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23"/>
  </p:notesMasterIdLst>
  <p:handoutMasterIdLst>
    <p:handoutMasterId r:id="rId24"/>
  </p:handoutMasterIdLst>
  <p:sldIdLst>
    <p:sldId id="2094" r:id="rId5"/>
    <p:sldId id="2054" r:id="rId6"/>
    <p:sldId id="2056" r:id="rId7"/>
    <p:sldId id="2087" r:id="rId8"/>
    <p:sldId id="2088" r:id="rId9"/>
    <p:sldId id="2075" r:id="rId10"/>
    <p:sldId id="2065" r:id="rId11"/>
    <p:sldId id="2077" r:id="rId12"/>
    <p:sldId id="2090" r:id="rId13"/>
    <p:sldId id="2092" r:id="rId14"/>
    <p:sldId id="2067" r:id="rId15"/>
    <p:sldId id="2071" r:id="rId16"/>
    <p:sldId id="2095" r:id="rId17"/>
    <p:sldId id="2089" r:id="rId18"/>
    <p:sldId id="2069" r:id="rId19"/>
    <p:sldId id="2080" r:id="rId20"/>
    <p:sldId id="2084" r:id="rId21"/>
    <p:sldId id="2093" r:id="rId2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FH guide" id="{A0252C9D-1D6B-42F9-BA63-F39DC4D8B635}">
          <p14:sldIdLst>
            <p14:sldId id="2094"/>
            <p14:sldId id="2054"/>
            <p14:sldId id="2056"/>
            <p14:sldId id="2087"/>
            <p14:sldId id="2088"/>
            <p14:sldId id="2075"/>
            <p14:sldId id="2065"/>
            <p14:sldId id="2077"/>
            <p14:sldId id="2090"/>
            <p14:sldId id="2092"/>
            <p14:sldId id="2067"/>
            <p14:sldId id="2071"/>
            <p14:sldId id="2095"/>
            <p14:sldId id="2089"/>
            <p14:sldId id="2069"/>
            <p14:sldId id="2080"/>
            <p14:sldId id="2084"/>
            <p14:sldId id="20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C4DA09-A143-8FFA-254E-10C8880A7B10}" name="Saku Uchikawa" initials="SU" userId="Anonymous_Saku Uchikawa" providerId="None"/>
  <p188:author id="{30D53D12-B458-154E-1872-9BA653565FDC}" name="Nicole Partridge" initials="NP" userId="S::nicopart@microsoft.com::24201d2c-1f72-4db8-9ac4-329314f15805" providerId="AD"/>
  <p188:author id="{A2A98C1D-21EE-E56B-7424-C665A313D431}" name="Blythe Price" initials="BP" userId="S::blprice@microsoft.com::757478c8-2a64-411e-86d4-52237b9a09dc" providerId="AD"/>
  <p188:author id="{80EDC023-F12A-8EAB-0A34-A02AF93435AE}" name="Kayla Locke" initials="KL" userId="S::kakrau@microsoft.com::68549f40-e4ce-4784-83f3-acebd0b20c83" providerId="AD"/>
  <p188:author id="{2EFD172E-C533-0181-99D3-961D485BFB69}" name="Monica Lueder" initials="ML" userId="S-1-5-21-2127521184-1604012920-1887927527-2598260" providerId="AD"/>
  <p188:author id="{43EC412E-6707-705B-B387-2331F202CB06}" name="Rachel Russell" initials="RR" userId="S::rachelru@microsoft.com::4a4a5355-ac01-47a3-856a-147a8ccdba52" providerId="AD"/>
  <p188:author id="{80929F39-6CE1-6D5D-8884-965C9C44502E}" name="Kady Dundas" initials="KD" userId="S::kadyd@microsoft.com::2a54bade-b882-4d3f-91f5-3c80e67b46f6" providerId="AD"/>
  <p188:author id="{A4248F60-2859-C44B-ACC7-67051D68E2D4}" name="Irada Sadykhova" initials="IS" userId="S::iradas@microsoft.com::053ca6d3-e3c2-4643-a98c-d19b82c09fae" providerId="AD"/>
  <p188:author id="{2EF5D263-567C-8F7B-79E6-16F62EF08A41}" name="Sarah Lundy" initials="SL" userId="S::sarlun@microsoft.com::fe3771d5-f225-4755-81a7-59f838a83505" providerId="AD"/>
  <p188:author id="{B3D18764-E50E-DF36-9CE8-061B19BE6AF6}" name="Mary Feil-Jacobs" initials="MFJ" userId="Anonymous_Mary Feil-Jacobs" providerId="None"/>
  <p188:author id="{4A76606D-D642-537A-9E80-4C07ED7BD028}" name="Tina Hsu (M365 STUDIO)" initials="TH(S" userId="S::tihs@microsoft.com::7a27a4db-9010-4de2-b47c-b0df2630d14d" providerId="AD"/>
  <p188:author id="{F0F8E686-D7D0-849A-C650-137165DE5FBF}" name="Anne Michels" initials="AM" userId="S::anmich@microsoft.com::4c6cbe9a-1dc3-4a2d-a6b2-5aac6578526c" providerId="AD"/>
  <p188:author id="{3FD8A58F-C4DB-72A6-944B-5AF0B1CBE581}" name="Erin Raynaud" initials="ER" userId="S::erinh@microsoft.com::b42bb0ca-6030-4e04-b117-ca1326c40139" providerId="AD"/>
  <p188:author id="{3DD080A5-B799-A87E-01DF-03FA05AA0718}" name="Karen Kesler" initials="KK" userId="S::kark@microsoft.com::25d237b4-62e1-4a77-8729-27929744c410" providerId="AD"/>
  <p188:author id="{1A1B0DAC-973C-8C8E-C536-00C54A256FAA}" name="Diana McCarty" initials="DM" userId="S::dianamc@microsoft.com::1084fc9c-eb15-4702-a95f-a055d2d4b89b" providerId="AD"/>
  <p188:author id="{A28647CC-249B-F875-6639-09A93030D64C}" name="Veronika Kiseleva" initials="VK" userId="S::vekisele@microsoft.com::0ee6bc72-a60f-416a-9f84-cc3b8da6d98f" providerId="AD"/>
  <p188:author id="{D9DF1FCF-B5EB-CCC0-23C0-2EA6A94F8BDC}" name="Chris Shaffer" initials="CS" userId="S::chrissh@microsoft.com::34801a3d-5e41-4357-8ab5-cf04e358093b" providerId="AD"/>
  <p188:author id="{722329CF-5D95-3C88-3CFF-398883936E60}" name="Eva Etchells" initials="EE" userId="S::evae@microsoft.com::16b5a13c-f898-47d6-87c7-ad5c7f8cc8c5" providerId="AD"/>
  <p188:author id="{AFBB33D0-6FC1-C1F1-2619-16F6A63B2E9A}" name="Jessica Rafuse (CELA)" initials="JR(" userId="S::jrafuse@microsoft.com::4c8c7be5-5d03-45d1-97ac-39db4156b391" providerId="AD"/>
  <p188:author id="{02AC47E8-3276-75EC-6A88-D8CD79916074}" name="Becky Andrews (CELA)" initials="BA(" userId="S::bandrews@microsoft.com::c72eaf32-4ce1-480c-b620-2e175d764bdc" providerId="AD"/>
  <p188:author id="{903D06F5-1E01-5A4A-2E05-DDFB59BD23BB}" name="Mary Feil-Jacobs" initials="MF" userId="S-1-5-21-2127521184-1604012920-1887927527-65006" providerId="AD"/>
  <p188:author id="{0B8A32FE-F1CE-98DE-B0BD-3BDEA804FD72}" name="Tracy Tran" initials="TT" userId="S::tracyt@microsoft.com::7b485f56-8fe8-4efc-a1b3-85e720327ac5" providerId="AD"/>
  <p188:author id="{043827FF-F377-47C9-AFB8-30FE09D74013}" name="Julie Krause" initials="JK" userId="S::jkrause@microsoft.com::24179005-1b21-4ac8-b62c-10edcac7c9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E6FF"/>
    <a:srgbClr val="243A5E"/>
    <a:srgbClr val="47C4DF"/>
    <a:srgbClr val="FFFFFF"/>
    <a:srgbClr val="000000"/>
    <a:srgbClr val="B9B9B9"/>
    <a:srgbClr val="313030"/>
    <a:srgbClr val="0078D4"/>
    <a:srgbClr val="0A66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74419" autoAdjust="0"/>
  </p:normalViewPr>
  <p:slideViewPr>
    <p:cSldViewPr snapToGrid="0">
      <p:cViewPr varScale="1">
        <p:scale>
          <a:sx n="81" d="100"/>
          <a:sy n="81" d="100"/>
        </p:scale>
        <p:origin x="2028"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userId="34801a3d-5e41-4357-8ab5-cf04e358093b" providerId="ADAL" clId="{51407A6F-DC2A-4874-9C48-81923454FCCF}"/>
    <pc:docChg chg="custSel modMainMaster">
      <pc:chgData name="Chris" userId="34801a3d-5e41-4357-8ab5-cf04e358093b" providerId="ADAL" clId="{51407A6F-DC2A-4874-9C48-81923454FCCF}" dt="2020-04-01T21:37:05.127" v="100" actId="478"/>
      <pc:docMkLst>
        <pc:docMk/>
      </pc:docMkLst>
      <pc:sldMasterChg chg="delSp delSldLayout modSldLayout">
        <pc:chgData name="Chris" userId="34801a3d-5e41-4357-8ab5-cf04e358093b" providerId="ADAL" clId="{51407A6F-DC2A-4874-9C48-81923454FCCF}" dt="2020-04-01T21:37:05.127" v="100" actId="478"/>
        <pc:sldMasterMkLst>
          <pc:docMk/>
          <pc:sldMasterMk cId="3588427678" sldId="2147484229"/>
        </pc:sldMasterMkLst>
        <pc:picChg chg="del">
          <ac:chgData name="Chris" userId="34801a3d-5e41-4357-8ab5-cf04e358093b" providerId="ADAL" clId="{51407A6F-DC2A-4874-9C48-81923454FCCF}" dt="2020-04-01T21:26:54.343" v="0" actId="478"/>
          <ac:picMkLst>
            <pc:docMk/>
            <pc:sldMasterMk cId="3588427678" sldId="2147484229"/>
            <ac:picMk id="48" creationId="{64D47851-93E6-4066-B42D-42968BFB647D}"/>
          </ac:picMkLst>
        </pc:picChg>
        <pc:sldLayoutChg chg="addSp del">
          <pc:chgData name="Chris" userId="34801a3d-5e41-4357-8ab5-cf04e358093b" providerId="ADAL" clId="{51407A6F-DC2A-4874-9C48-81923454FCCF}" dt="2020-04-01T21:36:33.162" v="71" actId="2696"/>
          <pc:sldLayoutMkLst>
            <pc:docMk/>
            <pc:sldMasterMk cId="3588427678" sldId="2147484229"/>
            <pc:sldLayoutMk cId="1531337368" sldId="2147484240"/>
          </pc:sldLayoutMkLst>
          <pc:spChg chg="add">
            <ac:chgData name="Chris" userId="34801a3d-5e41-4357-8ab5-cf04e358093b" providerId="ADAL" clId="{51407A6F-DC2A-4874-9C48-81923454FCCF}" dt="2020-04-01T21:34:00.856" v="31"/>
            <ac:spMkLst>
              <pc:docMk/>
              <pc:sldMasterMk cId="3588427678" sldId="2147484229"/>
              <pc:sldLayoutMk cId="1531337368" sldId="2147484240"/>
              <ac:spMk id="5" creationId="{31FD8353-30E8-498A-B32A-9030386D0E80}"/>
            </ac:spMkLst>
          </pc:spChg>
        </pc:sldLayoutChg>
        <pc:sldLayoutChg chg="addSp del">
          <pc:chgData name="Chris" userId="34801a3d-5e41-4357-8ab5-cf04e358093b" providerId="ADAL" clId="{51407A6F-DC2A-4874-9C48-81923454FCCF}" dt="2020-04-01T21:36:42.070" v="87" actId="2696"/>
          <pc:sldLayoutMkLst>
            <pc:docMk/>
            <pc:sldMasterMk cId="3588427678" sldId="2147484229"/>
            <pc:sldLayoutMk cId="3897602530" sldId="2147484249"/>
          </pc:sldLayoutMkLst>
          <pc:spChg chg="add">
            <ac:chgData name="Chris" userId="34801a3d-5e41-4357-8ab5-cf04e358093b" providerId="ADAL" clId="{51407A6F-DC2A-4874-9C48-81923454FCCF}" dt="2020-04-01T21:35:19.607" v="50"/>
            <ac:spMkLst>
              <pc:docMk/>
              <pc:sldMasterMk cId="3588427678" sldId="2147484229"/>
              <pc:sldLayoutMk cId="3897602530" sldId="2147484249"/>
              <ac:spMk id="4" creationId="{96656C3F-EF26-455E-8FDC-CF1F0304B193}"/>
            </ac:spMkLst>
          </pc:spChg>
        </pc:sldLayoutChg>
        <pc:sldLayoutChg chg="addSp del">
          <pc:chgData name="Chris" userId="34801a3d-5e41-4357-8ab5-cf04e358093b" providerId="ADAL" clId="{51407A6F-DC2A-4874-9C48-81923454FCCF}" dt="2020-04-01T21:36:46.606" v="95" actId="2696"/>
          <pc:sldLayoutMkLst>
            <pc:docMk/>
            <pc:sldMasterMk cId="3588427678" sldId="2147484229"/>
            <pc:sldLayoutMk cId="3482969643" sldId="2147484263"/>
          </pc:sldLayoutMkLst>
          <pc:spChg chg="add">
            <ac:chgData name="Chris" userId="34801a3d-5e41-4357-8ab5-cf04e358093b" providerId="ADAL" clId="{51407A6F-DC2A-4874-9C48-81923454FCCF}" dt="2020-04-01T21:35:42.342" v="64"/>
            <ac:spMkLst>
              <pc:docMk/>
              <pc:sldMasterMk cId="3588427678" sldId="2147484229"/>
              <pc:sldLayoutMk cId="3482969643" sldId="2147484263"/>
              <ac:spMk id="6" creationId="{CDF8ABD5-AB8E-4620-B16E-61395E9987A1}"/>
            </ac:spMkLst>
          </pc:spChg>
        </pc:sldLayoutChg>
        <pc:sldLayoutChg chg="addSp del">
          <pc:chgData name="Chris" userId="34801a3d-5e41-4357-8ab5-cf04e358093b" providerId="ADAL" clId="{51407A6F-DC2A-4874-9C48-81923454FCCF}" dt="2020-04-01T21:36:46.076" v="94" actId="2696"/>
          <pc:sldLayoutMkLst>
            <pc:docMk/>
            <pc:sldMasterMk cId="3588427678" sldId="2147484229"/>
            <pc:sldLayoutMk cId="925069136" sldId="2147484299"/>
          </pc:sldLayoutMkLst>
          <pc:spChg chg="add">
            <ac:chgData name="Chris" userId="34801a3d-5e41-4357-8ab5-cf04e358093b" providerId="ADAL" clId="{51407A6F-DC2A-4874-9C48-81923454FCCF}" dt="2020-04-01T21:35:41.368" v="63"/>
            <ac:spMkLst>
              <pc:docMk/>
              <pc:sldMasterMk cId="3588427678" sldId="2147484229"/>
              <pc:sldLayoutMk cId="925069136" sldId="2147484299"/>
              <ac:spMk id="4" creationId="{56D1CA86-9F4B-4C50-B8C5-26E873BA59AF}"/>
            </ac:spMkLst>
          </pc:spChg>
        </pc:sldLayoutChg>
        <pc:sldLayoutChg chg="addSp delSp modSp">
          <pc:chgData name="Chris" userId="34801a3d-5e41-4357-8ab5-cf04e358093b" providerId="ADAL" clId="{51407A6F-DC2A-4874-9C48-81923454FCCF}" dt="2020-04-01T21:37:02.302" v="98" actId="478"/>
          <pc:sldLayoutMkLst>
            <pc:docMk/>
            <pc:sldMasterMk cId="3588427678" sldId="2147484229"/>
            <pc:sldLayoutMk cId="1938504317" sldId="2147484577"/>
          </pc:sldLayoutMkLst>
          <pc:spChg chg="add del mod">
            <ac:chgData name="Chris" userId="34801a3d-5e41-4357-8ab5-cf04e358093b" providerId="ADAL" clId="{51407A6F-DC2A-4874-9C48-81923454FCCF}" dt="2020-04-01T21:37:02.302" v="98" actId="478"/>
            <ac:spMkLst>
              <pc:docMk/>
              <pc:sldMasterMk cId="3588427678" sldId="2147484229"/>
              <pc:sldLayoutMk cId="1938504317" sldId="2147484577"/>
              <ac:spMk id="4" creationId="{66C3CB5B-3E32-4CCD-9ED7-2AD392DAA1A1}"/>
            </ac:spMkLst>
          </pc:spChg>
        </pc:sldLayoutChg>
        <pc:sldLayoutChg chg="addSp modSp del">
          <pc:chgData name="Chris" userId="34801a3d-5e41-4357-8ab5-cf04e358093b" providerId="ADAL" clId="{51407A6F-DC2A-4874-9C48-81923454FCCF}" dt="2020-04-01T21:36:29.428" v="68" actId="2696"/>
          <pc:sldLayoutMkLst>
            <pc:docMk/>
            <pc:sldMasterMk cId="3588427678" sldId="2147484229"/>
            <pc:sldLayoutMk cId="3017430946" sldId="2147484580"/>
          </pc:sldLayoutMkLst>
          <pc:spChg chg="add mod">
            <ac:chgData name="Chris" userId="34801a3d-5e41-4357-8ab5-cf04e358093b" providerId="ADAL" clId="{51407A6F-DC2A-4874-9C48-81923454FCCF}" dt="2020-04-01T21:32:39.437" v="26" actId="207"/>
            <ac:spMkLst>
              <pc:docMk/>
              <pc:sldMasterMk cId="3588427678" sldId="2147484229"/>
              <pc:sldLayoutMk cId="3017430946" sldId="2147484580"/>
              <ac:spMk id="8" creationId="{3E63D1A1-B354-4449-A855-5D8412ED5110}"/>
            </ac:spMkLst>
          </pc:spChg>
        </pc:sldLayoutChg>
        <pc:sldLayoutChg chg="addSp del">
          <pc:chgData name="Chris" userId="34801a3d-5e41-4357-8ab5-cf04e358093b" providerId="ADAL" clId="{51407A6F-DC2A-4874-9C48-81923454FCCF}" dt="2020-04-01T21:36:43.566" v="90" actId="2696"/>
          <pc:sldLayoutMkLst>
            <pc:docMk/>
            <pc:sldMasterMk cId="3588427678" sldId="2147484229"/>
            <pc:sldLayoutMk cId="427829922" sldId="2147484583"/>
          </pc:sldLayoutMkLst>
          <pc:spChg chg="add">
            <ac:chgData name="Chris" userId="34801a3d-5e41-4357-8ab5-cf04e358093b" providerId="ADAL" clId="{51407A6F-DC2A-4874-9C48-81923454FCCF}" dt="2020-04-01T21:35:38.347" v="59"/>
            <ac:spMkLst>
              <pc:docMk/>
              <pc:sldMasterMk cId="3588427678" sldId="2147484229"/>
              <pc:sldLayoutMk cId="427829922" sldId="2147484583"/>
              <ac:spMk id="3" creationId="{7697FA3D-7281-4031-9EEC-3C5DEE9D917C}"/>
            </ac:spMkLst>
          </pc:spChg>
        </pc:sldLayoutChg>
        <pc:sldLayoutChg chg="addSp delSp del">
          <pc:chgData name="Chris" userId="34801a3d-5e41-4357-8ab5-cf04e358093b" providerId="ADAL" clId="{51407A6F-DC2A-4874-9C48-81923454FCCF}" dt="2020-04-01T21:36:43.085" v="89" actId="2696"/>
          <pc:sldLayoutMkLst>
            <pc:docMk/>
            <pc:sldMasterMk cId="3588427678" sldId="2147484229"/>
            <pc:sldLayoutMk cId="3650358238" sldId="2147484584"/>
          </pc:sldLayoutMkLst>
          <pc:spChg chg="add del">
            <ac:chgData name="Chris" userId="34801a3d-5e41-4357-8ab5-cf04e358093b" providerId="ADAL" clId="{51407A6F-DC2A-4874-9C48-81923454FCCF}" dt="2020-04-01T21:35:30.220" v="55"/>
            <ac:spMkLst>
              <pc:docMk/>
              <pc:sldMasterMk cId="3588427678" sldId="2147484229"/>
              <pc:sldLayoutMk cId="3650358238" sldId="2147484584"/>
              <ac:spMk id="3" creationId="{EA121D7D-9925-4A9B-9BCD-C71AC8F99B90}"/>
            </ac:spMkLst>
          </pc:spChg>
          <pc:spChg chg="add del">
            <ac:chgData name="Chris" userId="34801a3d-5e41-4357-8ab5-cf04e358093b" providerId="ADAL" clId="{51407A6F-DC2A-4874-9C48-81923454FCCF}" dt="2020-04-01T21:35:25.582" v="54"/>
            <ac:spMkLst>
              <pc:docMk/>
              <pc:sldMasterMk cId="3588427678" sldId="2147484229"/>
              <pc:sldLayoutMk cId="3650358238" sldId="2147484584"/>
              <ac:spMk id="4" creationId="{CB5D93D0-89CA-4CC4-B5C1-592F2AA7DBF7}"/>
            </ac:spMkLst>
          </pc:spChg>
          <pc:spChg chg="add">
            <ac:chgData name="Chris" userId="34801a3d-5e41-4357-8ab5-cf04e358093b" providerId="ADAL" clId="{51407A6F-DC2A-4874-9C48-81923454FCCF}" dt="2020-04-01T21:35:37.052" v="58"/>
            <ac:spMkLst>
              <pc:docMk/>
              <pc:sldMasterMk cId="3588427678" sldId="2147484229"/>
              <pc:sldLayoutMk cId="3650358238" sldId="2147484584"/>
              <ac:spMk id="5" creationId="{C7707789-CDF9-49FA-89BE-12D4B36829CB}"/>
            </ac:spMkLst>
          </pc:spChg>
        </pc:sldLayoutChg>
        <pc:sldLayoutChg chg="addSp del">
          <pc:chgData name="Chris" userId="34801a3d-5e41-4357-8ab5-cf04e358093b" providerId="ADAL" clId="{51407A6F-DC2A-4874-9C48-81923454FCCF}" dt="2020-04-01T21:36:45.622" v="93" actId="2696"/>
          <pc:sldLayoutMkLst>
            <pc:docMk/>
            <pc:sldMasterMk cId="3588427678" sldId="2147484229"/>
            <pc:sldLayoutMk cId="3343058790" sldId="2147484585"/>
          </pc:sldLayoutMkLst>
          <pc:spChg chg="add">
            <ac:chgData name="Chris" userId="34801a3d-5e41-4357-8ab5-cf04e358093b" providerId="ADAL" clId="{51407A6F-DC2A-4874-9C48-81923454FCCF}" dt="2020-04-01T21:35:40.756" v="62"/>
            <ac:spMkLst>
              <pc:docMk/>
              <pc:sldMasterMk cId="3588427678" sldId="2147484229"/>
              <pc:sldLayoutMk cId="3343058790" sldId="2147484585"/>
              <ac:spMk id="4" creationId="{2C779FD6-D3B1-4E6A-AE83-FB1711741BFC}"/>
            </ac:spMkLst>
          </pc:spChg>
        </pc:sldLayoutChg>
        <pc:sldLayoutChg chg="addSp del">
          <pc:chgData name="Chris" userId="34801a3d-5e41-4357-8ab5-cf04e358093b" providerId="ADAL" clId="{51407A6F-DC2A-4874-9C48-81923454FCCF}" dt="2020-04-01T21:36:35.410" v="74" actId="2696"/>
          <pc:sldLayoutMkLst>
            <pc:docMk/>
            <pc:sldMasterMk cId="3588427678" sldId="2147484229"/>
            <pc:sldLayoutMk cId="3243858526" sldId="2147484603"/>
          </pc:sldLayoutMkLst>
          <pc:spChg chg="add">
            <ac:chgData name="Chris" userId="34801a3d-5e41-4357-8ab5-cf04e358093b" providerId="ADAL" clId="{51407A6F-DC2A-4874-9C48-81923454FCCF}" dt="2020-04-01T21:34:03.892" v="35"/>
            <ac:spMkLst>
              <pc:docMk/>
              <pc:sldMasterMk cId="3588427678" sldId="2147484229"/>
              <pc:sldLayoutMk cId="3243858526" sldId="2147484603"/>
              <ac:spMk id="3" creationId="{DB269122-A289-44F3-9B8D-75170F2CE011}"/>
            </ac:spMkLst>
          </pc:spChg>
        </pc:sldLayoutChg>
        <pc:sldLayoutChg chg="addSp del">
          <pc:chgData name="Chris" userId="34801a3d-5e41-4357-8ab5-cf04e358093b" providerId="ADAL" clId="{51407A6F-DC2A-4874-9C48-81923454FCCF}" dt="2020-04-01T21:36:30.251" v="69" actId="2696"/>
          <pc:sldLayoutMkLst>
            <pc:docMk/>
            <pc:sldMasterMk cId="3588427678" sldId="2147484229"/>
            <pc:sldLayoutMk cId="1605435431" sldId="2147484609"/>
          </pc:sldLayoutMkLst>
          <pc:spChg chg="add">
            <ac:chgData name="Chris" userId="34801a3d-5e41-4357-8ab5-cf04e358093b" providerId="ADAL" clId="{51407A6F-DC2A-4874-9C48-81923454FCCF}" dt="2020-04-01T21:33:16.928" v="27"/>
            <ac:spMkLst>
              <pc:docMk/>
              <pc:sldMasterMk cId="3588427678" sldId="2147484229"/>
              <pc:sldLayoutMk cId="1605435431" sldId="2147484609"/>
              <ac:spMk id="6" creationId="{6FFAE7CA-684D-4C86-88D5-20127C58D2A3}"/>
            </ac:spMkLst>
          </pc:spChg>
        </pc:sldLayoutChg>
        <pc:sldLayoutChg chg="addSp del">
          <pc:chgData name="Chris" userId="34801a3d-5e41-4357-8ab5-cf04e358093b" providerId="ADAL" clId="{51407A6F-DC2A-4874-9C48-81923454FCCF}" dt="2020-04-01T21:36:31.242" v="70" actId="2696"/>
          <pc:sldLayoutMkLst>
            <pc:docMk/>
            <pc:sldMasterMk cId="3588427678" sldId="2147484229"/>
            <pc:sldLayoutMk cId="1849598128" sldId="2147484610"/>
          </pc:sldLayoutMkLst>
          <pc:spChg chg="add">
            <ac:chgData name="Chris" userId="34801a3d-5e41-4357-8ab5-cf04e358093b" providerId="ADAL" clId="{51407A6F-DC2A-4874-9C48-81923454FCCF}" dt="2020-04-01T21:33:18.823" v="29"/>
            <ac:spMkLst>
              <pc:docMk/>
              <pc:sldMasterMk cId="3588427678" sldId="2147484229"/>
              <pc:sldLayoutMk cId="1849598128" sldId="2147484610"/>
              <ac:spMk id="7" creationId="{63141F2D-C2C8-4C70-BA88-6D8670B50EEA}"/>
            </ac:spMkLst>
          </pc:spChg>
        </pc:sldLayoutChg>
        <pc:sldLayoutChg chg="addSp delSp modSp">
          <pc:chgData name="Chris" userId="34801a3d-5e41-4357-8ab5-cf04e358093b" providerId="ADAL" clId="{51407A6F-DC2A-4874-9C48-81923454FCCF}" dt="2020-04-01T21:37:03.730" v="99" actId="478"/>
          <pc:sldLayoutMkLst>
            <pc:docMk/>
            <pc:sldMasterMk cId="3588427678" sldId="2147484229"/>
            <pc:sldLayoutMk cId="1307984548" sldId="2147484639"/>
          </pc:sldLayoutMkLst>
          <pc:spChg chg="add del mod">
            <ac:chgData name="Chris" userId="34801a3d-5e41-4357-8ab5-cf04e358093b" providerId="ADAL" clId="{51407A6F-DC2A-4874-9C48-81923454FCCF}" dt="2020-04-01T21:37:03.730" v="99" actId="478"/>
            <ac:spMkLst>
              <pc:docMk/>
              <pc:sldMasterMk cId="3588427678" sldId="2147484229"/>
              <pc:sldLayoutMk cId="1307984548" sldId="2147484639"/>
              <ac:spMk id="3" creationId="{AF427355-39EF-4C07-B79F-4A845AB10420}"/>
            </ac:spMkLst>
          </pc:spChg>
        </pc:sldLayoutChg>
        <pc:sldLayoutChg chg="addSp delSp del">
          <pc:chgData name="Chris" userId="34801a3d-5e41-4357-8ab5-cf04e358093b" providerId="ADAL" clId="{51407A6F-DC2A-4874-9C48-81923454FCCF}" dt="2020-04-01T21:36:42.558" v="88" actId="2696"/>
          <pc:sldLayoutMkLst>
            <pc:docMk/>
            <pc:sldMasterMk cId="3588427678" sldId="2147484229"/>
            <pc:sldLayoutMk cId="774405555" sldId="2147484640"/>
          </pc:sldLayoutMkLst>
          <pc:spChg chg="add del">
            <ac:chgData name="Chris" userId="34801a3d-5e41-4357-8ab5-cf04e358093b" providerId="ADAL" clId="{51407A6F-DC2A-4874-9C48-81923454FCCF}" dt="2020-04-01T21:35:30.776" v="56"/>
            <ac:spMkLst>
              <pc:docMk/>
              <pc:sldMasterMk cId="3588427678" sldId="2147484229"/>
              <pc:sldLayoutMk cId="774405555" sldId="2147484640"/>
              <ac:spMk id="4" creationId="{6C03A4FE-6602-4169-981E-46BB032F9EC3}"/>
            </ac:spMkLst>
          </pc:spChg>
          <pc:spChg chg="add">
            <ac:chgData name="Chris" userId="34801a3d-5e41-4357-8ab5-cf04e358093b" providerId="ADAL" clId="{51407A6F-DC2A-4874-9C48-81923454FCCF}" dt="2020-04-01T21:35:35.856" v="57"/>
            <ac:spMkLst>
              <pc:docMk/>
              <pc:sldMasterMk cId="3588427678" sldId="2147484229"/>
              <pc:sldLayoutMk cId="774405555" sldId="2147484640"/>
              <ac:spMk id="6" creationId="{DED7FEB6-F8AA-4B06-B443-8E501C873A16}"/>
            </ac:spMkLst>
          </pc:spChg>
        </pc:sldLayoutChg>
        <pc:sldLayoutChg chg="addSp del">
          <pc:chgData name="Chris" userId="34801a3d-5e41-4357-8ab5-cf04e358093b" providerId="ADAL" clId="{51407A6F-DC2A-4874-9C48-81923454FCCF}" dt="2020-04-01T21:36:44.437" v="91" actId="2696"/>
          <pc:sldLayoutMkLst>
            <pc:docMk/>
            <pc:sldMasterMk cId="3588427678" sldId="2147484229"/>
            <pc:sldLayoutMk cId="545705601" sldId="2147484671"/>
          </pc:sldLayoutMkLst>
          <pc:spChg chg="add">
            <ac:chgData name="Chris" userId="34801a3d-5e41-4357-8ab5-cf04e358093b" providerId="ADAL" clId="{51407A6F-DC2A-4874-9C48-81923454FCCF}" dt="2020-04-01T21:35:39.011" v="60"/>
            <ac:spMkLst>
              <pc:docMk/>
              <pc:sldMasterMk cId="3588427678" sldId="2147484229"/>
              <pc:sldLayoutMk cId="545705601" sldId="2147484671"/>
              <ac:spMk id="2" creationId="{D50E9DC8-A352-4719-AEC5-82D4CDC0D68D}"/>
            </ac:spMkLst>
          </pc:spChg>
        </pc:sldLayoutChg>
        <pc:sldLayoutChg chg="addSp del">
          <pc:chgData name="Chris" userId="34801a3d-5e41-4357-8ab5-cf04e358093b" providerId="ADAL" clId="{51407A6F-DC2A-4874-9C48-81923454FCCF}" dt="2020-04-01T21:36:45.030" v="92" actId="2696"/>
          <pc:sldLayoutMkLst>
            <pc:docMk/>
            <pc:sldMasterMk cId="3588427678" sldId="2147484229"/>
            <pc:sldLayoutMk cId="2648787845" sldId="2147484673"/>
          </pc:sldLayoutMkLst>
          <pc:spChg chg="add">
            <ac:chgData name="Chris" userId="34801a3d-5e41-4357-8ab5-cf04e358093b" providerId="ADAL" clId="{51407A6F-DC2A-4874-9C48-81923454FCCF}" dt="2020-04-01T21:35:40.172" v="61"/>
            <ac:spMkLst>
              <pc:docMk/>
              <pc:sldMasterMk cId="3588427678" sldId="2147484229"/>
              <pc:sldLayoutMk cId="2648787845" sldId="2147484673"/>
              <ac:spMk id="2" creationId="{F9ECB850-C17A-4295-B35F-9B81B244E0A2}"/>
            </ac:spMkLst>
          </pc:spChg>
        </pc:sldLayoutChg>
        <pc:sldLayoutChg chg="addSp delSp modSp">
          <pc:chgData name="Chris" userId="34801a3d-5e41-4357-8ab5-cf04e358093b" providerId="ADAL" clId="{51407A6F-DC2A-4874-9C48-81923454FCCF}" dt="2020-04-01T21:37:00.851" v="97" actId="478"/>
          <pc:sldLayoutMkLst>
            <pc:docMk/>
            <pc:sldMasterMk cId="3588427678" sldId="2147484229"/>
            <pc:sldLayoutMk cId="3232991965" sldId="2147484710"/>
          </pc:sldLayoutMkLst>
          <pc:spChg chg="add del mod">
            <ac:chgData name="Chris" userId="34801a3d-5e41-4357-8ab5-cf04e358093b" providerId="ADAL" clId="{51407A6F-DC2A-4874-9C48-81923454FCCF}" dt="2020-04-01T21:31:37.393" v="19" actId="478"/>
            <ac:spMkLst>
              <pc:docMk/>
              <pc:sldMasterMk cId="3588427678" sldId="2147484229"/>
              <pc:sldLayoutMk cId="3232991965" sldId="2147484710"/>
              <ac:spMk id="3" creationId="{51E18B6C-8FBC-4404-B792-73FEA9320E20}"/>
            </ac:spMkLst>
          </pc:spChg>
          <pc:spChg chg="add del mod">
            <ac:chgData name="Chris" userId="34801a3d-5e41-4357-8ab5-cf04e358093b" providerId="ADAL" clId="{51407A6F-DC2A-4874-9C48-81923454FCCF}" dt="2020-04-01T21:37:00.851" v="97" actId="478"/>
            <ac:spMkLst>
              <pc:docMk/>
              <pc:sldMasterMk cId="3588427678" sldId="2147484229"/>
              <pc:sldLayoutMk cId="3232991965" sldId="2147484710"/>
              <ac:spMk id="5" creationId="{5DEEAEE6-89F5-433B-85C5-8676B2A2C038}"/>
            </ac:spMkLst>
          </pc:spChg>
          <pc:spChg chg="del">
            <ac:chgData name="Chris" userId="34801a3d-5e41-4357-8ab5-cf04e358093b" providerId="ADAL" clId="{51407A6F-DC2A-4874-9C48-81923454FCCF}" dt="2020-04-01T21:27:02.734" v="1" actId="478"/>
            <ac:spMkLst>
              <pc:docMk/>
              <pc:sldMasterMk cId="3588427678" sldId="2147484229"/>
              <pc:sldLayoutMk cId="3232991965" sldId="2147484710"/>
              <ac:spMk id="6" creationId="{4F9662A5-6E2F-47B0-9B6E-E87983D3753C}"/>
            </ac:spMkLst>
          </pc:spChg>
        </pc:sldLayoutChg>
        <pc:sldLayoutChg chg="addSp delSp del">
          <pc:chgData name="Chris" userId="34801a3d-5e41-4357-8ab5-cf04e358093b" providerId="ADAL" clId="{51407A6F-DC2A-4874-9C48-81923454FCCF}" dt="2020-04-01T21:36:41.614" v="86" actId="2696"/>
          <pc:sldLayoutMkLst>
            <pc:docMk/>
            <pc:sldMasterMk cId="3588427678" sldId="2147484229"/>
            <pc:sldLayoutMk cId="1165025546" sldId="2147484787"/>
          </pc:sldLayoutMkLst>
          <pc:spChg chg="del">
            <ac:chgData name="Chris" userId="34801a3d-5e41-4357-8ab5-cf04e358093b" providerId="ADAL" clId="{51407A6F-DC2A-4874-9C48-81923454FCCF}" dt="2020-04-01T21:28:00.790" v="15" actId="478"/>
            <ac:spMkLst>
              <pc:docMk/>
              <pc:sldMasterMk cId="3588427678" sldId="2147484229"/>
              <pc:sldLayoutMk cId="1165025546" sldId="2147484787"/>
              <ac:spMk id="6" creationId="{DEB5FBAF-D5DB-4D1E-9D76-AE83D1B7417A}"/>
            </ac:spMkLst>
          </pc:spChg>
          <pc:spChg chg="add">
            <ac:chgData name="Chris" userId="34801a3d-5e41-4357-8ab5-cf04e358093b" providerId="ADAL" clId="{51407A6F-DC2A-4874-9C48-81923454FCCF}" dt="2020-04-01T21:35:18.230" v="49"/>
            <ac:spMkLst>
              <pc:docMk/>
              <pc:sldMasterMk cId="3588427678" sldId="2147484229"/>
              <pc:sldLayoutMk cId="1165025546" sldId="2147484787"/>
              <ac:spMk id="7" creationId="{E19674D9-7D40-430C-A67A-3996C57D2BEC}"/>
            </ac:spMkLst>
          </pc:spChg>
        </pc:sldLayoutChg>
        <pc:sldLayoutChg chg="addSp delSp del">
          <pc:chgData name="Chris" userId="34801a3d-5e41-4357-8ab5-cf04e358093b" providerId="ADAL" clId="{51407A6F-DC2A-4874-9C48-81923454FCCF}" dt="2020-04-01T21:36:35.920" v="75" actId="2696"/>
          <pc:sldLayoutMkLst>
            <pc:docMk/>
            <pc:sldMasterMk cId="3588427678" sldId="2147484229"/>
            <pc:sldLayoutMk cId="1948112344" sldId="2147484833"/>
          </pc:sldLayoutMkLst>
          <pc:spChg chg="del">
            <ac:chgData name="Chris" userId="34801a3d-5e41-4357-8ab5-cf04e358093b" providerId="ADAL" clId="{51407A6F-DC2A-4874-9C48-81923454FCCF}" dt="2020-04-01T21:27:17.066" v="3" actId="478"/>
            <ac:spMkLst>
              <pc:docMk/>
              <pc:sldMasterMk cId="3588427678" sldId="2147484229"/>
              <pc:sldLayoutMk cId="1948112344" sldId="2147484833"/>
              <ac:spMk id="6" creationId="{16BDF4B0-32EF-4DA8-9A83-B73DD831057C}"/>
            </ac:spMkLst>
          </pc:spChg>
          <pc:spChg chg="add">
            <ac:chgData name="Chris" userId="34801a3d-5e41-4357-8ab5-cf04e358093b" providerId="ADAL" clId="{51407A6F-DC2A-4874-9C48-81923454FCCF}" dt="2020-04-01T21:35:07.546" v="37"/>
            <ac:spMkLst>
              <pc:docMk/>
              <pc:sldMasterMk cId="3588427678" sldId="2147484229"/>
              <pc:sldLayoutMk cId="1948112344" sldId="2147484833"/>
              <ac:spMk id="7" creationId="{29E9DB45-7EE5-4225-8463-BD425172CE3F}"/>
            </ac:spMkLst>
          </pc:spChg>
        </pc:sldLayoutChg>
        <pc:sldLayoutChg chg="addSp delSp del">
          <pc:chgData name="Chris" userId="34801a3d-5e41-4357-8ab5-cf04e358093b" providerId="ADAL" clId="{51407A6F-DC2A-4874-9C48-81923454FCCF}" dt="2020-04-01T21:36:36.387" v="76" actId="2696"/>
          <pc:sldLayoutMkLst>
            <pc:docMk/>
            <pc:sldMasterMk cId="3588427678" sldId="2147484229"/>
            <pc:sldLayoutMk cId="2651151599" sldId="2147484834"/>
          </pc:sldLayoutMkLst>
          <pc:spChg chg="del">
            <ac:chgData name="Chris" userId="34801a3d-5e41-4357-8ab5-cf04e358093b" providerId="ADAL" clId="{51407A6F-DC2A-4874-9C48-81923454FCCF}" dt="2020-04-01T21:27:20.763" v="4" actId="478"/>
            <ac:spMkLst>
              <pc:docMk/>
              <pc:sldMasterMk cId="3588427678" sldId="2147484229"/>
              <pc:sldLayoutMk cId="2651151599" sldId="2147484834"/>
              <ac:spMk id="5" creationId="{8A09A47B-FEF5-47F3-B2DD-A73E7C3234AF}"/>
            </ac:spMkLst>
          </pc:spChg>
          <pc:spChg chg="add">
            <ac:chgData name="Chris" userId="34801a3d-5e41-4357-8ab5-cf04e358093b" providerId="ADAL" clId="{51407A6F-DC2A-4874-9C48-81923454FCCF}" dt="2020-04-01T21:35:08.191" v="38"/>
            <ac:spMkLst>
              <pc:docMk/>
              <pc:sldMasterMk cId="3588427678" sldId="2147484229"/>
              <pc:sldLayoutMk cId="2651151599" sldId="2147484834"/>
              <ac:spMk id="6" creationId="{42E169BE-E570-4F1B-A77C-F62EAAA0BCC5}"/>
            </ac:spMkLst>
          </pc:spChg>
        </pc:sldLayoutChg>
        <pc:sldLayoutChg chg="addSp delSp del">
          <pc:chgData name="Chris" userId="34801a3d-5e41-4357-8ab5-cf04e358093b" providerId="ADAL" clId="{51407A6F-DC2A-4874-9C48-81923454FCCF}" dt="2020-04-01T21:36:36.858" v="77" actId="2696"/>
          <pc:sldLayoutMkLst>
            <pc:docMk/>
            <pc:sldMasterMk cId="3588427678" sldId="2147484229"/>
            <pc:sldLayoutMk cId="1335627901" sldId="2147484835"/>
          </pc:sldLayoutMkLst>
          <pc:spChg chg="del">
            <ac:chgData name="Chris" userId="34801a3d-5e41-4357-8ab5-cf04e358093b" providerId="ADAL" clId="{51407A6F-DC2A-4874-9C48-81923454FCCF}" dt="2020-04-01T21:27:23.954" v="5" actId="478"/>
            <ac:spMkLst>
              <pc:docMk/>
              <pc:sldMasterMk cId="3588427678" sldId="2147484229"/>
              <pc:sldLayoutMk cId="1335627901" sldId="2147484835"/>
              <ac:spMk id="5" creationId="{6C2F1290-9237-4BEE-AAAC-6708F286265B}"/>
            </ac:spMkLst>
          </pc:spChg>
          <pc:spChg chg="add">
            <ac:chgData name="Chris" userId="34801a3d-5e41-4357-8ab5-cf04e358093b" providerId="ADAL" clId="{51407A6F-DC2A-4874-9C48-81923454FCCF}" dt="2020-04-01T21:35:08.800" v="39"/>
            <ac:spMkLst>
              <pc:docMk/>
              <pc:sldMasterMk cId="3588427678" sldId="2147484229"/>
              <pc:sldLayoutMk cId="1335627901" sldId="2147484835"/>
              <ac:spMk id="6" creationId="{0E3B0133-2F24-4B15-8F67-CD6755E86607}"/>
            </ac:spMkLst>
          </pc:spChg>
        </pc:sldLayoutChg>
        <pc:sldLayoutChg chg="addSp delSp modSp">
          <pc:chgData name="Chris" userId="34801a3d-5e41-4357-8ab5-cf04e358093b" providerId="ADAL" clId="{51407A6F-DC2A-4874-9C48-81923454FCCF}" dt="2020-04-01T21:36:57.100" v="96" actId="478"/>
          <pc:sldLayoutMkLst>
            <pc:docMk/>
            <pc:sldMasterMk cId="3588427678" sldId="2147484229"/>
            <pc:sldLayoutMk cId="1390838193" sldId="2147484839"/>
          </pc:sldLayoutMkLst>
          <pc:spChg chg="del">
            <ac:chgData name="Chris" userId="34801a3d-5e41-4357-8ab5-cf04e358093b" providerId="ADAL" clId="{51407A6F-DC2A-4874-9C48-81923454FCCF}" dt="2020-04-01T21:27:38.714" v="9" actId="478"/>
            <ac:spMkLst>
              <pc:docMk/>
              <pc:sldMasterMk cId="3588427678" sldId="2147484229"/>
              <pc:sldLayoutMk cId="1390838193" sldId="2147484839"/>
              <ac:spMk id="5" creationId="{3A996C37-D0C9-4349-A860-B639C4EB9D5D}"/>
            </ac:spMkLst>
          </pc:spChg>
          <pc:spChg chg="add del mod">
            <ac:chgData name="Chris" userId="34801a3d-5e41-4357-8ab5-cf04e358093b" providerId="ADAL" clId="{51407A6F-DC2A-4874-9C48-81923454FCCF}" dt="2020-04-01T21:36:57.100" v="96" actId="478"/>
            <ac:spMkLst>
              <pc:docMk/>
              <pc:sldMasterMk cId="3588427678" sldId="2147484229"/>
              <pc:sldLayoutMk cId="1390838193" sldId="2147484839"/>
              <ac:spMk id="6" creationId="{8586288A-B8CF-4ACE-B396-BB1214CF27BB}"/>
            </ac:spMkLst>
          </pc:spChg>
        </pc:sldLayoutChg>
        <pc:sldLayoutChg chg="addSp delSp del">
          <pc:chgData name="Chris" userId="34801a3d-5e41-4357-8ab5-cf04e358093b" providerId="ADAL" clId="{51407A6F-DC2A-4874-9C48-81923454FCCF}" dt="2020-04-01T21:36:39.279" v="81" actId="2696"/>
          <pc:sldLayoutMkLst>
            <pc:docMk/>
            <pc:sldMasterMk cId="3588427678" sldId="2147484229"/>
            <pc:sldLayoutMk cId="1725136582" sldId="2147484840"/>
          </pc:sldLayoutMkLst>
          <pc:spChg chg="del">
            <ac:chgData name="Chris" userId="34801a3d-5e41-4357-8ab5-cf04e358093b" providerId="ADAL" clId="{51407A6F-DC2A-4874-9C48-81923454FCCF}" dt="2020-04-01T21:27:42.851" v="10" actId="478"/>
            <ac:spMkLst>
              <pc:docMk/>
              <pc:sldMasterMk cId="3588427678" sldId="2147484229"/>
              <pc:sldLayoutMk cId="1725136582" sldId="2147484840"/>
              <ac:spMk id="5" creationId="{3D6FDE6F-0F4B-446A-A51F-494FB0996655}"/>
            </ac:spMkLst>
          </pc:spChg>
          <pc:spChg chg="add">
            <ac:chgData name="Chris" userId="34801a3d-5e41-4357-8ab5-cf04e358093b" providerId="ADAL" clId="{51407A6F-DC2A-4874-9C48-81923454FCCF}" dt="2020-04-01T21:35:13.891" v="44"/>
            <ac:spMkLst>
              <pc:docMk/>
              <pc:sldMasterMk cId="3588427678" sldId="2147484229"/>
              <pc:sldLayoutMk cId="1725136582" sldId="2147484840"/>
              <ac:spMk id="6" creationId="{6528872B-2D14-40AB-83B5-47EF77D60703}"/>
            </ac:spMkLst>
          </pc:spChg>
        </pc:sldLayoutChg>
        <pc:sldLayoutChg chg="addSp delSp del">
          <pc:chgData name="Chris" userId="34801a3d-5e41-4357-8ab5-cf04e358093b" providerId="ADAL" clId="{51407A6F-DC2A-4874-9C48-81923454FCCF}" dt="2020-04-01T21:36:39.798" v="82" actId="2696"/>
          <pc:sldLayoutMkLst>
            <pc:docMk/>
            <pc:sldMasterMk cId="3588427678" sldId="2147484229"/>
            <pc:sldLayoutMk cId="646059488" sldId="2147484841"/>
          </pc:sldLayoutMkLst>
          <pc:spChg chg="add">
            <ac:chgData name="Chris" userId="34801a3d-5e41-4357-8ab5-cf04e358093b" providerId="ADAL" clId="{51407A6F-DC2A-4874-9C48-81923454FCCF}" dt="2020-04-01T21:35:14.619" v="45"/>
            <ac:spMkLst>
              <pc:docMk/>
              <pc:sldMasterMk cId="3588427678" sldId="2147484229"/>
              <pc:sldLayoutMk cId="646059488" sldId="2147484841"/>
              <ac:spMk id="8" creationId="{D0D14DF8-54C2-4312-99AB-F492BD9D81D2}"/>
            </ac:spMkLst>
          </pc:spChg>
          <pc:spChg chg="del">
            <ac:chgData name="Chris" userId="34801a3d-5e41-4357-8ab5-cf04e358093b" providerId="ADAL" clId="{51407A6F-DC2A-4874-9C48-81923454FCCF}" dt="2020-04-01T21:27:45.721" v="11" actId="478"/>
            <ac:spMkLst>
              <pc:docMk/>
              <pc:sldMasterMk cId="3588427678" sldId="2147484229"/>
              <pc:sldLayoutMk cId="646059488" sldId="2147484841"/>
              <ac:spMk id="10" creationId="{CAF59E09-7602-42B9-AB0C-9D1365A9EBB2}"/>
            </ac:spMkLst>
          </pc:spChg>
        </pc:sldLayoutChg>
        <pc:sldLayoutChg chg="addSp delSp del">
          <pc:chgData name="Chris" userId="34801a3d-5e41-4357-8ab5-cf04e358093b" providerId="ADAL" clId="{51407A6F-DC2A-4874-9C48-81923454FCCF}" dt="2020-04-01T21:36:40.191" v="83" actId="2696"/>
          <pc:sldLayoutMkLst>
            <pc:docMk/>
            <pc:sldMasterMk cId="3588427678" sldId="2147484229"/>
            <pc:sldLayoutMk cId="842252135" sldId="2147484842"/>
          </pc:sldLayoutMkLst>
          <pc:spChg chg="del">
            <ac:chgData name="Chris" userId="34801a3d-5e41-4357-8ab5-cf04e358093b" providerId="ADAL" clId="{51407A6F-DC2A-4874-9C48-81923454FCCF}" dt="2020-04-01T21:27:48.639" v="12" actId="478"/>
            <ac:spMkLst>
              <pc:docMk/>
              <pc:sldMasterMk cId="3588427678" sldId="2147484229"/>
              <pc:sldLayoutMk cId="842252135" sldId="2147484842"/>
              <ac:spMk id="14" creationId="{52B36921-D927-4BA6-8891-8AEE9784923C}"/>
            </ac:spMkLst>
          </pc:spChg>
          <pc:spChg chg="add">
            <ac:chgData name="Chris" userId="34801a3d-5e41-4357-8ab5-cf04e358093b" providerId="ADAL" clId="{51407A6F-DC2A-4874-9C48-81923454FCCF}" dt="2020-04-01T21:35:16.590" v="46"/>
            <ac:spMkLst>
              <pc:docMk/>
              <pc:sldMasterMk cId="3588427678" sldId="2147484229"/>
              <pc:sldLayoutMk cId="842252135" sldId="2147484842"/>
              <ac:spMk id="15" creationId="{FD612A68-72BE-435F-8822-10DB32CE1D85}"/>
            </ac:spMkLst>
          </pc:spChg>
        </pc:sldLayoutChg>
        <pc:sldLayoutChg chg="addSp delSp del">
          <pc:chgData name="Chris" userId="34801a3d-5e41-4357-8ab5-cf04e358093b" providerId="ADAL" clId="{51407A6F-DC2A-4874-9C48-81923454FCCF}" dt="2020-04-01T21:36:40.692" v="84" actId="2696"/>
          <pc:sldLayoutMkLst>
            <pc:docMk/>
            <pc:sldMasterMk cId="3588427678" sldId="2147484229"/>
            <pc:sldLayoutMk cId="3474357050" sldId="2147484843"/>
          </pc:sldLayoutMkLst>
          <pc:spChg chg="del">
            <ac:chgData name="Chris" userId="34801a3d-5e41-4357-8ab5-cf04e358093b" providerId="ADAL" clId="{51407A6F-DC2A-4874-9C48-81923454FCCF}" dt="2020-04-01T21:27:53.814" v="13" actId="478"/>
            <ac:spMkLst>
              <pc:docMk/>
              <pc:sldMasterMk cId="3588427678" sldId="2147484229"/>
              <pc:sldLayoutMk cId="3474357050" sldId="2147484843"/>
              <ac:spMk id="16" creationId="{5CF56B00-AAD4-4F4F-8228-B6CF8367DE0D}"/>
            </ac:spMkLst>
          </pc:spChg>
          <pc:spChg chg="add">
            <ac:chgData name="Chris" userId="34801a3d-5e41-4357-8ab5-cf04e358093b" providerId="ADAL" clId="{51407A6F-DC2A-4874-9C48-81923454FCCF}" dt="2020-04-01T21:35:17.142" v="47"/>
            <ac:spMkLst>
              <pc:docMk/>
              <pc:sldMasterMk cId="3588427678" sldId="2147484229"/>
              <pc:sldLayoutMk cId="3474357050" sldId="2147484843"/>
              <ac:spMk id="17" creationId="{90AC0176-71DA-4054-98BE-064600566676}"/>
            </ac:spMkLst>
          </pc:spChg>
        </pc:sldLayoutChg>
        <pc:sldLayoutChg chg="addSp delSp del">
          <pc:chgData name="Chris" userId="34801a3d-5e41-4357-8ab5-cf04e358093b" providerId="ADAL" clId="{51407A6F-DC2A-4874-9C48-81923454FCCF}" dt="2020-04-01T21:36:33.827" v="72" actId="2696"/>
          <pc:sldLayoutMkLst>
            <pc:docMk/>
            <pc:sldMasterMk cId="3588427678" sldId="2147484229"/>
            <pc:sldLayoutMk cId="1572006585" sldId="2147484910"/>
          </pc:sldLayoutMkLst>
          <pc:spChg chg="del">
            <ac:chgData name="Chris" userId="34801a3d-5e41-4357-8ab5-cf04e358093b" providerId="ADAL" clId="{51407A6F-DC2A-4874-9C48-81923454FCCF}" dt="2020-04-01T21:27:08.654" v="2" actId="478"/>
            <ac:spMkLst>
              <pc:docMk/>
              <pc:sldMasterMk cId="3588427678" sldId="2147484229"/>
              <pc:sldLayoutMk cId="1572006585" sldId="2147484910"/>
              <ac:spMk id="6" creationId="{5F6A123D-3A27-499F-9210-3E0D7CED39C6}"/>
            </ac:spMkLst>
          </pc:spChg>
          <pc:spChg chg="add">
            <ac:chgData name="Chris" userId="34801a3d-5e41-4357-8ab5-cf04e358093b" providerId="ADAL" clId="{51407A6F-DC2A-4874-9C48-81923454FCCF}" dt="2020-04-01T21:34:01.765" v="32"/>
            <ac:spMkLst>
              <pc:docMk/>
              <pc:sldMasterMk cId="3588427678" sldId="2147484229"/>
              <pc:sldLayoutMk cId="1572006585" sldId="2147484910"/>
              <ac:spMk id="7" creationId="{8250B64B-0D6C-4B43-BF36-C7BA95767A5B}"/>
            </ac:spMkLst>
          </pc:spChg>
        </pc:sldLayoutChg>
        <pc:sldLayoutChg chg="addSp del">
          <pc:chgData name="Chris" userId="34801a3d-5e41-4357-8ab5-cf04e358093b" providerId="ADAL" clId="{51407A6F-DC2A-4874-9C48-81923454FCCF}" dt="2020-04-01T21:36:34.523" v="73" actId="2696"/>
          <pc:sldLayoutMkLst>
            <pc:docMk/>
            <pc:sldMasterMk cId="3588427678" sldId="2147484229"/>
            <pc:sldLayoutMk cId="533679714" sldId="2147484911"/>
          </pc:sldLayoutMkLst>
          <pc:spChg chg="add">
            <ac:chgData name="Chris" userId="34801a3d-5e41-4357-8ab5-cf04e358093b" providerId="ADAL" clId="{51407A6F-DC2A-4874-9C48-81923454FCCF}" dt="2020-04-01T21:34:02.484" v="33"/>
            <ac:spMkLst>
              <pc:docMk/>
              <pc:sldMasterMk cId="3588427678" sldId="2147484229"/>
              <pc:sldLayoutMk cId="533679714" sldId="2147484911"/>
              <ac:spMk id="5" creationId="{AA1F8874-9EFB-4F98-88D1-9FC38D3D131D}"/>
            </ac:spMkLst>
          </pc:spChg>
        </pc:sldLayoutChg>
        <pc:sldLayoutChg chg="addSp delSp del">
          <pc:chgData name="Chris" userId="34801a3d-5e41-4357-8ab5-cf04e358093b" providerId="ADAL" clId="{51407A6F-DC2A-4874-9C48-81923454FCCF}" dt="2020-04-01T21:36:37.367" v="78" actId="2696"/>
          <pc:sldLayoutMkLst>
            <pc:docMk/>
            <pc:sldMasterMk cId="3588427678" sldId="2147484229"/>
            <pc:sldLayoutMk cId="3861443602" sldId="2147484922"/>
          </pc:sldLayoutMkLst>
          <pc:spChg chg="add">
            <ac:chgData name="Chris" userId="34801a3d-5e41-4357-8ab5-cf04e358093b" providerId="ADAL" clId="{51407A6F-DC2A-4874-9C48-81923454FCCF}" dt="2020-04-01T21:35:10.067" v="40"/>
            <ac:spMkLst>
              <pc:docMk/>
              <pc:sldMasterMk cId="3588427678" sldId="2147484229"/>
              <pc:sldLayoutMk cId="3861443602" sldId="2147484922"/>
              <ac:spMk id="5" creationId="{334D93BF-34D2-49A8-BEE8-A0D3DADEE003}"/>
            </ac:spMkLst>
          </pc:spChg>
          <pc:spChg chg="del">
            <ac:chgData name="Chris" userId="34801a3d-5e41-4357-8ab5-cf04e358093b" providerId="ADAL" clId="{51407A6F-DC2A-4874-9C48-81923454FCCF}" dt="2020-04-01T21:27:27.811" v="6" actId="478"/>
            <ac:spMkLst>
              <pc:docMk/>
              <pc:sldMasterMk cId="3588427678" sldId="2147484229"/>
              <pc:sldLayoutMk cId="3861443602" sldId="2147484922"/>
              <ac:spMk id="6" creationId="{03F619C2-B134-493A-AB9F-5DE39C929931}"/>
            </ac:spMkLst>
          </pc:spChg>
        </pc:sldLayoutChg>
        <pc:sldLayoutChg chg="addSp delSp del">
          <pc:chgData name="Chris" userId="34801a3d-5e41-4357-8ab5-cf04e358093b" providerId="ADAL" clId="{51407A6F-DC2A-4874-9C48-81923454FCCF}" dt="2020-04-01T21:36:37.858" v="79" actId="2696"/>
          <pc:sldLayoutMkLst>
            <pc:docMk/>
            <pc:sldMasterMk cId="3588427678" sldId="2147484229"/>
            <pc:sldLayoutMk cId="2603402083" sldId="2147484923"/>
          </pc:sldLayoutMkLst>
          <pc:spChg chg="add">
            <ac:chgData name="Chris" userId="34801a3d-5e41-4357-8ab5-cf04e358093b" providerId="ADAL" clId="{51407A6F-DC2A-4874-9C48-81923454FCCF}" dt="2020-04-01T21:35:12.107" v="41"/>
            <ac:spMkLst>
              <pc:docMk/>
              <pc:sldMasterMk cId="3588427678" sldId="2147484229"/>
              <pc:sldLayoutMk cId="2603402083" sldId="2147484923"/>
              <ac:spMk id="5" creationId="{2F68F09A-85C0-432B-A5EE-79F178D1ED0C}"/>
            </ac:spMkLst>
          </pc:spChg>
          <pc:spChg chg="del">
            <ac:chgData name="Chris" userId="34801a3d-5e41-4357-8ab5-cf04e358093b" providerId="ADAL" clId="{51407A6F-DC2A-4874-9C48-81923454FCCF}" dt="2020-04-01T21:27:31.554" v="7" actId="478"/>
            <ac:spMkLst>
              <pc:docMk/>
              <pc:sldMasterMk cId="3588427678" sldId="2147484229"/>
              <pc:sldLayoutMk cId="2603402083" sldId="2147484923"/>
              <ac:spMk id="6" creationId="{1D4894F6-B50F-43E1-83FC-4F2200B2FA65}"/>
            </ac:spMkLst>
          </pc:spChg>
        </pc:sldLayoutChg>
        <pc:sldLayoutChg chg="addSp delSp del">
          <pc:chgData name="Chris" userId="34801a3d-5e41-4357-8ab5-cf04e358093b" providerId="ADAL" clId="{51407A6F-DC2A-4874-9C48-81923454FCCF}" dt="2020-04-01T21:36:38.446" v="80" actId="2696"/>
          <pc:sldLayoutMkLst>
            <pc:docMk/>
            <pc:sldMasterMk cId="3588427678" sldId="2147484229"/>
            <pc:sldLayoutMk cId="1096866871" sldId="2147484924"/>
          </pc:sldLayoutMkLst>
          <pc:spChg chg="add">
            <ac:chgData name="Chris" userId="34801a3d-5e41-4357-8ab5-cf04e358093b" providerId="ADAL" clId="{51407A6F-DC2A-4874-9C48-81923454FCCF}" dt="2020-04-01T21:35:12.691" v="42"/>
            <ac:spMkLst>
              <pc:docMk/>
              <pc:sldMasterMk cId="3588427678" sldId="2147484229"/>
              <pc:sldLayoutMk cId="1096866871" sldId="2147484924"/>
              <ac:spMk id="5" creationId="{08EC424A-D903-4597-B18C-559E74BFE982}"/>
            </ac:spMkLst>
          </pc:spChg>
          <pc:spChg chg="del">
            <ac:chgData name="Chris" userId="34801a3d-5e41-4357-8ab5-cf04e358093b" providerId="ADAL" clId="{51407A6F-DC2A-4874-9C48-81923454FCCF}" dt="2020-04-01T21:27:35.259" v="8" actId="478"/>
            <ac:spMkLst>
              <pc:docMk/>
              <pc:sldMasterMk cId="3588427678" sldId="2147484229"/>
              <pc:sldLayoutMk cId="1096866871" sldId="2147484924"/>
              <ac:spMk id="6" creationId="{A629011D-E3B4-416F-9D7F-7A99AE49F65A}"/>
            </ac:spMkLst>
          </pc:spChg>
        </pc:sldLayoutChg>
        <pc:sldLayoutChg chg="addSp delSp del">
          <pc:chgData name="Chris" userId="34801a3d-5e41-4357-8ab5-cf04e358093b" providerId="ADAL" clId="{51407A6F-DC2A-4874-9C48-81923454FCCF}" dt="2020-04-01T21:36:41.180" v="85" actId="2696"/>
          <pc:sldLayoutMkLst>
            <pc:docMk/>
            <pc:sldMasterMk cId="3588427678" sldId="2147484229"/>
            <pc:sldLayoutMk cId="55837859" sldId="2147484931"/>
          </pc:sldLayoutMkLst>
          <pc:spChg chg="del">
            <ac:chgData name="Chris" userId="34801a3d-5e41-4357-8ab5-cf04e358093b" providerId="ADAL" clId="{51407A6F-DC2A-4874-9C48-81923454FCCF}" dt="2020-04-01T21:27:57.766" v="14" actId="478"/>
            <ac:spMkLst>
              <pc:docMk/>
              <pc:sldMasterMk cId="3588427678" sldId="2147484229"/>
              <pc:sldLayoutMk cId="55837859" sldId="2147484931"/>
              <ac:spMk id="6" creationId="{49D8AF80-CAD5-4055-80AD-0B31EBCB52A9}"/>
            </ac:spMkLst>
          </pc:spChg>
          <pc:spChg chg="add">
            <ac:chgData name="Chris" userId="34801a3d-5e41-4357-8ab5-cf04e358093b" providerId="ADAL" clId="{51407A6F-DC2A-4874-9C48-81923454FCCF}" dt="2020-04-01T21:35:17.691" v="48"/>
            <ac:spMkLst>
              <pc:docMk/>
              <pc:sldMasterMk cId="3588427678" sldId="2147484229"/>
              <pc:sldLayoutMk cId="55837859" sldId="2147484931"/>
              <ac:spMk id="7" creationId="{57FA9D38-8D02-49A3-9A81-474E7D1F7D86}"/>
            </ac:spMkLst>
          </pc:spChg>
        </pc:sldLayoutChg>
        <pc:sldLayoutChg chg="addSp delSp modSp">
          <pc:chgData name="Chris" userId="34801a3d-5e41-4357-8ab5-cf04e358093b" providerId="ADAL" clId="{51407A6F-DC2A-4874-9C48-81923454FCCF}" dt="2020-04-01T21:37:05.127" v="100" actId="478"/>
          <pc:sldLayoutMkLst>
            <pc:docMk/>
            <pc:sldMasterMk cId="3588427678" sldId="2147484229"/>
            <pc:sldLayoutMk cId="1693652078" sldId="2147484953"/>
          </pc:sldLayoutMkLst>
          <pc:spChg chg="add del mod">
            <ac:chgData name="Chris" userId="34801a3d-5e41-4357-8ab5-cf04e358093b" providerId="ADAL" clId="{51407A6F-DC2A-4874-9C48-81923454FCCF}" dt="2020-04-01T21:37:05.127" v="100" actId="478"/>
            <ac:spMkLst>
              <pc:docMk/>
              <pc:sldMasterMk cId="3588427678" sldId="2147484229"/>
              <pc:sldLayoutMk cId="1693652078" sldId="2147484953"/>
              <ac:spMk id="6" creationId="{AF56823C-AE6D-4294-9613-279F9A4E25FD}"/>
            </ac:spMkLst>
          </pc:spChg>
        </pc:sldLayoutChg>
      </pc:sldMasterChg>
    </pc:docChg>
  </pc:docChgLst>
  <pc:docChgLst>
    <pc:chgData name="Keara James" userId="87bf86fa-d3b6-476a-a09e-fd460a4bb064" providerId="ADAL" clId="{31C02CF3-D724-4888-8499-CC1AE8B9AA3F}"/>
    <pc:docChg chg="modSld">
      <pc:chgData name="Keara James" userId="87bf86fa-d3b6-476a-a09e-fd460a4bb064" providerId="ADAL" clId="{31C02CF3-D724-4888-8499-CC1AE8B9AA3F}" dt="2020-03-25T20:12:37.009" v="0" actId="1076"/>
      <pc:docMkLst>
        <pc:docMk/>
      </pc:docMkLst>
      <pc:sldChg chg="modSp mod">
        <pc:chgData name="Keara James" userId="87bf86fa-d3b6-476a-a09e-fd460a4bb064" providerId="ADAL" clId="{31C02CF3-D724-4888-8499-CC1AE8B9AA3F}" dt="2020-03-25T20:12:37.009" v="0" actId="1076"/>
        <pc:sldMkLst>
          <pc:docMk/>
          <pc:sldMk cId="246096598" sldId="2065"/>
        </pc:sldMkLst>
        <pc:spChg chg="mod">
          <ac:chgData name="Keara James" userId="87bf86fa-d3b6-476a-a09e-fd460a4bb064" providerId="ADAL" clId="{31C02CF3-D724-4888-8499-CC1AE8B9AA3F}" dt="2020-03-25T20:12:37.009" v="0" actId="1076"/>
          <ac:spMkLst>
            <pc:docMk/>
            <pc:sldMk cId="246096598" sldId="2065"/>
            <ac:spMk id="68" creationId="{C8497AC5-B745-436D-A89C-CD412D96C9B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4/1/2020 2:41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4/1/2020 2:41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Where employees can find information about your company’s response to COVID-19</a:t>
            </a:r>
          </a:p>
          <a:p>
            <a:pPr marL="171450" indent="-171450">
              <a:buFontTx/>
              <a:buChar char="-"/>
            </a:pPr>
            <a:r>
              <a:rPr lang="en-US"/>
              <a:t>How to connect with HR</a:t>
            </a:r>
          </a:p>
          <a:p>
            <a:pPr marL="171450" indent="-171450">
              <a:buFontTx/>
              <a:buChar char="-"/>
            </a:pPr>
            <a:r>
              <a:rPr lang="en-US"/>
              <a:t>How to get technical help</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5518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access wellness resources and benefits offered by your company</a:t>
            </a:r>
          </a:p>
          <a:p>
            <a:endParaRPr lang="en-US" sz="882" b="0" i="0" u="none" strike="noStrike" kern="120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51558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Learning resources for managers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07117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indent="-171450">
              <a:buFontTx/>
              <a:buChar char="-"/>
            </a:pPr>
            <a:r>
              <a:rPr lang="en-US"/>
              <a:t>links to additional information and resources</a:t>
            </a:r>
          </a:p>
          <a:p>
            <a:pPr marL="171450" indent="-171450">
              <a:buFontTx/>
              <a:buChar char="-"/>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53516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a:latin typeface="Segoe UI" panose="020B0502040204020203" pitchFamily="34" charset="0"/>
              </a:rPr>
              <a:t>Throughout this deck, you can use the blue bar to surface links and tips specific to your organization.</a:t>
            </a:r>
            <a:br>
              <a:rPr lang="en-US" sz="882">
                <a:latin typeface="Segoe UI" panose="020B0502040204020203" pitchFamily="34" charset="0"/>
              </a:rPr>
            </a:br>
            <a:br>
              <a:rPr lang="en-US" sz="882">
                <a:latin typeface="Segoe UI" panose="020B0502040204020203" pitchFamily="34" charset="0"/>
              </a:rPr>
            </a:br>
            <a:r>
              <a:rPr lang="en-US"/>
              <a:t>Additional information that can be added to this page:</a:t>
            </a:r>
          </a:p>
          <a:p>
            <a:r>
              <a:rPr lang="en-US"/>
              <a:t>- </a:t>
            </a:r>
            <a:r>
              <a:rPr lang="en-US" sz="882">
                <a:latin typeface="Segoe UI" panose="020B0502040204020203" pitchFamily="34" charset="0"/>
              </a:rPr>
              <a:t>Internal policy or guidance on equipment during COVID-19</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4/1/2020 2:41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308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get technical help and/ or open a support ticket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set up VPN and remote access</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a:t>How to access internal resources from home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05730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20713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82" b="0" i="0" u="none" strike="noStrike" kern="1200">
              <a:solidFill>
                <a:schemeClr val="tx1"/>
              </a:solidFill>
              <a:effectLst/>
              <a:latin typeface="Segoe UI" panose="020B0502040204020203" pitchFamily="34"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89510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677955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75330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4/1/2020 2:41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74453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6936520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77" r:id="rId1"/>
    <p:sldLayoutId id="2147484710" r:id="rId2"/>
    <p:sldLayoutId id="2147484639" r:id="rId3"/>
    <p:sldLayoutId id="2147484839" r:id="rId4"/>
    <p:sldLayoutId id="2147484953"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techcommunity.microsoft.com/t5/enabling-remote-work/ct-p/RemoteWor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go.microsoft.com/fwlink/p/?linkid=2121307" TargetMode="External"/><Relationship Id="rId3" Type="http://schemas.openxmlformats.org/officeDocument/2006/relationships/image" Target="../media/image21.jpeg"/><Relationship Id="rId7" Type="http://schemas.openxmlformats.org/officeDocument/2006/relationships/hyperlink" Target="https://support.office.com/en-us/article/video-welcome-to-microsoft-teams-b98d533f-118e-4bae-bf44-3df2470c2b12"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support.office.com/en-us/article/chat-and-share-files-in-teams-d7978db0-33b5-4ad3-93ac-ef0bd3c2a670"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support.office.com/en-us/article/video-produce-a-live-event-34c89e79-ffd4-4a6a-baf6-77055e0709cb"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support.office.com/en-us/article/use-whiteboard-in-microsoft-teams-7a6e7218-e9dc-4ccc-89aa-b1a0bb9c31ee?ui=en-US&amp;rs=en-US&amp;ad=U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support.office.com/en-us/article/join-a-meeting-in-teams-1613bb53-f3fa-431e-85a9-d6a91e3468c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support.office.com/en-us/article/Record-a-meeting-in-Teams-34dfbe7f-b07d-4a27-b4c6-de62f1348c24" TargetMode="External"/><Relationship Id="rId5" Type="http://schemas.openxmlformats.org/officeDocument/2006/relationships/image" Target="../media/image29.png"/><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8" Type="http://schemas.openxmlformats.org/officeDocument/2006/relationships/hyperlink" Target="https://microsoft.com/disability-answer-desk" TargetMode="External"/><Relationship Id="rId3" Type="http://schemas.openxmlformats.org/officeDocument/2006/relationships/image" Target="../media/image30.png"/><Relationship Id="rId7" Type="http://schemas.openxmlformats.org/officeDocument/2006/relationships/hyperlink" Target="http://www.microsoft.com/accessibilit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support.office.com/en-us/article/Record-a-meeting-in-Teams-34dfbe7f-b07d-4a27-b4c6-de62f1348c24" TargetMode="Externa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office.com/en-us/article/Set-your-status-message-in-Teams-22e02023-3840-40c7-b701-6676821aeab3" TargetMode="External"/><Relationship Id="rId3" Type="http://schemas.openxmlformats.org/officeDocument/2006/relationships/image" Target="../media/image34.png"/><Relationship Id="rId7" Type="http://schemas.openxmlformats.org/officeDocument/2006/relationships/hyperlink" Target="https://support.office.com/en-us/article/manage-notifications-in-teams-1cc31834-5fe5-412b-8edb-43fecc78413d"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support.office.com/en-us/article/Record-a-meeting-in-Teams-34dfbe7f-b07d-4a27-b4c6-de62f1348c24" TargetMode="External"/><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hyperlink" Target="https://support.microsoft.com/en-us/help/4026996/windows-10-turn-focus-assist-on-or-of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svg"/><Relationship Id="rId11" Type="http://schemas.openxmlformats.org/officeDocument/2006/relationships/hyperlink" Target="https://support.office.com/en-us/article/microsoft-teams-video-training-4f108e54-240b-4351-8084-b1089f0d21d7?wt.mc_id=otc_home" TargetMode="External"/><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EC140-B435-44AD-867C-FAF73608CE7D}"/>
              </a:ext>
            </a:extLst>
          </p:cNvPr>
          <p:cNvSpPr>
            <a:spLocks noGrp="1"/>
          </p:cNvSpPr>
          <p:nvPr>
            <p:ph type="title"/>
          </p:nvPr>
        </p:nvSpPr>
        <p:spPr/>
        <p:txBody>
          <a:bodyPr/>
          <a:lstStyle/>
          <a:p>
            <a:r>
              <a:rPr lang="en-US"/>
              <a:t>About this deck</a:t>
            </a:r>
          </a:p>
        </p:txBody>
      </p:sp>
      <p:sp>
        <p:nvSpPr>
          <p:cNvPr id="5" name="Content Placeholder 4">
            <a:extLst>
              <a:ext uri="{FF2B5EF4-FFF2-40B4-BE49-F238E27FC236}">
                <a16:creationId xmlns:a16="http://schemas.microsoft.com/office/drawing/2014/main" id="{9B34658B-74C0-4DCA-A36C-F57B203B02A9}"/>
              </a:ext>
            </a:extLst>
          </p:cNvPr>
          <p:cNvSpPr>
            <a:spLocks noGrp="1"/>
          </p:cNvSpPr>
          <p:nvPr>
            <p:ph sz="quarter" idx="10"/>
          </p:nvPr>
        </p:nvSpPr>
        <p:spPr>
          <a:xfrm>
            <a:off x="584200" y="1435100"/>
            <a:ext cx="10609317" cy="4616648"/>
          </a:xfrm>
        </p:spPr>
        <p:txBody>
          <a:bodyPr/>
          <a:lstStyle/>
          <a:p>
            <a:pPr marL="0" indent="0">
              <a:spcBef>
                <a:spcPts val="0"/>
              </a:spcBef>
              <a:spcAft>
                <a:spcPts val="2400"/>
              </a:spcAft>
              <a:buNone/>
            </a:pPr>
            <a:r>
              <a:rPr lang="en-US" sz="2000" dirty="0"/>
              <a:t>This “Guide to working from home” is a document that Microsoft created to provide their employees with guidance, tips, and resources during the COVID-19 outbreak.</a:t>
            </a:r>
          </a:p>
          <a:p>
            <a:pPr marL="0" indent="0">
              <a:spcBef>
                <a:spcPts val="0"/>
              </a:spcBef>
              <a:spcAft>
                <a:spcPts val="2400"/>
              </a:spcAft>
              <a:buNone/>
            </a:pPr>
            <a:r>
              <a:rPr lang="en-US" sz="2000" dirty="0"/>
              <a:t>As the outbreak continues, more and more organizations are recommending remote work, and employees everywhere are adjusting to meeting, chatting, and collaborating exclusively online.</a:t>
            </a:r>
          </a:p>
          <a:p>
            <a:pPr marL="0" indent="0">
              <a:spcBef>
                <a:spcPts val="0"/>
              </a:spcBef>
              <a:spcAft>
                <a:spcPts val="2400"/>
              </a:spcAft>
              <a:buNone/>
            </a:pPr>
            <a:r>
              <a:rPr lang="en-US" sz="2000" dirty="0"/>
              <a:t>We want to help everyone meet this challenge and are </a:t>
            </a:r>
            <a:r>
              <a:rPr lang="en-US" sz="2000" dirty="0">
                <a:solidFill>
                  <a:schemeClr val="accent1"/>
                </a:solidFill>
                <a:latin typeface="+mj-lt"/>
              </a:rPr>
              <a:t>sharing this guide for you to share with your employees</a:t>
            </a:r>
            <a:r>
              <a:rPr lang="en-US" sz="2000" dirty="0"/>
              <a:t>. The guide can be shared as is or be used as a starting point to which you can add additional company specific information. Please see the Notes section on each slide for suggestions on what to add. All adaptations, including changes to imagery, are the responsibility of the user.</a:t>
            </a:r>
          </a:p>
          <a:p>
            <a:pPr marL="0" indent="0">
              <a:spcBef>
                <a:spcPts val="0"/>
              </a:spcBef>
              <a:spcAft>
                <a:spcPts val="2400"/>
              </a:spcAft>
              <a:buNone/>
            </a:pPr>
            <a:r>
              <a:rPr lang="en-US" sz="2000" dirty="0"/>
              <a:t>We hope you find this deck helpful. Join the </a:t>
            </a:r>
            <a:r>
              <a:rPr lang="en-US" sz="2000" dirty="0">
                <a:hlinkClick r:id="rId2"/>
              </a:rPr>
              <a:t>Enabling Remote Work Community</a:t>
            </a:r>
            <a:r>
              <a:rPr lang="en-US" sz="2000" dirty="0"/>
              <a:t> to reach out with questions, connect with others, and share your experiences.</a:t>
            </a:r>
          </a:p>
        </p:txBody>
      </p:sp>
    </p:spTree>
    <p:extLst>
      <p:ext uri="{BB962C8B-B14F-4D97-AF65-F5344CB8AC3E}">
        <p14:creationId xmlns:p14="http://schemas.microsoft.com/office/powerpoint/2010/main" val="36757021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Communicate</a:t>
            </a:r>
          </a:p>
        </p:txBody>
      </p:sp>
      <p:sp>
        <p:nvSpPr>
          <p:cNvPr id="28" name="TextBox 27">
            <a:extLst>
              <a:ext uri="{FF2B5EF4-FFF2-40B4-BE49-F238E27FC236}">
                <a16:creationId xmlns:a16="http://schemas.microsoft.com/office/drawing/2014/main" id="{851CC4CE-9BA6-4AEC-AB2C-EA7095E32B8F}"/>
              </a:ext>
            </a:extLst>
          </p:cNvPr>
          <p:cNvSpPr txBox="1"/>
          <p:nvPr/>
        </p:nvSpPr>
        <p:spPr>
          <a:xfrm>
            <a:off x="588263" y="1276271"/>
            <a:ext cx="9073897" cy="307777"/>
          </a:xfrm>
          <a:prstGeom prst="rect">
            <a:avLst/>
          </a:prstGeom>
          <a:noFill/>
        </p:spPr>
        <p:txBody>
          <a:bodyPr wrap="square" lIns="0" tIns="0" rIns="0" bIns="0" rtlCol="0" anchor="ctr" anchorCtr="0">
            <a:spAutoFit/>
          </a:bodyPr>
          <a:lstStyle/>
          <a:p>
            <a:pPr lvl="0">
              <a:defRPr/>
            </a:pPr>
            <a:r>
              <a:rPr lang="en-US" sz="2000"/>
              <a:t>There are many ways to stay connected while working from home. </a:t>
            </a:r>
          </a:p>
        </p:txBody>
      </p:sp>
      <p:pic>
        <p:nvPicPr>
          <p:cNvPr id="4" name="Picture 3" descr="A man holding a mobile phone&#10;">
            <a:extLst>
              <a:ext uri="{FF2B5EF4-FFF2-40B4-BE49-F238E27FC236}">
                <a16:creationId xmlns:a16="http://schemas.microsoft.com/office/drawing/2014/main" id="{1AD1FB91-949F-494F-B09A-6A62886EC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2" y="1818766"/>
            <a:ext cx="3052251" cy="1820105"/>
          </a:xfrm>
          <a:prstGeom prst="rect">
            <a:avLst/>
          </a:prstGeom>
        </p:spPr>
      </p:pic>
      <p:sp>
        <p:nvSpPr>
          <p:cNvPr id="27" name="Content Placeholder 3">
            <a:extLst>
              <a:ext uri="{FF2B5EF4-FFF2-40B4-BE49-F238E27FC236}">
                <a16:creationId xmlns:a16="http://schemas.microsoft.com/office/drawing/2014/main" id="{45FBA94A-76D9-4A9B-8C58-8500EC4D5CA9}"/>
              </a:ext>
            </a:extLst>
          </p:cNvPr>
          <p:cNvSpPr txBox="1">
            <a:spLocks/>
          </p:cNvSpPr>
          <p:nvPr/>
        </p:nvSpPr>
        <p:spPr>
          <a:xfrm>
            <a:off x="588262" y="3858740"/>
            <a:ext cx="3440708"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Communicate often</a:t>
            </a:r>
          </a:p>
          <a:p>
            <a:pPr marL="0" indent="0">
              <a:lnSpc>
                <a:spcPct val="90000"/>
              </a:lnSpc>
              <a:spcBef>
                <a:spcPts val="0"/>
              </a:spcBef>
              <a:spcAft>
                <a:spcPts val="300"/>
              </a:spcAft>
              <a:buNone/>
            </a:pPr>
            <a:r>
              <a:rPr lang="en-US" sz="1400">
                <a:cs typeface="Segoe UI"/>
              </a:rPr>
              <a:t>Make it a habit to connect frequently with your colleagues and stakeholders. Open a Teams channel for ongoing conversations or start a shared document to share progress updates.</a:t>
            </a:r>
          </a:p>
        </p:txBody>
      </p:sp>
      <p:pic>
        <p:nvPicPr>
          <p:cNvPr id="20" name="Content Placeholder 4" descr="Picture of two ducks with the text I'm so excited">
            <a:extLst>
              <a:ext uri="{FF2B5EF4-FFF2-40B4-BE49-F238E27FC236}">
                <a16:creationId xmlns:a16="http://schemas.microsoft.com/office/drawing/2014/main" id="{F07FF8EE-68F5-4836-9676-CF96E6937E1D}"/>
              </a:ext>
            </a:extLst>
          </p:cNvPr>
          <p:cNvPicPr>
            <a:picLocks noChangeAspect="1"/>
          </p:cNvPicPr>
          <p:nvPr/>
        </p:nvPicPr>
        <p:blipFill rotWithShape="1">
          <a:blip r:embed="rId4">
            <a:extLst>
              <a:ext uri="{28A0092B-C50C-407E-A947-70E740481C1C}">
                <a14:useLocalDpi xmlns:a14="http://schemas.microsoft.com/office/drawing/2010/main" val="0"/>
              </a:ext>
            </a:extLst>
          </a:blip>
          <a:srcRect l="35823" t="45799" r="35471" b="23729"/>
          <a:stretch/>
        </p:blipFill>
        <p:spPr>
          <a:xfrm>
            <a:off x="4458790" y="1818766"/>
            <a:ext cx="3052251" cy="1822396"/>
          </a:xfrm>
          <a:prstGeom prst="rect">
            <a:avLst/>
          </a:prstGeom>
          <a:ln>
            <a:solidFill>
              <a:schemeClr val="bg2">
                <a:lumMod val="90000"/>
              </a:schemeClr>
            </a:solidFill>
          </a:ln>
        </p:spPr>
      </p:pic>
      <p:sp>
        <p:nvSpPr>
          <p:cNvPr id="25" name="Text Placeholder 24">
            <a:extLst>
              <a:ext uri="{FF2B5EF4-FFF2-40B4-BE49-F238E27FC236}">
                <a16:creationId xmlns:a16="http://schemas.microsoft.com/office/drawing/2014/main" id="{994AB5A9-CCE8-42FE-8254-551E5B2BBFA2}"/>
              </a:ext>
            </a:extLst>
          </p:cNvPr>
          <p:cNvSpPr txBox="1">
            <a:spLocks/>
          </p:cNvSpPr>
          <p:nvPr/>
        </p:nvSpPr>
        <p:spPr>
          <a:xfrm>
            <a:off x="4458791" y="3858740"/>
            <a:ext cx="3284672" cy="84176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Make space for fun</a:t>
            </a:r>
          </a:p>
          <a:p>
            <a:pPr marL="0" indent="0">
              <a:lnSpc>
                <a:spcPct val="90000"/>
              </a:lnSpc>
              <a:spcBef>
                <a:spcPts val="0"/>
              </a:spcBef>
              <a:spcAft>
                <a:spcPts val="300"/>
              </a:spcAft>
              <a:buNone/>
            </a:pPr>
            <a:r>
              <a:rPr lang="en-US" sz="1400">
                <a:cs typeface="Segoe UI"/>
              </a:rPr>
              <a:t>Use a Teams channel dedicated to fun—share news, pictures, and stories. Try a GIF, sticker or emoji to express yourself.</a:t>
            </a:r>
          </a:p>
        </p:txBody>
      </p:sp>
      <p:pic>
        <p:nvPicPr>
          <p:cNvPr id="5" name="Picture 4" descr="Man working on a laptop">
            <a:extLst>
              <a:ext uri="{FF2B5EF4-FFF2-40B4-BE49-F238E27FC236}">
                <a16:creationId xmlns:a16="http://schemas.microsoft.com/office/drawing/2014/main" id="{94844198-ADA0-4A2F-BA97-C2207F3BF1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589"/>
          <a:stretch/>
        </p:blipFill>
        <p:spPr>
          <a:xfrm>
            <a:off x="8246176" y="1849121"/>
            <a:ext cx="3093837" cy="1802875"/>
          </a:xfrm>
          <a:prstGeom prst="rect">
            <a:avLst/>
          </a:prstGeom>
        </p:spPr>
      </p:pic>
      <p:sp>
        <p:nvSpPr>
          <p:cNvPr id="24" name="Text Placeholder 25">
            <a:extLst>
              <a:ext uri="{FF2B5EF4-FFF2-40B4-BE49-F238E27FC236}">
                <a16:creationId xmlns:a16="http://schemas.microsoft.com/office/drawing/2014/main" id="{8B2B4384-890F-40E2-AEB9-B1BE525B5DA6}"/>
              </a:ext>
            </a:extLst>
          </p:cNvPr>
          <p:cNvSpPr txBox="1">
            <a:spLocks/>
          </p:cNvSpPr>
          <p:nvPr/>
        </p:nvSpPr>
        <p:spPr>
          <a:xfrm>
            <a:off x="8246175" y="3858740"/>
            <a:ext cx="3178038"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Virtual ‘water cooler’</a:t>
            </a:r>
          </a:p>
          <a:p>
            <a:pPr marL="0" indent="0">
              <a:lnSpc>
                <a:spcPct val="90000"/>
              </a:lnSpc>
              <a:spcBef>
                <a:spcPts val="0"/>
              </a:spcBef>
              <a:spcAft>
                <a:spcPts val="300"/>
              </a:spcAft>
              <a:buNone/>
            </a:pPr>
            <a:r>
              <a:rPr lang="en-US" sz="1400">
                <a:cs typeface="Segoe UI"/>
              </a:rPr>
              <a:t>Make up for missing hallway talk or connecting in the kitchenette or café</a:t>
            </a:r>
            <a:br>
              <a:rPr lang="en-US" sz="1400">
                <a:cs typeface="Segoe UI"/>
              </a:rPr>
            </a:br>
            <a:r>
              <a:rPr lang="en-US" sz="1400">
                <a:cs typeface="Segoe UI"/>
              </a:rPr>
              <a:t>by using chat messages or calling. Set yourself a reminder to check in with people regularly.</a:t>
            </a:r>
          </a:p>
        </p:txBody>
      </p:sp>
      <p:sp>
        <p:nvSpPr>
          <p:cNvPr id="66" name="Rectangle 65">
            <a:extLst>
              <a:ext uri="{FF2B5EF4-FFF2-40B4-BE49-F238E27FC236}">
                <a16:creationId xmlns:a16="http://schemas.microsoft.com/office/drawing/2014/main" id="{0E60C429-3CA7-46C7-8EFD-3E532FC6BFB5}"/>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7" name="Group 66" descr="Light bulb icon">
            <a:extLst>
              <a:ext uri="{FF2B5EF4-FFF2-40B4-BE49-F238E27FC236}">
                <a16:creationId xmlns:a16="http://schemas.microsoft.com/office/drawing/2014/main" id="{24E1BE06-8519-43DA-ADE0-0B53371F40A0}"/>
              </a:ext>
            </a:extLst>
          </p:cNvPr>
          <p:cNvGrpSpPr/>
          <p:nvPr/>
        </p:nvGrpSpPr>
        <p:grpSpPr>
          <a:xfrm>
            <a:off x="272953" y="6047501"/>
            <a:ext cx="559996" cy="594838"/>
            <a:chOff x="1241431" y="2640042"/>
            <a:chExt cx="357190" cy="379417"/>
          </a:xfrm>
        </p:grpSpPr>
        <p:sp>
          <p:nvSpPr>
            <p:cNvPr id="68" name="Freeform 81">
              <a:extLst>
                <a:ext uri="{FF2B5EF4-FFF2-40B4-BE49-F238E27FC236}">
                  <a16:creationId xmlns:a16="http://schemas.microsoft.com/office/drawing/2014/main" id="{001FA76E-AC54-4F5F-8924-C3A8E57698E1}"/>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2">
              <a:extLst>
                <a:ext uri="{FF2B5EF4-FFF2-40B4-BE49-F238E27FC236}">
                  <a16:creationId xmlns:a16="http://schemas.microsoft.com/office/drawing/2014/main" id="{C7B00989-EAA5-42D0-B7E1-96C31EC242BB}"/>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83">
              <a:extLst>
                <a:ext uri="{FF2B5EF4-FFF2-40B4-BE49-F238E27FC236}">
                  <a16:creationId xmlns:a16="http://schemas.microsoft.com/office/drawing/2014/main" id="{1D009053-10E8-46D8-9568-FE01954C25F8}"/>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84">
              <a:extLst>
                <a:ext uri="{FF2B5EF4-FFF2-40B4-BE49-F238E27FC236}">
                  <a16:creationId xmlns:a16="http://schemas.microsoft.com/office/drawing/2014/main" id="{3A7D21FC-21EC-40D9-90A8-65646122CAE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5">
              <a:extLst>
                <a:ext uri="{FF2B5EF4-FFF2-40B4-BE49-F238E27FC236}">
                  <a16:creationId xmlns:a16="http://schemas.microsoft.com/office/drawing/2014/main" id="{D5477A80-E6D2-4002-9994-AFD76348F396}"/>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6">
              <a:extLst>
                <a:ext uri="{FF2B5EF4-FFF2-40B4-BE49-F238E27FC236}">
                  <a16:creationId xmlns:a16="http://schemas.microsoft.com/office/drawing/2014/main" id="{84286673-3E2C-4F67-8E5E-411A09F04350}"/>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Rectangle 60">
            <a:extLst>
              <a:ext uri="{FF2B5EF4-FFF2-40B4-BE49-F238E27FC236}">
                <a16:creationId xmlns:a16="http://schemas.microsoft.com/office/drawing/2014/main" id="{E163A03A-84BC-4D02-98F5-91E6A5A1A7F7}"/>
              </a:ext>
            </a:extLst>
          </p:cNvPr>
          <p:cNvSpPr/>
          <p:nvPr/>
        </p:nvSpPr>
        <p:spPr>
          <a:xfrm>
            <a:off x="882988" y="6151022"/>
            <a:ext cx="10275007" cy="38779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400">
                <a:solidFill>
                  <a:schemeClr val="accent1"/>
                </a:solidFill>
                <a:latin typeface="+mj-lt"/>
                <a:cs typeface="Segoe UI"/>
                <a:hlinkClick r:id="rId6">
                  <a:extLst>
                    <a:ext uri="{A12FA001-AC4F-418D-AE19-62706E023703}">
                      <ahyp:hlinkClr xmlns:ahyp="http://schemas.microsoft.com/office/drawing/2018/hyperlinkcolor" val="tx"/>
                    </a:ext>
                  </a:extLst>
                </a:hlinkClick>
              </a:rPr>
              <a:t>Channel conversations in Teams</a:t>
            </a:r>
            <a:r>
              <a:rPr lang="en-US" sz="1400">
                <a:solidFill>
                  <a:schemeClr val="accent1"/>
                </a:solidFill>
                <a:latin typeface="+mj-lt"/>
                <a:cs typeface="Segoe UI"/>
              </a:rPr>
              <a:t> </a:t>
            </a:r>
            <a:r>
              <a:rPr lang="en-US" sz="1400">
                <a:cs typeface="Segoe UI"/>
              </a:rPr>
              <a:t>are a great way to keep the whole team in the know.</a:t>
            </a:r>
          </a:p>
          <a:p>
            <a:pPr marL="398145" defTabSz="932472" fontAlgn="base">
              <a:lnSpc>
                <a:spcPct val="90000"/>
              </a:lnSpc>
              <a:spcBef>
                <a:spcPct val="0"/>
              </a:spcBef>
              <a:spcAft>
                <a:spcPct val="0"/>
              </a:spcAft>
            </a:pPr>
            <a:r>
              <a:rPr lang="en-US" sz="1400">
                <a:cs typeface="Segoe UI"/>
              </a:rPr>
              <a:t>Watch the </a:t>
            </a:r>
            <a:r>
              <a:rPr lang="en-US" sz="1400">
                <a:solidFill>
                  <a:schemeClr val="accent1"/>
                </a:solidFill>
                <a:latin typeface="+mj-lt"/>
                <a:cs typeface="Segoe UI"/>
                <a:hlinkClick r:id="rId7">
                  <a:extLst>
                    <a:ext uri="{A12FA001-AC4F-418D-AE19-62706E023703}">
                      <ahyp:hlinkClr xmlns:ahyp="http://schemas.microsoft.com/office/drawing/2018/hyperlinkcolor" val="tx"/>
                    </a:ext>
                  </a:extLst>
                </a:hlinkClick>
              </a:rPr>
              <a:t>Quick Start Videos</a:t>
            </a:r>
            <a:r>
              <a:rPr lang="en-US" sz="1400">
                <a:solidFill>
                  <a:schemeClr val="accent1"/>
                </a:solidFill>
                <a:latin typeface="+mj-lt"/>
                <a:cs typeface="Segoe UI"/>
              </a:rPr>
              <a:t> </a:t>
            </a:r>
            <a:r>
              <a:rPr lang="en-US" sz="1400">
                <a:cs typeface="Segoe UI"/>
              </a:rPr>
              <a:t>for a walk-through of Teams and use the </a:t>
            </a:r>
            <a:r>
              <a:rPr lang="en-US" sz="1400">
                <a:solidFill>
                  <a:schemeClr val="accent1"/>
                </a:solidFill>
                <a:latin typeface="+mj-lt"/>
                <a:cs typeface="Segoe UI"/>
                <a:hlinkClick r:id="rId8">
                  <a:extLst>
                    <a:ext uri="{A12FA001-AC4F-418D-AE19-62706E023703}">
                      <ahyp:hlinkClr xmlns:ahyp="http://schemas.microsoft.com/office/drawing/2018/hyperlinkcolor" val="tx"/>
                    </a:ext>
                  </a:extLst>
                </a:hlinkClick>
              </a:rPr>
              <a:t>Quick Start Guide</a:t>
            </a:r>
            <a:r>
              <a:rPr lang="en-US" sz="1400">
                <a:solidFill>
                  <a:schemeClr val="accent1"/>
                </a:solidFill>
                <a:latin typeface="+mj-lt"/>
                <a:cs typeface="Segoe UI"/>
              </a:rPr>
              <a:t> </a:t>
            </a:r>
            <a:r>
              <a:rPr lang="en-US" sz="1400">
                <a:cs typeface="Segoe UI"/>
              </a:rPr>
              <a:t>to learn the Teams basics.</a:t>
            </a:r>
          </a:p>
        </p:txBody>
      </p:sp>
    </p:spTree>
    <p:extLst>
      <p:ext uri="{BB962C8B-B14F-4D97-AF65-F5344CB8AC3E}">
        <p14:creationId xmlns:p14="http://schemas.microsoft.com/office/powerpoint/2010/main" val="17491270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Collaborate</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276271"/>
            <a:ext cx="10751750" cy="307777"/>
          </a:xfrm>
          <a:prstGeom prst="rect">
            <a:avLst/>
          </a:prstGeom>
          <a:noFill/>
        </p:spPr>
        <p:txBody>
          <a:bodyPr wrap="square" lIns="0" tIns="0" rIns="0" bIns="0" rtlCol="0" anchor="ctr" anchorCtr="0">
            <a:spAutoFit/>
          </a:bodyPr>
          <a:lstStyle/>
          <a:p>
            <a:pPr lvl="0">
              <a:defRPr/>
            </a:pPr>
            <a:r>
              <a:rPr lang="en-US" sz="2000"/>
              <a:t>Don’t miss a beat by using technology to connect and collaborate regardless of location.</a:t>
            </a:r>
          </a:p>
        </p:txBody>
      </p:sp>
      <p:pic>
        <p:nvPicPr>
          <p:cNvPr id="4" name="Picture 3" descr="A screen shot of a document">
            <a:extLst>
              <a:ext uri="{FF2B5EF4-FFF2-40B4-BE49-F238E27FC236}">
                <a16:creationId xmlns:a16="http://schemas.microsoft.com/office/drawing/2014/main" id="{12C76422-A2D8-8F4B-864A-DD949AAE57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262" y="1818766"/>
            <a:ext cx="3052251" cy="1820105"/>
          </a:xfrm>
          <a:prstGeom prst="rect">
            <a:avLst/>
          </a:prstGeom>
          <a:ln>
            <a:noFill/>
          </a:ln>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588262" y="3858740"/>
            <a:ext cx="3358706"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Ideate and iterate—real time</a:t>
            </a:r>
          </a:p>
          <a:p>
            <a:pPr marL="0" indent="0">
              <a:lnSpc>
                <a:spcPct val="90000"/>
              </a:lnSpc>
              <a:spcBef>
                <a:spcPts val="0"/>
              </a:spcBef>
              <a:spcAft>
                <a:spcPts val="300"/>
              </a:spcAft>
              <a:buNone/>
            </a:pPr>
            <a:r>
              <a:rPr lang="en-US" sz="1400">
                <a:cs typeface="Segoe UI"/>
              </a:rPr>
              <a:t>Share the content your audience needs to see with screen sharing, and work to edit in real time with coauthoring in Teams. If you need to brainstorm, use Whiteboard in Teams as a digital canvas for your ideas to come to life. </a:t>
            </a:r>
          </a:p>
        </p:txBody>
      </p:sp>
      <p:pic>
        <p:nvPicPr>
          <p:cNvPr id="3" name="Picture 2" descr="Screen shot of Microsoft Teams">
            <a:extLst>
              <a:ext uri="{FF2B5EF4-FFF2-40B4-BE49-F238E27FC236}">
                <a16:creationId xmlns:a16="http://schemas.microsoft.com/office/drawing/2014/main" id="{BA9588EF-FEA0-4E8E-90D8-D17A6834EF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8790" y="1818766"/>
            <a:ext cx="3052251" cy="1820105"/>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4458791" y="3858740"/>
            <a:ext cx="3544390"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Switch to digital events </a:t>
            </a:r>
          </a:p>
          <a:p>
            <a:pPr marL="0" indent="0">
              <a:lnSpc>
                <a:spcPct val="90000"/>
              </a:lnSpc>
              <a:spcBef>
                <a:spcPts val="0"/>
              </a:spcBef>
              <a:spcAft>
                <a:spcPts val="300"/>
              </a:spcAft>
              <a:buNone/>
            </a:pPr>
            <a:r>
              <a:rPr lang="en-US" sz="1400">
                <a:cs typeface="Segoe UI"/>
              </a:rPr>
              <a:t>Keep your events on the books with Teams live events that allow you to broadcast video and meeting content to large online audiences. This can be used for anything from a team all-hands to external forums. </a:t>
            </a:r>
          </a:p>
        </p:txBody>
      </p:sp>
      <p:pic>
        <p:nvPicPr>
          <p:cNvPr id="5" name="Picture 5" descr="A screen shot of a video call of 4 people&#10;">
            <a:extLst>
              <a:ext uri="{FF2B5EF4-FFF2-40B4-BE49-F238E27FC236}">
                <a16:creationId xmlns:a16="http://schemas.microsoft.com/office/drawing/2014/main" id="{04482669-3E6E-465F-BE33-12F169B6C95C}"/>
              </a:ext>
            </a:extLst>
          </p:cNvPr>
          <p:cNvPicPr>
            <a:picLocks noChangeAspect="1"/>
          </p:cNvPicPr>
          <p:nvPr/>
        </p:nvPicPr>
        <p:blipFill>
          <a:blip r:embed="rId5"/>
          <a:stretch>
            <a:fillRect/>
          </a:stretch>
        </p:blipFill>
        <p:spPr>
          <a:xfrm>
            <a:off x="8246176" y="1818766"/>
            <a:ext cx="2659568" cy="1844818"/>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8246175" y="3858740"/>
            <a:ext cx="3093838"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Virtual ‘huddle’</a:t>
            </a:r>
          </a:p>
          <a:p>
            <a:pPr marL="0" indent="0">
              <a:lnSpc>
                <a:spcPct val="90000"/>
              </a:lnSpc>
              <a:spcBef>
                <a:spcPts val="0"/>
              </a:spcBef>
              <a:spcAft>
                <a:spcPts val="300"/>
              </a:spcAft>
              <a:buNone/>
            </a:pPr>
            <a:r>
              <a:rPr lang="en-US" sz="1400">
                <a:cs typeface="Segoe UI"/>
              </a:rPr>
              <a:t>Quick meetings are effective at getting everyone on the same page quickly. Schedule a quick call with your collaborators to get the same impact of a quick in-person connection.</a:t>
            </a:r>
          </a:p>
        </p:txBody>
      </p:sp>
      <p:sp>
        <p:nvSpPr>
          <p:cNvPr id="51" name="Rectangle 50">
            <a:extLst>
              <a:ext uri="{FF2B5EF4-FFF2-40B4-BE49-F238E27FC236}">
                <a16:creationId xmlns:a16="http://schemas.microsoft.com/office/drawing/2014/main" id="{D06297B6-9548-47F4-BA19-5504524A2CC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2" name="Group 51" descr="Light bulb icon">
            <a:extLst>
              <a:ext uri="{FF2B5EF4-FFF2-40B4-BE49-F238E27FC236}">
                <a16:creationId xmlns:a16="http://schemas.microsoft.com/office/drawing/2014/main" id="{DC8A81A1-BE6B-4209-A09A-EEB6DB569130}"/>
              </a:ext>
            </a:extLst>
          </p:cNvPr>
          <p:cNvGrpSpPr/>
          <p:nvPr/>
        </p:nvGrpSpPr>
        <p:grpSpPr>
          <a:xfrm>
            <a:off x="272953" y="6047501"/>
            <a:ext cx="559996" cy="594838"/>
            <a:chOff x="1241431" y="2640042"/>
            <a:chExt cx="357190" cy="379417"/>
          </a:xfrm>
        </p:grpSpPr>
        <p:sp>
          <p:nvSpPr>
            <p:cNvPr id="53" name="Freeform 81">
              <a:extLst>
                <a:ext uri="{FF2B5EF4-FFF2-40B4-BE49-F238E27FC236}">
                  <a16:creationId xmlns:a16="http://schemas.microsoft.com/office/drawing/2014/main" id="{BB3230F3-B2C8-4A4E-9106-9B76B218FDCE}"/>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2">
              <a:extLst>
                <a:ext uri="{FF2B5EF4-FFF2-40B4-BE49-F238E27FC236}">
                  <a16:creationId xmlns:a16="http://schemas.microsoft.com/office/drawing/2014/main" id="{EF3056E8-3B61-445A-8D8D-8F47794626B3}"/>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83">
              <a:extLst>
                <a:ext uri="{FF2B5EF4-FFF2-40B4-BE49-F238E27FC236}">
                  <a16:creationId xmlns:a16="http://schemas.microsoft.com/office/drawing/2014/main" id="{5E4DBBF8-2B77-4828-9FB1-036FF840D63C}"/>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84">
              <a:extLst>
                <a:ext uri="{FF2B5EF4-FFF2-40B4-BE49-F238E27FC236}">
                  <a16:creationId xmlns:a16="http://schemas.microsoft.com/office/drawing/2014/main" id="{B20E1A91-0F37-4F97-8530-1542D798704E}"/>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85">
              <a:extLst>
                <a:ext uri="{FF2B5EF4-FFF2-40B4-BE49-F238E27FC236}">
                  <a16:creationId xmlns:a16="http://schemas.microsoft.com/office/drawing/2014/main" id="{C8E393C2-DA58-4BC3-B716-6C4E070FBBC2}"/>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6">
              <a:extLst>
                <a:ext uri="{FF2B5EF4-FFF2-40B4-BE49-F238E27FC236}">
                  <a16:creationId xmlns:a16="http://schemas.microsoft.com/office/drawing/2014/main" id="{E4BE2071-6B24-4DC7-BF66-97DDD9E9B532}"/>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Rectangle 44">
            <a:extLst>
              <a:ext uri="{FF2B5EF4-FFF2-40B4-BE49-F238E27FC236}">
                <a16:creationId xmlns:a16="http://schemas.microsoft.com/office/drawing/2014/main" id="{4B13F20B-66F8-411B-83D4-FA439AA2D57D}"/>
              </a:ext>
            </a:extLst>
          </p:cNvPr>
          <p:cNvSpPr/>
          <p:nvPr/>
        </p:nvSpPr>
        <p:spPr>
          <a:xfrm>
            <a:off x="882988" y="6178721"/>
            <a:ext cx="10275007" cy="332399"/>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Use the </a:t>
            </a:r>
            <a:r>
              <a:rPr lang="en-US" sz="1200">
                <a:latin typeface="+mj-lt"/>
                <a:cs typeface="Segoe UI"/>
                <a:hlinkClick r:id="rId6"/>
              </a:rPr>
              <a:t>Microsoft Whiteboard app in Teams</a:t>
            </a:r>
            <a:r>
              <a:rPr lang="en-US" sz="1200">
                <a:latin typeface="+mj-lt"/>
                <a:cs typeface="Segoe UI"/>
              </a:rPr>
              <a:t>.</a:t>
            </a:r>
            <a:br>
              <a:rPr lang="en-US" sz="1200">
                <a:cs typeface="Segoe UI"/>
              </a:rPr>
            </a:br>
            <a:r>
              <a:rPr lang="en-US" sz="1200">
                <a:cs typeface="Segoe UI"/>
              </a:rPr>
              <a:t>Watch a </a:t>
            </a:r>
            <a:r>
              <a:rPr lang="en-US" sz="1200">
                <a:latin typeface="+mj-lt"/>
                <a:cs typeface="Segoe UI"/>
                <a:hlinkClick r:id="rId7"/>
              </a:rPr>
              <a:t>training</a:t>
            </a:r>
            <a:r>
              <a:rPr lang="en-US" sz="1200">
                <a:latin typeface="+mj-lt"/>
                <a:cs typeface="Segoe UI"/>
              </a:rPr>
              <a:t> </a:t>
            </a:r>
            <a:r>
              <a:rPr lang="en-US" sz="1200">
                <a:cs typeface="Segoe UI"/>
              </a:rPr>
              <a:t>on how to produce a Teams live event.</a:t>
            </a:r>
          </a:p>
        </p:txBody>
      </p:sp>
    </p:spTree>
    <p:extLst>
      <p:ext uri="{BB962C8B-B14F-4D97-AF65-F5344CB8AC3E}">
        <p14:creationId xmlns:p14="http://schemas.microsoft.com/office/powerpoint/2010/main" val="42924403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C33E-2BA5-45F9-8A0C-5E6EA74F4973}"/>
              </a:ext>
            </a:extLst>
          </p:cNvPr>
          <p:cNvSpPr>
            <a:spLocks noGrp="1"/>
          </p:cNvSpPr>
          <p:nvPr>
            <p:ph type="title"/>
          </p:nvPr>
        </p:nvSpPr>
        <p:spPr/>
        <p:txBody>
          <a:bodyPr/>
          <a:lstStyle/>
          <a:p>
            <a:r>
              <a:rPr lang="en-US"/>
              <a:t>Lead inclusive online meetings</a:t>
            </a:r>
          </a:p>
        </p:txBody>
      </p:sp>
      <p:sp>
        <p:nvSpPr>
          <p:cNvPr id="33" name="TextBox 32">
            <a:extLst>
              <a:ext uri="{FF2B5EF4-FFF2-40B4-BE49-F238E27FC236}">
                <a16:creationId xmlns:a16="http://schemas.microsoft.com/office/drawing/2014/main" id="{CCAB2CA8-B3A9-4F67-AB7C-8FB87065993A}"/>
              </a:ext>
            </a:extLst>
          </p:cNvPr>
          <p:cNvSpPr txBox="1"/>
          <p:nvPr/>
        </p:nvSpPr>
        <p:spPr>
          <a:xfrm>
            <a:off x="588263" y="1122383"/>
            <a:ext cx="10751750" cy="615553"/>
          </a:xfrm>
          <a:prstGeom prst="rect">
            <a:avLst/>
          </a:prstGeom>
          <a:noFill/>
        </p:spPr>
        <p:txBody>
          <a:bodyPr wrap="square" lIns="0" tIns="0" rIns="0" bIns="0" rtlCol="0" anchor="ctr" anchorCtr="0">
            <a:spAutoFit/>
          </a:bodyPr>
          <a:lstStyle/>
          <a:p>
            <a:pPr lvl="0">
              <a:defRPr/>
            </a:pPr>
            <a:r>
              <a:rPr lang="en-US" sz="2000"/>
              <a:t>As you move your meetings online, take these steps to make them productive and welcoming for everyone.</a:t>
            </a:r>
          </a:p>
        </p:txBody>
      </p:sp>
      <p:pic>
        <p:nvPicPr>
          <p:cNvPr id="27" name="Picture 26" descr="Screen shot of a woman on a Teams call">
            <a:extLst>
              <a:ext uri="{FF2B5EF4-FFF2-40B4-BE49-F238E27FC236}">
                <a16:creationId xmlns:a16="http://schemas.microsoft.com/office/drawing/2014/main" id="{45D3C8DB-5DE7-4D69-B43A-D488B5B75E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262" y="1818766"/>
            <a:ext cx="3168196" cy="1868738"/>
          </a:xfrm>
          <a:prstGeom prst="rect">
            <a:avLst/>
          </a:prstGeom>
        </p:spPr>
      </p:pic>
      <p:sp>
        <p:nvSpPr>
          <p:cNvPr id="32" name="Content Placeholder 3">
            <a:extLst>
              <a:ext uri="{FF2B5EF4-FFF2-40B4-BE49-F238E27FC236}">
                <a16:creationId xmlns:a16="http://schemas.microsoft.com/office/drawing/2014/main" id="{B70535E7-DE31-4E13-835C-053FB2FFD561}"/>
              </a:ext>
            </a:extLst>
          </p:cNvPr>
          <p:cNvSpPr txBox="1">
            <a:spLocks/>
          </p:cNvSpPr>
          <p:nvPr/>
        </p:nvSpPr>
        <p:spPr>
          <a:xfrm>
            <a:off x="588261" y="3858740"/>
            <a:ext cx="3544391"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Be present and respectful</a:t>
            </a:r>
          </a:p>
          <a:p>
            <a:pPr marL="0" indent="0">
              <a:lnSpc>
                <a:spcPct val="90000"/>
              </a:lnSpc>
              <a:spcBef>
                <a:spcPts val="0"/>
              </a:spcBef>
              <a:spcAft>
                <a:spcPts val="300"/>
              </a:spcAft>
              <a:buNone/>
            </a:pPr>
            <a:r>
              <a:rPr lang="en-US" sz="1400">
                <a:cs typeface="Segoe UI"/>
              </a:rPr>
              <a:t>Limit multitasking during meetings. Turning on your video can show that you are paying attention and allow you to focus on the person or people on your call. Blur your background to reduce distractions.</a:t>
            </a:r>
          </a:p>
        </p:txBody>
      </p:sp>
      <p:grpSp>
        <p:nvGrpSpPr>
          <p:cNvPr id="10" name="Group 9" descr="Teams icons with microphone on mute">
            <a:extLst>
              <a:ext uri="{FF2B5EF4-FFF2-40B4-BE49-F238E27FC236}">
                <a16:creationId xmlns:a16="http://schemas.microsoft.com/office/drawing/2014/main" id="{23DD38B2-D90F-904C-B32D-0C74765AC143}"/>
              </a:ext>
            </a:extLst>
          </p:cNvPr>
          <p:cNvGrpSpPr/>
          <p:nvPr/>
        </p:nvGrpSpPr>
        <p:grpSpPr>
          <a:xfrm>
            <a:off x="4458790" y="1818766"/>
            <a:ext cx="3168196" cy="1833798"/>
            <a:chOff x="3485547" y="1805984"/>
            <a:chExt cx="2529439" cy="1429024"/>
          </a:xfrm>
        </p:grpSpPr>
        <p:pic>
          <p:nvPicPr>
            <p:cNvPr id="36" name="Picture 35">
              <a:extLst>
                <a:ext uri="{FF2B5EF4-FFF2-40B4-BE49-F238E27FC236}">
                  <a16:creationId xmlns:a16="http://schemas.microsoft.com/office/drawing/2014/main" id="{2DFBE617-8DCC-5B4C-B590-640A3B4593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85547" y="1805984"/>
              <a:ext cx="2529439" cy="1429024"/>
            </a:xfrm>
            <a:prstGeom prst="rect">
              <a:avLst/>
            </a:prstGeom>
          </p:spPr>
        </p:pic>
        <p:sp>
          <p:nvSpPr>
            <p:cNvPr id="37" name="Rectangle 36">
              <a:extLst>
                <a:ext uri="{FF2B5EF4-FFF2-40B4-BE49-F238E27FC236}">
                  <a16:creationId xmlns:a16="http://schemas.microsoft.com/office/drawing/2014/main" id="{B453B31F-4D12-614A-93BC-C4830076B055}"/>
                </a:ext>
              </a:extLst>
            </p:cNvPr>
            <p:cNvSpPr/>
            <p:nvPr/>
          </p:nvSpPr>
          <p:spPr bwMode="auto">
            <a:xfrm>
              <a:off x="3937299" y="2316558"/>
              <a:ext cx="385974" cy="345960"/>
            </a:xfrm>
            <a:prstGeom prst="rect">
              <a:avLst/>
            </a:prstGeom>
            <a:noFill/>
            <a:ln>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Text Placeholder 24">
            <a:extLst>
              <a:ext uri="{FF2B5EF4-FFF2-40B4-BE49-F238E27FC236}">
                <a16:creationId xmlns:a16="http://schemas.microsoft.com/office/drawing/2014/main" id="{E12775A0-787C-4FCF-87C7-BD49AA7177C1}"/>
              </a:ext>
            </a:extLst>
          </p:cNvPr>
          <p:cNvSpPr txBox="1">
            <a:spLocks/>
          </p:cNvSpPr>
          <p:nvPr/>
        </p:nvSpPr>
        <p:spPr>
          <a:xfrm>
            <a:off x="4458791" y="3858740"/>
            <a:ext cx="3544390"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Pause for others to speak</a:t>
            </a:r>
          </a:p>
          <a:p>
            <a:pPr marL="0" indent="0">
              <a:lnSpc>
                <a:spcPct val="90000"/>
              </a:lnSpc>
              <a:spcBef>
                <a:spcPts val="0"/>
              </a:spcBef>
              <a:spcAft>
                <a:spcPts val="300"/>
              </a:spcAft>
              <a:buNone/>
            </a:pPr>
            <a:r>
              <a:rPr lang="en-US" sz="1400">
                <a:cs typeface="Segoe UI"/>
              </a:rPr>
              <a:t>It can be hard to find space to speak</a:t>
            </a:r>
            <a:br>
              <a:rPr lang="en-US" sz="1400">
                <a:cs typeface="Segoe UI"/>
              </a:rPr>
            </a:br>
            <a:r>
              <a:rPr lang="en-US" sz="1400">
                <a:cs typeface="Segoe UI"/>
              </a:rPr>
              <a:t>in a meeting, and even harder when everyone is virtual. Make sure there’s time and opportunity for all voices</a:t>
            </a:r>
            <a:br>
              <a:rPr lang="en-US" sz="1400">
                <a:cs typeface="Segoe UI"/>
              </a:rPr>
            </a:br>
            <a:r>
              <a:rPr lang="en-US" sz="1400">
                <a:cs typeface="Segoe UI"/>
              </a:rPr>
              <a:t>to be heard.</a:t>
            </a:r>
          </a:p>
        </p:txBody>
      </p:sp>
      <p:pic>
        <p:nvPicPr>
          <p:cNvPr id="8" name="Picture 8" descr="A person wearing glasses and looking at the camera with a chat window open on the side&#10;">
            <a:extLst>
              <a:ext uri="{FF2B5EF4-FFF2-40B4-BE49-F238E27FC236}">
                <a16:creationId xmlns:a16="http://schemas.microsoft.com/office/drawing/2014/main" id="{DF0EB3BC-37BB-4E93-8DB5-7DE2A38519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6175" y="1818766"/>
            <a:ext cx="2923145" cy="1889632"/>
          </a:xfrm>
          <a:prstGeom prst="rect">
            <a:avLst/>
          </a:prstGeom>
        </p:spPr>
      </p:pic>
      <p:sp>
        <p:nvSpPr>
          <p:cNvPr id="30" name="Text Placeholder 25">
            <a:extLst>
              <a:ext uri="{FF2B5EF4-FFF2-40B4-BE49-F238E27FC236}">
                <a16:creationId xmlns:a16="http://schemas.microsoft.com/office/drawing/2014/main" id="{83A95958-BA32-43AE-854F-E13AB079EE14}"/>
              </a:ext>
            </a:extLst>
          </p:cNvPr>
          <p:cNvSpPr txBox="1">
            <a:spLocks/>
          </p:cNvSpPr>
          <p:nvPr/>
        </p:nvSpPr>
        <p:spPr>
          <a:xfrm>
            <a:off x="8246175" y="3858740"/>
            <a:ext cx="3357564"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Monitor meeting chat</a:t>
            </a:r>
          </a:p>
          <a:p>
            <a:pPr marL="0" indent="0">
              <a:lnSpc>
                <a:spcPct val="90000"/>
              </a:lnSpc>
              <a:spcBef>
                <a:spcPts val="0"/>
              </a:spcBef>
              <a:spcAft>
                <a:spcPts val="300"/>
              </a:spcAft>
              <a:buNone/>
            </a:pPr>
            <a:r>
              <a:rPr lang="en-US" sz="1400">
                <a:cs typeface="Segoe UI"/>
              </a:rPr>
              <a:t>People may not feel comfortable breaking into the conversation or may be having technical difficulties. Check the Teams meeting chat often for comments.</a:t>
            </a:r>
          </a:p>
        </p:txBody>
      </p:sp>
      <p:sp>
        <p:nvSpPr>
          <p:cNvPr id="49" name="Rectangle 48">
            <a:extLst>
              <a:ext uri="{FF2B5EF4-FFF2-40B4-BE49-F238E27FC236}">
                <a16:creationId xmlns:a16="http://schemas.microsoft.com/office/drawing/2014/main" id="{276328AA-262B-4A09-B5A1-D1E63DCDCC5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0" name="Group 49" descr="Light bulb icon">
            <a:extLst>
              <a:ext uri="{FF2B5EF4-FFF2-40B4-BE49-F238E27FC236}">
                <a16:creationId xmlns:a16="http://schemas.microsoft.com/office/drawing/2014/main" id="{7ADAB258-0A8E-4D16-8E71-2A3A64EB4547}"/>
              </a:ext>
            </a:extLst>
          </p:cNvPr>
          <p:cNvGrpSpPr/>
          <p:nvPr/>
        </p:nvGrpSpPr>
        <p:grpSpPr>
          <a:xfrm>
            <a:off x="272953" y="6047501"/>
            <a:ext cx="559996" cy="594838"/>
            <a:chOff x="1241431" y="2640042"/>
            <a:chExt cx="357190" cy="379417"/>
          </a:xfrm>
        </p:grpSpPr>
        <p:sp>
          <p:nvSpPr>
            <p:cNvPr id="51" name="Freeform 81">
              <a:extLst>
                <a:ext uri="{FF2B5EF4-FFF2-40B4-BE49-F238E27FC236}">
                  <a16:creationId xmlns:a16="http://schemas.microsoft.com/office/drawing/2014/main" id="{08282F77-790C-4AD2-840D-881675DD18BF}"/>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2">
              <a:extLst>
                <a:ext uri="{FF2B5EF4-FFF2-40B4-BE49-F238E27FC236}">
                  <a16:creationId xmlns:a16="http://schemas.microsoft.com/office/drawing/2014/main" id="{BD8C9A07-956A-42CF-A2F4-3A7E00EACB2E}"/>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3">
              <a:extLst>
                <a:ext uri="{FF2B5EF4-FFF2-40B4-BE49-F238E27FC236}">
                  <a16:creationId xmlns:a16="http://schemas.microsoft.com/office/drawing/2014/main" id="{9CCC4C34-D878-449E-9C11-CBC3FA84FD43}"/>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4">
              <a:extLst>
                <a:ext uri="{FF2B5EF4-FFF2-40B4-BE49-F238E27FC236}">
                  <a16:creationId xmlns:a16="http://schemas.microsoft.com/office/drawing/2014/main" id="{1060688D-95C6-4227-8A59-4CC533CD2FA1}"/>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5">
              <a:extLst>
                <a:ext uri="{FF2B5EF4-FFF2-40B4-BE49-F238E27FC236}">
                  <a16:creationId xmlns:a16="http://schemas.microsoft.com/office/drawing/2014/main" id="{B5F66191-2986-4A16-8D6C-D00EE9A6D317}"/>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6">
              <a:extLst>
                <a:ext uri="{FF2B5EF4-FFF2-40B4-BE49-F238E27FC236}">
                  <a16:creationId xmlns:a16="http://schemas.microsoft.com/office/drawing/2014/main" id="{5D37DBDC-945F-4EEA-B8F1-EF057654427C}"/>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 name="Rectangle 43">
            <a:hlinkClick r:id="rId6"/>
            <a:extLst>
              <a:ext uri="{FF2B5EF4-FFF2-40B4-BE49-F238E27FC236}">
                <a16:creationId xmlns:a16="http://schemas.microsoft.com/office/drawing/2014/main" id="{D16738A6-941D-47C9-A3D3-694ED1A09B6A}"/>
              </a:ext>
            </a:extLst>
          </p:cNvPr>
          <p:cNvSpPr/>
          <p:nvPr/>
        </p:nvSpPr>
        <p:spPr>
          <a:xfrm>
            <a:off x="882988" y="6178721"/>
            <a:ext cx="10275007" cy="332399"/>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Make sure all meetings have a </a:t>
            </a:r>
            <a:r>
              <a:rPr lang="en-US" sz="1200">
                <a:solidFill>
                  <a:schemeClr val="accent1"/>
                </a:solidFill>
                <a:latin typeface="+mj-lt"/>
                <a:cs typeface="Segoe UI"/>
                <a:hlinkClick r:id="rId7">
                  <a:extLst>
                    <a:ext uri="{A12FA001-AC4F-418D-AE19-62706E023703}">
                      <ahyp:hlinkClr xmlns:ahyp="http://schemas.microsoft.com/office/drawing/2018/hyperlinkcolor" val="tx"/>
                    </a:ext>
                  </a:extLst>
                </a:hlinkClick>
              </a:rPr>
              <a:t>virtual “join” option</a:t>
            </a:r>
            <a:r>
              <a:rPr lang="en-US" sz="1200">
                <a:solidFill>
                  <a:schemeClr val="accent1"/>
                </a:solidFill>
                <a:latin typeface="+mj-lt"/>
                <a:cs typeface="Segoe UI"/>
              </a:rPr>
              <a:t> </a:t>
            </a:r>
            <a:r>
              <a:rPr lang="en-US" sz="1200">
                <a:cs typeface="Segoe UI"/>
              </a:rPr>
              <a:t>to create an online conference room.</a:t>
            </a:r>
          </a:p>
          <a:p>
            <a:pPr marL="398145" defTabSz="932472" fontAlgn="base">
              <a:lnSpc>
                <a:spcPct val="90000"/>
              </a:lnSpc>
              <a:spcBef>
                <a:spcPct val="0"/>
              </a:spcBef>
              <a:spcAft>
                <a:spcPct val="0"/>
              </a:spcAft>
            </a:pPr>
            <a:r>
              <a:rPr lang="en-US" sz="1200">
                <a:solidFill>
                  <a:schemeClr val="accent1"/>
                </a:solidFill>
                <a:latin typeface="+mj-lt"/>
                <a:cs typeface="Segoe UI"/>
                <a:hlinkClick r:id="rId6">
                  <a:extLst>
                    <a:ext uri="{A12FA001-AC4F-418D-AE19-62706E023703}">
                      <ahyp:hlinkClr xmlns:ahyp="http://schemas.microsoft.com/office/drawing/2018/hyperlinkcolor" val="tx"/>
                    </a:ext>
                  </a:extLst>
                </a:hlinkClick>
              </a:rPr>
              <a:t>Record meetings in Teams</a:t>
            </a:r>
            <a:r>
              <a:rPr lang="en-US" sz="1200">
                <a:solidFill>
                  <a:schemeClr val="accent1"/>
                </a:solidFill>
                <a:latin typeface="+mj-lt"/>
                <a:cs typeface="Segoe UI"/>
              </a:rPr>
              <a:t> </a:t>
            </a:r>
            <a:r>
              <a:rPr lang="en-US" sz="1200">
                <a:cs typeface="Segoe UI"/>
              </a:rPr>
              <a:t>and share the recording link in chat so people can catch up later.</a:t>
            </a:r>
          </a:p>
        </p:txBody>
      </p:sp>
    </p:spTree>
    <p:extLst>
      <p:ext uri="{BB962C8B-B14F-4D97-AF65-F5344CB8AC3E}">
        <p14:creationId xmlns:p14="http://schemas.microsoft.com/office/powerpoint/2010/main" val="38478351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C33E-2BA5-45F9-8A0C-5E6EA74F4973}"/>
              </a:ext>
            </a:extLst>
          </p:cNvPr>
          <p:cNvSpPr>
            <a:spLocks noGrp="1"/>
          </p:cNvSpPr>
          <p:nvPr>
            <p:ph type="title"/>
          </p:nvPr>
        </p:nvSpPr>
        <p:spPr/>
        <p:txBody>
          <a:bodyPr/>
          <a:lstStyle/>
          <a:p>
            <a:r>
              <a:rPr lang="en-US"/>
              <a:t>Think about accessibility </a:t>
            </a:r>
          </a:p>
        </p:txBody>
      </p:sp>
      <p:sp>
        <p:nvSpPr>
          <p:cNvPr id="36" name="TextBox 35">
            <a:extLst>
              <a:ext uri="{FF2B5EF4-FFF2-40B4-BE49-F238E27FC236}">
                <a16:creationId xmlns:a16="http://schemas.microsoft.com/office/drawing/2014/main" id="{E9A21C99-59C5-4EE9-9960-13F9B3A893B0}"/>
              </a:ext>
            </a:extLst>
          </p:cNvPr>
          <p:cNvSpPr txBox="1"/>
          <p:nvPr/>
        </p:nvSpPr>
        <p:spPr>
          <a:xfrm>
            <a:off x="588263" y="1276271"/>
            <a:ext cx="10751750" cy="307777"/>
          </a:xfrm>
          <a:prstGeom prst="rect">
            <a:avLst/>
          </a:prstGeom>
          <a:noFill/>
        </p:spPr>
        <p:txBody>
          <a:bodyPr wrap="square" lIns="0" tIns="0" rIns="0" bIns="0" rtlCol="0" anchor="ctr" anchorCtr="0">
            <a:spAutoFit/>
          </a:bodyPr>
          <a:lstStyle/>
          <a:p>
            <a:pPr lvl="0">
              <a:defRPr/>
            </a:pPr>
            <a:r>
              <a:rPr lang="en-US" sz="2000"/>
              <a:t>Follow these simple tips to be inclusive of colleagues and customers with disabilities.</a:t>
            </a:r>
          </a:p>
        </p:txBody>
      </p:sp>
      <p:pic>
        <p:nvPicPr>
          <p:cNvPr id="26" name="Picture 25" descr="A woman wearing headphones works on a computer">
            <a:extLst>
              <a:ext uri="{FF2B5EF4-FFF2-40B4-BE49-F238E27FC236}">
                <a16:creationId xmlns:a16="http://schemas.microsoft.com/office/drawing/2014/main" id="{BFB8B312-3092-4F8D-830D-38E60679D968}"/>
              </a:ext>
            </a:extLst>
          </p:cNvPr>
          <p:cNvPicPr>
            <a:picLocks noChangeAspect="1"/>
          </p:cNvPicPr>
          <p:nvPr/>
        </p:nvPicPr>
        <p:blipFill rotWithShape="1">
          <a:blip r:embed="rId3"/>
          <a:srcRect/>
          <a:stretch/>
        </p:blipFill>
        <p:spPr>
          <a:xfrm>
            <a:off x="588262" y="1818766"/>
            <a:ext cx="3093838" cy="1948925"/>
          </a:xfrm>
          <a:prstGeom prst="rect">
            <a:avLst/>
          </a:prstGeom>
        </p:spPr>
      </p:pic>
      <p:sp>
        <p:nvSpPr>
          <p:cNvPr id="35" name="Content Placeholder 3">
            <a:extLst>
              <a:ext uri="{FF2B5EF4-FFF2-40B4-BE49-F238E27FC236}">
                <a16:creationId xmlns:a16="http://schemas.microsoft.com/office/drawing/2014/main" id="{6D4CDC54-1FE6-49D2-A19F-4AF035D4B2ED}"/>
              </a:ext>
            </a:extLst>
          </p:cNvPr>
          <p:cNvSpPr txBox="1">
            <a:spLocks/>
          </p:cNvSpPr>
          <p:nvPr/>
        </p:nvSpPr>
        <p:spPr>
          <a:xfrm>
            <a:off x="588262" y="3858740"/>
            <a:ext cx="3627535"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Turn on live captions</a:t>
            </a:r>
          </a:p>
          <a:p>
            <a:pPr marL="0" indent="0">
              <a:lnSpc>
                <a:spcPct val="90000"/>
              </a:lnSpc>
              <a:spcBef>
                <a:spcPts val="0"/>
              </a:spcBef>
              <a:spcAft>
                <a:spcPts val="300"/>
              </a:spcAft>
              <a:buNone/>
            </a:pPr>
            <a:r>
              <a:rPr lang="en-US" sz="1400">
                <a:cs typeface="Segoe UI"/>
              </a:rPr>
              <a:t>Turn on live captions in Microsoft Teams to get real-time captions during your call. If posting a video use Microsoft Stream to automatically add real-time captions and searchable transcript. </a:t>
            </a:r>
          </a:p>
        </p:txBody>
      </p:sp>
      <p:grpSp>
        <p:nvGrpSpPr>
          <p:cNvPr id="10" name="Group 9" descr="accessibility checker icon in the Office application ribbon">
            <a:extLst>
              <a:ext uri="{FF2B5EF4-FFF2-40B4-BE49-F238E27FC236}">
                <a16:creationId xmlns:a16="http://schemas.microsoft.com/office/drawing/2014/main" id="{90BF8342-343F-4C71-A25D-16F7B8689C5C}"/>
              </a:ext>
            </a:extLst>
          </p:cNvPr>
          <p:cNvGrpSpPr/>
          <p:nvPr/>
        </p:nvGrpSpPr>
        <p:grpSpPr>
          <a:xfrm>
            <a:off x="4458790" y="1818766"/>
            <a:ext cx="3340504" cy="1917225"/>
            <a:chOff x="4458790" y="1869889"/>
            <a:chExt cx="3340504" cy="1917225"/>
          </a:xfrm>
        </p:grpSpPr>
        <p:pic>
          <p:nvPicPr>
            <p:cNvPr id="32" name="Picture 31" descr="Snip of the toolbar in Office 365, Review tab, Accessibility Checker&#10;">
              <a:extLst>
                <a:ext uri="{FF2B5EF4-FFF2-40B4-BE49-F238E27FC236}">
                  <a16:creationId xmlns:a16="http://schemas.microsoft.com/office/drawing/2014/main" id="{C3F50F58-4589-4C84-856B-D38C048EDCE5}"/>
                </a:ext>
              </a:extLst>
            </p:cNvPr>
            <p:cNvPicPr>
              <a:picLocks noChangeAspect="1"/>
            </p:cNvPicPr>
            <p:nvPr/>
          </p:nvPicPr>
          <p:blipFill rotWithShape="1">
            <a:blip r:embed="rId4"/>
            <a:srcRect r="29643"/>
            <a:stretch/>
          </p:blipFill>
          <p:spPr>
            <a:xfrm>
              <a:off x="4458790" y="1869889"/>
              <a:ext cx="3340504" cy="1917225"/>
            </a:xfrm>
            <a:prstGeom prst="rect">
              <a:avLst/>
            </a:prstGeom>
          </p:spPr>
        </p:pic>
        <p:sp>
          <p:nvSpPr>
            <p:cNvPr id="8" name="Rectangle 7">
              <a:extLst>
                <a:ext uri="{FF2B5EF4-FFF2-40B4-BE49-F238E27FC236}">
                  <a16:creationId xmlns:a16="http://schemas.microsoft.com/office/drawing/2014/main" id="{8E52ED94-4F30-4BFB-9283-0CC3377426D6}"/>
                </a:ext>
              </a:extLst>
            </p:cNvPr>
            <p:cNvSpPr/>
            <p:nvPr/>
          </p:nvSpPr>
          <p:spPr bwMode="auto">
            <a:xfrm>
              <a:off x="5410199" y="2509520"/>
              <a:ext cx="812801" cy="894080"/>
            </a:xfrm>
            <a:prstGeom prst="rect">
              <a:avLst/>
            </a:prstGeom>
            <a:solidFill>
              <a:schemeClr val="accent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4" name="Text Placeholder 24">
            <a:extLst>
              <a:ext uri="{FF2B5EF4-FFF2-40B4-BE49-F238E27FC236}">
                <a16:creationId xmlns:a16="http://schemas.microsoft.com/office/drawing/2014/main" id="{E1354B12-66A4-490B-8E9F-3B2D567582F3}"/>
              </a:ext>
            </a:extLst>
          </p:cNvPr>
          <p:cNvSpPr txBox="1">
            <a:spLocks/>
          </p:cNvSpPr>
          <p:nvPr/>
        </p:nvSpPr>
        <p:spPr>
          <a:xfrm>
            <a:off x="4458790" y="3858740"/>
            <a:ext cx="3517415"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Make sure your content is accessible</a:t>
            </a:r>
          </a:p>
          <a:p>
            <a:pPr marL="0" indent="0">
              <a:lnSpc>
                <a:spcPct val="90000"/>
              </a:lnSpc>
              <a:spcBef>
                <a:spcPts val="0"/>
              </a:spcBef>
              <a:spcAft>
                <a:spcPts val="300"/>
              </a:spcAft>
              <a:buNone/>
            </a:pPr>
            <a:r>
              <a:rPr lang="en-US" sz="1400">
                <a:cs typeface="Segoe UI"/>
              </a:rPr>
              <a:t>Send materials ahead of your meeting and use Accessibility Checker to check your Microsoft 365 documents are inclusive to people with disabilities. Remember ~70%</a:t>
            </a:r>
            <a:br>
              <a:rPr lang="en-US" sz="1400">
                <a:cs typeface="Segoe UI"/>
              </a:rPr>
            </a:br>
            <a:r>
              <a:rPr lang="en-US" sz="1400">
                <a:cs typeface="Segoe UI"/>
              </a:rPr>
              <a:t>of disability is invisible; you never know</a:t>
            </a:r>
            <a:br>
              <a:rPr lang="en-US" sz="1400">
                <a:cs typeface="Segoe UI"/>
              </a:rPr>
            </a:br>
            <a:r>
              <a:rPr lang="en-US" sz="1400">
                <a:cs typeface="Segoe UI"/>
              </a:rPr>
              <a:t>who needs accessible content. </a:t>
            </a:r>
          </a:p>
        </p:txBody>
      </p:sp>
      <p:pic>
        <p:nvPicPr>
          <p:cNvPr id="1026" name="Picture 2" descr="A person looking at a laptop screen with bigger text and icons displayed.">
            <a:extLst>
              <a:ext uri="{FF2B5EF4-FFF2-40B4-BE49-F238E27FC236}">
                <a16:creationId xmlns:a16="http://schemas.microsoft.com/office/drawing/2014/main" id="{B8766B28-561B-491C-96AF-34F23F95BA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32"/>
          <a:stretch/>
        </p:blipFill>
        <p:spPr bwMode="auto">
          <a:xfrm>
            <a:off x="8246175" y="1818766"/>
            <a:ext cx="3093838" cy="19240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25">
            <a:extLst>
              <a:ext uri="{FF2B5EF4-FFF2-40B4-BE49-F238E27FC236}">
                <a16:creationId xmlns:a16="http://schemas.microsoft.com/office/drawing/2014/main" id="{B6FAAB82-C73E-4979-A9D3-9EC9D4A61126}"/>
              </a:ext>
            </a:extLst>
          </p:cNvPr>
          <p:cNvSpPr txBox="1">
            <a:spLocks/>
          </p:cNvSpPr>
          <p:nvPr/>
        </p:nvSpPr>
        <p:spPr>
          <a:xfrm>
            <a:off x="8246175" y="3858740"/>
            <a:ext cx="3517415"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Make Windows 10 easier to see</a:t>
            </a:r>
          </a:p>
          <a:p>
            <a:pPr marL="0" indent="0">
              <a:lnSpc>
                <a:spcPct val="90000"/>
              </a:lnSpc>
              <a:spcBef>
                <a:spcPts val="0"/>
              </a:spcBef>
              <a:spcAft>
                <a:spcPts val="300"/>
              </a:spcAft>
              <a:buNone/>
            </a:pPr>
            <a:r>
              <a:rPr lang="en-US" sz="1400">
                <a:cs typeface="Segoe UI"/>
              </a:rPr>
              <a:t>Is your cursor hard to see, need to increase font size or need to distinguish colors easily? You can change all these and more in Windows 10 Ease of Access Center.</a:t>
            </a:r>
          </a:p>
        </p:txBody>
      </p:sp>
      <p:sp>
        <p:nvSpPr>
          <p:cNvPr id="56" name="Rectangle 55">
            <a:extLst>
              <a:ext uri="{FF2B5EF4-FFF2-40B4-BE49-F238E27FC236}">
                <a16:creationId xmlns:a16="http://schemas.microsoft.com/office/drawing/2014/main" id="{B8EF360F-9364-46BF-B3FB-34C3FB595F20}"/>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7" name="Group 56" descr="Light bulb icon">
            <a:extLst>
              <a:ext uri="{FF2B5EF4-FFF2-40B4-BE49-F238E27FC236}">
                <a16:creationId xmlns:a16="http://schemas.microsoft.com/office/drawing/2014/main" id="{5FA0C19D-753A-4BB6-80BD-0A5F350AC389}"/>
              </a:ext>
            </a:extLst>
          </p:cNvPr>
          <p:cNvGrpSpPr/>
          <p:nvPr/>
        </p:nvGrpSpPr>
        <p:grpSpPr>
          <a:xfrm>
            <a:off x="272953" y="6047501"/>
            <a:ext cx="559996" cy="594838"/>
            <a:chOff x="1241431" y="2640042"/>
            <a:chExt cx="357190" cy="379417"/>
          </a:xfrm>
        </p:grpSpPr>
        <p:sp>
          <p:nvSpPr>
            <p:cNvPr id="58" name="Freeform 81">
              <a:extLst>
                <a:ext uri="{FF2B5EF4-FFF2-40B4-BE49-F238E27FC236}">
                  <a16:creationId xmlns:a16="http://schemas.microsoft.com/office/drawing/2014/main" id="{1E340108-1422-4CC5-A518-BEB16AE9F6D5}"/>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82">
              <a:extLst>
                <a:ext uri="{FF2B5EF4-FFF2-40B4-BE49-F238E27FC236}">
                  <a16:creationId xmlns:a16="http://schemas.microsoft.com/office/drawing/2014/main" id="{499ED4F3-80B3-4B08-A9BF-BE2A2A484002}"/>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83">
              <a:extLst>
                <a:ext uri="{FF2B5EF4-FFF2-40B4-BE49-F238E27FC236}">
                  <a16:creationId xmlns:a16="http://schemas.microsoft.com/office/drawing/2014/main" id="{238D86DB-5E87-4DFC-9CDD-59A46463B5FB}"/>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84">
              <a:extLst>
                <a:ext uri="{FF2B5EF4-FFF2-40B4-BE49-F238E27FC236}">
                  <a16:creationId xmlns:a16="http://schemas.microsoft.com/office/drawing/2014/main" id="{9BE1DDB3-0D47-4ADD-BC7B-76CEC46D238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85">
              <a:extLst>
                <a:ext uri="{FF2B5EF4-FFF2-40B4-BE49-F238E27FC236}">
                  <a16:creationId xmlns:a16="http://schemas.microsoft.com/office/drawing/2014/main" id="{1279601D-3CC3-48B5-A985-9FC54A65EA16}"/>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6">
              <a:extLst>
                <a:ext uri="{FF2B5EF4-FFF2-40B4-BE49-F238E27FC236}">
                  <a16:creationId xmlns:a16="http://schemas.microsoft.com/office/drawing/2014/main" id="{4E59898C-E452-4366-B259-119496275283}"/>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Rectangle 44">
            <a:hlinkClick r:id="rId6"/>
            <a:extLst>
              <a:ext uri="{FF2B5EF4-FFF2-40B4-BE49-F238E27FC236}">
                <a16:creationId xmlns:a16="http://schemas.microsoft.com/office/drawing/2014/main" id="{FBD3898C-4FE9-45DF-89AE-B34C3DD0329C}"/>
              </a:ext>
            </a:extLst>
          </p:cNvPr>
          <p:cNvSpPr/>
          <p:nvPr/>
        </p:nvSpPr>
        <p:spPr>
          <a:xfrm>
            <a:off x="882988" y="6178721"/>
            <a:ext cx="10275007" cy="332399"/>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For more hints and tips on accessibility check out the </a:t>
            </a:r>
            <a:r>
              <a:rPr lang="en-US" sz="1200">
                <a:latin typeface="+mj-lt"/>
                <a:cs typeface="Segoe UI"/>
                <a:hlinkClick r:id="rId7"/>
              </a:rPr>
              <a:t>Accessibility site</a:t>
            </a:r>
            <a:r>
              <a:rPr lang="en-US" sz="1200">
                <a:latin typeface="+mj-lt"/>
                <a:cs typeface="Segoe UI"/>
              </a:rPr>
              <a:t>.</a:t>
            </a:r>
          </a:p>
          <a:p>
            <a:pPr marL="398145" defTabSz="932472" fontAlgn="base">
              <a:lnSpc>
                <a:spcPct val="90000"/>
              </a:lnSpc>
              <a:spcBef>
                <a:spcPct val="0"/>
              </a:spcBef>
              <a:spcAft>
                <a:spcPct val="0"/>
              </a:spcAft>
            </a:pPr>
            <a:r>
              <a:rPr lang="en-US" sz="1200">
                <a:cs typeface="Segoe UI"/>
              </a:rPr>
              <a:t>If you are a person with disability needing assistance with accessibility features, contact the </a:t>
            </a:r>
            <a:r>
              <a:rPr lang="en-US" sz="1200">
                <a:latin typeface="+mj-lt"/>
                <a:cs typeface="Segoe UI"/>
                <a:hlinkClick r:id="rId8"/>
              </a:rPr>
              <a:t>Disability Answer Desk</a:t>
            </a:r>
            <a:r>
              <a:rPr lang="en-US" sz="1200">
                <a:latin typeface="+mj-lt"/>
                <a:cs typeface="Segoe UI"/>
              </a:rPr>
              <a:t>.</a:t>
            </a:r>
          </a:p>
        </p:txBody>
      </p:sp>
    </p:spTree>
    <p:extLst>
      <p:ext uri="{BB962C8B-B14F-4D97-AF65-F5344CB8AC3E}">
        <p14:creationId xmlns:p14="http://schemas.microsoft.com/office/powerpoint/2010/main" val="4201063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A565-EA4B-478C-BF89-8ABA46045C8B}"/>
              </a:ext>
            </a:extLst>
          </p:cNvPr>
          <p:cNvSpPr>
            <a:spLocks noGrp="1"/>
          </p:cNvSpPr>
          <p:nvPr>
            <p:ph type="title"/>
          </p:nvPr>
        </p:nvSpPr>
        <p:spPr>
          <a:xfrm>
            <a:off x="588263" y="5436128"/>
            <a:ext cx="11018520" cy="553998"/>
          </a:xfrm>
        </p:spPr>
        <p:txBody>
          <a:bodyPr/>
          <a:lstStyle/>
          <a:p>
            <a:r>
              <a:rPr lang="en-US"/>
              <a:t>Manage your time and well-being</a:t>
            </a:r>
          </a:p>
        </p:txBody>
      </p:sp>
      <p:pic>
        <p:nvPicPr>
          <p:cNvPr id="5" name="Picture Placeholder 4" descr="A person sitting with a laptop on her lap showing her calendar items for the week">
            <a:extLst>
              <a:ext uri="{FF2B5EF4-FFF2-40B4-BE49-F238E27FC236}">
                <a16:creationId xmlns:a16="http://schemas.microsoft.com/office/drawing/2014/main" id="{2294C4D2-3917-4D56-ADCD-1978A64DDF16}"/>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12192000" cy="4572000"/>
          </a:xfrm>
        </p:spPr>
      </p:pic>
    </p:spTree>
    <p:extLst>
      <p:ext uri="{BB962C8B-B14F-4D97-AF65-F5344CB8AC3E}">
        <p14:creationId xmlns:p14="http://schemas.microsoft.com/office/powerpoint/2010/main" val="25682203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E3D9-C04B-42CD-8E01-B47F47B78FEF}"/>
              </a:ext>
            </a:extLst>
          </p:cNvPr>
          <p:cNvSpPr>
            <a:spLocks noGrp="1"/>
          </p:cNvSpPr>
          <p:nvPr>
            <p:ph type="title"/>
          </p:nvPr>
        </p:nvSpPr>
        <p:spPr/>
        <p:txBody>
          <a:bodyPr/>
          <a:lstStyle/>
          <a:p>
            <a:r>
              <a:rPr lang="en-US"/>
              <a:t>Share your schedule and signal availability</a:t>
            </a:r>
          </a:p>
        </p:txBody>
      </p:sp>
      <p:sp>
        <p:nvSpPr>
          <p:cNvPr id="34" name="TextBox 33">
            <a:extLst>
              <a:ext uri="{FF2B5EF4-FFF2-40B4-BE49-F238E27FC236}">
                <a16:creationId xmlns:a16="http://schemas.microsoft.com/office/drawing/2014/main" id="{9F537088-391C-4586-9546-988DCA42D4E3}"/>
              </a:ext>
            </a:extLst>
          </p:cNvPr>
          <p:cNvSpPr txBox="1"/>
          <p:nvPr/>
        </p:nvSpPr>
        <p:spPr>
          <a:xfrm>
            <a:off x="588263" y="1153161"/>
            <a:ext cx="10751750" cy="553998"/>
          </a:xfrm>
          <a:prstGeom prst="rect">
            <a:avLst/>
          </a:prstGeom>
          <a:noFill/>
        </p:spPr>
        <p:txBody>
          <a:bodyPr wrap="square" lIns="0" tIns="0" rIns="0" bIns="0" rtlCol="0" anchor="ctr" anchorCtr="0">
            <a:spAutoFit/>
          </a:bodyPr>
          <a:lstStyle/>
          <a:p>
            <a:pPr lvl="0">
              <a:defRPr/>
            </a:pPr>
            <a:r>
              <a:rPr lang="en-US" sz="1800"/>
              <a:t>Setting healthy boundaries, managing interruptions, and being clear about when you are available is an important part of managing your time when working from home. </a:t>
            </a:r>
          </a:p>
        </p:txBody>
      </p:sp>
      <p:pic>
        <p:nvPicPr>
          <p:cNvPr id="5" name="Picture 4" descr="Screen shot of person's availability online">
            <a:extLst>
              <a:ext uri="{FF2B5EF4-FFF2-40B4-BE49-F238E27FC236}">
                <a16:creationId xmlns:a16="http://schemas.microsoft.com/office/drawing/2014/main" id="{C42739A7-C917-4451-A8EE-290F7A3791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60" t="3780" r="4746"/>
          <a:stretch/>
        </p:blipFill>
        <p:spPr>
          <a:xfrm>
            <a:off x="588261" y="1818765"/>
            <a:ext cx="3384293" cy="1907473"/>
          </a:xfrm>
          <a:prstGeom prst="rect">
            <a:avLst/>
          </a:prstGeom>
          <a:ln>
            <a:solidFill>
              <a:schemeClr val="accent6">
                <a:lumMod val="20000"/>
                <a:lumOff val="80000"/>
              </a:schemeClr>
            </a:solidFill>
          </a:ln>
        </p:spPr>
      </p:pic>
      <p:sp>
        <p:nvSpPr>
          <p:cNvPr id="33" name="Content Placeholder 3">
            <a:extLst>
              <a:ext uri="{FF2B5EF4-FFF2-40B4-BE49-F238E27FC236}">
                <a16:creationId xmlns:a16="http://schemas.microsoft.com/office/drawing/2014/main" id="{F8968BB2-93DE-4BF9-9FBB-376C235DA6E7}"/>
              </a:ext>
            </a:extLst>
          </p:cNvPr>
          <p:cNvSpPr txBox="1">
            <a:spLocks/>
          </p:cNvSpPr>
          <p:nvPr/>
        </p:nvSpPr>
        <p:spPr>
          <a:xfrm>
            <a:off x="588262" y="3858740"/>
            <a:ext cx="3627535"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Set expectations for availability</a:t>
            </a:r>
          </a:p>
          <a:p>
            <a:pPr marL="0" indent="0">
              <a:lnSpc>
                <a:spcPct val="90000"/>
              </a:lnSpc>
              <a:spcBef>
                <a:spcPts val="0"/>
              </a:spcBef>
              <a:spcAft>
                <a:spcPts val="300"/>
              </a:spcAft>
              <a:buNone/>
            </a:pPr>
            <a:r>
              <a:rPr lang="en-US" sz="1400">
                <a:cs typeface="Segoe UI"/>
              </a:rPr>
              <a:t>Your daily schedule or even the hours that you work may change while working from home. Set expectations with your team (and those you live with) around your availability during the day. </a:t>
            </a:r>
          </a:p>
        </p:txBody>
      </p:sp>
      <p:pic>
        <p:nvPicPr>
          <p:cNvPr id="6" name="Picture 5" descr="Screen shot of notifications in Teams">
            <a:extLst>
              <a:ext uri="{FF2B5EF4-FFF2-40B4-BE49-F238E27FC236}">
                <a16:creationId xmlns:a16="http://schemas.microsoft.com/office/drawing/2014/main" id="{4631E8A0-A660-430C-AD21-C53D66B794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67" r="4596"/>
          <a:stretch/>
        </p:blipFill>
        <p:spPr>
          <a:xfrm>
            <a:off x="4458790" y="1818766"/>
            <a:ext cx="3378698" cy="1911026"/>
          </a:xfrm>
          <a:prstGeom prst="rect">
            <a:avLst/>
          </a:prstGeom>
          <a:ln>
            <a:solidFill>
              <a:schemeClr val="accent6">
                <a:lumMod val="20000"/>
                <a:lumOff val="80000"/>
              </a:schemeClr>
            </a:solidFill>
          </a:ln>
        </p:spPr>
      </p:pic>
      <p:sp>
        <p:nvSpPr>
          <p:cNvPr id="47" name="Text Placeholder 24">
            <a:extLst>
              <a:ext uri="{FF2B5EF4-FFF2-40B4-BE49-F238E27FC236}">
                <a16:creationId xmlns:a16="http://schemas.microsoft.com/office/drawing/2014/main" id="{4F6A3818-9A7E-4398-B668-6E865C173606}"/>
              </a:ext>
            </a:extLst>
          </p:cNvPr>
          <p:cNvSpPr txBox="1">
            <a:spLocks/>
          </p:cNvSpPr>
          <p:nvPr/>
        </p:nvSpPr>
        <p:spPr>
          <a:xfrm>
            <a:off x="4458790" y="3858740"/>
            <a:ext cx="3145777"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See what is important</a:t>
            </a:r>
          </a:p>
          <a:p>
            <a:pPr marL="0" indent="0">
              <a:lnSpc>
                <a:spcPct val="90000"/>
              </a:lnSpc>
              <a:spcBef>
                <a:spcPts val="0"/>
              </a:spcBef>
              <a:spcAft>
                <a:spcPts val="300"/>
              </a:spcAft>
              <a:buNone/>
            </a:pPr>
            <a:r>
              <a:rPr lang="en-US" sz="1400">
                <a:cs typeface="Segoe UI"/>
              </a:rPr>
              <a:t>With everybody working from home, you might see an increase in messages. Use the settings available in Teams and Outlook to customize notifications and prioritize conversations. </a:t>
            </a:r>
          </a:p>
        </p:txBody>
      </p:sp>
      <p:pic>
        <p:nvPicPr>
          <p:cNvPr id="7" name="Picture 6" descr="A man working at home petting his dog">
            <a:extLst>
              <a:ext uri="{FF2B5EF4-FFF2-40B4-BE49-F238E27FC236}">
                <a16:creationId xmlns:a16="http://schemas.microsoft.com/office/drawing/2014/main" id="{9BFC61AF-5024-4AE9-8ED7-0F8A0A42FE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529"/>
          <a:stretch/>
        </p:blipFill>
        <p:spPr>
          <a:xfrm>
            <a:off x="8246175" y="1818766"/>
            <a:ext cx="3340504" cy="1924090"/>
          </a:xfrm>
          <a:prstGeom prst="rect">
            <a:avLst/>
          </a:prstGeom>
        </p:spPr>
      </p:pic>
      <p:sp>
        <p:nvSpPr>
          <p:cNvPr id="32" name="Text Placeholder 25">
            <a:extLst>
              <a:ext uri="{FF2B5EF4-FFF2-40B4-BE49-F238E27FC236}">
                <a16:creationId xmlns:a16="http://schemas.microsoft.com/office/drawing/2014/main" id="{E0CA965A-9B31-478C-8105-076F93A77B84}"/>
              </a:ext>
            </a:extLst>
          </p:cNvPr>
          <p:cNvSpPr txBox="1">
            <a:spLocks/>
          </p:cNvSpPr>
          <p:nvPr/>
        </p:nvSpPr>
        <p:spPr>
          <a:xfrm>
            <a:off x="8246175" y="3858740"/>
            <a:ext cx="3627534"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Set boundaries</a:t>
            </a:r>
          </a:p>
          <a:p>
            <a:pPr marL="0" indent="0">
              <a:lnSpc>
                <a:spcPct val="90000"/>
              </a:lnSpc>
              <a:spcBef>
                <a:spcPts val="0"/>
              </a:spcBef>
              <a:spcAft>
                <a:spcPts val="300"/>
              </a:spcAft>
              <a:buNone/>
            </a:pPr>
            <a:r>
              <a:rPr lang="en-US" sz="1400">
                <a:cs typeface="Segoe UI"/>
              </a:rPr>
              <a:t>It can be a challenge to switch ‘off’ from work when you don’t leave the office—or switch ‘on’ your workday when you don’t leave the house. If needed, set clear intentions about work time and home time to avoid burnout</a:t>
            </a:r>
            <a:br>
              <a:rPr lang="en-US" sz="1400">
                <a:cs typeface="Segoe UI"/>
              </a:rPr>
            </a:br>
            <a:r>
              <a:rPr lang="en-US" sz="1400">
                <a:cs typeface="Segoe UI"/>
              </a:rPr>
              <a:t>or being ‘always on’.</a:t>
            </a:r>
          </a:p>
        </p:txBody>
      </p:sp>
      <p:sp>
        <p:nvSpPr>
          <p:cNvPr id="49" name="Rectangle 48">
            <a:extLst>
              <a:ext uri="{FF2B5EF4-FFF2-40B4-BE49-F238E27FC236}">
                <a16:creationId xmlns:a16="http://schemas.microsoft.com/office/drawing/2014/main" id="{9F9FB427-6EB1-455B-B289-ABBC9120F308}"/>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50" name="Group 49" descr="Light bulb icon">
            <a:extLst>
              <a:ext uri="{FF2B5EF4-FFF2-40B4-BE49-F238E27FC236}">
                <a16:creationId xmlns:a16="http://schemas.microsoft.com/office/drawing/2014/main" id="{5D98F2FE-81FE-4BB0-B72E-AEEA492BF1B0}"/>
              </a:ext>
            </a:extLst>
          </p:cNvPr>
          <p:cNvGrpSpPr/>
          <p:nvPr/>
        </p:nvGrpSpPr>
        <p:grpSpPr>
          <a:xfrm>
            <a:off x="272953" y="6047501"/>
            <a:ext cx="559996" cy="594838"/>
            <a:chOff x="1241431" y="2640042"/>
            <a:chExt cx="357190" cy="379417"/>
          </a:xfrm>
        </p:grpSpPr>
        <p:sp>
          <p:nvSpPr>
            <p:cNvPr id="51" name="Freeform 81">
              <a:extLst>
                <a:ext uri="{FF2B5EF4-FFF2-40B4-BE49-F238E27FC236}">
                  <a16:creationId xmlns:a16="http://schemas.microsoft.com/office/drawing/2014/main" id="{274E7C0E-8576-401A-BA78-F85F2F1388B7}"/>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2">
              <a:extLst>
                <a:ext uri="{FF2B5EF4-FFF2-40B4-BE49-F238E27FC236}">
                  <a16:creationId xmlns:a16="http://schemas.microsoft.com/office/drawing/2014/main" id="{C58CD01C-B8B6-4AEE-A227-99416CF9256C}"/>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83">
              <a:extLst>
                <a:ext uri="{FF2B5EF4-FFF2-40B4-BE49-F238E27FC236}">
                  <a16:creationId xmlns:a16="http://schemas.microsoft.com/office/drawing/2014/main" id="{CA197F4F-6FDB-47B2-A129-509F5EEDE4A5}"/>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84">
              <a:extLst>
                <a:ext uri="{FF2B5EF4-FFF2-40B4-BE49-F238E27FC236}">
                  <a16:creationId xmlns:a16="http://schemas.microsoft.com/office/drawing/2014/main" id="{1341DBE2-D531-4F76-8679-57AC4DC15A7F}"/>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85">
              <a:extLst>
                <a:ext uri="{FF2B5EF4-FFF2-40B4-BE49-F238E27FC236}">
                  <a16:creationId xmlns:a16="http://schemas.microsoft.com/office/drawing/2014/main" id="{96FBB839-83BB-4B42-8044-EE86E7F5D19E}"/>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6">
              <a:extLst>
                <a:ext uri="{FF2B5EF4-FFF2-40B4-BE49-F238E27FC236}">
                  <a16:creationId xmlns:a16="http://schemas.microsoft.com/office/drawing/2014/main" id="{7454712D-2003-43A7-99A5-6297B75CE24F}"/>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Rectangle 42">
            <a:hlinkClick r:id="rId6"/>
            <a:extLst>
              <a:ext uri="{FF2B5EF4-FFF2-40B4-BE49-F238E27FC236}">
                <a16:creationId xmlns:a16="http://schemas.microsoft.com/office/drawing/2014/main" id="{0AA8880B-2794-43F2-AC33-D3FFA296B7A7}"/>
              </a:ext>
            </a:extLst>
          </p:cNvPr>
          <p:cNvSpPr/>
          <p:nvPr/>
        </p:nvSpPr>
        <p:spPr>
          <a:xfrm>
            <a:off x="882988" y="6095621"/>
            <a:ext cx="10275007" cy="49859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latin typeface="+mj-lt"/>
                <a:cs typeface="Segoe UI"/>
                <a:hlinkClick r:id="rId7"/>
              </a:rPr>
              <a:t>Manage notifications</a:t>
            </a:r>
            <a:r>
              <a:rPr lang="en-US" sz="1200">
                <a:latin typeface="+mj-lt"/>
                <a:cs typeface="Segoe UI"/>
              </a:rPr>
              <a:t> </a:t>
            </a:r>
            <a:r>
              <a:rPr lang="en-US" sz="1200">
                <a:cs typeface="Segoe UI"/>
              </a:rPr>
              <a:t>for Teams activities, channels, and on mobile.</a:t>
            </a:r>
          </a:p>
          <a:p>
            <a:pPr marL="398145" defTabSz="932472" fontAlgn="base">
              <a:lnSpc>
                <a:spcPct val="90000"/>
              </a:lnSpc>
              <a:spcBef>
                <a:spcPct val="0"/>
              </a:spcBef>
              <a:spcAft>
                <a:spcPct val="0"/>
              </a:spcAft>
            </a:pPr>
            <a:r>
              <a:rPr lang="en-US" sz="1200">
                <a:latin typeface="+mj-lt"/>
                <a:cs typeface="Segoe UI"/>
                <a:hlinkClick r:id="rId8"/>
              </a:rPr>
              <a:t>Set a status message</a:t>
            </a:r>
            <a:r>
              <a:rPr lang="en-US" sz="1200">
                <a:latin typeface="+mj-lt"/>
                <a:cs typeface="Segoe UI"/>
              </a:rPr>
              <a:t> </a:t>
            </a:r>
            <a:r>
              <a:rPr lang="en-US" sz="1200">
                <a:cs typeface="Segoe UI"/>
              </a:rPr>
              <a:t>in Teams and update your calendar to indicate if you are free or busy.</a:t>
            </a:r>
          </a:p>
          <a:p>
            <a:pPr marL="398145" defTabSz="932472" fontAlgn="base">
              <a:lnSpc>
                <a:spcPct val="90000"/>
              </a:lnSpc>
              <a:spcBef>
                <a:spcPct val="0"/>
              </a:spcBef>
              <a:spcAft>
                <a:spcPct val="0"/>
              </a:spcAft>
            </a:pPr>
            <a:r>
              <a:rPr lang="en-US" sz="1200">
                <a:cs typeface="Segoe UI"/>
              </a:rPr>
              <a:t>Set quiet hours in Teams mobile to limit notifications to your work hours and turn </a:t>
            </a:r>
            <a:r>
              <a:rPr lang="en-US" sz="1200">
                <a:latin typeface="+mj-lt"/>
                <a:cs typeface="Segoe UI"/>
                <a:hlinkClick r:id="rId9"/>
              </a:rPr>
              <a:t>Focus Assist</a:t>
            </a:r>
            <a:r>
              <a:rPr lang="en-US" sz="1200">
                <a:latin typeface="+mj-lt"/>
                <a:cs typeface="Segoe UI"/>
              </a:rPr>
              <a:t> </a:t>
            </a:r>
            <a:r>
              <a:rPr lang="en-US" sz="1200">
                <a:cs typeface="Segoe UI"/>
              </a:rPr>
              <a:t>on in Windows 10.</a:t>
            </a:r>
          </a:p>
        </p:txBody>
      </p:sp>
    </p:spTree>
    <p:extLst>
      <p:ext uri="{BB962C8B-B14F-4D97-AF65-F5344CB8AC3E}">
        <p14:creationId xmlns:p14="http://schemas.microsoft.com/office/powerpoint/2010/main" val="725016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a:xfrm>
            <a:off x="585216" y="457200"/>
            <a:ext cx="11018520" cy="553998"/>
          </a:xfrm>
        </p:spPr>
        <p:txBody>
          <a:bodyPr/>
          <a:lstStyle/>
          <a:p>
            <a:r>
              <a:rPr lang="en-US"/>
              <a:t>Take care and be mindful</a:t>
            </a:r>
          </a:p>
        </p:txBody>
      </p:sp>
      <p:sp>
        <p:nvSpPr>
          <p:cNvPr id="49" name="TextBox 48">
            <a:extLst>
              <a:ext uri="{FF2B5EF4-FFF2-40B4-BE49-F238E27FC236}">
                <a16:creationId xmlns:a16="http://schemas.microsoft.com/office/drawing/2014/main" id="{3CC52905-4ADD-41D8-8340-F3E3CA78B894}"/>
              </a:ext>
            </a:extLst>
          </p:cNvPr>
          <p:cNvSpPr txBox="1"/>
          <p:nvPr/>
        </p:nvSpPr>
        <p:spPr>
          <a:xfrm>
            <a:off x="588263" y="1153161"/>
            <a:ext cx="10751750" cy="553998"/>
          </a:xfrm>
          <a:prstGeom prst="rect">
            <a:avLst/>
          </a:prstGeom>
          <a:noFill/>
        </p:spPr>
        <p:txBody>
          <a:bodyPr wrap="square" lIns="0" tIns="0" rIns="0" bIns="0" rtlCol="0" anchor="ctr" anchorCtr="0">
            <a:spAutoFit/>
          </a:bodyPr>
          <a:lstStyle/>
          <a:p>
            <a:pPr lvl="0">
              <a:defRPr/>
            </a:pPr>
            <a:r>
              <a:rPr lang="en-US" sz="1800"/>
              <a:t>In challenging circumstances, we need to remember to take a step back and focus on our health,</a:t>
            </a:r>
            <a:br>
              <a:rPr lang="en-US" sz="1800"/>
            </a:br>
            <a:r>
              <a:rPr lang="en-US" sz="1800"/>
              <a:t>wellness, and mindset.</a:t>
            </a:r>
          </a:p>
        </p:txBody>
      </p:sp>
      <p:pic>
        <p:nvPicPr>
          <p:cNvPr id="5" name="Picture 4" descr="A person walking their dog">
            <a:extLst>
              <a:ext uri="{FF2B5EF4-FFF2-40B4-BE49-F238E27FC236}">
                <a16:creationId xmlns:a16="http://schemas.microsoft.com/office/drawing/2014/main" id="{118C07D0-F657-4CA1-B3C4-98E7853091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1" y="1818765"/>
            <a:ext cx="3418934" cy="1952901"/>
          </a:xfrm>
          <a:prstGeom prst="rect">
            <a:avLst/>
          </a:prstGeom>
        </p:spPr>
      </p:pic>
      <p:sp>
        <p:nvSpPr>
          <p:cNvPr id="48" name="Content Placeholder 3">
            <a:extLst>
              <a:ext uri="{FF2B5EF4-FFF2-40B4-BE49-F238E27FC236}">
                <a16:creationId xmlns:a16="http://schemas.microsoft.com/office/drawing/2014/main" id="{2147D283-C7E8-4E52-8029-74DF65B92C12}"/>
              </a:ext>
            </a:extLst>
          </p:cNvPr>
          <p:cNvSpPr txBox="1">
            <a:spLocks/>
          </p:cNvSpPr>
          <p:nvPr/>
        </p:nvSpPr>
        <p:spPr>
          <a:xfrm>
            <a:off x="588262" y="3858740"/>
            <a:ext cx="3418933"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Don’t forget to take breaks</a:t>
            </a:r>
          </a:p>
          <a:p>
            <a:pPr marL="0" indent="0">
              <a:lnSpc>
                <a:spcPct val="90000"/>
              </a:lnSpc>
              <a:spcBef>
                <a:spcPts val="0"/>
              </a:spcBef>
              <a:spcAft>
                <a:spcPts val="300"/>
              </a:spcAft>
              <a:buNone/>
            </a:pPr>
            <a:r>
              <a:rPr lang="en-US" sz="1400">
                <a:cs typeface="Segoe UI"/>
              </a:rPr>
              <a:t>It can be difficult to remember to take breaks. Use your calendar to turn meals and breaks into appointments so you get regular reminders. Block time on your calendar for exercise and fresh air—or just time to step away from your workspace. </a:t>
            </a:r>
          </a:p>
        </p:txBody>
      </p:sp>
      <p:pic>
        <p:nvPicPr>
          <p:cNvPr id="19" name="Picture 18" descr="a stack of rocks on the beach">
            <a:extLst>
              <a:ext uri="{FF2B5EF4-FFF2-40B4-BE49-F238E27FC236}">
                <a16:creationId xmlns:a16="http://schemas.microsoft.com/office/drawing/2014/main" id="{8C92E104-2623-4A14-9FC8-33331DEBCE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8789" y="1818765"/>
            <a:ext cx="3418935" cy="1914250"/>
          </a:xfrm>
          <a:prstGeom prst="rect">
            <a:avLst/>
          </a:prstGeom>
        </p:spPr>
      </p:pic>
      <p:sp>
        <p:nvSpPr>
          <p:cNvPr id="59" name="Text Placeholder 24">
            <a:extLst>
              <a:ext uri="{FF2B5EF4-FFF2-40B4-BE49-F238E27FC236}">
                <a16:creationId xmlns:a16="http://schemas.microsoft.com/office/drawing/2014/main" id="{FFA5C9DB-3D6F-4A28-98CB-D0EEFCE3AFA2}"/>
              </a:ext>
            </a:extLst>
          </p:cNvPr>
          <p:cNvSpPr txBox="1">
            <a:spLocks/>
          </p:cNvSpPr>
          <p:nvPr/>
        </p:nvSpPr>
        <p:spPr>
          <a:xfrm>
            <a:off x="4458790" y="3858740"/>
            <a:ext cx="3608764"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Work-life harmony</a:t>
            </a:r>
          </a:p>
          <a:p>
            <a:pPr marL="0" indent="0">
              <a:lnSpc>
                <a:spcPct val="90000"/>
              </a:lnSpc>
              <a:spcBef>
                <a:spcPts val="0"/>
              </a:spcBef>
              <a:spcAft>
                <a:spcPts val="300"/>
              </a:spcAft>
              <a:buNone/>
            </a:pPr>
            <a:r>
              <a:rPr lang="en-US" sz="1400">
                <a:cs typeface="Segoe UI"/>
              </a:rPr>
              <a:t>We recognize that while working from home you may need to occasionally redirect your time and energy to your loved ones. Continue to access available support options, caregiver benefits, and leave, as needed, to find the balance you need. </a:t>
            </a:r>
          </a:p>
        </p:txBody>
      </p:sp>
      <p:pic>
        <p:nvPicPr>
          <p:cNvPr id="3" name="Picture 2" descr="A woman sitting in a comfortable chair reading a newspaper">
            <a:extLst>
              <a:ext uri="{FF2B5EF4-FFF2-40B4-BE49-F238E27FC236}">
                <a16:creationId xmlns:a16="http://schemas.microsoft.com/office/drawing/2014/main" id="{35E0E01D-355F-49BF-8623-2609A92A70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6174" y="1818765"/>
            <a:ext cx="3418935" cy="1904977"/>
          </a:xfrm>
          <a:prstGeom prst="rect">
            <a:avLst/>
          </a:prstGeom>
        </p:spPr>
      </p:pic>
      <p:sp>
        <p:nvSpPr>
          <p:cNvPr id="47" name="Text Placeholder 25">
            <a:extLst>
              <a:ext uri="{FF2B5EF4-FFF2-40B4-BE49-F238E27FC236}">
                <a16:creationId xmlns:a16="http://schemas.microsoft.com/office/drawing/2014/main" id="{8264ABFF-BC01-40D4-9CAB-7F6FD708EEBC}"/>
              </a:ext>
            </a:extLst>
          </p:cNvPr>
          <p:cNvSpPr txBox="1">
            <a:spLocks/>
          </p:cNvSpPr>
          <p:nvPr/>
        </p:nvSpPr>
        <p:spPr>
          <a:xfrm>
            <a:off x="8246175" y="3858740"/>
            <a:ext cx="3357563"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Check-in with you (and others)</a:t>
            </a:r>
          </a:p>
          <a:p>
            <a:pPr marL="0" indent="0">
              <a:lnSpc>
                <a:spcPct val="90000"/>
              </a:lnSpc>
              <a:spcBef>
                <a:spcPts val="0"/>
              </a:spcBef>
              <a:spcAft>
                <a:spcPts val="300"/>
              </a:spcAft>
              <a:buNone/>
            </a:pPr>
            <a:r>
              <a:rPr lang="en-US" sz="1400">
                <a:cs typeface="Segoe UI"/>
              </a:rPr>
              <a:t>It’s important to check in with yourself and be mindful of how you are feeling. Anxiety, loneliness, and other feelings are perfectly normal, and we have resources to help you take care. Be sure to check in on others within your community. </a:t>
            </a:r>
          </a:p>
        </p:txBody>
      </p:sp>
      <p:sp>
        <p:nvSpPr>
          <p:cNvPr id="60" name="Rectangle 59">
            <a:extLst>
              <a:ext uri="{FF2B5EF4-FFF2-40B4-BE49-F238E27FC236}">
                <a16:creationId xmlns:a16="http://schemas.microsoft.com/office/drawing/2014/main" id="{61AD540E-3DB7-441B-912A-8D2BD576910C}"/>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1" name="Group 60" descr="Light bulb icon">
            <a:extLst>
              <a:ext uri="{FF2B5EF4-FFF2-40B4-BE49-F238E27FC236}">
                <a16:creationId xmlns:a16="http://schemas.microsoft.com/office/drawing/2014/main" id="{E17602C6-7D4E-4EB8-8AA1-17F44E1BAA07}"/>
              </a:ext>
            </a:extLst>
          </p:cNvPr>
          <p:cNvGrpSpPr/>
          <p:nvPr/>
        </p:nvGrpSpPr>
        <p:grpSpPr>
          <a:xfrm>
            <a:off x="272953" y="6047501"/>
            <a:ext cx="559996" cy="594838"/>
            <a:chOff x="1241431" y="2640042"/>
            <a:chExt cx="357190" cy="379417"/>
          </a:xfrm>
        </p:grpSpPr>
        <p:sp>
          <p:nvSpPr>
            <p:cNvPr id="62" name="Freeform 81">
              <a:extLst>
                <a:ext uri="{FF2B5EF4-FFF2-40B4-BE49-F238E27FC236}">
                  <a16:creationId xmlns:a16="http://schemas.microsoft.com/office/drawing/2014/main" id="{DF736347-3C17-4357-9EAF-7348BB0218F4}"/>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2">
              <a:extLst>
                <a:ext uri="{FF2B5EF4-FFF2-40B4-BE49-F238E27FC236}">
                  <a16:creationId xmlns:a16="http://schemas.microsoft.com/office/drawing/2014/main" id="{B3764414-F87D-470E-947C-DDBC605DD7AC}"/>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83">
              <a:extLst>
                <a:ext uri="{FF2B5EF4-FFF2-40B4-BE49-F238E27FC236}">
                  <a16:creationId xmlns:a16="http://schemas.microsoft.com/office/drawing/2014/main" id="{C1C316A7-D330-4EBB-968A-3344CD56AFE3}"/>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84">
              <a:extLst>
                <a:ext uri="{FF2B5EF4-FFF2-40B4-BE49-F238E27FC236}">
                  <a16:creationId xmlns:a16="http://schemas.microsoft.com/office/drawing/2014/main" id="{1A43D838-78FB-4F93-ABDF-0CC7FBE8F2B8}"/>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5">
              <a:extLst>
                <a:ext uri="{FF2B5EF4-FFF2-40B4-BE49-F238E27FC236}">
                  <a16:creationId xmlns:a16="http://schemas.microsoft.com/office/drawing/2014/main" id="{AEF4A37F-AD13-4646-A476-0D1F38977B95}"/>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86">
              <a:extLst>
                <a:ext uri="{FF2B5EF4-FFF2-40B4-BE49-F238E27FC236}">
                  <a16:creationId xmlns:a16="http://schemas.microsoft.com/office/drawing/2014/main" id="{CDAC5473-05F7-4152-9FFA-72A9E4AEB811}"/>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413583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desk having a video conversation with another person">
            <a:extLst>
              <a:ext uri="{FF2B5EF4-FFF2-40B4-BE49-F238E27FC236}">
                <a16:creationId xmlns:a16="http://schemas.microsoft.com/office/drawing/2014/main" id="{38A477DC-9344-485A-A392-93AE80CBBA15}"/>
              </a:ext>
            </a:extLst>
          </p:cNvPr>
          <p:cNvPicPr>
            <a:picLocks noChangeAspect="1"/>
          </p:cNvPicPr>
          <p:nvPr/>
        </p:nvPicPr>
        <p:blipFill rotWithShape="1">
          <a:blip r:embed="rId3"/>
          <a:srcRect b="1799"/>
          <a:stretch/>
        </p:blipFill>
        <p:spPr>
          <a:xfrm>
            <a:off x="8252047" y="1813536"/>
            <a:ext cx="3420690" cy="1902650"/>
          </a:xfrm>
          <a:prstGeom prst="rect">
            <a:avLst/>
          </a:prstGeom>
        </p:spPr>
      </p:pic>
      <p:pic>
        <p:nvPicPr>
          <p:cNvPr id="6" name="Picture 5" descr="A person sitting at a table using a computer talking with four people on a video call">
            <a:extLst>
              <a:ext uri="{FF2B5EF4-FFF2-40B4-BE49-F238E27FC236}">
                <a16:creationId xmlns:a16="http://schemas.microsoft.com/office/drawing/2014/main" id="{EE406D92-733B-4638-9B93-14E80C8D6C3C}"/>
              </a:ext>
            </a:extLst>
          </p:cNvPr>
          <p:cNvPicPr>
            <a:picLocks noChangeAspect="1"/>
          </p:cNvPicPr>
          <p:nvPr/>
        </p:nvPicPr>
        <p:blipFill>
          <a:blip r:embed="rId4"/>
          <a:stretch>
            <a:fillRect/>
          </a:stretch>
        </p:blipFill>
        <p:spPr>
          <a:xfrm>
            <a:off x="4464661" y="1813536"/>
            <a:ext cx="3361913" cy="1904208"/>
          </a:xfrm>
          <a:prstGeom prst="rect">
            <a:avLst/>
          </a:prstGeom>
        </p:spPr>
      </p:pic>
      <p:pic>
        <p:nvPicPr>
          <p:cNvPr id="3" name="Picture 2" descr="A person standing in front of a large screen on a video call with four other people">
            <a:extLst>
              <a:ext uri="{FF2B5EF4-FFF2-40B4-BE49-F238E27FC236}">
                <a16:creationId xmlns:a16="http://schemas.microsoft.com/office/drawing/2014/main" id="{39CD6CED-0816-4A5A-8ECF-F2CF5B536BD6}"/>
              </a:ext>
            </a:extLst>
          </p:cNvPr>
          <p:cNvPicPr>
            <a:picLocks noChangeAspect="1"/>
          </p:cNvPicPr>
          <p:nvPr/>
        </p:nvPicPr>
        <p:blipFill>
          <a:blip r:embed="rId5"/>
          <a:stretch>
            <a:fillRect/>
          </a:stretch>
        </p:blipFill>
        <p:spPr>
          <a:xfrm>
            <a:off x="583912" y="1813536"/>
            <a:ext cx="3367785" cy="1904903"/>
          </a:xfrm>
          <a:prstGeom prst="rect">
            <a:avLst/>
          </a:prstGeom>
        </p:spPr>
      </p:pic>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solidFill>
                  <a:schemeClr val="tx1"/>
                </a:solidFill>
              </a:rPr>
              <a:t>Role of the manager</a:t>
            </a:r>
          </a:p>
        </p:txBody>
      </p:sp>
      <p:sp>
        <p:nvSpPr>
          <p:cNvPr id="27" name="TextBox 26">
            <a:extLst>
              <a:ext uri="{FF2B5EF4-FFF2-40B4-BE49-F238E27FC236}">
                <a16:creationId xmlns:a16="http://schemas.microsoft.com/office/drawing/2014/main" id="{34D7F8E6-374C-4EA8-A702-1519E4DEE31F}"/>
              </a:ext>
            </a:extLst>
          </p:cNvPr>
          <p:cNvSpPr txBox="1"/>
          <p:nvPr/>
        </p:nvSpPr>
        <p:spPr>
          <a:xfrm>
            <a:off x="588262" y="1012591"/>
            <a:ext cx="10751750" cy="615553"/>
          </a:xfrm>
          <a:prstGeom prst="rect">
            <a:avLst/>
          </a:prstGeom>
          <a:noFill/>
        </p:spPr>
        <p:txBody>
          <a:bodyPr wrap="square" lIns="0" tIns="0" rIns="0" bIns="0" rtlCol="0" anchor="ctr" anchorCtr="0">
            <a:spAutoFit/>
          </a:bodyPr>
          <a:lstStyle/>
          <a:p>
            <a:pPr lvl="0">
              <a:defRPr/>
            </a:pPr>
            <a:r>
              <a:rPr lang="en-US" sz="2000"/>
              <a:t>Managers play a key role in the success of their teams, especially during times of uncertainty and change.</a:t>
            </a:r>
          </a:p>
        </p:txBody>
      </p:sp>
      <p:sp>
        <p:nvSpPr>
          <p:cNvPr id="26" name="Content Placeholder 3">
            <a:extLst>
              <a:ext uri="{FF2B5EF4-FFF2-40B4-BE49-F238E27FC236}">
                <a16:creationId xmlns:a16="http://schemas.microsoft.com/office/drawing/2014/main" id="{19D72E59-39DE-46D1-85CF-F279BFC31220}"/>
              </a:ext>
            </a:extLst>
          </p:cNvPr>
          <p:cNvSpPr txBox="1">
            <a:spLocks/>
          </p:cNvSpPr>
          <p:nvPr/>
        </p:nvSpPr>
        <p:spPr>
          <a:xfrm>
            <a:off x="588262" y="3858740"/>
            <a:ext cx="3418933" cy="14234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Lead by example</a:t>
            </a:r>
          </a:p>
          <a:p>
            <a:pPr marL="0" indent="0">
              <a:lnSpc>
                <a:spcPct val="90000"/>
              </a:lnSpc>
              <a:spcBef>
                <a:spcPts val="0"/>
              </a:spcBef>
              <a:spcAft>
                <a:spcPts val="300"/>
              </a:spcAft>
              <a:buNone/>
            </a:pPr>
            <a:r>
              <a:rPr lang="en-US" sz="1400">
                <a:cs typeface="Segoe UI"/>
              </a:rPr>
              <a:t>Model the work from home habits in this document. Be a positive example of the guidance, and make sure to reinforce inclusion. Check in with your employees, ask for perspectives, and identify any areas for improvement. </a:t>
            </a:r>
          </a:p>
        </p:txBody>
      </p:sp>
      <p:sp>
        <p:nvSpPr>
          <p:cNvPr id="44" name="Text Placeholder 24">
            <a:extLst>
              <a:ext uri="{FF2B5EF4-FFF2-40B4-BE49-F238E27FC236}">
                <a16:creationId xmlns:a16="http://schemas.microsoft.com/office/drawing/2014/main" id="{02D6FB00-3FC5-4E9F-9C81-F6F39260009B}"/>
              </a:ext>
            </a:extLst>
          </p:cNvPr>
          <p:cNvSpPr txBox="1">
            <a:spLocks/>
          </p:cNvSpPr>
          <p:nvPr/>
        </p:nvSpPr>
        <p:spPr>
          <a:xfrm>
            <a:off x="4458789" y="3858740"/>
            <a:ext cx="3726018" cy="161736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Support in new ways</a:t>
            </a:r>
          </a:p>
          <a:p>
            <a:pPr marL="0" indent="0">
              <a:lnSpc>
                <a:spcPct val="90000"/>
              </a:lnSpc>
              <a:spcBef>
                <a:spcPts val="0"/>
              </a:spcBef>
              <a:spcAft>
                <a:spcPts val="300"/>
              </a:spcAft>
              <a:buNone/>
            </a:pPr>
            <a:r>
              <a:rPr lang="en-US" sz="1400">
                <a:cs typeface="Segoe UI"/>
              </a:rPr>
              <a:t>Help each person create their best and most productive work from home environment. Understand any business continuity concerns of your team and support their efforts at working in new ways. Be curious and ask questions that empower employees to find their own solutions.</a:t>
            </a:r>
          </a:p>
        </p:txBody>
      </p:sp>
      <p:sp>
        <p:nvSpPr>
          <p:cNvPr id="25" name="Text Placeholder 25">
            <a:extLst>
              <a:ext uri="{FF2B5EF4-FFF2-40B4-BE49-F238E27FC236}">
                <a16:creationId xmlns:a16="http://schemas.microsoft.com/office/drawing/2014/main" id="{DB806376-FB32-4D5E-9263-D0B40745A47E}"/>
              </a:ext>
            </a:extLst>
          </p:cNvPr>
          <p:cNvSpPr txBox="1">
            <a:spLocks/>
          </p:cNvSpPr>
          <p:nvPr/>
        </p:nvSpPr>
        <p:spPr>
          <a:xfrm>
            <a:off x="8246175" y="3858740"/>
            <a:ext cx="3418934" cy="14234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Frequent check-ins</a:t>
            </a:r>
          </a:p>
          <a:p>
            <a:pPr marL="0" indent="0">
              <a:lnSpc>
                <a:spcPct val="90000"/>
              </a:lnSpc>
              <a:spcBef>
                <a:spcPts val="0"/>
              </a:spcBef>
              <a:spcAft>
                <a:spcPts val="300"/>
              </a:spcAft>
              <a:buNone/>
            </a:pPr>
            <a:r>
              <a:rPr lang="en-US" sz="1400">
                <a:cs typeface="Segoe UI"/>
              </a:rPr>
              <a:t>These are unusual times with unanticipated challenges and may require more frequent check-ins. Students may be out of school. Be sure to manage expectations, offer support, and take time to understand the unique needs of every employee.</a:t>
            </a:r>
          </a:p>
        </p:txBody>
      </p:sp>
      <p:sp>
        <p:nvSpPr>
          <p:cNvPr id="45" name="Rectangle 44">
            <a:extLst>
              <a:ext uri="{FF2B5EF4-FFF2-40B4-BE49-F238E27FC236}">
                <a16:creationId xmlns:a16="http://schemas.microsoft.com/office/drawing/2014/main" id="{1DAA98C3-B130-4A89-935A-6E42EF507523}"/>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46" name="Group 45" descr="Light bulb icon">
            <a:extLst>
              <a:ext uri="{FF2B5EF4-FFF2-40B4-BE49-F238E27FC236}">
                <a16:creationId xmlns:a16="http://schemas.microsoft.com/office/drawing/2014/main" id="{8E11395D-6489-4306-AA4F-E1C4F904A406}"/>
              </a:ext>
            </a:extLst>
          </p:cNvPr>
          <p:cNvGrpSpPr/>
          <p:nvPr/>
        </p:nvGrpSpPr>
        <p:grpSpPr>
          <a:xfrm>
            <a:off x="272953" y="6047501"/>
            <a:ext cx="559996" cy="594838"/>
            <a:chOff x="1241431" y="2640042"/>
            <a:chExt cx="357190" cy="379417"/>
          </a:xfrm>
        </p:grpSpPr>
        <p:sp>
          <p:nvSpPr>
            <p:cNvPr id="47" name="Freeform 81">
              <a:extLst>
                <a:ext uri="{FF2B5EF4-FFF2-40B4-BE49-F238E27FC236}">
                  <a16:creationId xmlns:a16="http://schemas.microsoft.com/office/drawing/2014/main" id="{46F2A5DD-1ADD-4935-953B-BE6BFA85ECB8}"/>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2">
              <a:extLst>
                <a:ext uri="{FF2B5EF4-FFF2-40B4-BE49-F238E27FC236}">
                  <a16:creationId xmlns:a16="http://schemas.microsoft.com/office/drawing/2014/main" id="{674911F8-37D7-4CB4-9460-9BEB1C809289}"/>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83">
              <a:extLst>
                <a:ext uri="{FF2B5EF4-FFF2-40B4-BE49-F238E27FC236}">
                  <a16:creationId xmlns:a16="http://schemas.microsoft.com/office/drawing/2014/main" id="{03EA3AFE-E912-4F99-AA96-2E09F4B285A8}"/>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84">
              <a:extLst>
                <a:ext uri="{FF2B5EF4-FFF2-40B4-BE49-F238E27FC236}">
                  <a16:creationId xmlns:a16="http://schemas.microsoft.com/office/drawing/2014/main" id="{AEAA6D71-FC86-4A26-8F10-004C576CCEFA}"/>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5">
              <a:extLst>
                <a:ext uri="{FF2B5EF4-FFF2-40B4-BE49-F238E27FC236}">
                  <a16:creationId xmlns:a16="http://schemas.microsoft.com/office/drawing/2014/main" id="{FDA7FC57-E620-4A67-A499-0D5C2C75A784}"/>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6">
              <a:extLst>
                <a:ext uri="{FF2B5EF4-FFF2-40B4-BE49-F238E27FC236}">
                  <a16:creationId xmlns:a16="http://schemas.microsoft.com/office/drawing/2014/main" id="{65F62C00-880A-4810-8382-399DA51FC566}"/>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41059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6FE492-2076-447A-ABE7-E307EE2D48D0}"/>
              </a:ext>
            </a:extLst>
          </p:cNvPr>
          <p:cNvSpPr>
            <a:spLocks noGrp="1"/>
          </p:cNvSpPr>
          <p:nvPr>
            <p:ph type="title"/>
          </p:nvPr>
        </p:nvSpPr>
        <p:spPr>
          <a:xfrm>
            <a:off x="588263" y="3150414"/>
            <a:ext cx="3183637" cy="553998"/>
          </a:xfrm>
        </p:spPr>
        <p:txBody>
          <a:bodyPr/>
          <a:lstStyle/>
          <a:p>
            <a:r>
              <a:rPr lang="en-US"/>
              <a:t>Learn more</a:t>
            </a:r>
          </a:p>
        </p:txBody>
      </p:sp>
      <p:sp>
        <p:nvSpPr>
          <p:cNvPr id="8" name="Text Placeholder 7">
            <a:extLst>
              <a:ext uri="{FF2B5EF4-FFF2-40B4-BE49-F238E27FC236}">
                <a16:creationId xmlns:a16="http://schemas.microsoft.com/office/drawing/2014/main" id="{F45DF6E2-5D15-41A3-92F6-A2B34E9D1D6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007882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146E-519D-41BB-8B2C-3AA3F2BFEC45}"/>
              </a:ext>
            </a:extLst>
          </p:cNvPr>
          <p:cNvSpPr>
            <a:spLocks noGrp="1"/>
          </p:cNvSpPr>
          <p:nvPr>
            <p:ph type="title"/>
          </p:nvPr>
        </p:nvSpPr>
        <p:spPr>
          <a:xfrm>
            <a:off x="584200" y="2979778"/>
            <a:ext cx="9144000" cy="553998"/>
          </a:xfrm>
        </p:spPr>
        <p:txBody>
          <a:bodyPr/>
          <a:lstStyle/>
          <a:p>
            <a:r>
              <a:rPr lang="en-US"/>
              <a:t>Guide to working from home</a:t>
            </a:r>
          </a:p>
        </p:txBody>
      </p:sp>
      <p:sp>
        <p:nvSpPr>
          <p:cNvPr id="3" name="Text Placeholder 2">
            <a:extLst>
              <a:ext uri="{FF2B5EF4-FFF2-40B4-BE49-F238E27FC236}">
                <a16:creationId xmlns:a16="http://schemas.microsoft.com/office/drawing/2014/main" id="{A4267804-753D-44B2-9C8E-FF58C677C285}"/>
              </a:ext>
            </a:extLst>
          </p:cNvPr>
          <p:cNvSpPr>
            <a:spLocks noGrp="1"/>
          </p:cNvSpPr>
          <p:nvPr>
            <p:ph type="body" sz="quarter" idx="12"/>
          </p:nvPr>
        </p:nvSpPr>
        <p:spPr>
          <a:xfrm>
            <a:off x="584200" y="3705922"/>
            <a:ext cx="10578171" cy="338554"/>
          </a:xfrm>
        </p:spPr>
        <p:txBody>
          <a:bodyPr/>
          <a:lstStyle/>
          <a:p>
            <a:r>
              <a:rPr lang="en-US"/>
              <a:t>General guidance, tips, and resources for employees during the COVID-19 outbreak</a:t>
            </a:r>
          </a:p>
        </p:txBody>
      </p:sp>
      <p:sp>
        <p:nvSpPr>
          <p:cNvPr id="4" name="Text Placeholder 2">
            <a:extLst>
              <a:ext uri="{FF2B5EF4-FFF2-40B4-BE49-F238E27FC236}">
                <a16:creationId xmlns:a16="http://schemas.microsoft.com/office/drawing/2014/main" id="{59AB8473-67DF-41D0-80DA-8CF76FBE8E14}"/>
              </a:ext>
            </a:extLst>
          </p:cNvPr>
          <p:cNvSpPr txBox="1">
            <a:spLocks/>
          </p:cNvSpPr>
          <p:nvPr/>
        </p:nvSpPr>
        <p:spPr>
          <a:xfrm>
            <a:off x="584200" y="4108900"/>
            <a:ext cx="10578171" cy="21544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As of March 17, 2020</a:t>
            </a:r>
          </a:p>
        </p:txBody>
      </p:sp>
    </p:spTree>
    <p:extLst>
      <p:ext uri="{BB962C8B-B14F-4D97-AF65-F5344CB8AC3E}">
        <p14:creationId xmlns:p14="http://schemas.microsoft.com/office/powerpoint/2010/main" val="272541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EBA3-2C93-488C-903B-9972390D44C9}"/>
              </a:ext>
            </a:extLst>
          </p:cNvPr>
          <p:cNvSpPr>
            <a:spLocks noGrp="1"/>
          </p:cNvSpPr>
          <p:nvPr>
            <p:ph type="title"/>
          </p:nvPr>
        </p:nvSpPr>
        <p:spPr/>
        <p:txBody>
          <a:bodyPr/>
          <a:lstStyle/>
          <a:p>
            <a:r>
              <a:rPr lang="en-US" sz="4000"/>
              <a:t>Our global concern</a:t>
            </a:r>
          </a:p>
        </p:txBody>
      </p:sp>
      <p:sp>
        <p:nvSpPr>
          <p:cNvPr id="3" name="Text Placeholder 2">
            <a:extLst>
              <a:ext uri="{FF2B5EF4-FFF2-40B4-BE49-F238E27FC236}">
                <a16:creationId xmlns:a16="http://schemas.microsoft.com/office/drawing/2014/main" id="{AAF51D8E-602A-4684-BFDE-829A615EE23A}"/>
              </a:ext>
            </a:extLst>
          </p:cNvPr>
          <p:cNvSpPr>
            <a:spLocks noGrp="1"/>
          </p:cNvSpPr>
          <p:nvPr>
            <p:ph type="body" sz="quarter" idx="10"/>
          </p:nvPr>
        </p:nvSpPr>
        <p:spPr>
          <a:xfrm>
            <a:off x="4938315" y="1426865"/>
            <a:ext cx="6462748" cy="4001095"/>
          </a:xfrm>
        </p:spPr>
        <p:txBody>
          <a:bodyPr/>
          <a:lstStyle/>
          <a:p>
            <a:pPr>
              <a:spcBef>
                <a:spcPts val="0"/>
              </a:spcBef>
              <a:spcAft>
                <a:spcPts val="1200"/>
              </a:spcAft>
            </a:pPr>
            <a:r>
              <a:rPr lang="en-US" sz="2000"/>
              <a:t>As a global community working together to prevent further spread of the COVID-19 virus, many of you</a:t>
            </a:r>
            <a:br>
              <a:rPr lang="en-US" sz="2000"/>
            </a:br>
            <a:r>
              <a:rPr lang="en-US" sz="2000"/>
              <a:t>are working from home for the first time, for a more sustained period than you have before, and (in some cases) with others at home with you.</a:t>
            </a:r>
          </a:p>
          <a:p>
            <a:pPr>
              <a:spcBef>
                <a:spcPts val="0"/>
              </a:spcBef>
              <a:spcAft>
                <a:spcPts val="1200"/>
              </a:spcAft>
            </a:pPr>
            <a:r>
              <a:rPr lang="en-US" sz="2000"/>
              <a:t>We recognize that, for some of you, working from home is new and can feel difficult. With this guide, we have collected resources, guidance, and tips to help you stay healthy, engaged, and productive.</a:t>
            </a:r>
          </a:p>
          <a:p>
            <a:pPr>
              <a:spcBef>
                <a:spcPts val="0"/>
              </a:spcBef>
              <a:spcAft>
                <a:spcPts val="1200"/>
              </a:spcAft>
            </a:pPr>
            <a:r>
              <a:rPr lang="en-US" sz="2000"/>
              <a:t>This guide is for you—to help you set up your workspace, stay connected to each other, and manage your time</a:t>
            </a:r>
            <a:br>
              <a:rPr lang="en-US" sz="2000"/>
            </a:br>
            <a:r>
              <a:rPr lang="en-US" sz="2000"/>
              <a:t>and well-being. </a:t>
            </a:r>
          </a:p>
        </p:txBody>
      </p:sp>
    </p:spTree>
    <p:extLst>
      <p:ext uri="{BB962C8B-B14F-4D97-AF65-F5344CB8AC3E}">
        <p14:creationId xmlns:p14="http://schemas.microsoft.com/office/powerpoint/2010/main" val="28892094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D035-0162-4D66-8F38-4F717FD77A1B}"/>
              </a:ext>
            </a:extLst>
          </p:cNvPr>
          <p:cNvSpPr>
            <a:spLocks noGrp="1"/>
          </p:cNvSpPr>
          <p:nvPr>
            <p:ph type="title"/>
          </p:nvPr>
        </p:nvSpPr>
        <p:spPr/>
        <p:txBody>
          <a:bodyPr/>
          <a:lstStyle/>
          <a:p>
            <a:r>
              <a:rPr lang="en-US"/>
              <a:t>Guide to working from home</a:t>
            </a:r>
          </a:p>
        </p:txBody>
      </p:sp>
      <p:pic>
        <p:nvPicPr>
          <p:cNvPr id="5" name="Picture 4" descr="Man sitting at a table working on his laptop.&#10;">
            <a:extLst>
              <a:ext uri="{FF2B5EF4-FFF2-40B4-BE49-F238E27FC236}">
                <a16:creationId xmlns:a16="http://schemas.microsoft.com/office/drawing/2014/main" id="{C3AE93B8-7215-4571-8A21-7487F79F49C3}"/>
              </a:ext>
            </a:extLst>
          </p:cNvPr>
          <p:cNvPicPr>
            <a:picLocks noChangeAspect="1"/>
          </p:cNvPicPr>
          <p:nvPr/>
        </p:nvPicPr>
        <p:blipFill>
          <a:blip r:embed="rId2"/>
          <a:stretch>
            <a:fillRect/>
          </a:stretch>
        </p:blipFill>
        <p:spPr>
          <a:xfrm>
            <a:off x="581026" y="1746628"/>
            <a:ext cx="3192462" cy="3192462"/>
          </a:xfrm>
          <a:prstGeom prst="rect">
            <a:avLst/>
          </a:prstGeom>
        </p:spPr>
      </p:pic>
      <p:sp>
        <p:nvSpPr>
          <p:cNvPr id="3" name="Text Placeholder 2">
            <a:extLst>
              <a:ext uri="{FF2B5EF4-FFF2-40B4-BE49-F238E27FC236}">
                <a16:creationId xmlns:a16="http://schemas.microsoft.com/office/drawing/2014/main" id="{F74F3FBC-F9A3-4A0B-9384-068CD9E7FB8E}"/>
              </a:ext>
            </a:extLst>
          </p:cNvPr>
          <p:cNvSpPr>
            <a:spLocks noGrp="1"/>
          </p:cNvSpPr>
          <p:nvPr>
            <p:ph type="body" sz="quarter" idx="4294967295"/>
          </p:nvPr>
        </p:nvSpPr>
        <p:spPr>
          <a:xfrm>
            <a:off x="1143100" y="5235304"/>
            <a:ext cx="2074662" cy="553998"/>
          </a:xfrm>
        </p:spPr>
        <p:txBody>
          <a:bodyPr/>
          <a:lstStyle/>
          <a:p>
            <a:pPr marL="0" indent="0" algn="ctr">
              <a:lnSpc>
                <a:spcPct val="90000"/>
              </a:lnSpc>
              <a:spcBef>
                <a:spcPts val="0"/>
              </a:spcBef>
              <a:buNone/>
            </a:pPr>
            <a:r>
              <a:rPr lang="en-US" sz="2000">
                <a:latin typeface="+mj-lt"/>
                <a:cs typeface="Segoe UI"/>
              </a:rPr>
              <a:t>Set up</a:t>
            </a:r>
            <a:br>
              <a:rPr lang="en-US" sz="2000">
                <a:latin typeface="+mj-lt"/>
                <a:cs typeface="Segoe UI"/>
              </a:rPr>
            </a:br>
            <a:r>
              <a:rPr lang="en-US" sz="2000">
                <a:latin typeface="+mj-lt"/>
                <a:cs typeface="Segoe UI"/>
              </a:rPr>
              <a:t>your workspace</a:t>
            </a:r>
          </a:p>
        </p:txBody>
      </p:sp>
      <p:pic>
        <p:nvPicPr>
          <p:cNvPr id="13" name="Picture Placeholder 13" descr="A person sitting at a desk with a computer on a table">
            <a:extLst>
              <a:ext uri="{FF2B5EF4-FFF2-40B4-BE49-F238E27FC236}">
                <a16:creationId xmlns:a16="http://schemas.microsoft.com/office/drawing/2014/main" id="{B48396B4-7122-6945-B20D-9A86D99580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ltGray">
          <a:xfrm>
            <a:off x="4501803" y="1747520"/>
            <a:ext cx="3191570" cy="3191570"/>
          </a:xfrm>
          <a:prstGeom prst="rect">
            <a:avLst/>
          </a:prstGeom>
          <a:blipFill>
            <a:blip r:embed="rId4"/>
            <a:stretch>
              <a:fillRect/>
            </a:stretch>
          </a:blipFill>
        </p:spPr>
      </p:pic>
      <p:sp>
        <p:nvSpPr>
          <p:cNvPr id="7" name="Text Placeholder 6">
            <a:extLst>
              <a:ext uri="{FF2B5EF4-FFF2-40B4-BE49-F238E27FC236}">
                <a16:creationId xmlns:a16="http://schemas.microsoft.com/office/drawing/2014/main" id="{6AC103EE-5193-42B8-A0E7-67AB3AF64D7B}"/>
              </a:ext>
            </a:extLst>
          </p:cNvPr>
          <p:cNvSpPr>
            <a:spLocks noGrp="1"/>
          </p:cNvSpPr>
          <p:nvPr>
            <p:ph type="body" sz="quarter" idx="4294967295"/>
          </p:nvPr>
        </p:nvSpPr>
        <p:spPr>
          <a:xfrm>
            <a:off x="5015697" y="5235304"/>
            <a:ext cx="2160608" cy="553998"/>
          </a:xfrm>
        </p:spPr>
        <p:txBody>
          <a:bodyPr/>
          <a:lstStyle/>
          <a:p>
            <a:pPr marL="0" indent="0" algn="ctr">
              <a:lnSpc>
                <a:spcPct val="90000"/>
              </a:lnSpc>
              <a:spcBef>
                <a:spcPts val="0"/>
              </a:spcBef>
              <a:buNone/>
            </a:pPr>
            <a:r>
              <a:rPr lang="en-US" sz="2000">
                <a:latin typeface="+mj-lt"/>
                <a:cs typeface="Segoe UI"/>
              </a:rPr>
              <a:t>Stay connected</a:t>
            </a:r>
            <a:br>
              <a:rPr lang="en-US" sz="2000">
                <a:latin typeface="+mj-lt"/>
                <a:cs typeface="Segoe UI"/>
              </a:rPr>
            </a:br>
            <a:r>
              <a:rPr lang="en-US" sz="2000">
                <a:latin typeface="+mj-lt"/>
                <a:cs typeface="Segoe UI"/>
              </a:rPr>
              <a:t>to each other</a:t>
            </a:r>
          </a:p>
        </p:txBody>
      </p:sp>
      <p:pic>
        <p:nvPicPr>
          <p:cNvPr id="12" name="Picture Placeholder 11" descr="A person sitting with a laptop on their lap">
            <a:extLst>
              <a:ext uri="{FF2B5EF4-FFF2-40B4-BE49-F238E27FC236}">
                <a16:creationId xmlns:a16="http://schemas.microsoft.com/office/drawing/2014/main" id="{30D3EA19-6E8C-4BB6-9FD1-176CFDE27FAF}"/>
              </a:ext>
            </a:extLst>
          </p:cNvPr>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a:ext>
            </a:extLst>
          </a:blip>
          <a:srcRect/>
          <a:stretch/>
        </p:blipFill>
        <p:spPr>
          <a:xfrm>
            <a:off x="8418513" y="1747074"/>
            <a:ext cx="3190875" cy="3192462"/>
          </a:xfrm>
        </p:spPr>
      </p:pic>
      <p:sp>
        <p:nvSpPr>
          <p:cNvPr id="11" name="Text Placeholder 6">
            <a:extLst>
              <a:ext uri="{FF2B5EF4-FFF2-40B4-BE49-F238E27FC236}">
                <a16:creationId xmlns:a16="http://schemas.microsoft.com/office/drawing/2014/main" id="{651C9202-4CB0-4903-885D-6C6F4FDBC5EC}"/>
              </a:ext>
            </a:extLst>
          </p:cNvPr>
          <p:cNvSpPr txBox="1">
            <a:spLocks/>
          </p:cNvSpPr>
          <p:nvPr/>
        </p:nvSpPr>
        <p:spPr>
          <a:xfrm>
            <a:off x="8720287" y="5235304"/>
            <a:ext cx="2587326"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pPr>
            <a:r>
              <a:rPr lang="en-US" sz="2000">
                <a:cs typeface="Segoe UI"/>
              </a:rPr>
              <a:t>Manage your time</a:t>
            </a:r>
            <a:br>
              <a:rPr lang="en-US" sz="2000">
                <a:cs typeface="Segoe UI"/>
              </a:rPr>
            </a:br>
            <a:r>
              <a:rPr lang="en-US" sz="2000">
                <a:cs typeface="Segoe UI"/>
              </a:rPr>
              <a:t>and well-being</a:t>
            </a:r>
          </a:p>
        </p:txBody>
      </p:sp>
    </p:spTree>
    <p:extLst>
      <p:ext uri="{BB962C8B-B14F-4D97-AF65-F5344CB8AC3E}">
        <p14:creationId xmlns:p14="http://schemas.microsoft.com/office/powerpoint/2010/main" val="9892399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D7E3-0291-4F91-B553-F50F5E4DCCF0}"/>
              </a:ext>
            </a:extLst>
          </p:cNvPr>
          <p:cNvSpPr>
            <a:spLocks noGrp="1"/>
          </p:cNvSpPr>
          <p:nvPr>
            <p:ph type="title"/>
          </p:nvPr>
        </p:nvSpPr>
        <p:spPr>
          <a:xfrm>
            <a:off x="588263" y="5436128"/>
            <a:ext cx="11018520" cy="553998"/>
          </a:xfrm>
        </p:spPr>
        <p:txBody>
          <a:bodyPr/>
          <a:lstStyle/>
          <a:p>
            <a:r>
              <a:rPr lang="en-US"/>
              <a:t>Set up your (physical and virtual) workspace</a:t>
            </a:r>
          </a:p>
        </p:txBody>
      </p:sp>
      <p:pic>
        <p:nvPicPr>
          <p:cNvPr id="6" name="Picture 5" descr="Man sitting at a table working on his laptop. Another person in the background holding a child.">
            <a:extLst>
              <a:ext uri="{FF2B5EF4-FFF2-40B4-BE49-F238E27FC236}">
                <a16:creationId xmlns:a16="http://schemas.microsoft.com/office/drawing/2014/main" id="{DFF277CB-0FC4-4CDD-BAF8-3DE6F9BF9E5F}"/>
              </a:ext>
            </a:extLst>
          </p:cNvPr>
          <p:cNvPicPr>
            <a:picLocks noChangeAspect="1"/>
          </p:cNvPicPr>
          <p:nvPr/>
        </p:nvPicPr>
        <p:blipFill>
          <a:blip r:embed="rId2"/>
          <a:stretch>
            <a:fillRect/>
          </a:stretch>
        </p:blipFill>
        <p:spPr>
          <a:xfrm>
            <a:off x="0" y="0"/>
            <a:ext cx="12192000" cy="4571608"/>
          </a:xfrm>
          <a:prstGeom prst="rect">
            <a:avLst/>
          </a:prstGeom>
        </p:spPr>
      </p:pic>
    </p:spTree>
    <p:extLst>
      <p:ext uri="{BB962C8B-B14F-4D97-AF65-F5344CB8AC3E}">
        <p14:creationId xmlns:p14="http://schemas.microsoft.com/office/powerpoint/2010/main" val="26112227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solidFill>
                  <a:schemeClr val="tx1"/>
                </a:solidFill>
              </a:rPr>
              <a:t>Set up your physical workspace</a:t>
            </a:r>
          </a:p>
        </p:txBody>
      </p:sp>
      <p:sp>
        <p:nvSpPr>
          <p:cNvPr id="2" name="TextBox 1">
            <a:extLst>
              <a:ext uri="{FF2B5EF4-FFF2-40B4-BE49-F238E27FC236}">
                <a16:creationId xmlns:a16="http://schemas.microsoft.com/office/drawing/2014/main" id="{0974483A-F0CD-46BD-8B10-CA8CC58B89C3}"/>
              </a:ext>
            </a:extLst>
          </p:cNvPr>
          <p:cNvSpPr txBox="1"/>
          <p:nvPr/>
        </p:nvSpPr>
        <p:spPr>
          <a:xfrm>
            <a:off x="588263" y="1276271"/>
            <a:ext cx="11018520" cy="307777"/>
          </a:xfrm>
          <a:prstGeom prst="rect">
            <a:avLst/>
          </a:prstGeom>
          <a:noFill/>
        </p:spPr>
        <p:txBody>
          <a:bodyPr wrap="square" lIns="0" tIns="0" rIns="0" bIns="0" rtlCol="0" anchor="ctr" anchorCtr="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a:latin typeface="Segoe UI"/>
              </a:rPr>
              <a:t>Take the time to set up a workspace that is safe, comfortable, and where you can work effectively. </a:t>
            </a:r>
            <a:endParaRPr kumimoji="0" lang="en-US" sz="2000" b="0" i="0" u="none" strike="noStrike" kern="1200" cap="none" spc="0" normalizeH="0" baseline="0" noProof="0">
              <a:ln>
                <a:noFill/>
              </a:ln>
              <a:effectLst/>
              <a:uLnTx/>
              <a:uFillTx/>
              <a:latin typeface="Segoe UI"/>
            </a:endParaRPr>
          </a:p>
        </p:txBody>
      </p:sp>
      <p:pic>
        <p:nvPicPr>
          <p:cNvPr id="19" name="Picture 18" descr="Home office with computer on desk">
            <a:extLst>
              <a:ext uri="{FF2B5EF4-FFF2-40B4-BE49-F238E27FC236}">
                <a16:creationId xmlns:a16="http://schemas.microsoft.com/office/drawing/2014/main" id="{71673D89-7209-4A8E-B162-2C8D501584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263" y="1818766"/>
            <a:ext cx="3150738" cy="1805256"/>
          </a:xfrm>
          <a:prstGeom prst="rect">
            <a:avLst/>
          </a:prstGeom>
        </p:spPr>
      </p:pic>
      <p:sp>
        <p:nvSpPr>
          <p:cNvPr id="4" name="Content Placeholder 3">
            <a:extLst>
              <a:ext uri="{FF2B5EF4-FFF2-40B4-BE49-F238E27FC236}">
                <a16:creationId xmlns:a16="http://schemas.microsoft.com/office/drawing/2014/main" id="{62416E6F-BC37-4B97-9449-CFA8664FFE24}"/>
              </a:ext>
            </a:extLst>
          </p:cNvPr>
          <p:cNvSpPr>
            <a:spLocks noGrp="1"/>
          </p:cNvSpPr>
          <p:nvPr>
            <p:ph type="body" sz="quarter" idx="4294967295"/>
          </p:nvPr>
        </p:nvSpPr>
        <p:spPr>
          <a:xfrm>
            <a:off x="588261" y="3858740"/>
            <a:ext cx="3601774" cy="1035668"/>
          </a:xfrm>
          <a:prstGeom prst="rect">
            <a:avLst/>
          </a:prstGeom>
        </p:spPr>
        <p:txBody>
          <a:bodyPr vert="horz" wrap="square" lIns="0" tIns="0" rIns="0" bIns="0" rtlCol="0" anchor="t">
            <a:spAutoFit/>
          </a:bodyPr>
          <a:lstStyle/>
          <a:p>
            <a:pPr marL="0" indent="0" algn="l">
              <a:lnSpc>
                <a:spcPct val="90000"/>
              </a:lnSpc>
              <a:spcBef>
                <a:spcPts val="0"/>
              </a:spcBef>
              <a:spcAft>
                <a:spcPts val="300"/>
              </a:spcAft>
              <a:buNone/>
            </a:pPr>
            <a:r>
              <a:rPr lang="en-US" sz="1600">
                <a:solidFill>
                  <a:schemeClr val="accent1"/>
                </a:solidFill>
                <a:latin typeface="+mj-lt"/>
                <a:cs typeface="Segoe UI"/>
              </a:rPr>
              <a:t>A safe and secure space</a:t>
            </a:r>
          </a:p>
          <a:p>
            <a:pPr marL="0" indent="0" algn="l">
              <a:lnSpc>
                <a:spcPct val="90000"/>
              </a:lnSpc>
              <a:spcBef>
                <a:spcPts val="0"/>
              </a:spcBef>
              <a:spcAft>
                <a:spcPts val="300"/>
              </a:spcAft>
              <a:buNone/>
            </a:pPr>
            <a:r>
              <a:rPr lang="en-US" sz="1400">
                <a:cs typeface="Segoe UI"/>
              </a:rPr>
              <a:t>Find a safe space to work—good ventilation, proper lighting, good ergonomics, and comfortable furniture are just a few things</a:t>
            </a:r>
            <a:br>
              <a:rPr lang="en-US" sz="1400">
                <a:cs typeface="Segoe UI"/>
              </a:rPr>
            </a:br>
            <a:r>
              <a:rPr lang="en-US" sz="1400">
                <a:cs typeface="Segoe UI"/>
              </a:rPr>
              <a:t>to consider.</a:t>
            </a:r>
          </a:p>
        </p:txBody>
      </p:sp>
      <p:pic>
        <p:nvPicPr>
          <p:cNvPr id="3" name="Picture 2" descr="Woman sitting at computer">
            <a:extLst>
              <a:ext uri="{FF2B5EF4-FFF2-40B4-BE49-F238E27FC236}">
                <a16:creationId xmlns:a16="http://schemas.microsoft.com/office/drawing/2014/main" id="{DFCFBBA3-36D8-4BD7-A932-4C4BA500E29E}"/>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4458791" y="1818766"/>
            <a:ext cx="3067594" cy="1805256"/>
          </a:xfrm>
          <a:prstGeom prst="rect">
            <a:avLst/>
          </a:prstGeom>
        </p:spPr>
      </p:pic>
      <p:sp>
        <p:nvSpPr>
          <p:cNvPr id="25" name="Text Placeholder 24">
            <a:extLst>
              <a:ext uri="{FF2B5EF4-FFF2-40B4-BE49-F238E27FC236}">
                <a16:creationId xmlns:a16="http://schemas.microsoft.com/office/drawing/2014/main" id="{DFE1D94B-DCAF-4A82-B37B-AA96F5D2F2B1}"/>
              </a:ext>
            </a:extLst>
          </p:cNvPr>
          <p:cNvSpPr>
            <a:spLocks noGrp="1"/>
          </p:cNvSpPr>
          <p:nvPr>
            <p:ph type="body" sz="quarter" idx="4294967295"/>
          </p:nvPr>
        </p:nvSpPr>
        <p:spPr>
          <a:xfrm>
            <a:off x="4458791" y="3858740"/>
            <a:ext cx="3601774" cy="1229567"/>
          </a:xfrm>
          <a:prstGeom prst="rect">
            <a:avLst/>
          </a:prstGeom>
        </p:spPr>
        <p:txBody>
          <a:bodyPr/>
          <a:lstStyle/>
          <a:p>
            <a:pPr marL="0" indent="0">
              <a:lnSpc>
                <a:spcPct val="90000"/>
              </a:lnSpc>
              <a:spcBef>
                <a:spcPts val="0"/>
              </a:spcBef>
              <a:spcAft>
                <a:spcPts val="300"/>
              </a:spcAft>
              <a:buNone/>
            </a:pPr>
            <a:r>
              <a:rPr lang="en-US" sz="1600">
                <a:solidFill>
                  <a:schemeClr val="accent1"/>
                </a:solidFill>
                <a:latin typeface="+mj-lt"/>
                <a:cs typeface="Segoe UI"/>
              </a:rPr>
              <a:t>Minimize distraction and disruption</a:t>
            </a:r>
          </a:p>
          <a:p>
            <a:pPr marL="0" indent="0" algn="l">
              <a:lnSpc>
                <a:spcPct val="90000"/>
              </a:lnSpc>
              <a:spcBef>
                <a:spcPts val="0"/>
              </a:spcBef>
              <a:spcAft>
                <a:spcPts val="300"/>
              </a:spcAft>
              <a:buNone/>
            </a:pPr>
            <a:r>
              <a:rPr lang="en-US" sz="1400">
                <a:cs typeface="Segoe UI"/>
              </a:rPr>
              <a:t>If possible, aim for a space with minimal distractions (noise or clutter) and disruptions. We realize this can be challenging with others home as well during this time. </a:t>
            </a:r>
          </a:p>
        </p:txBody>
      </p:sp>
      <p:pic>
        <p:nvPicPr>
          <p:cNvPr id="6" name="Picture 5" descr="Home office with bookshelves">
            <a:extLst>
              <a:ext uri="{FF2B5EF4-FFF2-40B4-BE49-F238E27FC236}">
                <a16:creationId xmlns:a16="http://schemas.microsoft.com/office/drawing/2014/main" id="{4824AC4F-969D-4937-AB59-7516BE43E7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6175" y="1818766"/>
            <a:ext cx="3150738" cy="1805256"/>
          </a:xfrm>
          <a:prstGeom prst="rect">
            <a:avLst/>
          </a:prstGeom>
        </p:spPr>
      </p:pic>
      <p:sp>
        <p:nvSpPr>
          <p:cNvPr id="26" name="Text Placeholder 25">
            <a:extLst>
              <a:ext uri="{FF2B5EF4-FFF2-40B4-BE49-F238E27FC236}">
                <a16:creationId xmlns:a16="http://schemas.microsoft.com/office/drawing/2014/main" id="{AAE2501A-9F5B-4363-85B3-371AB178B033}"/>
              </a:ext>
            </a:extLst>
          </p:cNvPr>
          <p:cNvSpPr>
            <a:spLocks noGrp="1"/>
          </p:cNvSpPr>
          <p:nvPr>
            <p:ph type="body" sz="quarter" idx="4294967295"/>
          </p:nvPr>
        </p:nvSpPr>
        <p:spPr>
          <a:xfrm>
            <a:off x="8246175" y="3858740"/>
            <a:ext cx="3357562" cy="1035668"/>
          </a:xfrm>
          <a:prstGeom prst="rect">
            <a:avLst/>
          </a:prstGeom>
        </p:spPr>
        <p:txBody>
          <a:bodyPr/>
          <a:lstStyle/>
          <a:p>
            <a:pPr marL="0" indent="0">
              <a:lnSpc>
                <a:spcPct val="90000"/>
              </a:lnSpc>
              <a:spcBef>
                <a:spcPts val="0"/>
              </a:spcBef>
              <a:spcAft>
                <a:spcPts val="300"/>
              </a:spcAft>
              <a:buNone/>
            </a:pPr>
            <a:r>
              <a:rPr lang="en-US" sz="1600">
                <a:solidFill>
                  <a:schemeClr val="accent1"/>
                </a:solidFill>
                <a:latin typeface="+mj-lt"/>
                <a:cs typeface="Segoe UI"/>
              </a:rPr>
              <a:t>A place for equipment and materials</a:t>
            </a:r>
          </a:p>
          <a:p>
            <a:pPr marL="0" indent="0" algn="l">
              <a:lnSpc>
                <a:spcPct val="90000"/>
              </a:lnSpc>
              <a:spcBef>
                <a:spcPts val="0"/>
              </a:spcBef>
              <a:spcAft>
                <a:spcPts val="300"/>
              </a:spcAft>
              <a:buNone/>
            </a:pPr>
            <a:r>
              <a:rPr lang="en-US" sz="1400">
                <a:cs typeface="Segoe UI"/>
              </a:rPr>
              <a:t>Identify a ‘work base’ where your equipment and materials can remain undisturbed, even if you shift locations during the day.</a:t>
            </a:r>
          </a:p>
        </p:txBody>
      </p:sp>
      <p:sp>
        <p:nvSpPr>
          <p:cNvPr id="30" name="Rectangle 29">
            <a:extLst>
              <a:ext uri="{FF2B5EF4-FFF2-40B4-BE49-F238E27FC236}">
                <a16:creationId xmlns:a16="http://schemas.microsoft.com/office/drawing/2014/main" id="{4BA5A1D6-7167-4546-99F9-8EFEA0EE1073}"/>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31" name="Group 30" descr="Light bulb icon">
            <a:extLst>
              <a:ext uri="{FF2B5EF4-FFF2-40B4-BE49-F238E27FC236}">
                <a16:creationId xmlns:a16="http://schemas.microsoft.com/office/drawing/2014/main" id="{3F1981B1-9B8C-456B-883E-4E6A8C7E8E1E}"/>
              </a:ext>
            </a:extLst>
          </p:cNvPr>
          <p:cNvGrpSpPr/>
          <p:nvPr/>
        </p:nvGrpSpPr>
        <p:grpSpPr>
          <a:xfrm>
            <a:off x="272953" y="6047501"/>
            <a:ext cx="559996" cy="594838"/>
            <a:chOff x="1241431" y="2640042"/>
            <a:chExt cx="357190" cy="379417"/>
          </a:xfrm>
        </p:grpSpPr>
        <p:sp>
          <p:nvSpPr>
            <p:cNvPr id="32" name="Freeform 81">
              <a:extLst>
                <a:ext uri="{FF2B5EF4-FFF2-40B4-BE49-F238E27FC236}">
                  <a16:creationId xmlns:a16="http://schemas.microsoft.com/office/drawing/2014/main" id="{FF237D7F-FF54-409D-AA08-01214FF4218F}"/>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2">
              <a:extLst>
                <a:ext uri="{FF2B5EF4-FFF2-40B4-BE49-F238E27FC236}">
                  <a16:creationId xmlns:a16="http://schemas.microsoft.com/office/drawing/2014/main" id="{7678D420-015C-43EC-BE55-A2AFA38DB59E}"/>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3">
              <a:extLst>
                <a:ext uri="{FF2B5EF4-FFF2-40B4-BE49-F238E27FC236}">
                  <a16:creationId xmlns:a16="http://schemas.microsoft.com/office/drawing/2014/main" id="{AC9BAE49-663F-4AEA-956E-0F0C1A357B24}"/>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84">
              <a:extLst>
                <a:ext uri="{FF2B5EF4-FFF2-40B4-BE49-F238E27FC236}">
                  <a16:creationId xmlns:a16="http://schemas.microsoft.com/office/drawing/2014/main" id="{7FC0D658-51EA-47DB-9DD3-BD4FBDE47978}"/>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
              <a:extLst>
                <a:ext uri="{FF2B5EF4-FFF2-40B4-BE49-F238E27FC236}">
                  <a16:creationId xmlns:a16="http://schemas.microsoft.com/office/drawing/2014/main" id="{ADEF9791-EB20-4BF2-A7BA-F3BD93DEFE46}"/>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03EF7C31-2354-4C66-AF4C-A3360ED68535}"/>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852432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solidFill>
                  <a:schemeClr val="tx1"/>
                </a:solidFill>
              </a:rPr>
              <a:t>Set up your virtual workspace</a:t>
            </a:r>
          </a:p>
        </p:txBody>
      </p:sp>
      <p:sp>
        <p:nvSpPr>
          <p:cNvPr id="29" name="TextBox 28">
            <a:extLst>
              <a:ext uri="{FF2B5EF4-FFF2-40B4-BE49-F238E27FC236}">
                <a16:creationId xmlns:a16="http://schemas.microsoft.com/office/drawing/2014/main" id="{F65F2897-93A1-454E-A751-B28A74479F7E}"/>
              </a:ext>
            </a:extLst>
          </p:cNvPr>
          <p:cNvSpPr txBox="1"/>
          <p:nvPr/>
        </p:nvSpPr>
        <p:spPr>
          <a:xfrm>
            <a:off x="588263" y="1276271"/>
            <a:ext cx="11018520" cy="307777"/>
          </a:xfrm>
          <a:prstGeom prst="rect">
            <a:avLst/>
          </a:prstGeom>
          <a:noFill/>
        </p:spPr>
        <p:txBody>
          <a:bodyPr wrap="square" lIns="0" tIns="0" rIns="0" bIns="0" rtlCol="0" anchor="ctr" anchorCtr="0">
            <a:spAutoFit/>
          </a:bodyPr>
          <a:lstStyle/>
          <a:p>
            <a:pPr lvl="0">
              <a:defRPr/>
            </a:pPr>
            <a:r>
              <a:rPr lang="en-US" sz="2000"/>
              <a:t>Continue to collaborate and be productive from wherever you might be working.</a:t>
            </a:r>
          </a:p>
        </p:txBody>
      </p:sp>
      <p:grpSp>
        <p:nvGrpSpPr>
          <p:cNvPr id="19" name="Group 18" descr="wifi connection ">
            <a:extLst>
              <a:ext uri="{FF2B5EF4-FFF2-40B4-BE49-F238E27FC236}">
                <a16:creationId xmlns:a16="http://schemas.microsoft.com/office/drawing/2014/main" id="{93689BC1-14DF-4087-A951-4420382FA146}"/>
              </a:ext>
            </a:extLst>
          </p:cNvPr>
          <p:cNvGrpSpPr/>
          <p:nvPr/>
        </p:nvGrpSpPr>
        <p:grpSpPr>
          <a:xfrm>
            <a:off x="588262" y="1818766"/>
            <a:ext cx="3150737" cy="1805256"/>
            <a:chOff x="588262" y="1849122"/>
            <a:chExt cx="3150737" cy="1805256"/>
          </a:xfrm>
        </p:grpSpPr>
        <p:sp>
          <p:nvSpPr>
            <p:cNvPr id="26" name="Rectangle 25">
              <a:extLst>
                <a:ext uri="{FF2B5EF4-FFF2-40B4-BE49-F238E27FC236}">
                  <a16:creationId xmlns:a16="http://schemas.microsoft.com/office/drawing/2014/main" id="{71667894-C5AE-4903-9DD2-AE97A01D7023}"/>
                </a:ext>
              </a:extLst>
            </p:cNvPr>
            <p:cNvSpPr/>
            <p:nvPr/>
          </p:nvSpPr>
          <p:spPr bwMode="auto">
            <a:xfrm>
              <a:off x="588262" y="1849122"/>
              <a:ext cx="3150737" cy="180525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nvGrpSpPr>
            <p:cNvPr id="7" name="Graphic 26" descr="Wireless">
              <a:extLst>
                <a:ext uri="{FF2B5EF4-FFF2-40B4-BE49-F238E27FC236}">
                  <a16:creationId xmlns:a16="http://schemas.microsoft.com/office/drawing/2014/main" id="{3D521C46-B1AA-4C59-AAD6-F83CC5000236}"/>
                </a:ext>
              </a:extLst>
            </p:cNvPr>
            <p:cNvGrpSpPr/>
            <p:nvPr/>
          </p:nvGrpSpPr>
          <p:grpSpPr>
            <a:xfrm>
              <a:off x="2233666" y="2267808"/>
              <a:ext cx="967884" cy="967885"/>
              <a:chOff x="2233666" y="2038144"/>
              <a:chExt cx="967884" cy="967885"/>
            </a:xfrm>
            <a:solidFill>
              <a:schemeClr val="bg1"/>
            </a:solidFill>
          </p:grpSpPr>
          <p:sp>
            <p:nvSpPr>
              <p:cNvPr id="8" name="Freeform: Shape 7">
                <a:extLst>
                  <a:ext uri="{FF2B5EF4-FFF2-40B4-BE49-F238E27FC236}">
                    <a16:creationId xmlns:a16="http://schemas.microsoft.com/office/drawing/2014/main" id="{54B395F1-BBA7-49D0-9CFE-11C04AA552C4}"/>
                  </a:ext>
                </a:extLst>
              </p:cNvPr>
              <p:cNvSpPr/>
              <p:nvPr/>
            </p:nvSpPr>
            <p:spPr>
              <a:xfrm>
                <a:off x="2708029" y="2515028"/>
                <a:ext cx="319603" cy="319603"/>
              </a:xfrm>
              <a:custGeom>
                <a:avLst/>
                <a:gdLst>
                  <a:gd name="connsiteX0" fmla="*/ 60493 w 319603"/>
                  <a:gd name="connsiteY0" fmla="*/ 319604 h 319603"/>
                  <a:gd name="connsiteX1" fmla="*/ 0 w 319603"/>
                  <a:gd name="connsiteY1" fmla="*/ 319604 h 319603"/>
                  <a:gd name="connsiteX2" fmla="*/ 319603 w 319603"/>
                  <a:gd name="connsiteY2" fmla="*/ 0 h 319603"/>
                  <a:gd name="connsiteX3" fmla="*/ 319603 w 319603"/>
                  <a:gd name="connsiteY3" fmla="*/ 60493 h 319603"/>
                  <a:gd name="connsiteX4" fmla="*/ 60493 w 319603"/>
                  <a:gd name="connsiteY4" fmla="*/ 319604 h 31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03" h="319603">
                    <a:moveTo>
                      <a:pt x="60493" y="319604"/>
                    </a:moveTo>
                    <a:lnTo>
                      <a:pt x="0" y="319604"/>
                    </a:lnTo>
                    <a:cubicBezTo>
                      <a:pt x="222" y="143183"/>
                      <a:pt x="143183" y="222"/>
                      <a:pt x="319603" y="0"/>
                    </a:cubicBezTo>
                    <a:lnTo>
                      <a:pt x="319603" y="60493"/>
                    </a:lnTo>
                    <a:cubicBezTo>
                      <a:pt x="176569" y="60659"/>
                      <a:pt x="60659" y="176569"/>
                      <a:pt x="60493" y="319604"/>
                    </a:cubicBezTo>
                    <a:close/>
                  </a:path>
                </a:pathLst>
              </a:custGeom>
              <a:grpFill/>
              <a:ln w="1002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5A820A1-D92B-4493-9DDC-AD63C1E16FD0}"/>
                  </a:ext>
                </a:extLst>
              </p:cNvPr>
              <p:cNvSpPr/>
              <p:nvPr/>
            </p:nvSpPr>
            <p:spPr>
              <a:xfrm>
                <a:off x="2550244" y="2357646"/>
                <a:ext cx="477388" cy="476985"/>
              </a:xfrm>
              <a:custGeom>
                <a:avLst/>
                <a:gdLst>
                  <a:gd name="connsiteX0" fmla="*/ 60493 w 477388"/>
                  <a:gd name="connsiteY0" fmla="*/ 476986 h 476985"/>
                  <a:gd name="connsiteX1" fmla="*/ 0 w 477388"/>
                  <a:gd name="connsiteY1" fmla="*/ 476986 h 476985"/>
                  <a:gd name="connsiteX2" fmla="*/ 477389 w 477388"/>
                  <a:gd name="connsiteY2" fmla="*/ 0 h 476985"/>
                  <a:gd name="connsiteX3" fmla="*/ 477389 w 477388"/>
                  <a:gd name="connsiteY3" fmla="*/ 60493 h 476985"/>
                  <a:gd name="connsiteX4" fmla="*/ 60493 w 477388"/>
                  <a:gd name="connsiteY4" fmla="*/ 476986 h 47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88" h="476985">
                    <a:moveTo>
                      <a:pt x="60493" y="476986"/>
                    </a:moveTo>
                    <a:lnTo>
                      <a:pt x="0" y="476986"/>
                    </a:lnTo>
                    <a:cubicBezTo>
                      <a:pt x="500" y="213604"/>
                      <a:pt x="214006" y="277"/>
                      <a:pt x="477389" y="0"/>
                    </a:cubicBezTo>
                    <a:lnTo>
                      <a:pt x="477389" y="60493"/>
                    </a:lnTo>
                    <a:cubicBezTo>
                      <a:pt x="247415" y="60770"/>
                      <a:pt x="60993" y="247013"/>
                      <a:pt x="60493" y="476986"/>
                    </a:cubicBezTo>
                    <a:close/>
                  </a:path>
                </a:pathLst>
              </a:custGeom>
              <a:grpFill/>
              <a:ln w="1002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629A4F0-EBA7-4FE1-BBC8-8EA29AA823CD}"/>
                  </a:ext>
                </a:extLst>
              </p:cNvPr>
              <p:cNvSpPr/>
              <p:nvPr/>
            </p:nvSpPr>
            <p:spPr>
              <a:xfrm>
                <a:off x="2392459" y="2199458"/>
                <a:ext cx="635173" cy="635174"/>
              </a:xfrm>
              <a:custGeom>
                <a:avLst/>
                <a:gdLst>
                  <a:gd name="connsiteX0" fmla="*/ 60493 w 635173"/>
                  <a:gd name="connsiteY0" fmla="*/ 635175 h 635174"/>
                  <a:gd name="connsiteX1" fmla="*/ 0 w 635173"/>
                  <a:gd name="connsiteY1" fmla="*/ 635175 h 635174"/>
                  <a:gd name="connsiteX2" fmla="*/ 635174 w 635173"/>
                  <a:gd name="connsiteY2" fmla="*/ 0 h 635174"/>
                  <a:gd name="connsiteX3" fmla="*/ 635174 w 635173"/>
                  <a:gd name="connsiteY3" fmla="*/ 60493 h 635174"/>
                  <a:gd name="connsiteX4" fmla="*/ 60493 w 635173"/>
                  <a:gd name="connsiteY4" fmla="*/ 635175 h 635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173" h="635174">
                    <a:moveTo>
                      <a:pt x="60493" y="635175"/>
                    </a:moveTo>
                    <a:lnTo>
                      <a:pt x="0" y="635175"/>
                    </a:lnTo>
                    <a:cubicBezTo>
                      <a:pt x="389" y="284539"/>
                      <a:pt x="284539" y="389"/>
                      <a:pt x="635174" y="0"/>
                    </a:cubicBezTo>
                    <a:lnTo>
                      <a:pt x="635174" y="60493"/>
                    </a:lnTo>
                    <a:cubicBezTo>
                      <a:pt x="317925" y="60827"/>
                      <a:pt x="60826" y="317925"/>
                      <a:pt x="60493" y="635175"/>
                    </a:cubicBezTo>
                    <a:close/>
                  </a:path>
                </a:pathLst>
              </a:custGeom>
              <a:grpFill/>
              <a:ln w="1002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CD324BF-69D2-48BC-AC8A-1EADA21DC96E}"/>
                  </a:ext>
                </a:extLst>
              </p:cNvPr>
              <p:cNvSpPr/>
              <p:nvPr/>
            </p:nvSpPr>
            <p:spPr>
              <a:xfrm>
                <a:off x="2869747" y="2677149"/>
                <a:ext cx="157886" cy="157886"/>
              </a:xfrm>
              <a:custGeom>
                <a:avLst/>
                <a:gdLst>
                  <a:gd name="connsiteX0" fmla="*/ 157886 w 157886"/>
                  <a:gd name="connsiteY0" fmla="*/ 78943 h 157886"/>
                  <a:gd name="connsiteX1" fmla="*/ 78943 w 157886"/>
                  <a:gd name="connsiteY1" fmla="*/ 157886 h 157886"/>
                  <a:gd name="connsiteX2" fmla="*/ 0 w 157886"/>
                  <a:gd name="connsiteY2" fmla="*/ 78943 h 157886"/>
                  <a:gd name="connsiteX3" fmla="*/ 78943 w 157886"/>
                  <a:gd name="connsiteY3" fmla="*/ 0 h 157886"/>
                  <a:gd name="connsiteX4" fmla="*/ 157886 w 157886"/>
                  <a:gd name="connsiteY4" fmla="*/ 78943 h 15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86" h="157886">
                    <a:moveTo>
                      <a:pt x="157886" y="78943"/>
                    </a:moveTo>
                    <a:cubicBezTo>
                      <a:pt x="157886" y="122542"/>
                      <a:pt x="122542" y="157886"/>
                      <a:pt x="78943" y="157886"/>
                    </a:cubicBezTo>
                    <a:cubicBezTo>
                      <a:pt x="35344" y="157886"/>
                      <a:pt x="0" y="122542"/>
                      <a:pt x="0" y="78943"/>
                    </a:cubicBezTo>
                    <a:cubicBezTo>
                      <a:pt x="0" y="35344"/>
                      <a:pt x="35344" y="0"/>
                      <a:pt x="78943" y="0"/>
                    </a:cubicBezTo>
                    <a:cubicBezTo>
                      <a:pt x="122542" y="0"/>
                      <a:pt x="157886" y="35344"/>
                      <a:pt x="157886" y="78943"/>
                    </a:cubicBezTo>
                    <a:close/>
                  </a:path>
                </a:pathLst>
              </a:custGeom>
              <a:grpFill/>
              <a:ln w="10021" cap="flat">
                <a:noFill/>
                <a:prstDash val="solid"/>
                <a:miter/>
              </a:ln>
            </p:spPr>
            <p:txBody>
              <a:bodyPr rtlCol="0" anchor="ctr"/>
              <a:lstStyle/>
              <a:p>
                <a:endParaRPr lang="en-US"/>
              </a:p>
            </p:txBody>
          </p:sp>
        </p:grpSp>
        <p:grpSp>
          <p:nvGrpSpPr>
            <p:cNvPr id="13" name="Graphic 27" descr="Cloud Computing">
              <a:extLst>
                <a:ext uri="{FF2B5EF4-FFF2-40B4-BE49-F238E27FC236}">
                  <a16:creationId xmlns:a16="http://schemas.microsoft.com/office/drawing/2014/main" id="{ED6AEEAA-8D56-4E96-951F-2C20CFF5F78F}"/>
                </a:ext>
              </a:extLst>
            </p:cNvPr>
            <p:cNvGrpSpPr/>
            <p:nvPr/>
          </p:nvGrpSpPr>
          <p:grpSpPr>
            <a:xfrm>
              <a:off x="1138645" y="2267808"/>
              <a:ext cx="967884" cy="967885"/>
              <a:chOff x="1138645" y="2038144"/>
              <a:chExt cx="967884" cy="967885"/>
            </a:xfrm>
            <a:solidFill>
              <a:schemeClr val="bg1"/>
            </a:solidFill>
          </p:grpSpPr>
          <p:sp>
            <p:nvSpPr>
              <p:cNvPr id="14" name="Freeform: Shape 13">
                <a:extLst>
                  <a:ext uri="{FF2B5EF4-FFF2-40B4-BE49-F238E27FC236}">
                    <a16:creationId xmlns:a16="http://schemas.microsoft.com/office/drawing/2014/main" id="{132D1901-3767-4BFA-8B7F-D5CEEA5934CF}"/>
                  </a:ext>
                </a:extLst>
              </p:cNvPr>
              <p:cNvSpPr/>
              <p:nvPr/>
            </p:nvSpPr>
            <p:spPr>
              <a:xfrm>
                <a:off x="1511683" y="2101661"/>
                <a:ext cx="525278" cy="339767"/>
              </a:xfrm>
              <a:custGeom>
                <a:avLst/>
                <a:gdLst>
                  <a:gd name="connsiteX0" fmla="*/ 447646 w 525278"/>
                  <a:gd name="connsiteY0" fmla="*/ 132076 h 339767"/>
                  <a:gd name="connsiteX1" fmla="*/ 347833 w 525278"/>
                  <a:gd name="connsiteY1" fmla="*/ 48394 h 339767"/>
                  <a:gd name="connsiteX2" fmla="*/ 331702 w 525278"/>
                  <a:gd name="connsiteY2" fmla="*/ 49402 h 339767"/>
                  <a:gd name="connsiteX3" fmla="*/ 227856 w 525278"/>
                  <a:gd name="connsiteY3" fmla="*/ 0 h 339767"/>
                  <a:gd name="connsiteX4" fmla="*/ 98805 w 525278"/>
                  <a:gd name="connsiteY4" fmla="*/ 97797 h 339767"/>
                  <a:gd name="connsiteX5" fmla="*/ 0 w 525278"/>
                  <a:gd name="connsiteY5" fmla="*/ 217774 h 339767"/>
                  <a:gd name="connsiteX6" fmla="*/ 120986 w 525278"/>
                  <a:gd name="connsiteY6" fmla="*/ 339768 h 339767"/>
                  <a:gd name="connsiteX7" fmla="*/ 120986 w 525278"/>
                  <a:gd name="connsiteY7" fmla="*/ 339768 h 339767"/>
                  <a:gd name="connsiteX8" fmla="*/ 423449 w 525278"/>
                  <a:gd name="connsiteY8" fmla="*/ 339768 h 339767"/>
                  <a:gd name="connsiteX9" fmla="*/ 525279 w 525278"/>
                  <a:gd name="connsiteY9" fmla="*/ 233906 h 339767"/>
                  <a:gd name="connsiteX10" fmla="*/ 447646 w 525278"/>
                  <a:gd name="connsiteY10" fmla="*/ 132076 h 339767"/>
                  <a:gd name="connsiteX11" fmla="*/ 417400 w 525278"/>
                  <a:gd name="connsiteY11" fmla="*/ 279275 h 339767"/>
                  <a:gd name="connsiteX12" fmla="*/ 118969 w 525278"/>
                  <a:gd name="connsiteY12" fmla="*/ 279275 h 339767"/>
                  <a:gd name="connsiteX13" fmla="*/ 65534 w 525278"/>
                  <a:gd name="connsiteY13" fmla="*/ 243988 h 339767"/>
                  <a:gd name="connsiteX14" fmla="*/ 72591 w 525278"/>
                  <a:gd name="connsiteY14" fmla="*/ 179462 h 339767"/>
                  <a:gd name="connsiteX15" fmla="*/ 121994 w 525278"/>
                  <a:gd name="connsiteY15" fmla="*/ 154257 h 339767"/>
                  <a:gd name="connsiteX16" fmla="*/ 132076 w 525278"/>
                  <a:gd name="connsiteY16" fmla="*/ 155265 h 339767"/>
                  <a:gd name="connsiteX17" fmla="*/ 150224 w 525278"/>
                  <a:gd name="connsiteY17" fmla="*/ 158290 h 339767"/>
                  <a:gd name="connsiteX18" fmla="*/ 150224 w 525278"/>
                  <a:gd name="connsiteY18" fmla="*/ 138125 h 339767"/>
                  <a:gd name="connsiteX19" fmla="*/ 209708 w 525278"/>
                  <a:gd name="connsiteY19" fmla="*/ 62509 h 339767"/>
                  <a:gd name="connsiteX20" fmla="*/ 227856 w 525278"/>
                  <a:gd name="connsiteY20" fmla="*/ 60493 h 339767"/>
                  <a:gd name="connsiteX21" fmla="*/ 227856 w 525278"/>
                  <a:gd name="connsiteY21" fmla="*/ 60493 h 339767"/>
                  <a:gd name="connsiteX22" fmla="*/ 227856 w 525278"/>
                  <a:gd name="connsiteY22" fmla="*/ 60493 h 339767"/>
                  <a:gd name="connsiteX23" fmla="*/ 227856 w 525278"/>
                  <a:gd name="connsiteY23" fmla="*/ 60493 h 339767"/>
                  <a:gd name="connsiteX24" fmla="*/ 296415 w 525278"/>
                  <a:gd name="connsiteY24" fmla="*/ 102838 h 339767"/>
                  <a:gd name="connsiteX25" fmla="*/ 302464 w 525278"/>
                  <a:gd name="connsiteY25" fmla="*/ 114936 h 339767"/>
                  <a:gd name="connsiteX26" fmla="*/ 315571 w 525278"/>
                  <a:gd name="connsiteY26" fmla="*/ 109895 h 339767"/>
                  <a:gd name="connsiteX27" fmla="*/ 335735 w 525278"/>
                  <a:gd name="connsiteY27" fmla="*/ 106871 h 339767"/>
                  <a:gd name="connsiteX28" fmla="*/ 372030 w 525278"/>
                  <a:gd name="connsiteY28" fmla="*/ 117961 h 339767"/>
                  <a:gd name="connsiteX29" fmla="*/ 398244 w 525278"/>
                  <a:gd name="connsiteY29" fmla="*/ 169380 h 339767"/>
                  <a:gd name="connsiteX30" fmla="*/ 398244 w 525278"/>
                  <a:gd name="connsiteY30" fmla="*/ 185511 h 339767"/>
                  <a:gd name="connsiteX31" fmla="*/ 418408 w 525278"/>
                  <a:gd name="connsiteY31" fmla="*/ 185511 h 339767"/>
                  <a:gd name="connsiteX32" fmla="*/ 465794 w 525278"/>
                  <a:gd name="connsiteY32" fmla="*/ 232897 h 339767"/>
                  <a:gd name="connsiteX33" fmla="*/ 417400 w 525278"/>
                  <a:gd name="connsiteY33" fmla="*/ 279275 h 33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5278" h="339767">
                    <a:moveTo>
                      <a:pt x="447646" y="132076"/>
                    </a:moveTo>
                    <a:cubicBezTo>
                      <a:pt x="439581" y="84690"/>
                      <a:pt x="397236" y="48394"/>
                      <a:pt x="347833" y="48394"/>
                    </a:cubicBezTo>
                    <a:cubicBezTo>
                      <a:pt x="342792" y="48394"/>
                      <a:pt x="336743" y="49402"/>
                      <a:pt x="331702" y="49402"/>
                    </a:cubicBezTo>
                    <a:cubicBezTo>
                      <a:pt x="307505" y="19156"/>
                      <a:pt x="270201" y="0"/>
                      <a:pt x="227856" y="0"/>
                    </a:cubicBezTo>
                    <a:cubicBezTo>
                      <a:pt x="166355" y="0"/>
                      <a:pt x="114936" y="41337"/>
                      <a:pt x="98805" y="97797"/>
                    </a:cubicBezTo>
                    <a:cubicBezTo>
                      <a:pt x="42345" y="108887"/>
                      <a:pt x="0" y="158290"/>
                      <a:pt x="0" y="217774"/>
                    </a:cubicBezTo>
                    <a:cubicBezTo>
                      <a:pt x="0" y="285324"/>
                      <a:pt x="54443" y="339768"/>
                      <a:pt x="120986" y="339768"/>
                    </a:cubicBezTo>
                    <a:lnTo>
                      <a:pt x="120986" y="339768"/>
                    </a:lnTo>
                    <a:cubicBezTo>
                      <a:pt x="120986" y="339768"/>
                      <a:pt x="419416" y="339768"/>
                      <a:pt x="423449" y="339768"/>
                    </a:cubicBezTo>
                    <a:cubicBezTo>
                      <a:pt x="481926" y="339768"/>
                      <a:pt x="525279" y="292382"/>
                      <a:pt x="525279" y="233906"/>
                    </a:cubicBezTo>
                    <a:cubicBezTo>
                      <a:pt x="525279" y="185511"/>
                      <a:pt x="492008" y="145183"/>
                      <a:pt x="447646" y="132076"/>
                    </a:cubicBezTo>
                    <a:close/>
                    <a:moveTo>
                      <a:pt x="417400" y="279275"/>
                    </a:moveTo>
                    <a:lnTo>
                      <a:pt x="118969" y="279275"/>
                    </a:lnTo>
                    <a:cubicBezTo>
                      <a:pt x="95780" y="277259"/>
                      <a:pt x="75616" y="264152"/>
                      <a:pt x="65534" y="243988"/>
                    </a:cubicBezTo>
                    <a:cubicBezTo>
                      <a:pt x="56460" y="222815"/>
                      <a:pt x="58476" y="198618"/>
                      <a:pt x="72591" y="179462"/>
                    </a:cubicBezTo>
                    <a:cubicBezTo>
                      <a:pt x="84690" y="163331"/>
                      <a:pt x="102838" y="154257"/>
                      <a:pt x="121994" y="154257"/>
                    </a:cubicBezTo>
                    <a:cubicBezTo>
                      <a:pt x="125018" y="154257"/>
                      <a:pt x="129051" y="154257"/>
                      <a:pt x="132076" y="155265"/>
                    </a:cubicBezTo>
                    <a:lnTo>
                      <a:pt x="150224" y="158290"/>
                    </a:lnTo>
                    <a:lnTo>
                      <a:pt x="150224" y="138125"/>
                    </a:lnTo>
                    <a:cubicBezTo>
                      <a:pt x="150224" y="101830"/>
                      <a:pt x="174421" y="70575"/>
                      <a:pt x="209708" y="62509"/>
                    </a:cubicBezTo>
                    <a:cubicBezTo>
                      <a:pt x="215757" y="61501"/>
                      <a:pt x="221807" y="60493"/>
                      <a:pt x="227856" y="60493"/>
                    </a:cubicBezTo>
                    <a:cubicBezTo>
                      <a:pt x="227856" y="60493"/>
                      <a:pt x="227856" y="60493"/>
                      <a:pt x="227856" y="60493"/>
                    </a:cubicBezTo>
                    <a:lnTo>
                      <a:pt x="227856" y="60493"/>
                    </a:lnTo>
                    <a:cubicBezTo>
                      <a:pt x="227856" y="60493"/>
                      <a:pt x="227856" y="60493"/>
                      <a:pt x="227856" y="60493"/>
                    </a:cubicBezTo>
                    <a:cubicBezTo>
                      <a:pt x="257094" y="60493"/>
                      <a:pt x="283308" y="76624"/>
                      <a:pt x="296415" y="102838"/>
                    </a:cubicBezTo>
                    <a:lnTo>
                      <a:pt x="302464" y="114936"/>
                    </a:lnTo>
                    <a:lnTo>
                      <a:pt x="315571" y="109895"/>
                    </a:lnTo>
                    <a:cubicBezTo>
                      <a:pt x="321620" y="107879"/>
                      <a:pt x="328677" y="106871"/>
                      <a:pt x="335735" y="106871"/>
                    </a:cubicBezTo>
                    <a:cubicBezTo>
                      <a:pt x="348842" y="106871"/>
                      <a:pt x="360940" y="110903"/>
                      <a:pt x="372030" y="117961"/>
                    </a:cubicBezTo>
                    <a:cubicBezTo>
                      <a:pt x="388162" y="130060"/>
                      <a:pt x="398244" y="149216"/>
                      <a:pt x="398244" y="169380"/>
                    </a:cubicBezTo>
                    <a:lnTo>
                      <a:pt x="398244" y="185511"/>
                    </a:lnTo>
                    <a:lnTo>
                      <a:pt x="418408" y="185511"/>
                    </a:lnTo>
                    <a:cubicBezTo>
                      <a:pt x="444622" y="185511"/>
                      <a:pt x="465794" y="206684"/>
                      <a:pt x="465794" y="232897"/>
                    </a:cubicBezTo>
                    <a:cubicBezTo>
                      <a:pt x="464786" y="258103"/>
                      <a:pt x="443614" y="279275"/>
                      <a:pt x="417400" y="279275"/>
                    </a:cubicBezTo>
                    <a:close/>
                  </a:path>
                </a:pathLst>
              </a:custGeom>
              <a:grpFill/>
              <a:ln w="1002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38D4F0-D983-49FF-AFD3-21A1EB2BA650}"/>
                  </a:ext>
                </a:extLst>
              </p:cNvPr>
              <p:cNvSpPr/>
              <p:nvPr/>
            </p:nvSpPr>
            <p:spPr>
              <a:xfrm>
                <a:off x="1209219" y="2481757"/>
                <a:ext cx="483942" cy="453696"/>
              </a:xfrm>
              <a:custGeom>
                <a:avLst/>
                <a:gdLst>
                  <a:gd name="connsiteX0" fmla="*/ 451679 w 483942"/>
                  <a:gd name="connsiteY0" fmla="*/ 0 h 453696"/>
                  <a:gd name="connsiteX1" fmla="*/ 32263 w 483942"/>
                  <a:gd name="connsiteY1" fmla="*/ 0 h 453696"/>
                  <a:gd name="connsiteX2" fmla="*/ 0 w 483942"/>
                  <a:gd name="connsiteY2" fmla="*/ 32263 h 453696"/>
                  <a:gd name="connsiteX3" fmla="*/ 0 w 483942"/>
                  <a:gd name="connsiteY3" fmla="*/ 320612 h 453696"/>
                  <a:gd name="connsiteX4" fmla="*/ 32263 w 483942"/>
                  <a:gd name="connsiteY4" fmla="*/ 352875 h 453696"/>
                  <a:gd name="connsiteX5" fmla="*/ 32263 w 483942"/>
                  <a:gd name="connsiteY5" fmla="*/ 352875 h 453696"/>
                  <a:gd name="connsiteX6" fmla="*/ 191560 w 483942"/>
                  <a:gd name="connsiteY6" fmla="*/ 352875 h 453696"/>
                  <a:gd name="connsiteX7" fmla="*/ 191560 w 483942"/>
                  <a:gd name="connsiteY7" fmla="*/ 393203 h 453696"/>
                  <a:gd name="connsiteX8" fmla="*/ 120986 w 483942"/>
                  <a:gd name="connsiteY8" fmla="*/ 393203 h 453696"/>
                  <a:gd name="connsiteX9" fmla="*/ 120986 w 483942"/>
                  <a:gd name="connsiteY9" fmla="*/ 453696 h 453696"/>
                  <a:gd name="connsiteX10" fmla="*/ 362957 w 483942"/>
                  <a:gd name="connsiteY10" fmla="*/ 453696 h 453696"/>
                  <a:gd name="connsiteX11" fmla="*/ 362957 w 483942"/>
                  <a:gd name="connsiteY11" fmla="*/ 393203 h 453696"/>
                  <a:gd name="connsiteX12" fmla="*/ 292382 w 483942"/>
                  <a:gd name="connsiteY12" fmla="*/ 393203 h 453696"/>
                  <a:gd name="connsiteX13" fmla="*/ 292382 w 483942"/>
                  <a:gd name="connsiteY13" fmla="*/ 352875 h 453696"/>
                  <a:gd name="connsiteX14" fmla="*/ 451679 w 483942"/>
                  <a:gd name="connsiteY14" fmla="*/ 352875 h 453696"/>
                  <a:gd name="connsiteX15" fmla="*/ 483942 w 483942"/>
                  <a:gd name="connsiteY15" fmla="*/ 320612 h 453696"/>
                  <a:gd name="connsiteX16" fmla="*/ 483942 w 483942"/>
                  <a:gd name="connsiteY16" fmla="*/ 320612 h 453696"/>
                  <a:gd name="connsiteX17" fmla="*/ 483942 w 483942"/>
                  <a:gd name="connsiteY17" fmla="*/ 32263 h 453696"/>
                  <a:gd name="connsiteX18" fmla="*/ 451679 w 483942"/>
                  <a:gd name="connsiteY18" fmla="*/ 0 h 453696"/>
                  <a:gd name="connsiteX19" fmla="*/ 423449 w 483942"/>
                  <a:gd name="connsiteY19" fmla="*/ 292382 h 453696"/>
                  <a:gd name="connsiteX20" fmla="*/ 60493 w 483942"/>
                  <a:gd name="connsiteY20" fmla="*/ 292382 h 453696"/>
                  <a:gd name="connsiteX21" fmla="*/ 60493 w 483942"/>
                  <a:gd name="connsiteY21" fmla="*/ 60493 h 453696"/>
                  <a:gd name="connsiteX22" fmla="*/ 423449 w 483942"/>
                  <a:gd name="connsiteY22" fmla="*/ 60493 h 453696"/>
                  <a:gd name="connsiteX23" fmla="*/ 423449 w 483942"/>
                  <a:gd name="connsiteY23" fmla="*/ 292382 h 4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942" h="453696">
                    <a:moveTo>
                      <a:pt x="451679" y="0"/>
                    </a:moveTo>
                    <a:lnTo>
                      <a:pt x="32263" y="0"/>
                    </a:lnTo>
                    <a:cubicBezTo>
                      <a:pt x="14115" y="0"/>
                      <a:pt x="0" y="14115"/>
                      <a:pt x="0" y="32263"/>
                    </a:cubicBezTo>
                    <a:lnTo>
                      <a:pt x="0" y="320612"/>
                    </a:lnTo>
                    <a:cubicBezTo>
                      <a:pt x="0" y="338760"/>
                      <a:pt x="14115" y="352875"/>
                      <a:pt x="32263" y="352875"/>
                    </a:cubicBezTo>
                    <a:cubicBezTo>
                      <a:pt x="32263" y="352875"/>
                      <a:pt x="32263" y="352875"/>
                      <a:pt x="32263" y="352875"/>
                    </a:cubicBezTo>
                    <a:lnTo>
                      <a:pt x="191560" y="352875"/>
                    </a:lnTo>
                    <a:lnTo>
                      <a:pt x="191560" y="393203"/>
                    </a:lnTo>
                    <a:lnTo>
                      <a:pt x="120986" y="393203"/>
                    </a:lnTo>
                    <a:lnTo>
                      <a:pt x="120986" y="453696"/>
                    </a:lnTo>
                    <a:lnTo>
                      <a:pt x="362957" y="453696"/>
                    </a:lnTo>
                    <a:lnTo>
                      <a:pt x="362957" y="393203"/>
                    </a:lnTo>
                    <a:lnTo>
                      <a:pt x="292382" y="393203"/>
                    </a:lnTo>
                    <a:lnTo>
                      <a:pt x="292382" y="352875"/>
                    </a:lnTo>
                    <a:lnTo>
                      <a:pt x="451679" y="352875"/>
                    </a:lnTo>
                    <a:cubicBezTo>
                      <a:pt x="469827" y="352875"/>
                      <a:pt x="483942" y="338760"/>
                      <a:pt x="483942" y="320612"/>
                    </a:cubicBezTo>
                    <a:lnTo>
                      <a:pt x="483942" y="320612"/>
                    </a:lnTo>
                    <a:lnTo>
                      <a:pt x="483942" y="32263"/>
                    </a:lnTo>
                    <a:cubicBezTo>
                      <a:pt x="483942" y="14115"/>
                      <a:pt x="469827" y="0"/>
                      <a:pt x="451679" y="0"/>
                    </a:cubicBezTo>
                    <a:close/>
                    <a:moveTo>
                      <a:pt x="423449" y="292382"/>
                    </a:moveTo>
                    <a:lnTo>
                      <a:pt x="60493" y="292382"/>
                    </a:lnTo>
                    <a:lnTo>
                      <a:pt x="60493" y="60493"/>
                    </a:lnTo>
                    <a:lnTo>
                      <a:pt x="423449" y="60493"/>
                    </a:lnTo>
                    <a:lnTo>
                      <a:pt x="423449" y="292382"/>
                    </a:lnTo>
                    <a:close/>
                  </a:path>
                </a:pathLst>
              </a:custGeom>
              <a:grpFill/>
              <a:ln w="1002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0F450A-8E3C-4BB5-8C10-DC0B33C97778}"/>
                  </a:ext>
                </a:extLst>
              </p:cNvPr>
              <p:cNvSpPr/>
              <p:nvPr/>
            </p:nvSpPr>
            <p:spPr>
              <a:xfrm>
                <a:off x="1740547" y="2481757"/>
                <a:ext cx="177689" cy="223823"/>
              </a:xfrm>
              <a:custGeom>
                <a:avLst/>
                <a:gdLst>
                  <a:gd name="connsiteX0" fmla="*/ 101829 w 177689"/>
                  <a:gd name="connsiteY0" fmla="*/ 0 h 223823"/>
                  <a:gd name="connsiteX1" fmla="*/ 116953 w 177689"/>
                  <a:gd name="connsiteY1" fmla="*/ 46378 h 223823"/>
                  <a:gd name="connsiteX2" fmla="*/ 73600 w 177689"/>
                  <a:gd name="connsiteY2" fmla="*/ 117961 h 223823"/>
                  <a:gd name="connsiteX3" fmla="*/ 73600 w 177689"/>
                  <a:gd name="connsiteY3" fmla="*/ 76624 h 223823"/>
                  <a:gd name="connsiteX4" fmla="*/ 0 w 177689"/>
                  <a:gd name="connsiteY4" fmla="*/ 151232 h 223823"/>
                  <a:gd name="connsiteX5" fmla="*/ 73600 w 177689"/>
                  <a:gd name="connsiteY5" fmla="*/ 223823 h 223823"/>
                  <a:gd name="connsiteX6" fmla="*/ 73600 w 177689"/>
                  <a:gd name="connsiteY6" fmla="*/ 182487 h 223823"/>
                  <a:gd name="connsiteX7" fmla="*/ 172404 w 177689"/>
                  <a:gd name="connsiteY7" fmla="*/ 9074 h 223823"/>
                  <a:gd name="connsiteX8" fmla="*/ 169380 w 177689"/>
                  <a:gd name="connsiteY8" fmla="*/ 0 h 223823"/>
                  <a:gd name="connsiteX9" fmla="*/ 101829 w 177689"/>
                  <a:gd name="connsiteY9" fmla="*/ 0 h 22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89" h="223823">
                    <a:moveTo>
                      <a:pt x="101829" y="0"/>
                    </a:moveTo>
                    <a:cubicBezTo>
                      <a:pt x="111912" y="13107"/>
                      <a:pt x="116953" y="30246"/>
                      <a:pt x="116953" y="46378"/>
                    </a:cubicBezTo>
                    <a:cubicBezTo>
                      <a:pt x="116953" y="76624"/>
                      <a:pt x="99813" y="103846"/>
                      <a:pt x="73600" y="117961"/>
                    </a:cubicBezTo>
                    <a:lnTo>
                      <a:pt x="73600" y="76624"/>
                    </a:lnTo>
                    <a:lnTo>
                      <a:pt x="0" y="151232"/>
                    </a:lnTo>
                    <a:lnTo>
                      <a:pt x="73600" y="223823"/>
                    </a:lnTo>
                    <a:lnTo>
                      <a:pt x="73600" y="182487"/>
                    </a:lnTo>
                    <a:cubicBezTo>
                      <a:pt x="149215" y="162322"/>
                      <a:pt x="193577" y="84690"/>
                      <a:pt x="172404" y="9074"/>
                    </a:cubicBezTo>
                    <a:cubicBezTo>
                      <a:pt x="171396" y="6049"/>
                      <a:pt x="170388" y="3025"/>
                      <a:pt x="169380" y="0"/>
                    </a:cubicBezTo>
                    <a:lnTo>
                      <a:pt x="101829" y="0"/>
                    </a:lnTo>
                    <a:close/>
                  </a:path>
                </a:pathLst>
              </a:custGeom>
              <a:grpFill/>
              <a:ln w="1002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5C47418-C643-49F2-994A-3911F5DF2145}"/>
                  </a:ext>
                </a:extLst>
              </p:cNvPr>
              <p:cNvSpPr/>
              <p:nvPr/>
            </p:nvSpPr>
            <p:spPr>
              <a:xfrm>
                <a:off x="1293666" y="2217606"/>
                <a:ext cx="177689" cy="223823"/>
              </a:xfrm>
              <a:custGeom>
                <a:avLst/>
                <a:gdLst>
                  <a:gd name="connsiteX0" fmla="*/ 75860 w 177689"/>
                  <a:gd name="connsiteY0" fmla="*/ 223823 h 223823"/>
                  <a:gd name="connsiteX1" fmla="*/ 60736 w 177689"/>
                  <a:gd name="connsiteY1" fmla="*/ 177446 h 223823"/>
                  <a:gd name="connsiteX2" fmla="*/ 104090 w 177689"/>
                  <a:gd name="connsiteY2" fmla="*/ 105862 h 223823"/>
                  <a:gd name="connsiteX3" fmla="*/ 104090 w 177689"/>
                  <a:gd name="connsiteY3" fmla="*/ 147199 h 223823"/>
                  <a:gd name="connsiteX4" fmla="*/ 177689 w 177689"/>
                  <a:gd name="connsiteY4" fmla="*/ 72591 h 223823"/>
                  <a:gd name="connsiteX5" fmla="*/ 104090 w 177689"/>
                  <a:gd name="connsiteY5" fmla="*/ 0 h 223823"/>
                  <a:gd name="connsiteX6" fmla="*/ 104090 w 177689"/>
                  <a:gd name="connsiteY6" fmla="*/ 41337 h 223823"/>
                  <a:gd name="connsiteX7" fmla="*/ 5285 w 177689"/>
                  <a:gd name="connsiteY7" fmla="*/ 214749 h 223823"/>
                  <a:gd name="connsiteX8" fmla="*/ 8309 w 177689"/>
                  <a:gd name="connsiteY8" fmla="*/ 223823 h 223823"/>
                  <a:gd name="connsiteX9" fmla="*/ 75860 w 177689"/>
                  <a:gd name="connsiteY9" fmla="*/ 223823 h 22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689" h="223823">
                    <a:moveTo>
                      <a:pt x="75860" y="223823"/>
                    </a:moveTo>
                    <a:cubicBezTo>
                      <a:pt x="67794" y="213741"/>
                      <a:pt x="60736" y="193577"/>
                      <a:pt x="60736" y="177446"/>
                    </a:cubicBezTo>
                    <a:cubicBezTo>
                      <a:pt x="60736" y="147199"/>
                      <a:pt x="77876" y="119977"/>
                      <a:pt x="104090" y="105862"/>
                    </a:cubicBezTo>
                    <a:lnTo>
                      <a:pt x="104090" y="147199"/>
                    </a:lnTo>
                    <a:lnTo>
                      <a:pt x="177689" y="72591"/>
                    </a:lnTo>
                    <a:lnTo>
                      <a:pt x="104090" y="0"/>
                    </a:lnTo>
                    <a:lnTo>
                      <a:pt x="104090" y="41337"/>
                    </a:lnTo>
                    <a:cubicBezTo>
                      <a:pt x="28474" y="61501"/>
                      <a:pt x="-15888" y="139133"/>
                      <a:pt x="5285" y="214749"/>
                    </a:cubicBezTo>
                    <a:cubicBezTo>
                      <a:pt x="6293" y="217774"/>
                      <a:pt x="7301" y="220799"/>
                      <a:pt x="8309" y="223823"/>
                    </a:cubicBezTo>
                    <a:lnTo>
                      <a:pt x="75860" y="223823"/>
                    </a:lnTo>
                    <a:close/>
                  </a:path>
                </a:pathLst>
              </a:custGeom>
              <a:grpFill/>
              <a:ln w="10021" cap="flat">
                <a:noFill/>
                <a:prstDash val="solid"/>
                <a:miter/>
              </a:ln>
            </p:spPr>
            <p:txBody>
              <a:bodyPr rtlCol="0" anchor="ctr"/>
              <a:lstStyle/>
              <a:p>
                <a:endParaRPr lang="en-US"/>
              </a:p>
            </p:txBody>
          </p:sp>
        </p:grpSp>
      </p:grpSp>
      <p:sp>
        <p:nvSpPr>
          <p:cNvPr id="25" name="Content Placeholder 3">
            <a:extLst>
              <a:ext uri="{FF2B5EF4-FFF2-40B4-BE49-F238E27FC236}">
                <a16:creationId xmlns:a16="http://schemas.microsoft.com/office/drawing/2014/main" id="{4F4606B8-5AAF-463B-A803-D07EE5BA3BDB}"/>
              </a:ext>
            </a:extLst>
          </p:cNvPr>
          <p:cNvSpPr txBox="1">
            <a:spLocks/>
          </p:cNvSpPr>
          <p:nvPr/>
        </p:nvSpPr>
        <p:spPr>
          <a:xfrm>
            <a:off x="588261" y="3858740"/>
            <a:ext cx="3440707"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Use your best connection</a:t>
            </a:r>
          </a:p>
          <a:p>
            <a:pPr marL="0" indent="0">
              <a:lnSpc>
                <a:spcPct val="90000"/>
              </a:lnSpc>
              <a:spcBef>
                <a:spcPts val="0"/>
              </a:spcBef>
              <a:spcAft>
                <a:spcPts val="300"/>
              </a:spcAft>
              <a:buNone/>
            </a:pPr>
            <a:r>
              <a:rPr lang="en-US" sz="1400">
                <a:cs typeface="Segoe UI"/>
              </a:rPr>
              <a:t>A wired network connection is best,</a:t>
            </a:r>
            <a:br>
              <a:rPr lang="en-US" sz="1400">
                <a:cs typeface="Segoe UI"/>
              </a:rPr>
            </a:br>
            <a:r>
              <a:rPr lang="en-US" sz="1400">
                <a:cs typeface="Segoe UI"/>
              </a:rPr>
              <a:t>if possible. When using a wireless connection, consider your distance from the router and obstacles in between that can affect your connection quality.</a:t>
            </a:r>
          </a:p>
        </p:txBody>
      </p:sp>
      <p:pic>
        <p:nvPicPr>
          <p:cNvPr id="17" name="Picture 16" descr="A screenshot of secure connection icons">
            <a:extLst>
              <a:ext uri="{FF2B5EF4-FFF2-40B4-BE49-F238E27FC236}">
                <a16:creationId xmlns:a16="http://schemas.microsoft.com/office/drawing/2014/main" id="{6F659BDD-D90A-4C75-B286-CD73CC874BD9}"/>
              </a:ext>
            </a:extLst>
          </p:cNvPr>
          <p:cNvPicPr>
            <a:picLocks noChangeAspect="1"/>
          </p:cNvPicPr>
          <p:nvPr/>
        </p:nvPicPr>
        <p:blipFill>
          <a:blip r:embed="rId3"/>
          <a:stretch>
            <a:fillRect/>
          </a:stretch>
        </p:blipFill>
        <p:spPr>
          <a:xfrm>
            <a:off x="4458789" y="1818766"/>
            <a:ext cx="3052252" cy="1800492"/>
          </a:xfrm>
          <a:prstGeom prst="rect">
            <a:avLst/>
          </a:prstGeom>
        </p:spPr>
      </p:pic>
      <p:sp>
        <p:nvSpPr>
          <p:cNvPr id="24" name="Text Placeholder 24">
            <a:extLst>
              <a:ext uri="{FF2B5EF4-FFF2-40B4-BE49-F238E27FC236}">
                <a16:creationId xmlns:a16="http://schemas.microsoft.com/office/drawing/2014/main" id="{F95DA687-3D44-4B81-A8E0-273DF9F24C8D}"/>
              </a:ext>
            </a:extLst>
          </p:cNvPr>
          <p:cNvSpPr txBox="1">
            <a:spLocks/>
          </p:cNvSpPr>
          <p:nvPr/>
        </p:nvSpPr>
        <p:spPr>
          <a:xfrm>
            <a:off x="4458791" y="3858740"/>
            <a:ext cx="3357562"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Think secure, be secure</a:t>
            </a:r>
          </a:p>
          <a:p>
            <a:pPr marL="0" indent="0">
              <a:lnSpc>
                <a:spcPct val="90000"/>
              </a:lnSpc>
              <a:spcBef>
                <a:spcPts val="0"/>
              </a:spcBef>
              <a:spcAft>
                <a:spcPts val="300"/>
              </a:spcAft>
              <a:buNone/>
            </a:pPr>
            <a:r>
              <a:rPr lang="en-US" sz="1400">
                <a:cs typeface="Segoe UI"/>
              </a:rPr>
              <a:t>You can use many apps and sites with a standard internet connection. To securely access internal resources and work with confidential data, you might need to connect via VPN or remote desktop.</a:t>
            </a:r>
          </a:p>
        </p:txBody>
      </p:sp>
      <p:pic>
        <p:nvPicPr>
          <p:cNvPr id="46" name="Picture 45" descr="Woman looking at mobile phone">
            <a:extLst>
              <a:ext uri="{FF2B5EF4-FFF2-40B4-BE49-F238E27FC236}">
                <a16:creationId xmlns:a16="http://schemas.microsoft.com/office/drawing/2014/main" id="{B7FF4981-287A-4832-9F1B-BF8559CB5D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31" r="3356"/>
          <a:stretch/>
        </p:blipFill>
        <p:spPr>
          <a:xfrm>
            <a:off x="8246176" y="1818766"/>
            <a:ext cx="3093838" cy="1800492"/>
          </a:xfrm>
          <a:prstGeom prst="rect">
            <a:avLst/>
          </a:prstGeom>
        </p:spPr>
      </p:pic>
      <p:sp>
        <p:nvSpPr>
          <p:cNvPr id="21" name="Text Placeholder 25">
            <a:extLst>
              <a:ext uri="{FF2B5EF4-FFF2-40B4-BE49-F238E27FC236}">
                <a16:creationId xmlns:a16="http://schemas.microsoft.com/office/drawing/2014/main" id="{38863BE7-C8A3-461B-AC37-FF67E2EC4752}"/>
              </a:ext>
            </a:extLst>
          </p:cNvPr>
          <p:cNvSpPr txBox="1">
            <a:spLocks/>
          </p:cNvSpPr>
          <p:nvPr/>
        </p:nvSpPr>
        <p:spPr>
          <a:xfrm>
            <a:off x="8246175" y="3858740"/>
            <a:ext cx="3357562"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Mobile when you need it</a:t>
            </a:r>
          </a:p>
          <a:p>
            <a:pPr marL="0" indent="0">
              <a:lnSpc>
                <a:spcPct val="90000"/>
              </a:lnSpc>
              <a:spcBef>
                <a:spcPts val="0"/>
              </a:spcBef>
              <a:spcAft>
                <a:spcPts val="300"/>
              </a:spcAft>
              <a:buNone/>
            </a:pPr>
            <a:r>
              <a:rPr lang="en-US" sz="1400">
                <a:cs typeface="Segoe UI"/>
              </a:rPr>
              <a:t>Installing the apps you need on your phone is a great alternative when your local internet is experiencing high usage that affects your connectivity.</a:t>
            </a:r>
          </a:p>
        </p:txBody>
      </p:sp>
      <p:sp>
        <p:nvSpPr>
          <p:cNvPr id="68" name="Rectangle 67">
            <a:extLst>
              <a:ext uri="{FF2B5EF4-FFF2-40B4-BE49-F238E27FC236}">
                <a16:creationId xmlns:a16="http://schemas.microsoft.com/office/drawing/2014/main" id="{C8497AC5-B745-436D-A89C-CD412D96C9B6}"/>
              </a:ext>
              <a:ext uri="{C183D7F6-B498-43B3-948B-1728B52AA6E4}">
                <adec:decorative xmlns:adec="http://schemas.microsoft.com/office/drawing/2017/decorative" val="1"/>
              </a:ext>
            </a:extLst>
          </p:cNvPr>
          <p:cNvSpPr/>
          <p:nvPr/>
        </p:nvSpPr>
        <p:spPr bwMode="auto">
          <a:xfrm>
            <a:off x="0" y="5867698"/>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69" name="Group 68" descr="Light bulb icon">
            <a:extLst>
              <a:ext uri="{FF2B5EF4-FFF2-40B4-BE49-F238E27FC236}">
                <a16:creationId xmlns:a16="http://schemas.microsoft.com/office/drawing/2014/main" id="{64B1A992-80ED-4F6A-BB44-CB329712BB52}"/>
              </a:ext>
            </a:extLst>
          </p:cNvPr>
          <p:cNvGrpSpPr/>
          <p:nvPr/>
        </p:nvGrpSpPr>
        <p:grpSpPr>
          <a:xfrm>
            <a:off x="272953" y="6047501"/>
            <a:ext cx="559996" cy="594838"/>
            <a:chOff x="1241431" y="2640042"/>
            <a:chExt cx="357190" cy="379417"/>
          </a:xfrm>
        </p:grpSpPr>
        <p:sp>
          <p:nvSpPr>
            <p:cNvPr id="70" name="Freeform 81">
              <a:extLst>
                <a:ext uri="{FF2B5EF4-FFF2-40B4-BE49-F238E27FC236}">
                  <a16:creationId xmlns:a16="http://schemas.microsoft.com/office/drawing/2014/main" id="{205AFC20-F76E-437C-9B18-3A72FBF797AB}"/>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2">
              <a:extLst>
                <a:ext uri="{FF2B5EF4-FFF2-40B4-BE49-F238E27FC236}">
                  <a16:creationId xmlns:a16="http://schemas.microsoft.com/office/drawing/2014/main" id="{0C013ECB-A076-4126-8142-2F82FA2A81A2}"/>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83">
              <a:extLst>
                <a:ext uri="{FF2B5EF4-FFF2-40B4-BE49-F238E27FC236}">
                  <a16:creationId xmlns:a16="http://schemas.microsoft.com/office/drawing/2014/main" id="{1FD1DF8C-5D00-49DD-BB06-B5AD33EC060F}"/>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84">
              <a:extLst>
                <a:ext uri="{FF2B5EF4-FFF2-40B4-BE49-F238E27FC236}">
                  <a16:creationId xmlns:a16="http://schemas.microsoft.com/office/drawing/2014/main" id="{11F0D665-F0B2-4BA8-A136-7899D0917C4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5">
              <a:extLst>
                <a:ext uri="{FF2B5EF4-FFF2-40B4-BE49-F238E27FC236}">
                  <a16:creationId xmlns:a16="http://schemas.microsoft.com/office/drawing/2014/main" id="{BE4B745D-CFA0-4EC6-9E08-E5DBAEFC40AA}"/>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6">
              <a:extLst>
                <a:ext uri="{FF2B5EF4-FFF2-40B4-BE49-F238E27FC236}">
                  <a16:creationId xmlns:a16="http://schemas.microsoft.com/office/drawing/2014/main" id="{530A8978-F5CE-4C44-B47A-072E58ED3A1F}"/>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60965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D544F-C8A6-4C5A-9FA9-285B98BD1EF2}"/>
              </a:ext>
            </a:extLst>
          </p:cNvPr>
          <p:cNvSpPr>
            <a:spLocks noGrp="1"/>
          </p:cNvSpPr>
          <p:nvPr>
            <p:ph type="title"/>
          </p:nvPr>
        </p:nvSpPr>
        <p:spPr/>
        <p:txBody>
          <a:bodyPr/>
          <a:lstStyle/>
          <a:p>
            <a:r>
              <a:rPr lang="en-US"/>
              <a:t>Get your video ready</a:t>
            </a:r>
          </a:p>
        </p:txBody>
      </p:sp>
      <p:sp>
        <p:nvSpPr>
          <p:cNvPr id="75" name="TextBox 74">
            <a:extLst>
              <a:ext uri="{FF2B5EF4-FFF2-40B4-BE49-F238E27FC236}">
                <a16:creationId xmlns:a16="http://schemas.microsoft.com/office/drawing/2014/main" id="{E929CA3B-E2C1-4FF8-BD81-314CCDBFE02B}"/>
              </a:ext>
            </a:extLst>
          </p:cNvPr>
          <p:cNvSpPr txBox="1"/>
          <p:nvPr/>
        </p:nvSpPr>
        <p:spPr>
          <a:xfrm>
            <a:off x="588263" y="1291660"/>
            <a:ext cx="11018520" cy="276999"/>
          </a:xfrm>
          <a:prstGeom prst="rect">
            <a:avLst/>
          </a:prstGeom>
          <a:noFill/>
        </p:spPr>
        <p:txBody>
          <a:bodyPr wrap="square" lIns="0" tIns="0" rIns="0" bIns="0" rtlCol="0" anchor="t" anchorCtr="0">
            <a:spAutoFit/>
          </a:bodyPr>
          <a:lstStyle/>
          <a:p>
            <a:pPr lvl="0">
              <a:defRPr/>
            </a:pPr>
            <a:r>
              <a:rPr lang="en-US" sz="1800"/>
              <a:t>Using webcam can help connect with colleagues and customers when you are not together in person.</a:t>
            </a:r>
          </a:p>
        </p:txBody>
      </p:sp>
      <p:pic>
        <p:nvPicPr>
          <p:cNvPr id="3" name="Picture 7" descr="Two people on a video call">
            <a:extLst>
              <a:ext uri="{FF2B5EF4-FFF2-40B4-BE49-F238E27FC236}">
                <a16:creationId xmlns:a16="http://schemas.microsoft.com/office/drawing/2014/main" id="{458E8AAF-E9C4-4466-A8DB-01EE7DD8E3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262" y="1818766"/>
            <a:ext cx="2697117" cy="1855290"/>
          </a:xfrm>
          <a:prstGeom prst="rect">
            <a:avLst/>
          </a:prstGeom>
        </p:spPr>
      </p:pic>
      <p:sp>
        <p:nvSpPr>
          <p:cNvPr id="74" name="Content Placeholder 3">
            <a:extLst>
              <a:ext uri="{FF2B5EF4-FFF2-40B4-BE49-F238E27FC236}">
                <a16:creationId xmlns:a16="http://schemas.microsoft.com/office/drawing/2014/main" id="{2E331786-E226-4ADD-951C-771425250C32}"/>
              </a:ext>
            </a:extLst>
          </p:cNvPr>
          <p:cNvSpPr txBox="1">
            <a:spLocks/>
          </p:cNvSpPr>
          <p:nvPr/>
        </p:nvSpPr>
        <p:spPr>
          <a:xfrm>
            <a:off x="588261" y="3858740"/>
            <a:ext cx="3206499" cy="122956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Video on (when possible)</a:t>
            </a:r>
          </a:p>
          <a:p>
            <a:pPr marL="0" indent="0">
              <a:lnSpc>
                <a:spcPct val="90000"/>
              </a:lnSpc>
              <a:spcBef>
                <a:spcPts val="0"/>
              </a:spcBef>
              <a:spcAft>
                <a:spcPts val="300"/>
              </a:spcAft>
              <a:buNone/>
            </a:pPr>
            <a:r>
              <a:rPr lang="en-US" sz="1400">
                <a:cs typeface="Segoe UI"/>
              </a:rPr>
              <a:t>It makes for more inclusive meetings and helps you to be present and engaged in the meeting. It can also help to see facial expressions to increase connection and understanding.</a:t>
            </a:r>
          </a:p>
        </p:txBody>
      </p:sp>
      <p:pic>
        <p:nvPicPr>
          <p:cNvPr id="43" name="Picture 42" descr="A screen shot of a man wearing a headset with the background blurred&#10;">
            <a:extLst>
              <a:ext uri="{FF2B5EF4-FFF2-40B4-BE49-F238E27FC236}">
                <a16:creationId xmlns:a16="http://schemas.microsoft.com/office/drawing/2014/main" id="{2355EBEC-0014-4375-94C1-BDC9C0A906B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89" b="2293"/>
          <a:stretch/>
        </p:blipFill>
        <p:spPr>
          <a:xfrm>
            <a:off x="4458789" y="1818766"/>
            <a:ext cx="3052252" cy="1852908"/>
          </a:xfrm>
          <a:prstGeom prst="rect">
            <a:avLst/>
          </a:prstGeom>
          <a:ln w="38100">
            <a:noFill/>
          </a:ln>
        </p:spPr>
      </p:pic>
      <p:sp>
        <p:nvSpPr>
          <p:cNvPr id="73" name="Text Placeholder 24">
            <a:extLst>
              <a:ext uri="{FF2B5EF4-FFF2-40B4-BE49-F238E27FC236}">
                <a16:creationId xmlns:a16="http://schemas.microsoft.com/office/drawing/2014/main" id="{BC8BC1AE-306C-40FC-81D0-F01772EFF140}"/>
              </a:ext>
            </a:extLst>
          </p:cNvPr>
          <p:cNvSpPr txBox="1">
            <a:spLocks/>
          </p:cNvSpPr>
          <p:nvPr/>
        </p:nvSpPr>
        <p:spPr>
          <a:xfrm>
            <a:off x="4458791" y="3858740"/>
            <a:ext cx="3357562"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Check your surroundings</a:t>
            </a:r>
          </a:p>
          <a:p>
            <a:pPr marL="0" indent="0">
              <a:lnSpc>
                <a:spcPct val="90000"/>
              </a:lnSpc>
              <a:spcBef>
                <a:spcPts val="0"/>
              </a:spcBef>
              <a:spcAft>
                <a:spcPts val="300"/>
              </a:spcAft>
              <a:buNone/>
            </a:pPr>
            <a:r>
              <a:rPr lang="en-US" sz="1400">
                <a:cs typeface="Segoe UI"/>
              </a:rPr>
              <a:t>Be aware of what is in view and use ‘blur my background’ in Microsoft Teams to help minimize distractions and protect privacy.</a:t>
            </a:r>
          </a:p>
        </p:txBody>
      </p:sp>
      <p:grpSp>
        <p:nvGrpSpPr>
          <p:cNvPr id="14" name="Group 13" descr="Camera framing icons showing incorrect framing examples, one too high, one too low, and a proper example.">
            <a:extLst>
              <a:ext uri="{FF2B5EF4-FFF2-40B4-BE49-F238E27FC236}">
                <a16:creationId xmlns:a16="http://schemas.microsoft.com/office/drawing/2014/main" id="{B386DB24-E467-4D96-B751-F8F983DF17AB}"/>
              </a:ext>
            </a:extLst>
          </p:cNvPr>
          <p:cNvGrpSpPr/>
          <p:nvPr/>
        </p:nvGrpSpPr>
        <p:grpSpPr>
          <a:xfrm>
            <a:off x="8161046" y="1865996"/>
            <a:ext cx="3093838" cy="1802876"/>
            <a:chOff x="3411303" y="1869358"/>
            <a:chExt cx="2532465" cy="1404879"/>
          </a:xfrm>
        </p:grpSpPr>
        <p:sp>
          <p:nvSpPr>
            <p:cNvPr id="16" name="Rectangle 15">
              <a:extLst>
                <a:ext uri="{FF2B5EF4-FFF2-40B4-BE49-F238E27FC236}">
                  <a16:creationId xmlns:a16="http://schemas.microsoft.com/office/drawing/2014/main" id="{7C2DECFD-E3F3-4A1C-A6DF-8AF21C788FEA}"/>
                </a:ext>
              </a:extLst>
            </p:cNvPr>
            <p:cNvSpPr/>
            <p:nvPr/>
          </p:nvSpPr>
          <p:spPr bwMode="auto">
            <a:xfrm>
              <a:off x="3411303" y="1869358"/>
              <a:ext cx="2532465" cy="1404879"/>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descr="Checkmark">
              <a:extLst>
                <a:ext uri="{FF2B5EF4-FFF2-40B4-BE49-F238E27FC236}">
                  <a16:creationId xmlns:a16="http://schemas.microsoft.com/office/drawing/2014/main" id="{43340FAB-BC21-4D44-BBE8-BF2BE1C692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0177" y="2073308"/>
              <a:ext cx="426321" cy="426321"/>
            </a:xfrm>
            <a:prstGeom prst="rect">
              <a:avLst/>
            </a:prstGeom>
          </p:spPr>
        </p:pic>
        <p:pic>
          <p:nvPicPr>
            <p:cNvPr id="15" name="Graphic 14" descr="Close">
              <a:extLst>
                <a:ext uri="{FF2B5EF4-FFF2-40B4-BE49-F238E27FC236}">
                  <a16:creationId xmlns:a16="http://schemas.microsoft.com/office/drawing/2014/main" id="{7812D132-AD5F-4A87-91AC-51AE55D585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6508" y="2042429"/>
              <a:ext cx="457200" cy="457200"/>
            </a:xfrm>
            <a:prstGeom prst="rect">
              <a:avLst/>
            </a:prstGeom>
          </p:spPr>
        </p:pic>
        <p:pic>
          <p:nvPicPr>
            <p:cNvPr id="30" name="Graphic 29" descr="Close">
              <a:extLst>
                <a:ext uri="{FF2B5EF4-FFF2-40B4-BE49-F238E27FC236}">
                  <a16:creationId xmlns:a16="http://schemas.microsoft.com/office/drawing/2014/main" id="{99D96144-709D-4950-AAD0-31D18ADF5B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99074" y="2042429"/>
              <a:ext cx="457200" cy="457200"/>
            </a:xfrm>
            <a:prstGeom prst="rect">
              <a:avLst/>
            </a:prstGeom>
          </p:spPr>
        </p:pic>
        <p:grpSp>
          <p:nvGrpSpPr>
            <p:cNvPr id="22" name="Group 21">
              <a:extLst>
                <a:ext uri="{FF2B5EF4-FFF2-40B4-BE49-F238E27FC236}">
                  <a16:creationId xmlns:a16="http://schemas.microsoft.com/office/drawing/2014/main" id="{CB4A8AA6-D775-4230-83C8-D47CBB20F426}"/>
                </a:ext>
              </a:extLst>
            </p:cNvPr>
            <p:cNvGrpSpPr/>
            <p:nvPr/>
          </p:nvGrpSpPr>
          <p:grpSpPr>
            <a:xfrm>
              <a:off x="4313513" y="2580124"/>
              <a:ext cx="749300" cy="497150"/>
              <a:chOff x="4288113" y="2470904"/>
              <a:chExt cx="749300" cy="497150"/>
            </a:xfrm>
          </p:grpSpPr>
          <p:sp>
            <p:nvSpPr>
              <p:cNvPr id="31" name="Rectangle 30">
                <a:extLst>
                  <a:ext uri="{FF2B5EF4-FFF2-40B4-BE49-F238E27FC236}">
                    <a16:creationId xmlns:a16="http://schemas.microsoft.com/office/drawing/2014/main" id="{AA195BE7-EF18-4D3D-9468-77DE996125EF}"/>
                  </a:ext>
                </a:extLst>
              </p:cNvPr>
              <p:cNvSpPr/>
              <p:nvPr/>
            </p:nvSpPr>
            <p:spPr bwMode="auto">
              <a:xfrm>
                <a:off x="4288113" y="2480698"/>
                <a:ext cx="749300" cy="487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descr="User">
                <a:extLst>
                  <a:ext uri="{FF2B5EF4-FFF2-40B4-BE49-F238E27FC236}">
                    <a16:creationId xmlns:a16="http://schemas.microsoft.com/office/drawing/2014/main" id="{BD161F1A-5F89-467E-8CCD-8263F4DEB90C}"/>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b="19075"/>
              <a:stretch/>
            </p:blipFill>
            <p:spPr>
              <a:xfrm>
                <a:off x="4342081" y="2470904"/>
                <a:ext cx="614333" cy="497150"/>
              </a:xfrm>
              <a:prstGeom prst="rect">
                <a:avLst/>
              </a:prstGeom>
            </p:spPr>
          </p:pic>
        </p:grpSp>
        <p:grpSp>
          <p:nvGrpSpPr>
            <p:cNvPr id="20" name="Group 19">
              <a:extLst>
                <a:ext uri="{FF2B5EF4-FFF2-40B4-BE49-F238E27FC236}">
                  <a16:creationId xmlns:a16="http://schemas.microsoft.com/office/drawing/2014/main" id="{57C4E0BE-D5C5-4A0E-8CC2-874E668EF4C4}"/>
                </a:ext>
              </a:extLst>
            </p:cNvPr>
            <p:cNvGrpSpPr/>
            <p:nvPr/>
          </p:nvGrpSpPr>
          <p:grpSpPr>
            <a:xfrm>
              <a:off x="3500458" y="2596953"/>
              <a:ext cx="749300" cy="487357"/>
              <a:chOff x="3475058" y="2647753"/>
              <a:chExt cx="749300" cy="487357"/>
            </a:xfrm>
          </p:grpSpPr>
          <p:sp>
            <p:nvSpPr>
              <p:cNvPr id="17" name="Rectangle 16">
                <a:extLst>
                  <a:ext uri="{FF2B5EF4-FFF2-40B4-BE49-F238E27FC236}">
                    <a16:creationId xmlns:a16="http://schemas.microsoft.com/office/drawing/2014/main" id="{D86F4C26-6AD1-4BD4-98C3-7655158BDE9C}"/>
                  </a:ext>
                </a:extLst>
              </p:cNvPr>
              <p:cNvSpPr/>
              <p:nvPr/>
            </p:nvSpPr>
            <p:spPr bwMode="auto">
              <a:xfrm>
                <a:off x="3475058" y="2647753"/>
                <a:ext cx="749300" cy="487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33" name="Graphic 32" descr="User">
                <a:extLst>
                  <a:ext uri="{FF2B5EF4-FFF2-40B4-BE49-F238E27FC236}">
                    <a16:creationId xmlns:a16="http://schemas.microsoft.com/office/drawing/2014/main" id="{3CC2C7CC-68C5-4E53-B0D4-855326DD1DFA}"/>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b="42928"/>
              <a:stretch/>
            </p:blipFill>
            <p:spPr>
              <a:xfrm>
                <a:off x="3524364" y="2784500"/>
                <a:ext cx="614333" cy="350610"/>
              </a:xfrm>
              <a:prstGeom prst="rect">
                <a:avLst/>
              </a:prstGeom>
            </p:spPr>
          </p:pic>
        </p:grpSp>
        <p:grpSp>
          <p:nvGrpSpPr>
            <p:cNvPr id="23" name="Group 22">
              <a:extLst>
                <a:ext uri="{FF2B5EF4-FFF2-40B4-BE49-F238E27FC236}">
                  <a16:creationId xmlns:a16="http://schemas.microsoft.com/office/drawing/2014/main" id="{52F75FC1-64AA-4A7A-A0AC-D655C0AD4EFC}"/>
                </a:ext>
              </a:extLst>
            </p:cNvPr>
            <p:cNvGrpSpPr/>
            <p:nvPr/>
          </p:nvGrpSpPr>
          <p:grpSpPr>
            <a:xfrm>
              <a:off x="5130173" y="2584262"/>
              <a:ext cx="749300" cy="511826"/>
              <a:chOff x="5104773" y="2635062"/>
              <a:chExt cx="749300" cy="511826"/>
            </a:xfrm>
          </p:grpSpPr>
          <p:sp>
            <p:nvSpPr>
              <p:cNvPr id="32" name="Rectangle 31">
                <a:extLst>
                  <a:ext uri="{FF2B5EF4-FFF2-40B4-BE49-F238E27FC236}">
                    <a16:creationId xmlns:a16="http://schemas.microsoft.com/office/drawing/2014/main" id="{247DFAC7-6001-4985-9E13-33927757803E}"/>
                  </a:ext>
                </a:extLst>
              </p:cNvPr>
              <p:cNvSpPr/>
              <p:nvPr/>
            </p:nvSpPr>
            <p:spPr bwMode="auto">
              <a:xfrm>
                <a:off x="5104773" y="2635062"/>
                <a:ext cx="749300" cy="487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18">
                <a:extLst>
                  <a:ext uri="{FF2B5EF4-FFF2-40B4-BE49-F238E27FC236}">
                    <a16:creationId xmlns:a16="http://schemas.microsoft.com/office/drawing/2014/main" id="{EEF0A3A0-C955-40DD-AD3B-0BBA1DE20274}"/>
                  </a:ext>
                </a:extLst>
              </p:cNvPr>
              <p:cNvGrpSpPr/>
              <p:nvPr/>
            </p:nvGrpSpPr>
            <p:grpSpPr>
              <a:xfrm>
                <a:off x="5172256" y="2635062"/>
                <a:ext cx="614333" cy="511826"/>
                <a:chOff x="5172256" y="2635062"/>
                <a:chExt cx="614333" cy="511826"/>
              </a:xfrm>
            </p:grpSpPr>
            <p:pic>
              <p:nvPicPr>
                <p:cNvPr id="34" name="Graphic 33" descr="User">
                  <a:extLst>
                    <a:ext uri="{FF2B5EF4-FFF2-40B4-BE49-F238E27FC236}">
                      <a16:creationId xmlns:a16="http://schemas.microsoft.com/office/drawing/2014/main" id="{91ADAFB2-DC0F-4230-99F2-F2CDC5CE3011}"/>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t="16686"/>
                <a:stretch/>
              </p:blipFill>
              <p:spPr>
                <a:xfrm>
                  <a:off x="5172256" y="2635062"/>
                  <a:ext cx="614333" cy="511826"/>
                </a:xfrm>
                <a:prstGeom prst="rect">
                  <a:avLst/>
                </a:prstGeom>
              </p:spPr>
            </p:pic>
            <p:sp>
              <p:nvSpPr>
                <p:cNvPr id="18" name="Rectangle 17">
                  <a:extLst>
                    <a:ext uri="{FF2B5EF4-FFF2-40B4-BE49-F238E27FC236}">
                      <a16:creationId xmlns:a16="http://schemas.microsoft.com/office/drawing/2014/main" id="{701CDB62-C5D9-44E4-922D-D7A22FD7CFC8}"/>
                    </a:ext>
                  </a:extLst>
                </p:cNvPr>
                <p:cNvSpPr/>
                <p:nvPr/>
              </p:nvSpPr>
              <p:spPr bwMode="auto">
                <a:xfrm>
                  <a:off x="5273674" y="3038475"/>
                  <a:ext cx="411480" cy="8394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p:cxnSp>
          <p:nvCxnSpPr>
            <p:cNvPr id="27" name="Straight Connector 26">
              <a:extLst>
                <a:ext uri="{FF2B5EF4-FFF2-40B4-BE49-F238E27FC236}">
                  <a16:creationId xmlns:a16="http://schemas.microsoft.com/office/drawing/2014/main" id="{2590C759-4256-4FC5-BB72-F1F77DDE78C3}"/>
                </a:ext>
              </a:extLst>
            </p:cNvPr>
            <p:cNvCxnSpPr>
              <a:cxnSpLocks/>
            </p:cNvCxnSpPr>
            <p:nvPr/>
          </p:nvCxnSpPr>
          <p:spPr>
            <a:xfrm>
              <a:off x="4313513" y="2757419"/>
              <a:ext cx="749300" cy="0"/>
            </a:xfrm>
            <a:prstGeom prst="line">
              <a:avLst/>
            </a:prstGeom>
            <a:ln>
              <a:solidFill>
                <a:srgbClr val="00B050"/>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2" name="Text Placeholder 25">
            <a:extLst>
              <a:ext uri="{FF2B5EF4-FFF2-40B4-BE49-F238E27FC236}">
                <a16:creationId xmlns:a16="http://schemas.microsoft.com/office/drawing/2014/main" id="{800262BD-FEA1-4B33-8CAE-C74B6DAD7107}"/>
              </a:ext>
            </a:extLst>
          </p:cNvPr>
          <p:cNvSpPr txBox="1">
            <a:spLocks/>
          </p:cNvSpPr>
          <p:nvPr/>
        </p:nvSpPr>
        <p:spPr>
          <a:xfrm>
            <a:off x="8246174" y="3858740"/>
            <a:ext cx="3201187" cy="64787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Camera framing</a:t>
            </a:r>
          </a:p>
          <a:p>
            <a:pPr marL="0" indent="0">
              <a:lnSpc>
                <a:spcPct val="90000"/>
              </a:lnSpc>
              <a:spcBef>
                <a:spcPts val="0"/>
              </a:spcBef>
              <a:spcAft>
                <a:spcPts val="300"/>
              </a:spcAft>
              <a:buNone/>
            </a:pPr>
            <a:r>
              <a:rPr lang="en-US" sz="1400">
                <a:cs typeface="Segoe UI"/>
              </a:rPr>
              <a:t>Point your camera so your eyes are ~2/3 up the screen and your face is visible.</a:t>
            </a:r>
          </a:p>
        </p:txBody>
      </p:sp>
      <p:sp>
        <p:nvSpPr>
          <p:cNvPr id="97" name="Rectangle 96">
            <a:extLst>
              <a:ext uri="{FF2B5EF4-FFF2-40B4-BE49-F238E27FC236}">
                <a16:creationId xmlns:a16="http://schemas.microsoft.com/office/drawing/2014/main" id="{98128CA5-0F1E-4E9E-A4B2-EADB992C3EF1}"/>
              </a:ext>
              <a:ext uri="{C183D7F6-B498-43B3-948B-1728B52AA6E4}">
                <adec:decorative xmlns:adec="http://schemas.microsoft.com/office/drawing/2017/decorative" val="1"/>
              </a:ext>
            </a:extLst>
          </p:cNvPr>
          <p:cNvSpPr/>
          <p:nvPr/>
        </p:nvSpPr>
        <p:spPr bwMode="auto">
          <a:xfrm>
            <a:off x="0" y="5831840"/>
            <a:ext cx="12192000" cy="102616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98" name="Group 97" descr="Light bulb icon">
            <a:extLst>
              <a:ext uri="{FF2B5EF4-FFF2-40B4-BE49-F238E27FC236}">
                <a16:creationId xmlns:a16="http://schemas.microsoft.com/office/drawing/2014/main" id="{B7988076-9BB1-45FE-B334-839E1DECBAB4}"/>
              </a:ext>
            </a:extLst>
          </p:cNvPr>
          <p:cNvGrpSpPr/>
          <p:nvPr/>
        </p:nvGrpSpPr>
        <p:grpSpPr>
          <a:xfrm>
            <a:off x="272953" y="6047501"/>
            <a:ext cx="559996" cy="594838"/>
            <a:chOff x="1241431" y="2640042"/>
            <a:chExt cx="357190" cy="379417"/>
          </a:xfrm>
        </p:grpSpPr>
        <p:sp>
          <p:nvSpPr>
            <p:cNvPr id="99" name="Freeform 81">
              <a:extLst>
                <a:ext uri="{FF2B5EF4-FFF2-40B4-BE49-F238E27FC236}">
                  <a16:creationId xmlns:a16="http://schemas.microsoft.com/office/drawing/2014/main" id="{DEC1CC58-14B1-4B0E-9398-A6C6517E4EB8}"/>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2">
              <a:extLst>
                <a:ext uri="{FF2B5EF4-FFF2-40B4-BE49-F238E27FC236}">
                  <a16:creationId xmlns:a16="http://schemas.microsoft.com/office/drawing/2014/main" id="{81F6CA99-0248-4D57-AE24-0AEE731CCD99}"/>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83">
              <a:extLst>
                <a:ext uri="{FF2B5EF4-FFF2-40B4-BE49-F238E27FC236}">
                  <a16:creationId xmlns:a16="http://schemas.microsoft.com/office/drawing/2014/main" id="{C50E7A4C-B39D-4877-945F-ED7284C08540}"/>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84">
              <a:extLst>
                <a:ext uri="{FF2B5EF4-FFF2-40B4-BE49-F238E27FC236}">
                  <a16:creationId xmlns:a16="http://schemas.microsoft.com/office/drawing/2014/main" id="{D2FB706A-191C-4318-8EF8-FCC2A8DBF4AC}"/>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5">
              <a:extLst>
                <a:ext uri="{FF2B5EF4-FFF2-40B4-BE49-F238E27FC236}">
                  <a16:creationId xmlns:a16="http://schemas.microsoft.com/office/drawing/2014/main" id="{36E10759-38D5-44F5-902B-FDE048904B50}"/>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6">
              <a:extLst>
                <a:ext uri="{FF2B5EF4-FFF2-40B4-BE49-F238E27FC236}">
                  <a16:creationId xmlns:a16="http://schemas.microsoft.com/office/drawing/2014/main" id="{1424A2D1-0305-4585-844D-901EC808A43D}"/>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588BAC6E-0FDB-47ED-B138-D7D0F1525821}"/>
              </a:ext>
              <a:ext uri="{C183D7F6-B498-43B3-948B-1728B52AA6E4}">
                <adec:decorative xmlns:adec="http://schemas.microsoft.com/office/drawing/2017/decorative" val="0"/>
              </a:ext>
            </a:extLst>
          </p:cNvPr>
          <p:cNvSpPr/>
          <p:nvPr/>
        </p:nvSpPr>
        <p:spPr>
          <a:xfrm>
            <a:off x="882988" y="6151022"/>
            <a:ext cx="10426024" cy="38779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400">
                <a:cs typeface="Segoe UI"/>
              </a:rPr>
              <a:t>Video can sometimes strain limited bandwidth so consider turning your camera off if the connection is poor.</a:t>
            </a:r>
          </a:p>
          <a:p>
            <a:pPr marL="398145" defTabSz="932472" fontAlgn="base">
              <a:lnSpc>
                <a:spcPct val="90000"/>
              </a:lnSpc>
              <a:spcBef>
                <a:spcPct val="0"/>
              </a:spcBef>
              <a:spcAft>
                <a:spcPct val="0"/>
              </a:spcAft>
            </a:pPr>
            <a:r>
              <a:rPr lang="en-US" sz="1400">
                <a:cs typeface="Segoe UI"/>
              </a:rPr>
              <a:t>Need additional resources for using Teams video? Learn more on the </a:t>
            </a:r>
            <a:r>
              <a:rPr lang="en-US" sz="1400">
                <a:solidFill>
                  <a:schemeClr val="accent1"/>
                </a:solidFill>
                <a:latin typeface="+mj-lt"/>
                <a:cs typeface="Segoe UI"/>
                <a:hlinkClick r:id="rId11">
                  <a:extLst>
                    <a:ext uri="{A12FA001-AC4F-418D-AE19-62706E023703}">
                      <ahyp:hlinkClr xmlns:ahyp="http://schemas.microsoft.com/office/drawing/2018/hyperlinkcolor" val="tx"/>
                    </a:ext>
                  </a:extLst>
                </a:hlinkClick>
              </a:rPr>
              <a:t>Office support site</a:t>
            </a:r>
            <a:r>
              <a:rPr lang="en-US" sz="1400">
                <a:cs typeface="Segoe UI"/>
              </a:rPr>
              <a:t>.</a:t>
            </a:r>
          </a:p>
        </p:txBody>
      </p:sp>
    </p:spTree>
    <p:extLst>
      <p:ext uri="{BB962C8B-B14F-4D97-AF65-F5344CB8AC3E}">
        <p14:creationId xmlns:p14="http://schemas.microsoft.com/office/powerpoint/2010/main" val="5529830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5C11C-EDA8-4EC7-96D6-1CFE0802F6D8}"/>
              </a:ext>
            </a:extLst>
          </p:cNvPr>
          <p:cNvSpPr>
            <a:spLocks noGrp="1"/>
          </p:cNvSpPr>
          <p:nvPr>
            <p:ph type="title"/>
          </p:nvPr>
        </p:nvSpPr>
        <p:spPr>
          <a:xfrm>
            <a:off x="588263" y="5436128"/>
            <a:ext cx="11018520" cy="553998"/>
          </a:xfrm>
        </p:spPr>
        <p:txBody>
          <a:bodyPr/>
          <a:lstStyle/>
          <a:p>
            <a:r>
              <a:rPr lang="en-US"/>
              <a:t>Stay connected to each other</a:t>
            </a:r>
          </a:p>
        </p:txBody>
      </p:sp>
      <p:pic>
        <p:nvPicPr>
          <p:cNvPr id="7" name="Picture 6" descr="A woman sitting at a desk with a computer on a table">
            <a:extLst>
              <a:ext uri="{FF2B5EF4-FFF2-40B4-BE49-F238E27FC236}">
                <a16:creationId xmlns:a16="http://schemas.microsoft.com/office/drawing/2014/main" id="{93386387-4F85-474B-A23C-CDC58A5CE9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4572000"/>
          </a:xfrm>
          <a:prstGeom prst="rect">
            <a:avLst/>
          </a:prstGeom>
        </p:spPr>
      </p:pic>
    </p:spTree>
    <p:extLst>
      <p:ext uri="{BB962C8B-B14F-4D97-AF65-F5344CB8AC3E}">
        <p14:creationId xmlns:p14="http://schemas.microsoft.com/office/powerpoint/2010/main" val="2695313816"/>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920d67-463f-4203-b9ce-ea488167a4d6">
      <UserInfo>
        <DisplayName>Jessica Rafuse (CELA)</DisplayName>
        <AccountId>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02B6040AA7BF40A6AD8A048039E87C" ma:contentTypeVersion="6" ma:contentTypeDescription="Create a new document." ma:contentTypeScope="" ma:versionID="c06f08029079c983a086d65cbad279af">
  <xsd:schema xmlns:xsd="http://www.w3.org/2001/XMLSchema" xmlns:xs="http://www.w3.org/2001/XMLSchema" xmlns:p="http://schemas.microsoft.com/office/2006/metadata/properties" xmlns:ns2="cd2f68dd-1c57-4366-ade2-93cd12b53c78" xmlns:ns3="21920d67-463f-4203-b9ce-ea488167a4d6" targetNamespace="http://schemas.microsoft.com/office/2006/metadata/properties" ma:root="true" ma:fieldsID="60e4ea0e19248e950ae44cd61b48fecb" ns2:_="" ns3:_="">
    <xsd:import namespace="cd2f68dd-1c57-4366-ade2-93cd12b53c78"/>
    <xsd:import namespace="21920d67-463f-4203-b9ce-ea488167a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f68dd-1c57-4366-ade2-93cd12b53c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920d67-463f-4203-b9ce-ea488167a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office/2006/documentManagement/types"/>
    <ds:schemaRef ds:uri="21920d67-463f-4203-b9ce-ea488167a4d6"/>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cd2f68dd-1c57-4366-ade2-93cd12b53c78"/>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854AD201-F4EE-40ED-9A56-D7B12D5CE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f68dd-1c57-4366-ade2-93cd12b53c78"/>
    <ds:schemaRef ds:uri="21920d67-463f-4203-b9ce-ea488167a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TotalTime>
  <Words>2481</Words>
  <Application>Microsoft Office PowerPoint</Application>
  <PresentationFormat>Widescreen</PresentationFormat>
  <Paragraphs>164</Paragraphs>
  <Slides>18</Slides>
  <Notes>12</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Segoe UI</vt:lpstr>
      <vt:lpstr>Segoe UI Semibold</vt:lpstr>
      <vt:lpstr>Wingdings</vt:lpstr>
      <vt:lpstr>White Template</vt:lpstr>
      <vt:lpstr>About this deck</vt:lpstr>
      <vt:lpstr>Guide to working from home</vt:lpstr>
      <vt:lpstr>Our global concern</vt:lpstr>
      <vt:lpstr>Guide to working from home</vt:lpstr>
      <vt:lpstr>Set up your (physical and virtual) workspace</vt:lpstr>
      <vt:lpstr>Set up your physical workspace</vt:lpstr>
      <vt:lpstr>Set up your virtual workspace</vt:lpstr>
      <vt:lpstr>Get your video ready</vt:lpstr>
      <vt:lpstr>Stay connected to each other</vt:lpstr>
      <vt:lpstr>Communicate</vt:lpstr>
      <vt:lpstr>Collaborate</vt:lpstr>
      <vt:lpstr>Lead inclusive online meetings</vt:lpstr>
      <vt:lpstr>Think about accessibility </vt:lpstr>
      <vt:lpstr>Manage your time and well-being</vt:lpstr>
      <vt:lpstr>Share your schedule and signal availability</vt:lpstr>
      <vt:lpstr>Take care and be mindful</vt:lpstr>
      <vt:lpstr>Role of the manager</vt:lpstr>
      <vt:lpstr>Learn more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working from home</dc:title>
  <dc:subject/>
  <dc:creator>Rachel Russell</dc:creator>
  <cp:keywords/>
  <dc:description/>
  <cp:lastModifiedBy>Chris Shaffer</cp:lastModifiedBy>
  <cp:revision>3</cp:revision>
  <dcterms:created xsi:type="dcterms:W3CDTF">2020-03-10T23:32:30Z</dcterms:created>
  <dcterms:modified xsi:type="dcterms:W3CDTF">2020-04-01T21:42:06Z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0x0101000502B6040AA7BF40A6AD8A048039E87C</vt:lpwstr>
  </property>
  <property fmtid="{D5CDD505-2E9C-101B-9397-08002B2CF9AE}" pid="3" name="MSIP_Label_f42aa342-8706-4288-bd11-ebb85995028c_Enabled">
    <vt:lpwstr>True</vt:lpwstr>
  </property>
  <property fmtid="{D5CDD505-2E9C-101B-9397-08002B2CF9AE}" pid="4" name="MSIP_Label_f42aa342-8706-4288-bd11-ebb85995028c_SetDate">
    <vt:lpwstr>2020-03-12T23:50:19.5687560Z</vt:lpwstr>
  </property>
  <property fmtid="{D5CDD505-2E9C-101B-9397-08002B2CF9AE}" pid="5" name="Sensitivity">
    <vt:lpwstr>General</vt:lpwstr>
  </property>
  <property fmtid="{D5CDD505-2E9C-101B-9397-08002B2CF9AE}" pid="6" name="MSIP_Label_f42aa342-8706-4288-bd11-ebb85995028c_Application">
    <vt:lpwstr>Microsoft Azure Information Protection</vt:lpwstr>
  </property>
  <property fmtid="{D5CDD505-2E9C-101B-9397-08002B2CF9AE}" pid="7" name="MSIP_Label_f42aa342-8706-4288-bd11-ebb85995028c_ActionId">
    <vt:lpwstr>53eed672-c689-4eed-9145-c77904fed31d</vt:lpwstr>
  </property>
  <property fmtid="{D5CDD505-2E9C-101B-9397-08002B2CF9AE}" pid="8" name="MSIP_Label_f42aa342-8706-4288-bd11-ebb85995028c_Name">
    <vt:lpwstr>General</vt:lpwstr>
  </property>
  <property fmtid="{D5CDD505-2E9C-101B-9397-08002B2CF9AE}" pid="9" name="MSIP_Label_f42aa342-8706-4288-bd11-ebb85995028c_SiteId">
    <vt:lpwstr>72f988bf-86f1-41af-91ab-2d7cd011db47</vt:lpwstr>
  </property>
  <property fmtid="{D5CDD505-2E9C-101B-9397-08002B2CF9AE}" pid="10" name="MSIP_Label_f42aa342-8706-4288-bd11-ebb85995028c_Owner">
    <vt:lpwstr>rachelru@microsoft.com</vt:lpwstr>
  </property>
  <property fmtid="{D5CDD505-2E9C-101B-9397-08002B2CF9AE}" pid="11" name="MSIP_Label_f42aa342-8706-4288-bd11-ebb85995028c_Extended_MSFT_Method">
    <vt:lpwstr>Automatic</vt:lpwstr>
  </property>
</Properties>
</file>