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2" r:id="rId3"/>
    <p:sldId id="257" r:id="rId4"/>
    <p:sldId id="266" r:id="rId5"/>
    <p:sldId id="259" r:id="rId6"/>
    <p:sldId id="260" r:id="rId7"/>
    <p:sldId id="314" r:id="rId8"/>
    <p:sldId id="315" r:id="rId9"/>
    <p:sldId id="307" r:id="rId10"/>
    <p:sldId id="263" r:id="rId11"/>
    <p:sldId id="312" r:id="rId12"/>
    <p:sldId id="308" r:id="rId13"/>
    <p:sldId id="264" r:id="rId14"/>
    <p:sldId id="300" r:id="rId15"/>
    <p:sldId id="268" r:id="rId16"/>
    <p:sldId id="273" r:id="rId17"/>
    <p:sldId id="317" r:id="rId18"/>
    <p:sldId id="276" r:id="rId19"/>
    <p:sldId id="269" r:id="rId20"/>
    <p:sldId id="277" r:id="rId21"/>
    <p:sldId id="310" r:id="rId22"/>
    <p:sldId id="278" r:id="rId23"/>
    <p:sldId id="287" r:id="rId24"/>
    <p:sldId id="293" r:id="rId25"/>
    <p:sldId id="270" r:id="rId26"/>
    <p:sldId id="313" r:id="rId27"/>
    <p:sldId id="285" r:id="rId28"/>
    <p:sldId id="286" r:id="rId29"/>
    <p:sldId id="288" r:id="rId30"/>
    <p:sldId id="316" r:id="rId31"/>
    <p:sldId id="289" r:id="rId32"/>
    <p:sldId id="271" r:id="rId33"/>
    <p:sldId id="290" r:id="rId34"/>
    <p:sldId id="291" r:id="rId35"/>
    <p:sldId id="302" r:id="rId36"/>
    <p:sldId id="272" r:id="rId37"/>
    <p:sldId id="296" r:id="rId38"/>
    <p:sldId id="292" r:id="rId39"/>
    <p:sldId id="303" r:id="rId40"/>
    <p:sldId id="311" r:id="rId41"/>
    <p:sldId id="298" r:id="rId42"/>
    <p:sldId id="318" r:id="rId43"/>
    <p:sldId id="284" r:id="rId44"/>
    <p:sldId id="306"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00"/>
    <a:srgbClr val="00B400"/>
    <a:srgbClr val="005C00"/>
    <a:srgbClr val="00CC00"/>
    <a:srgbClr val="005426"/>
    <a:srgbClr val="74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135" d="100"/>
          <a:sy n="135" d="100"/>
        </p:scale>
        <p:origin x="-92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epots\devui\UserResearch\2008-04%20Collo-Distrib\RecruitmentSurvey\Results.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epots\devui\UserResearch\2008-04%20Collo-Distrib\RecruitmentSurvey\Result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epots\devui\Talks\Visits\2008-10-UC-Irvine\ASIF%20Survey%20re%20ES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Q: For team members at the following distances, is it easy to stay aware of them, e.g. whether they are in the office, available for a quick question, what they're working on, what is going on in their lives, etc?</a:t>
            </a:r>
          </a:p>
        </c:rich>
      </c:tx>
      <c:layout/>
    </c:title>
    <c:plotArea>
      <c:layout/>
      <c:barChart>
        <c:barDir val="bar"/>
        <c:grouping val="percentStacked"/>
        <c:ser>
          <c:idx val="0"/>
          <c:order val="0"/>
          <c:tx>
            <c:strRef>
              <c:f>Awareness!$A$5</c:f>
              <c:strCache>
                <c:ptCount val="1"/>
                <c:pt idx="0">
                  <c:v>Strongly agree</c:v>
                </c:pt>
              </c:strCache>
            </c:strRef>
          </c:tx>
          <c:spPr>
            <a:solidFill>
              <a:srgbClr val="005C00"/>
            </a:solidFill>
          </c:spPr>
          <c:cat>
            <c:strRef>
              <c:f>Awareness!$B$4:$K$4</c:f>
              <c:strCache>
                <c:ptCount val="10"/>
                <c:pt idx="0">
                  <c:v>Sits within conversation distance (n=1576)</c:v>
                </c:pt>
                <c:pt idx="1">
                  <c:v>A few seconds away (n=1650)</c:v>
                </c:pt>
                <c:pt idx="2">
                  <c:v>Same floor of the same building (n=1646)</c:v>
                </c:pt>
                <c:pt idx="3">
                  <c:v>Different floor, same building (n=1406)</c:v>
                </c:pt>
                <c:pt idx="4">
                  <c:v>Different building, same campus (n=1295)</c:v>
                </c:pt>
                <c:pt idx="5">
                  <c:v>Different campus, same metro area (n=1238)</c:v>
                </c:pt>
                <c:pt idx="6">
                  <c:v>Different metro area, same time zone (n=1277)</c:v>
                </c:pt>
                <c:pt idx="7">
                  <c:v>4 or fewer time zones away (n=1304)</c:v>
                </c:pt>
                <c:pt idx="8">
                  <c:v>7 or fewer time zones away (n=1220)</c:v>
                </c:pt>
                <c:pt idx="9">
                  <c:v>8 or more time zones away (n=1327)</c:v>
                </c:pt>
              </c:strCache>
            </c:strRef>
          </c:cat>
          <c:val>
            <c:numRef>
              <c:f>Awareness!$B$5:$K$5</c:f>
              <c:numCache>
                <c:formatCode>General</c:formatCode>
                <c:ptCount val="10"/>
                <c:pt idx="0">
                  <c:v>1179</c:v>
                </c:pt>
                <c:pt idx="1">
                  <c:v>926</c:v>
                </c:pt>
                <c:pt idx="2">
                  <c:v>463</c:v>
                </c:pt>
                <c:pt idx="3">
                  <c:v>99</c:v>
                </c:pt>
                <c:pt idx="4">
                  <c:v>38</c:v>
                </c:pt>
                <c:pt idx="5">
                  <c:v>33</c:v>
                </c:pt>
                <c:pt idx="6">
                  <c:v>35</c:v>
                </c:pt>
                <c:pt idx="7">
                  <c:v>29</c:v>
                </c:pt>
                <c:pt idx="8">
                  <c:v>18</c:v>
                </c:pt>
                <c:pt idx="9">
                  <c:v>20</c:v>
                </c:pt>
              </c:numCache>
            </c:numRef>
          </c:val>
        </c:ser>
        <c:ser>
          <c:idx val="1"/>
          <c:order val="1"/>
          <c:tx>
            <c:strRef>
              <c:f>Awareness!$A$6</c:f>
              <c:strCache>
                <c:ptCount val="1"/>
                <c:pt idx="0">
                  <c:v>Agree</c:v>
                </c:pt>
              </c:strCache>
            </c:strRef>
          </c:tx>
          <c:spPr>
            <a:solidFill>
              <a:srgbClr val="009A00"/>
            </a:solidFill>
          </c:spPr>
          <c:cat>
            <c:strRef>
              <c:f>Awareness!$B$4:$K$4</c:f>
              <c:strCache>
                <c:ptCount val="10"/>
                <c:pt idx="0">
                  <c:v>Sits within conversation distance (n=1576)</c:v>
                </c:pt>
                <c:pt idx="1">
                  <c:v>A few seconds away (n=1650)</c:v>
                </c:pt>
                <c:pt idx="2">
                  <c:v>Same floor of the same building (n=1646)</c:v>
                </c:pt>
                <c:pt idx="3">
                  <c:v>Different floor, same building (n=1406)</c:v>
                </c:pt>
                <c:pt idx="4">
                  <c:v>Different building, same campus (n=1295)</c:v>
                </c:pt>
                <c:pt idx="5">
                  <c:v>Different campus, same metro area (n=1238)</c:v>
                </c:pt>
                <c:pt idx="6">
                  <c:v>Different metro area, same time zone (n=1277)</c:v>
                </c:pt>
                <c:pt idx="7">
                  <c:v>4 or fewer time zones away (n=1304)</c:v>
                </c:pt>
                <c:pt idx="8">
                  <c:v>7 or fewer time zones away (n=1220)</c:v>
                </c:pt>
                <c:pt idx="9">
                  <c:v>8 or more time zones away (n=1327)</c:v>
                </c:pt>
              </c:strCache>
            </c:strRef>
          </c:cat>
          <c:val>
            <c:numRef>
              <c:f>Awareness!$B$6:$K$6</c:f>
              <c:numCache>
                <c:formatCode>General</c:formatCode>
                <c:ptCount val="10"/>
                <c:pt idx="0">
                  <c:v>279</c:v>
                </c:pt>
                <c:pt idx="1">
                  <c:v>587</c:v>
                </c:pt>
                <c:pt idx="2">
                  <c:v>779</c:v>
                </c:pt>
                <c:pt idx="3">
                  <c:v>494</c:v>
                </c:pt>
                <c:pt idx="4">
                  <c:v>240</c:v>
                </c:pt>
                <c:pt idx="5">
                  <c:v>143</c:v>
                </c:pt>
                <c:pt idx="6">
                  <c:v>138</c:v>
                </c:pt>
                <c:pt idx="7">
                  <c:v>111</c:v>
                </c:pt>
                <c:pt idx="8">
                  <c:v>56</c:v>
                </c:pt>
                <c:pt idx="9">
                  <c:v>69</c:v>
                </c:pt>
              </c:numCache>
            </c:numRef>
          </c:val>
        </c:ser>
        <c:ser>
          <c:idx val="2"/>
          <c:order val="2"/>
          <c:tx>
            <c:strRef>
              <c:f>Awareness!$A$7</c:f>
              <c:strCache>
                <c:ptCount val="1"/>
                <c:pt idx="0">
                  <c:v>Neutral</c:v>
                </c:pt>
              </c:strCache>
            </c:strRef>
          </c:tx>
          <c:spPr>
            <a:solidFill>
              <a:schemeClr val="bg1">
                <a:lumMod val="85000"/>
              </a:schemeClr>
            </a:solidFill>
          </c:spPr>
          <c:cat>
            <c:strRef>
              <c:f>Awareness!$B$4:$K$4</c:f>
              <c:strCache>
                <c:ptCount val="10"/>
                <c:pt idx="0">
                  <c:v>Sits within conversation distance (n=1576)</c:v>
                </c:pt>
                <c:pt idx="1">
                  <c:v>A few seconds away (n=1650)</c:v>
                </c:pt>
                <c:pt idx="2">
                  <c:v>Same floor of the same building (n=1646)</c:v>
                </c:pt>
                <c:pt idx="3">
                  <c:v>Different floor, same building (n=1406)</c:v>
                </c:pt>
                <c:pt idx="4">
                  <c:v>Different building, same campus (n=1295)</c:v>
                </c:pt>
                <c:pt idx="5">
                  <c:v>Different campus, same metro area (n=1238)</c:v>
                </c:pt>
                <c:pt idx="6">
                  <c:v>Different metro area, same time zone (n=1277)</c:v>
                </c:pt>
                <c:pt idx="7">
                  <c:v>4 or fewer time zones away (n=1304)</c:v>
                </c:pt>
                <c:pt idx="8">
                  <c:v>7 or fewer time zones away (n=1220)</c:v>
                </c:pt>
                <c:pt idx="9">
                  <c:v>8 or more time zones away (n=1327)</c:v>
                </c:pt>
              </c:strCache>
            </c:strRef>
          </c:cat>
          <c:val>
            <c:numRef>
              <c:f>Awareness!$B$7:$K$7</c:f>
              <c:numCache>
                <c:formatCode>General</c:formatCode>
                <c:ptCount val="10"/>
                <c:pt idx="0">
                  <c:v>46</c:v>
                </c:pt>
                <c:pt idx="1">
                  <c:v>76</c:v>
                </c:pt>
                <c:pt idx="2">
                  <c:v>256</c:v>
                </c:pt>
                <c:pt idx="3">
                  <c:v>379</c:v>
                </c:pt>
                <c:pt idx="4">
                  <c:v>333</c:v>
                </c:pt>
                <c:pt idx="5">
                  <c:v>249</c:v>
                </c:pt>
                <c:pt idx="6">
                  <c:v>245</c:v>
                </c:pt>
                <c:pt idx="7">
                  <c:v>199</c:v>
                </c:pt>
                <c:pt idx="8">
                  <c:v>150</c:v>
                </c:pt>
                <c:pt idx="9">
                  <c:v>176</c:v>
                </c:pt>
              </c:numCache>
            </c:numRef>
          </c:val>
        </c:ser>
        <c:ser>
          <c:idx val="3"/>
          <c:order val="3"/>
          <c:tx>
            <c:strRef>
              <c:f>Awareness!$A$8</c:f>
              <c:strCache>
                <c:ptCount val="1"/>
                <c:pt idx="0">
                  <c:v>Disagree</c:v>
                </c:pt>
              </c:strCache>
            </c:strRef>
          </c:tx>
          <c:spPr>
            <a:solidFill>
              <a:srgbClr val="C00000"/>
            </a:solidFill>
          </c:spPr>
          <c:cat>
            <c:strRef>
              <c:f>Awareness!$B$4:$K$4</c:f>
              <c:strCache>
                <c:ptCount val="10"/>
                <c:pt idx="0">
                  <c:v>Sits within conversation distance (n=1576)</c:v>
                </c:pt>
                <c:pt idx="1">
                  <c:v>A few seconds away (n=1650)</c:v>
                </c:pt>
                <c:pt idx="2">
                  <c:v>Same floor of the same building (n=1646)</c:v>
                </c:pt>
                <c:pt idx="3">
                  <c:v>Different floor, same building (n=1406)</c:v>
                </c:pt>
                <c:pt idx="4">
                  <c:v>Different building, same campus (n=1295)</c:v>
                </c:pt>
                <c:pt idx="5">
                  <c:v>Different campus, same metro area (n=1238)</c:v>
                </c:pt>
                <c:pt idx="6">
                  <c:v>Different metro area, same time zone (n=1277)</c:v>
                </c:pt>
                <c:pt idx="7">
                  <c:v>4 or fewer time zones away (n=1304)</c:v>
                </c:pt>
                <c:pt idx="8">
                  <c:v>7 or fewer time zones away (n=1220)</c:v>
                </c:pt>
                <c:pt idx="9">
                  <c:v>8 or more time zones away (n=1327)</c:v>
                </c:pt>
              </c:strCache>
            </c:strRef>
          </c:cat>
          <c:val>
            <c:numRef>
              <c:f>Awareness!$B$8:$K$8</c:f>
              <c:numCache>
                <c:formatCode>General</c:formatCode>
                <c:ptCount val="10"/>
                <c:pt idx="0">
                  <c:v>32</c:v>
                </c:pt>
                <c:pt idx="1">
                  <c:v>31</c:v>
                </c:pt>
                <c:pt idx="2">
                  <c:v>120</c:v>
                </c:pt>
                <c:pt idx="3">
                  <c:v>334</c:v>
                </c:pt>
                <c:pt idx="4">
                  <c:v>436</c:v>
                </c:pt>
                <c:pt idx="5">
                  <c:v>421</c:v>
                </c:pt>
                <c:pt idx="6">
                  <c:v>413</c:v>
                </c:pt>
                <c:pt idx="7">
                  <c:v>359</c:v>
                </c:pt>
                <c:pt idx="8">
                  <c:v>315</c:v>
                </c:pt>
                <c:pt idx="9">
                  <c:v>329</c:v>
                </c:pt>
              </c:numCache>
            </c:numRef>
          </c:val>
        </c:ser>
        <c:ser>
          <c:idx val="4"/>
          <c:order val="4"/>
          <c:tx>
            <c:strRef>
              <c:f>Awareness!$A$9</c:f>
              <c:strCache>
                <c:ptCount val="1"/>
                <c:pt idx="0">
                  <c:v>Strongly disagree</c:v>
                </c:pt>
              </c:strCache>
            </c:strRef>
          </c:tx>
          <c:spPr>
            <a:solidFill>
              <a:srgbClr val="740000"/>
            </a:solidFill>
          </c:spPr>
          <c:cat>
            <c:strRef>
              <c:f>Awareness!$B$4:$K$4</c:f>
              <c:strCache>
                <c:ptCount val="10"/>
                <c:pt idx="0">
                  <c:v>Sits within conversation distance (n=1576)</c:v>
                </c:pt>
                <c:pt idx="1">
                  <c:v>A few seconds away (n=1650)</c:v>
                </c:pt>
                <c:pt idx="2">
                  <c:v>Same floor of the same building (n=1646)</c:v>
                </c:pt>
                <c:pt idx="3">
                  <c:v>Different floor, same building (n=1406)</c:v>
                </c:pt>
                <c:pt idx="4">
                  <c:v>Different building, same campus (n=1295)</c:v>
                </c:pt>
                <c:pt idx="5">
                  <c:v>Different campus, same metro area (n=1238)</c:v>
                </c:pt>
                <c:pt idx="6">
                  <c:v>Different metro area, same time zone (n=1277)</c:v>
                </c:pt>
                <c:pt idx="7">
                  <c:v>4 or fewer time zones away (n=1304)</c:v>
                </c:pt>
                <c:pt idx="8">
                  <c:v>7 or fewer time zones away (n=1220)</c:v>
                </c:pt>
                <c:pt idx="9">
                  <c:v>8 or more time zones away (n=1327)</c:v>
                </c:pt>
              </c:strCache>
            </c:strRef>
          </c:cat>
          <c:val>
            <c:numRef>
              <c:f>Awareness!$B$9:$K$9</c:f>
              <c:numCache>
                <c:formatCode>General</c:formatCode>
                <c:ptCount val="10"/>
                <c:pt idx="0">
                  <c:v>40</c:v>
                </c:pt>
                <c:pt idx="1">
                  <c:v>30</c:v>
                </c:pt>
                <c:pt idx="2">
                  <c:v>28</c:v>
                </c:pt>
                <c:pt idx="3">
                  <c:v>100</c:v>
                </c:pt>
                <c:pt idx="4">
                  <c:v>248</c:v>
                </c:pt>
                <c:pt idx="5">
                  <c:v>392</c:v>
                </c:pt>
                <c:pt idx="6">
                  <c:v>446</c:v>
                </c:pt>
                <c:pt idx="7">
                  <c:v>606</c:v>
                </c:pt>
                <c:pt idx="8">
                  <c:v>681</c:v>
                </c:pt>
                <c:pt idx="9">
                  <c:v>733</c:v>
                </c:pt>
              </c:numCache>
            </c:numRef>
          </c:val>
        </c:ser>
        <c:gapWidth val="50"/>
        <c:overlap val="100"/>
        <c:axId val="49540480"/>
        <c:axId val="49583232"/>
      </c:barChart>
      <c:catAx>
        <c:axId val="49540480"/>
        <c:scaling>
          <c:orientation val="maxMin"/>
        </c:scaling>
        <c:axPos val="l"/>
        <c:tickLblPos val="nextTo"/>
        <c:txPr>
          <a:bodyPr rot="0" vert="horz"/>
          <a:lstStyle/>
          <a:p>
            <a:pPr>
              <a:defRPr/>
            </a:pPr>
            <a:endParaRPr lang="en-US"/>
          </a:p>
        </c:txPr>
        <c:crossAx val="49583232"/>
        <c:crosses val="autoZero"/>
        <c:auto val="1"/>
        <c:lblAlgn val="ctr"/>
        <c:lblOffset val="100"/>
      </c:catAx>
      <c:valAx>
        <c:axId val="49583232"/>
        <c:scaling>
          <c:orientation val="minMax"/>
        </c:scaling>
        <c:axPos val="t"/>
        <c:majorGridlines/>
        <c:title>
          <c:tx>
            <c:rich>
              <a:bodyPr/>
              <a:lstStyle/>
              <a:p>
                <a:pPr>
                  <a:defRPr/>
                </a:pPr>
                <a:r>
                  <a:rPr lang="en-US"/>
                  <a:t>% of respondents</a:t>
                </a:r>
              </a:p>
            </c:rich>
          </c:tx>
          <c:layout/>
        </c:title>
        <c:numFmt formatCode="0%" sourceLinked="1"/>
        <c:tickLblPos val="nextTo"/>
        <c:crossAx val="49540480"/>
        <c:crosses val="autoZero"/>
        <c:crossBetween val="between"/>
      </c:valAx>
    </c:plotArea>
    <c:legend>
      <c:legendPos val="b"/>
      <c:layout>
        <c:manualLayout>
          <c:xMode val="edge"/>
          <c:yMode val="edge"/>
          <c:x val="0.27737945951200582"/>
          <c:y val="0.93160880458124562"/>
          <c:w val="0.72207373383882656"/>
          <c:h val="6.8391184829707491E-2"/>
        </c:manualLayout>
      </c:layout>
    </c:legend>
    <c:plotVisOnly val="1"/>
  </c:chart>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49275784971376"/>
          <c:y val="1.731233595800525E-2"/>
          <c:w val="0.53631780402449691"/>
          <c:h val="0.94957086614173225"/>
        </c:manualLayout>
      </c:layout>
      <c:bubbleChart>
        <c:ser>
          <c:idx val="0"/>
          <c:order val="0"/>
          <c:tx>
            <c:strRef>
              <c:f>Distance!$D$42</c:f>
              <c:strCache>
                <c:ptCount val="1"/>
                <c:pt idx="0">
                  <c:v>Teammate distances (n=1879)</c:v>
                </c:pt>
              </c:strCache>
            </c:strRef>
          </c:tx>
          <c:spPr>
            <a:effectLst>
              <a:innerShdw blurRad="114300">
                <a:schemeClr val="accent1">
                  <a:lumMod val="75000"/>
                </a:schemeClr>
              </a:innerShdw>
            </a:effectLst>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6"/>
              <c:delete val="1"/>
            </c:dLbl>
            <c:dLbl>
              <c:idx val="39"/>
              <c:delete val="1"/>
            </c:dLbl>
            <c:dLbl>
              <c:idx val="40"/>
              <c:delete val="1"/>
            </c:dLbl>
            <c:dLbl>
              <c:idx val="44"/>
              <c:delete val="1"/>
            </c:dLbl>
            <c:dLbl>
              <c:idx val="45"/>
              <c:delete val="1"/>
            </c:dLbl>
            <c:dLbl>
              <c:idx val="46"/>
              <c:delete val="1"/>
            </c:dLbl>
            <c:dLbl>
              <c:idx val="48"/>
              <c:delete val="1"/>
            </c:dLbl>
            <c:dLbl>
              <c:idx val="49"/>
              <c:delete val="1"/>
            </c:dLbl>
            <c:dLbl>
              <c:idx val="50"/>
              <c:delete val="1"/>
            </c:dLbl>
            <c:dLbl>
              <c:idx val="51"/>
              <c:delete val="1"/>
            </c:dLbl>
            <c:dLbl>
              <c:idx val="52"/>
              <c:delete val="1"/>
            </c:dLbl>
            <c:dLbl>
              <c:idx val="54"/>
              <c:delete val="1"/>
            </c:dLbl>
            <c:spPr>
              <a:noFill/>
            </c:spPr>
            <c:dLblPos val="l"/>
            <c:showBubbleSize val="1"/>
          </c:dLbls>
          <c:xVal>
            <c:numRef>
              <c:f>Distance!$B$43:$B$103</c:f>
              <c:numCache>
                <c:formatCode>General</c:formatCode>
                <c:ptCount val="61"/>
                <c:pt idx="0">
                  <c:v>0</c:v>
                </c:pt>
                <c:pt idx="1">
                  <c:v>0</c:v>
                </c:pt>
                <c:pt idx="2">
                  <c:v>0</c:v>
                </c:pt>
                <c:pt idx="3">
                  <c:v>0</c:v>
                </c:pt>
                <c:pt idx="4">
                  <c:v>0</c:v>
                </c:pt>
                <c:pt idx="5">
                  <c:v>0</c:v>
                </c:pt>
                <c:pt idx="6">
                  <c:v>0</c:v>
                </c:pt>
                <c:pt idx="7">
                  <c:v>0</c:v>
                </c:pt>
                <c:pt idx="8">
                  <c:v>0</c:v>
                </c:pt>
                <c:pt idx="9">
                  <c:v>0</c:v>
                </c:pt>
                <c:pt idx="10">
                  <c:v>1</c:v>
                </c:pt>
                <c:pt idx="11">
                  <c:v>1</c:v>
                </c:pt>
                <c:pt idx="12">
                  <c:v>1</c:v>
                </c:pt>
                <c:pt idx="13">
                  <c:v>1</c:v>
                </c:pt>
                <c:pt idx="14">
                  <c:v>1</c:v>
                </c:pt>
                <c:pt idx="15">
                  <c:v>1</c:v>
                </c:pt>
                <c:pt idx="16">
                  <c:v>1</c:v>
                </c:pt>
                <c:pt idx="17">
                  <c:v>1</c:v>
                </c:pt>
                <c:pt idx="18">
                  <c:v>1</c:v>
                </c:pt>
                <c:pt idx="19">
                  <c:v>2</c:v>
                </c:pt>
                <c:pt idx="20">
                  <c:v>2</c:v>
                </c:pt>
                <c:pt idx="21">
                  <c:v>2</c:v>
                </c:pt>
                <c:pt idx="22">
                  <c:v>2</c:v>
                </c:pt>
                <c:pt idx="23">
                  <c:v>2</c:v>
                </c:pt>
                <c:pt idx="24">
                  <c:v>2</c:v>
                </c:pt>
                <c:pt idx="25">
                  <c:v>2</c:v>
                </c:pt>
                <c:pt idx="26">
                  <c:v>2</c:v>
                </c:pt>
                <c:pt idx="27">
                  <c:v>3</c:v>
                </c:pt>
                <c:pt idx="28">
                  <c:v>3</c:v>
                </c:pt>
                <c:pt idx="29">
                  <c:v>3</c:v>
                </c:pt>
                <c:pt idx="30">
                  <c:v>3</c:v>
                </c:pt>
                <c:pt idx="31">
                  <c:v>3</c:v>
                </c:pt>
                <c:pt idx="32">
                  <c:v>3</c:v>
                </c:pt>
                <c:pt idx="33">
                  <c:v>3</c:v>
                </c:pt>
                <c:pt idx="34">
                  <c:v>4</c:v>
                </c:pt>
                <c:pt idx="35">
                  <c:v>4</c:v>
                </c:pt>
                <c:pt idx="36">
                  <c:v>4</c:v>
                </c:pt>
                <c:pt idx="37">
                  <c:v>4</c:v>
                </c:pt>
                <c:pt idx="38">
                  <c:v>4</c:v>
                </c:pt>
                <c:pt idx="39">
                  <c:v>4</c:v>
                </c:pt>
                <c:pt idx="40">
                  <c:v>5</c:v>
                </c:pt>
                <c:pt idx="41">
                  <c:v>5</c:v>
                </c:pt>
                <c:pt idx="42">
                  <c:v>5</c:v>
                </c:pt>
                <c:pt idx="43">
                  <c:v>5</c:v>
                </c:pt>
                <c:pt idx="44">
                  <c:v>5</c:v>
                </c:pt>
                <c:pt idx="45">
                  <c:v>6</c:v>
                </c:pt>
                <c:pt idx="46">
                  <c:v>6</c:v>
                </c:pt>
                <c:pt idx="47">
                  <c:v>6</c:v>
                </c:pt>
                <c:pt idx="48">
                  <c:v>6</c:v>
                </c:pt>
                <c:pt idx="49">
                  <c:v>7</c:v>
                </c:pt>
                <c:pt idx="50">
                  <c:v>7</c:v>
                </c:pt>
                <c:pt idx="51">
                  <c:v>7</c:v>
                </c:pt>
                <c:pt idx="52">
                  <c:v>8</c:v>
                </c:pt>
                <c:pt idx="53">
                  <c:v>8</c:v>
                </c:pt>
                <c:pt idx="54">
                  <c:v>9</c:v>
                </c:pt>
                <c:pt idx="55">
                  <c:v>9</c:v>
                </c:pt>
                <c:pt idx="56">
                  <c:v>9</c:v>
                </c:pt>
                <c:pt idx="57">
                  <c:v>9</c:v>
                </c:pt>
                <c:pt idx="58">
                  <c:v>9</c:v>
                </c:pt>
                <c:pt idx="59">
                  <c:v>9</c:v>
                </c:pt>
                <c:pt idx="60">
                  <c:v>9</c:v>
                </c:pt>
              </c:numCache>
            </c:numRef>
          </c:xVal>
          <c:yVal>
            <c:numRef>
              <c:f>Distance!$C$43:$C$103</c:f>
              <c:numCache>
                <c:formatCode>General</c:formatCode>
                <c:ptCount val="61"/>
                <c:pt idx="0">
                  <c:v>0</c:v>
                </c:pt>
                <c:pt idx="1">
                  <c:v>1</c:v>
                </c:pt>
                <c:pt idx="2">
                  <c:v>2</c:v>
                </c:pt>
                <c:pt idx="3">
                  <c:v>3</c:v>
                </c:pt>
                <c:pt idx="4">
                  <c:v>4</c:v>
                </c:pt>
                <c:pt idx="5">
                  <c:v>5</c:v>
                </c:pt>
                <c:pt idx="6">
                  <c:v>6</c:v>
                </c:pt>
                <c:pt idx="7">
                  <c:v>7</c:v>
                </c:pt>
                <c:pt idx="8">
                  <c:v>8</c:v>
                </c:pt>
                <c:pt idx="9">
                  <c:v>9</c:v>
                </c:pt>
                <c:pt idx="10">
                  <c:v>1</c:v>
                </c:pt>
                <c:pt idx="11">
                  <c:v>2</c:v>
                </c:pt>
                <c:pt idx="12">
                  <c:v>3</c:v>
                </c:pt>
                <c:pt idx="13">
                  <c:v>4</c:v>
                </c:pt>
                <c:pt idx="14">
                  <c:v>5</c:v>
                </c:pt>
                <c:pt idx="15">
                  <c:v>6</c:v>
                </c:pt>
                <c:pt idx="16">
                  <c:v>7</c:v>
                </c:pt>
                <c:pt idx="17">
                  <c:v>8</c:v>
                </c:pt>
                <c:pt idx="18">
                  <c:v>9</c:v>
                </c:pt>
                <c:pt idx="19">
                  <c:v>2</c:v>
                </c:pt>
                <c:pt idx="20">
                  <c:v>3</c:v>
                </c:pt>
                <c:pt idx="21">
                  <c:v>4</c:v>
                </c:pt>
                <c:pt idx="22">
                  <c:v>5</c:v>
                </c:pt>
                <c:pt idx="23">
                  <c:v>6</c:v>
                </c:pt>
                <c:pt idx="24">
                  <c:v>7</c:v>
                </c:pt>
                <c:pt idx="25">
                  <c:v>8</c:v>
                </c:pt>
                <c:pt idx="26">
                  <c:v>9</c:v>
                </c:pt>
                <c:pt idx="27">
                  <c:v>3</c:v>
                </c:pt>
                <c:pt idx="28">
                  <c:v>4</c:v>
                </c:pt>
                <c:pt idx="29">
                  <c:v>5</c:v>
                </c:pt>
                <c:pt idx="30">
                  <c:v>6</c:v>
                </c:pt>
                <c:pt idx="31">
                  <c:v>7</c:v>
                </c:pt>
                <c:pt idx="32">
                  <c:v>8</c:v>
                </c:pt>
                <c:pt idx="33">
                  <c:v>9</c:v>
                </c:pt>
                <c:pt idx="34">
                  <c:v>4</c:v>
                </c:pt>
                <c:pt idx="35">
                  <c:v>5</c:v>
                </c:pt>
                <c:pt idx="36">
                  <c:v>6</c:v>
                </c:pt>
                <c:pt idx="37">
                  <c:v>7</c:v>
                </c:pt>
                <c:pt idx="38">
                  <c:v>8</c:v>
                </c:pt>
                <c:pt idx="39">
                  <c:v>9</c:v>
                </c:pt>
                <c:pt idx="40">
                  <c:v>5</c:v>
                </c:pt>
                <c:pt idx="41">
                  <c:v>6</c:v>
                </c:pt>
                <c:pt idx="42">
                  <c:v>7</c:v>
                </c:pt>
                <c:pt idx="43">
                  <c:v>8</c:v>
                </c:pt>
                <c:pt idx="44">
                  <c:v>9</c:v>
                </c:pt>
                <c:pt idx="45">
                  <c:v>6</c:v>
                </c:pt>
                <c:pt idx="46">
                  <c:v>7</c:v>
                </c:pt>
                <c:pt idx="47">
                  <c:v>8</c:v>
                </c:pt>
                <c:pt idx="48">
                  <c:v>9</c:v>
                </c:pt>
                <c:pt idx="49">
                  <c:v>7</c:v>
                </c:pt>
                <c:pt idx="50">
                  <c:v>8</c:v>
                </c:pt>
                <c:pt idx="51">
                  <c:v>9</c:v>
                </c:pt>
                <c:pt idx="52">
                  <c:v>8</c:v>
                </c:pt>
                <c:pt idx="53">
                  <c:v>9</c:v>
                </c:pt>
                <c:pt idx="54">
                  <c:v>9</c:v>
                </c:pt>
                <c:pt idx="55">
                  <c:v>0</c:v>
                </c:pt>
                <c:pt idx="56">
                  <c:v>1</c:v>
                </c:pt>
                <c:pt idx="57">
                  <c:v>2</c:v>
                </c:pt>
                <c:pt idx="58">
                  <c:v>3</c:v>
                </c:pt>
                <c:pt idx="59">
                  <c:v>4</c:v>
                </c:pt>
                <c:pt idx="60">
                  <c:v>5</c:v>
                </c:pt>
              </c:numCache>
            </c:numRef>
          </c:yVal>
          <c:bubbleSize>
            <c:numRef>
              <c:f>Distance!$D$43:$D$103</c:f>
              <c:numCache>
                <c:formatCode>0%</c:formatCode>
                <c:ptCount val="61"/>
                <c:pt idx="0">
                  <c:v>6.6524747205960619E-2</c:v>
                </c:pt>
                <c:pt idx="1">
                  <c:v>3.5125066524747207E-2</c:v>
                </c:pt>
                <c:pt idx="2">
                  <c:v>7.6104310803618944E-2</c:v>
                </c:pt>
                <c:pt idx="3">
                  <c:v>1.7562533262373621E-2</c:v>
                </c:pt>
                <c:pt idx="4">
                  <c:v>1.117615753060138E-2</c:v>
                </c:pt>
                <c:pt idx="5">
                  <c:v>5.3219797764768491E-3</c:v>
                </c:pt>
                <c:pt idx="6">
                  <c:v>1.06439595529537E-2</c:v>
                </c:pt>
                <c:pt idx="7">
                  <c:v>2.2884513038850456E-2</c:v>
                </c:pt>
                <c:pt idx="8">
                  <c:v>5.8541777541245418E-3</c:v>
                </c:pt>
                <c:pt idx="9">
                  <c:v>5.0558807876530082E-2</c:v>
                </c:pt>
                <c:pt idx="10">
                  <c:v>0.12346993081426291</c:v>
                </c:pt>
                <c:pt idx="11">
                  <c:v>6.5460351250665322E-2</c:v>
                </c:pt>
                <c:pt idx="12">
                  <c:v>2.3416711016498136E-2</c:v>
                </c:pt>
                <c:pt idx="13">
                  <c:v>7.9829696647152823E-3</c:v>
                </c:pt>
                <c:pt idx="14">
                  <c:v>2.1287919105907422E-3</c:v>
                </c:pt>
                <c:pt idx="15">
                  <c:v>8.5151676423629689E-3</c:v>
                </c:pt>
                <c:pt idx="16">
                  <c:v>1.224055348589676E-2</c:v>
                </c:pt>
                <c:pt idx="17">
                  <c:v>4.2575838211814775E-3</c:v>
                </c:pt>
                <c:pt idx="18">
                  <c:v>3.0867482703565752E-2</c:v>
                </c:pt>
                <c:pt idx="19">
                  <c:v>0.19744544970729158</c:v>
                </c:pt>
                <c:pt idx="20">
                  <c:v>2.5013304949441192E-2</c:v>
                </c:pt>
                <c:pt idx="21">
                  <c:v>1.5433741351782869E-2</c:v>
                </c:pt>
                <c:pt idx="22">
                  <c:v>4.2575838211814775E-3</c:v>
                </c:pt>
                <c:pt idx="23">
                  <c:v>7.9829696647152823E-3</c:v>
                </c:pt>
                <c:pt idx="24">
                  <c:v>1.224055348589676E-2</c:v>
                </c:pt>
                <c:pt idx="25">
                  <c:v>4.2575838211814775E-3</c:v>
                </c:pt>
                <c:pt idx="26">
                  <c:v>2.9270888770622682E-2</c:v>
                </c:pt>
                <c:pt idx="27">
                  <c:v>3.2996274614156482E-2</c:v>
                </c:pt>
                <c:pt idx="28">
                  <c:v>1.5965939329430565E-3</c:v>
                </c:pt>
                <c:pt idx="29">
                  <c:v>5.3219797764768491E-4</c:v>
                </c:pt>
                <c:pt idx="30">
                  <c:v>1.06439595529537E-3</c:v>
                </c:pt>
                <c:pt idx="31">
                  <c:v>1.5965939329430565E-3</c:v>
                </c:pt>
                <c:pt idx="32">
                  <c:v>5.3219797764768491E-4</c:v>
                </c:pt>
                <c:pt idx="33">
                  <c:v>3.1931878658861168E-3</c:v>
                </c:pt>
                <c:pt idx="34">
                  <c:v>1.117615753060138E-2</c:v>
                </c:pt>
                <c:pt idx="35">
                  <c:v>0</c:v>
                </c:pt>
                <c:pt idx="36">
                  <c:v>5.3219797764768491E-4</c:v>
                </c:pt>
                <c:pt idx="37">
                  <c:v>0</c:v>
                </c:pt>
                <c:pt idx="38">
                  <c:v>0</c:v>
                </c:pt>
                <c:pt idx="39">
                  <c:v>2.1287919105907422E-3</c:v>
                </c:pt>
                <c:pt idx="40">
                  <c:v>6.3863757317722258E-3</c:v>
                </c:pt>
                <c:pt idx="41">
                  <c:v>0</c:v>
                </c:pt>
                <c:pt idx="42">
                  <c:v>0</c:v>
                </c:pt>
                <c:pt idx="43">
                  <c:v>0</c:v>
                </c:pt>
                <c:pt idx="44">
                  <c:v>2.6609898882384302E-3</c:v>
                </c:pt>
                <c:pt idx="45">
                  <c:v>1.4901543374135181E-2</c:v>
                </c:pt>
                <c:pt idx="46">
                  <c:v>4.2575838211814775E-3</c:v>
                </c:pt>
                <c:pt idx="47">
                  <c:v>0</c:v>
                </c:pt>
                <c:pt idx="48">
                  <c:v>2.1287919105907422E-3</c:v>
                </c:pt>
                <c:pt idx="49">
                  <c:v>1.7562533262373621E-2</c:v>
                </c:pt>
                <c:pt idx="50">
                  <c:v>5.3219797764768491E-4</c:v>
                </c:pt>
                <c:pt idx="51">
                  <c:v>1.06439595529537E-3</c:v>
                </c:pt>
                <c:pt idx="52">
                  <c:v>3.7253858435337991E-3</c:v>
                </c:pt>
                <c:pt idx="53">
                  <c:v>0</c:v>
                </c:pt>
                <c:pt idx="54">
                  <c:v>1.5433741351782869E-2</c:v>
                </c:pt>
                <c:pt idx="55">
                  <c:v>0.16</c:v>
                </c:pt>
                <c:pt idx="56">
                  <c:v>8.0000000000000043E-2</c:v>
                </c:pt>
                <c:pt idx="57">
                  <c:v>4.0000000000000022E-2</c:v>
                </c:pt>
                <c:pt idx="58">
                  <c:v>2.0000000000000011E-2</c:v>
                </c:pt>
                <c:pt idx="59">
                  <c:v>1.0000000000000005E-2</c:v>
                </c:pt>
                <c:pt idx="60" formatCode="0.0%">
                  <c:v>5.0000000000000053E-3</c:v>
                </c:pt>
              </c:numCache>
            </c:numRef>
          </c:bubbleSize>
        </c:ser>
        <c:bubbleScale val="35"/>
        <c:axId val="49595904"/>
        <c:axId val="49597440"/>
      </c:bubbleChart>
      <c:valAx>
        <c:axId val="49595904"/>
        <c:scaling>
          <c:orientation val="minMax"/>
          <c:max val="10"/>
          <c:min val="-1"/>
        </c:scaling>
        <c:delete val="1"/>
        <c:axPos val="t"/>
        <c:numFmt formatCode="General" sourceLinked="1"/>
        <c:tickLblPos val="nextTo"/>
        <c:crossAx val="49597440"/>
        <c:crossesAt val="11"/>
        <c:crossBetween val="midCat"/>
        <c:majorUnit val="1"/>
      </c:valAx>
      <c:valAx>
        <c:axId val="49597440"/>
        <c:scaling>
          <c:orientation val="maxMin"/>
          <c:max val="10"/>
          <c:min val="-1"/>
        </c:scaling>
        <c:delete val="1"/>
        <c:axPos val="l"/>
        <c:numFmt formatCode="General" sourceLinked="1"/>
        <c:tickLblPos val="nextTo"/>
        <c:crossAx val="49595904"/>
        <c:crossesAt val="-1"/>
        <c:crossBetween val="midCat"/>
        <c:majorUnit val="1"/>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Q: For the coworkers for whom you would like to have [an ESP], where are their primary work locations? </a:t>
            </a:r>
            <a:r>
              <a:rPr lang="en-US" b="0" dirty="0">
                <a:solidFill>
                  <a:schemeClr val="tx1">
                    <a:lumMod val="50000"/>
                    <a:lumOff val="50000"/>
                  </a:schemeClr>
                </a:solidFill>
              </a:rPr>
              <a:t>(Select all that apply) </a:t>
            </a:r>
          </a:p>
        </c:rich>
      </c:tx>
      <c:layout>
        <c:manualLayout>
          <c:xMode val="edge"/>
          <c:yMode val="edge"/>
          <c:x val="0.11407109360310175"/>
          <c:y val="1.470588235294118E-2"/>
        </c:manualLayout>
      </c:layout>
    </c:title>
    <c:plotArea>
      <c:layout/>
      <c:barChart>
        <c:barDir val="bar"/>
        <c:grouping val="clustered"/>
        <c:ser>
          <c:idx val="0"/>
          <c:order val="0"/>
          <c:cat>
            <c:strRef>
              <c:f>Sheet2!$B$31:$G$31</c:f>
              <c:strCache>
                <c:ptCount val="6"/>
                <c:pt idx="0">
                  <c:v>A few steps away from your primary work location</c:v>
                </c:pt>
                <c:pt idx="1">
                  <c:v>Less than a 5 minute walk from your primary work location</c:v>
                </c:pt>
                <c:pt idx="2">
                  <c:v>Less than a 15 minute walk from your primary work location</c:v>
                </c:pt>
                <c:pt idx="3">
                  <c:v>In the same city ( More than a 15 minute walk)</c:v>
                </c:pt>
                <c:pt idx="4">
                  <c:v>In the same time zone (but not the same city)</c:v>
                </c:pt>
                <c:pt idx="5">
                  <c:v>In a different time zone</c:v>
                </c:pt>
              </c:strCache>
            </c:strRef>
          </c:cat>
          <c:val>
            <c:numRef>
              <c:f>Sheet2!$B$36:$G$36</c:f>
              <c:numCache>
                <c:formatCode>0%</c:formatCode>
                <c:ptCount val="6"/>
                <c:pt idx="0">
                  <c:v>0.41040462427745722</c:v>
                </c:pt>
                <c:pt idx="1">
                  <c:v>0.33526011560693642</c:v>
                </c:pt>
                <c:pt idx="2">
                  <c:v>0.18786127167630079</c:v>
                </c:pt>
                <c:pt idx="3">
                  <c:v>0.26300578034682082</c:v>
                </c:pt>
                <c:pt idx="4">
                  <c:v>0.24277456647398837</c:v>
                </c:pt>
                <c:pt idx="5">
                  <c:v>0.33526011560693642</c:v>
                </c:pt>
              </c:numCache>
            </c:numRef>
          </c:val>
        </c:ser>
        <c:gapWidth val="50"/>
        <c:axId val="56044544"/>
        <c:axId val="56148736"/>
      </c:barChart>
      <c:catAx>
        <c:axId val="56044544"/>
        <c:scaling>
          <c:orientation val="maxMin"/>
        </c:scaling>
        <c:axPos val="l"/>
        <c:tickLblPos val="nextTo"/>
        <c:txPr>
          <a:bodyPr/>
          <a:lstStyle/>
          <a:p>
            <a:pPr>
              <a:defRPr sz="1200"/>
            </a:pPr>
            <a:endParaRPr lang="en-US"/>
          </a:p>
        </c:txPr>
        <c:crossAx val="56148736"/>
        <c:crosses val="autoZero"/>
        <c:auto val="1"/>
        <c:lblAlgn val="ctr"/>
        <c:lblOffset val="100"/>
      </c:catAx>
      <c:valAx>
        <c:axId val="56148736"/>
        <c:scaling>
          <c:orientation val="minMax"/>
          <c:max val="0.44"/>
          <c:min val="0"/>
        </c:scaling>
        <c:axPos val="t"/>
        <c:majorGridlines/>
        <c:numFmt formatCode="0%" sourceLinked="1"/>
        <c:tickLblPos val="nextTo"/>
        <c:crossAx val="5604454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1E427-43C5-463E-86DD-F5F9E86570D0}" type="doc">
      <dgm:prSet loTypeId="urn:microsoft.com/office/officeart/2005/8/layout/orgChart1" loCatId="hierarchy" qsTypeId="urn:microsoft.com/office/officeart/2005/8/quickstyle/simple4" qsCatId="simple" csTypeId="urn:microsoft.com/office/officeart/2005/8/colors/accent1_5" csCatId="accent1" phldr="1"/>
      <dgm:spPr/>
      <dgm:t>
        <a:bodyPr/>
        <a:lstStyle/>
        <a:p>
          <a:endParaRPr lang="en-US"/>
        </a:p>
      </dgm:t>
    </dgm:pt>
    <dgm:pt modelId="{C56C1E89-95E8-4E40-94B6-D82D26C5706C}">
      <dgm:prSet phldrT="[Text]"/>
      <dgm:spPr/>
      <dgm:t>
        <a:bodyPr/>
        <a:lstStyle/>
        <a:p>
          <a:r>
            <a:rPr lang="en-US" b="1" i="0" u="none" dirty="0" smtClean="0">
              <a:ln>
                <a:noFill/>
              </a:ln>
              <a:solidFill>
                <a:schemeClr val="tx1"/>
              </a:solidFill>
            </a:rPr>
            <a:t>SR VP CORE OPERATING SYSTEM</a:t>
          </a:r>
          <a:endParaRPr lang="en-US" dirty="0">
            <a:ln>
              <a:noFill/>
            </a:ln>
            <a:solidFill>
              <a:schemeClr val="tx1"/>
            </a:solidFill>
          </a:endParaRPr>
        </a:p>
      </dgm:t>
    </dgm:pt>
    <dgm:pt modelId="{2CA10CE4-1650-489A-8CB6-B7947C864C23}" type="parTrans" cxnId="{746F87E0-C75A-4012-A8D6-B7AAE8505D32}">
      <dgm:prSet/>
      <dgm:spPr/>
      <dgm:t>
        <a:bodyPr/>
        <a:lstStyle/>
        <a:p>
          <a:endParaRPr lang="en-US"/>
        </a:p>
      </dgm:t>
    </dgm:pt>
    <dgm:pt modelId="{7BCDFB98-791C-4794-973D-D48F4E4C7F0F}" type="sibTrans" cxnId="{746F87E0-C75A-4012-A8D6-B7AAE8505D32}">
      <dgm:prSet/>
      <dgm:spPr/>
      <dgm:t>
        <a:bodyPr/>
        <a:lstStyle/>
        <a:p>
          <a:endParaRPr lang="en-US"/>
        </a:p>
      </dgm:t>
    </dgm:pt>
    <dgm:pt modelId="{C3BB9B67-8613-4750-A2C2-C4C47D29C26D}">
      <dgm:prSet/>
      <dgm:spPr/>
      <dgm:t>
        <a:bodyPr/>
        <a:lstStyle/>
        <a:p>
          <a:r>
            <a:rPr lang="en-US" b="1" i="0" u="none" dirty="0" smtClean="0">
              <a:ln>
                <a:noFill/>
              </a:ln>
              <a:solidFill>
                <a:schemeClr val="tx1"/>
              </a:solidFill>
            </a:rPr>
            <a:t>GENERAL MANAGER</a:t>
          </a:r>
          <a:endParaRPr lang="en-US" i="0" dirty="0">
            <a:ln>
              <a:noFill/>
            </a:ln>
            <a:solidFill>
              <a:schemeClr val="tx1"/>
            </a:solidFill>
          </a:endParaRPr>
        </a:p>
      </dgm:t>
    </dgm:pt>
    <dgm:pt modelId="{1A5FD297-EB2E-4F2A-9255-1F0E293E88A2}" type="parTrans" cxnId="{0E181A44-300A-4263-8669-5FCB01C33FBC}">
      <dgm:prSet/>
      <dgm:spPr/>
      <dgm:t>
        <a:bodyPr/>
        <a:lstStyle/>
        <a:p>
          <a:endParaRPr lang="en-US">
            <a:ln>
              <a:noFill/>
            </a:ln>
            <a:solidFill>
              <a:schemeClr val="tx1"/>
            </a:solidFill>
          </a:endParaRPr>
        </a:p>
      </dgm:t>
    </dgm:pt>
    <dgm:pt modelId="{9C393EAD-5E6A-4634-9554-9CA90F2CD8A9}" type="sibTrans" cxnId="{0E181A44-300A-4263-8669-5FCB01C33FBC}">
      <dgm:prSet/>
      <dgm:spPr/>
      <dgm:t>
        <a:bodyPr/>
        <a:lstStyle/>
        <a:p>
          <a:endParaRPr lang="en-US"/>
        </a:p>
      </dgm:t>
    </dgm:pt>
    <dgm:pt modelId="{FB6B7177-13AB-45CB-9E0A-2EC2F212DC61}">
      <dgm:prSet/>
      <dgm:spPr/>
      <dgm:t>
        <a:bodyPr/>
        <a:lstStyle/>
        <a:p>
          <a:r>
            <a:rPr lang="en-US" i="0" u="none" dirty="0" smtClean="0">
              <a:ln>
                <a:noFill/>
              </a:ln>
              <a:solidFill>
                <a:schemeClr val="tx1"/>
              </a:solidFill>
            </a:rPr>
            <a:t>BUSINESS ADMINISTRATOR</a:t>
          </a:r>
          <a:endParaRPr lang="en-US" i="0" dirty="0">
            <a:ln>
              <a:noFill/>
            </a:ln>
            <a:solidFill>
              <a:schemeClr val="tx1"/>
            </a:solidFill>
          </a:endParaRPr>
        </a:p>
      </dgm:t>
    </dgm:pt>
    <dgm:pt modelId="{6F7CAF7D-B03C-48A4-8798-907EB776A1EB}" type="parTrans" cxnId="{DA38AA98-73D7-4388-8BFC-6A3B890C1131}">
      <dgm:prSet/>
      <dgm:spPr/>
      <dgm:t>
        <a:bodyPr/>
        <a:lstStyle/>
        <a:p>
          <a:endParaRPr lang="en-US">
            <a:ln>
              <a:noFill/>
            </a:ln>
            <a:solidFill>
              <a:schemeClr val="tx1"/>
            </a:solidFill>
          </a:endParaRPr>
        </a:p>
      </dgm:t>
    </dgm:pt>
    <dgm:pt modelId="{AB886D17-F101-4E2C-ABAF-89D675B1CBA1}" type="sibTrans" cxnId="{DA38AA98-73D7-4388-8BFC-6A3B890C1131}">
      <dgm:prSet/>
      <dgm:spPr/>
      <dgm:t>
        <a:bodyPr/>
        <a:lstStyle/>
        <a:p>
          <a:endParaRPr lang="en-US"/>
        </a:p>
      </dgm:t>
    </dgm:pt>
    <dgm:pt modelId="{D7C4319E-550B-44B7-A4AF-188C34184CAA}">
      <dgm:prSet/>
      <dgm:spPr/>
      <dgm:t>
        <a:bodyPr/>
        <a:lstStyle/>
        <a:p>
          <a:r>
            <a:rPr lang="en-US" i="0" u="none" dirty="0" smtClean="0">
              <a:ln>
                <a:noFill/>
              </a:ln>
              <a:solidFill>
                <a:schemeClr val="tx1"/>
              </a:solidFill>
            </a:rPr>
            <a:t>BUSINESS MANAGER</a:t>
          </a:r>
          <a:endParaRPr lang="en-US" i="0" dirty="0">
            <a:ln>
              <a:noFill/>
            </a:ln>
            <a:solidFill>
              <a:schemeClr val="tx1"/>
            </a:solidFill>
          </a:endParaRPr>
        </a:p>
      </dgm:t>
    </dgm:pt>
    <dgm:pt modelId="{CABF2A78-C84B-46DD-B2E3-3204AB53C0F6}" type="parTrans" cxnId="{A0A0B59E-B7A2-44BE-901C-DEF8FD9F4029}">
      <dgm:prSet/>
      <dgm:spPr/>
      <dgm:t>
        <a:bodyPr/>
        <a:lstStyle/>
        <a:p>
          <a:endParaRPr lang="en-US">
            <a:ln>
              <a:noFill/>
            </a:ln>
            <a:solidFill>
              <a:schemeClr val="tx1"/>
            </a:solidFill>
          </a:endParaRPr>
        </a:p>
      </dgm:t>
    </dgm:pt>
    <dgm:pt modelId="{A34EC935-8E2E-425B-9616-F33C273E92B7}" type="sibTrans" cxnId="{A0A0B59E-B7A2-44BE-901C-DEF8FD9F4029}">
      <dgm:prSet/>
      <dgm:spPr/>
      <dgm:t>
        <a:bodyPr/>
        <a:lstStyle/>
        <a:p>
          <a:endParaRPr lang="en-US"/>
        </a:p>
      </dgm:t>
    </dgm:pt>
    <dgm:pt modelId="{F0D7F460-EE38-432E-B21A-632752BD0682}">
      <dgm:prSet/>
      <dgm:spPr/>
      <dgm:t>
        <a:bodyPr/>
        <a:lstStyle/>
        <a:p>
          <a:r>
            <a:rPr lang="en-US" i="0" u="sng" dirty="0" smtClean="0">
              <a:ln>
                <a:noFill/>
              </a:ln>
              <a:solidFill>
                <a:schemeClr val="tx1"/>
              </a:solidFill>
            </a:rPr>
            <a:t>GENERAL MANAGER</a:t>
          </a:r>
          <a:endParaRPr lang="en-US" i="0" dirty="0">
            <a:ln>
              <a:noFill/>
            </a:ln>
            <a:solidFill>
              <a:schemeClr val="tx1"/>
            </a:solidFill>
          </a:endParaRPr>
        </a:p>
      </dgm:t>
    </dgm:pt>
    <dgm:pt modelId="{8E295AF0-3D29-4A85-8936-240B4C393958}" type="parTrans" cxnId="{F7E6F8C5-83B4-4CF6-A68E-56C50B920186}">
      <dgm:prSet/>
      <dgm:spPr/>
      <dgm:t>
        <a:bodyPr/>
        <a:lstStyle/>
        <a:p>
          <a:endParaRPr lang="en-US">
            <a:ln>
              <a:noFill/>
            </a:ln>
            <a:solidFill>
              <a:schemeClr val="tx1"/>
            </a:solidFill>
          </a:endParaRPr>
        </a:p>
      </dgm:t>
    </dgm:pt>
    <dgm:pt modelId="{66DA4BF8-9FA9-495D-BAC8-ACF0CFB77A39}" type="sibTrans" cxnId="{F7E6F8C5-83B4-4CF6-A68E-56C50B920186}">
      <dgm:prSet/>
      <dgm:spPr/>
      <dgm:t>
        <a:bodyPr/>
        <a:lstStyle/>
        <a:p>
          <a:endParaRPr lang="en-US"/>
        </a:p>
      </dgm:t>
    </dgm:pt>
    <dgm:pt modelId="{9487CCE5-9C98-4528-98DE-8CE5B5621C03}">
      <dgm:prSet/>
      <dgm:spPr/>
      <dgm:t>
        <a:bodyPr/>
        <a:lstStyle/>
        <a:p>
          <a:r>
            <a:rPr lang="en-US" i="0" u="none" dirty="0" smtClean="0">
              <a:ln>
                <a:noFill/>
              </a:ln>
              <a:solidFill>
                <a:schemeClr val="tx1"/>
              </a:solidFill>
            </a:rPr>
            <a:t>PRODUCT UNIT MANAGER</a:t>
          </a:r>
          <a:endParaRPr lang="en-US" i="0" dirty="0">
            <a:ln>
              <a:noFill/>
            </a:ln>
            <a:solidFill>
              <a:schemeClr val="tx1"/>
            </a:solidFill>
          </a:endParaRPr>
        </a:p>
      </dgm:t>
    </dgm:pt>
    <dgm:pt modelId="{DAA6160E-E29E-44D4-91ED-C3FDB990BD99}" type="parTrans" cxnId="{BA5ADB3D-4C3E-4E18-9586-888E11FCB7CD}">
      <dgm:prSet/>
      <dgm:spPr/>
      <dgm:t>
        <a:bodyPr/>
        <a:lstStyle/>
        <a:p>
          <a:endParaRPr lang="en-US">
            <a:ln>
              <a:noFill/>
            </a:ln>
            <a:solidFill>
              <a:schemeClr val="tx1"/>
            </a:solidFill>
          </a:endParaRPr>
        </a:p>
      </dgm:t>
    </dgm:pt>
    <dgm:pt modelId="{47A66B7A-0418-4AF9-8F4A-29160916528D}" type="sibTrans" cxnId="{BA5ADB3D-4C3E-4E18-9586-888E11FCB7CD}">
      <dgm:prSet/>
      <dgm:spPr/>
      <dgm:t>
        <a:bodyPr/>
        <a:lstStyle/>
        <a:p>
          <a:endParaRPr lang="en-US"/>
        </a:p>
      </dgm:t>
    </dgm:pt>
    <dgm:pt modelId="{5D1969ED-8B79-41F8-9466-1F8B622FCB42}">
      <dgm:prSet/>
      <dgm:spPr/>
      <dgm:t>
        <a:bodyPr/>
        <a:lstStyle/>
        <a:p>
          <a:r>
            <a:rPr lang="en-US" i="0" u="none" dirty="0" smtClean="0">
              <a:ln>
                <a:noFill/>
              </a:ln>
              <a:solidFill>
                <a:schemeClr val="tx1"/>
              </a:solidFill>
            </a:rPr>
            <a:t>BUSINESS ADMINISTRATOR</a:t>
          </a:r>
          <a:endParaRPr lang="en-US" i="0" dirty="0">
            <a:ln>
              <a:noFill/>
            </a:ln>
            <a:solidFill>
              <a:schemeClr val="tx1"/>
            </a:solidFill>
          </a:endParaRPr>
        </a:p>
      </dgm:t>
    </dgm:pt>
    <dgm:pt modelId="{E655CD99-8FCE-4A69-AB72-30C0FCD1B0AB}" type="parTrans" cxnId="{7C2E300B-B32D-45E1-9731-93631ABFBDF6}">
      <dgm:prSet/>
      <dgm:spPr/>
      <dgm:t>
        <a:bodyPr/>
        <a:lstStyle/>
        <a:p>
          <a:endParaRPr lang="en-US">
            <a:ln>
              <a:noFill/>
            </a:ln>
            <a:solidFill>
              <a:schemeClr val="tx1"/>
            </a:solidFill>
          </a:endParaRPr>
        </a:p>
      </dgm:t>
    </dgm:pt>
    <dgm:pt modelId="{C746F7B9-351F-4349-826F-0A8529C8442A}" type="sibTrans" cxnId="{7C2E300B-B32D-45E1-9731-93631ABFBDF6}">
      <dgm:prSet/>
      <dgm:spPr/>
      <dgm:t>
        <a:bodyPr/>
        <a:lstStyle/>
        <a:p>
          <a:endParaRPr lang="en-US"/>
        </a:p>
      </dgm:t>
    </dgm:pt>
    <dgm:pt modelId="{1FBA30F8-BD6E-4D10-A30A-98E2E3444F6B}">
      <dgm:prSet/>
      <dgm:spPr/>
      <dgm:t>
        <a:bodyPr/>
        <a:lstStyle/>
        <a:p>
          <a:r>
            <a:rPr lang="en-US" i="0" dirty="0" smtClean="0">
              <a:ln>
                <a:noFill/>
              </a:ln>
              <a:solidFill>
                <a:schemeClr val="tx1"/>
              </a:solidFill>
            </a:rPr>
            <a:t>DIRECTOR</a:t>
          </a:r>
          <a:endParaRPr lang="en-US" i="0" dirty="0">
            <a:ln>
              <a:noFill/>
            </a:ln>
            <a:solidFill>
              <a:schemeClr val="tx1"/>
            </a:solidFill>
          </a:endParaRPr>
        </a:p>
      </dgm:t>
    </dgm:pt>
    <dgm:pt modelId="{BD20B0DF-F69F-4369-851B-B0ED7C6828C7}" type="parTrans" cxnId="{F5971D29-8905-40B5-B9AC-F8E3D9A69702}">
      <dgm:prSet/>
      <dgm:spPr/>
      <dgm:t>
        <a:bodyPr/>
        <a:lstStyle/>
        <a:p>
          <a:endParaRPr lang="en-US">
            <a:ln>
              <a:noFill/>
            </a:ln>
            <a:solidFill>
              <a:schemeClr val="tx1"/>
            </a:solidFill>
          </a:endParaRPr>
        </a:p>
      </dgm:t>
    </dgm:pt>
    <dgm:pt modelId="{08BA6463-1577-49BE-8AED-A485ABC0D6DF}" type="sibTrans" cxnId="{F5971D29-8905-40B5-B9AC-F8E3D9A69702}">
      <dgm:prSet/>
      <dgm:spPr/>
      <dgm:t>
        <a:bodyPr/>
        <a:lstStyle/>
        <a:p>
          <a:endParaRPr lang="en-US"/>
        </a:p>
      </dgm:t>
    </dgm:pt>
    <dgm:pt modelId="{24094744-056D-4C6A-9CC9-1CAE9CA46490}">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B28EEE6E-830A-44D7-B4F8-B8DBC5C87488}" type="parTrans" cxnId="{C32C4E74-CF55-4A9E-9611-17B4A3FDE3A9}">
      <dgm:prSet/>
      <dgm:spPr/>
      <dgm:t>
        <a:bodyPr/>
        <a:lstStyle/>
        <a:p>
          <a:endParaRPr lang="en-US">
            <a:ln>
              <a:noFill/>
            </a:ln>
            <a:solidFill>
              <a:schemeClr val="tx1"/>
            </a:solidFill>
          </a:endParaRPr>
        </a:p>
      </dgm:t>
    </dgm:pt>
    <dgm:pt modelId="{2AABD487-5031-4C79-9D3A-AA2CDC835470}" type="sibTrans" cxnId="{C32C4E74-CF55-4A9E-9611-17B4A3FDE3A9}">
      <dgm:prSet/>
      <dgm:spPr/>
      <dgm:t>
        <a:bodyPr/>
        <a:lstStyle/>
        <a:p>
          <a:endParaRPr lang="en-US"/>
        </a:p>
      </dgm:t>
    </dgm:pt>
    <dgm:pt modelId="{60EA756E-C9A2-4473-99F9-E554FB52A882}">
      <dgm:prSet/>
      <dgm:spPr/>
      <dgm:t>
        <a:bodyPr/>
        <a:lstStyle/>
        <a:p>
          <a:r>
            <a:rPr lang="en-US" i="0" u="none" dirty="0" smtClean="0">
              <a:ln>
                <a:noFill/>
              </a:ln>
              <a:solidFill>
                <a:schemeClr val="tx1"/>
              </a:solidFill>
            </a:rPr>
            <a:t>PRINCIPAL GROUP MANAGER</a:t>
          </a:r>
          <a:endParaRPr lang="en-US" i="0" dirty="0">
            <a:ln>
              <a:noFill/>
            </a:ln>
            <a:solidFill>
              <a:schemeClr val="tx1"/>
            </a:solidFill>
          </a:endParaRPr>
        </a:p>
      </dgm:t>
    </dgm:pt>
    <dgm:pt modelId="{3C9601D7-0D96-4374-903B-12A4FC477BF0}" type="parTrans" cxnId="{793334A4-F0CF-4AEB-AE8E-384BF8700263}">
      <dgm:prSet/>
      <dgm:spPr/>
      <dgm:t>
        <a:bodyPr/>
        <a:lstStyle/>
        <a:p>
          <a:endParaRPr lang="en-US">
            <a:ln>
              <a:noFill/>
            </a:ln>
            <a:solidFill>
              <a:schemeClr val="tx1"/>
            </a:solidFill>
          </a:endParaRPr>
        </a:p>
      </dgm:t>
    </dgm:pt>
    <dgm:pt modelId="{BEB460FA-D21B-4763-B3BB-B03096951D02}" type="sibTrans" cxnId="{793334A4-F0CF-4AEB-AE8E-384BF8700263}">
      <dgm:prSet/>
      <dgm:spPr/>
      <dgm:t>
        <a:bodyPr/>
        <a:lstStyle/>
        <a:p>
          <a:endParaRPr lang="en-US"/>
        </a:p>
      </dgm:t>
    </dgm:pt>
    <dgm:pt modelId="{02574A63-47D1-4DFF-8083-B885937BF33E}">
      <dgm:prSet/>
      <dgm:spPr/>
      <dgm:t>
        <a:bodyPr/>
        <a:lstStyle/>
        <a:p>
          <a:r>
            <a:rPr lang="en-US" i="0" u="none" dirty="0" smtClean="0">
              <a:ln>
                <a:noFill/>
              </a:ln>
              <a:solidFill>
                <a:schemeClr val="tx1"/>
              </a:solidFill>
            </a:rPr>
            <a:t>PRINCIPAL GROUP PROGRAM MGR</a:t>
          </a:r>
          <a:endParaRPr lang="en-US" i="0" dirty="0">
            <a:ln>
              <a:noFill/>
            </a:ln>
            <a:solidFill>
              <a:schemeClr val="tx1"/>
            </a:solidFill>
          </a:endParaRPr>
        </a:p>
      </dgm:t>
    </dgm:pt>
    <dgm:pt modelId="{CFD44492-72DA-4BBF-A4C9-7C669FCDE510}" type="parTrans" cxnId="{74CBB04D-62F1-44A8-A74B-7FE8BCE16240}">
      <dgm:prSet/>
      <dgm:spPr/>
      <dgm:t>
        <a:bodyPr/>
        <a:lstStyle/>
        <a:p>
          <a:endParaRPr lang="en-US">
            <a:ln>
              <a:noFill/>
            </a:ln>
            <a:solidFill>
              <a:schemeClr val="tx1"/>
            </a:solidFill>
          </a:endParaRPr>
        </a:p>
      </dgm:t>
    </dgm:pt>
    <dgm:pt modelId="{104DEE97-4F04-4E5D-BD4B-8194F3BA4A37}" type="sibTrans" cxnId="{74CBB04D-62F1-44A8-A74B-7FE8BCE16240}">
      <dgm:prSet/>
      <dgm:spPr/>
      <dgm:t>
        <a:bodyPr/>
        <a:lstStyle/>
        <a:p>
          <a:endParaRPr lang="en-US"/>
        </a:p>
      </dgm:t>
    </dgm:pt>
    <dgm:pt modelId="{434214DF-4DAB-4B27-ABE0-522DB53F5019}">
      <dgm:prSet/>
      <dgm:spPr/>
      <dgm:t>
        <a:bodyPr/>
        <a:lstStyle/>
        <a:p>
          <a:r>
            <a:rPr lang="en-US" i="0" u="none" dirty="0" smtClean="0">
              <a:ln>
                <a:noFill/>
              </a:ln>
              <a:solidFill>
                <a:schemeClr val="tx1"/>
              </a:solidFill>
            </a:rPr>
            <a:t>PRINCIPAL GROUP PROGRAM MGR</a:t>
          </a:r>
          <a:endParaRPr lang="en-US" i="0" dirty="0">
            <a:ln>
              <a:noFill/>
            </a:ln>
            <a:solidFill>
              <a:schemeClr val="tx1"/>
            </a:solidFill>
          </a:endParaRPr>
        </a:p>
      </dgm:t>
    </dgm:pt>
    <dgm:pt modelId="{297597EA-93CB-4A17-B07F-E9C6ABF14F3F}" type="parTrans" cxnId="{DE194113-0A56-46A2-B340-30A026E9E16C}">
      <dgm:prSet/>
      <dgm:spPr/>
      <dgm:t>
        <a:bodyPr/>
        <a:lstStyle/>
        <a:p>
          <a:endParaRPr lang="en-US">
            <a:ln>
              <a:noFill/>
            </a:ln>
            <a:solidFill>
              <a:schemeClr val="tx1"/>
            </a:solidFill>
          </a:endParaRPr>
        </a:p>
      </dgm:t>
    </dgm:pt>
    <dgm:pt modelId="{2BD8044A-D80E-4C5B-BA03-97A4B16674FD}" type="sibTrans" cxnId="{DE194113-0A56-46A2-B340-30A026E9E16C}">
      <dgm:prSet/>
      <dgm:spPr/>
      <dgm:t>
        <a:bodyPr/>
        <a:lstStyle/>
        <a:p>
          <a:endParaRPr lang="en-US"/>
        </a:p>
      </dgm:t>
    </dgm:pt>
    <dgm:pt modelId="{8096BD53-85E7-4DFB-AA8B-094DAF4124FE}">
      <dgm:prSet/>
      <dgm:spPr/>
      <dgm:t>
        <a:bodyPr/>
        <a:lstStyle/>
        <a:p>
          <a:r>
            <a:rPr lang="en-US" i="0" u="none" dirty="0" smtClean="0">
              <a:ln>
                <a:noFill/>
              </a:ln>
              <a:solidFill>
                <a:schemeClr val="tx1"/>
              </a:solidFill>
            </a:rPr>
            <a:t>BUSINESS ADMINISTRATOR</a:t>
          </a:r>
          <a:endParaRPr lang="en-US" i="0" dirty="0">
            <a:ln>
              <a:noFill/>
            </a:ln>
            <a:solidFill>
              <a:schemeClr val="tx1"/>
            </a:solidFill>
          </a:endParaRPr>
        </a:p>
      </dgm:t>
    </dgm:pt>
    <dgm:pt modelId="{ACC4CD02-E197-409D-86F7-E62DD8A6C428}" type="parTrans" cxnId="{CAAC4F10-5EC1-4389-AAC5-E5762EEB0E1E}">
      <dgm:prSet/>
      <dgm:spPr/>
      <dgm:t>
        <a:bodyPr/>
        <a:lstStyle/>
        <a:p>
          <a:endParaRPr lang="en-US">
            <a:ln>
              <a:noFill/>
            </a:ln>
            <a:solidFill>
              <a:schemeClr val="tx1"/>
            </a:solidFill>
          </a:endParaRPr>
        </a:p>
      </dgm:t>
    </dgm:pt>
    <dgm:pt modelId="{A9580F49-DA2F-468D-A8C9-CDFA016BC1CA}" type="sibTrans" cxnId="{CAAC4F10-5EC1-4389-AAC5-E5762EEB0E1E}">
      <dgm:prSet/>
      <dgm:spPr/>
      <dgm:t>
        <a:bodyPr/>
        <a:lstStyle/>
        <a:p>
          <a:endParaRPr lang="en-US"/>
        </a:p>
      </dgm:t>
    </dgm:pt>
    <dgm:pt modelId="{BB0321FF-7673-42D3-BF3A-E0CEB08694A0}">
      <dgm:prSet/>
      <dgm:spPr/>
      <dgm:t>
        <a:bodyPr/>
        <a:lstStyle/>
        <a:p>
          <a:r>
            <a:rPr lang="en-US" i="0" u="none" dirty="0" smtClean="0">
              <a:ln>
                <a:noFill/>
              </a:ln>
              <a:solidFill>
                <a:schemeClr val="tx1"/>
              </a:solidFill>
            </a:rPr>
            <a:t>SR. GROUP PROGRAM MANAGER</a:t>
          </a:r>
          <a:endParaRPr lang="en-US" i="0" dirty="0">
            <a:ln>
              <a:noFill/>
            </a:ln>
            <a:solidFill>
              <a:schemeClr val="tx1"/>
            </a:solidFill>
          </a:endParaRPr>
        </a:p>
      </dgm:t>
    </dgm:pt>
    <dgm:pt modelId="{0493EEA4-9AEE-44E7-BB94-7DA7EB7F9077}" type="parTrans" cxnId="{42532891-B264-4CE7-A094-74EF4E35F88E}">
      <dgm:prSet/>
      <dgm:spPr/>
      <dgm:t>
        <a:bodyPr/>
        <a:lstStyle/>
        <a:p>
          <a:endParaRPr lang="en-US">
            <a:ln>
              <a:noFill/>
            </a:ln>
            <a:solidFill>
              <a:schemeClr val="tx1"/>
            </a:solidFill>
          </a:endParaRPr>
        </a:p>
      </dgm:t>
    </dgm:pt>
    <dgm:pt modelId="{4D541D06-126B-48CD-8CE2-89BAB0D21E7B}" type="sibTrans" cxnId="{42532891-B264-4CE7-A094-74EF4E35F88E}">
      <dgm:prSet/>
      <dgm:spPr/>
      <dgm:t>
        <a:bodyPr/>
        <a:lstStyle/>
        <a:p>
          <a:endParaRPr lang="en-US"/>
        </a:p>
      </dgm:t>
    </dgm:pt>
    <dgm:pt modelId="{8E77B823-6BD5-41A8-A61B-76AEB1AB4853}">
      <dgm:prSet/>
      <dgm:spPr/>
      <dgm:t>
        <a:bodyPr/>
        <a:lstStyle/>
        <a:p>
          <a:r>
            <a:rPr lang="en-US" i="0" dirty="0" smtClean="0">
              <a:ln>
                <a:noFill/>
              </a:ln>
              <a:solidFill>
                <a:schemeClr val="tx1"/>
              </a:solidFill>
            </a:rPr>
            <a:t>PARTNER ARCHITECT</a:t>
          </a:r>
          <a:endParaRPr lang="en-US" i="0" dirty="0">
            <a:ln>
              <a:noFill/>
            </a:ln>
            <a:solidFill>
              <a:schemeClr val="tx1"/>
            </a:solidFill>
          </a:endParaRPr>
        </a:p>
      </dgm:t>
    </dgm:pt>
    <dgm:pt modelId="{C3FA63EE-67D2-4C5A-8E3C-47A2BEB009A7}" type="parTrans" cxnId="{4CC1405E-2C64-4207-8EB4-88931E15308C}">
      <dgm:prSet/>
      <dgm:spPr/>
      <dgm:t>
        <a:bodyPr/>
        <a:lstStyle/>
        <a:p>
          <a:endParaRPr lang="en-US">
            <a:ln>
              <a:noFill/>
            </a:ln>
            <a:solidFill>
              <a:schemeClr val="tx1"/>
            </a:solidFill>
          </a:endParaRPr>
        </a:p>
      </dgm:t>
    </dgm:pt>
    <dgm:pt modelId="{139957A6-5AD4-4443-88B5-92B47D3F314D}" type="sibTrans" cxnId="{4CC1405E-2C64-4207-8EB4-88931E15308C}">
      <dgm:prSet/>
      <dgm:spPr/>
      <dgm:t>
        <a:bodyPr/>
        <a:lstStyle/>
        <a:p>
          <a:endParaRPr lang="en-US"/>
        </a:p>
      </dgm:t>
    </dgm:pt>
    <dgm:pt modelId="{522C090A-BE11-4BA3-8C68-5C573277FD9E}">
      <dgm:prSet/>
      <dgm:spPr/>
      <dgm:t>
        <a:bodyPr/>
        <a:lstStyle/>
        <a:p>
          <a:r>
            <a:rPr lang="en-US" b="1" i="0" u="none" dirty="0" smtClean="0">
              <a:ln>
                <a:noFill/>
              </a:ln>
              <a:solidFill>
                <a:schemeClr val="tx1"/>
              </a:solidFill>
            </a:rPr>
            <a:t>TECHNICAL FELLOW</a:t>
          </a:r>
          <a:endParaRPr lang="en-US" i="0" dirty="0">
            <a:ln>
              <a:noFill/>
            </a:ln>
            <a:solidFill>
              <a:schemeClr val="tx1"/>
            </a:solidFill>
          </a:endParaRPr>
        </a:p>
      </dgm:t>
    </dgm:pt>
    <dgm:pt modelId="{31D3D34E-A7A7-4031-8C02-B8A56F7C017D}" type="parTrans" cxnId="{46DFE304-1AE0-4382-B0B8-330E027024F7}">
      <dgm:prSet/>
      <dgm:spPr/>
      <dgm:t>
        <a:bodyPr/>
        <a:lstStyle/>
        <a:p>
          <a:endParaRPr lang="en-US">
            <a:ln>
              <a:noFill/>
            </a:ln>
            <a:solidFill>
              <a:schemeClr val="tx1"/>
            </a:solidFill>
          </a:endParaRPr>
        </a:p>
      </dgm:t>
    </dgm:pt>
    <dgm:pt modelId="{17CB16D0-4B0D-469E-8D60-6D408B1325A1}" type="sibTrans" cxnId="{46DFE304-1AE0-4382-B0B8-330E027024F7}">
      <dgm:prSet/>
      <dgm:spPr/>
      <dgm:t>
        <a:bodyPr/>
        <a:lstStyle/>
        <a:p>
          <a:endParaRPr lang="en-US"/>
        </a:p>
      </dgm:t>
    </dgm:pt>
    <dgm:pt modelId="{24ABCF9D-D945-4CF2-B7C8-7F50CABD8D7C}">
      <dgm:prSet/>
      <dgm:spPr/>
      <dgm:t>
        <a:bodyPr/>
        <a:lstStyle/>
        <a:p>
          <a:r>
            <a:rPr lang="de-DE" i="0" u="none" dirty="0" smtClean="0">
              <a:ln>
                <a:noFill/>
              </a:ln>
              <a:solidFill>
                <a:schemeClr val="tx1"/>
              </a:solidFill>
            </a:rPr>
            <a:t>GENERAL MANAGER</a:t>
          </a:r>
          <a:endParaRPr lang="de-DE" i="0" dirty="0">
            <a:ln>
              <a:noFill/>
            </a:ln>
            <a:solidFill>
              <a:schemeClr val="tx1"/>
            </a:solidFill>
          </a:endParaRPr>
        </a:p>
      </dgm:t>
    </dgm:pt>
    <dgm:pt modelId="{4BA106B7-88AF-4DD2-80A5-57C4A51F5867}" type="parTrans" cxnId="{03E1C376-533B-41EB-9B02-A36CC25D45E7}">
      <dgm:prSet/>
      <dgm:spPr/>
      <dgm:t>
        <a:bodyPr/>
        <a:lstStyle/>
        <a:p>
          <a:endParaRPr lang="en-US">
            <a:ln>
              <a:noFill/>
            </a:ln>
            <a:solidFill>
              <a:schemeClr val="tx1"/>
            </a:solidFill>
          </a:endParaRPr>
        </a:p>
      </dgm:t>
    </dgm:pt>
    <dgm:pt modelId="{F6D89DF6-6A58-44FE-AE65-5C5C12BD1C6C}" type="sibTrans" cxnId="{03E1C376-533B-41EB-9B02-A36CC25D45E7}">
      <dgm:prSet/>
      <dgm:spPr/>
      <dgm:t>
        <a:bodyPr/>
        <a:lstStyle/>
        <a:p>
          <a:endParaRPr lang="en-US"/>
        </a:p>
      </dgm:t>
    </dgm:pt>
    <dgm:pt modelId="{BAA3A83D-F560-4771-B4B0-9CB4591D6322}">
      <dgm:prSet/>
      <dgm:spPr/>
      <dgm:t>
        <a:bodyPr/>
        <a:lstStyle/>
        <a:p>
          <a:r>
            <a:rPr lang="en-US" i="0" u="none" dirty="0" smtClean="0">
              <a:ln>
                <a:noFill/>
              </a:ln>
              <a:solidFill>
                <a:schemeClr val="tx1"/>
              </a:solidFill>
            </a:rPr>
            <a:t>PRINCIPAL TEST MANAGER</a:t>
          </a:r>
          <a:endParaRPr lang="en-US" i="0" dirty="0">
            <a:ln>
              <a:noFill/>
            </a:ln>
            <a:solidFill>
              <a:schemeClr val="tx1"/>
            </a:solidFill>
          </a:endParaRPr>
        </a:p>
      </dgm:t>
    </dgm:pt>
    <dgm:pt modelId="{075D43C7-9085-436C-BF59-4FB1EB8457D4}" type="parTrans" cxnId="{F3F604A6-6E2E-475A-9BA1-589AFE9CA31D}">
      <dgm:prSet/>
      <dgm:spPr/>
      <dgm:t>
        <a:bodyPr/>
        <a:lstStyle/>
        <a:p>
          <a:endParaRPr lang="en-US">
            <a:ln>
              <a:noFill/>
            </a:ln>
            <a:solidFill>
              <a:schemeClr val="tx1"/>
            </a:solidFill>
          </a:endParaRPr>
        </a:p>
      </dgm:t>
    </dgm:pt>
    <dgm:pt modelId="{094E4A27-E16D-4C61-82D1-134B4F5402A9}" type="sibTrans" cxnId="{F3F604A6-6E2E-475A-9BA1-589AFE9CA31D}">
      <dgm:prSet/>
      <dgm:spPr/>
      <dgm:t>
        <a:bodyPr/>
        <a:lstStyle/>
        <a:p>
          <a:endParaRPr lang="en-US"/>
        </a:p>
      </dgm:t>
    </dgm:pt>
    <dgm:pt modelId="{EBF3DF8F-1C5F-4B36-AD5A-3ACFD9871E89}">
      <dgm:prSet/>
      <dgm:spPr/>
      <dgm:t>
        <a:bodyPr/>
        <a:lstStyle/>
        <a:p>
          <a:r>
            <a:rPr lang="en-US" i="0" u="none" dirty="0" smtClean="0">
              <a:ln>
                <a:noFill/>
              </a:ln>
              <a:solidFill>
                <a:schemeClr val="tx1"/>
              </a:solidFill>
            </a:rPr>
            <a:t>TECHNICAL ASSISTANT</a:t>
          </a:r>
          <a:endParaRPr lang="en-US" i="0" dirty="0">
            <a:ln>
              <a:noFill/>
            </a:ln>
            <a:solidFill>
              <a:schemeClr val="tx1"/>
            </a:solidFill>
          </a:endParaRPr>
        </a:p>
      </dgm:t>
    </dgm:pt>
    <dgm:pt modelId="{CA6A47C6-5DD8-43CD-8B08-35A7BE2A4A63}" type="parTrans" cxnId="{546CD7DB-2A8F-46FB-8F49-75BC0C6A8738}">
      <dgm:prSet/>
      <dgm:spPr/>
      <dgm:t>
        <a:bodyPr/>
        <a:lstStyle/>
        <a:p>
          <a:endParaRPr lang="en-US">
            <a:ln>
              <a:noFill/>
            </a:ln>
            <a:solidFill>
              <a:schemeClr val="tx1"/>
            </a:solidFill>
          </a:endParaRPr>
        </a:p>
      </dgm:t>
    </dgm:pt>
    <dgm:pt modelId="{FA149851-3B02-42D5-B524-3D527A4912F6}" type="sibTrans" cxnId="{546CD7DB-2A8F-46FB-8F49-75BC0C6A8738}">
      <dgm:prSet/>
      <dgm:spPr/>
      <dgm:t>
        <a:bodyPr/>
        <a:lstStyle/>
        <a:p>
          <a:endParaRPr lang="en-US"/>
        </a:p>
      </dgm:t>
    </dgm:pt>
    <dgm:pt modelId="{9E4C2A5D-8406-42DE-BE81-4A202CBB8441}">
      <dgm:prSet/>
      <dgm:spPr/>
      <dgm:t>
        <a:bodyPr/>
        <a:lstStyle/>
        <a:p>
          <a:r>
            <a:rPr lang="en-US" i="0" dirty="0" smtClean="0">
              <a:ln>
                <a:noFill/>
              </a:ln>
              <a:solidFill>
                <a:schemeClr val="tx1"/>
              </a:solidFill>
            </a:rPr>
            <a:t>DISTINGUISHED ENGINEER</a:t>
          </a:r>
          <a:endParaRPr lang="en-US" i="0" dirty="0">
            <a:ln>
              <a:noFill/>
            </a:ln>
            <a:solidFill>
              <a:schemeClr val="tx1"/>
            </a:solidFill>
          </a:endParaRPr>
        </a:p>
      </dgm:t>
    </dgm:pt>
    <dgm:pt modelId="{1FE8FEAA-091A-4353-80DC-3A064EF8AFA6}" type="parTrans" cxnId="{808B25CD-5074-4C6D-96B1-3D4024617278}">
      <dgm:prSet/>
      <dgm:spPr/>
      <dgm:t>
        <a:bodyPr/>
        <a:lstStyle/>
        <a:p>
          <a:endParaRPr lang="en-US">
            <a:ln>
              <a:noFill/>
            </a:ln>
            <a:solidFill>
              <a:schemeClr val="tx1"/>
            </a:solidFill>
          </a:endParaRPr>
        </a:p>
      </dgm:t>
    </dgm:pt>
    <dgm:pt modelId="{43E9118A-E115-43C3-8010-8E42A55A70FE}" type="sibTrans" cxnId="{808B25CD-5074-4C6D-96B1-3D4024617278}">
      <dgm:prSet/>
      <dgm:spPr/>
      <dgm:t>
        <a:bodyPr/>
        <a:lstStyle/>
        <a:p>
          <a:endParaRPr lang="en-US"/>
        </a:p>
      </dgm:t>
    </dgm:pt>
    <dgm:pt modelId="{E177380B-8989-4F1D-AE50-938288561321}">
      <dgm:prSet/>
      <dgm:spPr/>
      <dgm:t>
        <a:bodyPr/>
        <a:lstStyle/>
        <a:p>
          <a:r>
            <a:rPr lang="en-US" i="0" dirty="0" smtClean="0">
              <a:ln>
                <a:noFill/>
              </a:ln>
              <a:solidFill>
                <a:schemeClr val="tx1"/>
              </a:solidFill>
            </a:rPr>
            <a:t>DIRECTOR OF TEST</a:t>
          </a:r>
          <a:endParaRPr lang="en-US" i="0" dirty="0">
            <a:ln>
              <a:noFill/>
            </a:ln>
            <a:solidFill>
              <a:schemeClr val="tx1"/>
            </a:solidFill>
          </a:endParaRPr>
        </a:p>
      </dgm:t>
    </dgm:pt>
    <dgm:pt modelId="{2014A538-BE41-45B2-BBF4-761A27541855}" type="parTrans" cxnId="{EE4C2509-1BF5-436A-B613-4C1915855F10}">
      <dgm:prSet/>
      <dgm:spPr/>
      <dgm:t>
        <a:bodyPr/>
        <a:lstStyle/>
        <a:p>
          <a:endParaRPr lang="en-US">
            <a:ln>
              <a:noFill/>
            </a:ln>
            <a:solidFill>
              <a:schemeClr val="tx1"/>
            </a:solidFill>
          </a:endParaRPr>
        </a:p>
      </dgm:t>
    </dgm:pt>
    <dgm:pt modelId="{4204A8E1-3A77-4282-8074-3647EDAD3E9E}" type="sibTrans" cxnId="{EE4C2509-1BF5-436A-B613-4C1915855F10}">
      <dgm:prSet/>
      <dgm:spPr/>
      <dgm:t>
        <a:bodyPr/>
        <a:lstStyle/>
        <a:p>
          <a:endParaRPr lang="en-US"/>
        </a:p>
      </dgm:t>
    </dgm:pt>
    <dgm:pt modelId="{4C1A9444-F695-4DB5-9004-A6D271596BD5}">
      <dgm:prSet/>
      <dgm:spPr/>
      <dgm:t>
        <a:bodyPr/>
        <a:lstStyle/>
        <a:p>
          <a:r>
            <a:rPr lang="pt-BR" i="0" u="none" dirty="0" smtClean="0">
              <a:ln>
                <a:noFill/>
              </a:ln>
              <a:solidFill>
                <a:schemeClr val="tx1"/>
              </a:solidFill>
            </a:rPr>
            <a:t>EXEC BUSINESS ADMINISTRATOR</a:t>
          </a:r>
          <a:endParaRPr lang="pt-BR" i="0" dirty="0">
            <a:ln>
              <a:noFill/>
            </a:ln>
            <a:solidFill>
              <a:schemeClr val="tx1"/>
            </a:solidFill>
          </a:endParaRPr>
        </a:p>
      </dgm:t>
    </dgm:pt>
    <dgm:pt modelId="{C3D0E0CA-C8CB-455E-AE32-8B888C78F02C}" type="parTrans" cxnId="{685DAB88-115E-4044-9E85-3118820D236E}">
      <dgm:prSet/>
      <dgm:spPr/>
      <dgm:t>
        <a:bodyPr/>
        <a:lstStyle/>
        <a:p>
          <a:endParaRPr lang="en-US">
            <a:ln>
              <a:noFill/>
            </a:ln>
            <a:solidFill>
              <a:schemeClr val="tx1"/>
            </a:solidFill>
          </a:endParaRPr>
        </a:p>
      </dgm:t>
    </dgm:pt>
    <dgm:pt modelId="{5FA40628-64E5-471A-BA6E-A655F3DA34F8}" type="sibTrans" cxnId="{685DAB88-115E-4044-9E85-3118820D236E}">
      <dgm:prSet/>
      <dgm:spPr/>
      <dgm:t>
        <a:bodyPr/>
        <a:lstStyle/>
        <a:p>
          <a:endParaRPr lang="en-US"/>
        </a:p>
      </dgm:t>
    </dgm:pt>
    <dgm:pt modelId="{78908AB1-D83F-4AB5-86C4-31024FBDBFEA}">
      <dgm:prSet/>
      <dgm:spPr/>
      <dgm:t>
        <a:bodyPr/>
        <a:lstStyle/>
        <a:p>
          <a:r>
            <a:rPr lang="en-US" i="0" dirty="0" smtClean="0">
              <a:ln>
                <a:noFill/>
              </a:ln>
              <a:solidFill>
                <a:schemeClr val="tx1"/>
              </a:solidFill>
            </a:rPr>
            <a:t>BUSINESS MANAGER</a:t>
          </a:r>
          <a:endParaRPr lang="en-US" i="0" dirty="0">
            <a:ln>
              <a:noFill/>
            </a:ln>
            <a:solidFill>
              <a:schemeClr val="tx1"/>
            </a:solidFill>
          </a:endParaRPr>
        </a:p>
      </dgm:t>
    </dgm:pt>
    <dgm:pt modelId="{6A2304FD-9D05-46FC-9CE0-1CBB67C8DF9F}" type="parTrans" cxnId="{D018A297-C913-4FB1-8529-91D9943F49B3}">
      <dgm:prSet/>
      <dgm:spPr/>
      <dgm:t>
        <a:bodyPr/>
        <a:lstStyle/>
        <a:p>
          <a:endParaRPr lang="en-US">
            <a:ln>
              <a:noFill/>
            </a:ln>
            <a:solidFill>
              <a:schemeClr val="tx1"/>
            </a:solidFill>
          </a:endParaRPr>
        </a:p>
      </dgm:t>
    </dgm:pt>
    <dgm:pt modelId="{22020BA0-920D-42AC-9DB2-D67FC79EE939}" type="sibTrans" cxnId="{D018A297-C913-4FB1-8529-91D9943F49B3}">
      <dgm:prSet/>
      <dgm:spPr/>
      <dgm:t>
        <a:bodyPr/>
        <a:lstStyle/>
        <a:p>
          <a:endParaRPr lang="en-US"/>
        </a:p>
      </dgm:t>
    </dgm:pt>
    <dgm:pt modelId="{8604A97A-F8AF-4320-B1E1-F1F860807DD3}">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7A49B3E4-AFC1-46B6-9F7D-5B731C40DB99}" type="parTrans" cxnId="{5B4F78C7-B939-4CE4-871F-59B02BFB46E0}">
      <dgm:prSet/>
      <dgm:spPr/>
      <dgm:t>
        <a:bodyPr/>
        <a:lstStyle/>
        <a:p>
          <a:endParaRPr lang="en-US">
            <a:ln>
              <a:noFill/>
            </a:ln>
            <a:solidFill>
              <a:schemeClr val="tx1"/>
            </a:solidFill>
          </a:endParaRPr>
        </a:p>
      </dgm:t>
    </dgm:pt>
    <dgm:pt modelId="{FFCF5B5F-D989-4A24-AFB4-7935B9CBF705}" type="sibTrans" cxnId="{5B4F78C7-B939-4CE4-871F-59B02BFB46E0}">
      <dgm:prSet/>
      <dgm:spPr/>
      <dgm:t>
        <a:bodyPr/>
        <a:lstStyle/>
        <a:p>
          <a:endParaRPr lang="en-US"/>
        </a:p>
      </dgm:t>
    </dgm:pt>
    <dgm:pt modelId="{1F74C978-1EF0-4BFA-A49A-8603D1C653CA}">
      <dgm:prSet/>
      <dgm:spPr/>
      <dgm:t>
        <a:bodyPr/>
        <a:lstStyle/>
        <a:p>
          <a:r>
            <a:rPr lang="en-US" i="0" dirty="0" smtClean="0">
              <a:ln>
                <a:noFill/>
              </a:ln>
              <a:solidFill>
                <a:schemeClr val="tx1"/>
              </a:solidFill>
            </a:rPr>
            <a:t>DIRECTOR OF DEVELOPMENT</a:t>
          </a:r>
          <a:endParaRPr lang="en-US" i="0" dirty="0">
            <a:ln>
              <a:noFill/>
            </a:ln>
            <a:solidFill>
              <a:schemeClr val="tx1"/>
            </a:solidFill>
          </a:endParaRPr>
        </a:p>
      </dgm:t>
    </dgm:pt>
    <dgm:pt modelId="{96BBE228-F706-44DA-A4F6-8716AB6209C2}" type="parTrans" cxnId="{9CD61634-A24D-4A7B-886D-EF81E8CDD26F}">
      <dgm:prSet/>
      <dgm:spPr/>
      <dgm:t>
        <a:bodyPr/>
        <a:lstStyle/>
        <a:p>
          <a:endParaRPr lang="en-US">
            <a:ln>
              <a:noFill/>
            </a:ln>
            <a:solidFill>
              <a:schemeClr val="tx1"/>
            </a:solidFill>
          </a:endParaRPr>
        </a:p>
      </dgm:t>
    </dgm:pt>
    <dgm:pt modelId="{94D51E41-23D5-449E-89D7-0C6B6E9D62F4}" type="sibTrans" cxnId="{9CD61634-A24D-4A7B-886D-EF81E8CDD26F}">
      <dgm:prSet/>
      <dgm:spPr/>
      <dgm:t>
        <a:bodyPr/>
        <a:lstStyle/>
        <a:p>
          <a:endParaRPr lang="en-US"/>
        </a:p>
      </dgm:t>
    </dgm:pt>
    <dgm:pt modelId="{F30F27D7-2EC8-4BDE-A23C-FAE0B2B65968}">
      <dgm:prSet/>
      <dgm:spPr/>
      <dgm:t>
        <a:bodyPr/>
        <a:lstStyle/>
        <a:p>
          <a:r>
            <a:rPr lang="en-US" i="0" dirty="0" smtClean="0">
              <a:ln>
                <a:noFill/>
              </a:ln>
              <a:solidFill>
                <a:schemeClr val="tx1"/>
              </a:solidFill>
            </a:rPr>
            <a:t>GENERAL MANAGER</a:t>
          </a:r>
          <a:endParaRPr lang="en-US" i="0" dirty="0">
            <a:ln>
              <a:noFill/>
            </a:ln>
            <a:solidFill>
              <a:schemeClr val="tx1"/>
            </a:solidFill>
          </a:endParaRPr>
        </a:p>
      </dgm:t>
    </dgm:pt>
    <dgm:pt modelId="{F9313097-662B-41DE-A311-D5E9AA7944FB}" type="parTrans" cxnId="{A767E0FB-2335-41CA-A1CC-E87F9C2F3BED}">
      <dgm:prSet/>
      <dgm:spPr/>
      <dgm:t>
        <a:bodyPr/>
        <a:lstStyle/>
        <a:p>
          <a:endParaRPr lang="en-US">
            <a:ln>
              <a:noFill/>
            </a:ln>
            <a:solidFill>
              <a:schemeClr val="tx1"/>
            </a:solidFill>
          </a:endParaRPr>
        </a:p>
      </dgm:t>
    </dgm:pt>
    <dgm:pt modelId="{C977A8C7-7E5B-435B-B969-68F03A799100}" type="sibTrans" cxnId="{A767E0FB-2335-41CA-A1CC-E87F9C2F3BED}">
      <dgm:prSet/>
      <dgm:spPr/>
      <dgm:t>
        <a:bodyPr/>
        <a:lstStyle/>
        <a:p>
          <a:endParaRPr lang="en-US"/>
        </a:p>
      </dgm:t>
    </dgm:pt>
    <dgm:pt modelId="{C446687F-E9D8-4A9D-9CE6-1D14BC19BF3D}">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6496A074-E986-4065-AF2C-D6A5CB0B5750}" type="parTrans" cxnId="{83137038-FC2D-4D05-9BD6-6A17F75D7C75}">
      <dgm:prSet/>
      <dgm:spPr/>
      <dgm:t>
        <a:bodyPr/>
        <a:lstStyle/>
        <a:p>
          <a:endParaRPr lang="en-US">
            <a:ln>
              <a:noFill/>
            </a:ln>
            <a:solidFill>
              <a:schemeClr val="tx1"/>
            </a:solidFill>
          </a:endParaRPr>
        </a:p>
      </dgm:t>
    </dgm:pt>
    <dgm:pt modelId="{04A4EB77-5529-430F-B36D-38C2854F9501}" type="sibTrans" cxnId="{83137038-FC2D-4D05-9BD6-6A17F75D7C75}">
      <dgm:prSet/>
      <dgm:spPr/>
      <dgm:t>
        <a:bodyPr/>
        <a:lstStyle/>
        <a:p>
          <a:endParaRPr lang="en-US"/>
        </a:p>
      </dgm:t>
    </dgm:pt>
    <dgm:pt modelId="{827C611A-5F4B-4FC9-91FC-8FDE169C78AF}">
      <dgm:prSet/>
      <dgm:spPr/>
      <dgm:t>
        <a:bodyPr/>
        <a:lstStyle/>
        <a:p>
          <a:r>
            <a:rPr lang="en-US" b="1" i="0" dirty="0" smtClean="0">
              <a:ln>
                <a:noFill/>
              </a:ln>
              <a:solidFill>
                <a:schemeClr val="tx1"/>
              </a:solidFill>
            </a:rPr>
            <a:t>CVP-DEVELOPMENT</a:t>
          </a:r>
          <a:endParaRPr lang="en-US" i="0" dirty="0">
            <a:ln>
              <a:noFill/>
            </a:ln>
            <a:solidFill>
              <a:schemeClr val="tx1"/>
            </a:solidFill>
          </a:endParaRPr>
        </a:p>
      </dgm:t>
    </dgm:pt>
    <dgm:pt modelId="{E4BBA362-E3D6-4BA3-8D0C-8DCF7992E09A}" type="parTrans" cxnId="{D89DA126-2431-4974-90C6-AD76D61D6A1D}">
      <dgm:prSet/>
      <dgm:spPr/>
      <dgm:t>
        <a:bodyPr/>
        <a:lstStyle/>
        <a:p>
          <a:endParaRPr lang="en-US">
            <a:ln>
              <a:noFill/>
            </a:ln>
            <a:solidFill>
              <a:schemeClr val="tx1"/>
            </a:solidFill>
          </a:endParaRPr>
        </a:p>
      </dgm:t>
    </dgm:pt>
    <dgm:pt modelId="{68085070-E27C-4D8E-B542-06733AB82203}" type="sibTrans" cxnId="{D89DA126-2431-4974-90C6-AD76D61D6A1D}">
      <dgm:prSet/>
      <dgm:spPr/>
      <dgm:t>
        <a:bodyPr/>
        <a:lstStyle/>
        <a:p>
          <a:endParaRPr lang="en-US"/>
        </a:p>
      </dgm:t>
    </dgm:pt>
    <dgm:pt modelId="{6149FF43-0AC7-4D6B-97B7-EA6457E3E8C7}">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20CA3039-BBD0-4B0B-9301-6C4190420D36}" type="parTrans" cxnId="{814E8AC1-8A89-4DBA-AC01-DF5092ACC6E8}">
      <dgm:prSet/>
      <dgm:spPr/>
      <dgm:t>
        <a:bodyPr/>
        <a:lstStyle/>
        <a:p>
          <a:endParaRPr lang="en-US">
            <a:ln>
              <a:noFill/>
            </a:ln>
            <a:solidFill>
              <a:schemeClr val="tx1"/>
            </a:solidFill>
          </a:endParaRPr>
        </a:p>
      </dgm:t>
    </dgm:pt>
    <dgm:pt modelId="{D2F45D1C-784C-4B3D-B537-D910AA920CC9}" type="sibTrans" cxnId="{814E8AC1-8A89-4DBA-AC01-DF5092ACC6E8}">
      <dgm:prSet/>
      <dgm:spPr/>
      <dgm:t>
        <a:bodyPr/>
        <a:lstStyle/>
        <a:p>
          <a:endParaRPr lang="en-US"/>
        </a:p>
      </dgm:t>
    </dgm:pt>
    <dgm:pt modelId="{D893D0FC-B2B3-4739-855B-2EF8FD138395}">
      <dgm:prSet/>
      <dgm:spPr/>
      <dgm:t>
        <a:bodyPr/>
        <a:lstStyle/>
        <a:p>
          <a:r>
            <a:rPr lang="en-US" i="0" dirty="0" smtClean="0">
              <a:ln>
                <a:noFill/>
              </a:ln>
              <a:solidFill>
                <a:schemeClr val="tx1"/>
              </a:solidFill>
            </a:rPr>
            <a:t>PARTNER UX DIRECTOR</a:t>
          </a:r>
          <a:endParaRPr lang="en-US" i="0" dirty="0">
            <a:ln>
              <a:noFill/>
            </a:ln>
            <a:solidFill>
              <a:schemeClr val="tx1"/>
            </a:solidFill>
          </a:endParaRPr>
        </a:p>
      </dgm:t>
    </dgm:pt>
    <dgm:pt modelId="{73C0AE8E-9A99-477B-881B-2F4D56BD54D6}" type="parTrans" cxnId="{5A6C021C-5758-47FB-81F0-B31B039A01BC}">
      <dgm:prSet/>
      <dgm:spPr/>
      <dgm:t>
        <a:bodyPr/>
        <a:lstStyle/>
        <a:p>
          <a:endParaRPr lang="en-US">
            <a:ln>
              <a:noFill/>
            </a:ln>
            <a:solidFill>
              <a:schemeClr val="tx1"/>
            </a:solidFill>
          </a:endParaRPr>
        </a:p>
      </dgm:t>
    </dgm:pt>
    <dgm:pt modelId="{5632B006-B002-4A5E-AEEA-73696E6E6199}" type="sibTrans" cxnId="{5A6C021C-5758-47FB-81F0-B31B039A01BC}">
      <dgm:prSet/>
      <dgm:spPr/>
      <dgm:t>
        <a:bodyPr/>
        <a:lstStyle/>
        <a:p>
          <a:endParaRPr lang="en-US"/>
        </a:p>
      </dgm:t>
    </dgm:pt>
    <dgm:pt modelId="{3BBF8E11-9AB4-457B-91E4-752BEC18AB2C}">
      <dgm:prSet/>
      <dgm:spPr/>
      <dgm:t>
        <a:bodyPr/>
        <a:lstStyle/>
        <a:p>
          <a:r>
            <a:rPr lang="en-US" i="0" dirty="0" smtClean="0">
              <a:ln>
                <a:noFill/>
              </a:ln>
              <a:solidFill>
                <a:schemeClr val="tx1"/>
              </a:solidFill>
            </a:rPr>
            <a:t>DIRECTOR</a:t>
          </a:r>
          <a:endParaRPr lang="en-US" i="0" dirty="0">
            <a:ln>
              <a:noFill/>
            </a:ln>
            <a:solidFill>
              <a:schemeClr val="tx1"/>
            </a:solidFill>
          </a:endParaRPr>
        </a:p>
      </dgm:t>
    </dgm:pt>
    <dgm:pt modelId="{58198A9F-B367-4E9B-BA20-E9AF1F4B1CA6}" type="parTrans" cxnId="{5E73E786-316C-40E8-B588-67C35332A3B5}">
      <dgm:prSet/>
      <dgm:spPr/>
      <dgm:t>
        <a:bodyPr/>
        <a:lstStyle/>
        <a:p>
          <a:endParaRPr lang="en-US">
            <a:ln>
              <a:noFill/>
            </a:ln>
            <a:solidFill>
              <a:schemeClr val="tx1"/>
            </a:solidFill>
          </a:endParaRPr>
        </a:p>
      </dgm:t>
    </dgm:pt>
    <dgm:pt modelId="{9AF3D010-22D3-45DC-82C5-34940A9931B0}" type="sibTrans" cxnId="{5E73E786-316C-40E8-B588-67C35332A3B5}">
      <dgm:prSet/>
      <dgm:spPr/>
      <dgm:t>
        <a:bodyPr/>
        <a:lstStyle/>
        <a:p>
          <a:endParaRPr lang="en-US"/>
        </a:p>
      </dgm:t>
    </dgm:pt>
    <dgm:pt modelId="{0A66495E-6F9C-4DE9-8ECB-1E8504BD9AB0}">
      <dgm:prSet/>
      <dgm:spPr/>
      <dgm:t>
        <a:bodyPr/>
        <a:lstStyle/>
        <a:p>
          <a:r>
            <a:rPr lang="en-US" i="0" dirty="0" smtClean="0">
              <a:ln>
                <a:noFill/>
              </a:ln>
              <a:solidFill>
                <a:schemeClr val="tx1"/>
              </a:solidFill>
            </a:rPr>
            <a:t>EXEC BUSINESS ADMINISTRATOR</a:t>
          </a:r>
          <a:endParaRPr lang="en-US" i="0" dirty="0">
            <a:ln>
              <a:noFill/>
            </a:ln>
            <a:solidFill>
              <a:schemeClr val="tx1"/>
            </a:solidFill>
          </a:endParaRPr>
        </a:p>
      </dgm:t>
    </dgm:pt>
    <dgm:pt modelId="{EDA53D8C-4E38-4812-B5B7-1B9D7C14402F}" type="parTrans" cxnId="{7A00D766-02DA-4816-8B15-5FD939854EA7}">
      <dgm:prSet/>
      <dgm:spPr/>
      <dgm:t>
        <a:bodyPr/>
        <a:lstStyle/>
        <a:p>
          <a:endParaRPr lang="en-US">
            <a:ln>
              <a:noFill/>
            </a:ln>
            <a:solidFill>
              <a:schemeClr val="tx1"/>
            </a:solidFill>
          </a:endParaRPr>
        </a:p>
      </dgm:t>
    </dgm:pt>
    <dgm:pt modelId="{84FED1AF-F88C-46FB-A8F6-2702FC24A0FC}" type="sibTrans" cxnId="{7A00D766-02DA-4816-8B15-5FD939854EA7}">
      <dgm:prSet/>
      <dgm:spPr/>
      <dgm:t>
        <a:bodyPr/>
        <a:lstStyle/>
        <a:p>
          <a:endParaRPr lang="en-US"/>
        </a:p>
      </dgm:t>
    </dgm:pt>
    <dgm:pt modelId="{1DE31CA5-CDAA-4ABE-AE0E-A51564C8C6A4}">
      <dgm:prSet/>
      <dgm:spPr/>
      <dgm:t>
        <a:bodyPr/>
        <a:lstStyle/>
        <a:p>
          <a:r>
            <a:rPr lang="en-US" i="0" dirty="0" smtClean="0">
              <a:ln>
                <a:noFill/>
              </a:ln>
              <a:solidFill>
                <a:schemeClr val="tx1"/>
              </a:solidFill>
            </a:rPr>
            <a:t>GENERAL MANAGER</a:t>
          </a:r>
          <a:endParaRPr lang="en-US" i="0" dirty="0">
            <a:ln>
              <a:noFill/>
            </a:ln>
            <a:solidFill>
              <a:schemeClr val="tx1"/>
            </a:solidFill>
          </a:endParaRPr>
        </a:p>
      </dgm:t>
    </dgm:pt>
    <dgm:pt modelId="{FE0DF1D9-1B1F-4F09-BA58-2645DB5C81BE}" type="parTrans" cxnId="{771EE87C-9B48-41BE-8297-328943C7574A}">
      <dgm:prSet/>
      <dgm:spPr/>
      <dgm:t>
        <a:bodyPr/>
        <a:lstStyle/>
        <a:p>
          <a:endParaRPr lang="en-US">
            <a:ln>
              <a:noFill/>
            </a:ln>
            <a:solidFill>
              <a:schemeClr val="tx1"/>
            </a:solidFill>
          </a:endParaRPr>
        </a:p>
      </dgm:t>
    </dgm:pt>
    <dgm:pt modelId="{F74ECCC3-AA18-4FCB-AEED-0049EBDBFDBC}" type="sibTrans" cxnId="{771EE87C-9B48-41BE-8297-328943C7574A}">
      <dgm:prSet/>
      <dgm:spPr/>
      <dgm:t>
        <a:bodyPr/>
        <a:lstStyle/>
        <a:p>
          <a:endParaRPr lang="en-US"/>
        </a:p>
      </dgm:t>
    </dgm:pt>
    <dgm:pt modelId="{9A224E33-70FF-4A49-86E5-036B0B4FA976}">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DF5F5762-EC6E-418C-B9AF-28E379511B14}" type="parTrans" cxnId="{FAACDD34-F30E-4AA8-AF39-E486C0D19100}">
      <dgm:prSet/>
      <dgm:spPr/>
      <dgm:t>
        <a:bodyPr/>
        <a:lstStyle/>
        <a:p>
          <a:endParaRPr lang="en-US">
            <a:ln>
              <a:noFill/>
            </a:ln>
            <a:solidFill>
              <a:schemeClr val="tx1"/>
            </a:solidFill>
          </a:endParaRPr>
        </a:p>
      </dgm:t>
    </dgm:pt>
    <dgm:pt modelId="{0706AB3D-7823-498C-A258-79E683D644AF}" type="sibTrans" cxnId="{FAACDD34-F30E-4AA8-AF39-E486C0D19100}">
      <dgm:prSet/>
      <dgm:spPr/>
      <dgm:t>
        <a:bodyPr/>
        <a:lstStyle/>
        <a:p>
          <a:endParaRPr lang="en-US"/>
        </a:p>
      </dgm:t>
    </dgm:pt>
    <dgm:pt modelId="{707FDD75-8C81-4D5F-9518-20E8C90A7385}">
      <dgm:prSet/>
      <dgm:spPr/>
      <dgm:t>
        <a:bodyPr/>
        <a:lstStyle/>
        <a:p>
          <a:r>
            <a:rPr lang="en-US" b="1" i="0" dirty="0" smtClean="0">
              <a:ln>
                <a:noFill/>
              </a:ln>
              <a:solidFill>
                <a:schemeClr val="tx1"/>
              </a:solidFill>
            </a:rPr>
            <a:t>GENERAL MANAGER</a:t>
          </a:r>
          <a:endParaRPr lang="en-US" i="0" dirty="0">
            <a:ln>
              <a:noFill/>
            </a:ln>
            <a:solidFill>
              <a:schemeClr val="tx1"/>
            </a:solidFill>
          </a:endParaRPr>
        </a:p>
      </dgm:t>
    </dgm:pt>
    <dgm:pt modelId="{8D916630-7F2A-421D-9539-D7CA66659BD2}" type="parTrans" cxnId="{5E6775C5-9448-4C08-8186-AEBAE430E02F}">
      <dgm:prSet/>
      <dgm:spPr/>
      <dgm:t>
        <a:bodyPr/>
        <a:lstStyle/>
        <a:p>
          <a:endParaRPr lang="en-US">
            <a:ln>
              <a:noFill/>
            </a:ln>
            <a:solidFill>
              <a:schemeClr val="tx1"/>
            </a:solidFill>
          </a:endParaRPr>
        </a:p>
      </dgm:t>
    </dgm:pt>
    <dgm:pt modelId="{2DA1D163-8C41-416B-90B9-085BEBCBB5E7}" type="sibTrans" cxnId="{5E6775C5-9448-4C08-8186-AEBAE430E02F}">
      <dgm:prSet/>
      <dgm:spPr/>
      <dgm:t>
        <a:bodyPr/>
        <a:lstStyle/>
        <a:p>
          <a:endParaRPr lang="en-US"/>
        </a:p>
      </dgm:t>
    </dgm:pt>
    <dgm:pt modelId="{13DAA1AB-3E0D-44F4-A497-1F9997C1EE1A}">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BA1B9EAA-068F-447E-A81D-803B803638F8}" type="parTrans" cxnId="{01DEB307-CF0C-4BB3-9BDC-89DBFB101F32}">
      <dgm:prSet/>
      <dgm:spPr/>
      <dgm:t>
        <a:bodyPr/>
        <a:lstStyle/>
        <a:p>
          <a:endParaRPr lang="en-US">
            <a:ln>
              <a:noFill/>
            </a:ln>
            <a:solidFill>
              <a:schemeClr val="tx1"/>
            </a:solidFill>
          </a:endParaRPr>
        </a:p>
      </dgm:t>
    </dgm:pt>
    <dgm:pt modelId="{365F91F5-4596-4C2F-97F0-84B2FCB4A921}" type="sibTrans" cxnId="{01DEB307-CF0C-4BB3-9BDC-89DBFB101F32}">
      <dgm:prSet/>
      <dgm:spPr/>
      <dgm:t>
        <a:bodyPr/>
        <a:lstStyle/>
        <a:p>
          <a:endParaRPr lang="en-US"/>
        </a:p>
      </dgm:t>
    </dgm:pt>
    <dgm:pt modelId="{F1CAB05B-8F90-49F6-BF1E-E1D7A34CCE07}">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E1036AD6-7719-49E5-BBEC-509B61A5908A}" type="parTrans" cxnId="{0B555222-187E-459E-A996-EDC8EDACA44E}">
      <dgm:prSet/>
      <dgm:spPr/>
      <dgm:t>
        <a:bodyPr/>
        <a:lstStyle/>
        <a:p>
          <a:endParaRPr lang="en-US">
            <a:ln>
              <a:noFill/>
            </a:ln>
            <a:solidFill>
              <a:schemeClr val="tx1"/>
            </a:solidFill>
          </a:endParaRPr>
        </a:p>
      </dgm:t>
    </dgm:pt>
    <dgm:pt modelId="{4B67931B-AE1A-4BB7-A4AA-ABD7FDCF33D4}" type="sibTrans" cxnId="{0B555222-187E-459E-A996-EDC8EDACA44E}">
      <dgm:prSet/>
      <dgm:spPr/>
      <dgm:t>
        <a:bodyPr/>
        <a:lstStyle/>
        <a:p>
          <a:endParaRPr lang="en-US"/>
        </a:p>
      </dgm:t>
    </dgm:pt>
    <dgm:pt modelId="{1A21E205-11F2-47D4-AE79-4B0ECFB9C6ED}">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C94F8F1D-6F29-4EC6-BCC2-233B0BC2CBD1}" type="parTrans" cxnId="{D140FF62-F68B-4A1A-A12B-085CF9F9CD10}">
      <dgm:prSet/>
      <dgm:spPr/>
      <dgm:t>
        <a:bodyPr/>
        <a:lstStyle/>
        <a:p>
          <a:endParaRPr lang="en-US">
            <a:ln>
              <a:noFill/>
            </a:ln>
            <a:solidFill>
              <a:schemeClr val="tx1"/>
            </a:solidFill>
          </a:endParaRPr>
        </a:p>
      </dgm:t>
    </dgm:pt>
    <dgm:pt modelId="{5EC5BC8B-A7F2-4077-A7FC-AF152F23A2BE}" type="sibTrans" cxnId="{D140FF62-F68B-4A1A-A12B-085CF9F9CD10}">
      <dgm:prSet/>
      <dgm:spPr/>
      <dgm:t>
        <a:bodyPr/>
        <a:lstStyle/>
        <a:p>
          <a:endParaRPr lang="en-US"/>
        </a:p>
      </dgm:t>
    </dgm:pt>
    <dgm:pt modelId="{C503E9F3-93EA-4762-B6CF-5552281F4654}">
      <dgm:prSet/>
      <dgm:spPr/>
      <dgm:t>
        <a:bodyPr/>
        <a:lstStyle/>
        <a:p>
          <a:r>
            <a:rPr lang="en-US" i="0" dirty="0" smtClean="0">
              <a:ln>
                <a:noFill/>
              </a:ln>
              <a:solidFill>
                <a:schemeClr val="tx1"/>
              </a:solidFill>
            </a:rPr>
            <a:t>BUSINESS ADMINISTRATOR</a:t>
          </a:r>
          <a:endParaRPr lang="en-US" i="0" dirty="0">
            <a:ln>
              <a:noFill/>
            </a:ln>
            <a:solidFill>
              <a:schemeClr val="tx1"/>
            </a:solidFill>
          </a:endParaRPr>
        </a:p>
      </dgm:t>
    </dgm:pt>
    <dgm:pt modelId="{E0AE1D71-040D-4212-AAA3-4AB832A803BE}" type="parTrans" cxnId="{B0DF555E-44FE-4FA0-8D6F-4708ABDC2940}">
      <dgm:prSet/>
      <dgm:spPr/>
      <dgm:t>
        <a:bodyPr/>
        <a:lstStyle/>
        <a:p>
          <a:endParaRPr lang="en-US">
            <a:ln>
              <a:noFill/>
            </a:ln>
            <a:solidFill>
              <a:schemeClr val="tx1"/>
            </a:solidFill>
          </a:endParaRPr>
        </a:p>
      </dgm:t>
    </dgm:pt>
    <dgm:pt modelId="{C576E655-5879-4BCC-ACB8-339C4C1BF5E3}" type="sibTrans" cxnId="{B0DF555E-44FE-4FA0-8D6F-4708ABDC2940}">
      <dgm:prSet/>
      <dgm:spPr/>
      <dgm:t>
        <a:bodyPr/>
        <a:lstStyle/>
        <a:p>
          <a:endParaRPr lang="en-US"/>
        </a:p>
      </dgm:t>
    </dgm:pt>
    <dgm:pt modelId="{4843319C-6CBA-4B37-994F-EFED8A2D5EC1}">
      <dgm:prSet/>
      <dgm:spPr/>
      <dgm:t>
        <a:bodyPr/>
        <a:lstStyle/>
        <a:p>
          <a:r>
            <a:rPr lang="en-US" i="0" dirty="0" smtClean="0">
              <a:ln>
                <a:noFill/>
              </a:ln>
              <a:solidFill>
                <a:schemeClr val="tx1"/>
              </a:solidFill>
            </a:rPr>
            <a:t>PRINCIPAL PROGRAM MGR LEAD</a:t>
          </a:r>
          <a:endParaRPr lang="en-US" i="0" dirty="0">
            <a:ln>
              <a:noFill/>
            </a:ln>
            <a:solidFill>
              <a:schemeClr val="tx1"/>
            </a:solidFill>
          </a:endParaRPr>
        </a:p>
      </dgm:t>
    </dgm:pt>
    <dgm:pt modelId="{59ED1963-BDD1-44C2-9A68-B88F3807725F}" type="parTrans" cxnId="{EB37DCB4-0920-4275-BDCF-33FF9B7C1EB4}">
      <dgm:prSet/>
      <dgm:spPr/>
      <dgm:t>
        <a:bodyPr/>
        <a:lstStyle/>
        <a:p>
          <a:endParaRPr lang="en-US">
            <a:ln>
              <a:noFill/>
            </a:ln>
            <a:solidFill>
              <a:schemeClr val="tx1"/>
            </a:solidFill>
          </a:endParaRPr>
        </a:p>
      </dgm:t>
    </dgm:pt>
    <dgm:pt modelId="{052C45F6-1B6F-4C86-A0B8-9DEA1DC1330B}" type="sibTrans" cxnId="{EB37DCB4-0920-4275-BDCF-33FF9B7C1EB4}">
      <dgm:prSet/>
      <dgm:spPr/>
      <dgm:t>
        <a:bodyPr/>
        <a:lstStyle/>
        <a:p>
          <a:endParaRPr lang="en-US"/>
        </a:p>
      </dgm:t>
    </dgm:pt>
    <dgm:pt modelId="{C986055D-CEE6-4605-85A4-283736809A3A}">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CA2B6815-26FE-4DA3-BD7E-1690361EFFE4}" type="parTrans" cxnId="{A5B2E746-F82C-4671-BBC0-CD69051DA3F3}">
      <dgm:prSet/>
      <dgm:spPr/>
      <dgm:t>
        <a:bodyPr/>
        <a:lstStyle/>
        <a:p>
          <a:endParaRPr lang="en-US">
            <a:ln>
              <a:noFill/>
            </a:ln>
            <a:solidFill>
              <a:schemeClr val="tx1"/>
            </a:solidFill>
          </a:endParaRPr>
        </a:p>
      </dgm:t>
    </dgm:pt>
    <dgm:pt modelId="{4DC855AA-DDDE-4DD6-A253-95B1C701F084}" type="sibTrans" cxnId="{A5B2E746-F82C-4671-BBC0-CD69051DA3F3}">
      <dgm:prSet/>
      <dgm:spPr/>
      <dgm:t>
        <a:bodyPr/>
        <a:lstStyle/>
        <a:p>
          <a:endParaRPr lang="en-US"/>
        </a:p>
      </dgm:t>
    </dgm:pt>
    <dgm:pt modelId="{75805C3E-94FE-43CC-9296-DF3F47EE18E4}">
      <dgm:prSet/>
      <dgm:spPr/>
      <dgm:t>
        <a:bodyPr/>
        <a:lstStyle/>
        <a:p>
          <a:r>
            <a:rPr lang="en-US" i="0" dirty="0" smtClean="0">
              <a:ln>
                <a:noFill/>
              </a:ln>
              <a:solidFill>
                <a:schemeClr val="tx1"/>
              </a:solidFill>
            </a:rPr>
            <a:t>DIRECTOR OF PROGRAM MANAGEMENT</a:t>
          </a:r>
          <a:endParaRPr lang="en-US" i="0" dirty="0">
            <a:ln>
              <a:noFill/>
            </a:ln>
            <a:solidFill>
              <a:schemeClr val="tx1"/>
            </a:solidFill>
          </a:endParaRPr>
        </a:p>
      </dgm:t>
    </dgm:pt>
    <dgm:pt modelId="{BF84C275-53B5-4B19-9AC9-2DFD61524532}" type="parTrans" cxnId="{550CFABF-AF0F-4621-B4F2-577C3E2EA4A3}">
      <dgm:prSet/>
      <dgm:spPr/>
      <dgm:t>
        <a:bodyPr/>
        <a:lstStyle/>
        <a:p>
          <a:endParaRPr lang="en-US">
            <a:ln>
              <a:noFill/>
            </a:ln>
            <a:solidFill>
              <a:schemeClr val="tx1"/>
            </a:solidFill>
          </a:endParaRPr>
        </a:p>
      </dgm:t>
    </dgm:pt>
    <dgm:pt modelId="{915312BC-483E-4574-94F0-1DEC9B22AB25}" type="sibTrans" cxnId="{550CFABF-AF0F-4621-B4F2-577C3E2EA4A3}">
      <dgm:prSet/>
      <dgm:spPr/>
      <dgm:t>
        <a:bodyPr/>
        <a:lstStyle/>
        <a:p>
          <a:endParaRPr lang="en-US"/>
        </a:p>
      </dgm:t>
    </dgm:pt>
    <dgm:pt modelId="{16C0F345-B9E0-48CF-979E-727EA9583329}">
      <dgm:prSet/>
      <dgm:spPr/>
      <dgm:t>
        <a:bodyPr/>
        <a:lstStyle/>
        <a:p>
          <a:r>
            <a:rPr lang="en-US" i="0" u="none" dirty="0" smtClean="0">
              <a:ln>
                <a:noFill/>
              </a:ln>
              <a:solidFill>
                <a:schemeClr val="tx1"/>
              </a:solidFill>
            </a:rPr>
            <a:t>DIRECTOR OF PROGRAM MANAGEMENT</a:t>
          </a:r>
          <a:endParaRPr lang="en-US" i="0" dirty="0">
            <a:ln>
              <a:noFill/>
            </a:ln>
            <a:solidFill>
              <a:schemeClr val="tx1"/>
            </a:solidFill>
          </a:endParaRPr>
        </a:p>
      </dgm:t>
    </dgm:pt>
    <dgm:pt modelId="{1C67492B-5FFD-4C4F-B91A-BEB875FBD95D}" type="parTrans" cxnId="{195405F6-1AEF-4823-90EE-9EB26DACC159}">
      <dgm:prSet/>
      <dgm:spPr/>
      <dgm:t>
        <a:bodyPr/>
        <a:lstStyle/>
        <a:p>
          <a:endParaRPr lang="en-US">
            <a:ln>
              <a:noFill/>
            </a:ln>
            <a:solidFill>
              <a:schemeClr val="tx1"/>
            </a:solidFill>
          </a:endParaRPr>
        </a:p>
      </dgm:t>
    </dgm:pt>
    <dgm:pt modelId="{580F5F2F-DF0E-47B6-83BC-60CD9B1A31F1}" type="sibTrans" cxnId="{195405F6-1AEF-4823-90EE-9EB26DACC159}">
      <dgm:prSet/>
      <dgm:spPr/>
      <dgm:t>
        <a:bodyPr/>
        <a:lstStyle/>
        <a:p>
          <a:endParaRPr lang="en-US"/>
        </a:p>
      </dgm:t>
    </dgm:pt>
    <dgm:pt modelId="{356BF339-B3AD-4038-AB97-351D0E09BED8}">
      <dgm:prSet/>
      <dgm:spPr/>
      <dgm:t>
        <a:bodyPr/>
        <a:lstStyle/>
        <a:p>
          <a:r>
            <a:rPr lang="en-US" i="0" u="none" dirty="0" smtClean="0">
              <a:ln>
                <a:noFill/>
              </a:ln>
              <a:solidFill>
                <a:schemeClr val="tx1"/>
              </a:solidFill>
            </a:rPr>
            <a:t>SENIOR PROGRAM MANAGER LEAD</a:t>
          </a:r>
          <a:endParaRPr lang="en-US" i="0" dirty="0">
            <a:ln>
              <a:noFill/>
            </a:ln>
            <a:solidFill>
              <a:schemeClr val="tx1"/>
            </a:solidFill>
          </a:endParaRPr>
        </a:p>
      </dgm:t>
    </dgm:pt>
    <dgm:pt modelId="{8F24202E-BD7E-4941-ADB5-0E0E98069BBF}" type="parTrans" cxnId="{880B1AA4-07FF-4019-8DEE-16AEA0B3AFF5}">
      <dgm:prSet/>
      <dgm:spPr/>
      <dgm:t>
        <a:bodyPr/>
        <a:lstStyle/>
        <a:p>
          <a:endParaRPr lang="en-US">
            <a:ln>
              <a:noFill/>
            </a:ln>
            <a:solidFill>
              <a:schemeClr val="tx1"/>
            </a:solidFill>
          </a:endParaRPr>
        </a:p>
      </dgm:t>
    </dgm:pt>
    <dgm:pt modelId="{2AFE98C3-0A61-4F20-BE9C-FD25FC04EAD2}" type="sibTrans" cxnId="{880B1AA4-07FF-4019-8DEE-16AEA0B3AFF5}">
      <dgm:prSet/>
      <dgm:spPr/>
      <dgm:t>
        <a:bodyPr/>
        <a:lstStyle/>
        <a:p>
          <a:endParaRPr lang="en-US"/>
        </a:p>
      </dgm:t>
    </dgm:pt>
    <dgm:pt modelId="{C30726CB-A2A0-4DB5-B371-6D90BB63180B}">
      <dgm:prSet/>
      <dgm:spPr/>
      <dgm:t>
        <a:bodyPr/>
        <a:lstStyle/>
        <a:p>
          <a:r>
            <a:rPr lang="en-US" b="1" i="0" u="none" dirty="0" smtClean="0">
              <a:ln>
                <a:noFill/>
              </a:ln>
              <a:solidFill>
                <a:schemeClr val="tx1"/>
              </a:solidFill>
            </a:rPr>
            <a:t>CORP VICE PRESIDENT</a:t>
          </a:r>
          <a:endParaRPr lang="en-US" i="0" dirty="0">
            <a:ln>
              <a:noFill/>
            </a:ln>
            <a:solidFill>
              <a:schemeClr val="tx1"/>
            </a:solidFill>
          </a:endParaRPr>
        </a:p>
      </dgm:t>
    </dgm:pt>
    <dgm:pt modelId="{2E77EC98-6CBB-4161-9372-468A7ED1E296}" type="parTrans" cxnId="{50C53B12-1381-4BD0-A765-6D8EA049A069}">
      <dgm:prSet/>
      <dgm:spPr/>
      <dgm:t>
        <a:bodyPr/>
        <a:lstStyle/>
        <a:p>
          <a:endParaRPr lang="en-US">
            <a:ln>
              <a:noFill/>
            </a:ln>
            <a:solidFill>
              <a:schemeClr val="tx1"/>
            </a:solidFill>
          </a:endParaRPr>
        </a:p>
      </dgm:t>
    </dgm:pt>
    <dgm:pt modelId="{945C29C1-694B-444A-807D-5527A0150371}" type="sibTrans" cxnId="{50C53B12-1381-4BD0-A765-6D8EA049A069}">
      <dgm:prSet/>
      <dgm:spPr/>
      <dgm:t>
        <a:bodyPr/>
        <a:lstStyle/>
        <a:p>
          <a:endParaRPr lang="en-US"/>
        </a:p>
      </dgm:t>
    </dgm:pt>
    <dgm:pt modelId="{EFF31656-C1FD-454B-82E2-04E756717EBC}">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297D05F1-D60D-4746-992C-B486F4BF3CE9}" type="parTrans" cxnId="{929D80BB-DF06-4450-8249-B625AB4DD318}">
      <dgm:prSet/>
      <dgm:spPr/>
      <dgm:t>
        <a:bodyPr/>
        <a:lstStyle/>
        <a:p>
          <a:endParaRPr lang="en-US">
            <a:ln>
              <a:noFill/>
            </a:ln>
            <a:solidFill>
              <a:schemeClr val="tx1"/>
            </a:solidFill>
          </a:endParaRPr>
        </a:p>
      </dgm:t>
    </dgm:pt>
    <dgm:pt modelId="{53687EF5-99DF-4E34-A075-916D0E58034D}" type="sibTrans" cxnId="{929D80BB-DF06-4450-8249-B625AB4DD318}">
      <dgm:prSet/>
      <dgm:spPr/>
      <dgm:t>
        <a:bodyPr/>
        <a:lstStyle/>
        <a:p>
          <a:endParaRPr lang="en-US"/>
        </a:p>
      </dgm:t>
    </dgm:pt>
    <dgm:pt modelId="{7A596AF3-7FF1-4671-9AF4-AD7FB0853115}">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E733D32E-9862-4B04-9482-1CD911B6938D}" type="parTrans" cxnId="{2D493CE1-88A5-483F-A53D-2C68FF0DB147}">
      <dgm:prSet/>
      <dgm:spPr/>
      <dgm:t>
        <a:bodyPr/>
        <a:lstStyle/>
        <a:p>
          <a:endParaRPr lang="en-US">
            <a:ln>
              <a:noFill/>
            </a:ln>
            <a:solidFill>
              <a:schemeClr val="tx1"/>
            </a:solidFill>
          </a:endParaRPr>
        </a:p>
      </dgm:t>
    </dgm:pt>
    <dgm:pt modelId="{661BE38F-761A-4539-B045-EDC20EBE13D2}" type="sibTrans" cxnId="{2D493CE1-88A5-483F-A53D-2C68FF0DB147}">
      <dgm:prSet/>
      <dgm:spPr/>
      <dgm:t>
        <a:bodyPr/>
        <a:lstStyle/>
        <a:p>
          <a:endParaRPr lang="en-US"/>
        </a:p>
      </dgm:t>
    </dgm:pt>
    <dgm:pt modelId="{D7578B42-07A0-4016-B5D3-86E4BF95C634}">
      <dgm:prSet/>
      <dgm:spPr/>
      <dgm:t>
        <a:bodyPr/>
        <a:lstStyle/>
        <a:p>
          <a:r>
            <a:rPr lang="en-US" i="0" u="none" dirty="0" smtClean="0">
              <a:ln>
                <a:noFill/>
              </a:ln>
              <a:solidFill>
                <a:schemeClr val="tx1"/>
              </a:solidFill>
            </a:rPr>
            <a:t>DISTINGUISHED ENGINEER</a:t>
          </a:r>
          <a:endParaRPr lang="en-US" i="0" dirty="0">
            <a:ln>
              <a:noFill/>
            </a:ln>
            <a:solidFill>
              <a:schemeClr val="tx1"/>
            </a:solidFill>
          </a:endParaRPr>
        </a:p>
      </dgm:t>
    </dgm:pt>
    <dgm:pt modelId="{38A3CFEE-4E4A-40D8-8CC2-5E986B65B753}" type="parTrans" cxnId="{45AAD747-7FB4-4F1A-9D4C-FB12090668F2}">
      <dgm:prSet/>
      <dgm:spPr/>
      <dgm:t>
        <a:bodyPr/>
        <a:lstStyle/>
        <a:p>
          <a:endParaRPr lang="en-US">
            <a:ln>
              <a:noFill/>
            </a:ln>
            <a:solidFill>
              <a:schemeClr val="tx1"/>
            </a:solidFill>
          </a:endParaRPr>
        </a:p>
      </dgm:t>
    </dgm:pt>
    <dgm:pt modelId="{B083FA90-C373-4BED-8A10-3AA78A1ED4A0}" type="sibTrans" cxnId="{45AAD747-7FB4-4F1A-9D4C-FB12090668F2}">
      <dgm:prSet/>
      <dgm:spPr/>
      <dgm:t>
        <a:bodyPr/>
        <a:lstStyle/>
        <a:p>
          <a:endParaRPr lang="en-US"/>
        </a:p>
      </dgm:t>
    </dgm:pt>
    <dgm:pt modelId="{87AA5DF6-2264-435A-8E2A-AA168B28FB8B}">
      <dgm:prSet/>
      <dgm:spPr/>
      <dgm:t>
        <a:bodyPr/>
        <a:lstStyle/>
        <a:p>
          <a:r>
            <a:rPr lang="en-US" i="0" u="none" dirty="0" smtClean="0">
              <a:ln>
                <a:noFill/>
              </a:ln>
              <a:solidFill>
                <a:schemeClr val="tx1"/>
              </a:solidFill>
            </a:rPr>
            <a:t>EXEC BUSINESS ADMINISTRATOR</a:t>
          </a:r>
          <a:endParaRPr lang="en-US" i="0" dirty="0">
            <a:ln>
              <a:noFill/>
            </a:ln>
            <a:solidFill>
              <a:schemeClr val="tx1"/>
            </a:solidFill>
          </a:endParaRPr>
        </a:p>
      </dgm:t>
    </dgm:pt>
    <dgm:pt modelId="{5AF78AF5-9E74-45A6-817F-D0C3E60ED9CB}" type="parTrans" cxnId="{060B9D1A-87A9-4E30-B22D-D937C0FB8A25}">
      <dgm:prSet/>
      <dgm:spPr/>
      <dgm:t>
        <a:bodyPr/>
        <a:lstStyle/>
        <a:p>
          <a:endParaRPr lang="en-US">
            <a:ln>
              <a:noFill/>
            </a:ln>
            <a:solidFill>
              <a:schemeClr val="tx1"/>
            </a:solidFill>
          </a:endParaRPr>
        </a:p>
      </dgm:t>
    </dgm:pt>
    <dgm:pt modelId="{F61E6E79-D708-4FE4-BC69-A121CEA10EF6}" type="sibTrans" cxnId="{060B9D1A-87A9-4E30-B22D-D937C0FB8A25}">
      <dgm:prSet/>
      <dgm:spPr/>
      <dgm:t>
        <a:bodyPr/>
        <a:lstStyle/>
        <a:p>
          <a:endParaRPr lang="en-US"/>
        </a:p>
      </dgm:t>
    </dgm:pt>
    <dgm:pt modelId="{D57029FC-9FCF-4C3F-8894-4FDEF67E1617}">
      <dgm:prSet/>
      <dgm:spPr/>
      <dgm:t>
        <a:bodyPr/>
        <a:lstStyle/>
        <a:p>
          <a:r>
            <a:rPr lang="en-US" i="0" u="none" dirty="0" smtClean="0">
              <a:ln>
                <a:noFill/>
              </a:ln>
              <a:solidFill>
                <a:schemeClr val="tx1"/>
              </a:solidFill>
            </a:rPr>
            <a:t>DISTINGUISHED ENGINEER</a:t>
          </a:r>
          <a:endParaRPr lang="en-US" i="0" dirty="0">
            <a:ln>
              <a:noFill/>
            </a:ln>
            <a:solidFill>
              <a:schemeClr val="tx1"/>
            </a:solidFill>
          </a:endParaRPr>
        </a:p>
      </dgm:t>
    </dgm:pt>
    <dgm:pt modelId="{196D9351-A8AA-48B2-8EA3-D12614A5BF66}" type="parTrans" cxnId="{BB0080E6-4A8F-45BF-9453-8EC6B2F6303A}">
      <dgm:prSet/>
      <dgm:spPr/>
      <dgm:t>
        <a:bodyPr/>
        <a:lstStyle/>
        <a:p>
          <a:endParaRPr lang="en-US">
            <a:ln>
              <a:noFill/>
            </a:ln>
            <a:solidFill>
              <a:schemeClr val="tx1"/>
            </a:solidFill>
          </a:endParaRPr>
        </a:p>
      </dgm:t>
    </dgm:pt>
    <dgm:pt modelId="{D9021C77-BC88-45DD-A43B-62A360C50543}" type="sibTrans" cxnId="{BB0080E6-4A8F-45BF-9453-8EC6B2F6303A}">
      <dgm:prSet/>
      <dgm:spPr/>
      <dgm:t>
        <a:bodyPr/>
        <a:lstStyle/>
        <a:p>
          <a:endParaRPr lang="en-US"/>
        </a:p>
      </dgm:t>
    </dgm:pt>
    <dgm:pt modelId="{0D69FB2F-8A42-4CB1-BDDF-ACA7D9F008E6}">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6063B1F5-4B05-4B31-ADEC-FF6BFD4AF8B2}" type="parTrans" cxnId="{BAC9FA8D-C62C-4286-8A8B-B38002A773E0}">
      <dgm:prSet/>
      <dgm:spPr/>
      <dgm:t>
        <a:bodyPr/>
        <a:lstStyle/>
        <a:p>
          <a:endParaRPr lang="en-US">
            <a:ln>
              <a:noFill/>
            </a:ln>
            <a:solidFill>
              <a:schemeClr val="tx1"/>
            </a:solidFill>
          </a:endParaRPr>
        </a:p>
      </dgm:t>
    </dgm:pt>
    <dgm:pt modelId="{CB3E80C6-FAD3-45AC-B401-895C17CCC012}" type="sibTrans" cxnId="{BAC9FA8D-C62C-4286-8A8B-B38002A773E0}">
      <dgm:prSet/>
      <dgm:spPr/>
      <dgm:t>
        <a:bodyPr/>
        <a:lstStyle/>
        <a:p>
          <a:endParaRPr lang="en-US"/>
        </a:p>
      </dgm:t>
    </dgm:pt>
    <dgm:pt modelId="{4A9F6B91-F005-4B8C-97C9-A58E8DE14F11}">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511BBBF2-7C20-4056-AE17-9A41C80EC387}" type="parTrans" cxnId="{ECA615BB-30D1-4546-9CF2-60933861BC9B}">
      <dgm:prSet/>
      <dgm:spPr/>
      <dgm:t>
        <a:bodyPr/>
        <a:lstStyle/>
        <a:p>
          <a:endParaRPr lang="en-US">
            <a:ln>
              <a:noFill/>
            </a:ln>
            <a:solidFill>
              <a:schemeClr val="tx1"/>
            </a:solidFill>
          </a:endParaRPr>
        </a:p>
      </dgm:t>
    </dgm:pt>
    <dgm:pt modelId="{6F95F4F6-3128-4775-AEF8-949B435395FC}" type="sibTrans" cxnId="{ECA615BB-30D1-4546-9CF2-60933861BC9B}">
      <dgm:prSet/>
      <dgm:spPr/>
      <dgm:t>
        <a:bodyPr/>
        <a:lstStyle/>
        <a:p>
          <a:endParaRPr lang="en-US"/>
        </a:p>
      </dgm:t>
    </dgm:pt>
    <dgm:pt modelId="{2A9370A3-87FF-4D69-9937-E2D8A976CBE4}">
      <dgm:prSet/>
      <dgm:spPr/>
      <dgm:t>
        <a:bodyPr/>
        <a:lstStyle/>
        <a:p>
          <a:r>
            <a:rPr lang="en-US" i="0" u="none" dirty="0" smtClean="0">
              <a:ln>
                <a:noFill/>
              </a:ln>
              <a:solidFill>
                <a:schemeClr val="tx1"/>
              </a:solidFill>
            </a:rPr>
            <a:t>DIRECTOR OF DEVELOPMENT</a:t>
          </a:r>
          <a:endParaRPr lang="en-US" i="0" dirty="0">
            <a:ln>
              <a:noFill/>
            </a:ln>
            <a:solidFill>
              <a:schemeClr val="tx1"/>
            </a:solidFill>
          </a:endParaRPr>
        </a:p>
      </dgm:t>
    </dgm:pt>
    <dgm:pt modelId="{3ED00182-B873-4929-8CF3-B4C4E7BB4D36}" type="parTrans" cxnId="{8DD14253-2601-405D-BEAB-1705704D2A1F}">
      <dgm:prSet/>
      <dgm:spPr/>
      <dgm:t>
        <a:bodyPr/>
        <a:lstStyle/>
        <a:p>
          <a:endParaRPr lang="en-US">
            <a:ln>
              <a:noFill/>
            </a:ln>
            <a:solidFill>
              <a:schemeClr val="tx1"/>
            </a:solidFill>
          </a:endParaRPr>
        </a:p>
      </dgm:t>
    </dgm:pt>
    <dgm:pt modelId="{C77C9A05-2532-4ECE-9A02-A5D933596512}" type="sibTrans" cxnId="{8DD14253-2601-405D-BEAB-1705704D2A1F}">
      <dgm:prSet/>
      <dgm:spPr/>
      <dgm:t>
        <a:bodyPr/>
        <a:lstStyle/>
        <a:p>
          <a:endParaRPr lang="en-US"/>
        </a:p>
      </dgm:t>
    </dgm:pt>
    <dgm:pt modelId="{D0193972-A1D5-4B78-8867-78AA2490E29E}">
      <dgm:prSet/>
      <dgm:spPr/>
      <dgm:t>
        <a:bodyPr/>
        <a:lstStyle/>
        <a:p>
          <a:r>
            <a:rPr lang="en-US" i="0" u="none" dirty="0" smtClean="0">
              <a:ln>
                <a:noFill/>
              </a:ln>
              <a:solidFill>
                <a:schemeClr val="tx1"/>
              </a:solidFill>
            </a:rPr>
            <a:t>PRINCIPAL DEVELOPMENT MANAGER</a:t>
          </a:r>
          <a:endParaRPr lang="en-US" i="0" dirty="0">
            <a:ln>
              <a:noFill/>
            </a:ln>
            <a:solidFill>
              <a:schemeClr val="tx1"/>
            </a:solidFill>
          </a:endParaRPr>
        </a:p>
      </dgm:t>
    </dgm:pt>
    <dgm:pt modelId="{256229DA-DA80-4911-9E4C-F8CB1D52F433}" type="parTrans" cxnId="{2ED36D71-DFE8-4879-B054-928F2FB4398A}">
      <dgm:prSet/>
      <dgm:spPr/>
      <dgm:t>
        <a:bodyPr/>
        <a:lstStyle/>
        <a:p>
          <a:endParaRPr lang="en-US">
            <a:ln>
              <a:noFill/>
            </a:ln>
            <a:solidFill>
              <a:schemeClr val="tx1"/>
            </a:solidFill>
          </a:endParaRPr>
        </a:p>
      </dgm:t>
    </dgm:pt>
    <dgm:pt modelId="{3B429855-186A-4681-947A-226E59B29D1E}" type="sibTrans" cxnId="{2ED36D71-DFE8-4879-B054-928F2FB4398A}">
      <dgm:prSet/>
      <dgm:spPr/>
      <dgm:t>
        <a:bodyPr/>
        <a:lstStyle/>
        <a:p>
          <a:endParaRPr lang="en-US"/>
        </a:p>
      </dgm:t>
    </dgm:pt>
    <dgm:pt modelId="{04044522-3867-4137-B8A7-505050E574E6}">
      <dgm:prSet/>
      <dgm:spPr/>
      <dgm:t>
        <a:bodyPr/>
        <a:lstStyle/>
        <a:p>
          <a:r>
            <a:rPr lang="en-US" i="0" u="none" dirty="0" smtClean="0">
              <a:ln>
                <a:noFill/>
              </a:ln>
              <a:solidFill>
                <a:schemeClr val="tx1"/>
              </a:solidFill>
            </a:rPr>
            <a:t>PARTNER ARCHITECT</a:t>
          </a:r>
          <a:endParaRPr lang="en-US" i="0" dirty="0">
            <a:ln>
              <a:noFill/>
            </a:ln>
            <a:solidFill>
              <a:schemeClr val="tx1"/>
            </a:solidFill>
          </a:endParaRPr>
        </a:p>
      </dgm:t>
    </dgm:pt>
    <dgm:pt modelId="{D03299C7-D187-4950-BDDD-46DBDEA901D3}" type="parTrans" cxnId="{B525FFD7-4D78-4A3B-B6B4-78713EA5CC48}">
      <dgm:prSet/>
      <dgm:spPr/>
      <dgm:t>
        <a:bodyPr/>
        <a:lstStyle/>
        <a:p>
          <a:endParaRPr lang="en-US">
            <a:ln>
              <a:noFill/>
            </a:ln>
            <a:solidFill>
              <a:schemeClr val="tx1"/>
            </a:solidFill>
          </a:endParaRPr>
        </a:p>
      </dgm:t>
    </dgm:pt>
    <dgm:pt modelId="{E0698B68-DD68-435F-BF0D-C112420C2BB2}" type="sibTrans" cxnId="{B525FFD7-4D78-4A3B-B6B4-78713EA5CC48}">
      <dgm:prSet/>
      <dgm:spPr/>
      <dgm:t>
        <a:bodyPr/>
        <a:lstStyle/>
        <a:p>
          <a:endParaRPr lang="en-US"/>
        </a:p>
      </dgm:t>
    </dgm:pt>
    <dgm:pt modelId="{387C07DC-B95E-4A2F-9465-911FE57D92DD}">
      <dgm:prSet/>
      <dgm:spPr/>
      <dgm:t>
        <a:bodyPr/>
        <a:lstStyle/>
        <a:p>
          <a:r>
            <a:rPr lang="en-US" b="1" i="0" u="none" dirty="0" smtClean="0">
              <a:ln>
                <a:noFill/>
              </a:ln>
              <a:solidFill>
                <a:schemeClr val="tx1"/>
              </a:solidFill>
            </a:rPr>
            <a:t>EXEC BUSINESS ADMINISTRATOR</a:t>
          </a:r>
          <a:endParaRPr lang="en-US" i="0" dirty="0">
            <a:ln>
              <a:noFill/>
            </a:ln>
            <a:solidFill>
              <a:schemeClr val="tx1"/>
            </a:solidFill>
          </a:endParaRPr>
        </a:p>
      </dgm:t>
    </dgm:pt>
    <dgm:pt modelId="{E9B3D29B-6537-47A6-9249-616A6FE2737E}" type="parTrans" cxnId="{F080D613-A744-459D-8D82-113969A5BD22}">
      <dgm:prSet/>
      <dgm:spPr/>
      <dgm:t>
        <a:bodyPr/>
        <a:lstStyle/>
        <a:p>
          <a:endParaRPr lang="en-US">
            <a:ln>
              <a:noFill/>
            </a:ln>
            <a:solidFill>
              <a:schemeClr val="tx1"/>
            </a:solidFill>
          </a:endParaRPr>
        </a:p>
      </dgm:t>
    </dgm:pt>
    <dgm:pt modelId="{08C9DAD7-D33D-4CE4-AFB0-CA594E1CCD6B}" type="sibTrans" cxnId="{F080D613-A744-459D-8D82-113969A5BD22}">
      <dgm:prSet/>
      <dgm:spPr/>
      <dgm:t>
        <a:bodyPr/>
        <a:lstStyle/>
        <a:p>
          <a:endParaRPr lang="en-US"/>
        </a:p>
      </dgm:t>
    </dgm:pt>
    <dgm:pt modelId="{905CE4D8-BE92-4DA3-AF57-17B155A01FA1}">
      <dgm:prSet/>
      <dgm:spPr/>
      <dgm:t>
        <a:bodyPr/>
        <a:lstStyle/>
        <a:p>
          <a:r>
            <a:rPr lang="en-US" b="1" i="0" u="none" dirty="0" smtClean="0">
              <a:ln>
                <a:noFill/>
              </a:ln>
              <a:solidFill>
                <a:schemeClr val="tx1"/>
              </a:solidFill>
            </a:rPr>
            <a:t>CORPORATE VP</a:t>
          </a:r>
          <a:endParaRPr lang="en-US" i="0" dirty="0">
            <a:ln>
              <a:noFill/>
            </a:ln>
            <a:solidFill>
              <a:schemeClr val="tx1"/>
            </a:solidFill>
          </a:endParaRPr>
        </a:p>
      </dgm:t>
    </dgm:pt>
    <dgm:pt modelId="{90E29843-127C-4BE6-8134-90CCA10DBD62}" type="parTrans" cxnId="{33BA6001-6B82-4F34-8756-24B632E6397B}">
      <dgm:prSet/>
      <dgm:spPr/>
      <dgm:t>
        <a:bodyPr/>
        <a:lstStyle/>
        <a:p>
          <a:endParaRPr lang="en-US">
            <a:ln>
              <a:noFill/>
            </a:ln>
            <a:solidFill>
              <a:schemeClr val="tx1"/>
            </a:solidFill>
          </a:endParaRPr>
        </a:p>
      </dgm:t>
    </dgm:pt>
    <dgm:pt modelId="{92341128-CF2C-4AA8-A62C-6068D60E8882}" type="sibTrans" cxnId="{33BA6001-6B82-4F34-8756-24B632E6397B}">
      <dgm:prSet/>
      <dgm:spPr/>
      <dgm:t>
        <a:bodyPr/>
        <a:lstStyle/>
        <a:p>
          <a:endParaRPr lang="en-US"/>
        </a:p>
      </dgm:t>
    </dgm:pt>
    <dgm:pt modelId="{E916788C-52C5-47E0-BD38-47531DBEF8A5}">
      <dgm:prSet/>
      <dgm:spPr/>
      <dgm:t>
        <a:bodyPr/>
        <a:lstStyle/>
        <a:p>
          <a:r>
            <a:rPr lang="en-US" b="1" i="0" u="none" dirty="0" smtClean="0">
              <a:ln>
                <a:noFill/>
              </a:ln>
              <a:solidFill>
                <a:schemeClr val="tx1"/>
              </a:solidFill>
            </a:rPr>
            <a:t>TECHNICAL FELLOW</a:t>
          </a:r>
          <a:endParaRPr lang="en-US" i="0" dirty="0">
            <a:ln>
              <a:noFill/>
            </a:ln>
            <a:solidFill>
              <a:schemeClr val="tx1"/>
            </a:solidFill>
          </a:endParaRPr>
        </a:p>
      </dgm:t>
    </dgm:pt>
    <dgm:pt modelId="{7B3F7E1C-C44A-4444-923A-7284D68499D0}" type="parTrans" cxnId="{CF08F308-21B0-4104-A535-908379321543}">
      <dgm:prSet/>
      <dgm:spPr/>
      <dgm:t>
        <a:bodyPr/>
        <a:lstStyle/>
        <a:p>
          <a:endParaRPr lang="en-US">
            <a:ln>
              <a:noFill/>
            </a:ln>
            <a:solidFill>
              <a:schemeClr val="tx1"/>
            </a:solidFill>
          </a:endParaRPr>
        </a:p>
      </dgm:t>
    </dgm:pt>
    <dgm:pt modelId="{DE29E97A-DD2F-4D11-AF3D-17E17A3C864A}" type="sibTrans" cxnId="{CF08F308-21B0-4104-A535-908379321543}">
      <dgm:prSet/>
      <dgm:spPr/>
      <dgm:t>
        <a:bodyPr/>
        <a:lstStyle/>
        <a:p>
          <a:endParaRPr lang="en-US"/>
        </a:p>
      </dgm:t>
    </dgm:pt>
    <dgm:pt modelId="{3D99302D-7B53-48AA-A520-C03C63F481A3}">
      <dgm:prSet/>
      <dgm:spPr/>
      <dgm:t>
        <a:bodyPr/>
        <a:lstStyle/>
        <a:p>
          <a:r>
            <a:rPr lang="en-US" i="0" u="none" dirty="0" smtClean="0">
              <a:ln>
                <a:noFill/>
              </a:ln>
              <a:solidFill>
                <a:schemeClr val="tx1"/>
              </a:solidFill>
            </a:rPr>
            <a:t>PRINCIPAL ARCHITECT</a:t>
          </a:r>
          <a:endParaRPr lang="en-US" i="0" dirty="0">
            <a:ln>
              <a:noFill/>
            </a:ln>
            <a:solidFill>
              <a:schemeClr val="tx1"/>
            </a:solidFill>
          </a:endParaRPr>
        </a:p>
      </dgm:t>
    </dgm:pt>
    <dgm:pt modelId="{527E1400-9100-4845-AED4-499603913A01}" type="parTrans" cxnId="{AF877C31-64B4-4A5E-A36D-51603C66ABF3}">
      <dgm:prSet/>
      <dgm:spPr/>
      <dgm:t>
        <a:bodyPr/>
        <a:lstStyle/>
        <a:p>
          <a:endParaRPr lang="en-US">
            <a:ln>
              <a:noFill/>
            </a:ln>
            <a:solidFill>
              <a:schemeClr val="tx1"/>
            </a:solidFill>
          </a:endParaRPr>
        </a:p>
      </dgm:t>
    </dgm:pt>
    <dgm:pt modelId="{7217DB1C-6BF6-4CAF-8677-D8BA748F8268}" type="sibTrans" cxnId="{AF877C31-64B4-4A5E-A36D-51603C66ABF3}">
      <dgm:prSet/>
      <dgm:spPr/>
      <dgm:t>
        <a:bodyPr/>
        <a:lstStyle/>
        <a:p>
          <a:endParaRPr lang="en-US"/>
        </a:p>
      </dgm:t>
    </dgm:pt>
    <dgm:pt modelId="{9D8961E7-B770-4497-80B6-AB943D3F0BC1}">
      <dgm:prSet/>
      <dgm:spPr/>
      <dgm:t>
        <a:bodyPr/>
        <a:lstStyle/>
        <a:p>
          <a:r>
            <a:rPr lang="en-US" b="1" i="0" u="none" dirty="0" smtClean="0">
              <a:ln>
                <a:noFill/>
              </a:ln>
              <a:solidFill>
                <a:schemeClr val="tx1"/>
              </a:solidFill>
            </a:rPr>
            <a:t>GENERAL MANAGER</a:t>
          </a:r>
          <a:endParaRPr lang="en-US" i="0" dirty="0">
            <a:ln>
              <a:noFill/>
            </a:ln>
            <a:solidFill>
              <a:schemeClr val="tx1"/>
            </a:solidFill>
          </a:endParaRPr>
        </a:p>
      </dgm:t>
    </dgm:pt>
    <dgm:pt modelId="{91D9C1A9-79FF-4B4A-B254-921D729AEA61}" type="parTrans" cxnId="{ABDAA218-3C1D-4CF6-A857-7F5C703A8BB3}">
      <dgm:prSet/>
      <dgm:spPr/>
      <dgm:t>
        <a:bodyPr/>
        <a:lstStyle/>
        <a:p>
          <a:endParaRPr lang="en-US">
            <a:ln>
              <a:noFill/>
            </a:ln>
            <a:solidFill>
              <a:schemeClr val="tx1"/>
            </a:solidFill>
          </a:endParaRPr>
        </a:p>
      </dgm:t>
    </dgm:pt>
    <dgm:pt modelId="{94A66C81-7893-478B-9B59-B667B6A0E01A}" type="sibTrans" cxnId="{ABDAA218-3C1D-4CF6-A857-7F5C703A8BB3}">
      <dgm:prSet/>
      <dgm:spPr/>
      <dgm:t>
        <a:bodyPr/>
        <a:lstStyle/>
        <a:p>
          <a:endParaRPr lang="en-US"/>
        </a:p>
      </dgm:t>
    </dgm:pt>
    <dgm:pt modelId="{B7CEBF2A-4CB6-4854-B09D-1C5815824D18}">
      <dgm:prSet/>
      <dgm:spPr/>
      <dgm:t>
        <a:bodyPr/>
        <a:lstStyle/>
        <a:p>
          <a:r>
            <a:rPr lang="en-US" i="0" u="none" dirty="0" smtClean="0">
              <a:ln>
                <a:noFill/>
              </a:ln>
              <a:solidFill>
                <a:schemeClr val="tx1"/>
              </a:solidFill>
            </a:rPr>
            <a:t>SENIOR GROUP PROGRAM MANAGER</a:t>
          </a:r>
          <a:endParaRPr lang="en-US" i="0" dirty="0">
            <a:ln>
              <a:noFill/>
            </a:ln>
            <a:solidFill>
              <a:schemeClr val="tx1"/>
            </a:solidFill>
          </a:endParaRPr>
        </a:p>
      </dgm:t>
    </dgm:pt>
    <dgm:pt modelId="{A8EAB8C0-C6D5-4F29-BE1E-93BBDB2D3B62}" type="parTrans" cxnId="{04CC44B6-990F-4AB3-A4DC-EC42E0665560}">
      <dgm:prSet/>
      <dgm:spPr/>
      <dgm:t>
        <a:bodyPr/>
        <a:lstStyle/>
        <a:p>
          <a:endParaRPr lang="en-US">
            <a:ln>
              <a:noFill/>
            </a:ln>
            <a:solidFill>
              <a:schemeClr val="tx1"/>
            </a:solidFill>
          </a:endParaRPr>
        </a:p>
      </dgm:t>
    </dgm:pt>
    <dgm:pt modelId="{ECD358B0-5FB3-4855-80B3-7DE98D016703}" type="sibTrans" cxnId="{04CC44B6-990F-4AB3-A4DC-EC42E0665560}">
      <dgm:prSet/>
      <dgm:spPr/>
      <dgm:t>
        <a:bodyPr/>
        <a:lstStyle/>
        <a:p>
          <a:endParaRPr lang="en-US"/>
        </a:p>
      </dgm:t>
    </dgm:pt>
    <dgm:pt modelId="{BC301437-2DD4-48D8-B02F-7DD94B2D8064}">
      <dgm:prSet/>
      <dgm:spPr/>
      <dgm:t>
        <a:bodyPr/>
        <a:lstStyle/>
        <a:p>
          <a:r>
            <a:rPr lang="en-US" i="0" u="none" dirty="0" smtClean="0">
              <a:ln>
                <a:noFill/>
              </a:ln>
              <a:solidFill>
                <a:schemeClr val="tx1"/>
              </a:solidFill>
            </a:rPr>
            <a:t>PRINCIPAL GROUP PROD. PLANNER</a:t>
          </a:r>
          <a:endParaRPr lang="en-US" i="0" dirty="0">
            <a:ln>
              <a:noFill/>
            </a:ln>
            <a:solidFill>
              <a:schemeClr val="tx1"/>
            </a:solidFill>
          </a:endParaRPr>
        </a:p>
      </dgm:t>
    </dgm:pt>
    <dgm:pt modelId="{C83A2D98-39C0-42F9-8976-878E5EA238B5}" type="parTrans" cxnId="{52C2B1FC-0A62-4E6B-8158-FF7AFEE5E42D}">
      <dgm:prSet/>
      <dgm:spPr/>
      <dgm:t>
        <a:bodyPr/>
        <a:lstStyle/>
        <a:p>
          <a:endParaRPr lang="en-US">
            <a:ln>
              <a:noFill/>
            </a:ln>
            <a:solidFill>
              <a:schemeClr val="tx1"/>
            </a:solidFill>
          </a:endParaRPr>
        </a:p>
      </dgm:t>
    </dgm:pt>
    <dgm:pt modelId="{B0C5E2F9-9CF9-4FCD-A43A-62099B6BC1FF}" type="sibTrans" cxnId="{52C2B1FC-0A62-4E6B-8158-FF7AFEE5E42D}">
      <dgm:prSet/>
      <dgm:spPr/>
      <dgm:t>
        <a:bodyPr/>
        <a:lstStyle/>
        <a:p>
          <a:endParaRPr lang="en-US"/>
        </a:p>
      </dgm:t>
    </dgm:pt>
    <dgm:pt modelId="{759655CC-DAE2-4731-8745-E46F751D8649}">
      <dgm:prSet/>
      <dgm:spPr/>
      <dgm:t>
        <a:bodyPr/>
        <a:lstStyle/>
        <a:p>
          <a:r>
            <a:rPr lang="en-US" i="0" u="none" dirty="0" smtClean="0">
              <a:ln>
                <a:noFill/>
              </a:ln>
              <a:solidFill>
                <a:schemeClr val="tx1"/>
              </a:solidFill>
            </a:rPr>
            <a:t>PRINCIPAL GROUP PROGRAM MGR</a:t>
          </a:r>
          <a:endParaRPr lang="en-US" i="0" dirty="0">
            <a:ln>
              <a:noFill/>
            </a:ln>
            <a:solidFill>
              <a:schemeClr val="tx1"/>
            </a:solidFill>
          </a:endParaRPr>
        </a:p>
      </dgm:t>
    </dgm:pt>
    <dgm:pt modelId="{B9B9514B-C1E9-4DB3-A1C5-FAC5C1D57026}" type="parTrans" cxnId="{34E8E751-3627-421A-819F-B6B0742200C6}">
      <dgm:prSet/>
      <dgm:spPr/>
      <dgm:t>
        <a:bodyPr/>
        <a:lstStyle/>
        <a:p>
          <a:endParaRPr lang="en-US">
            <a:ln>
              <a:noFill/>
            </a:ln>
            <a:solidFill>
              <a:schemeClr val="tx1"/>
            </a:solidFill>
          </a:endParaRPr>
        </a:p>
      </dgm:t>
    </dgm:pt>
    <dgm:pt modelId="{96B82996-1152-4BF9-8FC9-B609FF197622}" type="sibTrans" cxnId="{34E8E751-3627-421A-819F-B6B0742200C6}">
      <dgm:prSet/>
      <dgm:spPr/>
      <dgm:t>
        <a:bodyPr/>
        <a:lstStyle/>
        <a:p>
          <a:endParaRPr lang="en-US"/>
        </a:p>
      </dgm:t>
    </dgm:pt>
    <dgm:pt modelId="{7CC41D89-6F74-4AD4-AEE6-0C000DC773B2}">
      <dgm:prSet/>
      <dgm:spPr/>
      <dgm:t>
        <a:bodyPr/>
        <a:lstStyle/>
        <a:p>
          <a:r>
            <a:rPr lang="en-US" i="0" u="none" dirty="0" smtClean="0">
              <a:ln>
                <a:noFill/>
              </a:ln>
              <a:solidFill>
                <a:schemeClr val="tx1"/>
              </a:solidFill>
            </a:rPr>
            <a:t>SENIOR PROGRAM MANAGER LEAD</a:t>
          </a:r>
          <a:endParaRPr lang="en-US" i="0" dirty="0">
            <a:ln>
              <a:noFill/>
            </a:ln>
            <a:solidFill>
              <a:schemeClr val="tx1"/>
            </a:solidFill>
          </a:endParaRPr>
        </a:p>
      </dgm:t>
    </dgm:pt>
    <dgm:pt modelId="{4CCAF576-BF9C-48C0-A9E0-8EB99C1E49C7}" type="parTrans" cxnId="{9F73E1C6-A90A-42F7-8A4A-92310D41B1D1}">
      <dgm:prSet/>
      <dgm:spPr/>
      <dgm:t>
        <a:bodyPr/>
        <a:lstStyle/>
        <a:p>
          <a:endParaRPr lang="en-US">
            <a:ln>
              <a:noFill/>
            </a:ln>
            <a:solidFill>
              <a:schemeClr val="tx1"/>
            </a:solidFill>
          </a:endParaRPr>
        </a:p>
      </dgm:t>
    </dgm:pt>
    <dgm:pt modelId="{425B23DB-F4FE-4E19-877A-BAF62EDF053C}" type="sibTrans" cxnId="{9F73E1C6-A90A-42F7-8A4A-92310D41B1D1}">
      <dgm:prSet/>
      <dgm:spPr/>
      <dgm:t>
        <a:bodyPr/>
        <a:lstStyle/>
        <a:p>
          <a:endParaRPr lang="en-US"/>
        </a:p>
      </dgm:t>
    </dgm:pt>
    <dgm:pt modelId="{9BBDF7EA-2A3B-444B-AE2A-5D0A0D61E9EC}">
      <dgm:prSet/>
      <dgm:spPr/>
      <dgm:t>
        <a:bodyPr/>
        <a:lstStyle/>
        <a:p>
          <a:r>
            <a:rPr lang="en-US" i="0" u="none" dirty="0" smtClean="0">
              <a:ln>
                <a:noFill/>
              </a:ln>
              <a:solidFill>
                <a:schemeClr val="tx1"/>
              </a:solidFill>
            </a:rPr>
            <a:t>BUSINESS ADMINISTRATOR</a:t>
          </a:r>
          <a:endParaRPr lang="en-US" i="0" dirty="0">
            <a:ln>
              <a:noFill/>
            </a:ln>
            <a:solidFill>
              <a:schemeClr val="tx1"/>
            </a:solidFill>
          </a:endParaRPr>
        </a:p>
      </dgm:t>
    </dgm:pt>
    <dgm:pt modelId="{8378180E-0F4A-40A7-8854-CFA219806648}" type="parTrans" cxnId="{1575D240-1C6C-412C-A9A3-167C880D2469}">
      <dgm:prSet/>
      <dgm:spPr/>
      <dgm:t>
        <a:bodyPr/>
        <a:lstStyle/>
        <a:p>
          <a:endParaRPr lang="en-US">
            <a:ln>
              <a:noFill/>
            </a:ln>
            <a:solidFill>
              <a:schemeClr val="tx1"/>
            </a:solidFill>
          </a:endParaRPr>
        </a:p>
      </dgm:t>
    </dgm:pt>
    <dgm:pt modelId="{4A9FAA69-93D7-492B-8F20-9C157CE0C794}" type="sibTrans" cxnId="{1575D240-1C6C-412C-A9A3-167C880D2469}">
      <dgm:prSet/>
      <dgm:spPr/>
      <dgm:t>
        <a:bodyPr/>
        <a:lstStyle/>
        <a:p>
          <a:endParaRPr lang="en-US"/>
        </a:p>
      </dgm:t>
    </dgm:pt>
    <dgm:pt modelId="{7D782033-D34A-4BFC-85A5-796A7BC3FA22}">
      <dgm:prSet/>
      <dgm:spPr/>
      <dgm:t>
        <a:bodyPr/>
        <a:lstStyle/>
        <a:p>
          <a:r>
            <a:rPr lang="it-IT" i="0" u="none" dirty="0" smtClean="0">
              <a:ln>
                <a:noFill/>
              </a:ln>
              <a:solidFill>
                <a:schemeClr val="tx1"/>
              </a:solidFill>
            </a:rPr>
            <a:t>SENIOR PROGRAM MANAGER</a:t>
          </a:r>
          <a:endParaRPr lang="it-IT" i="0" dirty="0">
            <a:ln>
              <a:noFill/>
            </a:ln>
            <a:solidFill>
              <a:schemeClr val="tx1"/>
            </a:solidFill>
          </a:endParaRPr>
        </a:p>
      </dgm:t>
    </dgm:pt>
    <dgm:pt modelId="{7DA63BEB-FCC1-48B4-8D4A-D4DA90DE5B1A}" type="parTrans" cxnId="{1B8938C2-EFA5-4429-8A72-1CA53CA0CCE2}">
      <dgm:prSet/>
      <dgm:spPr/>
      <dgm:t>
        <a:bodyPr/>
        <a:lstStyle/>
        <a:p>
          <a:endParaRPr lang="en-US">
            <a:ln>
              <a:noFill/>
            </a:ln>
            <a:solidFill>
              <a:schemeClr val="tx1"/>
            </a:solidFill>
          </a:endParaRPr>
        </a:p>
      </dgm:t>
    </dgm:pt>
    <dgm:pt modelId="{AF4C2F3B-046C-43D7-B601-68F3CA33AE17}" type="sibTrans" cxnId="{1B8938C2-EFA5-4429-8A72-1CA53CA0CCE2}">
      <dgm:prSet/>
      <dgm:spPr/>
      <dgm:t>
        <a:bodyPr/>
        <a:lstStyle/>
        <a:p>
          <a:endParaRPr lang="en-US"/>
        </a:p>
      </dgm:t>
    </dgm:pt>
    <dgm:pt modelId="{4176A202-98B5-4CC7-8BF6-CC4BAAA30472}">
      <dgm:prSet/>
      <dgm:spPr/>
      <dgm:t>
        <a:bodyPr/>
        <a:lstStyle/>
        <a:p>
          <a:r>
            <a:rPr lang="en-US" i="0" u="none" dirty="0" smtClean="0">
              <a:ln>
                <a:noFill/>
              </a:ln>
              <a:solidFill>
                <a:schemeClr val="tx1"/>
              </a:solidFill>
            </a:rPr>
            <a:t>PRINCIPAL ARCHITECT</a:t>
          </a:r>
          <a:endParaRPr lang="en-US" i="0" dirty="0">
            <a:ln>
              <a:noFill/>
            </a:ln>
            <a:solidFill>
              <a:schemeClr val="tx1"/>
            </a:solidFill>
          </a:endParaRPr>
        </a:p>
      </dgm:t>
    </dgm:pt>
    <dgm:pt modelId="{022EE45F-D8F0-48BE-9861-B7F68654F98F}" type="parTrans" cxnId="{AAB18AFF-3B97-4838-9822-396C95575C23}">
      <dgm:prSet/>
      <dgm:spPr/>
      <dgm:t>
        <a:bodyPr/>
        <a:lstStyle/>
        <a:p>
          <a:endParaRPr lang="en-US">
            <a:ln>
              <a:noFill/>
            </a:ln>
            <a:solidFill>
              <a:schemeClr val="tx1"/>
            </a:solidFill>
          </a:endParaRPr>
        </a:p>
      </dgm:t>
    </dgm:pt>
    <dgm:pt modelId="{0D4999B9-5AED-4EAF-B0D9-626D44A36EB9}" type="sibTrans" cxnId="{AAB18AFF-3B97-4838-9822-396C95575C23}">
      <dgm:prSet/>
      <dgm:spPr/>
      <dgm:t>
        <a:bodyPr/>
        <a:lstStyle/>
        <a:p>
          <a:endParaRPr lang="en-US"/>
        </a:p>
      </dgm:t>
    </dgm:pt>
    <dgm:pt modelId="{C673B3C9-7248-4218-A869-5DF5A53C1BB7}">
      <dgm:prSet/>
      <dgm:spPr/>
      <dgm:t>
        <a:bodyPr/>
        <a:lstStyle/>
        <a:p>
          <a:r>
            <a:rPr lang="en-US" i="0" u="none" dirty="0" smtClean="0">
              <a:ln>
                <a:noFill/>
              </a:ln>
              <a:solidFill>
                <a:schemeClr val="tx1"/>
              </a:solidFill>
            </a:rPr>
            <a:t>PRINCIPAL GROUP PROGRAM MGR</a:t>
          </a:r>
          <a:endParaRPr lang="en-US" i="0" dirty="0">
            <a:ln>
              <a:noFill/>
            </a:ln>
            <a:solidFill>
              <a:schemeClr val="tx1"/>
            </a:solidFill>
          </a:endParaRPr>
        </a:p>
      </dgm:t>
    </dgm:pt>
    <dgm:pt modelId="{6E2B7DF8-0BF5-4DA1-BF96-CF600235E9F1}" type="parTrans" cxnId="{66D72FF0-B18D-4AE6-80C3-7F8518F110BD}">
      <dgm:prSet/>
      <dgm:spPr/>
      <dgm:t>
        <a:bodyPr/>
        <a:lstStyle/>
        <a:p>
          <a:endParaRPr lang="en-US">
            <a:ln>
              <a:noFill/>
            </a:ln>
            <a:solidFill>
              <a:schemeClr val="tx1"/>
            </a:solidFill>
          </a:endParaRPr>
        </a:p>
      </dgm:t>
    </dgm:pt>
    <dgm:pt modelId="{F64A4AE6-E1DA-4985-894B-C8F8EF05CB61}" type="sibTrans" cxnId="{66D72FF0-B18D-4AE6-80C3-7F8518F110BD}">
      <dgm:prSet/>
      <dgm:spPr/>
      <dgm:t>
        <a:bodyPr/>
        <a:lstStyle/>
        <a:p>
          <a:endParaRPr lang="en-US"/>
        </a:p>
      </dgm:t>
    </dgm:pt>
    <dgm:pt modelId="{134C1001-437E-46F4-A806-8E8BD7206DCF}">
      <dgm:prSet/>
      <dgm:spPr/>
      <dgm:t>
        <a:bodyPr/>
        <a:lstStyle/>
        <a:p>
          <a:r>
            <a:rPr lang="pt-BR" b="1" i="0" u="none" dirty="0" smtClean="0">
              <a:ln>
                <a:noFill/>
              </a:ln>
              <a:solidFill>
                <a:schemeClr val="tx1"/>
              </a:solidFill>
            </a:rPr>
            <a:t>GENERAL MANAGER, CORE OS TEST</a:t>
          </a:r>
          <a:endParaRPr lang="pt-BR" i="0" dirty="0">
            <a:ln>
              <a:noFill/>
            </a:ln>
            <a:solidFill>
              <a:schemeClr val="tx1"/>
            </a:solidFill>
          </a:endParaRPr>
        </a:p>
      </dgm:t>
    </dgm:pt>
    <dgm:pt modelId="{3C9E22CA-0E45-486B-A2B9-B85845378B37}" type="parTrans" cxnId="{9BC4282B-6E83-45A3-A1D4-1F288A44662C}">
      <dgm:prSet/>
      <dgm:spPr/>
      <dgm:t>
        <a:bodyPr/>
        <a:lstStyle/>
        <a:p>
          <a:endParaRPr lang="en-US">
            <a:ln>
              <a:noFill/>
            </a:ln>
            <a:solidFill>
              <a:schemeClr val="tx1"/>
            </a:solidFill>
          </a:endParaRPr>
        </a:p>
      </dgm:t>
    </dgm:pt>
    <dgm:pt modelId="{B98546DF-D802-4292-8232-DB31511BE62E}" type="sibTrans" cxnId="{9BC4282B-6E83-45A3-A1D4-1F288A44662C}">
      <dgm:prSet/>
      <dgm:spPr/>
      <dgm:t>
        <a:bodyPr/>
        <a:lstStyle/>
        <a:p>
          <a:endParaRPr lang="en-US"/>
        </a:p>
      </dgm:t>
    </dgm:pt>
    <dgm:pt modelId="{645CBC03-E0D1-45A2-9219-3C6114145DBE}">
      <dgm:prSet/>
      <dgm:spPr/>
      <dgm:t>
        <a:bodyPr/>
        <a:lstStyle/>
        <a:p>
          <a:r>
            <a:rPr lang="en-US" i="0" u="none" dirty="0" smtClean="0">
              <a:ln>
                <a:noFill/>
              </a:ln>
              <a:solidFill>
                <a:schemeClr val="tx1"/>
              </a:solidFill>
            </a:rPr>
            <a:t>PRINCIPAL TEST MANAGER</a:t>
          </a:r>
          <a:endParaRPr lang="en-US" i="0" dirty="0">
            <a:ln>
              <a:noFill/>
            </a:ln>
            <a:solidFill>
              <a:schemeClr val="tx1"/>
            </a:solidFill>
          </a:endParaRPr>
        </a:p>
      </dgm:t>
    </dgm:pt>
    <dgm:pt modelId="{E53963BB-63E4-4F19-A171-7B0F00AE7657}" type="parTrans" cxnId="{C90EDC46-F855-4A03-809A-41875098B284}">
      <dgm:prSet/>
      <dgm:spPr/>
      <dgm:t>
        <a:bodyPr/>
        <a:lstStyle/>
        <a:p>
          <a:endParaRPr lang="en-US">
            <a:ln>
              <a:noFill/>
            </a:ln>
            <a:solidFill>
              <a:schemeClr val="tx1"/>
            </a:solidFill>
          </a:endParaRPr>
        </a:p>
      </dgm:t>
    </dgm:pt>
    <dgm:pt modelId="{A3D252D0-A7DE-41B7-9190-BC77C557FF1B}" type="sibTrans" cxnId="{C90EDC46-F855-4A03-809A-41875098B284}">
      <dgm:prSet/>
      <dgm:spPr/>
      <dgm:t>
        <a:bodyPr/>
        <a:lstStyle/>
        <a:p>
          <a:endParaRPr lang="en-US"/>
        </a:p>
      </dgm:t>
    </dgm:pt>
    <dgm:pt modelId="{4D1971AC-FBC8-4646-80DB-53EF54985AE1}">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EF928712-8B35-426B-BA0D-9950D1F748A8}" type="parTrans" cxnId="{7EFB89BA-2224-41EB-9B6C-ABC29C5CE123}">
      <dgm:prSet/>
      <dgm:spPr/>
      <dgm:t>
        <a:bodyPr/>
        <a:lstStyle/>
        <a:p>
          <a:endParaRPr lang="en-US">
            <a:ln>
              <a:noFill/>
            </a:ln>
            <a:solidFill>
              <a:schemeClr val="tx1"/>
            </a:solidFill>
          </a:endParaRPr>
        </a:p>
      </dgm:t>
    </dgm:pt>
    <dgm:pt modelId="{D1FB6047-BCD4-4AE9-9514-356EF0808CB5}" type="sibTrans" cxnId="{7EFB89BA-2224-41EB-9B6C-ABC29C5CE123}">
      <dgm:prSet/>
      <dgm:spPr/>
      <dgm:t>
        <a:bodyPr/>
        <a:lstStyle/>
        <a:p>
          <a:endParaRPr lang="en-US"/>
        </a:p>
      </dgm:t>
    </dgm:pt>
    <dgm:pt modelId="{5488F5C0-DA32-4F26-B438-C4C2E9368348}">
      <dgm:prSet/>
      <dgm:spPr/>
      <dgm:t>
        <a:bodyPr/>
        <a:lstStyle/>
        <a:p>
          <a:r>
            <a:rPr lang="en-US" i="0" u="none" dirty="0" smtClean="0">
              <a:ln>
                <a:noFill/>
              </a:ln>
              <a:solidFill>
                <a:schemeClr val="tx1"/>
              </a:solidFill>
            </a:rPr>
            <a:t>BUSINESS ADMINISTRATOR</a:t>
          </a:r>
          <a:endParaRPr lang="en-US" i="0" dirty="0">
            <a:ln>
              <a:noFill/>
            </a:ln>
            <a:solidFill>
              <a:schemeClr val="tx1"/>
            </a:solidFill>
          </a:endParaRPr>
        </a:p>
      </dgm:t>
    </dgm:pt>
    <dgm:pt modelId="{C7268AD1-F2F7-44F4-A14E-4898D1C75DAD}" type="parTrans" cxnId="{90C9971D-7BED-43AC-8EBC-8C0D4D41417E}">
      <dgm:prSet/>
      <dgm:spPr/>
      <dgm:t>
        <a:bodyPr/>
        <a:lstStyle/>
        <a:p>
          <a:endParaRPr lang="en-US">
            <a:ln>
              <a:noFill/>
            </a:ln>
            <a:solidFill>
              <a:schemeClr val="tx1"/>
            </a:solidFill>
          </a:endParaRPr>
        </a:p>
      </dgm:t>
    </dgm:pt>
    <dgm:pt modelId="{D2FF232E-3A52-4071-831F-9D472146412C}" type="sibTrans" cxnId="{90C9971D-7BED-43AC-8EBC-8C0D4D41417E}">
      <dgm:prSet/>
      <dgm:spPr/>
      <dgm:t>
        <a:bodyPr/>
        <a:lstStyle/>
        <a:p>
          <a:endParaRPr lang="en-US"/>
        </a:p>
      </dgm:t>
    </dgm:pt>
    <dgm:pt modelId="{7606CD1D-63A2-4F5B-8FE8-B1ACB0A3DE57}">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1EC529FE-DE97-4669-ACD6-1819C065FF95}" type="parTrans" cxnId="{B40C23B1-DF7B-4E94-9D3A-34F5073A8413}">
      <dgm:prSet/>
      <dgm:spPr/>
      <dgm:t>
        <a:bodyPr/>
        <a:lstStyle/>
        <a:p>
          <a:endParaRPr lang="en-US">
            <a:ln>
              <a:noFill/>
            </a:ln>
            <a:solidFill>
              <a:schemeClr val="tx1"/>
            </a:solidFill>
          </a:endParaRPr>
        </a:p>
      </dgm:t>
    </dgm:pt>
    <dgm:pt modelId="{B51DA3E9-244F-412B-B408-8F140FF4EA5A}" type="sibTrans" cxnId="{B40C23B1-DF7B-4E94-9D3A-34F5073A8413}">
      <dgm:prSet/>
      <dgm:spPr/>
      <dgm:t>
        <a:bodyPr/>
        <a:lstStyle/>
        <a:p>
          <a:endParaRPr lang="en-US"/>
        </a:p>
      </dgm:t>
    </dgm:pt>
    <dgm:pt modelId="{C8850132-8157-44C5-983D-B091EDCA8316}">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39B5717C-10DD-4D26-A968-3A61A90416F0}" type="parTrans" cxnId="{0C4991F2-1A02-420A-866C-D7DFD1D5992E}">
      <dgm:prSet/>
      <dgm:spPr/>
      <dgm:t>
        <a:bodyPr/>
        <a:lstStyle/>
        <a:p>
          <a:endParaRPr lang="en-US">
            <a:ln>
              <a:noFill/>
            </a:ln>
            <a:solidFill>
              <a:schemeClr val="tx1"/>
            </a:solidFill>
          </a:endParaRPr>
        </a:p>
      </dgm:t>
    </dgm:pt>
    <dgm:pt modelId="{A6C305F5-02A3-4233-84DD-063708A2D29B}" type="sibTrans" cxnId="{0C4991F2-1A02-420A-866C-D7DFD1D5992E}">
      <dgm:prSet/>
      <dgm:spPr/>
      <dgm:t>
        <a:bodyPr/>
        <a:lstStyle/>
        <a:p>
          <a:endParaRPr lang="en-US"/>
        </a:p>
      </dgm:t>
    </dgm:pt>
    <dgm:pt modelId="{42DFE1BA-D585-4BD6-8596-B67A06D76E8F}">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DA621892-F2D8-4A55-A96B-A5227EBBD17A}" type="parTrans" cxnId="{A2F0AF11-DBC2-4530-94AB-BCA41769E854}">
      <dgm:prSet/>
      <dgm:spPr/>
      <dgm:t>
        <a:bodyPr/>
        <a:lstStyle/>
        <a:p>
          <a:endParaRPr lang="en-US">
            <a:ln>
              <a:noFill/>
            </a:ln>
            <a:solidFill>
              <a:schemeClr val="tx1"/>
            </a:solidFill>
          </a:endParaRPr>
        </a:p>
      </dgm:t>
    </dgm:pt>
    <dgm:pt modelId="{B5D533BA-9AD6-4F6E-9B5B-70C12CDA9359}" type="sibTrans" cxnId="{A2F0AF11-DBC2-4530-94AB-BCA41769E854}">
      <dgm:prSet/>
      <dgm:spPr/>
      <dgm:t>
        <a:bodyPr/>
        <a:lstStyle/>
        <a:p>
          <a:endParaRPr lang="en-US"/>
        </a:p>
      </dgm:t>
    </dgm:pt>
    <dgm:pt modelId="{42FF74C3-FB6B-4C0D-8416-0C2504572C89}">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ADFFFDC2-6222-4F49-A632-F6AF251273EB}" type="parTrans" cxnId="{FEFBAA37-57EE-44C3-8401-68D95C1D4085}">
      <dgm:prSet/>
      <dgm:spPr/>
      <dgm:t>
        <a:bodyPr/>
        <a:lstStyle/>
        <a:p>
          <a:endParaRPr lang="en-US">
            <a:ln>
              <a:noFill/>
            </a:ln>
            <a:solidFill>
              <a:schemeClr val="tx1"/>
            </a:solidFill>
          </a:endParaRPr>
        </a:p>
      </dgm:t>
    </dgm:pt>
    <dgm:pt modelId="{0FFC1F42-5B99-4D50-A792-97EEBE71CD61}" type="sibTrans" cxnId="{FEFBAA37-57EE-44C3-8401-68D95C1D4085}">
      <dgm:prSet/>
      <dgm:spPr/>
      <dgm:t>
        <a:bodyPr/>
        <a:lstStyle/>
        <a:p>
          <a:endParaRPr lang="en-US"/>
        </a:p>
      </dgm:t>
    </dgm:pt>
    <dgm:pt modelId="{E10F9A83-366F-492B-9E8A-1582C90D9D23}">
      <dgm:prSet/>
      <dgm:spPr/>
      <dgm:t>
        <a:bodyPr/>
        <a:lstStyle/>
        <a:p>
          <a:r>
            <a:rPr lang="en-US" i="0" u="none" dirty="0" smtClean="0">
              <a:ln>
                <a:noFill/>
              </a:ln>
              <a:solidFill>
                <a:schemeClr val="tx1"/>
              </a:solidFill>
            </a:rPr>
            <a:t>DIRECTOR OF TEST</a:t>
          </a:r>
          <a:endParaRPr lang="en-US" i="0" dirty="0">
            <a:ln>
              <a:noFill/>
            </a:ln>
            <a:solidFill>
              <a:schemeClr val="tx1"/>
            </a:solidFill>
          </a:endParaRPr>
        </a:p>
      </dgm:t>
    </dgm:pt>
    <dgm:pt modelId="{DC8DBA9F-00D1-4751-9FE2-D5F1CDE5FBDA}" type="parTrans" cxnId="{109C5089-95AD-4B84-9733-D32E43F47718}">
      <dgm:prSet/>
      <dgm:spPr/>
      <dgm:t>
        <a:bodyPr/>
        <a:lstStyle/>
        <a:p>
          <a:endParaRPr lang="en-US">
            <a:ln>
              <a:noFill/>
            </a:ln>
            <a:solidFill>
              <a:schemeClr val="tx1"/>
            </a:solidFill>
          </a:endParaRPr>
        </a:p>
      </dgm:t>
    </dgm:pt>
    <dgm:pt modelId="{36FE422D-013F-406B-B747-5A1FBCB25899}" type="sibTrans" cxnId="{109C5089-95AD-4B84-9733-D32E43F47718}">
      <dgm:prSet/>
      <dgm:spPr/>
      <dgm:t>
        <a:bodyPr/>
        <a:lstStyle/>
        <a:p>
          <a:endParaRPr lang="en-US"/>
        </a:p>
      </dgm:t>
    </dgm:pt>
    <dgm:pt modelId="{641C9E4F-E8A8-447E-ACFB-9CA5F25ED5A8}">
      <dgm:prSet/>
      <dgm:spPr/>
      <dgm:t>
        <a:bodyPr/>
        <a:lstStyle/>
        <a:p>
          <a:r>
            <a:rPr lang="en-US" b="1" i="0" u="none" dirty="0" smtClean="0">
              <a:ln>
                <a:noFill/>
              </a:ln>
              <a:solidFill>
                <a:schemeClr val="tx1"/>
              </a:solidFill>
            </a:rPr>
            <a:t>DISTINGUISHED ENGINEER</a:t>
          </a:r>
          <a:endParaRPr lang="en-US" i="0" dirty="0">
            <a:ln>
              <a:noFill/>
            </a:ln>
            <a:solidFill>
              <a:schemeClr val="tx1"/>
            </a:solidFill>
          </a:endParaRPr>
        </a:p>
      </dgm:t>
    </dgm:pt>
    <dgm:pt modelId="{0BD7D6EC-BEB7-4947-B039-83191EBA0238}" type="parTrans" cxnId="{977694E1-F771-42C7-910B-AB0C2FA51F06}">
      <dgm:prSet/>
      <dgm:spPr/>
      <dgm:t>
        <a:bodyPr/>
        <a:lstStyle/>
        <a:p>
          <a:endParaRPr lang="en-US">
            <a:ln>
              <a:noFill/>
            </a:ln>
            <a:solidFill>
              <a:schemeClr val="tx1"/>
            </a:solidFill>
          </a:endParaRPr>
        </a:p>
      </dgm:t>
    </dgm:pt>
    <dgm:pt modelId="{05921C62-5DF1-40D8-BDBD-A7FEEF1D7F0E}" type="sibTrans" cxnId="{977694E1-F771-42C7-910B-AB0C2FA51F06}">
      <dgm:prSet/>
      <dgm:spPr/>
      <dgm:t>
        <a:bodyPr/>
        <a:lstStyle/>
        <a:p>
          <a:endParaRPr lang="en-US"/>
        </a:p>
      </dgm:t>
    </dgm:pt>
    <dgm:pt modelId="{B6629EFF-2262-4052-BBA3-0404CA78732B}">
      <dgm:prSet/>
      <dgm:spPr/>
      <dgm:t>
        <a:bodyPr/>
        <a:lstStyle/>
        <a:p>
          <a:r>
            <a:rPr lang="en-US" i="0" u="none" dirty="0" smtClean="0">
              <a:ln>
                <a:noFill/>
              </a:ln>
              <a:solidFill>
                <a:schemeClr val="tx1"/>
              </a:solidFill>
            </a:rPr>
            <a:t>PARTNER ARCHITECT</a:t>
          </a:r>
          <a:endParaRPr lang="en-US" i="0" dirty="0">
            <a:ln>
              <a:noFill/>
            </a:ln>
            <a:solidFill>
              <a:schemeClr val="tx1"/>
            </a:solidFill>
          </a:endParaRPr>
        </a:p>
      </dgm:t>
    </dgm:pt>
    <dgm:pt modelId="{D07BDB1C-B67D-4690-82BC-CF227B2169FB}" type="parTrans" cxnId="{F6F441DE-8C0F-4724-A99E-386D8B0B8781}">
      <dgm:prSet/>
      <dgm:spPr/>
      <dgm:t>
        <a:bodyPr/>
        <a:lstStyle/>
        <a:p>
          <a:endParaRPr lang="en-US">
            <a:ln>
              <a:noFill/>
            </a:ln>
            <a:solidFill>
              <a:schemeClr val="tx1"/>
            </a:solidFill>
          </a:endParaRPr>
        </a:p>
      </dgm:t>
    </dgm:pt>
    <dgm:pt modelId="{72E21B96-91E6-4CFC-ADFF-49A6FEB8F223}" type="sibTrans" cxnId="{F6F441DE-8C0F-4724-A99E-386D8B0B8781}">
      <dgm:prSet/>
      <dgm:spPr/>
      <dgm:t>
        <a:bodyPr/>
        <a:lstStyle/>
        <a:p>
          <a:endParaRPr lang="en-US"/>
        </a:p>
      </dgm:t>
    </dgm:pt>
    <dgm:pt modelId="{AF3A085F-A702-4A38-BC38-BCBF5A0EC4E5}">
      <dgm:prSet/>
      <dgm:spPr/>
      <dgm:t>
        <a:bodyPr/>
        <a:lstStyle/>
        <a:p>
          <a:r>
            <a:rPr lang="en-US" i="0" u="none" dirty="0" smtClean="0">
              <a:ln>
                <a:noFill/>
              </a:ln>
              <a:solidFill>
                <a:schemeClr val="tx1"/>
              </a:solidFill>
            </a:rPr>
            <a:t>DISTINGUISHED ENGINEER</a:t>
          </a:r>
          <a:endParaRPr lang="en-US" i="0" dirty="0">
            <a:ln>
              <a:noFill/>
            </a:ln>
            <a:solidFill>
              <a:schemeClr val="tx1"/>
            </a:solidFill>
          </a:endParaRPr>
        </a:p>
      </dgm:t>
    </dgm:pt>
    <dgm:pt modelId="{953AD389-9846-4CBA-BA77-2DF65A449BD4}" type="parTrans" cxnId="{91B67B08-A0C5-49F8-84C7-8A24D761D1A3}">
      <dgm:prSet/>
      <dgm:spPr/>
      <dgm:t>
        <a:bodyPr/>
        <a:lstStyle/>
        <a:p>
          <a:endParaRPr lang="en-US">
            <a:ln>
              <a:noFill/>
            </a:ln>
            <a:solidFill>
              <a:schemeClr val="tx1"/>
            </a:solidFill>
          </a:endParaRPr>
        </a:p>
      </dgm:t>
    </dgm:pt>
    <dgm:pt modelId="{CEAA2252-BAD7-43D6-B127-C6829838EC1A}" type="sibTrans" cxnId="{91B67B08-A0C5-49F8-84C7-8A24D761D1A3}">
      <dgm:prSet/>
      <dgm:spPr/>
      <dgm:t>
        <a:bodyPr/>
        <a:lstStyle/>
        <a:p>
          <a:endParaRPr lang="en-US"/>
        </a:p>
      </dgm:t>
    </dgm:pt>
    <dgm:pt modelId="{DFE827EB-88CB-4636-A353-B54D1D2C2208}">
      <dgm:prSet/>
      <dgm:spPr/>
      <dgm:t>
        <a:bodyPr/>
        <a:lstStyle/>
        <a:p>
          <a:r>
            <a:rPr lang="en-US" i="0" dirty="0" smtClean="0">
              <a:ln>
                <a:noFill/>
              </a:ln>
              <a:solidFill>
                <a:schemeClr val="tx1"/>
              </a:solidFill>
            </a:rPr>
            <a:t>DISTINGUISHED ENGINEER</a:t>
          </a:r>
          <a:endParaRPr lang="en-US" i="0" dirty="0">
            <a:ln>
              <a:noFill/>
            </a:ln>
            <a:solidFill>
              <a:schemeClr val="tx1"/>
            </a:solidFill>
          </a:endParaRPr>
        </a:p>
      </dgm:t>
    </dgm:pt>
    <dgm:pt modelId="{011A53E0-2E37-4912-8C6A-75F7367B95AF}" type="parTrans" cxnId="{04EC7B26-4C2D-4D5C-BD70-93BEF87C85C1}">
      <dgm:prSet/>
      <dgm:spPr/>
      <dgm:t>
        <a:bodyPr/>
        <a:lstStyle/>
        <a:p>
          <a:endParaRPr lang="en-US">
            <a:ln>
              <a:noFill/>
            </a:ln>
            <a:solidFill>
              <a:schemeClr val="tx1"/>
            </a:solidFill>
          </a:endParaRPr>
        </a:p>
      </dgm:t>
    </dgm:pt>
    <dgm:pt modelId="{BBC0A958-66D5-4175-B6EC-C194B0F08109}" type="sibTrans" cxnId="{04EC7B26-4C2D-4D5C-BD70-93BEF87C85C1}">
      <dgm:prSet/>
      <dgm:spPr/>
      <dgm:t>
        <a:bodyPr/>
        <a:lstStyle/>
        <a:p>
          <a:endParaRPr lang="en-US"/>
        </a:p>
      </dgm:t>
    </dgm:pt>
    <dgm:pt modelId="{23BA0356-13E0-44F4-8E86-7D16B68EABF1}">
      <dgm:prSet/>
      <dgm:spPr/>
      <dgm:t>
        <a:bodyPr/>
        <a:lstStyle/>
        <a:p>
          <a:r>
            <a:rPr lang="en-US" i="0" u="none" dirty="0" smtClean="0">
              <a:ln>
                <a:noFill/>
              </a:ln>
              <a:solidFill>
                <a:schemeClr val="tx1"/>
              </a:solidFill>
            </a:rPr>
            <a:t>PARTNER ARCHITECT</a:t>
          </a:r>
          <a:endParaRPr lang="en-US" i="0" dirty="0">
            <a:ln>
              <a:noFill/>
            </a:ln>
            <a:solidFill>
              <a:schemeClr val="tx1"/>
            </a:solidFill>
          </a:endParaRPr>
        </a:p>
      </dgm:t>
    </dgm:pt>
    <dgm:pt modelId="{2F56AB3D-DB45-43B0-92AD-71BA3C23079C}" type="parTrans" cxnId="{54C70C8B-5DFB-4B7C-9A6F-70A0B869418E}">
      <dgm:prSet/>
      <dgm:spPr/>
      <dgm:t>
        <a:bodyPr/>
        <a:lstStyle/>
        <a:p>
          <a:endParaRPr lang="en-US">
            <a:ln>
              <a:noFill/>
            </a:ln>
            <a:solidFill>
              <a:schemeClr val="tx1"/>
            </a:solidFill>
          </a:endParaRPr>
        </a:p>
      </dgm:t>
    </dgm:pt>
    <dgm:pt modelId="{29558398-6C20-4574-BFBF-0FC9789C4C4E}" type="sibTrans" cxnId="{54C70C8B-5DFB-4B7C-9A6F-70A0B869418E}">
      <dgm:prSet/>
      <dgm:spPr/>
      <dgm:t>
        <a:bodyPr/>
        <a:lstStyle/>
        <a:p>
          <a:endParaRPr lang="en-US"/>
        </a:p>
      </dgm:t>
    </dgm:pt>
    <dgm:pt modelId="{44BEC072-9396-47FD-8EC0-0ADFCCFAFD98}">
      <dgm:prSet/>
      <dgm:spPr/>
      <dgm:t>
        <a:bodyPr/>
        <a:lstStyle/>
        <a:p>
          <a:r>
            <a:rPr lang="en-US" i="0" u="none" dirty="0" smtClean="0">
              <a:ln>
                <a:noFill/>
              </a:ln>
              <a:solidFill>
                <a:schemeClr val="tx1"/>
              </a:solidFill>
            </a:rPr>
            <a:t>PRINCIPAL ARCHITECT</a:t>
          </a:r>
          <a:endParaRPr lang="en-US" i="0" dirty="0">
            <a:ln>
              <a:noFill/>
            </a:ln>
            <a:solidFill>
              <a:schemeClr val="tx1"/>
            </a:solidFill>
          </a:endParaRPr>
        </a:p>
      </dgm:t>
    </dgm:pt>
    <dgm:pt modelId="{920860DC-56F2-4025-BD84-0EEB2CB3C48E}" type="parTrans" cxnId="{AA7037F3-BE1E-4F83-8B17-A20098B7C551}">
      <dgm:prSet/>
      <dgm:spPr/>
      <dgm:t>
        <a:bodyPr/>
        <a:lstStyle/>
        <a:p>
          <a:endParaRPr lang="en-US">
            <a:ln>
              <a:noFill/>
            </a:ln>
            <a:solidFill>
              <a:schemeClr val="tx1"/>
            </a:solidFill>
          </a:endParaRPr>
        </a:p>
      </dgm:t>
    </dgm:pt>
    <dgm:pt modelId="{6C33A430-4595-4648-B9C1-8D2368C55805}" type="sibTrans" cxnId="{AA7037F3-BE1E-4F83-8B17-A20098B7C551}">
      <dgm:prSet/>
      <dgm:spPr/>
      <dgm:t>
        <a:bodyPr/>
        <a:lstStyle/>
        <a:p>
          <a:endParaRPr lang="en-US"/>
        </a:p>
      </dgm:t>
    </dgm:pt>
    <dgm:pt modelId="{D54E2A3C-B559-41F0-9C93-C800DA049B00}">
      <dgm:prSet/>
      <dgm:spPr/>
      <dgm:t>
        <a:bodyPr/>
        <a:lstStyle/>
        <a:p>
          <a:r>
            <a:rPr lang="en-US" i="0" u="none" dirty="0" smtClean="0">
              <a:ln>
                <a:noFill/>
              </a:ln>
              <a:solidFill>
                <a:schemeClr val="tx1"/>
              </a:solidFill>
            </a:rPr>
            <a:t>PRINCIPAL PROGRAM MANAGER</a:t>
          </a:r>
          <a:endParaRPr lang="en-US" i="0" dirty="0">
            <a:ln>
              <a:noFill/>
            </a:ln>
            <a:solidFill>
              <a:schemeClr val="tx1"/>
            </a:solidFill>
          </a:endParaRPr>
        </a:p>
      </dgm:t>
    </dgm:pt>
    <dgm:pt modelId="{846F43C3-CD4E-4268-A0E0-6B5AA37481EC}" type="parTrans" cxnId="{BD44BB24-CB77-4383-B7F1-7F81D86E6711}">
      <dgm:prSet/>
      <dgm:spPr/>
      <dgm:t>
        <a:bodyPr/>
        <a:lstStyle/>
        <a:p>
          <a:endParaRPr lang="en-US">
            <a:ln>
              <a:noFill/>
            </a:ln>
            <a:solidFill>
              <a:schemeClr val="tx1"/>
            </a:solidFill>
          </a:endParaRPr>
        </a:p>
      </dgm:t>
    </dgm:pt>
    <dgm:pt modelId="{DBBD246B-067F-40B4-BE6F-605A17E27210}" type="sibTrans" cxnId="{BD44BB24-CB77-4383-B7F1-7F81D86E6711}">
      <dgm:prSet/>
      <dgm:spPr/>
      <dgm:t>
        <a:bodyPr/>
        <a:lstStyle/>
        <a:p>
          <a:endParaRPr lang="en-US"/>
        </a:p>
      </dgm:t>
    </dgm:pt>
    <dgm:pt modelId="{F7C621BA-8AA8-44C3-BE15-46F9B2B91D25}">
      <dgm:prSet/>
      <dgm:spPr/>
      <dgm:t>
        <a:bodyPr/>
        <a:lstStyle/>
        <a:p>
          <a:r>
            <a:rPr lang="en-US" b="1" i="0" dirty="0" smtClean="0">
              <a:ln>
                <a:noFill/>
              </a:ln>
              <a:solidFill>
                <a:schemeClr val="tx1"/>
              </a:solidFill>
            </a:rPr>
            <a:t>DIRECTOR</a:t>
          </a:r>
          <a:endParaRPr lang="en-US" i="0" dirty="0">
            <a:ln>
              <a:noFill/>
            </a:ln>
            <a:solidFill>
              <a:schemeClr val="tx1"/>
            </a:solidFill>
          </a:endParaRPr>
        </a:p>
      </dgm:t>
    </dgm:pt>
    <dgm:pt modelId="{14D6F283-3C62-4AC2-BA5D-722F08FBAFFE}" type="parTrans" cxnId="{97D86361-75CC-4CE5-BC94-B81E2BB505DB}">
      <dgm:prSet/>
      <dgm:spPr/>
      <dgm:t>
        <a:bodyPr/>
        <a:lstStyle/>
        <a:p>
          <a:endParaRPr lang="en-US">
            <a:ln>
              <a:noFill/>
            </a:ln>
            <a:solidFill>
              <a:schemeClr val="tx1"/>
            </a:solidFill>
          </a:endParaRPr>
        </a:p>
      </dgm:t>
    </dgm:pt>
    <dgm:pt modelId="{934A06CC-396F-4F33-B4FD-442CB0F9C6F1}" type="sibTrans" cxnId="{97D86361-75CC-4CE5-BC94-B81E2BB505DB}">
      <dgm:prSet/>
      <dgm:spPr/>
      <dgm:t>
        <a:bodyPr/>
        <a:lstStyle/>
        <a:p>
          <a:endParaRPr lang="en-US"/>
        </a:p>
      </dgm:t>
    </dgm:pt>
    <dgm:pt modelId="{3A73022C-2E66-4095-8C45-AF4434987248}">
      <dgm:prSet/>
      <dgm:spPr/>
      <dgm:t>
        <a:bodyPr/>
        <a:lstStyle/>
        <a:p>
          <a:r>
            <a:rPr lang="en-US" i="0" u="none" dirty="0" smtClean="0">
              <a:ln>
                <a:noFill/>
              </a:ln>
              <a:solidFill>
                <a:schemeClr val="tx1"/>
              </a:solidFill>
            </a:rPr>
            <a:t>DIRECTOR, WW CPE</a:t>
          </a:r>
          <a:endParaRPr lang="en-US" i="0" dirty="0">
            <a:ln>
              <a:noFill/>
            </a:ln>
            <a:solidFill>
              <a:schemeClr val="tx1"/>
            </a:solidFill>
          </a:endParaRPr>
        </a:p>
      </dgm:t>
    </dgm:pt>
    <dgm:pt modelId="{3798D418-16E7-4C33-8671-F636508F18FF}" type="parTrans" cxnId="{264B61A3-79DA-40CB-A483-5877274BE9C2}">
      <dgm:prSet/>
      <dgm:spPr/>
      <dgm:t>
        <a:bodyPr/>
        <a:lstStyle/>
        <a:p>
          <a:endParaRPr lang="en-US">
            <a:ln>
              <a:noFill/>
            </a:ln>
            <a:solidFill>
              <a:schemeClr val="tx1"/>
            </a:solidFill>
          </a:endParaRPr>
        </a:p>
      </dgm:t>
    </dgm:pt>
    <dgm:pt modelId="{DC6514AD-62D7-4AB4-BFB0-2A4C8DA04278}" type="sibTrans" cxnId="{264B61A3-79DA-40CB-A483-5877274BE9C2}">
      <dgm:prSet/>
      <dgm:spPr/>
      <dgm:t>
        <a:bodyPr/>
        <a:lstStyle/>
        <a:p>
          <a:endParaRPr lang="en-US"/>
        </a:p>
      </dgm:t>
    </dgm:pt>
    <dgm:pt modelId="{D79E219A-8882-426A-8079-029115E13359}">
      <dgm:prSet/>
      <dgm:spPr/>
      <dgm:t>
        <a:bodyPr/>
        <a:lstStyle/>
        <a:p>
          <a:r>
            <a:rPr lang="en-US" b="1" i="0" u="none" dirty="0" smtClean="0">
              <a:ln>
                <a:noFill/>
              </a:ln>
              <a:solidFill>
                <a:schemeClr val="tx1"/>
              </a:solidFill>
            </a:rPr>
            <a:t>EXEC BUSINESS ADMINISTRATOR</a:t>
          </a:r>
          <a:endParaRPr lang="en-US" i="0" dirty="0">
            <a:ln>
              <a:noFill/>
            </a:ln>
            <a:solidFill>
              <a:schemeClr val="tx1"/>
            </a:solidFill>
          </a:endParaRPr>
        </a:p>
      </dgm:t>
    </dgm:pt>
    <dgm:pt modelId="{E3B1B76B-D946-4FDE-92D4-8171A40C6700}" type="parTrans" cxnId="{71C026DB-8AC9-489C-B79E-F117A3D559BB}">
      <dgm:prSet/>
      <dgm:spPr/>
      <dgm:t>
        <a:bodyPr/>
        <a:lstStyle/>
        <a:p>
          <a:endParaRPr lang="en-US">
            <a:ln>
              <a:noFill/>
            </a:ln>
            <a:solidFill>
              <a:schemeClr val="tx1"/>
            </a:solidFill>
          </a:endParaRPr>
        </a:p>
      </dgm:t>
    </dgm:pt>
    <dgm:pt modelId="{F1BD172E-8F31-44EB-8969-293AD2BD2F1C}" type="sibTrans" cxnId="{71C026DB-8AC9-489C-B79E-F117A3D559BB}">
      <dgm:prSet/>
      <dgm:spPr/>
      <dgm:t>
        <a:bodyPr/>
        <a:lstStyle/>
        <a:p>
          <a:endParaRPr lang="en-US"/>
        </a:p>
      </dgm:t>
    </dgm:pt>
    <dgm:pt modelId="{E387E778-21D5-4800-BD82-D1BD623C246B}">
      <dgm:prSet/>
      <dgm:spPr/>
      <dgm:t>
        <a:bodyPr/>
        <a:lstStyle/>
        <a:p>
          <a:r>
            <a:rPr lang="en-US" b="1" i="0" dirty="0" smtClean="0">
              <a:ln>
                <a:noFill/>
              </a:ln>
              <a:solidFill>
                <a:schemeClr val="tx1"/>
              </a:solidFill>
            </a:rPr>
            <a:t>DISTINGUISHED ENGINEER</a:t>
          </a:r>
          <a:endParaRPr lang="en-US" i="0" dirty="0">
            <a:ln>
              <a:noFill/>
            </a:ln>
            <a:solidFill>
              <a:schemeClr val="tx1"/>
            </a:solidFill>
          </a:endParaRPr>
        </a:p>
      </dgm:t>
    </dgm:pt>
    <dgm:pt modelId="{BBEA49AD-EAD7-40E2-87B3-E7DFD01FD54B}" type="parTrans" cxnId="{3DFC4D7E-BE5B-471C-89A2-E2DB117C92D1}">
      <dgm:prSet/>
      <dgm:spPr/>
      <dgm:t>
        <a:bodyPr/>
        <a:lstStyle/>
        <a:p>
          <a:endParaRPr lang="en-US">
            <a:ln>
              <a:noFill/>
            </a:ln>
            <a:solidFill>
              <a:schemeClr val="tx1"/>
            </a:solidFill>
          </a:endParaRPr>
        </a:p>
      </dgm:t>
    </dgm:pt>
    <dgm:pt modelId="{EB2E2113-8103-432A-B8B0-DD98694046FD}" type="sibTrans" cxnId="{3DFC4D7E-BE5B-471C-89A2-E2DB117C92D1}">
      <dgm:prSet/>
      <dgm:spPr/>
      <dgm:t>
        <a:bodyPr/>
        <a:lstStyle/>
        <a:p>
          <a:endParaRPr lang="en-US"/>
        </a:p>
      </dgm:t>
    </dgm:pt>
    <dgm:pt modelId="{247D2AC7-C802-4627-B9B0-47A3C6FE41A2}" type="pres">
      <dgm:prSet presAssocID="{0D21E427-43C5-463E-86DD-F5F9E86570D0}" presName="hierChild1" presStyleCnt="0">
        <dgm:presLayoutVars>
          <dgm:orgChart val="1"/>
          <dgm:chPref val="1"/>
          <dgm:dir/>
          <dgm:animOne val="branch"/>
          <dgm:animLvl val="lvl"/>
          <dgm:resizeHandles/>
        </dgm:presLayoutVars>
      </dgm:prSet>
      <dgm:spPr/>
      <dgm:t>
        <a:bodyPr/>
        <a:lstStyle/>
        <a:p>
          <a:endParaRPr lang="en-US"/>
        </a:p>
      </dgm:t>
    </dgm:pt>
    <dgm:pt modelId="{77FAA0CF-1A67-4376-8F79-B23131DCD359}" type="pres">
      <dgm:prSet presAssocID="{C56C1E89-95E8-4E40-94B6-D82D26C5706C}" presName="hierRoot1" presStyleCnt="0">
        <dgm:presLayoutVars>
          <dgm:hierBranch val="init"/>
        </dgm:presLayoutVars>
      </dgm:prSet>
      <dgm:spPr/>
    </dgm:pt>
    <dgm:pt modelId="{9E5694F4-CC08-431E-B7C6-269A1DB563AD}" type="pres">
      <dgm:prSet presAssocID="{C56C1E89-95E8-4E40-94B6-D82D26C5706C}" presName="rootComposite1" presStyleCnt="0"/>
      <dgm:spPr/>
    </dgm:pt>
    <dgm:pt modelId="{FDB81B0E-D375-4367-A2AB-762240056184}" type="pres">
      <dgm:prSet presAssocID="{C56C1E89-95E8-4E40-94B6-D82D26C5706C}" presName="rootText1" presStyleLbl="node0" presStyleIdx="0" presStyleCnt="1">
        <dgm:presLayoutVars>
          <dgm:chPref val="3"/>
        </dgm:presLayoutVars>
      </dgm:prSet>
      <dgm:spPr/>
      <dgm:t>
        <a:bodyPr/>
        <a:lstStyle/>
        <a:p>
          <a:endParaRPr lang="en-US"/>
        </a:p>
      </dgm:t>
    </dgm:pt>
    <dgm:pt modelId="{DC6AD683-9F10-46E8-BE5B-58C3EBF78629}" type="pres">
      <dgm:prSet presAssocID="{C56C1E89-95E8-4E40-94B6-D82D26C5706C}" presName="rootConnector1" presStyleLbl="node1" presStyleIdx="0" presStyleCnt="0"/>
      <dgm:spPr/>
      <dgm:t>
        <a:bodyPr/>
        <a:lstStyle/>
        <a:p>
          <a:endParaRPr lang="en-US"/>
        </a:p>
      </dgm:t>
    </dgm:pt>
    <dgm:pt modelId="{50167FCC-D3D7-4310-99F8-3201711ABC09}" type="pres">
      <dgm:prSet presAssocID="{C56C1E89-95E8-4E40-94B6-D82D26C5706C}" presName="hierChild2" presStyleCnt="0"/>
      <dgm:spPr/>
    </dgm:pt>
    <dgm:pt modelId="{CFF56535-CEB3-4CA9-BBCF-1B81FA926664}" type="pres">
      <dgm:prSet presAssocID="{1A5FD297-EB2E-4F2A-9255-1F0E293E88A2}" presName="Name37" presStyleLbl="parChTrans1D2" presStyleIdx="0" presStyleCnt="14"/>
      <dgm:spPr/>
      <dgm:t>
        <a:bodyPr/>
        <a:lstStyle/>
        <a:p>
          <a:endParaRPr lang="en-US"/>
        </a:p>
      </dgm:t>
    </dgm:pt>
    <dgm:pt modelId="{EFCE4440-9EB5-4E03-A59C-B3998AE8F3E8}" type="pres">
      <dgm:prSet presAssocID="{C3BB9B67-8613-4750-A2C2-C4C47D29C26D}" presName="hierRoot2" presStyleCnt="0">
        <dgm:presLayoutVars>
          <dgm:hierBranch val="init"/>
        </dgm:presLayoutVars>
      </dgm:prSet>
      <dgm:spPr/>
    </dgm:pt>
    <dgm:pt modelId="{7A3D6474-D241-4C7E-AA23-D1A4BCE6DEE5}" type="pres">
      <dgm:prSet presAssocID="{C3BB9B67-8613-4750-A2C2-C4C47D29C26D}" presName="rootComposite" presStyleCnt="0"/>
      <dgm:spPr/>
    </dgm:pt>
    <dgm:pt modelId="{F4AC5DBB-1829-4819-8280-1C1B39FED41C}" type="pres">
      <dgm:prSet presAssocID="{C3BB9B67-8613-4750-A2C2-C4C47D29C26D}" presName="rootText" presStyleLbl="node2" presStyleIdx="0" presStyleCnt="14">
        <dgm:presLayoutVars>
          <dgm:chPref val="3"/>
        </dgm:presLayoutVars>
      </dgm:prSet>
      <dgm:spPr/>
      <dgm:t>
        <a:bodyPr/>
        <a:lstStyle/>
        <a:p>
          <a:endParaRPr lang="en-US"/>
        </a:p>
      </dgm:t>
    </dgm:pt>
    <dgm:pt modelId="{3767A68D-B84B-4954-ADB4-A7740FC7844F}" type="pres">
      <dgm:prSet presAssocID="{C3BB9B67-8613-4750-A2C2-C4C47D29C26D}" presName="rootConnector" presStyleLbl="node2" presStyleIdx="0" presStyleCnt="14"/>
      <dgm:spPr/>
      <dgm:t>
        <a:bodyPr/>
        <a:lstStyle/>
        <a:p>
          <a:endParaRPr lang="en-US"/>
        </a:p>
      </dgm:t>
    </dgm:pt>
    <dgm:pt modelId="{62258260-C73A-485B-9105-05289258D676}" type="pres">
      <dgm:prSet presAssocID="{C3BB9B67-8613-4750-A2C2-C4C47D29C26D}" presName="hierChild4" presStyleCnt="0"/>
      <dgm:spPr/>
    </dgm:pt>
    <dgm:pt modelId="{B9EF5027-41C9-4F55-8741-14861E890A80}" type="pres">
      <dgm:prSet presAssocID="{6F7CAF7D-B03C-48A4-8798-907EB776A1EB}" presName="Name37" presStyleLbl="parChTrans1D3" presStyleIdx="0" presStyleCnt="73"/>
      <dgm:spPr/>
      <dgm:t>
        <a:bodyPr/>
        <a:lstStyle/>
        <a:p>
          <a:endParaRPr lang="en-US"/>
        </a:p>
      </dgm:t>
    </dgm:pt>
    <dgm:pt modelId="{F2A05653-E06A-408B-86A9-59B081E2FC07}" type="pres">
      <dgm:prSet presAssocID="{FB6B7177-13AB-45CB-9E0A-2EC2F212DC61}" presName="hierRoot2" presStyleCnt="0">
        <dgm:presLayoutVars>
          <dgm:hierBranch val="init"/>
        </dgm:presLayoutVars>
      </dgm:prSet>
      <dgm:spPr/>
    </dgm:pt>
    <dgm:pt modelId="{F5661488-59F7-43A6-A53E-268CD408A022}" type="pres">
      <dgm:prSet presAssocID="{FB6B7177-13AB-45CB-9E0A-2EC2F212DC61}" presName="rootComposite" presStyleCnt="0"/>
      <dgm:spPr/>
    </dgm:pt>
    <dgm:pt modelId="{6F08C61D-E54B-4D46-9041-6D4E04292A69}" type="pres">
      <dgm:prSet presAssocID="{FB6B7177-13AB-45CB-9E0A-2EC2F212DC61}" presName="rootText" presStyleLbl="node3" presStyleIdx="0" presStyleCnt="73">
        <dgm:presLayoutVars>
          <dgm:chPref val="3"/>
        </dgm:presLayoutVars>
      </dgm:prSet>
      <dgm:spPr/>
      <dgm:t>
        <a:bodyPr/>
        <a:lstStyle/>
        <a:p>
          <a:endParaRPr lang="en-US"/>
        </a:p>
      </dgm:t>
    </dgm:pt>
    <dgm:pt modelId="{712E33A9-C2E7-4D6B-99E9-49D8FFCE6433}" type="pres">
      <dgm:prSet presAssocID="{FB6B7177-13AB-45CB-9E0A-2EC2F212DC61}" presName="rootConnector" presStyleLbl="node3" presStyleIdx="0" presStyleCnt="73"/>
      <dgm:spPr/>
      <dgm:t>
        <a:bodyPr/>
        <a:lstStyle/>
        <a:p>
          <a:endParaRPr lang="en-US"/>
        </a:p>
      </dgm:t>
    </dgm:pt>
    <dgm:pt modelId="{BB5B99BF-A4DE-4CFD-A7F4-6C00993129E1}" type="pres">
      <dgm:prSet presAssocID="{FB6B7177-13AB-45CB-9E0A-2EC2F212DC61}" presName="hierChild4" presStyleCnt="0"/>
      <dgm:spPr/>
    </dgm:pt>
    <dgm:pt modelId="{BFA562F2-9EE0-4B56-90E2-080435F18DF8}" type="pres">
      <dgm:prSet presAssocID="{FB6B7177-13AB-45CB-9E0A-2EC2F212DC61}" presName="hierChild5" presStyleCnt="0"/>
      <dgm:spPr/>
    </dgm:pt>
    <dgm:pt modelId="{E266B56F-90F1-4E00-B677-1C4591BE970C}" type="pres">
      <dgm:prSet presAssocID="{CABF2A78-C84B-46DD-B2E3-3204AB53C0F6}" presName="Name37" presStyleLbl="parChTrans1D3" presStyleIdx="1" presStyleCnt="73"/>
      <dgm:spPr/>
      <dgm:t>
        <a:bodyPr/>
        <a:lstStyle/>
        <a:p>
          <a:endParaRPr lang="en-US"/>
        </a:p>
      </dgm:t>
    </dgm:pt>
    <dgm:pt modelId="{AD2D3CF4-5C60-41DF-9947-D8DCCC807369}" type="pres">
      <dgm:prSet presAssocID="{D7C4319E-550B-44B7-A4AF-188C34184CAA}" presName="hierRoot2" presStyleCnt="0">
        <dgm:presLayoutVars>
          <dgm:hierBranch val="init"/>
        </dgm:presLayoutVars>
      </dgm:prSet>
      <dgm:spPr/>
    </dgm:pt>
    <dgm:pt modelId="{2D09E7AE-6F7A-48C7-9325-D87400334954}" type="pres">
      <dgm:prSet presAssocID="{D7C4319E-550B-44B7-A4AF-188C34184CAA}" presName="rootComposite" presStyleCnt="0"/>
      <dgm:spPr/>
    </dgm:pt>
    <dgm:pt modelId="{13E30363-3EF9-403E-9D48-DD553B27D0B7}" type="pres">
      <dgm:prSet presAssocID="{D7C4319E-550B-44B7-A4AF-188C34184CAA}" presName="rootText" presStyleLbl="node3" presStyleIdx="1" presStyleCnt="73">
        <dgm:presLayoutVars>
          <dgm:chPref val="3"/>
        </dgm:presLayoutVars>
      </dgm:prSet>
      <dgm:spPr/>
      <dgm:t>
        <a:bodyPr/>
        <a:lstStyle/>
        <a:p>
          <a:endParaRPr lang="en-US"/>
        </a:p>
      </dgm:t>
    </dgm:pt>
    <dgm:pt modelId="{26CC77B9-2B40-4B24-AEDB-48ED734A8A73}" type="pres">
      <dgm:prSet presAssocID="{D7C4319E-550B-44B7-A4AF-188C34184CAA}" presName="rootConnector" presStyleLbl="node3" presStyleIdx="1" presStyleCnt="73"/>
      <dgm:spPr/>
      <dgm:t>
        <a:bodyPr/>
        <a:lstStyle/>
        <a:p>
          <a:endParaRPr lang="en-US"/>
        </a:p>
      </dgm:t>
    </dgm:pt>
    <dgm:pt modelId="{4640BF45-FD92-4A37-8208-2F5F07BBA300}" type="pres">
      <dgm:prSet presAssocID="{D7C4319E-550B-44B7-A4AF-188C34184CAA}" presName="hierChild4" presStyleCnt="0"/>
      <dgm:spPr/>
    </dgm:pt>
    <dgm:pt modelId="{EF73F91F-70FD-44EC-BCD6-577E0E498D3C}" type="pres">
      <dgm:prSet presAssocID="{D7C4319E-550B-44B7-A4AF-188C34184CAA}" presName="hierChild5" presStyleCnt="0"/>
      <dgm:spPr/>
    </dgm:pt>
    <dgm:pt modelId="{450F028F-A73A-4E3D-B36C-B89DE80A8900}" type="pres">
      <dgm:prSet presAssocID="{8E295AF0-3D29-4A85-8936-240B4C393958}" presName="Name37" presStyleLbl="parChTrans1D3" presStyleIdx="2" presStyleCnt="73"/>
      <dgm:spPr/>
      <dgm:t>
        <a:bodyPr/>
        <a:lstStyle/>
        <a:p>
          <a:endParaRPr lang="en-US"/>
        </a:p>
      </dgm:t>
    </dgm:pt>
    <dgm:pt modelId="{A4336837-03A8-4A22-949E-F428BE9DE343}" type="pres">
      <dgm:prSet presAssocID="{F0D7F460-EE38-432E-B21A-632752BD0682}" presName="hierRoot2" presStyleCnt="0">
        <dgm:presLayoutVars>
          <dgm:hierBranch val="init"/>
        </dgm:presLayoutVars>
      </dgm:prSet>
      <dgm:spPr/>
    </dgm:pt>
    <dgm:pt modelId="{5797E2B5-0363-49A9-980A-643FCC2A7E22}" type="pres">
      <dgm:prSet presAssocID="{F0D7F460-EE38-432E-B21A-632752BD0682}" presName="rootComposite" presStyleCnt="0"/>
      <dgm:spPr/>
    </dgm:pt>
    <dgm:pt modelId="{E916201F-AF63-4ADA-806F-481CBCB487DB}" type="pres">
      <dgm:prSet presAssocID="{F0D7F460-EE38-432E-B21A-632752BD0682}" presName="rootText" presStyleLbl="node3" presStyleIdx="2" presStyleCnt="73">
        <dgm:presLayoutVars>
          <dgm:chPref val="3"/>
        </dgm:presLayoutVars>
      </dgm:prSet>
      <dgm:spPr/>
      <dgm:t>
        <a:bodyPr/>
        <a:lstStyle/>
        <a:p>
          <a:endParaRPr lang="en-US"/>
        </a:p>
      </dgm:t>
    </dgm:pt>
    <dgm:pt modelId="{56840B1C-DC00-41FF-B123-51949F7DFD9D}" type="pres">
      <dgm:prSet presAssocID="{F0D7F460-EE38-432E-B21A-632752BD0682}" presName="rootConnector" presStyleLbl="node3" presStyleIdx="2" presStyleCnt="73"/>
      <dgm:spPr/>
      <dgm:t>
        <a:bodyPr/>
        <a:lstStyle/>
        <a:p>
          <a:endParaRPr lang="en-US"/>
        </a:p>
      </dgm:t>
    </dgm:pt>
    <dgm:pt modelId="{7A68A197-B99C-4E7C-886F-6172437E2570}" type="pres">
      <dgm:prSet presAssocID="{F0D7F460-EE38-432E-B21A-632752BD0682}" presName="hierChild4" presStyleCnt="0"/>
      <dgm:spPr/>
    </dgm:pt>
    <dgm:pt modelId="{F29A5B7A-32B2-4A6A-B3DC-DC6846A64083}" type="pres">
      <dgm:prSet presAssocID="{F0D7F460-EE38-432E-B21A-632752BD0682}" presName="hierChild5" presStyleCnt="0"/>
      <dgm:spPr/>
    </dgm:pt>
    <dgm:pt modelId="{1170C5B6-CE5F-4B15-9365-C615900A9D87}" type="pres">
      <dgm:prSet presAssocID="{DAA6160E-E29E-44D4-91ED-C3FDB990BD99}" presName="Name37" presStyleLbl="parChTrans1D3" presStyleIdx="3" presStyleCnt="73"/>
      <dgm:spPr/>
      <dgm:t>
        <a:bodyPr/>
        <a:lstStyle/>
        <a:p>
          <a:endParaRPr lang="en-US"/>
        </a:p>
      </dgm:t>
    </dgm:pt>
    <dgm:pt modelId="{DB75F41C-4749-4AE4-8946-A864D5294A0A}" type="pres">
      <dgm:prSet presAssocID="{9487CCE5-9C98-4528-98DE-8CE5B5621C03}" presName="hierRoot2" presStyleCnt="0">
        <dgm:presLayoutVars>
          <dgm:hierBranch val="init"/>
        </dgm:presLayoutVars>
      </dgm:prSet>
      <dgm:spPr/>
    </dgm:pt>
    <dgm:pt modelId="{DE7491E7-2279-41F7-A7EA-CBEEFFEA5C2D}" type="pres">
      <dgm:prSet presAssocID="{9487CCE5-9C98-4528-98DE-8CE5B5621C03}" presName="rootComposite" presStyleCnt="0"/>
      <dgm:spPr/>
    </dgm:pt>
    <dgm:pt modelId="{6F8A09FE-A240-4AA4-83DE-32C291B7FFB1}" type="pres">
      <dgm:prSet presAssocID="{9487CCE5-9C98-4528-98DE-8CE5B5621C03}" presName="rootText" presStyleLbl="node3" presStyleIdx="3" presStyleCnt="73">
        <dgm:presLayoutVars>
          <dgm:chPref val="3"/>
        </dgm:presLayoutVars>
      </dgm:prSet>
      <dgm:spPr/>
      <dgm:t>
        <a:bodyPr/>
        <a:lstStyle/>
        <a:p>
          <a:endParaRPr lang="en-US"/>
        </a:p>
      </dgm:t>
    </dgm:pt>
    <dgm:pt modelId="{A56433AC-63A8-4E38-BDAF-5FA5E96A5C04}" type="pres">
      <dgm:prSet presAssocID="{9487CCE5-9C98-4528-98DE-8CE5B5621C03}" presName="rootConnector" presStyleLbl="node3" presStyleIdx="3" presStyleCnt="73"/>
      <dgm:spPr/>
      <dgm:t>
        <a:bodyPr/>
        <a:lstStyle/>
        <a:p>
          <a:endParaRPr lang="en-US"/>
        </a:p>
      </dgm:t>
    </dgm:pt>
    <dgm:pt modelId="{D3664EBC-890A-4FFD-864A-F811FD108499}" type="pres">
      <dgm:prSet presAssocID="{9487CCE5-9C98-4528-98DE-8CE5B5621C03}" presName="hierChild4" presStyleCnt="0"/>
      <dgm:spPr/>
    </dgm:pt>
    <dgm:pt modelId="{EFD8FFCA-5FEF-48DC-92C4-372E4E517A95}" type="pres">
      <dgm:prSet presAssocID="{9487CCE5-9C98-4528-98DE-8CE5B5621C03}" presName="hierChild5" presStyleCnt="0"/>
      <dgm:spPr/>
    </dgm:pt>
    <dgm:pt modelId="{463280BD-3B90-42DF-BD32-2480A017082B}" type="pres">
      <dgm:prSet presAssocID="{E655CD99-8FCE-4A69-AB72-30C0FCD1B0AB}" presName="Name37" presStyleLbl="parChTrans1D3" presStyleIdx="4" presStyleCnt="73"/>
      <dgm:spPr/>
      <dgm:t>
        <a:bodyPr/>
        <a:lstStyle/>
        <a:p>
          <a:endParaRPr lang="en-US"/>
        </a:p>
      </dgm:t>
    </dgm:pt>
    <dgm:pt modelId="{35708AAB-8604-4D3B-849A-75C2D6FD34AB}" type="pres">
      <dgm:prSet presAssocID="{5D1969ED-8B79-41F8-9466-1F8B622FCB42}" presName="hierRoot2" presStyleCnt="0">
        <dgm:presLayoutVars>
          <dgm:hierBranch val="init"/>
        </dgm:presLayoutVars>
      </dgm:prSet>
      <dgm:spPr/>
    </dgm:pt>
    <dgm:pt modelId="{DAD14925-30B1-48AD-A9EE-08D7520B22B9}" type="pres">
      <dgm:prSet presAssocID="{5D1969ED-8B79-41F8-9466-1F8B622FCB42}" presName="rootComposite" presStyleCnt="0"/>
      <dgm:spPr/>
    </dgm:pt>
    <dgm:pt modelId="{1D98CB10-BF0D-459D-B971-DDE52C2C9650}" type="pres">
      <dgm:prSet presAssocID="{5D1969ED-8B79-41F8-9466-1F8B622FCB42}" presName="rootText" presStyleLbl="node3" presStyleIdx="4" presStyleCnt="73">
        <dgm:presLayoutVars>
          <dgm:chPref val="3"/>
        </dgm:presLayoutVars>
      </dgm:prSet>
      <dgm:spPr/>
      <dgm:t>
        <a:bodyPr/>
        <a:lstStyle/>
        <a:p>
          <a:endParaRPr lang="en-US"/>
        </a:p>
      </dgm:t>
    </dgm:pt>
    <dgm:pt modelId="{8209B94B-3F10-4652-8A5E-E110E83B78A7}" type="pres">
      <dgm:prSet presAssocID="{5D1969ED-8B79-41F8-9466-1F8B622FCB42}" presName="rootConnector" presStyleLbl="node3" presStyleIdx="4" presStyleCnt="73"/>
      <dgm:spPr/>
      <dgm:t>
        <a:bodyPr/>
        <a:lstStyle/>
        <a:p>
          <a:endParaRPr lang="en-US"/>
        </a:p>
      </dgm:t>
    </dgm:pt>
    <dgm:pt modelId="{AFCF3603-5745-45F4-A666-8CC9D43F2CC5}" type="pres">
      <dgm:prSet presAssocID="{5D1969ED-8B79-41F8-9466-1F8B622FCB42}" presName="hierChild4" presStyleCnt="0"/>
      <dgm:spPr/>
    </dgm:pt>
    <dgm:pt modelId="{FE17C299-FFB3-43AD-B9BF-8C79E2AB3BC2}" type="pres">
      <dgm:prSet presAssocID="{5D1969ED-8B79-41F8-9466-1F8B622FCB42}" presName="hierChild5" presStyleCnt="0"/>
      <dgm:spPr/>
    </dgm:pt>
    <dgm:pt modelId="{E5F290B6-8563-440F-8DC9-CB8E5CCBAB2B}" type="pres">
      <dgm:prSet presAssocID="{BD20B0DF-F69F-4369-851B-B0ED7C6828C7}" presName="Name37" presStyleLbl="parChTrans1D3" presStyleIdx="5" presStyleCnt="73"/>
      <dgm:spPr/>
      <dgm:t>
        <a:bodyPr/>
        <a:lstStyle/>
        <a:p>
          <a:endParaRPr lang="en-US"/>
        </a:p>
      </dgm:t>
    </dgm:pt>
    <dgm:pt modelId="{E4F6B608-F375-4DF7-A5AF-348CAB26487C}" type="pres">
      <dgm:prSet presAssocID="{1FBA30F8-BD6E-4D10-A30A-98E2E3444F6B}" presName="hierRoot2" presStyleCnt="0">
        <dgm:presLayoutVars>
          <dgm:hierBranch val="init"/>
        </dgm:presLayoutVars>
      </dgm:prSet>
      <dgm:spPr/>
    </dgm:pt>
    <dgm:pt modelId="{6E0BC0F4-31EF-4BB9-ADE6-5B70410E1A11}" type="pres">
      <dgm:prSet presAssocID="{1FBA30F8-BD6E-4D10-A30A-98E2E3444F6B}" presName="rootComposite" presStyleCnt="0"/>
      <dgm:spPr/>
    </dgm:pt>
    <dgm:pt modelId="{FCDBE70F-B506-4C3B-BA45-FD9047D935A1}" type="pres">
      <dgm:prSet presAssocID="{1FBA30F8-BD6E-4D10-A30A-98E2E3444F6B}" presName="rootText" presStyleLbl="node3" presStyleIdx="5" presStyleCnt="73">
        <dgm:presLayoutVars>
          <dgm:chPref val="3"/>
        </dgm:presLayoutVars>
      </dgm:prSet>
      <dgm:spPr/>
      <dgm:t>
        <a:bodyPr/>
        <a:lstStyle/>
        <a:p>
          <a:endParaRPr lang="en-US"/>
        </a:p>
      </dgm:t>
    </dgm:pt>
    <dgm:pt modelId="{1CFA46C5-8AFA-472C-8D93-26B9F4876A54}" type="pres">
      <dgm:prSet presAssocID="{1FBA30F8-BD6E-4D10-A30A-98E2E3444F6B}" presName="rootConnector" presStyleLbl="node3" presStyleIdx="5" presStyleCnt="73"/>
      <dgm:spPr/>
      <dgm:t>
        <a:bodyPr/>
        <a:lstStyle/>
        <a:p>
          <a:endParaRPr lang="en-US"/>
        </a:p>
      </dgm:t>
    </dgm:pt>
    <dgm:pt modelId="{7437CB7A-A91B-4886-9C3D-9E3ABB53E3CF}" type="pres">
      <dgm:prSet presAssocID="{1FBA30F8-BD6E-4D10-A30A-98E2E3444F6B}" presName="hierChild4" presStyleCnt="0"/>
      <dgm:spPr/>
    </dgm:pt>
    <dgm:pt modelId="{44B49673-E2D6-4AD9-8094-296A58E5B79D}" type="pres">
      <dgm:prSet presAssocID="{1FBA30F8-BD6E-4D10-A30A-98E2E3444F6B}" presName="hierChild5" presStyleCnt="0"/>
      <dgm:spPr/>
    </dgm:pt>
    <dgm:pt modelId="{649B004D-0A5A-46AD-B9E3-8BD41E29E313}" type="pres">
      <dgm:prSet presAssocID="{B28EEE6E-830A-44D7-B4F8-B8DBC5C87488}" presName="Name37" presStyleLbl="parChTrans1D3" presStyleIdx="6" presStyleCnt="73"/>
      <dgm:spPr/>
      <dgm:t>
        <a:bodyPr/>
        <a:lstStyle/>
        <a:p>
          <a:endParaRPr lang="en-US"/>
        </a:p>
      </dgm:t>
    </dgm:pt>
    <dgm:pt modelId="{95D947BF-DB5E-488F-869C-7E6284130E53}" type="pres">
      <dgm:prSet presAssocID="{24094744-056D-4C6A-9CC9-1CAE9CA46490}" presName="hierRoot2" presStyleCnt="0">
        <dgm:presLayoutVars>
          <dgm:hierBranch val="init"/>
        </dgm:presLayoutVars>
      </dgm:prSet>
      <dgm:spPr/>
    </dgm:pt>
    <dgm:pt modelId="{12EC6D50-CA7C-4234-A94F-A2F40D03C5F1}" type="pres">
      <dgm:prSet presAssocID="{24094744-056D-4C6A-9CC9-1CAE9CA46490}" presName="rootComposite" presStyleCnt="0"/>
      <dgm:spPr/>
    </dgm:pt>
    <dgm:pt modelId="{ECB6B813-8162-4947-A848-517F8D195960}" type="pres">
      <dgm:prSet presAssocID="{24094744-056D-4C6A-9CC9-1CAE9CA46490}" presName="rootText" presStyleLbl="node3" presStyleIdx="6" presStyleCnt="73">
        <dgm:presLayoutVars>
          <dgm:chPref val="3"/>
        </dgm:presLayoutVars>
      </dgm:prSet>
      <dgm:spPr/>
      <dgm:t>
        <a:bodyPr/>
        <a:lstStyle/>
        <a:p>
          <a:endParaRPr lang="en-US"/>
        </a:p>
      </dgm:t>
    </dgm:pt>
    <dgm:pt modelId="{489D19E6-D76F-4B6B-868C-6C62EEC6F014}" type="pres">
      <dgm:prSet presAssocID="{24094744-056D-4C6A-9CC9-1CAE9CA46490}" presName="rootConnector" presStyleLbl="node3" presStyleIdx="6" presStyleCnt="73"/>
      <dgm:spPr/>
      <dgm:t>
        <a:bodyPr/>
        <a:lstStyle/>
        <a:p>
          <a:endParaRPr lang="en-US"/>
        </a:p>
      </dgm:t>
    </dgm:pt>
    <dgm:pt modelId="{FBE41E9E-30B4-41A5-AB2F-F70688DF06E9}" type="pres">
      <dgm:prSet presAssocID="{24094744-056D-4C6A-9CC9-1CAE9CA46490}" presName="hierChild4" presStyleCnt="0"/>
      <dgm:spPr/>
    </dgm:pt>
    <dgm:pt modelId="{32D37452-0098-4CEE-91C3-3C6E1B82A323}" type="pres">
      <dgm:prSet presAssocID="{24094744-056D-4C6A-9CC9-1CAE9CA46490}" presName="hierChild5" presStyleCnt="0"/>
      <dgm:spPr/>
    </dgm:pt>
    <dgm:pt modelId="{10E8CBFE-EBBE-46F2-837E-7428E14C1859}" type="pres">
      <dgm:prSet presAssocID="{3C9601D7-0D96-4374-903B-12A4FC477BF0}" presName="Name37" presStyleLbl="parChTrans1D3" presStyleIdx="7" presStyleCnt="73"/>
      <dgm:spPr/>
      <dgm:t>
        <a:bodyPr/>
        <a:lstStyle/>
        <a:p>
          <a:endParaRPr lang="en-US"/>
        </a:p>
      </dgm:t>
    </dgm:pt>
    <dgm:pt modelId="{03F282CD-384E-430E-BB85-256A81009646}" type="pres">
      <dgm:prSet presAssocID="{60EA756E-C9A2-4473-99F9-E554FB52A882}" presName="hierRoot2" presStyleCnt="0">
        <dgm:presLayoutVars>
          <dgm:hierBranch val="init"/>
        </dgm:presLayoutVars>
      </dgm:prSet>
      <dgm:spPr/>
    </dgm:pt>
    <dgm:pt modelId="{877967C9-3B12-4E58-96F8-E38E4BA97ED2}" type="pres">
      <dgm:prSet presAssocID="{60EA756E-C9A2-4473-99F9-E554FB52A882}" presName="rootComposite" presStyleCnt="0"/>
      <dgm:spPr/>
    </dgm:pt>
    <dgm:pt modelId="{2C0F234E-F6A1-4BAA-9ED0-7698A013D3BA}" type="pres">
      <dgm:prSet presAssocID="{60EA756E-C9A2-4473-99F9-E554FB52A882}" presName="rootText" presStyleLbl="node3" presStyleIdx="7" presStyleCnt="73">
        <dgm:presLayoutVars>
          <dgm:chPref val="3"/>
        </dgm:presLayoutVars>
      </dgm:prSet>
      <dgm:spPr/>
      <dgm:t>
        <a:bodyPr/>
        <a:lstStyle/>
        <a:p>
          <a:endParaRPr lang="en-US"/>
        </a:p>
      </dgm:t>
    </dgm:pt>
    <dgm:pt modelId="{F1C7EF0F-705D-4733-93D3-755828808D6D}" type="pres">
      <dgm:prSet presAssocID="{60EA756E-C9A2-4473-99F9-E554FB52A882}" presName="rootConnector" presStyleLbl="node3" presStyleIdx="7" presStyleCnt="73"/>
      <dgm:spPr/>
      <dgm:t>
        <a:bodyPr/>
        <a:lstStyle/>
        <a:p>
          <a:endParaRPr lang="en-US"/>
        </a:p>
      </dgm:t>
    </dgm:pt>
    <dgm:pt modelId="{B03AACB6-FA2F-4E6E-AC1B-0B7A39F7C00F}" type="pres">
      <dgm:prSet presAssocID="{60EA756E-C9A2-4473-99F9-E554FB52A882}" presName="hierChild4" presStyleCnt="0"/>
      <dgm:spPr/>
    </dgm:pt>
    <dgm:pt modelId="{2BE2012F-2CBA-43BA-8026-9E35D4E278AC}" type="pres">
      <dgm:prSet presAssocID="{60EA756E-C9A2-4473-99F9-E554FB52A882}" presName="hierChild5" presStyleCnt="0"/>
      <dgm:spPr/>
    </dgm:pt>
    <dgm:pt modelId="{FDE0E3E7-68C5-4997-88C3-CB71F1E0577B}" type="pres">
      <dgm:prSet presAssocID="{CFD44492-72DA-4BBF-A4C9-7C669FCDE510}" presName="Name37" presStyleLbl="parChTrans1D3" presStyleIdx="8" presStyleCnt="73"/>
      <dgm:spPr/>
      <dgm:t>
        <a:bodyPr/>
        <a:lstStyle/>
        <a:p>
          <a:endParaRPr lang="en-US"/>
        </a:p>
      </dgm:t>
    </dgm:pt>
    <dgm:pt modelId="{4A57BF43-E09A-4FB2-8F7D-DE40BE405DA4}" type="pres">
      <dgm:prSet presAssocID="{02574A63-47D1-4DFF-8083-B885937BF33E}" presName="hierRoot2" presStyleCnt="0">
        <dgm:presLayoutVars>
          <dgm:hierBranch val="init"/>
        </dgm:presLayoutVars>
      </dgm:prSet>
      <dgm:spPr/>
    </dgm:pt>
    <dgm:pt modelId="{8E42DDD7-9CD7-480E-852F-2C9499BDFD53}" type="pres">
      <dgm:prSet presAssocID="{02574A63-47D1-4DFF-8083-B885937BF33E}" presName="rootComposite" presStyleCnt="0"/>
      <dgm:spPr/>
    </dgm:pt>
    <dgm:pt modelId="{299F6D87-F589-4A4B-826B-58C8C016732B}" type="pres">
      <dgm:prSet presAssocID="{02574A63-47D1-4DFF-8083-B885937BF33E}" presName="rootText" presStyleLbl="node3" presStyleIdx="8" presStyleCnt="73">
        <dgm:presLayoutVars>
          <dgm:chPref val="3"/>
        </dgm:presLayoutVars>
      </dgm:prSet>
      <dgm:spPr/>
      <dgm:t>
        <a:bodyPr/>
        <a:lstStyle/>
        <a:p>
          <a:endParaRPr lang="en-US"/>
        </a:p>
      </dgm:t>
    </dgm:pt>
    <dgm:pt modelId="{83D47BD5-88AA-463A-8734-502AC2F8A6BD}" type="pres">
      <dgm:prSet presAssocID="{02574A63-47D1-4DFF-8083-B885937BF33E}" presName="rootConnector" presStyleLbl="node3" presStyleIdx="8" presStyleCnt="73"/>
      <dgm:spPr/>
      <dgm:t>
        <a:bodyPr/>
        <a:lstStyle/>
        <a:p>
          <a:endParaRPr lang="en-US"/>
        </a:p>
      </dgm:t>
    </dgm:pt>
    <dgm:pt modelId="{40C53D55-C270-48D2-A4EB-D5F455B09EBB}" type="pres">
      <dgm:prSet presAssocID="{02574A63-47D1-4DFF-8083-B885937BF33E}" presName="hierChild4" presStyleCnt="0"/>
      <dgm:spPr/>
    </dgm:pt>
    <dgm:pt modelId="{7225BE4B-6F3D-4258-A985-90813FE494BE}" type="pres">
      <dgm:prSet presAssocID="{02574A63-47D1-4DFF-8083-B885937BF33E}" presName="hierChild5" presStyleCnt="0"/>
      <dgm:spPr/>
    </dgm:pt>
    <dgm:pt modelId="{B9E1619A-5D59-4493-8607-BFE868FE25A6}" type="pres">
      <dgm:prSet presAssocID="{297597EA-93CB-4A17-B07F-E9C6ABF14F3F}" presName="Name37" presStyleLbl="parChTrans1D3" presStyleIdx="9" presStyleCnt="73"/>
      <dgm:spPr/>
      <dgm:t>
        <a:bodyPr/>
        <a:lstStyle/>
        <a:p>
          <a:endParaRPr lang="en-US"/>
        </a:p>
      </dgm:t>
    </dgm:pt>
    <dgm:pt modelId="{68FA4900-2C44-408F-A119-A24816BB3A2A}" type="pres">
      <dgm:prSet presAssocID="{434214DF-4DAB-4B27-ABE0-522DB53F5019}" presName="hierRoot2" presStyleCnt="0">
        <dgm:presLayoutVars>
          <dgm:hierBranch val="init"/>
        </dgm:presLayoutVars>
      </dgm:prSet>
      <dgm:spPr/>
    </dgm:pt>
    <dgm:pt modelId="{892F297D-D154-4848-8BF1-A36BFAA67FE2}" type="pres">
      <dgm:prSet presAssocID="{434214DF-4DAB-4B27-ABE0-522DB53F5019}" presName="rootComposite" presStyleCnt="0"/>
      <dgm:spPr/>
    </dgm:pt>
    <dgm:pt modelId="{B7039897-512F-488D-A470-52F70791102C}" type="pres">
      <dgm:prSet presAssocID="{434214DF-4DAB-4B27-ABE0-522DB53F5019}" presName="rootText" presStyleLbl="node3" presStyleIdx="9" presStyleCnt="73">
        <dgm:presLayoutVars>
          <dgm:chPref val="3"/>
        </dgm:presLayoutVars>
      </dgm:prSet>
      <dgm:spPr/>
      <dgm:t>
        <a:bodyPr/>
        <a:lstStyle/>
        <a:p>
          <a:endParaRPr lang="en-US"/>
        </a:p>
      </dgm:t>
    </dgm:pt>
    <dgm:pt modelId="{68DE74E3-7F26-4DD0-9363-54846A6155CC}" type="pres">
      <dgm:prSet presAssocID="{434214DF-4DAB-4B27-ABE0-522DB53F5019}" presName="rootConnector" presStyleLbl="node3" presStyleIdx="9" presStyleCnt="73"/>
      <dgm:spPr/>
      <dgm:t>
        <a:bodyPr/>
        <a:lstStyle/>
        <a:p>
          <a:endParaRPr lang="en-US"/>
        </a:p>
      </dgm:t>
    </dgm:pt>
    <dgm:pt modelId="{24AC4A47-F63D-4875-8CF1-E3EA5BABDA30}" type="pres">
      <dgm:prSet presAssocID="{434214DF-4DAB-4B27-ABE0-522DB53F5019}" presName="hierChild4" presStyleCnt="0"/>
      <dgm:spPr/>
    </dgm:pt>
    <dgm:pt modelId="{16B5CF18-FE78-48C7-BB79-36D4A8213F45}" type="pres">
      <dgm:prSet presAssocID="{434214DF-4DAB-4B27-ABE0-522DB53F5019}" presName="hierChild5" presStyleCnt="0"/>
      <dgm:spPr/>
    </dgm:pt>
    <dgm:pt modelId="{3533B2D3-A218-4995-9FD8-A4621D538E65}" type="pres">
      <dgm:prSet presAssocID="{ACC4CD02-E197-409D-86F7-E62DD8A6C428}" presName="Name37" presStyleLbl="parChTrans1D3" presStyleIdx="10" presStyleCnt="73"/>
      <dgm:spPr/>
      <dgm:t>
        <a:bodyPr/>
        <a:lstStyle/>
        <a:p>
          <a:endParaRPr lang="en-US"/>
        </a:p>
      </dgm:t>
    </dgm:pt>
    <dgm:pt modelId="{2F03F096-0E47-40EC-9E94-FB06792483E9}" type="pres">
      <dgm:prSet presAssocID="{8096BD53-85E7-4DFB-AA8B-094DAF4124FE}" presName="hierRoot2" presStyleCnt="0">
        <dgm:presLayoutVars>
          <dgm:hierBranch val="init"/>
        </dgm:presLayoutVars>
      </dgm:prSet>
      <dgm:spPr/>
    </dgm:pt>
    <dgm:pt modelId="{367449ED-202B-44FD-A744-31C91CE3DD25}" type="pres">
      <dgm:prSet presAssocID="{8096BD53-85E7-4DFB-AA8B-094DAF4124FE}" presName="rootComposite" presStyleCnt="0"/>
      <dgm:spPr/>
    </dgm:pt>
    <dgm:pt modelId="{4844C517-DDF0-42E0-B350-34A78C948CFD}" type="pres">
      <dgm:prSet presAssocID="{8096BD53-85E7-4DFB-AA8B-094DAF4124FE}" presName="rootText" presStyleLbl="node3" presStyleIdx="10" presStyleCnt="73">
        <dgm:presLayoutVars>
          <dgm:chPref val="3"/>
        </dgm:presLayoutVars>
      </dgm:prSet>
      <dgm:spPr/>
      <dgm:t>
        <a:bodyPr/>
        <a:lstStyle/>
        <a:p>
          <a:endParaRPr lang="en-US"/>
        </a:p>
      </dgm:t>
    </dgm:pt>
    <dgm:pt modelId="{D83E159B-C15A-4256-AA83-90192F524A2D}" type="pres">
      <dgm:prSet presAssocID="{8096BD53-85E7-4DFB-AA8B-094DAF4124FE}" presName="rootConnector" presStyleLbl="node3" presStyleIdx="10" presStyleCnt="73"/>
      <dgm:spPr/>
      <dgm:t>
        <a:bodyPr/>
        <a:lstStyle/>
        <a:p>
          <a:endParaRPr lang="en-US"/>
        </a:p>
      </dgm:t>
    </dgm:pt>
    <dgm:pt modelId="{CD0C63ED-ACE6-4BCE-9EDD-354D50A8A446}" type="pres">
      <dgm:prSet presAssocID="{8096BD53-85E7-4DFB-AA8B-094DAF4124FE}" presName="hierChild4" presStyleCnt="0"/>
      <dgm:spPr/>
    </dgm:pt>
    <dgm:pt modelId="{7BEAEA1D-EAD9-432F-9A2C-6083C1F53695}" type="pres">
      <dgm:prSet presAssocID="{8096BD53-85E7-4DFB-AA8B-094DAF4124FE}" presName="hierChild5" presStyleCnt="0"/>
      <dgm:spPr/>
    </dgm:pt>
    <dgm:pt modelId="{E3664D49-C0B4-4381-9CDD-8A73749E7762}" type="pres">
      <dgm:prSet presAssocID="{0493EEA4-9AEE-44E7-BB94-7DA7EB7F9077}" presName="Name37" presStyleLbl="parChTrans1D3" presStyleIdx="11" presStyleCnt="73"/>
      <dgm:spPr/>
      <dgm:t>
        <a:bodyPr/>
        <a:lstStyle/>
        <a:p>
          <a:endParaRPr lang="en-US"/>
        </a:p>
      </dgm:t>
    </dgm:pt>
    <dgm:pt modelId="{A252A37F-0EED-4910-BEF5-F62B168D4B59}" type="pres">
      <dgm:prSet presAssocID="{BB0321FF-7673-42D3-BF3A-E0CEB08694A0}" presName="hierRoot2" presStyleCnt="0">
        <dgm:presLayoutVars>
          <dgm:hierBranch val="init"/>
        </dgm:presLayoutVars>
      </dgm:prSet>
      <dgm:spPr/>
    </dgm:pt>
    <dgm:pt modelId="{882E0D91-B3C8-4234-86D9-63E4B3550EDA}" type="pres">
      <dgm:prSet presAssocID="{BB0321FF-7673-42D3-BF3A-E0CEB08694A0}" presName="rootComposite" presStyleCnt="0"/>
      <dgm:spPr/>
    </dgm:pt>
    <dgm:pt modelId="{D9CED931-351E-4236-8DFF-4716FB3D669E}" type="pres">
      <dgm:prSet presAssocID="{BB0321FF-7673-42D3-BF3A-E0CEB08694A0}" presName="rootText" presStyleLbl="node3" presStyleIdx="11" presStyleCnt="73">
        <dgm:presLayoutVars>
          <dgm:chPref val="3"/>
        </dgm:presLayoutVars>
      </dgm:prSet>
      <dgm:spPr/>
      <dgm:t>
        <a:bodyPr/>
        <a:lstStyle/>
        <a:p>
          <a:endParaRPr lang="en-US"/>
        </a:p>
      </dgm:t>
    </dgm:pt>
    <dgm:pt modelId="{5347749C-4709-458C-914E-3FA91BDF07A8}" type="pres">
      <dgm:prSet presAssocID="{BB0321FF-7673-42D3-BF3A-E0CEB08694A0}" presName="rootConnector" presStyleLbl="node3" presStyleIdx="11" presStyleCnt="73"/>
      <dgm:spPr/>
      <dgm:t>
        <a:bodyPr/>
        <a:lstStyle/>
        <a:p>
          <a:endParaRPr lang="en-US"/>
        </a:p>
      </dgm:t>
    </dgm:pt>
    <dgm:pt modelId="{A53DF5F5-2C91-46E2-919A-A881FF1A3888}" type="pres">
      <dgm:prSet presAssocID="{BB0321FF-7673-42D3-BF3A-E0CEB08694A0}" presName="hierChild4" presStyleCnt="0"/>
      <dgm:spPr/>
    </dgm:pt>
    <dgm:pt modelId="{F7A45E90-E560-4287-9A5D-51D13FE16C4A}" type="pres">
      <dgm:prSet presAssocID="{BB0321FF-7673-42D3-BF3A-E0CEB08694A0}" presName="hierChild5" presStyleCnt="0"/>
      <dgm:spPr/>
    </dgm:pt>
    <dgm:pt modelId="{751B582F-E789-4B40-81E7-8CA89DCE53D5}" type="pres">
      <dgm:prSet presAssocID="{C3FA63EE-67D2-4C5A-8E3C-47A2BEB009A7}" presName="Name37" presStyleLbl="parChTrans1D3" presStyleIdx="12" presStyleCnt="73"/>
      <dgm:spPr/>
      <dgm:t>
        <a:bodyPr/>
        <a:lstStyle/>
        <a:p>
          <a:endParaRPr lang="en-US"/>
        </a:p>
      </dgm:t>
    </dgm:pt>
    <dgm:pt modelId="{F14DA26E-3E50-4E33-BC06-589D1A7592EA}" type="pres">
      <dgm:prSet presAssocID="{8E77B823-6BD5-41A8-A61B-76AEB1AB4853}" presName="hierRoot2" presStyleCnt="0">
        <dgm:presLayoutVars>
          <dgm:hierBranch val="init"/>
        </dgm:presLayoutVars>
      </dgm:prSet>
      <dgm:spPr/>
    </dgm:pt>
    <dgm:pt modelId="{8C9FE05D-AAFD-4E13-96BC-7F4D75121FBC}" type="pres">
      <dgm:prSet presAssocID="{8E77B823-6BD5-41A8-A61B-76AEB1AB4853}" presName="rootComposite" presStyleCnt="0"/>
      <dgm:spPr/>
    </dgm:pt>
    <dgm:pt modelId="{CE5E08B9-3442-40F3-9C88-2EE48E26C771}" type="pres">
      <dgm:prSet presAssocID="{8E77B823-6BD5-41A8-A61B-76AEB1AB4853}" presName="rootText" presStyleLbl="node3" presStyleIdx="12" presStyleCnt="73">
        <dgm:presLayoutVars>
          <dgm:chPref val="3"/>
        </dgm:presLayoutVars>
      </dgm:prSet>
      <dgm:spPr/>
      <dgm:t>
        <a:bodyPr/>
        <a:lstStyle/>
        <a:p>
          <a:endParaRPr lang="en-US"/>
        </a:p>
      </dgm:t>
    </dgm:pt>
    <dgm:pt modelId="{2133227C-0F8A-4119-95EE-993E656E4DE0}" type="pres">
      <dgm:prSet presAssocID="{8E77B823-6BD5-41A8-A61B-76AEB1AB4853}" presName="rootConnector" presStyleLbl="node3" presStyleIdx="12" presStyleCnt="73"/>
      <dgm:spPr/>
      <dgm:t>
        <a:bodyPr/>
        <a:lstStyle/>
        <a:p>
          <a:endParaRPr lang="en-US"/>
        </a:p>
      </dgm:t>
    </dgm:pt>
    <dgm:pt modelId="{99756C82-D741-4621-BC55-FC0F4E47D6A8}" type="pres">
      <dgm:prSet presAssocID="{8E77B823-6BD5-41A8-A61B-76AEB1AB4853}" presName="hierChild4" presStyleCnt="0"/>
      <dgm:spPr/>
    </dgm:pt>
    <dgm:pt modelId="{FFEB14BA-A037-4D62-916F-8D4814AAA1E7}" type="pres">
      <dgm:prSet presAssocID="{8E77B823-6BD5-41A8-A61B-76AEB1AB4853}" presName="hierChild5" presStyleCnt="0"/>
      <dgm:spPr/>
    </dgm:pt>
    <dgm:pt modelId="{D2D973CA-5148-4640-99D8-476433E64E66}" type="pres">
      <dgm:prSet presAssocID="{C3BB9B67-8613-4750-A2C2-C4C47D29C26D}" presName="hierChild5" presStyleCnt="0"/>
      <dgm:spPr/>
    </dgm:pt>
    <dgm:pt modelId="{D07B8B06-EB0F-4F83-8A9F-AE7BF3320074}" type="pres">
      <dgm:prSet presAssocID="{31D3D34E-A7A7-4031-8C02-B8A56F7C017D}" presName="Name37" presStyleLbl="parChTrans1D2" presStyleIdx="1" presStyleCnt="14"/>
      <dgm:spPr/>
      <dgm:t>
        <a:bodyPr/>
        <a:lstStyle/>
        <a:p>
          <a:endParaRPr lang="en-US"/>
        </a:p>
      </dgm:t>
    </dgm:pt>
    <dgm:pt modelId="{EB416CE5-7E03-420F-A53A-4AAF95299A04}" type="pres">
      <dgm:prSet presAssocID="{522C090A-BE11-4BA3-8C68-5C573277FD9E}" presName="hierRoot2" presStyleCnt="0">
        <dgm:presLayoutVars>
          <dgm:hierBranch val="init"/>
        </dgm:presLayoutVars>
      </dgm:prSet>
      <dgm:spPr/>
    </dgm:pt>
    <dgm:pt modelId="{E60DE063-72C3-4C27-A5D6-55541782058D}" type="pres">
      <dgm:prSet presAssocID="{522C090A-BE11-4BA3-8C68-5C573277FD9E}" presName="rootComposite" presStyleCnt="0"/>
      <dgm:spPr/>
    </dgm:pt>
    <dgm:pt modelId="{4F5FD5F7-0360-4DF4-980A-B0B687F2097D}" type="pres">
      <dgm:prSet presAssocID="{522C090A-BE11-4BA3-8C68-5C573277FD9E}" presName="rootText" presStyleLbl="node2" presStyleIdx="1" presStyleCnt="14">
        <dgm:presLayoutVars>
          <dgm:chPref val="3"/>
        </dgm:presLayoutVars>
      </dgm:prSet>
      <dgm:spPr/>
      <dgm:t>
        <a:bodyPr/>
        <a:lstStyle/>
        <a:p>
          <a:endParaRPr lang="en-US"/>
        </a:p>
      </dgm:t>
    </dgm:pt>
    <dgm:pt modelId="{A400A091-D3F3-4AD0-9941-86400B41FF98}" type="pres">
      <dgm:prSet presAssocID="{522C090A-BE11-4BA3-8C68-5C573277FD9E}" presName="rootConnector" presStyleLbl="node2" presStyleIdx="1" presStyleCnt="14"/>
      <dgm:spPr/>
      <dgm:t>
        <a:bodyPr/>
        <a:lstStyle/>
        <a:p>
          <a:endParaRPr lang="en-US"/>
        </a:p>
      </dgm:t>
    </dgm:pt>
    <dgm:pt modelId="{ED891BB4-B46E-41FF-A930-43A1969C945F}" type="pres">
      <dgm:prSet presAssocID="{522C090A-BE11-4BA3-8C68-5C573277FD9E}" presName="hierChild4" presStyleCnt="0"/>
      <dgm:spPr/>
    </dgm:pt>
    <dgm:pt modelId="{42AF9925-8BEB-4A92-9902-B32EB1478AC4}" type="pres">
      <dgm:prSet presAssocID="{4BA106B7-88AF-4DD2-80A5-57C4A51F5867}" presName="Name37" presStyleLbl="parChTrans1D3" presStyleIdx="13" presStyleCnt="73"/>
      <dgm:spPr/>
      <dgm:t>
        <a:bodyPr/>
        <a:lstStyle/>
        <a:p>
          <a:endParaRPr lang="en-US"/>
        </a:p>
      </dgm:t>
    </dgm:pt>
    <dgm:pt modelId="{106406E1-555D-4A4B-A9B4-0F92C31C828B}" type="pres">
      <dgm:prSet presAssocID="{24ABCF9D-D945-4CF2-B7C8-7F50CABD8D7C}" presName="hierRoot2" presStyleCnt="0">
        <dgm:presLayoutVars>
          <dgm:hierBranch val="init"/>
        </dgm:presLayoutVars>
      </dgm:prSet>
      <dgm:spPr/>
    </dgm:pt>
    <dgm:pt modelId="{21739D85-1E1C-480C-8E57-A9BE8415F01B}" type="pres">
      <dgm:prSet presAssocID="{24ABCF9D-D945-4CF2-B7C8-7F50CABD8D7C}" presName="rootComposite" presStyleCnt="0"/>
      <dgm:spPr/>
    </dgm:pt>
    <dgm:pt modelId="{66673301-A2A6-4B4E-B111-47598D94A0B5}" type="pres">
      <dgm:prSet presAssocID="{24ABCF9D-D945-4CF2-B7C8-7F50CABD8D7C}" presName="rootText" presStyleLbl="node3" presStyleIdx="13" presStyleCnt="73">
        <dgm:presLayoutVars>
          <dgm:chPref val="3"/>
        </dgm:presLayoutVars>
      </dgm:prSet>
      <dgm:spPr/>
      <dgm:t>
        <a:bodyPr/>
        <a:lstStyle/>
        <a:p>
          <a:endParaRPr lang="en-US"/>
        </a:p>
      </dgm:t>
    </dgm:pt>
    <dgm:pt modelId="{75C73294-EFE4-4BB6-A902-75C48868D6A2}" type="pres">
      <dgm:prSet presAssocID="{24ABCF9D-D945-4CF2-B7C8-7F50CABD8D7C}" presName="rootConnector" presStyleLbl="node3" presStyleIdx="13" presStyleCnt="73"/>
      <dgm:spPr/>
      <dgm:t>
        <a:bodyPr/>
        <a:lstStyle/>
        <a:p>
          <a:endParaRPr lang="en-US"/>
        </a:p>
      </dgm:t>
    </dgm:pt>
    <dgm:pt modelId="{B06524AD-0C03-47AC-9135-9FD063E1E932}" type="pres">
      <dgm:prSet presAssocID="{24ABCF9D-D945-4CF2-B7C8-7F50CABD8D7C}" presName="hierChild4" presStyleCnt="0"/>
      <dgm:spPr/>
    </dgm:pt>
    <dgm:pt modelId="{70F60827-6D85-4C3E-95E4-44587E72E089}" type="pres">
      <dgm:prSet presAssocID="{24ABCF9D-D945-4CF2-B7C8-7F50CABD8D7C}" presName="hierChild5" presStyleCnt="0"/>
      <dgm:spPr/>
    </dgm:pt>
    <dgm:pt modelId="{5174AF1E-8164-49BF-83DB-957640243BD9}" type="pres">
      <dgm:prSet presAssocID="{075D43C7-9085-436C-BF59-4FB1EB8457D4}" presName="Name37" presStyleLbl="parChTrans1D3" presStyleIdx="14" presStyleCnt="73"/>
      <dgm:spPr/>
      <dgm:t>
        <a:bodyPr/>
        <a:lstStyle/>
        <a:p>
          <a:endParaRPr lang="en-US"/>
        </a:p>
      </dgm:t>
    </dgm:pt>
    <dgm:pt modelId="{95E05E46-3D6D-4A5A-8688-3E4221C2078A}" type="pres">
      <dgm:prSet presAssocID="{BAA3A83D-F560-4771-B4B0-9CB4591D6322}" presName="hierRoot2" presStyleCnt="0">
        <dgm:presLayoutVars>
          <dgm:hierBranch val="init"/>
        </dgm:presLayoutVars>
      </dgm:prSet>
      <dgm:spPr/>
    </dgm:pt>
    <dgm:pt modelId="{BDEBF3DB-4351-4851-BC47-823CA9593ECC}" type="pres">
      <dgm:prSet presAssocID="{BAA3A83D-F560-4771-B4B0-9CB4591D6322}" presName="rootComposite" presStyleCnt="0"/>
      <dgm:spPr/>
    </dgm:pt>
    <dgm:pt modelId="{6E99D779-D16F-4CC3-801D-7F69B4E02BC3}" type="pres">
      <dgm:prSet presAssocID="{BAA3A83D-F560-4771-B4B0-9CB4591D6322}" presName="rootText" presStyleLbl="node3" presStyleIdx="14" presStyleCnt="73">
        <dgm:presLayoutVars>
          <dgm:chPref val="3"/>
        </dgm:presLayoutVars>
      </dgm:prSet>
      <dgm:spPr/>
      <dgm:t>
        <a:bodyPr/>
        <a:lstStyle/>
        <a:p>
          <a:endParaRPr lang="en-US"/>
        </a:p>
      </dgm:t>
    </dgm:pt>
    <dgm:pt modelId="{EAF0E5D6-E04C-4021-83B8-50ED6EED6EC2}" type="pres">
      <dgm:prSet presAssocID="{BAA3A83D-F560-4771-B4B0-9CB4591D6322}" presName="rootConnector" presStyleLbl="node3" presStyleIdx="14" presStyleCnt="73"/>
      <dgm:spPr/>
      <dgm:t>
        <a:bodyPr/>
        <a:lstStyle/>
        <a:p>
          <a:endParaRPr lang="en-US"/>
        </a:p>
      </dgm:t>
    </dgm:pt>
    <dgm:pt modelId="{CCADB0D9-6553-4FBC-818D-BC3FE8C27AF8}" type="pres">
      <dgm:prSet presAssocID="{BAA3A83D-F560-4771-B4B0-9CB4591D6322}" presName="hierChild4" presStyleCnt="0"/>
      <dgm:spPr/>
    </dgm:pt>
    <dgm:pt modelId="{1F8E2FAD-5182-45CB-A619-868FF2DD3BC6}" type="pres">
      <dgm:prSet presAssocID="{BAA3A83D-F560-4771-B4B0-9CB4591D6322}" presName="hierChild5" presStyleCnt="0"/>
      <dgm:spPr/>
    </dgm:pt>
    <dgm:pt modelId="{F3D6BDFF-8573-4152-A95A-ED30F8D5D59E}" type="pres">
      <dgm:prSet presAssocID="{CA6A47C6-5DD8-43CD-8B08-35A7BE2A4A63}" presName="Name37" presStyleLbl="parChTrans1D3" presStyleIdx="15" presStyleCnt="73"/>
      <dgm:spPr/>
      <dgm:t>
        <a:bodyPr/>
        <a:lstStyle/>
        <a:p>
          <a:endParaRPr lang="en-US"/>
        </a:p>
      </dgm:t>
    </dgm:pt>
    <dgm:pt modelId="{C8560F8B-B77E-40ED-9CF1-2F3D7BC1C573}" type="pres">
      <dgm:prSet presAssocID="{EBF3DF8F-1C5F-4B36-AD5A-3ACFD9871E89}" presName="hierRoot2" presStyleCnt="0">
        <dgm:presLayoutVars>
          <dgm:hierBranch val="init"/>
        </dgm:presLayoutVars>
      </dgm:prSet>
      <dgm:spPr/>
    </dgm:pt>
    <dgm:pt modelId="{8911684F-6615-40BB-9F28-8851631A71DC}" type="pres">
      <dgm:prSet presAssocID="{EBF3DF8F-1C5F-4B36-AD5A-3ACFD9871E89}" presName="rootComposite" presStyleCnt="0"/>
      <dgm:spPr/>
    </dgm:pt>
    <dgm:pt modelId="{DD057845-379A-449C-BFBD-A54FC50AFB0A}" type="pres">
      <dgm:prSet presAssocID="{EBF3DF8F-1C5F-4B36-AD5A-3ACFD9871E89}" presName="rootText" presStyleLbl="node3" presStyleIdx="15" presStyleCnt="73">
        <dgm:presLayoutVars>
          <dgm:chPref val="3"/>
        </dgm:presLayoutVars>
      </dgm:prSet>
      <dgm:spPr/>
      <dgm:t>
        <a:bodyPr/>
        <a:lstStyle/>
        <a:p>
          <a:endParaRPr lang="en-US"/>
        </a:p>
      </dgm:t>
    </dgm:pt>
    <dgm:pt modelId="{2B01D684-CF32-4999-BF97-348E9BC2FCC6}" type="pres">
      <dgm:prSet presAssocID="{EBF3DF8F-1C5F-4B36-AD5A-3ACFD9871E89}" presName="rootConnector" presStyleLbl="node3" presStyleIdx="15" presStyleCnt="73"/>
      <dgm:spPr/>
      <dgm:t>
        <a:bodyPr/>
        <a:lstStyle/>
        <a:p>
          <a:endParaRPr lang="en-US"/>
        </a:p>
      </dgm:t>
    </dgm:pt>
    <dgm:pt modelId="{CFBA207A-E7A9-4D86-8B66-EC80AC5AC5FE}" type="pres">
      <dgm:prSet presAssocID="{EBF3DF8F-1C5F-4B36-AD5A-3ACFD9871E89}" presName="hierChild4" presStyleCnt="0"/>
      <dgm:spPr/>
    </dgm:pt>
    <dgm:pt modelId="{3D2926E2-606A-4977-A3E0-F5F71075E91A}" type="pres">
      <dgm:prSet presAssocID="{EBF3DF8F-1C5F-4B36-AD5A-3ACFD9871E89}" presName="hierChild5" presStyleCnt="0"/>
      <dgm:spPr/>
    </dgm:pt>
    <dgm:pt modelId="{6E09B13B-2DD9-4116-BC63-0E1EC951168A}" type="pres">
      <dgm:prSet presAssocID="{1FE8FEAA-091A-4353-80DC-3A064EF8AFA6}" presName="Name37" presStyleLbl="parChTrans1D3" presStyleIdx="16" presStyleCnt="73"/>
      <dgm:spPr/>
      <dgm:t>
        <a:bodyPr/>
        <a:lstStyle/>
        <a:p>
          <a:endParaRPr lang="en-US"/>
        </a:p>
      </dgm:t>
    </dgm:pt>
    <dgm:pt modelId="{99C04D48-FE07-470A-9F7C-7D2F0C8EAB5D}" type="pres">
      <dgm:prSet presAssocID="{9E4C2A5D-8406-42DE-BE81-4A202CBB8441}" presName="hierRoot2" presStyleCnt="0">
        <dgm:presLayoutVars>
          <dgm:hierBranch val="init"/>
        </dgm:presLayoutVars>
      </dgm:prSet>
      <dgm:spPr/>
    </dgm:pt>
    <dgm:pt modelId="{983F4893-6B7B-4A72-9CF0-6A66583EC0F0}" type="pres">
      <dgm:prSet presAssocID="{9E4C2A5D-8406-42DE-BE81-4A202CBB8441}" presName="rootComposite" presStyleCnt="0"/>
      <dgm:spPr/>
    </dgm:pt>
    <dgm:pt modelId="{4483E204-ECF5-438D-8FE4-E92908BDD87D}" type="pres">
      <dgm:prSet presAssocID="{9E4C2A5D-8406-42DE-BE81-4A202CBB8441}" presName="rootText" presStyleLbl="node3" presStyleIdx="16" presStyleCnt="73">
        <dgm:presLayoutVars>
          <dgm:chPref val="3"/>
        </dgm:presLayoutVars>
      </dgm:prSet>
      <dgm:spPr/>
      <dgm:t>
        <a:bodyPr/>
        <a:lstStyle/>
        <a:p>
          <a:endParaRPr lang="en-US"/>
        </a:p>
      </dgm:t>
    </dgm:pt>
    <dgm:pt modelId="{569D90F9-1F50-464F-A44D-F12D71166FD5}" type="pres">
      <dgm:prSet presAssocID="{9E4C2A5D-8406-42DE-BE81-4A202CBB8441}" presName="rootConnector" presStyleLbl="node3" presStyleIdx="16" presStyleCnt="73"/>
      <dgm:spPr/>
      <dgm:t>
        <a:bodyPr/>
        <a:lstStyle/>
        <a:p>
          <a:endParaRPr lang="en-US"/>
        </a:p>
      </dgm:t>
    </dgm:pt>
    <dgm:pt modelId="{BD9578DC-48C9-4D92-BFFA-02BCEA8CF1F7}" type="pres">
      <dgm:prSet presAssocID="{9E4C2A5D-8406-42DE-BE81-4A202CBB8441}" presName="hierChild4" presStyleCnt="0"/>
      <dgm:spPr/>
    </dgm:pt>
    <dgm:pt modelId="{7509E55D-B105-4E5C-A5BE-AEB523A9D1BE}" type="pres">
      <dgm:prSet presAssocID="{9E4C2A5D-8406-42DE-BE81-4A202CBB8441}" presName="hierChild5" presStyleCnt="0"/>
      <dgm:spPr/>
    </dgm:pt>
    <dgm:pt modelId="{62A1FF6A-4336-4A7B-8B05-ABA385D90594}" type="pres">
      <dgm:prSet presAssocID="{2014A538-BE41-45B2-BBF4-761A27541855}" presName="Name37" presStyleLbl="parChTrans1D3" presStyleIdx="17" presStyleCnt="73"/>
      <dgm:spPr/>
      <dgm:t>
        <a:bodyPr/>
        <a:lstStyle/>
        <a:p>
          <a:endParaRPr lang="en-US"/>
        </a:p>
      </dgm:t>
    </dgm:pt>
    <dgm:pt modelId="{4FEE1A9E-D514-40CB-AC8F-ECA6F9F990DD}" type="pres">
      <dgm:prSet presAssocID="{E177380B-8989-4F1D-AE50-938288561321}" presName="hierRoot2" presStyleCnt="0">
        <dgm:presLayoutVars>
          <dgm:hierBranch val="init"/>
        </dgm:presLayoutVars>
      </dgm:prSet>
      <dgm:spPr/>
    </dgm:pt>
    <dgm:pt modelId="{0584C6E6-303D-499E-A5D9-A823E39941C5}" type="pres">
      <dgm:prSet presAssocID="{E177380B-8989-4F1D-AE50-938288561321}" presName="rootComposite" presStyleCnt="0"/>
      <dgm:spPr/>
    </dgm:pt>
    <dgm:pt modelId="{1553F241-9E79-4BCB-A157-0C30FA8CEACE}" type="pres">
      <dgm:prSet presAssocID="{E177380B-8989-4F1D-AE50-938288561321}" presName="rootText" presStyleLbl="node3" presStyleIdx="17" presStyleCnt="73">
        <dgm:presLayoutVars>
          <dgm:chPref val="3"/>
        </dgm:presLayoutVars>
      </dgm:prSet>
      <dgm:spPr/>
      <dgm:t>
        <a:bodyPr/>
        <a:lstStyle/>
        <a:p>
          <a:endParaRPr lang="en-US"/>
        </a:p>
      </dgm:t>
    </dgm:pt>
    <dgm:pt modelId="{DC07383F-9B51-43EA-88C6-B4EAD30ABC85}" type="pres">
      <dgm:prSet presAssocID="{E177380B-8989-4F1D-AE50-938288561321}" presName="rootConnector" presStyleLbl="node3" presStyleIdx="17" presStyleCnt="73"/>
      <dgm:spPr/>
      <dgm:t>
        <a:bodyPr/>
        <a:lstStyle/>
        <a:p>
          <a:endParaRPr lang="en-US"/>
        </a:p>
      </dgm:t>
    </dgm:pt>
    <dgm:pt modelId="{55F62850-7579-4737-A057-D62059F57BB2}" type="pres">
      <dgm:prSet presAssocID="{E177380B-8989-4F1D-AE50-938288561321}" presName="hierChild4" presStyleCnt="0"/>
      <dgm:spPr/>
    </dgm:pt>
    <dgm:pt modelId="{3BC0DF18-58D2-4B9C-9891-D2712BE40029}" type="pres">
      <dgm:prSet presAssocID="{E177380B-8989-4F1D-AE50-938288561321}" presName="hierChild5" presStyleCnt="0"/>
      <dgm:spPr/>
    </dgm:pt>
    <dgm:pt modelId="{632CEB19-DD46-4F3A-8A70-B4D5A9717F87}" type="pres">
      <dgm:prSet presAssocID="{C3D0E0CA-C8CB-455E-AE32-8B888C78F02C}" presName="Name37" presStyleLbl="parChTrans1D3" presStyleIdx="18" presStyleCnt="73"/>
      <dgm:spPr/>
      <dgm:t>
        <a:bodyPr/>
        <a:lstStyle/>
        <a:p>
          <a:endParaRPr lang="en-US"/>
        </a:p>
      </dgm:t>
    </dgm:pt>
    <dgm:pt modelId="{60F2E552-0D0C-40EA-976F-892185723796}" type="pres">
      <dgm:prSet presAssocID="{4C1A9444-F695-4DB5-9004-A6D271596BD5}" presName="hierRoot2" presStyleCnt="0">
        <dgm:presLayoutVars>
          <dgm:hierBranch val="init"/>
        </dgm:presLayoutVars>
      </dgm:prSet>
      <dgm:spPr/>
    </dgm:pt>
    <dgm:pt modelId="{5BD45036-9A6E-431F-8185-93280D14F1EA}" type="pres">
      <dgm:prSet presAssocID="{4C1A9444-F695-4DB5-9004-A6D271596BD5}" presName="rootComposite" presStyleCnt="0"/>
      <dgm:spPr/>
    </dgm:pt>
    <dgm:pt modelId="{216C047C-054F-4232-888E-B105E137A1F2}" type="pres">
      <dgm:prSet presAssocID="{4C1A9444-F695-4DB5-9004-A6D271596BD5}" presName="rootText" presStyleLbl="node3" presStyleIdx="18" presStyleCnt="73">
        <dgm:presLayoutVars>
          <dgm:chPref val="3"/>
        </dgm:presLayoutVars>
      </dgm:prSet>
      <dgm:spPr/>
      <dgm:t>
        <a:bodyPr/>
        <a:lstStyle/>
        <a:p>
          <a:endParaRPr lang="en-US"/>
        </a:p>
      </dgm:t>
    </dgm:pt>
    <dgm:pt modelId="{DFE33152-5305-4B50-B3CD-DE2EF159DBD1}" type="pres">
      <dgm:prSet presAssocID="{4C1A9444-F695-4DB5-9004-A6D271596BD5}" presName="rootConnector" presStyleLbl="node3" presStyleIdx="18" presStyleCnt="73"/>
      <dgm:spPr/>
      <dgm:t>
        <a:bodyPr/>
        <a:lstStyle/>
        <a:p>
          <a:endParaRPr lang="en-US"/>
        </a:p>
      </dgm:t>
    </dgm:pt>
    <dgm:pt modelId="{14CE29B0-AC8B-4233-9E10-75058509B753}" type="pres">
      <dgm:prSet presAssocID="{4C1A9444-F695-4DB5-9004-A6D271596BD5}" presName="hierChild4" presStyleCnt="0"/>
      <dgm:spPr/>
    </dgm:pt>
    <dgm:pt modelId="{D91FF30D-AF71-49A3-917B-35A0D9BDDB94}" type="pres">
      <dgm:prSet presAssocID="{4C1A9444-F695-4DB5-9004-A6D271596BD5}" presName="hierChild5" presStyleCnt="0"/>
      <dgm:spPr/>
    </dgm:pt>
    <dgm:pt modelId="{4D2BB70C-751E-4139-8581-0B03A7E16F3A}" type="pres">
      <dgm:prSet presAssocID="{6A2304FD-9D05-46FC-9CE0-1CBB67C8DF9F}" presName="Name37" presStyleLbl="parChTrans1D3" presStyleIdx="19" presStyleCnt="73"/>
      <dgm:spPr/>
      <dgm:t>
        <a:bodyPr/>
        <a:lstStyle/>
        <a:p>
          <a:endParaRPr lang="en-US"/>
        </a:p>
      </dgm:t>
    </dgm:pt>
    <dgm:pt modelId="{B4449728-E5C4-4BB4-99E2-5368C18E6D39}" type="pres">
      <dgm:prSet presAssocID="{78908AB1-D83F-4AB5-86C4-31024FBDBFEA}" presName="hierRoot2" presStyleCnt="0">
        <dgm:presLayoutVars>
          <dgm:hierBranch val="init"/>
        </dgm:presLayoutVars>
      </dgm:prSet>
      <dgm:spPr/>
    </dgm:pt>
    <dgm:pt modelId="{3DD6A607-807F-4808-947B-7B1CD971869A}" type="pres">
      <dgm:prSet presAssocID="{78908AB1-D83F-4AB5-86C4-31024FBDBFEA}" presName="rootComposite" presStyleCnt="0"/>
      <dgm:spPr/>
    </dgm:pt>
    <dgm:pt modelId="{616AF2F2-B0CA-4395-A531-204D4E46C927}" type="pres">
      <dgm:prSet presAssocID="{78908AB1-D83F-4AB5-86C4-31024FBDBFEA}" presName="rootText" presStyleLbl="node3" presStyleIdx="19" presStyleCnt="73">
        <dgm:presLayoutVars>
          <dgm:chPref val="3"/>
        </dgm:presLayoutVars>
      </dgm:prSet>
      <dgm:spPr/>
      <dgm:t>
        <a:bodyPr/>
        <a:lstStyle/>
        <a:p>
          <a:endParaRPr lang="en-US"/>
        </a:p>
      </dgm:t>
    </dgm:pt>
    <dgm:pt modelId="{BA82DA51-B681-4547-B1DF-DCBA064C1A82}" type="pres">
      <dgm:prSet presAssocID="{78908AB1-D83F-4AB5-86C4-31024FBDBFEA}" presName="rootConnector" presStyleLbl="node3" presStyleIdx="19" presStyleCnt="73"/>
      <dgm:spPr/>
      <dgm:t>
        <a:bodyPr/>
        <a:lstStyle/>
        <a:p>
          <a:endParaRPr lang="en-US"/>
        </a:p>
      </dgm:t>
    </dgm:pt>
    <dgm:pt modelId="{9FD8B9BD-E73D-4600-8C22-E22AC2CC996F}" type="pres">
      <dgm:prSet presAssocID="{78908AB1-D83F-4AB5-86C4-31024FBDBFEA}" presName="hierChild4" presStyleCnt="0"/>
      <dgm:spPr/>
    </dgm:pt>
    <dgm:pt modelId="{45F3F1B9-5FBA-4E64-8195-3C9BD14EA285}" type="pres">
      <dgm:prSet presAssocID="{78908AB1-D83F-4AB5-86C4-31024FBDBFEA}" presName="hierChild5" presStyleCnt="0"/>
      <dgm:spPr/>
    </dgm:pt>
    <dgm:pt modelId="{8609485E-1D90-4C0B-8B95-9AC789F8D649}" type="pres">
      <dgm:prSet presAssocID="{7A49B3E4-AFC1-46B6-9F7D-5B731C40DB99}" presName="Name37" presStyleLbl="parChTrans1D3" presStyleIdx="20" presStyleCnt="73"/>
      <dgm:spPr/>
      <dgm:t>
        <a:bodyPr/>
        <a:lstStyle/>
        <a:p>
          <a:endParaRPr lang="en-US"/>
        </a:p>
      </dgm:t>
    </dgm:pt>
    <dgm:pt modelId="{0A6ABDD6-BE8C-4735-A217-C4278D8B4807}" type="pres">
      <dgm:prSet presAssocID="{8604A97A-F8AF-4320-B1E1-F1F860807DD3}" presName="hierRoot2" presStyleCnt="0">
        <dgm:presLayoutVars>
          <dgm:hierBranch val="init"/>
        </dgm:presLayoutVars>
      </dgm:prSet>
      <dgm:spPr/>
    </dgm:pt>
    <dgm:pt modelId="{4657977A-BCAE-4D8A-A216-52175D92225D}" type="pres">
      <dgm:prSet presAssocID="{8604A97A-F8AF-4320-B1E1-F1F860807DD3}" presName="rootComposite" presStyleCnt="0"/>
      <dgm:spPr/>
    </dgm:pt>
    <dgm:pt modelId="{BDE74FB3-1348-45A3-B4FA-E4CADDA93D7F}" type="pres">
      <dgm:prSet presAssocID="{8604A97A-F8AF-4320-B1E1-F1F860807DD3}" presName="rootText" presStyleLbl="node3" presStyleIdx="20" presStyleCnt="73">
        <dgm:presLayoutVars>
          <dgm:chPref val="3"/>
        </dgm:presLayoutVars>
      </dgm:prSet>
      <dgm:spPr/>
      <dgm:t>
        <a:bodyPr/>
        <a:lstStyle/>
        <a:p>
          <a:endParaRPr lang="en-US"/>
        </a:p>
      </dgm:t>
    </dgm:pt>
    <dgm:pt modelId="{92DF2FF4-4CF2-4119-869D-196DBCA140B7}" type="pres">
      <dgm:prSet presAssocID="{8604A97A-F8AF-4320-B1E1-F1F860807DD3}" presName="rootConnector" presStyleLbl="node3" presStyleIdx="20" presStyleCnt="73"/>
      <dgm:spPr/>
      <dgm:t>
        <a:bodyPr/>
        <a:lstStyle/>
        <a:p>
          <a:endParaRPr lang="en-US"/>
        </a:p>
      </dgm:t>
    </dgm:pt>
    <dgm:pt modelId="{8DC8CC51-A0B5-498D-B658-E65E6638C686}" type="pres">
      <dgm:prSet presAssocID="{8604A97A-F8AF-4320-B1E1-F1F860807DD3}" presName="hierChild4" presStyleCnt="0"/>
      <dgm:spPr/>
    </dgm:pt>
    <dgm:pt modelId="{EAAEF8C3-9F8E-4F5F-8A25-E6AC32531017}" type="pres">
      <dgm:prSet presAssocID="{8604A97A-F8AF-4320-B1E1-F1F860807DD3}" presName="hierChild5" presStyleCnt="0"/>
      <dgm:spPr/>
    </dgm:pt>
    <dgm:pt modelId="{CBD71C18-369C-4921-B3A0-B1AD1B6E9BE8}" type="pres">
      <dgm:prSet presAssocID="{96BBE228-F706-44DA-A4F6-8716AB6209C2}" presName="Name37" presStyleLbl="parChTrans1D3" presStyleIdx="21" presStyleCnt="73"/>
      <dgm:spPr/>
      <dgm:t>
        <a:bodyPr/>
        <a:lstStyle/>
        <a:p>
          <a:endParaRPr lang="en-US"/>
        </a:p>
      </dgm:t>
    </dgm:pt>
    <dgm:pt modelId="{DA38C893-B7A2-4C9F-8C98-291BBAB5AE66}" type="pres">
      <dgm:prSet presAssocID="{1F74C978-1EF0-4BFA-A49A-8603D1C653CA}" presName="hierRoot2" presStyleCnt="0">
        <dgm:presLayoutVars>
          <dgm:hierBranch val="init"/>
        </dgm:presLayoutVars>
      </dgm:prSet>
      <dgm:spPr/>
    </dgm:pt>
    <dgm:pt modelId="{7DF38317-A2F1-4D7B-A9BC-B12913B63561}" type="pres">
      <dgm:prSet presAssocID="{1F74C978-1EF0-4BFA-A49A-8603D1C653CA}" presName="rootComposite" presStyleCnt="0"/>
      <dgm:spPr/>
    </dgm:pt>
    <dgm:pt modelId="{DB6843F3-ABE7-40B1-B3F3-C2D38129F317}" type="pres">
      <dgm:prSet presAssocID="{1F74C978-1EF0-4BFA-A49A-8603D1C653CA}" presName="rootText" presStyleLbl="node3" presStyleIdx="21" presStyleCnt="73">
        <dgm:presLayoutVars>
          <dgm:chPref val="3"/>
        </dgm:presLayoutVars>
      </dgm:prSet>
      <dgm:spPr/>
      <dgm:t>
        <a:bodyPr/>
        <a:lstStyle/>
        <a:p>
          <a:endParaRPr lang="en-US"/>
        </a:p>
      </dgm:t>
    </dgm:pt>
    <dgm:pt modelId="{9A91F95D-048A-4C4E-A343-FCB878F0599F}" type="pres">
      <dgm:prSet presAssocID="{1F74C978-1EF0-4BFA-A49A-8603D1C653CA}" presName="rootConnector" presStyleLbl="node3" presStyleIdx="21" presStyleCnt="73"/>
      <dgm:spPr/>
      <dgm:t>
        <a:bodyPr/>
        <a:lstStyle/>
        <a:p>
          <a:endParaRPr lang="en-US"/>
        </a:p>
      </dgm:t>
    </dgm:pt>
    <dgm:pt modelId="{0CFFBE7A-B59B-48B9-80C0-E421C1802D6E}" type="pres">
      <dgm:prSet presAssocID="{1F74C978-1EF0-4BFA-A49A-8603D1C653CA}" presName="hierChild4" presStyleCnt="0"/>
      <dgm:spPr/>
    </dgm:pt>
    <dgm:pt modelId="{D2FAC7AD-84F0-4DE4-ACB7-083F69697DFA}" type="pres">
      <dgm:prSet presAssocID="{1F74C978-1EF0-4BFA-A49A-8603D1C653CA}" presName="hierChild5" presStyleCnt="0"/>
      <dgm:spPr/>
    </dgm:pt>
    <dgm:pt modelId="{F56A987D-6B42-42B0-AF8A-67EC5E81C3D7}" type="pres">
      <dgm:prSet presAssocID="{F9313097-662B-41DE-A311-D5E9AA7944FB}" presName="Name37" presStyleLbl="parChTrans1D3" presStyleIdx="22" presStyleCnt="73"/>
      <dgm:spPr/>
      <dgm:t>
        <a:bodyPr/>
        <a:lstStyle/>
        <a:p>
          <a:endParaRPr lang="en-US"/>
        </a:p>
      </dgm:t>
    </dgm:pt>
    <dgm:pt modelId="{24578776-C47F-44A8-9D3A-A5105A7F5F81}" type="pres">
      <dgm:prSet presAssocID="{F30F27D7-2EC8-4BDE-A23C-FAE0B2B65968}" presName="hierRoot2" presStyleCnt="0">
        <dgm:presLayoutVars>
          <dgm:hierBranch val="init"/>
        </dgm:presLayoutVars>
      </dgm:prSet>
      <dgm:spPr/>
    </dgm:pt>
    <dgm:pt modelId="{4599CEAD-0F4F-45CA-BCEE-01BAC1CD2D71}" type="pres">
      <dgm:prSet presAssocID="{F30F27D7-2EC8-4BDE-A23C-FAE0B2B65968}" presName="rootComposite" presStyleCnt="0"/>
      <dgm:spPr/>
    </dgm:pt>
    <dgm:pt modelId="{CEF0745D-B81F-40E9-92D4-EA942515E245}" type="pres">
      <dgm:prSet presAssocID="{F30F27D7-2EC8-4BDE-A23C-FAE0B2B65968}" presName="rootText" presStyleLbl="node3" presStyleIdx="22" presStyleCnt="73">
        <dgm:presLayoutVars>
          <dgm:chPref val="3"/>
        </dgm:presLayoutVars>
      </dgm:prSet>
      <dgm:spPr/>
      <dgm:t>
        <a:bodyPr/>
        <a:lstStyle/>
        <a:p>
          <a:endParaRPr lang="en-US"/>
        </a:p>
      </dgm:t>
    </dgm:pt>
    <dgm:pt modelId="{745B193B-C841-46AC-95C4-FC5BDB004ED0}" type="pres">
      <dgm:prSet presAssocID="{F30F27D7-2EC8-4BDE-A23C-FAE0B2B65968}" presName="rootConnector" presStyleLbl="node3" presStyleIdx="22" presStyleCnt="73"/>
      <dgm:spPr/>
      <dgm:t>
        <a:bodyPr/>
        <a:lstStyle/>
        <a:p>
          <a:endParaRPr lang="en-US"/>
        </a:p>
      </dgm:t>
    </dgm:pt>
    <dgm:pt modelId="{7C02DC47-1867-4B14-89C3-AE6439C3FE8B}" type="pres">
      <dgm:prSet presAssocID="{F30F27D7-2EC8-4BDE-A23C-FAE0B2B65968}" presName="hierChild4" presStyleCnt="0"/>
      <dgm:spPr/>
    </dgm:pt>
    <dgm:pt modelId="{00E57DEA-756D-49DB-9838-817BAB7378F7}" type="pres">
      <dgm:prSet presAssocID="{F30F27D7-2EC8-4BDE-A23C-FAE0B2B65968}" presName="hierChild5" presStyleCnt="0"/>
      <dgm:spPr/>
    </dgm:pt>
    <dgm:pt modelId="{BCAB61CB-0A7F-4461-9DCE-090882271ABE}" type="pres">
      <dgm:prSet presAssocID="{6496A074-E986-4065-AF2C-D6A5CB0B5750}" presName="Name37" presStyleLbl="parChTrans1D3" presStyleIdx="23" presStyleCnt="73"/>
      <dgm:spPr/>
      <dgm:t>
        <a:bodyPr/>
        <a:lstStyle/>
        <a:p>
          <a:endParaRPr lang="en-US"/>
        </a:p>
      </dgm:t>
    </dgm:pt>
    <dgm:pt modelId="{A6E84D35-EA21-4E47-99FF-78E40E2EE39E}" type="pres">
      <dgm:prSet presAssocID="{C446687F-E9D8-4A9D-9CE6-1D14BC19BF3D}" presName="hierRoot2" presStyleCnt="0">
        <dgm:presLayoutVars>
          <dgm:hierBranch val="init"/>
        </dgm:presLayoutVars>
      </dgm:prSet>
      <dgm:spPr/>
    </dgm:pt>
    <dgm:pt modelId="{8F974548-D88D-423A-B4D7-3D74B5D15909}" type="pres">
      <dgm:prSet presAssocID="{C446687F-E9D8-4A9D-9CE6-1D14BC19BF3D}" presName="rootComposite" presStyleCnt="0"/>
      <dgm:spPr/>
    </dgm:pt>
    <dgm:pt modelId="{CACE5493-C015-4F80-BB6F-578FBE85FF6C}" type="pres">
      <dgm:prSet presAssocID="{C446687F-E9D8-4A9D-9CE6-1D14BC19BF3D}" presName="rootText" presStyleLbl="node3" presStyleIdx="23" presStyleCnt="73">
        <dgm:presLayoutVars>
          <dgm:chPref val="3"/>
        </dgm:presLayoutVars>
      </dgm:prSet>
      <dgm:spPr/>
      <dgm:t>
        <a:bodyPr/>
        <a:lstStyle/>
        <a:p>
          <a:endParaRPr lang="en-US"/>
        </a:p>
      </dgm:t>
    </dgm:pt>
    <dgm:pt modelId="{F5349843-1149-44C3-99CA-FEE6F5BB8080}" type="pres">
      <dgm:prSet presAssocID="{C446687F-E9D8-4A9D-9CE6-1D14BC19BF3D}" presName="rootConnector" presStyleLbl="node3" presStyleIdx="23" presStyleCnt="73"/>
      <dgm:spPr/>
      <dgm:t>
        <a:bodyPr/>
        <a:lstStyle/>
        <a:p>
          <a:endParaRPr lang="en-US"/>
        </a:p>
      </dgm:t>
    </dgm:pt>
    <dgm:pt modelId="{F6E48D1D-2EF1-42B1-AFDA-0CFEAC1105F1}" type="pres">
      <dgm:prSet presAssocID="{C446687F-E9D8-4A9D-9CE6-1D14BC19BF3D}" presName="hierChild4" presStyleCnt="0"/>
      <dgm:spPr/>
    </dgm:pt>
    <dgm:pt modelId="{4BE4E044-287B-4BF0-8C86-05236013AFD7}" type="pres">
      <dgm:prSet presAssocID="{C446687F-E9D8-4A9D-9CE6-1D14BC19BF3D}" presName="hierChild5" presStyleCnt="0"/>
      <dgm:spPr/>
    </dgm:pt>
    <dgm:pt modelId="{AFFE83FF-8D38-43B9-AEBB-5DE08D8419DE}" type="pres">
      <dgm:prSet presAssocID="{522C090A-BE11-4BA3-8C68-5C573277FD9E}" presName="hierChild5" presStyleCnt="0"/>
      <dgm:spPr/>
    </dgm:pt>
    <dgm:pt modelId="{6F11B001-94F7-475C-A214-17C49242CEE7}" type="pres">
      <dgm:prSet presAssocID="{E4BBA362-E3D6-4BA3-8D0C-8DCF7992E09A}" presName="Name37" presStyleLbl="parChTrans1D2" presStyleIdx="2" presStyleCnt="14"/>
      <dgm:spPr/>
      <dgm:t>
        <a:bodyPr/>
        <a:lstStyle/>
        <a:p>
          <a:endParaRPr lang="en-US"/>
        </a:p>
      </dgm:t>
    </dgm:pt>
    <dgm:pt modelId="{314188D7-CBFC-43A8-A662-9420DF8DA4A7}" type="pres">
      <dgm:prSet presAssocID="{827C611A-5F4B-4FC9-91FC-8FDE169C78AF}" presName="hierRoot2" presStyleCnt="0">
        <dgm:presLayoutVars>
          <dgm:hierBranch val="init"/>
        </dgm:presLayoutVars>
      </dgm:prSet>
      <dgm:spPr/>
    </dgm:pt>
    <dgm:pt modelId="{4B34B4AC-D193-4E93-A896-0F78B7851031}" type="pres">
      <dgm:prSet presAssocID="{827C611A-5F4B-4FC9-91FC-8FDE169C78AF}" presName="rootComposite" presStyleCnt="0"/>
      <dgm:spPr/>
    </dgm:pt>
    <dgm:pt modelId="{50D14B0A-5049-4F52-A31E-DC1B05F86A93}" type="pres">
      <dgm:prSet presAssocID="{827C611A-5F4B-4FC9-91FC-8FDE169C78AF}" presName="rootText" presStyleLbl="node2" presStyleIdx="2" presStyleCnt="14">
        <dgm:presLayoutVars>
          <dgm:chPref val="3"/>
        </dgm:presLayoutVars>
      </dgm:prSet>
      <dgm:spPr/>
      <dgm:t>
        <a:bodyPr/>
        <a:lstStyle/>
        <a:p>
          <a:endParaRPr lang="en-US"/>
        </a:p>
      </dgm:t>
    </dgm:pt>
    <dgm:pt modelId="{4658E8FC-A5F6-4BF6-98C1-AD15596ED030}" type="pres">
      <dgm:prSet presAssocID="{827C611A-5F4B-4FC9-91FC-8FDE169C78AF}" presName="rootConnector" presStyleLbl="node2" presStyleIdx="2" presStyleCnt="14"/>
      <dgm:spPr/>
      <dgm:t>
        <a:bodyPr/>
        <a:lstStyle/>
        <a:p>
          <a:endParaRPr lang="en-US"/>
        </a:p>
      </dgm:t>
    </dgm:pt>
    <dgm:pt modelId="{13601C46-E4D6-40ED-BFFA-225D1CDAF565}" type="pres">
      <dgm:prSet presAssocID="{827C611A-5F4B-4FC9-91FC-8FDE169C78AF}" presName="hierChild4" presStyleCnt="0"/>
      <dgm:spPr/>
    </dgm:pt>
    <dgm:pt modelId="{13948265-7DE2-47DF-B07B-7E1A1F1D2151}" type="pres">
      <dgm:prSet presAssocID="{20CA3039-BBD0-4B0B-9301-6C4190420D36}" presName="Name37" presStyleLbl="parChTrans1D3" presStyleIdx="24" presStyleCnt="73"/>
      <dgm:spPr/>
      <dgm:t>
        <a:bodyPr/>
        <a:lstStyle/>
        <a:p>
          <a:endParaRPr lang="en-US"/>
        </a:p>
      </dgm:t>
    </dgm:pt>
    <dgm:pt modelId="{2CFC02D6-934B-400C-94E1-2ADE0C0CCCE3}" type="pres">
      <dgm:prSet presAssocID="{6149FF43-0AC7-4D6B-97B7-EA6457E3E8C7}" presName="hierRoot2" presStyleCnt="0">
        <dgm:presLayoutVars>
          <dgm:hierBranch val="init"/>
        </dgm:presLayoutVars>
      </dgm:prSet>
      <dgm:spPr/>
    </dgm:pt>
    <dgm:pt modelId="{042569D7-436E-48A0-BEAA-20605E74BCAF}" type="pres">
      <dgm:prSet presAssocID="{6149FF43-0AC7-4D6B-97B7-EA6457E3E8C7}" presName="rootComposite" presStyleCnt="0"/>
      <dgm:spPr/>
    </dgm:pt>
    <dgm:pt modelId="{8E268DDD-F5AD-4534-916B-A5DD6E0BF9F4}" type="pres">
      <dgm:prSet presAssocID="{6149FF43-0AC7-4D6B-97B7-EA6457E3E8C7}" presName="rootText" presStyleLbl="node3" presStyleIdx="24" presStyleCnt="73">
        <dgm:presLayoutVars>
          <dgm:chPref val="3"/>
        </dgm:presLayoutVars>
      </dgm:prSet>
      <dgm:spPr/>
      <dgm:t>
        <a:bodyPr/>
        <a:lstStyle/>
        <a:p>
          <a:endParaRPr lang="en-US"/>
        </a:p>
      </dgm:t>
    </dgm:pt>
    <dgm:pt modelId="{93AA9BCC-91BF-4437-9908-7FF66A0D8C2D}" type="pres">
      <dgm:prSet presAssocID="{6149FF43-0AC7-4D6B-97B7-EA6457E3E8C7}" presName="rootConnector" presStyleLbl="node3" presStyleIdx="24" presStyleCnt="73"/>
      <dgm:spPr/>
      <dgm:t>
        <a:bodyPr/>
        <a:lstStyle/>
        <a:p>
          <a:endParaRPr lang="en-US"/>
        </a:p>
      </dgm:t>
    </dgm:pt>
    <dgm:pt modelId="{81DFBFC7-58A1-4839-B165-FA5AE9EB660D}" type="pres">
      <dgm:prSet presAssocID="{6149FF43-0AC7-4D6B-97B7-EA6457E3E8C7}" presName="hierChild4" presStyleCnt="0"/>
      <dgm:spPr/>
    </dgm:pt>
    <dgm:pt modelId="{E7500E29-5116-421D-B37F-20344411F82B}" type="pres">
      <dgm:prSet presAssocID="{6149FF43-0AC7-4D6B-97B7-EA6457E3E8C7}" presName="hierChild5" presStyleCnt="0"/>
      <dgm:spPr/>
    </dgm:pt>
    <dgm:pt modelId="{E3DA4A3F-30B1-46B3-86F1-992C6C670B02}" type="pres">
      <dgm:prSet presAssocID="{73C0AE8E-9A99-477B-881B-2F4D56BD54D6}" presName="Name37" presStyleLbl="parChTrans1D3" presStyleIdx="25" presStyleCnt="73"/>
      <dgm:spPr/>
      <dgm:t>
        <a:bodyPr/>
        <a:lstStyle/>
        <a:p>
          <a:endParaRPr lang="en-US"/>
        </a:p>
      </dgm:t>
    </dgm:pt>
    <dgm:pt modelId="{8AB5A684-54A7-4FFA-A4DB-4C3718974C2C}" type="pres">
      <dgm:prSet presAssocID="{D893D0FC-B2B3-4739-855B-2EF8FD138395}" presName="hierRoot2" presStyleCnt="0">
        <dgm:presLayoutVars>
          <dgm:hierBranch val="init"/>
        </dgm:presLayoutVars>
      </dgm:prSet>
      <dgm:spPr/>
    </dgm:pt>
    <dgm:pt modelId="{D1C6A15C-F12F-4905-AD9F-3D6AAFDEC18D}" type="pres">
      <dgm:prSet presAssocID="{D893D0FC-B2B3-4739-855B-2EF8FD138395}" presName="rootComposite" presStyleCnt="0"/>
      <dgm:spPr/>
    </dgm:pt>
    <dgm:pt modelId="{7BF60659-E9D1-4639-BE94-1F6D003C5B86}" type="pres">
      <dgm:prSet presAssocID="{D893D0FC-B2B3-4739-855B-2EF8FD138395}" presName="rootText" presStyleLbl="node3" presStyleIdx="25" presStyleCnt="73">
        <dgm:presLayoutVars>
          <dgm:chPref val="3"/>
        </dgm:presLayoutVars>
      </dgm:prSet>
      <dgm:spPr/>
      <dgm:t>
        <a:bodyPr/>
        <a:lstStyle/>
        <a:p>
          <a:endParaRPr lang="en-US"/>
        </a:p>
      </dgm:t>
    </dgm:pt>
    <dgm:pt modelId="{E0F71191-6DCB-4EFA-9E1A-A7254A2C83A8}" type="pres">
      <dgm:prSet presAssocID="{D893D0FC-B2B3-4739-855B-2EF8FD138395}" presName="rootConnector" presStyleLbl="node3" presStyleIdx="25" presStyleCnt="73"/>
      <dgm:spPr/>
      <dgm:t>
        <a:bodyPr/>
        <a:lstStyle/>
        <a:p>
          <a:endParaRPr lang="en-US"/>
        </a:p>
      </dgm:t>
    </dgm:pt>
    <dgm:pt modelId="{1679CB22-7643-45E5-B15B-18090BECBEAE}" type="pres">
      <dgm:prSet presAssocID="{D893D0FC-B2B3-4739-855B-2EF8FD138395}" presName="hierChild4" presStyleCnt="0"/>
      <dgm:spPr/>
    </dgm:pt>
    <dgm:pt modelId="{2FA93E12-CE8E-41A8-BDE2-4D9B82E11507}" type="pres">
      <dgm:prSet presAssocID="{D893D0FC-B2B3-4739-855B-2EF8FD138395}" presName="hierChild5" presStyleCnt="0"/>
      <dgm:spPr/>
    </dgm:pt>
    <dgm:pt modelId="{5985FCD3-DDC9-428A-9BDD-7CBC3200DCB5}" type="pres">
      <dgm:prSet presAssocID="{58198A9F-B367-4E9B-BA20-E9AF1F4B1CA6}" presName="Name37" presStyleLbl="parChTrans1D3" presStyleIdx="26" presStyleCnt="73"/>
      <dgm:spPr/>
      <dgm:t>
        <a:bodyPr/>
        <a:lstStyle/>
        <a:p>
          <a:endParaRPr lang="en-US"/>
        </a:p>
      </dgm:t>
    </dgm:pt>
    <dgm:pt modelId="{21DE3C1E-6DA7-42F8-BF8B-77B2BBD3E59C}" type="pres">
      <dgm:prSet presAssocID="{3BBF8E11-9AB4-457B-91E4-752BEC18AB2C}" presName="hierRoot2" presStyleCnt="0">
        <dgm:presLayoutVars>
          <dgm:hierBranch val="init"/>
        </dgm:presLayoutVars>
      </dgm:prSet>
      <dgm:spPr/>
    </dgm:pt>
    <dgm:pt modelId="{3EEB3C53-DAC7-43CC-BECD-60248F1D1365}" type="pres">
      <dgm:prSet presAssocID="{3BBF8E11-9AB4-457B-91E4-752BEC18AB2C}" presName="rootComposite" presStyleCnt="0"/>
      <dgm:spPr/>
    </dgm:pt>
    <dgm:pt modelId="{C5F37C98-3F82-4B42-AC3A-7C933188EDDC}" type="pres">
      <dgm:prSet presAssocID="{3BBF8E11-9AB4-457B-91E4-752BEC18AB2C}" presName="rootText" presStyleLbl="node3" presStyleIdx="26" presStyleCnt="73">
        <dgm:presLayoutVars>
          <dgm:chPref val="3"/>
        </dgm:presLayoutVars>
      </dgm:prSet>
      <dgm:spPr/>
      <dgm:t>
        <a:bodyPr/>
        <a:lstStyle/>
        <a:p>
          <a:endParaRPr lang="en-US"/>
        </a:p>
      </dgm:t>
    </dgm:pt>
    <dgm:pt modelId="{4ADCDD3A-F909-48C7-87C1-C0836D45B7E1}" type="pres">
      <dgm:prSet presAssocID="{3BBF8E11-9AB4-457B-91E4-752BEC18AB2C}" presName="rootConnector" presStyleLbl="node3" presStyleIdx="26" presStyleCnt="73"/>
      <dgm:spPr/>
      <dgm:t>
        <a:bodyPr/>
        <a:lstStyle/>
        <a:p>
          <a:endParaRPr lang="en-US"/>
        </a:p>
      </dgm:t>
    </dgm:pt>
    <dgm:pt modelId="{9A990011-91E6-4219-A2E9-56CEE572F777}" type="pres">
      <dgm:prSet presAssocID="{3BBF8E11-9AB4-457B-91E4-752BEC18AB2C}" presName="hierChild4" presStyleCnt="0"/>
      <dgm:spPr/>
    </dgm:pt>
    <dgm:pt modelId="{B1F7302C-3980-451E-AE0D-7D3F6324FA96}" type="pres">
      <dgm:prSet presAssocID="{3BBF8E11-9AB4-457B-91E4-752BEC18AB2C}" presName="hierChild5" presStyleCnt="0"/>
      <dgm:spPr/>
    </dgm:pt>
    <dgm:pt modelId="{A389ADA5-5275-40CA-9AB6-16AF189C5379}" type="pres">
      <dgm:prSet presAssocID="{EDA53D8C-4E38-4812-B5B7-1B9D7C14402F}" presName="Name37" presStyleLbl="parChTrans1D3" presStyleIdx="27" presStyleCnt="73"/>
      <dgm:spPr/>
      <dgm:t>
        <a:bodyPr/>
        <a:lstStyle/>
        <a:p>
          <a:endParaRPr lang="en-US"/>
        </a:p>
      </dgm:t>
    </dgm:pt>
    <dgm:pt modelId="{E929AA0E-972A-4DD0-8FCC-B3199F28F2A6}" type="pres">
      <dgm:prSet presAssocID="{0A66495E-6F9C-4DE9-8ECB-1E8504BD9AB0}" presName="hierRoot2" presStyleCnt="0">
        <dgm:presLayoutVars>
          <dgm:hierBranch val="init"/>
        </dgm:presLayoutVars>
      </dgm:prSet>
      <dgm:spPr/>
    </dgm:pt>
    <dgm:pt modelId="{DC1B3850-E2F7-4D29-86FA-19A74A2CBF72}" type="pres">
      <dgm:prSet presAssocID="{0A66495E-6F9C-4DE9-8ECB-1E8504BD9AB0}" presName="rootComposite" presStyleCnt="0"/>
      <dgm:spPr/>
    </dgm:pt>
    <dgm:pt modelId="{072986D8-2724-4857-8531-06C1CC5893EE}" type="pres">
      <dgm:prSet presAssocID="{0A66495E-6F9C-4DE9-8ECB-1E8504BD9AB0}" presName="rootText" presStyleLbl="node3" presStyleIdx="27" presStyleCnt="73">
        <dgm:presLayoutVars>
          <dgm:chPref val="3"/>
        </dgm:presLayoutVars>
      </dgm:prSet>
      <dgm:spPr/>
      <dgm:t>
        <a:bodyPr/>
        <a:lstStyle/>
        <a:p>
          <a:endParaRPr lang="en-US"/>
        </a:p>
      </dgm:t>
    </dgm:pt>
    <dgm:pt modelId="{77B18763-1AD5-496E-8AD2-83AB76E608EB}" type="pres">
      <dgm:prSet presAssocID="{0A66495E-6F9C-4DE9-8ECB-1E8504BD9AB0}" presName="rootConnector" presStyleLbl="node3" presStyleIdx="27" presStyleCnt="73"/>
      <dgm:spPr/>
      <dgm:t>
        <a:bodyPr/>
        <a:lstStyle/>
        <a:p>
          <a:endParaRPr lang="en-US"/>
        </a:p>
      </dgm:t>
    </dgm:pt>
    <dgm:pt modelId="{8FC02E26-B4B8-428E-A2CE-FE08C23A1136}" type="pres">
      <dgm:prSet presAssocID="{0A66495E-6F9C-4DE9-8ECB-1E8504BD9AB0}" presName="hierChild4" presStyleCnt="0"/>
      <dgm:spPr/>
    </dgm:pt>
    <dgm:pt modelId="{2D9CC63A-D96B-4BD2-9809-7228D8D995D6}" type="pres">
      <dgm:prSet presAssocID="{0A66495E-6F9C-4DE9-8ECB-1E8504BD9AB0}" presName="hierChild5" presStyleCnt="0"/>
      <dgm:spPr/>
    </dgm:pt>
    <dgm:pt modelId="{55E81969-9C0D-4C62-BE8F-D58CDB85556D}" type="pres">
      <dgm:prSet presAssocID="{FE0DF1D9-1B1F-4F09-BA58-2645DB5C81BE}" presName="Name37" presStyleLbl="parChTrans1D3" presStyleIdx="28" presStyleCnt="73"/>
      <dgm:spPr/>
      <dgm:t>
        <a:bodyPr/>
        <a:lstStyle/>
        <a:p>
          <a:endParaRPr lang="en-US"/>
        </a:p>
      </dgm:t>
    </dgm:pt>
    <dgm:pt modelId="{462B2CCC-6160-41D3-A7A0-46670357C49F}" type="pres">
      <dgm:prSet presAssocID="{1DE31CA5-CDAA-4ABE-AE0E-A51564C8C6A4}" presName="hierRoot2" presStyleCnt="0">
        <dgm:presLayoutVars>
          <dgm:hierBranch val="init"/>
        </dgm:presLayoutVars>
      </dgm:prSet>
      <dgm:spPr/>
    </dgm:pt>
    <dgm:pt modelId="{F1F6045B-7E49-4CED-B409-E5ABC3A01104}" type="pres">
      <dgm:prSet presAssocID="{1DE31CA5-CDAA-4ABE-AE0E-A51564C8C6A4}" presName="rootComposite" presStyleCnt="0"/>
      <dgm:spPr/>
    </dgm:pt>
    <dgm:pt modelId="{7EF5D844-F863-4BDD-91A3-71F1D24F5A45}" type="pres">
      <dgm:prSet presAssocID="{1DE31CA5-CDAA-4ABE-AE0E-A51564C8C6A4}" presName="rootText" presStyleLbl="node3" presStyleIdx="28" presStyleCnt="73">
        <dgm:presLayoutVars>
          <dgm:chPref val="3"/>
        </dgm:presLayoutVars>
      </dgm:prSet>
      <dgm:spPr/>
      <dgm:t>
        <a:bodyPr/>
        <a:lstStyle/>
        <a:p>
          <a:endParaRPr lang="en-US"/>
        </a:p>
      </dgm:t>
    </dgm:pt>
    <dgm:pt modelId="{20EE993C-A0E3-4ECE-A35E-332363FB6F2B}" type="pres">
      <dgm:prSet presAssocID="{1DE31CA5-CDAA-4ABE-AE0E-A51564C8C6A4}" presName="rootConnector" presStyleLbl="node3" presStyleIdx="28" presStyleCnt="73"/>
      <dgm:spPr/>
      <dgm:t>
        <a:bodyPr/>
        <a:lstStyle/>
        <a:p>
          <a:endParaRPr lang="en-US"/>
        </a:p>
      </dgm:t>
    </dgm:pt>
    <dgm:pt modelId="{61CCC2F4-FD12-40B5-9AD0-2A3A699739EE}" type="pres">
      <dgm:prSet presAssocID="{1DE31CA5-CDAA-4ABE-AE0E-A51564C8C6A4}" presName="hierChild4" presStyleCnt="0"/>
      <dgm:spPr/>
    </dgm:pt>
    <dgm:pt modelId="{7444CBB2-52B5-4DCC-A081-8E08DF0A33AF}" type="pres">
      <dgm:prSet presAssocID="{1DE31CA5-CDAA-4ABE-AE0E-A51564C8C6A4}" presName="hierChild5" presStyleCnt="0"/>
      <dgm:spPr/>
    </dgm:pt>
    <dgm:pt modelId="{290CCD8D-50E4-46A3-B8F5-5B48417197F4}" type="pres">
      <dgm:prSet presAssocID="{DF5F5762-EC6E-418C-B9AF-28E379511B14}" presName="Name37" presStyleLbl="parChTrans1D3" presStyleIdx="29" presStyleCnt="73"/>
      <dgm:spPr/>
      <dgm:t>
        <a:bodyPr/>
        <a:lstStyle/>
        <a:p>
          <a:endParaRPr lang="en-US"/>
        </a:p>
      </dgm:t>
    </dgm:pt>
    <dgm:pt modelId="{363222E9-7502-465C-A2F1-C974FD033120}" type="pres">
      <dgm:prSet presAssocID="{9A224E33-70FF-4A49-86E5-036B0B4FA976}" presName="hierRoot2" presStyleCnt="0">
        <dgm:presLayoutVars>
          <dgm:hierBranch val="init"/>
        </dgm:presLayoutVars>
      </dgm:prSet>
      <dgm:spPr/>
    </dgm:pt>
    <dgm:pt modelId="{8C5ED757-3FE8-4D08-B8AD-4266B039ECD9}" type="pres">
      <dgm:prSet presAssocID="{9A224E33-70FF-4A49-86E5-036B0B4FA976}" presName="rootComposite" presStyleCnt="0"/>
      <dgm:spPr/>
    </dgm:pt>
    <dgm:pt modelId="{C5DDAE58-883F-42CB-B0DD-56EF6F884168}" type="pres">
      <dgm:prSet presAssocID="{9A224E33-70FF-4A49-86E5-036B0B4FA976}" presName="rootText" presStyleLbl="node3" presStyleIdx="29" presStyleCnt="73">
        <dgm:presLayoutVars>
          <dgm:chPref val="3"/>
        </dgm:presLayoutVars>
      </dgm:prSet>
      <dgm:spPr/>
      <dgm:t>
        <a:bodyPr/>
        <a:lstStyle/>
        <a:p>
          <a:endParaRPr lang="en-US"/>
        </a:p>
      </dgm:t>
    </dgm:pt>
    <dgm:pt modelId="{2456F016-CB2F-49C1-85DC-8B0F62F97975}" type="pres">
      <dgm:prSet presAssocID="{9A224E33-70FF-4A49-86E5-036B0B4FA976}" presName="rootConnector" presStyleLbl="node3" presStyleIdx="29" presStyleCnt="73"/>
      <dgm:spPr/>
      <dgm:t>
        <a:bodyPr/>
        <a:lstStyle/>
        <a:p>
          <a:endParaRPr lang="en-US"/>
        </a:p>
      </dgm:t>
    </dgm:pt>
    <dgm:pt modelId="{F4A69E19-D748-4DC3-BD37-A7C4E3DBEFE7}" type="pres">
      <dgm:prSet presAssocID="{9A224E33-70FF-4A49-86E5-036B0B4FA976}" presName="hierChild4" presStyleCnt="0"/>
      <dgm:spPr/>
    </dgm:pt>
    <dgm:pt modelId="{52766771-1BE9-4D6C-8A87-FC4FE035E82F}" type="pres">
      <dgm:prSet presAssocID="{9A224E33-70FF-4A49-86E5-036B0B4FA976}" presName="hierChild5" presStyleCnt="0"/>
      <dgm:spPr/>
    </dgm:pt>
    <dgm:pt modelId="{E7B8CE14-99F2-473E-8C0F-ED2D84351C5D}" type="pres">
      <dgm:prSet presAssocID="{827C611A-5F4B-4FC9-91FC-8FDE169C78AF}" presName="hierChild5" presStyleCnt="0"/>
      <dgm:spPr/>
    </dgm:pt>
    <dgm:pt modelId="{F35ACE8A-8E36-4E97-8AD5-7FC0D8562BAA}" type="pres">
      <dgm:prSet presAssocID="{8D916630-7F2A-421D-9539-D7CA66659BD2}" presName="Name37" presStyleLbl="parChTrans1D2" presStyleIdx="3" presStyleCnt="14"/>
      <dgm:spPr/>
      <dgm:t>
        <a:bodyPr/>
        <a:lstStyle/>
        <a:p>
          <a:endParaRPr lang="en-US"/>
        </a:p>
      </dgm:t>
    </dgm:pt>
    <dgm:pt modelId="{0E27565D-0EBA-44B3-B29B-04FF2C11AFE4}" type="pres">
      <dgm:prSet presAssocID="{707FDD75-8C81-4D5F-9518-20E8C90A7385}" presName="hierRoot2" presStyleCnt="0">
        <dgm:presLayoutVars>
          <dgm:hierBranch val="init"/>
        </dgm:presLayoutVars>
      </dgm:prSet>
      <dgm:spPr/>
    </dgm:pt>
    <dgm:pt modelId="{D9E91BF9-0439-4F5B-A0E9-74A6F83A94E3}" type="pres">
      <dgm:prSet presAssocID="{707FDD75-8C81-4D5F-9518-20E8C90A7385}" presName="rootComposite" presStyleCnt="0"/>
      <dgm:spPr/>
    </dgm:pt>
    <dgm:pt modelId="{488EEE55-E160-4D10-99C7-4FABE5FBD177}" type="pres">
      <dgm:prSet presAssocID="{707FDD75-8C81-4D5F-9518-20E8C90A7385}" presName="rootText" presStyleLbl="node2" presStyleIdx="3" presStyleCnt="14">
        <dgm:presLayoutVars>
          <dgm:chPref val="3"/>
        </dgm:presLayoutVars>
      </dgm:prSet>
      <dgm:spPr/>
      <dgm:t>
        <a:bodyPr/>
        <a:lstStyle/>
        <a:p>
          <a:endParaRPr lang="en-US"/>
        </a:p>
      </dgm:t>
    </dgm:pt>
    <dgm:pt modelId="{8674C785-9636-4F70-8B1D-36D18DF96E20}" type="pres">
      <dgm:prSet presAssocID="{707FDD75-8C81-4D5F-9518-20E8C90A7385}" presName="rootConnector" presStyleLbl="node2" presStyleIdx="3" presStyleCnt="14"/>
      <dgm:spPr/>
      <dgm:t>
        <a:bodyPr/>
        <a:lstStyle/>
        <a:p>
          <a:endParaRPr lang="en-US"/>
        </a:p>
      </dgm:t>
    </dgm:pt>
    <dgm:pt modelId="{9D16A71D-F340-45D2-A123-C7B47E40A96B}" type="pres">
      <dgm:prSet presAssocID="{707FDD75-8C81-4D5F-9518-20E8C90A7385}" presName="hierChild4" presStyleCnt="0"/>
      <dgm:spPr/>
    </dgm:pt>
    <dgm:pt modelId="{5DB72884-2CF1-4F25-8DD1-7FF1579F6A61}" type="pres">
      <dgm:prSet presAssocID="{BA1B9EAA-068F-447E-A81D-803B803638F8}" presName="Name37" presStyleLbl="parChTrans1D3" presStyleIdx="30" presStyleCnt="73"/>
      <dgm:spPr/>
      <dgm:t>
        <a:bodyPr/>
        <a:lstStyle/>
        <a:p>
          <a:endParaRPr lang="en-US"/>
        </a:p>
      </dgm:t>
    </dgm:pt>
    <dgm:pt modelId="{2AEFE6D5-270F-427E-80DB-2951FCB4F56A}" type="pres">
      <dgm:prSet presAssocID="{13DAA1AB-3E0D-44F4-A497-1F9997C1EE1A}" presName="hierRoot2" presStyleCnt="0">
        <dgm:presLayoutVars>
          <dgm:hierBranch val="init"/>
        </dgm:presLayoutVars>
      </dgm:prSet>
      <dgm:spPr/>
    </dgm:pt>
    <dgm:pt modelId="{D03D72F0-50A4-4BE1-9D8A-34127D358C45}" type="pres">
      <dgm:prSet presAssocID="{13DAA1AB-3E0D-44F4-A497-1F9997C1EE1A}" presName="rootComposite" presStyleCnt="0"/>
      <dgm:spPr/>
    </dgm:pt>
    <dgm:pt modelId="{59FEDD21-F55C-4FB4-85D9-E209CDA8F251}" type="pres">
      <dgm:prSet presAssocID="{13DAA1AB-3E0D-44F4-A497-1F9997C1EE1A}" presName="rootText" presStyleLbl="node3" presStyleIdx="30" presStyleCnt="73">
        <dgm:presLayoutVars>
          <dgm:chPref val="3"/>
        </dgm:presLayoutVars>
      </dgm:prSet>
      <dgm:spPr/>
      <dgm:t>
        <a:bodyPr/>
        <a:lstStyle/>
        <a:p>
          <a:endParaRPr lang="en-US"/>
        </a:p>
      </dgm:t>
    </dgm:pt>
    <dgm:pt modelId="{98A44E81-9CAE-46FA-87A3-501D23AFB46B}" type="pres">
      <dgm:prSet presAssocID="{13DAA1AB-3E0D-44F4-A497-1F9997C1EE1A}" presName="rootConnector" presStyleLbl="node3" presStyleIdx="30" presStyleCnt="73"/>
      <dgm:spPr/>
      <dgm:t>
        <a:bodyPr/>
        <a:lstStyle/>
        <a:p>
          <a:endParaRPr lang="en-US"/>
        </a:p>
      </dgm:t>
    </dgm:pt>
    <dgm:pt modelId="{EF0CA847-2D7D-41D6-9210-341AE4ADA6C2}" type="pres">
      <dgm:prSet presAssocID="{13DAA1AB-3E0D-44F4-A497-1F9997C1EE1A}" presName="hierChild4" presStyleCnt="0"/>
      <dgm:spPr/>
    </dgm:pt>
    <dgm:pt modelId="{9B654199-64CD-479C-B18A-4CA373595745}" type="pres">
      <dgm:prSet presAssocID="{13DAA1AB-3E0D-44F4-A497-1F9997C1EE1A}" presName="hierChild5" presStyleCnt="0"/>
      <dgm:spPr/>
    </dgm:pt>
    <dgm:pt modelId="{35B530DC-F72C-4EBC-9D57-7160F3A116BE}" type="pres">
      <dgm:prSet presAssocID="{E1036AD6-7719-49E5-BBEC-509B61A5908A}" presName="Name37" presStyleLbl="parChTrans1D3" presStyleIdx="31" presStyleCnt="73"/>
      <dgm:spPr/>
      <dgm:t>
        <a:bodyPr/>
        <a:lstStyle/>
        <a:p>
          <a:endParaRPr lang="en-US"/>
        </a:p>
      </dgm:t>
    </dgm:pt>
    <dgm:pt modelId="{A808F763-B71D-4F99-AC7F-877E3C138FE7}" type="pres">
      <dgm:prSet presAssocID="{F1CAB05B-8F90-49F6-BF1E-E1D7A34CCE07}" presName="hierRoot2" presStyleCnt="0">
        <dgm:presLayoutVars>
          <dgm:hierBranch val="init"/>
        </dgm:presLayoutVars>
      </dgm:prSet>
      <dgm:spPr/>
    </dgm:pt>
    <dgm:pt modelId="{A9D862FC-8596-4F02-8DB9-20EC1B680B9F}" type="pres">
      <dgm:prSet presAssocID="{F1CAB05B-8F90-49F6-BF1E-E1D7A34CCE07}" presName="rootComposite" presStyleCnt="0"/>
      <dgm:spPr/>
    </dgm:pt>
    <dgm:pt modelId="{8F151018-A576-46EB-98CF-030F83818A41}" type="pres">
      <dgm:prSet presAssocID="{F1CAB05B-8F90-49F6-BF1E-E1D7A34CCE07}" presName="rootText" presStyleLbl="node3" presStyleIdx="31" presStyleCnt="73">
        <dgm:presLayoutVars>
          <dgm:chPref val="3"/>
        </dgm:presLayoutVars>
      </dgm:prSet>
      <dgm:spPr/>
      <dgm:t>
        <a:bodyPr/>
        <a:lstStyle/>
        <a:p>
          <a:endParaRPr lang="en-US"/>
        </a:p>
      </dgm:t>
    </dgm:pt>
    <dgm:pt modelId="{8B34F3D2-4D9A-451C-BA40-EB4DBC011828}" type="pres">
      <dgm:prSet presAssocID="{F1CAB05B-8F90-49F6-BF1E-E1D7A34CCE07}" presName="rootConnector" presStyleLbl="node3" presStyleIdx="31" presStyleCnt="73"/>
      <dgm:spPr/>
      <dgm:t>
        <a:bodyPr/>
        <a:lstStyle/>
        <a:p>
          <a:endParaRPr lang="en-US"/>
        </a:p>
      </dgm:t>
    </dgm:pt>
    <dgm:pt modelId="{A550200A-A908-4057-8C44-57359AED9F4C}" type="pres">
      <dgm:prSet presAssocID="{F1CAB05B-8F90-49F6-BF1E-E1D7A34CCE07}" presName="hierChild4" presStyleCnt="0"/>
      <dgm:spPr/>
    </dgm:pt>
    <dgm:pt modelId="{967CF1B6-63B0-4F12-A122-A4DF8C536E10}" type="pres">
      <dgm:prSet presAssocID="{F1CAB05B-8F90-49F6-BF1E-E1D7A34CCE07}" presName="hierChild5" presStyleCnt="0"/>
      <dgm:spPr/>
    </dgm:pt>
    <dgm:pt modelId="{6326DB30-C937-45FA-9A83-79D921492629}" type="pres">
      <dgm:prSet presAssocID="{C94F8F1D-6F29-4EC6-BCC2-233B0BC2CBD1}" presName="Name37" presStyleLbl="parChTrans1D3" presStyleIdx="32" presStyleCnt="73"/>
      <dgm:spPr/>
      <dgm:t>
        <a:bodyPr/>
        <a:lstStyle/>
        <a:p>
          <a:endParaRPr lang="en-US"/>
        </a:p>
      </dgm:t>
    </dgm:pt>
    <dgm:pt modelId="{5722693E-59E8-4AAC-956D-DE6AABFDBFE6}" type="pres">
      <dgm:prSet presAssocID="{1A21E205-11F2-47D4-AE79-4B0ECFB9C6ED}" presName="hierRoot2" presStyleCnt="0">
        <dgm:presLayoutVars>
          <dgm:hierBranch val="init"/>
        </dgm:presLayoutVars>
      </dgm:prSet>
      <dgm:spPr/>
    </dgm:pt>
    <dgm:pt modelId="{C6371BC6-231F-4DAE-BAC8-E4EFA559CD87}" type="pres">
      <dgm:prSet presAssocID="{1A21E205-11F2-47D4-AE79-4B0ECFB9C6ED}" presName="rootComposite" presStyleCnt="0"/>
      <dgm:spPr/>
    </dgm:pt>
    <dgm:pt modelId="{D22DF121-E8DD-4FBC-95BF-99866579760D}" type="pres">
      <dgm:prSet presAssocID="{1A21E205-11F2-47D4-AE79-4B0ECFB9C6ED}" presName="rootText" presStyleLbl="node3" presStyleIdx="32" presStyleCnt="73">
        <dgm:presLayoutVars>
          <dgm:chPref val="3"/>
        </dgm:presLayoutVars>
      </dgm:prSet>
      <dgm:spPr/>
      <dgm:t>
        <a:bodyPr/>
        <a:lstStyle/>
        <a:p>
          <a:endParaRPr lang="en-US"/>
        </a:p>
      </dgm:t>
    </dgm:pt>
    <dgm:pt modelId="{E7FB1C4E-33F7-47C7-9C03-03AEF4BA1BC1}" type="pres">
      <dgm:prSet presAssocID="{1A21E205-11F2-47D4-AE79-4B0ECFB9C6ED}" presName="rootConnector" presStyleLbl="node3" presStyleIdx="32" presStyleCnt="73"/>
      <dgm:spPr/>
      <dgm:t>
        <a:bodyPr/>
        <a:lstStyle/>
        <a:p>
          <a:endParaRPr lang="en-US"/>
        </a:p>
      </dgm:t>
    </dgm:pt>
    <dgm:pt modelId="{C16332D5-59A8-4D1D-A05E-FA3AA856C4FC}" type="pres">
      <dgm:prSet presAssocID="{1A21E205-11F2-47D4-AE79-4B0ECFB9C6ED}" presName="hierChild4" presStyleCnt="0"/>
      <dgm:spPr/>
    </dgm:pt>
    <dgm:pt modelId="{B9B1FA1D-8A3C-450E-962D-A2722D8D427E}" type="pres">
      <dgm:prSet presAssocID="{1A21E205-11F2-47D4-AE79-4B0ECFB9C6ED}" presName="hierChild5" presStyleCnt="0"/>
      <dgm:spPr/>
    </dgm:pt>
    <dgm:pt modelId="{FB7CF90C-DFCA-4D39-85C8-72F326EF26BF}" type="pres">
      <dgm:prSet presAssocID="{E0AE1D71-040D-4212-AAA3-4AB832A803BE}" presName="Name37" presStyleLbl="parChTrans1D3" presStyleIdx="33" presStyleCnt="73"/>
      <dgm:spPr/>
      <dgm:t>
        <a:bodyPr/>
        <a:lstStyle/>
        <a:p>
          <a:endParaRPr lang="en-US"/>
        </a:p>
      </dgm:t>
    </dgm:pt>
    <dgm:pt modelId="{AC777198-B338-4392-9856-BB79F90FFD11}" type="pres">
      <dgm:prSet presAssocID="{C503E9F3-93EA-4762-B6CF-5552281F4654}" presName="hierRoot2" presStyleCnt="0">
        <dgm:presLayoutVars>
          <dgm:hierBranch val="init"/>
        </dgm:presLayoutVars>
      </dgm:prSet>
      <dgm:spPr/>
    </dgm:pt>
    <dgm:pt modelId="{568937D5-F560-47E4-AFA9-66B3995EFF23}" type="pres">
      <dgm:prSet presAssocID="{C503E9F3-93EA-4762-B6CF-5552281F4654}" presName="rootComposite" presStyleCnt="0"/>
      <dgm:spPr/>
    </dgm:pt>
    <dgm:pt modelId="{3B0BC9D3-6DE4-482D-96CB-325FCE4CAD8C}" type="pres">
      <dgm:prSet presAssocID="{C503E9F3-93EA-4762-B6CF-5552281F4654}" presName="rootText" presStyleLbl="node3" presStyleIdx="33" presStyleCnt="73">
        <dgm:presLayoutVars>
          <dgm:chPref val="3"/>
        </dgm:presLayoutVars>
      </dgm:prSet>
      <dgm:spPr/>
      <dgm:t>
        <a:bodyPr/>
        <a:lstStyle/>
        <a:p>
          <a:endParaRPr lang="en-US"/>
        </a:p>
      </dgm:t>
    </dgm:pt>
    <dgm:pt modelId="{3E5B467B-9C8B-48F7-846D-CCD181BB5EAC}" type="pres">
      <dgm:prSet presAssocID="{C503E9F3-93EA-4762-B6CF-5552281F4654}" presName="rootConnector" presStyleLbl="node3" presStyleIdx="33" presStyleCnt="73"/>
      <dgm:spPr/>
      <dgm:t>
        <a:bodyPr/>
        <a:lstStyle/>
        <a:p>
          <a:endParaRPr lang="en-US"/>
        </a:p>
      </dgm:t>
    </dgm:pt>
    <dgm:pt modelId="{C1EB8A22-3B3F-444E-A2F5-A00B456F2847}" type="pres">
      <dgm:prSet presAssocID="{C503E9F3-93EA-4762-B6CF-5552281F4654}" presName="hierChild4" presStyleCnt="0"/>
      <dgm:spPr/>
    </dgm:pt>
    <dgm:pt modelId="{EA4AC3DB-3084-4731-8CF7-F6DE01207F60}" type="pres">
      <dgm:prSet presAssocID="{C503E9F3-93EA-4762-B6CF-5552281F4654}" presName="hierChild5" presStyleCnt="0"/>
      <dgm:spPr/>
    </dgm:pt>
    <dgm:pt modelId="{889F1304-4F10-45DD-BFD6-D834D37BBA78}" type="pres">
      <dgm:prSet presAssocID="{59ED1963-BDD1-44C2-9A68-B88F3807725F}" presName="Name37" presStyleLbl="parChTrans1D3" presStyleIdx="34" presStyleCnt="73"/>
      <dgm:spPr/>
      <dgm:t>
        <a:bodyPr/>
        <a:lstStyle/>
        <a:p>
          <a:endParaRPr lang="en-US"/>
        </a:p>
      </dgm:t>
    </dgm:pt>
    <dgm:pt modelId="{8094060D-D3A5-4474-875F-96DDE829FBC4}" type="pres">
      <dgm:prSet presAssocID="{4843319C-6CBA-4B37-994F-EFED8A2D5EC1}" presName="hierRoot2" presStyleCnt="0">
        <dgm:presLayoutVars>
          <dgm:hierBranch val="init"/>
        </dgm:presLayoutVars>
      </dgm:prSet>
      <dgm:spPr/>
    </dgm:pt>
    <dgm:pt modelId="{5B4A6E11-CC64-4082-B2B7-C35B0E3F0C46}" type="pres">
      <dgm:prSet presAssocID="{4843319C-6CBA-4B37-994F-EFED8A2D5EC1}" presName="rootComposite" presStyleCnt="0"/>
      <dgm:spPr/>
    </dgm:pt>
    <dgm:pt modelId="{A2A214C7-256E-4286-B175-ED3B5DFAF8E5}" type="pres">
      <dgm:prSet presAssocID="{4843319C-6CBA-4B37-994F-EFED8A2D5EC1}" presName="rootText" presStyleLbl="node3" presStyleIdx="34" presStyleCnt="73">
        <dgm:presLayoutVars>
          <dgm:chPref val="3"/>
        </dgm:presLayoutVars>
      </dgm:prSet>
      <dgm:spPr/>
      <dgm:t>
        <a:bodyPr/>
        <a:lstStyle/>
        <a:p>
          <a:endParaRPr lang="en-US"/>
        </a:p>
      </dgm:t>
    </dgm:pt>
    <dgm:pt modelId="{60161447-1D86-4982-B9D3-72AFAB23D668}" type="pres">
      <dgm:prSet presAssocID="{4843319C-6CBA-4B37-994F-EFED8A2D5EC1}" presName="rootConnector" presStyleLbl="node3" presStyleIdx="34" presStyleCnt="73"/>
      <dgm:spPr/>
      <dgm:t>
        <a:bodyPr/>
        <a:lstStyle/>
        <a:p>
          <a:endParaRPr lang="en-US"/>
        </a:p>
      </dgm:t>
    </dgm:pt>
    <dgm:pt modelId="{9CD3F55A-240F-4B06-9241-1F0BE22AC07D}" type="pres">
      <dgm:prSet presAssocID="{4843319C-6CBA-4B37-994F-EFED8A2D5EC1}" presName="hierChild4" presStyleCnt="0"/>
      <dgm:spPr/>
    </dgm:pt>
    <dgm:pt modelId="{798742F2-8A03-46B0-B040-84E68AC3D387}" type="pres">
      <dgm:prSet presAssocID="{4843319C-6CBA-4B37-994F-EFED8A2D5EC1}" presName="hierChild5" presStyleCnt="0"/>
      <dgm:spPr/>
    </dgm:pt>
    <dgm:pt modelId="{F07030C0-3B85-4163-B0EE-061C7EE95430}" type="pres">
      <dgm:prSet presAssocID="{CA2B6815-26FE-4DA3-BD7E-1690361EFFE4}" presName="Name37" presStyleLbl="parChTrans1D3" presStyleIdx="35" presStyleCnt="73"/>
      <dgm:spPr/>
      <dgm:t>
        <a:bodyPr/>
        <a:lstStyle/>
        <a:p>
          <a:endParaRPr lang="en-US"/>
        </a:p>
      </dgm:t>
    </dgm:pt>
    <dgm:pt modelId="{FC5C7622-720E-475A-8344-5B79FBC122B6}" type="pres">
      <dgm:prSet presAssocID="{C986055D-CEE6-4605-85A4-283736809A3A}" presName="hierRoot2" presStyleCnt="0">
        <dgm:presLayoutVars>
          <dgm:hierBranch val="init"/>
        </dgm:presLayoutVars>
      </dgm:prSet>
      <dgm:spPr/>
    </dgm:pt>
    <dgm:pt modelId="{3D5C10A9-C9F2-4FF9-8F22-A3E586DF04BC}" type="pres">
      <dgm:prSet presAssocID="{C986055D-CEE6-4605-85A4-283736809A3A}" presName="rootComposite" presStyleCnt="0"/>
      <dgm:spPr/>
    </dgm:pt>
    <dgm:pt modelId="{F811CEBA-A480-4C91-979A-B97EB75AA854}" type="pres">
      <dgm:prSet presAssocID="{C986055D-CEE6-4605-85A4-283736809A3A}" presName="rootText" presStyleLbl="node3" presStyleIdx="35" presStyleCnt="73">
        <dgm:presLayoutVars>
          <dgm:chPref val="3"/>
        </dgm:presLayoutVars>
      </dgm:prSet>
      <dgm:spPr/>
      <dgm:t>
        <a:bodyPr/>
        <a:lstStyle/>
        <a:p>
          <a:endParaRPr lang="en-US"/>
        </a:p>
      </dgm:t>
    </dgm:pt>
    <dgm:pt modelId="{6CAD2043-0121-41F5-8EC8-5D884AC7B18F}" type="pres">
      <dgm:prSet presAssocID="{C986055D-CEE6-4605-85A4-283736809A3A}" presName="rootConnector" presStyleLbl="node3" presStyleIdx="35" presStyleCnt="73"/>
      <dgm:spPr/>
      <dgm:t>
        <a:bodyPr/>
        <a:lstStyle/>
        <a:p>
          <a:endParaRPr lang="en-US"/>
        </a:p>
      </dgm:t>
    </dgm:pt>
    <dgm:pt modelId="{1E4CD1FE-B5F4-40F1-8E4B-9070C175E2CA}" type="pres">
      <dgm:prSet presAssocID="{C986055D-CEE6-4605-85A4-283736809A3A}" presName="hierChild4" presStyleCnt="0"/>
      <dgm:spPr/>
    </dgm:pt>
    <dgm:pt modelId="{3539EDD3-56D5-44AE-AD5A-64CE2400AD86}" type="pres">
      <dgm:prSet presAssocID="{C986055D-CEE6-4605-85A4-283736809A3A}" presName="hierChild5" presStyleCnt="0"/>
      <dgm:spPr/>
    </dgm:pt>
    <dgm:pt modelId="{2EC90C5F-C99D-43B0-A448-5BC88BC916C8}" type="pres">
      <dgm:prSet presAssocID="{BF84C275-53B5-4B19-9AC9-2DFD61524532}" presName="Name37" presStyleLbl="parChTrans1D3" presStyleIdx="36" presStyleCnt="73"/>
      <dgm:spPr/>
      <dgm:t>
        <a:bodyPr/>
        <a:lstStyle/>
        <a:p>
          <a:endParaRPr lang="en-US"/>
        </a:p>
      </dgm:t>
    </dgm:pt>
    <dgm:pt modelId="{2C992FC0-C997-4230-9AE7-FD2A10D6275D}" type="pres">
      <dgm:prSet presAssocID="{75805C3E-94FE-43CC-9296-DF3F47EE18E4}" presName="hierRoot2" presStyleCnt="0">
        <dgm:presLayoutVars>
          <dgm:hierBranch val="init"/>
        </dgm:presLayoutVars>
      </dgm:prSet>
      <dgm:spPr/>
    </dgm:pt>
    <dgm:pt modelId="{F4FDFFFB-B89D-484F-8305-DA496B1A99F4}" type="pres">
      <dgm:prSet presAssocID="{75805C3E-94FE-43CC-9296-DF3F47EE18E4}" presName="rootComposite" presStyleCnt="0"/>
      <dgm:spPr/>
    </dgm:pt>
    <dgm:pt modelId="{D5A2D0C9-F847-4883-AEDB-52F1BAA54C40}" type="pres">
      <dgm:prSet presAssocID="{75805C3E-94FE-43CC-9296-DF3F47EE18E4}" presName="rootText" presStyleLbl="node3" presStyleIdx="36" presStyleCnt="73">
        <dgm:presLayoutVars>
          <dgm:chPref val="3"/>
        </dgm:presLayoutVars>
      </dgm:prSet>
      <dgm:spPr/>
      <dgm:t>
        <a:bodyPr/>
        <a:lstStyle/>
        <a:p>
          <a:endParaRPr lang="en-US"/>
        </a:p>
      </dgm:t>
    </dgm:pt>
    <dgm:pt modelId="{2F756924-2C29-4BE7-8947-67973507061E}" type="pres">
      <dgm:prSet presAssocID="{75805C3E-94FE-43CC-9296-DF3F47EE18E4}" presName="rootConnector" presStyleLbl="node3" presStyleIdx="36" presStyleCnt="73"/>
      <dgm:spPr/>
      <dgm:t>
        <a:bodyPr/>
        <a:lstStyle/>
        <a:p>
          <a:endParaRPr lang="en-US"/>
        </a:p>
      </dgm:t>
    </dgm:pt>
    <dgm:pt modelId="{DBE37BDF-F038-4F88-9855-07A8AE68A312}" type="pres">
      <dgm:prSet presAssocID="{75805C3E-94FE-43CC-9296-DF3F47EE18E4}" presName="hierChild4" presStyleCnt="0"/>
      <dgm:spPr/>
    </dgm:pt>
    <dgm:pt modelId="{181A14E5-8AF6-4E32-B82B-573E008339F6}" type="pres">
      <dgm:prSet presAssocID="{75805C3E-94FE-43CC-9296-DF3F47EE18E4}" presName="hierChild5" presStyleCnt="0"/>
      <dgm:spPr/>
    </dgm:pt>
    <dgm:pt modelId="{2AD55D18-5356-44FB-AE7B-A1A7F9D4E92F}" type="pres">
      <dgm:prSet presAssocID="{1C67492B-5FFD-4C4F-B91A-BEB875FBD95D}" presName="Name37" presStyleLbl="parChTrans1D3" presStyleIdx="37" presStyleCnt="73"/>
      <dgm:spPr/>
      <dgm:t>
        <a:bodyPr/>
        <a:lstStyle/>
        <a:p>
          <a:endParaRPr lang="en-US"/>
        </a:p>
      </dgm:t>
    </dgm:pt>
    <dgm:pt modelId="{C3A5C983-C476-4F18-8341-CEB460E91B73}" type="pres">
      <dgm:prSet presAssocID="{16C0F345-B9E0-48CF-979E-727EA9583329}" presName="hierRoot2" presStyleCnt="0">
        <dgm:presLayoutVars>
          <dgm:hierBranch val="init"/>
        </dgm:presLayoutVars>
      </dgm:prSet>
      <dgm:spPr/>
    </dgm:pt>
    <dgm:pt modelId="{FB8295AB-69C6-4386-81C0-A0AF279B5B75}" type="pres">
      <dgm:prSet presAssocID="{16C0F345-B9E0-48CF-979E-727EA9583329}" presName="rootComposite" presStyleCnt="0"/>
      <dgm:spPr/>
    </dgm:pt>
    <dgm:pt modelId="{2E8D3675-9C47-427F-A911-9B42414E5A93}" type="pres">
      <dgm:prSet presAssocID="{16C0F345-B9E0-48CF-979E-727EA9583329}" presName="rootText" presStyleLbl="node3" presStyleIdx="37" presStyleCnt="73">
        <dgm:presLayoutVars>
          <dgm:chPref val="3"/>
        </dgm:presLayoutVars>
      </dgm:prSet>
      <dgm:spPr/>
      <dgm:t>
        <a:bodyPr/>
        <a:lstStyle/>
        <a:p>
          <a:endParaRPr lang="en-US"/>
        </a:p>
      </dgm:t>
    </dgm:pt>
    <dgm:pt modelId="{0E9ADBE5-9BC3-4265-BED3-CB1FA5A6013A}" type="pres">
      <dgm:prSet presAssocID="{16C0F345-B9E0-48CF-979E-727EA9583329}" presName="rootConnector" presStyleLbl="node3" presStyleIdx="37" presStyleCnt="73"/>
      <dgm:spPr/>
      <dgm:t>
        <a:bodyPr/>
        <a:lstStyle/>
        <a:p>
          <a:endParaRPr lang="en-US"/>
        </a:p>
      </dgm:t>
    </dgm:pt>
    <dgm:pt modelId="{2E910073-3F8B-43E4-A5B8-FA4E851A43E2}" type="pres">
      <dgm:prSet presAssocID="{16C0F345-B9E0-48CF-979E-727EA9583329}" presName="hierChild4" presStyleCnt="0"/>
      <dgm:spPr/>
    </dgm:pt>
    <dgm:pt modelId="{75076AC0-E146-41D9-B69E-8C9EA78B0A87}" type="pres">
      <dgm:prSet presAssocID="{16C0F345-B9E0-48CF-979E-727EA9583329}" presName="hierChild5" presStyleCnt="0"/>
      <dgm:spPr/>
    </dgm:pt>
    <dgm:pt modelId="{EB1080F0-7DE9-4565-B858-BCDD627B33E7}" type="pres">
      <dgm:prSet presAssocID="{8F24202E-BD7E-4941-ADB5-0E0E98069BBF}" presName="Name37" presStyleLbl="parChTrans1D3" presStyleIdx="38" presStyleCnt="73"/>
      <dgm:spPr/>
      <dgm:t>
        <a:bodyPr/>
        <a:lstStyle/>
        <a:p>
          <a:endParaRPr lang="en-US"/>
        </a:p>
      </dgm:t>
    </dgm:pt>
    <dgm:pt modelId="{7635F392-E5DF-4281-8A62-5C3D9790FD6B}" type="pres">
      <dgm:prSet presAssocID="{356BF339-B3AD-4038-AB97-351D0E09BED8}" presName="hierRoot2" presStyleCnt="0">
        <dgm:presLayoutVars>
          <dgm:hierBranch val="init"/>
        </dgm:presLayoutVars>
      </dgm:prSet>
      <dgm:spPr/>
    </dgm:pt>
    <dgm:pt modelId="{8F77601F-C27A-40E9-913F-E0E9A57C41BE}" type="pres">
      <dgm:prSet presAssocID="{356BF339-B3AD-4038-AB97-351D0E09BED8}" presName="rootComposite" presStyleCnt="0"/>
      <dgm:spPr/>
    </dgm:pt>
    <dgm:pt modelId="{16276E0B-7433-4E0E-BB22-BD3FA0D75A98}" type="pres">
      <dgm:prSet presAssocID="{356BF339-B3AD-4038-AB97-351D0E09BED8}" presName="rootText" presStyleLbl="node3" presStyleIdx="38" presStyleCnt="73">
        <dgm:presLayoutVars>
          <dgm:chPref val="3"/>
        </dgm:presLayoutVars>
      </dgm:prSet>
      <dgm:spPr/>
      <dgm:t>
        <a:bodyPr/>
        <a:lstStyle/>
        <a:p>
          <a:endParaRPr lang="en-US"/>
        </a:p>
      </dgm:t>
    </dgm:pt>
    <dgm:pt modelId="{11BB2385-68DC-4805-ACEB-8D4E1E039AE3}" type="pres">
      <dgm:prSet presAssocID="{356BF339-B3AD-4038-AB97-351D0E09BED8}" presName="rootConnector" presStyleLbl="node3" presStyleIdx="38" presStyleCnt="73"/>
      <dgm:spPr/>
      <dgm:t>
        <a:bodyPr/>
        <a:lstStyle/>
        <a:p>
          <a:endParaRPr lang="en-US"/>
        </a:p>
      </dgm:t>
    </dgm:pt>
    <dgm:pt modelId="{ECFEE6F4-1343-4C79-A855-2D58DCC2EEE2}" type="pres">
      <dgm:prSet presAssocID="{356BF339-B3AD-4038-AB97-351D0E09BED8}" presName="hierChild4" presStyleCnt="0"/>
      <dgm:spPr/>
    </dgm:pt>
    <dgm:pt modelId="{01844846-9437-4D28-B132-55052164BFA5}" type="pres">
      <dgm:prSet presAssocID="{356BF339-B3AD-4038-AB97-351D0E09BED8}" presName="hierChild5" presStyleCnt="0"/>
      <dgm:spPr/>
    </dgm:pt>
    <dgm:pt modelId="{3F5E43F2-6F22-42EB-9791-3D37A43CD469}" type="pres">
      <dgm:prSet presAssocID="{707FDD75-8C81-4D5F-9518-20E8C90A7385}" presName="hierChild5" presStyleCnt="0"/>
      <dgm:spPr/>
    </dgm:pt>
    <dgm:pt modelId="{B6308203-227E-46AC-B6F9-FEACAA08EAFE}" type="pres">
      <dgm:prSet presAssocID="{2E77EC98-6CBB-4161-9372-468A7ED1E296}" presName="Name37" presStyleLbl="parChTrans1D2" presStyleIdx="4" presStyleCnt="14"/>
      <dgm:spPr/>
      <dgm:t>
        <a:bodyPr/>
        <a:lstStyle/>
        <a:p>
          <a:endParaRPr lang="en-US"/>
        </a:p>
      </dgm:t>
    </dgm:pt>
    <dgm:pt modelId="{4467BDC2-D7F1-4D6A-AD06-C6BB66BD24E4}" type="pres">
      <dgm:prSet presAssocID="{C30726CB-A2A0-4DB5-B371-6D90BB63180B}" presName="hierRoot2" presStyleCnt="0">
        <dgm:presLayoutVars>
          <dgm:hierBranch val="init"/>
        </dgm:presLayoutVars>
      </dgm:prSet>
      <dgm:spPr/>
    </dgm:pt>
    <dgm:pt modelId="{DD4A8555-7B0F-4D01-B10F-5B1DB4EC165D}" type="pres">
      <dgm:prSet presAssocID="{C30726CB-A2A0-4DB5-B371-6D90BB63180B}" presName="rootComposite" presStyleCnt="0"/>
      <dgm:spPr/>
    </dgm:pt>
    <dgm:pt modelId="{0E350BAE-B46A-4EAF-8FB1-DC52407DA8C1}" type="pres">
      <dgm:prSet presAssocID="{C30726CB-A2A0-4DB5-B371-6D90BB63180B}" presName="rootText" presStyleLbl="node2" presStyleIdx="4" presStyleCnt="14">
        <dgm:presLayoutVars>
          <dgm:chPref val="3"/>
        </dgm:presLayoutVars>
      </dgm:prSet>
      <dgm:spPr/>
      <dgm:t>
        <a:bodyPr/>
        <a:lstStyle/>
        <a:p>
          <a:endParaRPr lang="en-US"/>
        </a:p>
      </dgm:t>
    </dgm:pt>
    <dgm:pt modelId="{BE3A5863-86B0-4954-8B1E-ABA111AF20DB}" type="pres">
      <dgm:prSet presAssocID="{C30726CB-A2A0-4DB5-B371-6D90BB63180B}" presName="rootConnector" presStyleLbl="node2" presStyleIdx="4" presStyleCnt="14"/>
      <dgm:spPr/>
      <dgm:t>
        <a:bodyPr/>
        <a:lstStyle/>
        <a:p>
          <a:endParaRPr lang="en-US"/>
        </a:p>
      </dgm:t>
    </dgm:pt>
    <dgm:pt modelId="{701A4E09-6561-4287-845C-AEEBA3574849}" type="pres">
      <dgm:prSet presAssocID="{C30726CB-A2A0-4DB5-B371-6D90BB63180B}" presName="hierChild4" presStyleCnt="0"/>
      <dgm:spPr/>
    </dgm:pt>
    <dgm:pt modelId="{7396364D-A2F6-480C-BA2C-3685F08682DB}" type="pres">
      <dgm:prSet presAssocID="{297D05F1-D60D-4746-992C-B486F4BF3CE9}" presName="Name37" presStyleLbl="parChTrans1D3" presStyleIdx="39" presStyleCnt="73"/>
      <dgm:spPr/>
      <dgm:t>
        <a:bodyPr/>
        <a:lstStyle/>
        <a:p>
          <a:endParaRPr lang="en-US"/>
        </a:p>
      </dgm:t>
    </dgm:pt>
    <dgm:pt modelId="{455F5319-C2C2-41B6-B36B-3A698EC7DAF7}" type="pres">
      <dgm:prSet presAssocID="{EFF31656-C1FD-454B-82E2-04E756717EBC}" presName="hierRoot2" presStyleCnt="0">
        <dgm:presLayoutVars>
          <dgm:hierBranch val="init"/>
        </dgm:presLayoutVars>
      </dgm:prSet>
      <dgm:spPr/>
    </dgm:pt>
    <dgm:pt modelId="{74B38852-C06D-4120-8C31-9F1B45F56B32}" type="pres">
      <dgm:prSet presAssocID="{EFF31656-C1FD-454B-82E2-04E756717EBC}" presName="rootComposite" presStyleCnt="0"/>
      <dgm:spPr/>
    </dgm:pt>
    <dgm:pt modelId="{3D88DFAE-443B-473C-809D-A833432ECD1A}" type="pres">
      <dgm:prSet presAssocID="{EFF31656-C1FD-454B-82E2-04E756717EBC}" presName="rootText" presStyleLbl="node3" presStyleIdx="39" presStyleCnt="73">
        <dgm:presLayoutVars>
          <dgm:chPref val="3"/>
        </dgm:presLayoutVars>
      </dgm:prSet>
      <dgm:spPr/>
      <dgm:t>
        <a:bodyPr/>
        <a:lstStyle/>
        <a:p>
          <a:endParaRPr lang="en-US"/>
        </a:p>
      </dgm:t>
    </dgm:pt>
    <dgm:pt modelId="{CC414417-C19A-4A7B-8EE7-E411CE7350B1}" type="pres">
      <dgm:prSet presAssocID="{EFF31656-C1FD-454B-82E2-04E756717EBC}" presName="rootConnector" presStyleLbl="node3" presStyleIdx="39" presStyleCnt="73"/>
      <dgm:spPr/>
      <dgm:t>
        <a:bodyPr/>
        <a:lstStyle/>
        <a:p>
          <a:endParaRPr lang="en-US"/>
        </a:p>
      </dgm:t>
    </dgm:pt>
    <dgm:pt modelId="{B9CE14E0-3875-4559-BB02-8411B6AFAF64}" type="pres">
      <dgm:prSet presAssocID="{EFF31656-C1FD-454B-82E2-04E756717EBC}" presName="hierChild4" presStyleCnt="0"/>
      <dgm:spPr/>
    </dgm:pt>
    <dgm:pt modelId="{B1EDCEB8-5B18-4596-96EB-9490BEF460B7}" type="pres">
      <dgm:prSet presAssocID="{EFF31656-C1FD-454B-82E2-04E756717EBC}" presName="hierChild5" presStyleCnt="0"/>
      <dgm:spPr/>
    </dgm:pt>
    <dgm:pt modelId="{22B06D13-F015-414F-BFF9-1C7071A35108}" type="pres">
      <dgm:prSet presAssocID="{E733D32E-9862-4B04-9482-1CD911B6938D}" presName="Name37" presStyleLbl="parChTrans1D3" presStyleIdx="40" presStyleCnt="73"/>
      <dgm:spPr/>
      <dgm:t>
        <a:bodyPr/>
        <a:lstStyle/>
        <a:p>
          <a:endParaRPr lang="en-US"/>
        </a:p>
      </dgm:t>
    </dgm:pt>
    <dgm:pt modelId="{D91C4453-E405-4016-836D-30DA85CFB492}" type="pres">
      <dgm:prSet presAssocID="{7A596AF3-7FF1-4671-9AF4-AD7FB0853115}" presName="hierRoot2" presStyleCnt="0">
        <dgm:presLayoutVars>
          <dgm:hierBranch val="init"/>
        </dgm:presLayoutVars>
      </dgm:prSet>
      <dgm:spPr/>
    </dgm:pt>
    <dgm:pt modelId="{00CDD166-0263-4877-ADFD-5F29D02AD309}" type="pres">
      <dgm:prSet presAssocID="{7A596AF3-7FF1-4671-9AF4-AD7FB0853115}" presName="rootComposite" presStyleCnt="0"/>
      <dgm:spPr/>
    </dgm:pt>
    <dgm:pt modelId="{909B9FFE-D956-42E5-A103-C12E0DF2AA2E}" type="pres">
      <dgm:prSet presAssocID="{7A596AF3-7FF1-4671-9AF4-AD7FB0853115}" presName="rootText" presStyleLbl="node3" presStyleIdx="40" presStyleCnt="73">
        <dgm:presLayoutVars>
          <dgm:chPref val="3"/>
        </dgm:presLayoutVars>
      </dgm:prSet>
      <dgm:spPr/>
      <dgm:t>
        <a:bodyPr/>
        <a:lstStyle/>
        <a:p>
          <a:endParaRPr lang="en-US"/>
        </a:p>
      </dgm:t>
    </dgm:pt>
    <dgm:pt modelId="{C94ECF92-E209-40EA-A5F4-8B4889CB3001}" type="pres">
      <dgm:prSet presAssocID="{7A596AF3-7FF1-4671-9AF4-AD7FB0853115}" presName="rootConnector" presStyleLbl="node3" presStyleIdx="40" presStyleCnt="73"/>
      <dgm:spPr/>
      <dgm:t>
        <a:bodyPr/>
        <a:lstStyle/>
        <a:p>
          <a:endParaRPr lang="en-US"/>
        </a:p>
      </dgm:t>
    </dgm:pt>
    <dgm:pt modelId="{6F3AA333-D60F-4FB6-AEA5-DCC7B876DAB5}" type="pres">
      <dgm:prSet presAssocID="{7A596AF3-7FF1-4671-9AF4-AD7FB0853115}" presName="hierChild4" presStyleCnt="0"/>
      <dgm:spPr/>
    </dgm:pt>
    <dgm:pt modelId="{5BD33BB4-0DA4-4F03-A397-656A65816E0D}" type="pres">
      <dgm:prSet presAssocID="{7A596AF3-7FF1-4671-9AF4-AD7FB0853115}" presName="hierChild5" presStyleCnt="0"/>
      <dgm:spPr/>
    </dgm:pt>
    <dgm:pt modelId="{205315DF-6003-413C-BC35-7D50406AA4D6}" type="pres">
      <dgm:prSet presAssocID="{38A3CFEE-4E4A-40D8-8CC2-5E986B65B753}" presName="Name37" presStyleLbl="parChTrans1D3" presStyleIdx="41" presStyleCnt="73"/>
      <dgm:spPr/>
      <dgm:t>
        <a:bodyPr/>
        <a:lstStyle/>
        <a:p>
          <a:endParaRPr lang="en-US"/>
        </a:p>
      </dgm:t>
    </dgm:pt>
    <dgm:pt modelId="{18F79D86-9E0C-4176-8FA8-1BBC5A0DF4E7}" type="pres">
      <dgm:prSet presAssocID="{D7578B42-07A0-4016-B5D3-86E4BF95C634}" presName="hierRoot2" presStyleCnt="0">
        <dgm:presLayoutVars>
          <dgm:hierBranch val="init"/>
        </dgm:presLayoutVars>
      </dgm:prSet>
      <dgm:spPr/>
    </dgm:pt>
    <dgm:pt modelId="{8BB82ECB-827B-4A30-8AF1-2CEF92017C7F}" type="pres">
      <dgm:prSet presAssocID="{D7578B42-07A0-4016-B5D3-86E4BF95C634}" presName="rootComposite" presStyleCnt="0"/>
      <dgm:spPr/>
    </dgm:pt>
    <dgm:pt modelId="{2F2A91DB-CC0F-404A-A64C-8FE9AF8B3DE7}" type="pres">
      <dgm:prSet presAssocID="{D7578B42-07A0-4016-B5D3-86E4BF95C634}" presName="rootText" presStyleLbl="node3" presStyleIdx="41" presStyleCnt="73">
        <dgm:presLayoutVars>
          <dgm:chPref val="3"/>
        </dgm:presLayoutVars>
      </dgm:prSet>
      <dgm:spPr/>
      <dgm:t>
        <a:bodyPr/>
        <a:lstStyle/>
        <a:p>
          <a:endParaRPr lang="en-US"/>
        </a:p>
      </dgm:t>
    </dgm:pt>
    <dgm:pt modelId="{30A04E72-C77D-4CAC-97A9-AABBBC9D4D74}" type="pres">
      <dgm:prSet presAssocID="{D7578B42-07A0-4016-B5D3-86E4BF95C634}" presName="rootConnector" presStyleLbl="node3" presStyleIdx="41" presStyleCnt="73"/>
      <dgm:spPr/>
      <dgm:t>
        <a:bodyPr/>
        <a:lstStyle/>
        <a:p>
          <a:endParaRPr lang="en-US"/>
        </a:p>
      </dgm:t>
    </dgm:pt>
    <dgm:pt modelId="{2BDD09F5-C2F6-43B6-86C9-FBA117C2AF45}" type="pres">
      <dgm:prSet presAssocID="{D7578B42-07A0-4016-B5D3-86E4BF95C634}" presName="hierChild4" presStyleCnt="0"/>
      <dgm:spPr/>
    </dgm:pt>
    <dgm:pt modelId="{54BF7296-273C-42F5-81D9-6DEB48B6F958}" type="pres">
      <dgm:prSet presAssocID="{D7578B42-07A0-4016-B5D3-86E4BF95C634}" presName="hierChild5" presStyleCnt="0"/>
      <dgm:spPr/>
    </dgm:pt>
    <dgm:pt modelId="{8E80E8B2-CA1A-4135-B2FE-FE5220331C3E}" type="pres">
      <dgm:prSet presAssocID="{5AF78AF5-9E74-45A6-817F-D0C3E60ED9CB}" presName="Name37" presStyleLbl="parChTrans1D3" presStyleIdx="42" presStyleCnt="73"/>
      <dgm:spPr/>
      <dgm:t>
        <a:bodyPr/>
        <a:lstStyle/>
        <a:p>
          <a:endParaRPr lang="en-US"/>
        </a:p>
      </dgm:t>
    </dgm:pt>
    <dgm:pt modelId="{73145316-5132-4821-B891-04F4082725D7}" type="pres">
      <dgm:prSet presAssocID="{87AA5DF6-2264-435A-8E2A-AA168B28FB8B}" presName="hierRoot2" presStyleCnt="0">
        <dgm:presLayoutVars>
          <dgm:hierBranch val="init"/>
        </dgm:presLayoutVars>
      </dgm:prSet>
      <dgm:spPr/>
    </dgm:pt>
    <dgm:pt modelId="{AB0D4E07-045C-4BA8-82FF-40B7146D6AA3}" type="pres">
      <dgm:prSet presAssocID="{87AA5DF6-2264-435A-8E2A-AA168B28FB8B}" presName="rootComposite" presStyleCnt="0"/>
      <dgm:spPr/>
    </dgm:pt>
    <dgm:pt modelId="{3AB3A635-120C-4E8F-A78E-E5600A6461EF}" type="pres">
      <dgm:prSet presAssocID="{87AA5DF6-2264-435A-8E2A-AA168B28FB8B}" presName="rootText" presStyleLbl="node3" presStyleIdx="42" presStyleCnt="73">
        <dgm:presLayoutVars>
          <dgm:chPref val="3"/>
        </dgm:presLayoutVars>
      </dgm:prSet>
      <dgm:spPr/>
      <dgm:t>
        <a:bodyPr/>
        <a:lstStyle/>
        <a:p>
          <a:endParaRPr lang="en-US"/>
        </a:p>
      </dgm:t>
    </dgm:pt>
    <dgm:pt modelId="{E40C3B69-639C-489B-BF8B-6B9EF76FFCC6}" type="pres">
      <dgm:prSet presAssocID="{87AA5DF6-2264-435A-8E2A-AA168B28FB8B}" presName="rootConnector" presStyleLbl="node3" presStyleIdx="42" presStyleCnt="73"/>
      <dgm:spPr/>
      <dgm:t>
        <a:bodyPr/>
        <a:lstStyle/>
        <a:p>
          <a:endParaRPr lang="en-US"/>
        </a:p>
      </dgm:t>
    </dgm:pt>
    <dgm:pt modelId="{E771D918-925C-4332-98C0-C0B0E5CB0D05}" type="pres">
      <dgm:prSet presAssocID="{87AA5DF6-2264-435A-8E2A-AA168B28FB8B}" presName="hierChild4" presStyleCnt="0"/>
      <dgm:spPr/>
    </dgm:pt>
    <dgm:pt modelId="{EF6876A2-088E-4004-96CE-E45EED9C9331}" type="pres">
      <dgm:prSet presAssocID="{87AA5DF6-2264-435A-8E2A-AA168B28FB8B}" presName="hierChild5" presStyleCnt="0"/>
      <dgm:spPr/>
    </dgm:pt>
    <dgm:pt modelId="{16638F76-8F0A-4B11-A6D4-3381446E0DCC}" type="pres">
      <dgm:prSet presAssocID="{196D9351-A8AA-48B2-8EA3-D12614A5BF66}" presName="Name37" presStyleLbl="parChTrans1D3" presStyleIdx="43" presStyleCnt="73"/>
      <dgm:spPr/>
      <dgm:t>
        <a:bodyPr/>
        <a:lstStyle/>
        <a:p>
          <a:endParaRPr lang="en-US"/>
        </a:p>
      </dgm:t>
    </dgm:pt>
    <dgm:pt modelId="{E975F74E-E7E3-4370-9633-840105069307}" type="pres">
      <dgm:prSet presAssocID="{D57029FC-9FCF-4C3F-8894-4FDEF67E1617}" presName="hierRoot2" presStyleCnt="0">
        <dgm:presLayoutVars>
          <dgm:hierBranch val="init"/>
        </dgm:presLayoutVars>
      </dgm:prSet>
      <dgm:spPr/>
    </dgm:pt>
    <dgm:pt modelId="{113A3A8A-7E78-4886-8FEB-AAB8832D59D1}" type="pres">
      <dgm:prSet presAssocID="{D57029FC-9FCF-4C3F-8894-4FDEF67E1617}" presName="rootComposite" presStyleCnt="0"/>
      <dgm:spPr/>
    </dgm:pt>
    <dgm:pt modelId="{C89FFC31-84E7-4064-864C-A5BD1C3CC338}" type="pres">
      <dgm:prSet presAssocID="{D57029FC-9FCF-4C3F-8894-4FDEF67E1617}" presName="rootText" presStyleLbl="node3" presStyleIdx="43" presStyleCnt="73">
        <dgm:presLayoutVars>
          <dgm:chPref val="3"/>
        </dgm:presLayoutVars>
      </dgm:prSet>
      <dgm:spPr/>
      <dgm:t>
        <a:bodyPr/>
        <a:lstStyle/>
        <a:p>
          <a:endParaRPr lang="en-US"/>
        </a:p>
      </dgm:t>
    </dgm:pt>
    <dgm:pt modelId="{15DC6C30-ED8B-4DD0-BD82-E1146D8B7153}" type="pres">
      <dgm:prSet presAssocID="{D57029FC-9FCF-4C3F-8894-4FDEF67E1617}" presName="rootConnector" presStyleLbl="node3" presStyleIdx="43" presStyleCnt="73"/>
      <dgm:spPr/>
      <dgm:t>
        <a:bodyPr/>
        <a:lstStyle/>
        <a:p>
          <a:endParaRPr lang="en-US"/>
        </a:p>
      </dgm:t>
    </dgm:pt>
    <dgm:pt modelId="{E0BD943D-97C2-45BB-A38F-F19E1351ACAF}" type="pres">
      <dgm:prSet presAssocID="{D57029FC-9FCF-4C3F-8894-4FDEF67E1617}" presName="hierChild4" presStyleCnt="0"/>
      <dgm:spPr/>
    </dgm:pt>
    <dgm:pt modelId="{B4B0AB56-FF92-46F8-8DC9-F68079A17A34}" type="pres">
      <dgm:prSet presAssocID="{D57029FC-9FCF-4C3F-8894-4FDEF67E1617}" presName="hierChild5" presStyleCnt="0"/>
      <dgm:spPr/>
    </dgm:pt>
    <dgm:pt modelId="{48484C1E-CBCD-423E-BAF1-CD292B9B73BB}" type="pres">
      <dgm:prSet presAssocID="{6063B1F5-4B05-4B31-ADEC-FF6BFD4AF8B2}" presName="Name37" presStyleLbl="parChTrans1D3" presStyleIdx="44" presStyleCnt="73"/>
      <dgm:spPr/>
      <dgm:t>
        <a:bodyPr/>
        <a:lstStyle/>
        <a:p>
          <a:endParaRPr lang="en-US"/>
        </a:p>
      </dgm:t>
    </dgm:pt>
    <dgm:pt modelId="{E0A42554-63BE-4366-BD0D-8B8FB92020EC}" type="pres">
      <dgm:prSet presAssocID="{0D69FB2F-8A42-4CB1-BDDF-ACA7D9F008E6}" presName="hierRoot2" presStyleCnt="0">
        <dgm:presLayoutVars>
          <dgm:hierBranch val="init"/>
        </dgm:presLayoutVars>
      </dgm:prSet>
      <dgm:spPr/>
    </dgm:pt>
    <dgm:pt modelId="{5F9A76EA-C923-4A4A-974B-B0A71251493C}" type="pres">
      <dgm:prSet presAssocID="{0D69FB2F-8A42-4CB1-BDDF-ACA7D9F008E6}" presName="rootComposite" presStyleCnt="0"/>
      <dgm:spPr/>
    </dgm:pt>
    <dgm:pt modelId="{01AF9B8B-9623-4217-8221-CF53BF70E747}" type="pres">
      <dgm:prSet presAssocID="{0D69FB2F-8A42-4CB1-BDDF-ACA7D9F008E6}" presName="rootText" presStyleLbl="node3" presStyleIdx="44" presStyleCnt="73">
        <dgm:presLayoutVars>
          <dgm:chPref val="3"/>
        </dgm:presLayoutVars>
      </dgm:prSet>
      <dgm:spPr/>
      <dgm:t>
        <a:bodyPr/>
        <a:lstStyle/>
        <a:p>
          <a:endParaRPr lang="en-US"/>
        </a:p>
      </dgm:t>
    </dgm:pt>
    <dgm:pt modelId="{52E8B22D-F234-44FF-9F92-03CAB43E612E}" type="pres">
      <dgm:prSet presAssocID="{0D69FB2F-8A42-4CB1-BDDF-ACA7D9F008E6}" presName="rootConnector" presStyleLbl="node3" presStyleIdx="44" presStyleCnt="73"/>
      <dgm:spPr/>
      <dgm:t>
        <a:bodyPr/>
        <a:lstStyle/>
        <a:p>
          <a:endParaRPr lang="en-US"/>
        </a:p>
      </dgm:t>
    </dgm:pt>
    <dgm:pt modelId="{45541E60-13AB-4FEF-895D-577E5FADF744}" type="pres">
      <dgm:prSet presAssocID="{0D69FB2F-8A42-4CB1-BDDF-ACA7D9F008E6}" presName="hierChild4" presStyleCnt="0"/>
      <dgm:spPr/>
    </dgm:pt>
    <dgm:pt modelId="{9201ABF6-22C4-4F3C-A68B-E374D8CD282A}" type="pres">
      <dgm:prSet presAssocID="{0D69FB2F-8A42-4CB1-BDDF-ACA7D9F008E6}" presName="hierChild5" presStyleCnt="0"/>
      <dgm:spPr/>
    </dgm:pt>
    <dgm:pt modelId="{92CFB384-76F5-4489-A61B-BFF250271182}" type="pres">
      <dgm:prSet presAssocID="{511BBBF2-7C20-4056-AE17-9A41C80EC387}" presName="Name37" presStyleLbl="parChTrans1D3" presStyleIdx="45" presStyleCnt="73"/>
      <dgm:spPr/>
      <dgm:t>
        <a:bodyPr/>
        <a:lstStyle/>
        <a:p>
          <a:endParaRPr lang="en-US"/>
        </a:p>
      </dgm:t>
    </dgm:pt>
    <dgm:pt modelId="{0DB171D5-182C-4E40-A05B-C897C90EC7A8}" type="pres">
      <dgm:prSet presAssocID="{4A9F6B91-F005-4B8C-97C9-A58E8DE14F11}" presName="hierRoot2" presStyleCnt="0">
        <dgm:presLayoutVars>
          <dgm:hierBranch val="init"/>
        </dgm:presLayoutVars>
      </dgm:prSet>
      <dgm:spPr/>
    </dgm:pt>
    <dgm:pt modelId="{3362CACC-9404-4D2C-802A-8A8FC7C5339B}" type="pres">
      <dgm:prSet presAssocID="{4A9F6B91-F005-4B8C-97C9-A58E8DE14F11}" presName="rootComposite" presStyleCnt="0"/>
      <dgm:spPr/>
    </dgm:pt>
    <dgm:pt modelId="{5F4E2551-EF35-4DE9-A85C-5B8D518A987B}" type="pres">
      <dgm:prSet presAssocID="{4A9F6B91-F005-4B8C-97C9-A58E8DE14F11}" presName="rootText" presStyleLbl="node3" presStyleIdx="45" presStyleCnt="73">
        <dgm:presLayoutVars>
          <dgm:chPref val="3"/>
        </dgm:presLayoutVars>
      </dgm:prSet>
      <dgm:spPr/>
      <dgm:t>
        <a:bodyPr/>
        <a:lstStyle/>
        <a:p>
          <a:endParaRPr lang="en-US"/>
        </a:p>
      </dgm:t>
    </dgm:pt>
    <dgm:pt modelId="{2B14AB9D-0433-465E-82E1-C3871C6D930E}" type="pres">
      <dgm:prSet presAssocID="{4A9F6B91-F005-4B8C-97C9-A58E8DE14F11}" presName="rootConnector" presStyleLbl="node3" presStyleIdx="45" presStyleCnt="73"/>
      <dgm:spPr/>
      <dgm:t>
        <a:bodyPr/>
        <a:lstStyle/>
        <a:p>
          <a:endParaRPr lang="en-US"/>
        </a:p>
      </dgm:t>
    </dgm:pt>
    <dgm:pt modelId="{5232EB9C-B57A-430D-9734-24117FB408A3}" type="pres">
      <dgm:prSet presAssocID="{4A9F6B91-F005-4B8C-97C9-A58E8DE14F11}" presName="hierChild4" presStyleCnt="0"/>
      <dgm:spPr/>
    </dgm:pt>
    <dgm:pt modelId="{87A12D93-AD7A-44D1-85D5-071A510DC2D7}" type="pres">
      <dgm:prSet presAssocID="{4A9F6B91-F005-4B8C-97C9-A58E8DE14F11}" presName="hierChild5" presStyleCnt="0"/>
      <dgm:spPr/>
    </dgm:pt>
    <dgm:pt modelId="{842DBA05-9A48-469E-BF61-494F69B19E64}" type="pres">
      <dgm:prSet presAssocID="{3ED00182-B873-4929-8CF3-B4C4E7BB4D36}" presName="Name37" presStyleLbl="parChTrans1D3" presStyleIdx="46" presStyleCnt="73"/>
      <dgm:spPr/>
      <dgm:t>
        <a:bodyPr/>
        <a:lstStyle/>
        <a:p>
          <a:endParaRPr lang="en-US"/>
        </a:p>
      </dgm:t>
    </dgm:pt>
    <dgm:pt modelId="{CE7B795E-C5B0-4469-A11F-6B617C6A8AFA}" type="pres">
      <dgm:prSet presAssocID="{2A9370A3-87FF-4D69-9937-E2D8A976CBE4}" presName="hierRoot2" presStyleCnt="0">
        <dgm:presLayoutVars>
          <dgm:hierBranch val="init"/>
        </dgm:presLayoutVars>
      </dgm:prSet>
      <dgm:spPr/>
    </dgm:pt>
    <dgm:pt modelId="{B61E191C-A1E8-4363-BF67-63361B4B01D3}" type="pres">
      <dgm:prSet presAssocID="{2A9370A3-87FF-4D69-9937-E2D8A976CBE4}" presName="rootComposite" presStyleCnt="0"/>
      <dgm:spPr/>
    </dgm:pt>
    <dgm:pt modelId="{F50A38A6-FA9F-45E0-815B-16A86868963C}" type="pres">
      <dgm:prSet presAssocID="{2A9370A3-87FF-4D69-9937-E2D8A976CBE4}" presName="rootText" presStyleLbl="node3" presStyleIdx="46" presStyleCnt="73">
        <dgm:presLayoutVars>
          <dgm:chPref val="3"/>
        </dgm:presLayoutVars>
      </dgm:prSet>
      <dgm:spPr/>
      <dgm:t>
        <a:bodyPr/>
        <a:lstStyle/>
        <a:p>
          <a:endParaRPr lang="en-US"/>
        </a:p>
      </dgm:t>
    </dgm:pt>
    <dgm:pt modelId="{33500ACC-323E-4CAA-A28D-30543621D0C1}" type="pres">
      <dgm:prSet presAssocID="{2A9370A3-87FF-4D69-9937-E2D8A976CBE4}" presName="rootConnector" presStyleLbl="node3" presStyleIdx="46" presStyleCnt="73"/>
      <dgm:spPr/>
      <dgm:t>
        <a:bodyPr/>
        <a:lstStyle/>
        <a:p>
          <a:endParaRPr lang="en-US"/>
        </a:p>
      </dgm:t>
    </dgm:pt>
    <dgm:pt modelId="{3E192FFF-F324-4D38-85FF-3579705153B3}" type="pres">
      <dgm:prSet presAssocID="{2A9370A3-87FF-4D69-9937-E2D8A976CBE4}" presName="hierChild4" presStyleCnt="0"/>
      <dgm:spPr/>
    </dgm:pt>
    <dgm:pt modelId="{860396E9-052B-4DB6-A3F5-E025B230748B}" type="pres">
      <dgm:prSet presAssocID="{2A9370A3-87FF-4D69-9937-E2D8A976CBE4}" presName="hierChild5" presStyleCnt="0"/>
      <dgm:spPr/>
    </dgm:pt>
    <dgm:pt modelId="{AFDD12DD-A8A2-41CB-97B4-643D2FA2ABE9}" type="pres">
      <dgm:prSet presAssocID="{256229DA-DA80-4911-9E4C-F8CB1D52F433}" presName="Name37" presStyleLbl="parChTrans1D3" presStyleIdx="47" presStyleCnt="73"/>
      <dgm:spPr/>
      <dgm:t>
        <a:bodyPr/>
        <a:lstStyle/>
        <a:p>
          <a:endParaRPr lang="en-US"/>
        </a:p>
      </dgm:t>
    </dgm:pt>
    <dgm:pt modelId="{50CA78EA-C2EF-44BA-8EE0-FCA2BC0B48EC}" type="pres">
      <dgm:prSet presAssocID="{D0193972-A1D5-4B78-8867-78AA2490E29E}" presName="hierRoot2" presStyleCnt="0">
        <dgm:presLayoutVars>
          <dgm:hierBranch val="init"/>
        </dgm:presLayoutVars>
      </dgm:prSet>
      <dgm:spPr/>
    </dgm:pt>
    <dgm:pt modelId="{B962DE5D-9637-4AC4-A3FE-9D6F5EB53964}" type="pres">
      <dgm:prSet presAssocID="{D0193972-A1D5-4B78-8867-78AA2490E29E}" presName="rootComposite" presStyleCnt="0"/>
      <dgm:spPr/>
    </dgm:pt>
    <dgm:pt modelId="{F10EB476-C2C0-465D-B9B7-587BC677DD14}" type="pres">
      <dgm:prSet presAssocID="{D0193972-A1D5-4B78-8867-78AA2490E29E}" presName="rootText" presStyleLbl="node3" presStyleIdx="47" presStyleCnt="73">
        <dgm:presLayoutVars>
          <dgm:chPref val="3"/>
        </dgm:presLayoutVars>
      </dgm:prSet>
      <dgm:spPr/>
      <dgm:t>
        <a:bodyPr/>
        <a:lstStyle/>
        <a:p>
          <a:endParaRPr lang="en-US"/>
        </a:p>
      </dgm:t>
    </dgm:pt>
    <dgm:pt modelId="{8C3ABDFC-7BA1-499C-B89D-5EFED34D3DC1}" type="pres">
      <dgm:prSet presAssocID="{D0193972-A1D5-4B78-8867-78AA2490E29E}" presName="rootConnector" presStyleLbl="node3" presStyleIdx="47" presStyleCnt="73"/>
      <dgm:spPr/>
      <dgm:t>
        <a:bodyPr/>
        <a:lstStyle/>
        <a:p>
          <a:endParaRPr lang="en-US"/>
        </a:p>
      </dgm:t>
    </dgm:pt>
    <dgm:pt modelId="{90597647-DB7C-4793-8749-EDB9FADD11BF}" type="pres">
      <dgm:prSet presAssocID="{D0193972-A1D5-4B78-8867-78AA2490E29E}" presName="hierChild4" presStyleCnt="0"/>
      <dgm:spPr/>
    </dgm:pt>
    <dgm:pt modelId="{E30A562D-90C7-44A2-9512-F9727C4C3298}" type="pres">
      <dgm:prSet presAssocID="{D0193972-A1D5-4B78-8867-78AA2490E29E}" presName="hierChild5" presStyleCnt="0"/>
      <dgm:spPr/>
    </dgm:pt>
    <dgm:pt modelId="{158F89B1-2BDD-4B3C-95A6-5A3DFA5F4E51}" type="pres">
      <dgm:prSet presAssocID="{D03299C7-D187-4950-BDDD-46DBDEA901D3}" presName="Name37" presStyleLbl="parChTrans1D3" presStyleIdx="48" presStyleCnt="73"/>
      <dgm:spPr/>
      <dgm:t>
        <a:bodyPr/>
        <a:lstStyle/>
        <a:p>
          <a:endParaRPr lang="en-US"/>
        </a:p>
      </dgm:t>
    </dgm:pt>
    <dgm:pt modelId="{59C2A0AF-2617-4BCE-8123-7E7FBBB6FA8E}" type="pres">
      <dgm:prSet presAssocID="{04044522-3867-4137-B8A7-505050E574E6}" presName="hierRoot2" presStyleCnt="0">
        <dgm:presLayoutVars>
          <dgm:hierBranch val="init"/>
        </dgm:presLayoutVars>
      </dgm:prSet>
      <dgm:spPr/>
    </dgm:pt>
    <dgm:pt modelId="{651596BC-C01A-4F00-9B9E-AB1322B4434A}" type="pres">
      <dgm:prSet presAssocID="{04044522-3867-4137-B8A7-505050E574E6}" presName="rootComposite" presStyleCnt="0"/>
      <dgm:spPr/>
    </dgm:pt>
    <dgm:pt modelId="{B56850D9-19F3-44E8-9AEC-D584BACBED58}" type="pres">
      <dgm:prSet presAssocID="{04044522-3867-4137-B8A7-505050E574E6}" presName="rootText" presStyleLbl="node3" presStyleIdx="48" presStyleCnt="73">
        <dgm:presLayoutVars>
          <dgm:chPref val="3"/>
        </dgm:presLayoutVars>
      </dgm:prSet>
      <dgm:spPr/>
      <dgm:t>
        <a:bodyPr/>
        <a:lstStyle/>
        <a:p>
          <a:endParaRPr lang="en-US"/>
        </a:p>
      </dgm:t>
    </dgm:pt>
    <dgm:pt modelId="{FBE42E10-8118-4070-9E15-2D1F6524EB71}" type="pres">
      <dgm:prSet presAssocID="{04044522-3867-4137-B8A7-505050E574E6}" presName="rootConnector" presStyleLbl="node3" presStyleIdx="48" presStyleCnt="73"/>
      <dgm:spPr/>
      <dgm:t>
        <a:bodyPr/>
        <a:lstStyle/>
        <a:p>
          <a:endParaRPr lang="en-US"/>
        </a:p>
      </dgm:t>
    </dgm:pt>
    <dgm:pt modelId="{AE1BBB86-14E8-46D9-9DD2-B4F5690F91B9}" type="pres">
      <dgm:prSet presAssocID="{04044522-3867-4137-B8A7-505050E574E6}" presName="hierChild4" presStyleCnt="0"/>
      <dgm:spPr/>
    </dgm:pt>
    <dgm:pt modelId="{874A4CE2-46FB-4967-994C-2D652FCFA299}" type="pres">
      <dgm:prSet presAssocID="{04044522-3867-4137-B8A7-505050E574E6}" presName="hierChild5" presStyleCnt="0"/>
      <dgm:spPr/>
    </dgm:pt>
    <dgm:pt modelId="{1F18B5C3-8F6F-4839-AA5E-466540D37CD4}" type="pres">
      <dgm:prSet presAssocID="{C30726CB-A2A0-4DB5-B371-6D90BB63180B}" presName="hierChild5" presStyleCnt="0"/>
      <dgm:spPr/>
    </dgm:pt>
    <dgm:pt modelId="{39AC54DA-A6B4-41B7-ADEB-F90670BB848A}" type="pres">
      <dgm:prSet presAssocID="{E9B3D29B-6537-47A6-9249-616A6FE2737E}" presName="Name37" presStyleLbl="parChTrans1D2" presStyleIdx="5" presStyleCnt="14"/>
      <dgm:spPr/>
      <dgm:t>
        <a:bodyPr/>
        <a:lstStyle/>
        <a:p>
          <a:endParaRPr lang="en-US"/>
        </a:p>
      </dgm:t>
    </dgm:pt>
    <dgm:pt modelId="{562CBC21-2988-43C6-90E7-67EC4B2B508B}" type="pres">
      <dgm:prSet presAssocID="{387C07DC-B95E-4A2F-9465-911FE57D92DD}" presName="hierRoot2" presStyleCnt="0">
        <dgm:presLayoutVars>
          <dgm:hierBranch val="init"/>
        </dgm:presLayoutVars>
      </dgm:prSet>
      <dgm:spPr/>
    </dgm:pt>
    <dgm:pt modelId="{C94986C7-DCA3-4F15-9CF7-EA5166EE8AB8}" type="pres">
      <dgm:prSet presAssocID="{387C07DC-B95E-4A2F-9465-911FE57D92DD}" presName="rootComposite" presStyleCnt="0"/>
      <dgm:spPr/>
    </dgm:pt>
    <dgm:pt modelId="{AF290781-C584-4C80-8D61-82856C615603}" type="pres">
      <dgm:prSet presAssocID="{387C07DC-B95E-4A2F-9465-911FE57D92DD}" presName="rootText" presStyleLbl="node2" presStyleIdx="5" presStyleCnt="14">
        <dgm:presLayoutVars>
          <dgm:chPref val="3"/>
        </dgm:presLayoutVars>
      </dgm:prSet>
      <dgm:spPr/>
      <dgm:t>
        <a:bodyPr/>
        <a:lstStyle/>
        <a:p>
          <a:endParaRPr lang="en-US"/>
        </a:p>
      </dgm:t>
    </dgm:pt>
    <dgm:pt modelId="{410946AD-7114-4162-A10B-8143EFCAB61F}" type="pres">
      <dgm:prSet presAssocID="{387C07DC-B95E-4A2F-9465-911FE57D92DD}" presName="rootConnector" presStyleLbl="node2" presStyleIdx="5" presStyleCnt="14"/>
      <dgm:spPr/>
      <dgm:t>
        <a:bodyPr/>
        <a:lstStyle/>
        <a:p>
          <a:endParaRPr lang="en-US"/>
        </a:p>
      </dgm:t>
    </dgm:pt>
    <dgm:pt modelId="{AF161DDA-3C54-4C76-8C83-026FFAAF60D4}" type="pres">
      <dgm:prSet presAssocID="{387C07DC-B95E-4A2F-9465-911FE57D92DD}" presName="hierChild4" presStyleCnt="0"/>
      <dgm:spPr/>
    </dgm:pt>
    <dgm:pt modelId="{F19E3DC5-3080-4CC5-83A8-2976B7971D9A}" type="pres">
      <dgm:prSet presAssocID="{387C07DC-B95E-4A2F-9465-911FE57D92DD}" presName="hierChild5" presStyleCnt="0"/>
      <dgm:spPr/>
    </dgm:pt>
    <dgm:pt modelId="{197E6939-61B2-43F5-BD5C-5915994A7F64}" type="pres">
      <dgm:prSet presAssocID="{90E29843-127C-4BE6-8134-90CCA10DBD62}" presName="Name37" presStyleLbl="parChTrans1D2" presStyleIdx="6" presStyleCnt="14"/>
      <dgm:spPr/>
      <dgm:t>
        <a:bodyPr/>
        <a:lstStyle/>
        <a:p>
          <a:endParaRPr lang="en-US"/>
        </a:p>
      </dgm:t>
    </dgm:pt>
    <dgm:pt modelId="{48AE5577-1696-4D22-BC00-E18559F69006}" type="pres">
      <dgm:prSet presAssocID="{905CE4D8-BE92-4DA3-AF57-17B155A01FA1}" presName="hierRoot2" presStyleCnt="0">
        <dgm:presLayoutVars>
          <dgm:hierBranch val="init"/>
        </dgm:presLayoutVars>
      </dgm:prSet>
      <dgm:spPr/>
    </dgm:pt>
    <dgm:pt modelId="{2871DB02-86F2-4ACC-9EA9-4059FFECA480}" type="pres">
      <dgm:prSet presAssocID="{905CE4D8-BE92-4DA3-AF57-17B155A01FA1}" presName="rootComposite" presStyleCnt="0"/>
      <dgm:spPr/>
    </dgm:pt>
    <dgm:pt modelId="{58535F45-8E2A-41B5-A6B0-85D8A212E8DD}" type="pres">
      <dgm:prSet presAssocID="{905CE4D8-BE92-4DA3-AF57-17B155A01FA1}" presName="rootText" presStyleLbl="node2" presStyleIdx="6" presStyleCnt="14">
        <dgm:presLayoutVars>
          <dgm:chPref val="3"/>
        </dgm:presLayoutVars>
      </dgm:prSet>
      <dgm:spPr/>
      <dgm:t>
        <a:bodyPr/>
        <a:lstStyle/>
        <a:p>
          <a:endParaRPr lang="en-US"/>
        </a:p>
      </dgm:t>
    </dgm:pt>
    <dgm:pt modelId="{5AC197C0-AAD6-49EB-94EE-D5A888C7A5E4}" type="pres">
      <dgm:prSet presAssocID="{905CE4D8-BE92-4DA3-AF57-17B155A01FA1}" presName="rootConnector" presStyleLbl="node2" presStyleIdx="6" presStyleCnt="14"/>
      <dgm:spPr/>
      <dgm:t>
        <a:bodyPr/>
        <a:lstStyle/>
        <a:p>
          <a:endParaRPr lang="en-US"/>
        </a:p>
      </dgm:t>
    </dgm:pt>
    <dgm:pt modelId="{521D2145-CE66-4053-8965-C139FA58FE62}" type="pres">
      <dgm:prSet presAssocID="{905CE4D8-BE92-4DA3-AF57-17B155A01FA1}" presName="hierChild4" presStyleCnt="0"/>
      <dgm:spPr/>
    </dgm:pt>
    <dgm:pt modelId="{E08EA149-CDD3-49EC-B15E-364072D76BC3}" type="pres">
      <dgm:prSet presAssocID="{905CE4D8-BE92-4DA3-AF57-17B155A01FA1}" presName="hierChild5" presStyleCnt="0"/>
      <dgm:spPr/>
    </dgm:pt>
    <dgm:pt modelId="{DBD5D8CA-2911-4F1E-8BA7-A5FE25DC2B18}" type="pres">
      <dgm:prSet presAssocID="{7B3F7E1C-C44A-4444-923A-7284D68499D0}" presName="Name37" presStyleLbl="parChTrans1D2" presStyleIdx="7" presStyleCnt="14"/>
      <dgm:spPr/>
      <dgm:t>
        <a:bodyPr/>
        <a:lstStyle/>
        <a:p>
          <a:endParaRPr lang="en-US"/>
        </a:p>
      </dgm:t>
    </dgm:pt>
    <dgm:pt modelId="{166D1E32-9769-4013-B182-BE7DD89E53EA}" type="pres">
      <dgm:prSet presAssocID="{E916788C-52C5-47E0-BD38-47531DBEF8A5}" presName="hierRoot2" presStyleCnt="0">
        <dgm:presLayoutVars>
          <dgm:hierBranch val="init"/>
        </dgm:presLayoutVars>
      </dgm:prSet>
      <dgm:spPr/>
    </dgm:pt>
    <dgm:pt modelId="{566681A9-FA3E-4C1E-83CF-D8C3F4821748}" type="pres">
      <dgm:prSet presAssocID="{E916788C-52C5-47E0-BD38-47531DBEF8A5}" presName="rootComposite" presStyleCnt="0"/>
      <dgm:spPr/>
    </dgm:pt>
    <dgm:pt modelId="{7FE27426-AD9B-4F9E-8E12-C90CF0EE001F}" type="pres">
      <dgm:prSet presAssocID="{E916788C-52C5-47E0-BD38-47531DBEF8A5}" presName="rootText" presStyleLbl="node2" presStyleIdx="7" presStyleCnt="14">
        <dgm:presLayoutVars>
          <dgm:chPref val="3"/>
        </dgm:presLayoutVars>
      </dgm:prSet>
      <dgm:spPr/>
      <dgm:t>
        <a:bodyPr/>
        <a:lstStyle/>
        <a:p>
          <a:endParaRPr lang="en-US"/>
        </a:p>
      </dgm:t>
    </dgm:pt>
    <dgm:pt modelId="{92F41621-7BE6-4919-820C-7514FA499B0E}" type="pres">
      <dgm:prSet presAssocID="{E916788C-52C5-47E0-BD38-47531DBEF8A5}" presName="rootConnector" presStyleLbl="node2" presStyleIdx="7" presStyleCnt="14"/>
      <dgm:spPr/>
      <dgm:t>
        <a:bodyPr/>
        <a:lstStyle/>
        <a:p>
          <a:endParaRPr lang="en-US"/>
        </a:p>
      </dgm:t>
    </dgm:pt>
    <dgm:pt modelId="{56574CAB-ACE7-4430-95D9-C9FA62CF0A73}" type="pres">
      <dgm:prSet presAssocID="{E916788C-52C5-47E0-BD38-47531DBEF8A5}" presName="hierChild4" presStyleCnt="0"/>
      <dgm:spPr/>
    </dgm:pt>
    <dgm:pt modelId="{D37D16FD-082B-46DB-99EC-EAA7CDF8E4D0}" type="pres">
      <dgm:prSet presAssocID="{527E1400-9100-4845-AED4-499603913A01}" presName="Name37" presStyleLbl="parChTrans1D3" presStyleIdx="49" presStyleCnt="73"/>
      <dgm:spPr/>
      <dgm:t>
        <a:bodyPr/>
        <a:lstStyle/>
        <a:p>
          <a:endParaRPr lang="en-US"/>
        </a:p>
      </dgm:t>
    </dgm:pt>
    <dgm:pt modelId="{9F8642AC-2E2C-46C4-B726-D4BE8253D060}" type="pres">
      <dgm:prSet presAssocID="{3D99302D-7B53-48AA-A520-C03C63F481A3}" presName="hierRoot2" presStyleCnt="0">
        <dgm:presLayoutVars>
          <dgm:hierBranch val="init"/>
        </dgm:presLayoutVars>
      </dgm:prSet>
      <dgm:spPr/>
    </dgm:pt>
    <dgm:pt modelId="{B57F4932-78E9-4078-916E-7ABBB8B4A498}" type="pres">
      <dgm:prSet presAssocID="{3D99302D-7B53-48AA-A520-C03C63F481A3}" presName="rootComposite" presStyleCnt="0"/>
      <dgm:spPr/>
    </dgm:pt>
    <dgm:pt modelId="{433FCDDE-313F-428A-92BF-6A37B1725739}" type="pres">
      <dgm:prSet presAssocID="{3D99302D-7B53-48AA-A520-C03C63F481A3}" presName="rootText" presStyleLbl="node3" presStyleIdx="49" presStyleCnt="73">
        <dgm:presLayoutVars>
          <dgm:chPref val="3"/>
        </dgm:presLayoutVars>
      </dgm:prSet>
      <dgm:spPr/>
      <dgm:t>
        <a:bodyPr/>
        <a:lstStyle/>
        <a:p>
          <a:endParaRPr lang="en-US"/>
        </a:p>
      </dgm:t>
    </dgm:pt>
    <dgm:pt modelId="{B50E2C55-8011-4719-8BA8-4778C81F4551}" type="pres">
      <dgm:prSet presAssocID="{3D99302D-7B53-48AA-A520-C03C63F481A3}" presName="rootConnector" presStyleLbl="node3" presStyleIdx="49" presStyleCnt="73"/>
      <dgm:spPr/>
      <dgm:t>
        <a:bodyPr/>
        <a:lstStyle/>
        <a:p>
          <a:endParaRPr lang="en-US"/>
        </a:p>
      </dgm:t>
    </dgm:pt>
    <dgm:pt modelId="{8871FDBE-6CC2-41EF-A898-DDE36A33AD1B}" type="pres">
      <dgm:prSet presAssocID="{3D99302D-7B53-48AA-A520-C03C63F481A3}" presName="hierChild4" presStyleCnt="0"/>
      <dgm:spPr/>
    </dgm:pt>
    <dgm:pt modelId="{95179690-D3BB-4379-82E5-A6677A0BCF7B}" type="pres">
      <dgm:prSet presAssocID="{3D99302D-7B53-48AA-A520-C03C63F481A3}" presName="hierChild5" presStyleCnt="0"/>
      <dgm:spPr/>
    </dgm:pt>
    <dgm:pt modelId="{4BBA7678-A21E-423B-8B18-FBC9CE8F8563}" type="pres">
      <dgm:prSet presAssocID="{E916788C-52C5-47E0-BD38-47531DBEF8A5}" presName="hierChild5" presStyleCnt="0"/>
      <dgm:spPr/>
    </dgm:pt>
    <dgm:pt modelId="{79CCDE8C-0277-48CE-B559-E9DC3ADBE457}" type="pres">
      <dgm:prSet presAssocID="{91D9C1A9-79FF-4B4A-B254-921D729AEA61}" presName="Name37" presStyleLbl="parChTrans1D2" presStyleIdx="8" presStyleCnt="14"/>
      <dgm:spPr/>
      <dgm:t>
        <a:bodyPr/>
        <a:lstStyle/>
        <a:p>
          <a:endParaRPr lang="en-US"/>
        </a:p>
      </dgm:t>
    </dgm:pt>
    <dgm:pt modelId="{5AE85F63-4DD8-4DDB-9E44-B3C78881EBE4}" type="pres">
      <dgm:prSet presAssocID="{9D8961E7-B770-4497-80B6-AB943D3F0BC1}" presName="hierRoot2" presStyleCnt="0">
        <dgm:presLayoutVars>
          <dgm:hierBranch val="init"/>
        </dgm:presLayoutVars>
      </dgm:prSet>
      <dgm:spPr/>
    </dgm:pt>
    <dgm:pt modelId="{F9DF1FC2-1620-42AF-9329-393D97761843}" type="pres">
      <dgm:prSet presAssocID="{9D8961E7-B770-4497-80B6-AB943D3F0BC1}" presName="rootComposite" presStyleCnt="0"/>
      <dgm:spPr/>
    </dgm:pt>
    <dgm:pt modelId="{4D2D2834-EF80-4DAB-A0E2-24D0B22C048F}" type="pres">
      <dgm:prSet presAssocID="{9D8961E7-B770-4497-80B6-AB943D3F0BC1}" presName="rootText" presStyleLbl="node2" presStyleIdx="8" presStyleCnt="14">
        <dgm:presLayoutVars>
          <dgm:chPref val="3"/>
        </dgm:presLayoutVars>
      </dgm:prSet>
      <dgm:spPr/>
      <dgm:t>
        <a:bodyPr/>
        <a:lstStyle/>
        <a:p>
          <a:endParaRPr lang="en-US"/>
        </a:p>
      </dgm:t>
    </dgm:pt>
    <dgm:pt modelId="{72D9D61D-5A8F-4A86-AD31-F9EFD6DA75EF}" type="pres">
      <dgm:prSet presAssocID="{9D8961E7-B770-4497-80B6-AB943D3F0BC1}" presName="rootConnector" presStyleLbl="node2" presStyleIdx="8" presStyleCnt="14"/>
      <dgm:spPr/>
      <dgm:t>
        <a:bodyPr/>
        <a:lstStyle/>
        <a:p>
          <a:endParaRPr lang="en-US"/>
        </a:p>
      </dgm:t>
    </dgm:pt>
    <dgm:pt modelId="{CC59EC58-8C7C-45FB-BFF7-15921A7EB411}" type="pres">
      <dgm:prSet presAssocID="{9D8961E7-B770-4497-80B6-AB943D3F0BC1}" presName="hierChild4" presStyleCnt="0"/>
      <dgm:spPr/>
    </dgm:pt>
    <dgm:pt modelId="{3CA0B5BB-0E59-427E-82A6-CC845D2C218B}" type="pres">
      <dgm:prSet presAssocID="{A8EAB8C0-C6D5-4F29-BE1E-93BBDB2D3B62}" presName="Name37" presStyleLbl="parChTrans1D3" presStyleIdx="50" presStyleCnt="73"/>
      <dgm:spPr/>
      <dgm:t>
        <a:bodyPr/>
        <a:lstStyle/>
        <a:p>
          <a:endParaRPr lang="en-US"/>
        </a:p>
      </dgm:t>
    </dgm:pt>
    <dgm:pt modelId="{98741291-FB74-4B14-8F4F-294C5CD5AAD0}" type="pres">
      <dgm:prSet presAssocID="{B7CEBF2A-4CB6-4854-B09D-1C5815824D18}" presName="hierRoot2" presStyleCnt="0">
        <dgm:presLayoutVars>
          <dgm:hierBranch val="init"/>
        </dgm:presLayoutVars>
      </dgm:prSet>
      <dgm:spPr/>
    </dgm:pt>
    <dgm:pt modelId="{B90E369A-01B1-4B7E-AB95-4B461821BC03}" type="pres">
      <dgm:prSet presAssocID="{B7CEBF2A-4CB6-4854-B09D-1C5815824D18}" presName="rootComposite" presStyleCnt="0"/>
      <dgm:spPr/>
    </dgm:pt>
    <dgm:pt modelId="{37255D11-D327-4614-A8E7-812B3E635340}" type="pres">
      <dgm:prSet presAssocID="{B7CEBF2A-4CB6-4854-B09D-1C5815824D18}" presName="rootText" presStyleLbl="node3" presStyleIdx="50" presStyleCnt="73">
        <dgm:presLayoutVars>
          <dgm:chPref val="3"/>
        </dgm:presLayoutVars>
      </dgm:prSet>
      <dgm:spPr/>
      <dgm:t>
        <a:bodyPr/>
        <a:lstStyle/>
        <a:p>
          <a:endParaRPr lang="en-US"/>
        </a:p>
      </dgm:t>
    </dgm:pt>
    <dgm:pt modelId="{C41D8D37-B53D-4594-86B3-85598216D357}" type="pres">
      <dgm:prSet presAssocID="{B7CEBF2A-4CB6-4854-B09D-1C5815824D18}" presName="rootConnector" presStyleLbl="node3" presStyleIdx="50" presStyleCnt="73"/>
      <dgm:spPr/>
      <dgm:t>
        <a:bodyPr/>
        <a:lstStyle/>
        <a:p>
          <a:endParaRPr lang="en-US"/>
        </a:p>
      </dgm:t>
    </dgm:pt>
    <dgm:pt modelId="{35C983CC-8A75-4022-BD18-A95E80845B3E}" type="pres">
      <dgm:prSet presAssocID="{B7CEBF2A-4CB6-4854-B09D-1C5815824D18}" presName="hierChild4" presStyleCnt="0"/>
      <dgm:spPr/>
    </dgm:pt>
    <dgm:pt modelId="{148905FC-4FCF-4F1F-9956-14201D6809EC}" type="pres">
      <dgm:prSet presAssocID="{B7CEBF2A-4CB6-4854-B09D-1C5815824D18}" presName="hierChild5" presStyleCnt="0"/>
      <dgm:spPr/>
    </dgm:pt>
    <dgm:pt modelId="{D8077525-90AC-4167-A6B4-A0A339B747F7}" type="pres">
      <dgm:prSet presAssocID="{C83A2D98-39C0-42F9-8976-878E5EA238B5}" presName="Name37" presStyleLbl="parChTrans1D3" presStyleIdx="51" presStyleCnt="73"/>
      <dgm:spPr/>
      <dgm:t>
        <a:bodyPr/>
        <a:lstStyle/>
        <a:p>
          <a:endParaRPr lang="en-US"/>
        </a:p>
      </dgm:t>
    </dgm:pt>
    <dgm:pt modelId="{E7E9E93A-6C0A-49C9-951B-D563413FE369}" type="pres">
      <dgm:prSet presAssocID="{BC301437-2DD4-48D8-B02F-7DD94B2D8064}" presName="hierRoot2" presStyleCnt="0">
        <dgm:presLayoutVars>
          <dgm:hierBranch val="init"/>
        </dgm:presLayoutVars>
      </dgm:prSet>
      <dgm:spPr/>
    </dgm:pt>
    <dgm:pt modelId="{E76D1A91-C089-4F43-9808-7A73123A57EE}" type="pres">
      <dgm:prSet presAssocID="{BC301437-2DD4-48D8-B02F-7DD94B2D8064}" presName="rootComposite" presStyleCnt="0"/>
      <dgm:spPr/>
    </dgm:pt>
    <dgm:pt modelId="{5046A282-0575-4EE7-95A1-802D2440999C}" type="pres">
      <dgm:prSet presAssocID="{BC301437-2DD4-48D8-B02F-7DD94B2D8064}" presName="rootText" presStyleLbl="node3" presStyleIdx="51" presStyleCnt="73">
        <dgm:presLayoutVars>
          <dgm:chPref val="3"/>
        </dgm:presLayoutVars>
      </dgm:prSet>
      <dgm:spPr/>
      <dgm:t>
        <a:bodyPr/>
        <a:lstStyle/>
        <a:p>
          <a:endParaRPr lang="en-US"/>
        </a:p>
      </dgm:t>
    </dgm:pt>
    <dgm:pt modelId="{21E55F01-F558-478C-892C-C327458EEC23}" type="pres">
      <dgm:prSet presAssocID="{BC301437-2DD4-48D8-B02F-7DD94B2D8064}" presName="rootConnector" presStyleLbl="node3" presStyleIdx="51" presStyleCnt="73"/>
      <dgm:spPr/>
      <dgm:t>
        <a:bodyPr/>
        <a:lstStyle/>
        <a:p>
          <a:endParaRPr lang="en-US"/>
        </a:p>
      </dgm:t>
    </dgm:pt>
    <dgm:pt modelId="{46D29906-7F2B-462D-8384-EC60ADD13312}" type="pres">
      <dgm:prSet presAssocID="{BC301437-2DD4-48D8-B02F-7DD94B2D8064}" presName="hierChild4" presStyleCnt="0"/>
      <dgm:spPr/>
    </dgm:pt>
    <dgm:pt modelId="{0BA0C70C-D3C3-4206-883A-83B32CAABA3B}" type="pres">
      <dgm:prSet presAssocID="{BC301437-2DD4-48D8-B02F-7DD94B2D8064}" presName="hierChild5" presStyleCnt="0"/>
      <dgm:spPr/>
    </dgm:pt>
    <dgm:pt modelId="{2D82E547-0A9F-483A-BC2E-B60085752D2C}" type="pres">
      <dgm:prSet presAssocID="{B9B9514B-C1E9-4DB3-A1C5-FAC5C1D57026}" presName="Name37" presStyleLbl="parChTrans1D3" presStyleIdx="52" presStyleCnt="73"/>
      <dgm:spPr/>
      <dgm:t>
        <a:bodyPr/>
        <a:lstStyle/>
        <a:p>
          <a:endParaRPr lang="en-US"/>
        </a:p>
      </dgm:t>
    </dgm:pt>
    <dgm:pt modelId="{95C1564D-4CEE-45D0-85F7-EB3B2000A1EC}" type="pres">
      <dgm:prSet presAssocID="{759655CC-DAE2-4731-8745-E46F751D8649}" presName="hierRoot2" presStyleCnt="0">
        <dgm:presLayoutVars>
          <dgm:hierBranch val="init"/>
        </dgm:presLayoutVars>
      </dgm:prSet>
      <dgm:spPr/>
    </dgm:pt>
    <dgm:pt modelId="{24EA6EE0-05E5-42F0-B05A-8C2DC68D6B1F}" type="pres">
      <dgm:prSet presAssocID="{759655CC-DAE2-4731-8745-E46F751D8649}" presName="rootComposite" presStyleCnt="0"/>
      <dgm:spPr/>
    </dgm:pt>
    <dgm:pt modelId="{F5D45BC7-2B65-4692-87B4-88007EFD8662}" type="pres">
      <dgm:prSet presAssocID="{759655CC-DAE2-4731-8745-E46F751D8649}" presName="rootText" presStyleLbl="node3" presStyleIdx="52" presStyleCnt="73">
        <dgm:presLayoutVars>
          <dgm:chPref val="3"/>
        </dgm:presLayoutVars>
      </dgm:prSet>
      <dgm:spPr/>
      <dgm:t>
        <a:bodyPr/>
        <a:lstStyle/>
        <a:p>
          <a:endParaRPr lang="en-US"/>
        </a:p>
      </dgm:t>
    </dgm:pt>
    <dgm:pt modelId="{CE55E30B-097C-4A5C-9978-FA4DE7E79D13}" type="pres">
      <dgm:prSet presAssocID="{759655CC-DAE2-4731-8745-E46F751D8649}" presName="rootConnector" presStyleLbl="node3" presStyleIdx="52" presStyleCnt="73"/>
      <dgm:spPr/>
      <dgm:t>
        <a:bodyPr/>
        <a:lstStyle/>
        <a:p>
          <a:endParaRPr lang="en-US"/>
        </a:p>
      </dgm:t>
    </dgm:pt>
    <dgm:pt modelId="{63FED728-B351-4A8D-802D-5EEF434335FF}" type="pres">
      <dgm:prSet presAssocID="{759655CC-DAE2-4731-8745-E46F751D8649}" presName="hierChild4" presStyleCnt="0"/>
      <dgm:spPr/>
    </dgm:pt>
    <dgm:pt modelId="{F30B3CA5-1225-4649-B4D6-5A9B74A1111C}" type="pres">
      <dgm:prSet presAssocID="{759655CC-DAE2-4731-8745-E46F751D8649}" presName="hierChild5" presStyleCnt="0"/>
      <dgm:spPr/>
    </dgm:pt>
    <dgm:pt modelId="{0FAD848D-6634-487A-B618-ED884E281B57}" type="pres">
      <dgm:prSet presAssocID="{4CCAF576-BF9C-48C0-A9E0-8EB99C1E49C7}" presName="Name37" presStyleLbl="parChTrans1D3" presStyleIdx="53" presStyleCnt="73"/>
      <dgm:spPr/>
      <dgm:t>
        <a:bodyPr/>
        <a:lstStyle/>
        <a:p>
          <a:endParaRPr lang="en-US"/>
        </a:p>
      </dgm:t>
    </dgm:pt>
    <dgm:pt modelId="{964DB8DB-06B4-4F85-856C-93DF59CE0EF7}" type="pres">
      <dgm:prSet presAssocID="{7CC41D89-6F74-4AD4-AEE6-0C000DC773B2}" presName="hierRoot2" presStyleCnt="0">
        <dgm:presLayoutVars>
          <dgm:hierBranch val="init"/>
        </dgm:presLayoutVars>
      </dgm:prSet>
      <dgm:spPr/>
    </dgm:pt>
    <dgm:pt modelId="{B593D923-947B-48C7-AF18-91F0FA8B41A7}" type="pres">
      <dgm:prSet presAssocID="{7CC41D89-6F74-4AD4-AEE6-0C000DC773B2}" presName="rootComposite" presStyleCnt="0"/>
      <dgm:spPr/>
    </dgm:pt>
    <dgm:pt modelId="{141A4978-89A5-4B6E-921B-B39160F05BE7}" type="pres">
      <dgm:prSet presAssocID="{7CC41D89-6F74-4AD4-AEE6-0C000DC773B2}" presName="rootText" presStyleLbl="node3" presStyleIdx="53" presStyleCnt="73">
        <dgm:presLayoutVars>
          <dgm:chPref val="3"/>
        </dgm:presLayoutVars>
      </dgm:prSet>
      <dgm:spPr/>
      <dgm:t>
        <a:bodyPr/>
        <a:lstStyle/>
        <a:p>
          <a:endParaRPr lang="en-US"/>
        </a:p>
      </dgm:t>
    </dgm:pt>
    <dgm:pt modelId="{7542099A-9C30-4687-892D-D872F7BFFCF8}" type="pres">
      <dgm:prSet presAssocID="{7CC41D89-6F74-4AD4-AEE6-0C000DC773B2}" presName="rootConnector" presStyleLbl="node3" presStyleIdx="53" presStyleCnt="73"/>
      <dgm:spPr/>
      <dgm:t>
        <a:bodyPr/>
        <a:lstStyle/>
        <a:p>
          <a:endParaRPr lang="en-US"/>
        </a:p>
      </dgm:t>
    </dgm:pt>
    <dgm:pt modelId="{57A9214F-107B-42D8-9763-DC0B8E52FBB1}" type="pres">
      <dgm:prSet presAssocID="{7CC41D89-6F74-4AD4-AEE6-0C000DC773B2}" presName="hierChild4" presStyleCnt="0"/>
      <dgm:spPr/>
    </dgm:pt>
    <dgm:pt modelId="{C655A03B-94B1-4793-A10E-A82F5D67F733}" type="pres">
      <dgm:prSet presAssocID="{7CC41D89-6F74-4AD4-AEE6-0C000DC773B2}" presName="hierChild5" presStyleCnt="0"/>
      <dgm:spPr/>
    </dgm:pt>
    <dgm:pt modelId="{904079A8-176F-4186-81C2-0D52C0511425}" type="pres">
      <dgm:prSet presAssocID="{8378180E-0F4A-40A7-8854-CFA219806648}" presName="Name37" presStyleLbl="parChTrans1D3" presStyleIdx="54" presStyleCnt="73"/>
      <dgm:spPr/>
      <dgm:t>
        <a:bodyPr/>
        <a:lstStyle/>
        <a:p>
          <a:endParaRPr lang="en-US"/>
        </a:p>
      </dgm:t>
    </dgm:pt>
    <dgm:pt modelId="{13AD41CB-DE6D-4C23-9F6A-EF546B47E4B9}" type="pres">
      <dgm:prSet presAssocID="{9BBDF7EA-2A3B-444B-AE2A-5D0A0D61E9EC}" presName="hierRoot2" presStyleCnt="0">
        <dgm:presLayoutVars>
          <dgm:hierBranch val="init"/>
        </dgm:presLayoutVars>
      </dgm:prSet>
      <dgm:spPr/>
    </dgm:pt>
    <dgm:pt modelId="{3CD641B4-57DD-46BB-96BE-829FE09DE749}" type="pres">
      <dgm:prSet presAssocID="{9BBDF7EA-2A3B-444B-AE2A-5D0A0D61E9EC}" presName="rootComposite" presStyleCnt="0"/>
      <dgm:spPr/>
    </dgm:pt>
    <dgm:pt modelId="{6B012E15-FCE6-4B47-A64A-B6AECC89246E}" type="pres">
      <dgm:prSet presAssocID="{9BBDF7EA-2A3B-444B-AE2A-5D0A0D61E9EC}" presName="rootText" presStyleLbl="node3" presStyleIdx="54" presStyleCnt="73">
        <dgm:presLayoutVars>
          <dgm:chPref val="3"/>
        </dgm:presLayoutVars>
      </dgm:prSet>
      <dgm:spPr/>
      <dgm:t>
        <a:bodyPr/>
        <a:lstStyle/>
        <a:p>
          <a:endParaRPr lang="en-US"/>
        </a:p>
      </dgm:t>
    </dgm:pt>
    <dgm:pt modelId="{A2F22526-D0E6-40F6-B3DC-D81EBA64344C}" type="pres">
      <dgm:prSet presAssocID="{9BBDF7EA-2A3B-444B-AE2A-5D0A0D61E9EC}" presName="rootConnector" presStyleLbl="node3" presStyleIdx="54" presStyleCnt="73"/>
      <dgm:spPr/>
      <dgm:t>
        <a:bodyPr/>
        <a:lstStyle/>
        <a:p>
          <a:endParaRPr lang="en-US"/>
        </a:p>
      </dgm:t>
    </dgm:pt>
    <dgm:pt modelId="{27D92D22-6F40-4AAF-A245-2E12F5F989B0}" type="pres">
      <dgm:prSet presAssocID="{9BBDF7EA-2A3B-444B-AE2A-5D0A0D61E9EC}" presName="hierChild4" presStyleCnt="0"/>
      <dgm:spPr/>
    </dgm:pt>
    <dgm:pt modelId="{3CD9605B-7778-4042-B71F-E99DBAE33C4C}" type="pres">
      <dgm:prSet presAssocID="{9BBDF7EA-2A3B-444B-AE2A-5D0A0D61E9EC}" presName="hierChild5" presStyleCnt="0"/>
      <dgm:spPr/>
    </dgm:pt>
    <dgm:pt modelId="{3AD03602-69B8-47D5-A8A8-9D56BF0C6345}" type="pres">
      <dgm:prSet presAssocID="{7DA63BEB-FCC1-48B4-8D4A-D4DA90DE5B1A}" presName="Name37" presStyleLbl="parChTrans1D3" presStyleIdx="55" presStyleCnt="73"/>
      <dgm:spPr/>
      <dgm:t>
        <a:bodyPr/>
        <a:lstStyle/>
        <a:p>
          <a:endParaRPr lang="en-US"/>
        </a:p>
      </dgm:t>
    </dgm:pt>
    <dgm:pt modelId="{C2D5B13A-EDB4-47E5-A660-147B737477F6}" type="pres">
      <dgm:prSet presAssocID="{7D782033-D34A-4BFC-85A5-796A7BC3FA22}" presName="hierRoot2" presStyleCnt="0">
        <dgm:presLayoutVars>
          <dgm:hierBranch val="init"/>
        </dgm:presLayoutVars>
      </dgm:prSet>
      <dgm:spPr/>
    </dgm:pt>
    <dgm:pt modelId="{AFE2E9D0-15C4-4603-A2C5-EAE886B8E204}" type="pres">
      <dgm:prSet presAssocID="{7D782033-D34A-4BFC-85A5-796A7BC3FA22}" presName="rootComposite" presStyleCnt="0"/>
      <dgm:spPr/>
    </dgm:pt>
    <dgm:pt modelId="{45CD73B1-8805-45A5-A621-9BA7D4D81157}" type="pres">
      <dgm:prSet presAssocID="{7D782033-D34A-4BFC-85A5-796A7BC3FA22}" presName="rootText" presStyleLbl="node3" presStyleIdx="55" presStyleCnt="73">
        <dgm:presLayoutVars>
          <dgm:chPref val="3"/>
        </dgm:presLayoutVars>
      </dgm:prSet>
      <dgm:spPr/>
      <dgm:t>
        <a:bodyPr/>
        <a:lstStyle/>
        <a:p>
          <a:endParaRPr lang="en-US"/>
        </a:p>
      </dgm:t>
    </dgm:pt>
    <dgm:pt modelId="{53ABD86A-42CB-4E19-9792-402A52146716}" type="pres">
      <dgm:prSet presAssocID="{7D782033-D34A-4BFC-85A5-796A7BC3FA22}" presName="rootConnector" presStyleLbl="node3" presStyleIdx="55" presStyleCnt="73"/>
      <dgm:spPr/>
      <dgm:t>
        <a:bodyPr/>
        <a:lstStyle/>
        <a:p>
          <a:endParaRPr lang="en-US"/>
        </a:p>
      </dgm:t>
    </dgm:pt>
    <dgm:pt modelId="{301F5B94-3AE8-44EE-AA28-736C6AB20A00}" type="pres">
      <dgm:prSet presAssocID="{7D782033-D34A-4BFC-85A5-796A7BC3FA22}" presName="hierChild4" presStyleCnt="0"/>
      <dgm:spPr/>
    </dgm:pt>
    <dgm:pt modelId="{690C9BC3-AAD0-463C-B7AA-BF7C7AE5C3BF}" type="pres">
      <dgm:prSet presAssocID="{7D782033-D34A-4BFC-85A5-796A7BC3FA22}" presName="hierChild5" presStyleCnt="0"/>
      <dgm:spPr/>
    </dgm:pt>
    <dgm:pt modelId="{F22F9762-6B03-417F-A229-DB7F79DBDBE2}" type="pres">
      <dgm:prSet presAssocID="{022EE45F-D8F0-48BE-9861-B7F68654F98F}" presName="Name37" presStyleLbl="parChTrans1D3" presStyleIdx="56" presStyleCnt="73"/>
      <dgm:spPr/>
      <dgm:t>
        <a:bodyPr/>
        <a:lstStyle/>
        <a:p>
          <a:endParaRPr lang="en-US"/>
        </a:p>
      </dgm:t>
    </dgm:pt>
    <dgm:pt modelId="{2AD98E02-69FB-414C-A301-44E83A63DC58}" type="pres">
      <dgm:prSet presAssocID="{4176A202-98B5-4CC7-8BF6-CC4BAAA30472}" presName="hierRoot2" presStyleCnt="0">
        <dgm:presLayoutVars>
          <dgm:hierBranch val="init"/>
        </dgm:presLayoutVars>
      </dgm:prSet>
      <dgm:spPr/>
    </dgm:pt>
    <dgm:pt modelId="{B8EE3ED1-2568-430C-9BB5-B58CEEA73720}" type="pres">
      <dgm:prSet presAssocID="{4176A202-98B5-4CC7-8BF6-CC4BAAA30472}" presName="rootComposite" presStyleCnt="0"/>
      <dgm:spPr/>
    </dgm:pt>
    <dgm:pt modelId="{3B04B5D1-30C1-4EF9-B5DC-4A6AC8A51C01}" type="pres">
      <dgm:prSet presAssocID="{4176A202-98B5-4CC7-8BF6-CC4BAAA30472}" presName="rootText" presStyleLbl="node3" presStyleIdx="56" presStyleCnt="73">
        <dgm:presLayoutVars>
          <dgm:chPref val="3"/>
        </dgm:presLayoutVars>
      </dgm:prSet>
      <dgm:spPr/>
      <dgm:t>
        <a:bodyPr/>
        <a:lstStyle/>
        <a:p>
          <a:endParaRPr lang="en-US"/>
        </a:p>
      </dgm:t>
    </dgm:pt>
    <dgm:pt modelId="{43AE897F-265B-4E6D-8864-6C104CBB6A78}" type="pres">
      <dgm:prSet presAssocID="{4176A202-98B5-4CC7-8BF6-CC4BAAA30472}" presName="rootConnector" presStyleLbl="node3" presStyleIdx="56" presStyleCnt="73"/>
      <dgm:spPr/>
      <dgm:t>
        <a:bodyPr/>
        <a:lstStyle/>
        <a:p>
          <a:endParaRPr lang="en-US"/>
        </a:p>
      </dgm:t>
    </dgm:pt>
    <dgm:pt modelId="{6BECC5DA-FC39-4F74-9807-5D9E81CBF944}" type="pres">
      <dgm:prSet presAssocID="{4176A202-98B5-4CC7-8BF6-CC4BAAA30472}" presName="hierChild4" presStyleCnt="0"/>
      <dgm:spPr/>
    </dgm:pt>
    <dgm:pt modelId="{4FB45D18-1CF3-4A40-BFF1-62407FD3936E}" type="pres">
      <dgm:prSet presAssocID="{4176A202-98B5-4CC7-8BF6-CC4BAAA30472}" presName="hierChild5" presStyleCnt="0"/>
      <dgm:spPr/>
    </dgm:pt>
    <dgm:pt modelId="{5DFC4B0A-C6B2-4670-9DE2-940A65575328}" type="pres">
      <dgm:prSet presAssocID="{6E2B7DF8-0BF5-4DA1-BF96-CF600235E9F1}" presName="Name37" presStyleLbl="parChTrans1D3" presStyleIdx="57" presStyleCnt="73"/>
      <dgm:spPr/>
      <dgm:t>
        <a:bodyPr/>
        <a:lstStyle/>
        <a:p>
          <a:endParaRPr lang="en-US"/>
        </a:p>
      </dgm:t>
    </dgm:pt>
    <dgm:pt modelId="{9FF6254F-81A0-437F-8C48-9CDB316F1CA8}" type="pres">
      <dgm:prSet presAssocID="{C673B3C9-7248-4218-A869-5DF5A53C1BB7}" presName="hierRoot2" presStyleCnt="0">
        <dgm:presLayoutVars>
          <dgm:hierBranch val="init"/>
        </dgm:presLayoutVars>
      </dgm:prSet>
      <dgm:spPr/>
    </dgm:pt>
    <dgm:pt modelId="{8192D626-3B46-4F29-A3C0-506BB886CB28}" type="pres">
      <dgm:prSet presAssocID="{C673B3C9-7248-4218-A869-5DF5A53C1BB7}" presName="rootComposite" presStyleCnt="0"/>
      <dgm:spPr/>
    </dgm:pt>
    <dgm:pt modelId="{DAA9FEB8-EB84-43C9-965B-9F3AE63330B2}" type="pres">
      <dgm:prSet presAssocID="{C673B3C9-7248-4218-A869-5DF5A53C1BB7}" presName="rootText" presStyleLbl="node3" presStyleIdx="57" presStyleCnt="73">
        <dgm:presLayoutVars>
          <dgm:chPref val="3"/>
        </dgm:presLayoutVars>
      </dgm:prSet>
      <dgm:spPr/>
      <dgm:t>
        <a:bodyPr/>
        <a:lstStyle/>
        <a:p>
          <a:endParaRPr lang="en-US"/>
        </a:p>
      </dgm:t>
    </dgm:pt>
    <dgm:pt modelId="{796EB818-5B30-4A4F-8D3E-4447B3E1F9D8}" type="pres">
      <dgm:prSet presAssocID="{C673B3C9-7248-4218-A869-5DF5A53C1BB7}" presName="rootConnector" presStyleLbl="node3" presStyleIdx="57" presStyleCnt="73"/>
      <dgm:spPr/>
      <dgm:t>
        <a:bodyPr/>
        <a:lstStyle/>
        <a:p>
          <a:endParaRPr lang="en-US"/>
        </a:p>
      </dgm:t>
    </dgm:pt>
    <dgm:pt modelId="{964A3F1D-FAD6-4F85-BA29-ED8835A75363}" type="pres">
      <dgm:prSet presAssocID="{C673B3C9-7248-4218-A869-5DF5A53C1BB7}" presName="hierChild4" presStyleCnt="0"/>
      <dgm:spPr/>
    </dgm:pt>
    <dgm:pt modelId="{8ED2AE70-0468-4FBF-A15E-8395F4BBDC3A}" type="pres">
      <dgm:prSet presAssocID="{C673B3C9-7248-4218-A869-5DF5A53C1BB7}" presName="hierChild5" presStyleCnt="0"/>
      <dgm:spPr/>
    </dgm:pt>
    <dgm:pt modelId="{149201A5-7569-4CAF-B4AF-58B4A25F4D3C}" type="pres">
      <dgm:prSet presAssocID="{9D8961E7-B770-4497-80B6-AB943D3F0BC1}" presName="hierChild5" presStyleCnt="0"/>
      <dgm:spPr/>
    </dgm:pt>
    <dgm:pt modelId="{5108C07A-555F-41EB-A204-5C6803AF9BFD}" type="pres">
      <dgm:prSet presAssocID="{3C9E22CA-0E45-486B-A2B9-B85845378B37}" presName="Name37" presStyleLbl="parChTrans1D2" presStyleIdx="9" presStyleCnt="14"/>
      <dgm:spPr/>
      <dgm:t>
        <a:bodyPr/>
        <a:lstStyle/>
        <a:p>
          <a:endParaRPr lang="en-US"/>
        </a:p>
      </dgm:t>
    </dgm:pt>
    <dgm:pt modelId="{168B4593-663B-49D3-9C3B-83E9857CAA35}" type="pres">
      <dgm:prSet presAssocID="{134C1001-437E-46F4-A806-8E8BD7206DCF}" presName="hierRoot2" presStyleCnt="0">
        <dgm:presLayoutVars>
          <dgm:hierBranch val="init"/>
        </dgm:presLayoutVars>
      </dgm:prSet>
      <dgm:spPr/>
    </dgm:pt>
    <dgm:pt modelId="{244868C5-41A6-4EA7-93FA-69127A0F3F47}" type="pres">
      <dgm:prSet presAssocID="{134C1001-437E-46F4-A806-8E8BD7206DCF}" presName="rootComposite" presStyleCnt="0"/>
      <dgm:spPr/>
    </dgm:pt>
    <dgm:pt modelId="{38EA01E5-C88A-44FF-8E5D-C9DCB01D6B28}" type="pres">
      <dgm:prSet presAssocID="{134C1001-437E-46F4-A806-8E8BD7206DCF}" presName="rootText" presStyleLbl="node2" presStyleIdx="9" presStyleCnt="14">
        <dgm:presLayoutVars>
          <dgm:chPref val="3"/>
        </dgm:presLayoutVars>
      </dgm:prSet>
      <dgm:spPr/>
      <dgm:t>
        <a:bodyPr/>
        <a:lstStyle/>
        <a:p>
          <a:endParaRPr lang="en-US"/>
        </a:p>
      </dgm:t>
    </dgm:pt>
    <dgm:pt modelId="{95CDAE6C-D236-415D-AB3B-6CF9179B0BCD}" type="pres">
      <dgm:prSet presAssocID="{134C1001-437E-46F4-A806-8E8BD7206DCF}" presName="rootConnector" presStyleLbl="node2" presStyleIdx="9" presStyleCnt="14"/>
      <dgm:spPr/>
      <dgm:t>
        <a:bodyPr/>
        <a:lstStyle/>
        <a:p>
          <a:endParaRPr lang="en-US"/>
        </a:p>
      </dgm:t>
    </dgm:pt>
    <dgm:pt modelId="{205A729C-5552-4257-AB6D-81869A9B6D67}" type="pres">
      <dgm:prSet presAssocID="{134C1001-437E-46F4-A806-8E8BD7206DCF}" presName="hierChild4" presStyleCnt="0"/>
      <dgm:spPr/>
    </dgm:pt>
    <dgm:pt modelId="{E8D3A8ED-0095-4F73-BCF4-91B0C5D1EC42}" type="pres">
      <dgm:prSet presAssocID="{E53963BB-63E4-4F19-A171-7B0F00AE7657}" presName="Name37" presStyleLbl="parChTrans1D3" presStyleIdx="58" presStyleCnt="73"/>
      <dgm:spPr/>
      <dgm:t>
        <a:bodyPr/>
        <a:lstStyle/>
        <a:p>
          <a:endParaRPr lang="en-US"/>
        </a:p>
      </dgm:t>
    </dgm:pt>
    <dgm:pt modelId="{E85541B5-984D-40C9-A3F3-022EC90568E8}" type="pres">
      <dgm:prSet presAssocID="{645CBC03-E0D1-45A2-9219-3C6114145DBE}" presName="hierRoot2" presStyleCnt="0">
        <dgm:presLayoutVars>
          <dgm:hierBranch val="init"/>
        </dgm:presLayoutVars>
      </dgm:prSet>
      <dgm:spPr/>
    </dgm:pt>
    <dgm:pt modelId="{FE19D925-C634-4C0A-A5CF-3FEA1C5EE561}" type="pres">
      <dgm:prSet presAssocID="{645CBC03-E0D1-45A2-9219-3C6114145DBE}" presName="rootComposite" presStyleCnt="0"/>
      <dgm:spPr/>
    </dgm:pt>
    <dgm:pt modelId="{B282AB28-DD88-4993-9DED-50E803E06787}" type="pres">
      <dgm:prSet presAssocID="{645CBC03-E0D1-45A2-9219-3C6114145DBE}" presName="rootText" presStyleLbl="node3" presStyleIdx="58" presStyleCnt="73">
        <dgm:presLayoutVars>
          <dgm:chPref val="3"/>
        </dgm:presLayoutVars>
      </dgm:prSet>
      <dgm:spPr/>
      <dgm:t>
        <a:bodyPr/>
        <a:lstStyle/>
        <a:p>
          <a:endParaRPr lang="en-US"/>
        </a:p>
      </dgm:t>
    </dgm:pt>
    <dgm:pt modelId="{A7466A2B-C956-4C3C-A4C2-F0D3CFB38E1E}" type="pres">
      <dgm:prSet presAssocID="{645CBC03-E0D1-45A2-9219-3C6114145DBE}" presName="rootConnector" presStyleLbl="node3" presStyleIdx="58" presStyleCnt="73"/>
      <dgm:spPr/>
      <dgm:t>
        <a:bodyPr/>
        <a:lstStyle/>
        <a:p>
          <a:endParaRPr lang="en-US"/>
        </a:p>
      </dgm:t>
    </dgm:pt>
    <dgm:pt modelId="{8E0FC1FF-0F27-4250-8999-C4679A9968DD}" type="pres">
      <dgm:prSet presAssocID="{645CBC03-E0D1-45A2-9219-3C6114145DBE}" presName="hierChild4" presStyleCnt="0"/>
      <dgm:spPr/>
    </dgm:pt>
    <dgm:pt modelId="{8ABBBACF-2920-412C-A806-D37C9B407AF4}" type="pres">
      <dgm:prSet presAssocID="{645CBC03-E0D1-45A2-9219-3C6114145DBE}" presName="hierChild5" presStyleCnt="0"/>
      <dgm:spPr/>
    </dgm:pt>
    <dgm:pt modelId="{52074935-629D-4F92-B076-0C146B9A0338}" type="pres">
      <dgm:prSet presAssocID="{EF928712-8B35-426B-BA0D-9950D1F748A8}" presName="Name37" presStyleLbl="parChTrans1D3" presStyleIdx="59" presStyleCnt="73"/>
      <dgm:spPr/>
      <dgm:t>
        <a:bodyPr/>
        <a:lstStyle/>
        <a:p>
          <a:endParaRPr lang="en-US"/>
        </a:p>
      </dgm:t>
    </dgm:pt>
    <dgm:pt modelId="{345ADB60-1172-4B84-8E9F-F59513B7F64F}" type="pres">
      <dgm:prSet presAssocID="{4D1971AC-FBC8-4646-80DB-53EF54985AE1}" presName="hierRoot2" presStyleCnt="0">
        <dgm:presLayoutVars>
          <dgm:hierBranch val="init"/>
        </dgm:presLayoutVars>
      </dgm:prSet>
      <dgm:spPr/>
    </dgm:pt>
    <dgm:pt modelId="{61986CB6-EAF9-4D25-8D92-0175FCDB0989}" type="pres">
      <dgm:prSet presAssocID="{4D1971AC-FBC8-4646-80DB-53EF54985AE1}" presName="rootComposite" presStyleCnt="0"/>
      <dgm:spPr/>
    </dgm:pt>
    <dgm:pt modelId="{C898D0B8-037E-4CF6-B2A1-ACA5866A1C3A}" type="pres">
      <dgm:prSet presAssocID="{4D1971AC-FBC8-4646-80DB-53EF54985AE1}" presName="rootText" presStyleLbl="node3" presStyleIdx="59" presStyleCnt="73">
        <dgm:presLayoutVars>
          <dgm:chPref val="3"/>
        </dgm:presLayoutVars>
      </dgm:prSet>
      <dgm:spPr/>
      <dgm:t>
        <a:bodyPr/>
        <a:lstStyle/>
        <a:p>
          <a:endParaRPr lang="en-US"/>
        </a:p>
      </dgm:t>
    </dgm:pt>
    <dgm:pt modelId="{8230FD8F-39F5-4D61-85A9-F6F4C17F4820}" type="pres">
      <dgm:prSet presAssocID="{4D1971AC-FBC8-4646-80DB-53EF54985AE1}" presName="rootConnector" presStyleLbl="node3" presStyleIdx="59" presStyleCnt="73"/>
      <dgm:spPr/>
      <dgm:t>
        <a:bodyPr/>
        <a:lstStyle/>
        <a:p>
          <a:endParaRPr lang="en-US"/>
        </a:p>
      </dgm:t>
    </dgm:pt>
    <dgm:pt modelId="{3CCEEA21-BF97-4F9C-89C7-F174AA283998}" type="pres">
      <dgm:prSet presAssocID="{4D1971AC-FBC8-4646-80DB-53EF54985AE1}" presName="hierChild4" presStyleCnt="0"/>
      <dgm:spPr/>
    </dgm:pt>
    <dgm:pt modelId="{32668840-408F-4695-96EA-513DBD32DE09}" type="pres">
      <dgm:prSet presAssocID="{4D1971AC-FBC8-4646-80DB-53EF54985AE1}" presName="hierChild5" presStyleCnt="0"/>
      <dgm:spPr/>
    </dgm:pt>
    <dgm:pt modelId="{3DB38560-EB81-4F0A-BAFB-237FD2B3984A}" type="pres">
      <dgm:prSet presAssocID="{C7268AD1-F2F7-44F4-A14E-4898D1C75DAD}" presName="Name37" presStyleLbl="parChTrans1D3" presStyleIdx="60" presStyleCnt="73"/>
      <dgm:spPr/>
      <dgm:t>
        <a:bodyPr/>
        <a:lstStyle/>
        <a:p>
          <a:endParaRPr lang="en-US"/>
        </a:p>
      </dgm:t>
    </dgm:pt>
    <dgm:pt modelId="{1C272FC3-BC6C-4874-B4B5-9C9B532D6A22}" type="pres">
      <dgm:prSet presAssocID="{5488F5C0-DA32-4F26-B438-C4C2E9368348}" presName="hierRoot2" presStyleCnt="0">
        <dgm:presLayoutVars>
          <dgm:hierBranch val="init"/>
        </dgm:presLayoutVars>
      </dgm:prSet>
      <dgm:spPr/>
    </dgm:pt>
    <dgm:pt modelId="{6C44A0AD-113D-4C3E-A0F4-9F44BE99CC58}" type="pres">
      <dgm:prSet presAssocID="{5488F5C0-DA32-4F26-B438-C4C2E9368348}" presName="rootComposite" presStyleCnt="0"/>
      <dgm:spPr/>
    </dgm:pt>
    <dgm:pt modelId="{5D46F976-3B53-4451-999C-2CB57AA4EF77}" type="pres">
      <dgm:prSet presAssocID="{5488F5C0-DA32-4F26-B438-C4C2E9368348}" presName="rootText" presStyleLbl="node3" presStyleIdx="60" presStyleCnt="73">
        <dgm:presLayoutVars>
          <dgm:chPref val="3"/>
        </dgm:presLayoutVars>
      </dgm:prSet>
      <dgm:spPr/>
      <dgm:t>
        <a:bodyPr/>
        <a:lstStyle/>
        <a:p>
          <a:endParaRPr lang="en-US"/>
        </a:p>
      </dgm:t>
    </dgm:pt>
    <dgm:pt modelId="{13F8C9E0-51AA-447D-9294-8950981676F8}" type="pres">
      <dgm:prSet presAssocID="{5488F5C0-DA32-4F26-B438-C4C2E9368348}" presName="rootConnector" presStyleLbl="node3" presStyleIdx="60" presStyleCnt="73"/>
      <dgm:spPr/>
      <dgm:t>
        <a:bodyPr/>
        <a:lstStyle/>
        <a:p>
          <a:endParaRPr lang="en-US"/>
        </a:p>
      </dgm:t>
    </dgm:pt>
    <dgm:pt modelId="{B91C1A90-E968-4D84-A445-12FD0EAC3378}" type="pres">
      <dgm:prSet presAssocID="{5488F5C0-DA32-4F26-B438-C4C2E9368348}" presName="hierChild4" presStyleCnt="0"/>
      <dgm:spPr/>
    </dgm:pt>
    <dgm:pt modelId="{03FB90B7-9068-41BE-96B4-5298FA910592}" type="pres">
      <dgm:prSet presAssocID="{5488F5C0-DA32-4F26-B438-C4C2E9368348}" presName="hierChild5" presStyleCnt="0"/>
      <dgm:spPr/>
    </dgm:pt>
    <dgm:pt modelId="{0F379E6A-D1F9-44BB-B5D7-1D4E09B09BC8}" type="pres">
      <dgm:prSet presAssocID="{1EC529FE-DE97-4669-ACD6-1819C065FF95}" presName="Name37" presStyleLbl="parChTrans1D3" presStyleIdx="61" presStyleCnt="73"/>
      <dgm:spPr/>
      <dgm:t>
        <a:bodyPr/>
        <a:lstStyle/>
        <a:p>
          <a:endParaRPr lang="en-US"/>
        </a:p>
      </dgm:t>
    </dgm:pt>
    <dgm:pt modelId="{5EEA3DAB-005E-4D6B-957C-55A23E0CFBD9}" type="pres">
      <dgm:prSet presAssocID="{7606CD1D-63A2-4F5B-8FE8-B1ACB0A3DE57}" presName="hierRoot2" presStyleCnt="0">
        <dgm:presLayoutVars>
          <dgm:hierBranch val="init"/>
        </dgm:presLayoutVars>
      </dgm:prSet>
      <dgm:spPr/>
    </dgm:pt>
    <dgm:pt modelId="{DE07E753-A1A8-4E1E-AD84-B912C541F827}" type="pres">
      <dgm:prSet presAssocID="{7606CD1D-63A2-4F5B-8FE8-B1ACB0A3DE57}" presName="rootComposite" presStyleCnt="0"/>
      <dgm:spPr/>
    </dgm:pt>
    <dgm:pt modelId="{0AE9AA0F-D0EF-4FC2-AFD2-A6060F77465B}" type="pres">
      <dgm:prSet presAssocID="{7606CD1D-63A2-4F5B-8FE8-B1ACB0A3DE57}" presName="rootText" presStyleLbl="node3" presStyleIdx="61" presStyleCnt="73">
        <dgm:presLayoutVars>
          <dgm:chPref val="3"/>
        </dgm:presLayoutVars>
      </dgm:prSet>
      <dgm:spPr/>
      <dgm:t>
        <a:bodyPr/>
        <a:lstStyle/>
        <a:p>
          <a:endParaRPr lang="en-US"/>
        </a:p>
      </dgm:t>
    </dgm:pt>
    <dgm:pt modelId="{B10708DE-BAF4-47C4-8A52-96F39D45A2AC}" type="pres">
      <dgm:prSet presAssocID="{7606CD1D-63A2-4F5B-8FE8-B1ACB0A3DE57}" presName="rootConnector" presStyleLbl="node3" presStyleIdx="61" presStyleCnt="73"/>
      <dgm:spPr/>
      <dgm:t>
        <a:bodyPr/>
        <a:lstStyle/>
        <a:p>
          <a:endParaRPr lang="en-US"/>
        </a:p>
      </dgm:t>
    </dgm:pt>
    <dgm:pt modelId="{3B27BACA-BD6D-4477-90B9-1BEB5C032BB5}" type="pres">
      <dgm:prSet presAssocID="{7606CD1D-63A2-4F5B-8FE8-B1ACB0A3DE57}" presName="hierChild4" presStyleCnt="0"/>
      <dgm:spPr/>
    </dgm:pt>
    <dgm:pt modelId="{BB9B1FA5-AF43-4EC5-9A67-952D268AA51E}" type="pres">
      <dgm:prSet presAssocID="{7606CD1D-63A2-4F5B-8FE8-B1ACB0A3DE57}" presName="hierChild5" presStyleCnt="0"/>
      <dgm:spPr/>
    </dgm:pt>
    <dgm:pt modelId="{43C8B0A7-C600-4BEE-BF54-7D03AA40C4A8}" type="pres">
      <dgm:prSet presAssocID="{39B5717C-10DD-4D26-A968-3A61A90416F0}" presName="Name37" presStyleLbl="parChTrans1D3" presStyleIdx="62" presStyleCnt="73"/>
      <dgm:spPr/>
      <dgm:t>
        <a:bodyPr/>
        <a:lstStyle/>
        <a:p>
          <a:endParaRPr lang="en-US"/>
        </a:p>
      </dgm:t>
    </dgm:pt>
    <dgm:pt modelId="{37E612F7-B44F-4547-B260-7E03997D9689}" type="pres">
      <dgm:prSet presAssocID="{C8850132-8157-44C5-983D-B091EDCA8316}" presName="hierRoot2" presStyleCnt="0">
        <dgm:presLayoutVars>
          <dgm:hierBranch val="init"/>
        </dgm:presLayoutVars>
      </dgm:prSet>
      <dgm:spPr/>
    </dgm:pt>
    <dgm:pt modelId="{7A56745A-7FC4-46C3-B27B-55E525525D3B}" type="pres">
      <dgm:prSet presAssocID="{C8850132-8157-44C5-983D-B091EDCA8316}" presName="rootComposite" presStyleCnt="0"/>
      <dgm:spPr/>
    </dgm:pt>
    <dgm:pt modelId="{5CF7A4E3-A03F-4BB1-B863-F6095D2A0F9D}" type="pres">
      <dgm:prSet presAssocID="{C8850132-8157-44C5-983D-B091EDCA8316}" presName="rootText" presStyleLbl="node3" presStyleIdx="62" presStyleCnt="73">
        <dgm:presLayoutVars>
          <dgm:chPref val="3"/>
        </dgm:presLayoutVars>
      </dgm:prSet>
      <dgm:spPr/>
      <dgm:t>
        <a:bodyPr/>
        <a:lstStyle/>
        <a:p>
          <a:endParaRPr lang="en-US"/>
        </a:p>
      </dgm:t>
    </dgm:pt>
    <dgm:pt modelId="{E9CDB9BF-F75A-48F0-B6D2-7D81E123F543}" type="pres">
      <dgm:prSet presAssocID="{C8850132-8157-44C5-983D-B091EDCA8316}" presName="rootConnector" presStyleLbl="node3" presStyleIdx="62" presStyleCnt="73"/>
      <dgm:spPr/>
      <dgm:t>
        <a:bodyPr/>
        <a:lstStyle/>
        <a:p>
          <a:endParaRPr lang="en-US"/>
        </a:p>
      </dgm:t>
    </dgm:pt>
    <dgm:pt modelId="{15E7C99B-67C2-4A6D-B6C9-55AB54D992B1}" type="pres">
      <dgm:prSet presAssocID="{C8850132-8157-44C5-983D-B091EDCA8316}" presName="hierChild4" presStyleCnt="0"/>
      <dgm:spPr/>
    </dgm:pt>
    <dgm:pt modelId="{8172C758-3899-44B1-B72F-AA9DAF188F9A}" type="pres">
      <dgm:prSet presAssocID="{C8850132-8157-44C5-983D-B091EDCA8316}" presName="hierChild5" presStyleCnt="0"/>
      <dgm:spPr/>
    </dgm:pt>
    <dgm:pt modelId="{F6D01F33-3CB2-43C4-9039-D1B9A7CF0A2C}" type="pres">
      <dgm:prSet presAssocID="{DA621892-F2D8-4A55-A96B-A5227EBBD17A}" presName="Name37" presStyleLbl="parChTrans1D3" presStyleIdx="63" presStyleCnt="73"/>
      <dgm:spPr/>
      <dgm:t>
        <a:bodyPr/>
        <a:lstStyle/>
        <a:p>
          <a:endParaRPr lang="en-US"/>
        </a:p>
      </dgm:t>
    </dgm:pt>
    <dgm:pt modelId="{427F4237-ED96-4EA3-A09D-F10743002EC1}" type="pres">
      <dgm:prSet presAssocID="{42DFE1BA-D585-4BD6-8596-B67A06D76E8F}" presName="hierRoot2" presStyleCnt="0">
        <dgm:presLayoutVars>
          <dgm:hierBranch val="init"/>
        </dgm:presLayoutVars>
      </dgm:prSet>
      <dgm:spPr/>
    </dgm:pt>
    <dgm:pt modelId="{CC6C36E6-626B-439A-8B8A-437B10CB1EDD}" type="pres">
      <dgm:prSet presAssocID="{42DFE1BA-D585-4BD6-8596-B67A06D76E8F}" presName="rootComposite" presStyleCnt="0"/>
      <dgm:spPr/>
    </dgm:pt>
    <dgm:pt modelId="{11E391C8-F11D-4704-91D9-D464BF2313E6}" type="pres">
      <dgm:prSet presAssocID="{42DFE1BA-D585-4BD6-8596-B67A06D76E8F}" presName="rootText" presStyleLbl="node3" presStyleIdx="63" presStyleCnt="73">
        <dgm:presLayoutVars>
          <dgm:chPref val="3"/>
        </dgm:presLayoutVars>
      </dgm:prSet>
      <dgm:spPr/>
      <dgm:t>
        <a:bodyPr/>
        <a:lstStyle/>
        <a:p>
          <a:endParaRPr lang="en-US"/>
        </a:p>
      </dgm:t>
    </dgm:pt>
    <dgm:pt modelId="{8487B877-1962-430E-AB64-ACAF0B4FB4F9}" type="pres">
      <dgm:prSet presAssocID="{42DFE1BA-D585-4BD6-8596-B67A06D76E8F}" presName="rootConnector" presStyleLbl="node3" presStyleIdx="63" presStyleCnt="73"/>
      <dgm:spPr/>
      <dgm:t>
        <a:bodyPr/>
        <a:lstStyle/>
        <a:p>
          <a:endParaRPr lang="en-US"/>
        </a:p>
      </dgm:t>
    </dgm:pt>
    <dgm:pt modelId="{8C86270F-7938-4414-AAE6-DC2FFE283E73}" type="pres">
      <dgm:prSet presAssocID="{42DFE1BA-D585-4BD6-8596-B67A06D76E8F}" presName="hierChild4" presStyleCnt="0"/>
      <dgm:spPr/>
    </dgm:pt>
    <dgm:pt modelId="{ED70F682-6C0C-49F7-8CE0-4CA4ABFEE639}" type="pres">
      <dgm:prSet presAssocID="{42DFE1BA-D585-4BD6-8596-B67A06D76E8F}" presName="hierChild5" presStyleCnt="0"/>
      <dgm:spPr/>
    </dgm:pt>
    <dgm:pt modelId="{92F69B4B-907A-4AEA-9821-0FEAEEE5F609}" type="pres">
      <dgm:prSet presAssocID="{ADFFFDC2-6222-4F49-A632-F6AF251273EB}" presName="Name37" presStyleLbl="parChTrans1D3" presStyleIdx="64" presStyleCnt="73"/>
      <dgm:spPr/>
      <dgm:t>
        <a:bodyPr/>
        <a:lstStyle/>
        <a:p>
          <a:endParaRPr lang="en-US"/>
        </a:p>
      </dgm:t>
    </dgm:pt>
    <dgm:pt modelId="{1E50B90F-79E8-4355-B736-3BC17BA46806}" type="pres">
      <dgm:prSet presAssocID="{42FF74C3-FB6B-4C0D-8416-0C2504572C89}" presName="hierRoot2" presStyleCnt="0">
        <dgm:presLayoutVars>
          <dgm:hierBranch val="init"/>
        </dgm:presLayoutVars>
      </dgm:prSet>
      <dgm:spPr/>
    </dgm:pt>
    <dgm:pt modelId="{CCC215AA-26A3-48C4-B500-1CDCCD4AC454}" type="pres">
      <dgm:prSet presAssocID="{42FF74C3-FB6B-4C0D-8416-0C2504572C89}" presName="rootComposite" presStyleCnt="0"/>
      <dgm:spPr/>
    </dgm:pt>
    <dgm:pt modelId="{000D6363-DDCE-44A5-A216-9B0C84FE93F5}" type="pres">
      <dgm:prSet presAssocID="{42FF74C3-FB6B-4C0D-8416-0C2504572C89}" presName="rootText" presStyleLbl="node3" presStyleIdx="64" presStyleCnt="73">
        <dgm:presLayoutVars>
          <dgm:chPref val="3"/>
        </dgm:presLayoutVars>
      </dgm:prSet>
      <dgm:spPr/>
      <dgm:t>
        <a:bodyPr/>
        <a:lstStyle/>
        <a:p>
          <a:endParaRPr lang="en-US"/>
        </a:p>
      </dgm:t>
    </dgm:pt>
    <dgm:pt modelId="{31A4AF29-D550-4332-91A4-A1FB2FB8E712}" type="pres">
      <dgm:prSet presAssocID="{42FF74C3-FB6B-4C0D-8416-0C2504572C89}" presName="rootConnector" presStyleLbl="node3" presStyleIdx="64" presStyleCnt="73"/>
      <dgm:spPr/>
      <dgm:t>
        <a:bodyPr/>
        <a:lstStyle/>
        <a:p>
          <a:endParaRPr lang="en-US"/>
        </a:p>
      </dgm:t>
    </dgm:pt>
    <dgm:pt modelId="{0FC10336-B9C5-48FD-9C13-9D94CF8623D9}" type="pres">
      <dgm:prSet presAssocID="{42FF74C3-FB6B-4C0D-8416-0C2504572C89}" presName="hierChild4" presStyleCnt="0"/>
      <dgm:spPr/>
    </dgm:pt>
    <dgm:pt modelId="{A12D0786-A35C-416F-8240-3ACD6F339430}" type="pres">
      <dgm:prSet presAssocID="{42FF74C3-FB6B-4C0D-8416-0C2504572C89}" presName="hierChild5" presStyleCnt="0"/>
      <dgm:spPr/>
    </dgm:pt>
    <dgm:pt modelId="{AE218420-54E3-4E2B-9619-4976F15F0DB8}" type="pres">
      <dgm:prSet presAssocID="{DC8DBA9F-00D1-4751-9FE2-D5F1CDE5FBDA}" presName="Name37" presStyleLbl="parChTrans1D3" presStyleIdx="65" presStyleCnt="73"/>
      <dgm:spPr/>
      <dgm:t>
        <a:bodyPr/>
        <a:lstStyle/>
        <a:p>
          <a:endParaRPr lang="en-US"/>
        </a:p>
      </dgm:t>
    </dgm:pt>
    <dgm:pt modelId="{85E28398-A939-49C2-842F-A39D00E8C572}" type="pres">
      <dgm:prSet presAssocID="{E10F9A83-366F-492B-9E8A-1582C90D9D23}" presName="hierRoot2" presStyleCnt="0">
        <dgm:presLayoutVars>
          <dgm:hierBranch val="init"/>
        </dgm:presLayoutVars>
      </dgm:prSet>
      <dgm:spPr/>
    </dgm:pt>
    <dgm:pt modelId="{CC1E4C6C-844B-407C-936B-68C5B9610C2A}" type="pres">
      <dgm:prSet presAssocID="{E10F9A83-366F-492B-9E8A-1582C90D9D23}" presName="rootComposite" presStyleCnt="0"/>
      <dgm:spPr/>
    </dgm:pt>
    <dgm:pt modelId="{6C686065-E5F8-43FE-928E-A42D40BB6FA6}" type="pres">
      <dgm:prSet presAssocID="{E10F9A83-366F-492B-9E8A-1582C90D9D23}" presName="rootText" presStyleLbl="node3" presStyleIdx="65" presStyleCnt="73">
        <dgm:presLayoutVars>
          <dgm:chPref val="3"/>
        </dgm:presLayoutVars>
      </dgm:prSet>
      <dgm:spPr/>
      <dgm:t>
        <a:bodyPr/>
        <a:lstStyle/>
        <a:p>
          <a:endParaRPr lang="en-US"/>
        </a:p>
      </dgm:t>
    </dgm:pt>
    <dgm:pt modelId="{E66F987D-DE0E-44D7-A3B9-27E88BD0DFAB}" type="pres">
      <dgm:prSet presAssocID="{E10F9A83-366F-492B-9E8A-1582C90D9D23}" presName="rootConnector" presStyleLbl="node3" presStyleIdx="65" presStyleCnt="73"/>
      <dgm:spPr/>
      <dgm:t>
        <a:bodyPr/>
        <a:lstStyle/>
        <a:p>
          <a:endParaRPr lang="en-US"/>
        </a:p>
      </dgm:t>
    </dgm:pt>
    <dgm:pt modelId="{15240CF7-8BB3-43FD-8554-61107161006E}" type="pres">
      <dgm:prSet presAssocID="{E10F9A83-366F-492B-9E8A-1582C90D9D23}" presName="hierChild4" presStyleCnt="0"/>
      <dgm:spPr/>
    </dgm:pt>
    <dgm:pt modelId="{6551713D-B96C-4B9F-ACAD-BE60097FDE64}" type="pres">
      <dgm:prSet presAssocID="{E10F9A83-366F-492B-9E8A-1582C90D9D23}" presName="hierChild5" presStyleCnt="0"/>
      <dgm:spPr/>
    </dgm:pt>
    <dgm:pt modelId="{933E5158-A054-4FC6-869B-3E58F57A90D7}" type="pres">
      <dgm:prSet presAssocID="{134C1001-437E-46F4-A806-8E8BD7206DCF}" presName="hierChild5" presStyleCnt="0"/>
      <dgm:spPr/>
    </dgm:pt>
    <dgm:pt modelId="{10E56134-ED1F-46F5-9AD0-A6A4E825CF44}" type="pres">
      <dgm:prSet presAssocID="{0BD7D6EC-BEB7-4947-B039-83191EBA0238}" presName="Name37" presStyleLbl="parChTrans1D2" presStyleIdx="10" presStyleCnt="14"/>
      <dgm:spPr/>
      <dgm:t>
        <a:bodyPr/>
        <a:lstStyle/>
        <a:p>
          <a:endParaRPr lang="en-US"/>
        </a:p>
      </dgm:t>
    </dgm:pt>
    <dgm:pt modelId="{EDD1578E-5C9B-449C-8068-DBF2ED5E1E2F}" type="pres">
      <dgm:prSet presAssocID="{641C9E4F-E8A8-447E-ACFB-9CA5F25ED5A8}" presName="hierRoot2" presStyleCnt="0">
        <dgm:presLayoutVars>
          <dgm:hierBranch val="init"/>
        </dgm:presLayoutVars>
      </dgm:prSet>
      <dgm:spPr/>
    </dgm:pt>
    <dgm:pt modelId="{599CC4C9-1639-42F8-B974-B14483BE5D32}" type="pres">
      <dgm:prSet presAssocID="{641C9E4F-E8A8-447E-ACFB-9CA5F25ED5A8}" presName="rootComposite" presStyleCnt="0"/>
      <dgm:spPr/>
    </dgm:pt>
    <dgm:pt modelId="{292F6673-024E-4131-881C-A5BE44A527BB}" type="pres">
      <dgm:prSet presAssocID="{641C9E4F-E8A8-447E-ACFB-9CA5F25ED5A8}" presName="rootText" presStyleLbl="node2" presStyleIdx="10" presStyleCnt="14">
        <dgm:presLayoutVars>
          <dgm:chPref val="3"/>
        </dgm:presLayoutVars>
      </dgm:prSet>
      <dgm:spPr/>
      <dgm:t>
        <a:bodyPr/>
        <a:lstStyle/>
        <a:p>
          <a:endParaRPr lang="en-US"/>
        </a:p>
      </dgm:t>
    </dgm:pt>
    <dgm:pt modelId="{20ED90A2-D18F-41A0-8D55-CC19468D3D0E}" type="pres">
      <dgm:prSet presAssocID="{641C9E4F-E8A8-447E-ACFB-9CA5F25ED5A8}" presName="rootConnector" presStyleLbl="node2" presStyleIdx="10" presStyleCnt="14"/>
      <dgm:spPr/>
      <dgm:t>
        <a:bodyPr/>
        <a:lstStyle/>
        <a:p>
          <a:endParaRPr lang="en-US"/>
        </a:p>
      </dgm:t>
    </dgm:pt>
    <dgm:pt modelId="{29EDE724-A1D8-4EFD-A52C-73F6C4ACF7A4}" type="pres">
      <dgm:prSet presAssocID="{641C9E4F-E8A8-447E-ACFB-9CA5F25ED5A8}" presName="hierChild4" presStyleCnt="0"/>
      <dgm:spPr/>
    </dgm:pt>
    <dgm:pt modelId="{E0E30F65-27E0-4E64-BAC8-C45B482D9596}" type="pres">
      <dgm:prSet presAssocID="{D07BDB1C-B67D-4690-82BC-CF227B2169FB}" presName="Name37" presStyleLbl="parChTrans1D3" presStyleIdx="66" presStyleCnt="73"/>
      <dgm:spPr/>
      <dgm:t>
        <a:bodyPr/>
        <a:lstStyle/>
        <a:p>
          <a:endParaRPr lang="en-US"/>
        </a:p>
      </dgm:t>
    </dgm:pt>
    <dgm:pt modelId="{E58D9B21-9DFF-40C9-8DC7-92653AD1140D}" type="pres">
      <dgm:prSet presAssocID="{B6629EFF-2262-4052-BBA3-0404CA78732B}" presName="hierRoot2" presStyleCnt="0">
        <dgm:presLayoutVars>
          <dgm:hierBranch val="init"/>
        </dgm:presLayoutVars>
      </dgm:prSet>
      <dgm:spPr/>
    </dgm:pt>
    <dgm:pt modelId="{81EC092B-AB10-42FA-A9F0-5E3CEC5833AD}" type="pres">
      <dgm:prSet presAssocID="{B6629EFF-2262-4052-BBA3-0404CA78732B}" presName="rootComposite" presStyleCnt="0"/>
      <dgm:spPr/>
    </dgm:pt>
    <dgm:pt modelId="{F263318F-1106-4F7A-8648-1EA0A52E849A}" type="pres">
      <dgm:prSet presAssocID="{B6629EFF-2262-4052-BBA3-0404CA78732B}" presName="rootText" presStyleLbl="node3" presStyleIdx="66" presStyleCnt="73">
        <dgm:presLayoutVars>
          <dgm:chPref val="3"/>
        </dgm:presLayoutVars>
      </dgm:prSet>
      <dgm:spPr/>
      <dgm:t>
        <a:bodyPr/>
        <a:lstStyle/>
        <a:p>
          <a:endParaRPr lang="en-US"/>
        </a:p>
      </dgm:t>
    </dgm:pt>
    <dgm:pt modelId="{6C4A745D-F8F4-4C3B-A76F-9C09276D2DA3}" type="pres">
      <dgm:prSet presAssocID="{B6629EFF-2262-4052-BBA3-0404CA78732B}" presName="rootConnector" presStyleLbl="node3" presStyleIdx="66" presStyleCnt="73"/>
      <dgm:spPr/>
      <dgm:t>
        <a:bodyPr/>
        <a:lstStyle/>
        <a:p>
          <a:endParaRPr lang="en-US"/>
        </a:p>
      </dgm:t>
    </dgm:pt>
    <dgm:pt modelId="{5134EC5C-65B2-421B-A9FF-A91EAEBB71EB}" type="pres">
      <dgm:prSet presAssocID="{B6629EFF-2262-4052-BBA3-0404CA78732B}" presName="hierChild4" presStyleCnt="0"/>
      <dgm:spPr/>
    </dgm:pt>
    <dgm:pt modelId="{F357C598-E60A-49D3-9937-9C6628CC94B3}" type="pres">
      <dgm:prSet presAssocID="{B6629EFF-2262-4052-BBA3-0404CA78732B}" presName="hierChild5" presStyleCnt="0"/>
      <dgm:spPr/>
    </dgm:pt>
    <dgm:pt modelId="{D450DA60-BCC7-47CA-A1AE-D34FD623D2AE}" type="pres">
      <dgm:prSet presAssocID="{953AD389-9846-4CBA-BA77-2DF65A449BD4}" presName="Name37" presStyleLbl="parChTrans1D3" presStyleIdx="67" presStyleCnt="73"/>
      <dgm:spPr/>
      <dgm:t>
        <a:bodyPr/>
        <a:lstStyle/>
        <a:p>
          <a:endParaRPr lang="en-US"/>
        </a:p>
      </dgm:t>
    </dgm:pt>
    <dgm:pt modelId="{BCD1BE9C-320A-4208-8ADC-292F6D1404D7}" type="pres">
      <dgm:prSet presAssocID="{AF3A085F-A702-4A38-BC38-BCBF5A0EC4E5}" presName="hierRoot2" presStyleCnt="0">
        <dgm:presLayoutVars>
          <dgm:hierBranch val="init"/>
        </dgm:presLayoutVars>
      </dgm:prSet>
      <dgm:spPr/>
    </dgm:pt>
    <dgm:pt modelId="{6FDD0B31-8C3D-40E7-8662-380248121B10}" type="pres">
      <dgm:prSet presAssocID="{AF3A085F-A702-4A38-BC38-BCBF5A0EC4E5}" presName="rootComposite" presStyleCnt="0"/>
      <dgm:spPr/>
    </dgm:pt>
    <dgm:pt modelId="{6E323E5D-3483-4164-9047-FBF8E94A3E83}" type="pres">
      <dgm:prSet presAssocID="{AF3A085F-A702-4A38-BC38-BCBF5A0EC4E5}" presName="rootText" presStyleLbl="node3" presStyleIdx="67" presStyleCnt="73">
        <dgm:presLayoutVars>
          <dgm:chPref val="3"/>
        </dgm:presLayoutVars>
      </dgm:prSet>
      <dgm:spPr/>
      <dgm:t>
        <a:bodyPr/>
        <a:lstStyle/>
        <a:p>
          <a:endParaRPr lang="en-US"/>
        </a:p>
      </dgm:t>
    </dgm:pt>
    <dgm:pt modelId="{B8FB11FB-0CD6-4081-A477-C549D3032500}" type="pres">
      <dgm:prSet presAssocID="{AF3A085F-A702-4A38-BC38-BCBF5A0EC4E5}" presName="rootConnector" presStyleLbl="node3" presStyleIdx="67" presStyleCnt="73"/>
      <dgm:spPr/>
      <dgm:t>
        <a:bodyPr/>
        <a:lstStyle/>
        <a:p>
          <a:endParaRPr lang="en-US"/>
        </a:p>
      </dgm:t>
    </dgm:pt>
    <dgm:pt modelId="{7821D838-657E-4C1B-B979-50D9E4158033}" type="pres">
      <dgm:prSet presAssocID="{AF3A085F-A702-4A38-BC38-BCBF5A0EC4E5}" presName="hierChild4" presStyleCnt="0"/>
      <dgm:spPr/>
    </dgm:pt>
    <dgm:pt modelId="{97A9D53A-B4C6-4E96-B8F2-F00F59980C23}" type="pres">
      <dgm:prSet presAssocID="{AF3A085F-A702-4A38-BC38-BCBF5A0EC4E5}" presName="hierChild5" presStyleCnt="0"/>
      <dgm:spPr/>
    </dgm:pt>
    <dgm:pt modelId="{2FA2A330-DCBA-438F-9446-54329AE00F3F}" type="pres">
      <dgm:prSet presAssocID="{011A53E0-2E37-4912-8C6A-75F7367B95AF}" presName="Name37" presStyleLbl="parChTrans1D3" presStyleIdx="68" presStyleCnt="73"/>
      <dgm:spPr/>
      <dgm:t>
        <a:bodyPr/>
        <a:lstStyle/>
        <a:p>
          <a:endParaRPr lang="en-US"/>
        </a:p>
      </dgm:t>
    </dgm:pt>
    <dgm:pt modelId="{125FFE90-9B4A-4091-B461-44E4939C4B18}" type="pres">
      <dgm:prSet presAssocID="{DFE827EB-88CB-4636-A353-B54D1D2C2208}" presName="hierRoot2" presStyleCnt="0">
        <dgm:presLayoutVars>
          <dgm:hierBranch val="init"/>
        </dgm:presLayoutVars>
      </dgm:prSet>
      <dgm:spPr/>
    </dgm:pt>
    <dgm:pt modelId="{C582E75B-DD2E-45F9-8D7F-1B792E2DD060}" type="pres">
      <dgm:prSet presAssocID="{DFE827EB-88CB-4636-A353-B54D1D2C2208}" presName="rootComposite" presStyleCnt="0"/>
      <dgm:spPr/>
    </dgm:pt>
    <dgm:pt modelId="{91259400-E87F-4C40-9D62-A606676C4564}" type="pres">
      <dgm:prSet presAssocID="{DFE827EB-88CB-4636-A353-B54D1D2C2208}" presName="rootText" presStyleLbl="node3" presStyleIdx="68" presStyleCnt="73">
        <dgm:presLayoutVars>
          <dgm:chPref val="3"/>
        </dgm:presLayoutVars>
      </dgm:prSet>
      <dgm:spPr/>
      <dgm:t>
        <a:bodyPr/>
        <a:lstStyle/>
        <a:p>
          <a:endParaRPr lang="en-US"/>
        </a:p>
      </dgm:t>
    </dgm:pt>
    <dgm:pt modelId="{C86CF456-1AEB-4721-8781-B4EB52C9758D}" type="pres">
      <dgm:prSet presAssocID="{DFE827EB-88CB-4636-A353-B54D1D2C2208}" presName="rootConnector" presStyleLbl="node3" presStyleIdx="68" presStyleCnt="73"/>
      <dgm:spPr/>
      <dgm:t>
        <a:bodyPr/>
        <a:lstStyle/>
        <a:p>
          <a:endParaRPr lang="en-US"/>
        </a:p>
      </dgm:t>
    </dgm:pt>
    <dgm:pt modelId="{3A8DA9C7-548B-4CFB-B689-B1EAB3C96A3F}" type="pres">
      <dgm:prSet presAssocID="{DFE827EB-88CB-4636-A353-B54D1D2C2208}" presName="hierChild4" presStyleCnt="0"/>
      <dgm:spPr/>
    </dgm:pt>
    <dgm:pt modelId="{0EAD6E50-86B4-477C-B851-604C8EE25CB5}" type="pres">
      <dgm:prSet presAssocID="{DFE827EB-88CB-4636-A353-B54D1D2C2208}" presName="hierChild5" presStyleCnt="0"/>
      <dgm:spPr/>
    </dgm:pt>
    <dgm:pt modelId="{0E5738A3-33E0-4A76-847E-2A17E2CBAC85}" type="pres">
      <dgm:prSet presAssocID="{2F56AB3D-DB45-43B0-92AD-71BA3C23079C}" presName="Name37" presStyleLbl="parChTrans1D3" presStyleIdx="69" presStyleCnt="73"/>
      <dgm:spPr/>
      <dgm:t>
        <a:bodyPr/>
        <a:lstStyle/>
        <a:p>
          <a:endParaRPr lang="en-US"/>
        </a:p>
      </dgm:t>
    </dgm:pt>
    <dgm:pt modelId="{F931A47B-F1E9-45D4-8EC3-E02FFF945782}" type="pres">
      <dgm:prSet presAssocID="{23BA0356-13E0-44F4-8E86-7D16B68EABF1}" presName="hierRoot2" presStyleCnt="0">
        <dgm:presLayoutVars>
          <dgm:hierBranch val="init"/>
        </dgm:presLayoutVars>
      </dgm:prSet>
      <dgm:spPr/>
    </dgm:pt>
    <dgm:pt modelId="{4F1BB673-8CA9-47BC-A12E-65C4A1F1E7EB}" type="pres">
      <dgm:prSet presAssocID="{23BA0356-13E0-44F4-8E86-7D16B68EABF1}" presName="rootComposite" presStyleCnt="0"/>
      <dgm:spPr/>
    </dgm:pt>
    <dgm:pt modelId="{00B9DBFD-8BF6-49E9-8677-EBCFA8C755F8}" type="pres">
      <dgm:prSet presAssocID="{23BA0356-13E0-44F4-8E86-7D16B68EABF1}" presName="rootText" presStyleLbl="node3" presStyleIdx="69" presStyleCnt="73">
        <dgm:presLayoutVars>
          <dgm:chPref val="3"/>
        </dgm:presLayoutVars>
      </dgm:prSet>
      <dgm:spPr/>
      <dgm:t>
        <a:bodyPr/>
        <a:lstStyle/>
        <a:p>
          <a:endParaRPr lang="en-US"/>
        </a:p>
      </dgm:t>
    </dgm:pt>
    <dgm:pt modelId="{E544550C-B6AF-453F-BDCB-FA56A037E8FF}" type="pres">
      <dgm:prSet presAssocID="{23BA0356-13E0-44F4-8E86-7D16B68EABF1}" presName="rootConnector" presStyleLbl="node3" presStyleIdx="69" presStyleCnt="73"/>
      <dgm:spPr/>
      <dgm:t>
        <a:bodyPr/>
        <a:lstStyle/>
        <a:p>
          <a:endParaRPr lang="en-US"/>
        </a:p>
      </dgm:t>
    </dgm:pt>
    <dgm:pt modelId="{E70E2629-A8F6-4020-8BB4-C56EA134EDD3}" type="pres">
      <dgm:prSet presAssocID="{23BA0356-13E0-44F4-8E86-7D16B68EABF1}" presName="hierChild4" presStyleCnt="0"/>
      <dgm:spPr/>
    </dgm:pt>
    <dgm:pt modelId="{DA651CB4-8092-4AAB-98B8-6A0D448FF2EA}" type="pres">
      <dgm:prSet presAssocID="{23BA0356-13E0-44F4-8E86-7D16B68EABF1}" presName="hierChild5" presStyleCnt="0"/>
      <dgm:spPr/>
    </dgm:pt>
    <dgm:pt modelId="{05BFDE9C-D19A-467E-8CE5-7D8A43494185}" type="pres">
      <dgm:prSet presAssocID="{920860DC-56F2-4025-BD84-0EEB2CB3C48E}" presName="Name37" presStyleLbl="parChTrans1D3" presStyleIdx="70" presStyleCnt="73"/>
      <dgm:spPr/>
      <dgm:t>
        <a:bodyPr/>
        <a:lstStyle/>
        <a:p>
          <a:endParaRPr lang="en-US"/>
        </a:p>
      </dgm:t>
    </dgm:pt>
    <dgm:pt modelId="{781172D0-7793-4F29-9F22-968B024A870D}" type="pres">
      <dgm:prSet presAssocID="{44BEC072-9396-47FD-8EC0-0ADFCCFAFD98}" presName="hierRoot2" presStyleCnt="0">
        <dgm:presLayoutVars>
          <dgm:hierBranch val="init"/>
        </dgm:presLayoutVars>
      </dgm:prSet>
      <dgm:spPr/>
    </dgm:pt>
    <dgm:pt modelId="{6C88B34C-9BE8-455A-95C1-094CAC3B2EF9}" type="pres">
      <dgm:prSet presAssocID="{44BEC072-9396-47FD-8EC0-0ADFCCFAFD98}" presName="rootComposite" presStyleCnt="0"/>
      <dgm:spPr/>
    </dgm:pt>
    <dgm:pt modelId="{5C7073A2-56DE-4B4A-8964-5A7D5331930B}" type="pres">
      <dgm:prSet presAssocID="{44BEC072-9396-47FD-8EC0-0ADFCCFAFD98}" presName="rootText" presStyleLbl="node3" presStyleIdx="70" presStyleCnt="73">
        <dgm:presLayoutVars>
          <dgm:chPref val="3"/>
        </dgm:presLayoutVars>
      </dgm:prSet>
      <dgm:spPr/>
      <dgm:t>
        <a:bodyPr/>
        <a:lstStyle/>
        <a:p>
          <a:endParaRPr lang="en-US"/>
        </a:p>
      </dgm:t>
    </dgm:pt>
    <dgm:pt modelId="{127580B2-8E1B-4DEC-9BA9-AE03C9FDEDC4}" type="pres">
      <dgm:prSet presAssocID="{44BEC072-9396-47FD-8EC0-0ADFCCFAFD98}" presName="rootConnector" presStyleLbl="node3" presStyleIdx="70" presStyleCnt="73"/>
      <dgm:spPr/>
      <dgm:t>
        <a:bodyPr/>
        <a:lstStyle/>
        <a:p>
          <a:endParaRPr lang="en-US"/>
        </a:p>
      </dgm:t>
    </dgm:pt>
    <dgm:pt modelId="{7E924600-D75C-4034-948D-1452DDF74DF4}" type="pres">
      <dgm:prSet presAssocID="{44BEC072-9396-47FD-8EC0-0ADFCCFAFD98}" presName="hierChild4" presStyleCnt="0"/>
      <dgm:spPr/>
    </dgm:pt>
    <dgm:pt modelId="{E582D866-F258-4CC5-A3D2-8507B0D55776}" type="pres">
      <dgm:prSet presAssocID="{44BEC072-9396-47FD-8EC0-0ADFCCFAFD98}" presName="hierChild5" presStyleCnt="0"/>
      <dgm:spPr/>
    </dgm:pt>
    <dgm:pt modelId="{B6828A51-BC01-432D-91D5-F8B9D273A7BC}" type="pres">
      <dgm:prSet presAssocID="{846F43C3-CD4E-4268-A0E0-6B5AA37481EC}" presName="Name37" presStyleLbl="parChTrans1D3" presStyleIdx="71" presStyleCnt="73"/>
      <dgm:spPr/>
      <dgm:t>
        <a:bodyPr/>
        <a:lstStyle/>
        <a:p>
          <a:endParaRPr lang="en-US"/>
        </a:p>
      </dgm:t>
    </dgm:pt>
    <dgm:pt modelId="{455C5A4C-FEB9-4C36-87D9-9290CB607E18}" type="pres">
      <dgm:prSet presAssocID="{D54E2A3C-B559-41F0-9C93-C800DA049B00}" presName="hierRoot2" presStyleCnt="0">
        <dgm:presLayoutVars>
          <dgm:hierBranch val="init"/>
        </dgm:presLayoutVars>
      </dgm:prSet>
      <dgm:spPr/>
    </dgm:pt>
    <dgm:pt modelId="{43475A6F-3843-450D-A591-B11CF6AF0A38}" type="pres">
      <dgm:prSet presAssocID="{D54E2A3C-B559-41F0-9C93-C800DA049B00}" presName="rootComposite" presStyleCnt="0"/>
      <dgm:spPr/>
    </dgm:pt>
    <dgm:pt modelId="{4D99F80D-88A5-42D4-BB66-5DFD6986BFD6}" type="pres">
      <dgm:prSet presAssocID="{D54E2A3C-B559-41F0-9C93-C800DA049B00}" presName="rootText" presStyleLbl="node3" presStyleIdx="71" presStyleCnt="73">
        <dgm:presLayoutVars>
          <dgm:chPref val="3"/>
        </dgm:presLayoutVars>
      </dgm:prSet>
      <dgm:spPr/>
      <dgm:t>
        <a:bodyPr/>
        <a:lstStyle/>
        <a:p>
          <a:endParaRPr lang="en-US"/>
        </a:p>
      </dgm:t>
    </dgm:pt>
    <dgm:pt modelId="{2BB2CDE5-5406-49E2-B433-ACA58E16CBE7}" type="pres">
      <dgm:prSet presAssocID="{D54E2A3C-B559-41F0-9C93-C800DA049B00}" presName="rootConnector" presStyleLbl="node3" presStyleIdx="71" presStyleCnt="73"/>
      <dgm:spPr/>
      <dgm:t>
        <a:bodyPr/>
        <a:lstStyle/>
        <a:p>
          <a:endParaRPr lang="en-US"/>
        </a:p>
      </dgm:t>
    </dgm:pt>
    <dgm:pt modelId="{30A3A032-3AD8-4D48-AFFF-F33A9E6CB2FA}" type="pres">
      <dgm:prSet presAssocID="{D54E2A3C-B559-41F0-9C93-C800DA049B00}" presName="hierChild4" presStyleCnt="0"/>
      <dgm:spPr/>
    </dgm:pt>
    <dgm:pt modelId="{38BC3AE2-B843-48BF-8B0A-FCA890185357}" type="pres">
      <dgm:prSet presAssocID="{D54E2A3C-B559-41F0-9C93-C800DA049B00}" presName="hierChild5" presStyleCnt="0"/>
      <dgm:spPr/>
    </dgm:pt>
    <dgm:pt modelId="{1523FFAA-2C84-4B0F-91D5-DE4E77B6EB4D}" type="pres">
      <dgm:prSet presAssocID="{641C9E4F-E8A8-447E-ACFB-9CA5F25ED5A8}" presName="hierChild5" presStyleCnt="0"/>
      <dgm:spPr/>
    </dgm:pt>
    <dgm:pt modelId="{6FE1AE50-E567-4707-8A02-58B81F2ACD93}" type="pres">
      <dgm:prSet presAssocID="{14D6F283-3C62-4AC2-BA5D-722F08FBAFFE}" presName="Name37" presStyleLbl="parChTrans1D2" presStyleIdx="11" presStyleCnt="14"/>
      <dgm:spPr/>
      <dgm:t>
        <a:bodyPr/>
        <a:lstStyle/>
        <a:p>
          <a:endParaRPr lang="en-US"/>
        </a:p>
      </dgm:t>
    </dgm:pt>
    <dgm:pt modelId="{49345264-AB23-46F2-AEBC-30F832F1550C}" type="pres">
      <dgm:prSet presAssocID="{F7C621BA-8AA8-44C3-BE15-46F9B2B91D25}" presName="hierRoot2" presStyleCnt="0">
        <dgm:presLayoutVars>
          <dgm:hierBranch val="init"/>
        </dgm:presLayoutVars>
      </dgm:prSet>
      <dgm:spPr/>
    </dgm:pt>
    <dgm:pt modelId="{A5068506-57A9-4956-B60E-3A748BABAB9A}" type="pres">
      <dgm:prSet presAssocID="{F7C621BA-8AA8-44C3-BE15-46F9B2B91D25}" presName="rootComposite" presStyleCnt="0"/>
      <dgm:spPr/>
    </dgm:pt>
    <dgm:pt modelId="{4926230D-013D-4BE7-B71C-36751398FE0C}" type="pres">
      <dgm:prSet presAssocID="{F7C621BA-8AA8-44C3-BE15-46F9B2B91D25}" presName="rootText" presStyleLbl="node2" presStyleIdx="11" presStyleCnt="14">
        <dgm:presLayoutVars>
          <dgm:chPref val="3"/>
        </dgm:presLayoutVars>
      </dgm:prSet>
      <dgm:spPr/>
      <dgm:t>
        <a:bodyPr/>
        <a:lstStyle/>
        <a:p>
          <a:endParaRPr lang="en-US"/>
        </a:p>
      </dgm:t>
    </dgm:pt>
    <dgm:pt modelId="{23C08987-48C0-4698-91C5-B638FB43B983}" type="pres">
      <dgm:prSet presAssocID="{F7C621BA-8AA8-44C3-BE15-46F9B2B91D25}" presName="rootConnector" presStyleLbl="node2" presStyleIdx="11" presStyleCnt="14"/>
      <dgm:spPr/>
      <dgm:t>
        <a:bodyPr/>
        <a:lstStyle/>
        <a:p>
          <a:endParaRPr lang="en-US"/>
        </a:p>
      </dgm:t>
    </dgm:pt>
    <dgm:pt modelId="{B7D43956-CD07-418B-8BF8-EA7C6D999C61}" type="pres">
      <dgm:prSet presAssocID="{F7C621BA-8AA8-44C3-BE15-46F9B2B91D25}" presName="hierChild4" presStyleCnt="0"/>
      <dgm:spPr/>
    </dgm:pt>
    <dgm:pt modelId="{9E777141-9D31-4E59-9B7D-42044C0BE591}" type="pres">
      <dgm:prSet presAssocID="{3798D418-16E7-4C33-8671-F636508F18FF}" presName="Name37" presStyleLbl="parChTrans1D3" presStyleIdx="72" presStyleCnt="73"/>
      <dgm:spPr/>
      <dgm:t>
        <a:bodyPr/>
        <a:lstStyle/>
        <a:p>
          <a:endParaRPr lang="en-US"/>
        </a:p>
      </dgm:t>
    </dgm:pt>
    <dgm:pt modelId="{A80B59A2-0D8B-4BFA-AF86-BE4BF834CB63}" type="pres">
      <dgm:prSet presAssocID="{3A73022C-2E66-4095-8C45-AF4434987248}" presName="hierRoot2" presStyleCnt="0">
        <dgm:presLayoutVars>
          <dgm:hierBranch val="init"/>
        </dgm:presLayoutVars>
      </dgm:prSet>
      <dgm:spPr/>
    </dgm:pt>
    <dgm:pt modelId="{E9F716FF-1E17-4183-9F76-BE503C52FC6B}" type="pres">
      <dgm:prSet presAssocID="{3A73022C-2E66-4095-8C45-AF4434987248}" presName="rootComposite" presStyleCnt="0"/>
      <dgm:spPr/>
    </dgm:pt>
    <dgm:pt modelId="{02E61B10-5F01-4C6C-AD16-74EBCD142FAE}" type="pres">
      <dgm:prSet presAssocID="{3A73022C-2E66-4095-8C45-AF4434987248}" presName="rootText" presStyleLbl="node3" presStyleIdx="72" presStyleCnt="73">
        <dgm:presLayoutVars>
          <dgm:chPref val="3"/>
        </dgm:presLayoutVars>
      </dgm:prSet>
      <dgm:spPr/>
      <dgm:t>
        <a:bodyPr/>
        <a:lstStyle/>
        <a:p>
          <a:endParaRPr lang="en-US"/>
        </a:p>
      </dgm:t>
    </dgm:pt>
    <dgm:pt modelId="{DC6188A6-20DA-46F0-8F70-4450A619D5F5}" type="pres">
      <dgm:prSet presAssocID="{3A73022C-2E66-4095-8C45-AF4434987248}" presName="rootConnector" presStyleLbl="node3" presStyleIdx="72" presStyleCnt="73"/>
      <dgm:spPr/>
      <dgm:t>
        <a:bodyPr/>
        <a:lstStyle/>
        <a:p>
          <a:endParaRPr lang="en-US"/>
        </a:p>
      </dgm:t>
    </dgm:pt>
    <dgm:pt modelId="{8241CA87-6B13-486E-966E-7F55F8FCD30A}" type="pres">
      <dgm:prSet presAssocID="{3A73022C-2E66-4095-8C45-AF4434987248}" presName="hierChild4" presStyleCnt="0"/>
      <dgm:spPr/>
    </dgm:pt>
    <dgm:pt modelId="{33FC815B-76B7-4F9D-9D8F-A5DF7FC016EB}" type="pres">
      <dgm:prSet presAssocID="{3A73022C-2E66-4095-8C45-AF4434987248}" presName="hierChild5" presStyleCnt="0"/>
      <dgm:spPr/>
    </dgm:pt>
    <dgm:pt modelId="{3DCB1871-13CB-4486-B37A-AA3A1DE09335}" type="pres">
      <dgm:prSet presAssocID="{F7C621BA-8AA8-44C3-BE15-46F9B2B91D25}" presName="hierChild5" presStyleCnt="0"/>
      <dgm:spPr/>
    </dgm:pt>
    <dgm:pt modelId="{85293B10-9DC7-41E5-9B0F-31251415F93C}" type="pres">
      <dgm:prSet presAssocID="{E3B1B76B-D946-4FDE-92D4-8171A40C6700}" presName="Name37" presStyleLbl="parChTrans1D2" presStyleIdx="12" presStyleCnt="14"/>
      <dgm:spPr/>
      <dgm:t>
        <a:bodyPr/>
        <a:lstStyle/>
        <a:p>
          <a:endParaRPr lang="en-US"/>
        </a:p>
      </dgm:t>
    </dgm:pt>
    <dgm:pt modelId="{8D26CA8E-0779-4403-A109-23C508DA6E9B}" type="pres">
      <dgm:prSet presAssocID="{D79E219A-8882-426A-8079-029115E13359}" presName="hierRoot2" presStyleCnt="0">
        <dgm:presLayoutVars>
          <dgm:hierBranch val="init"/>
        </dgm:presLayoutVars>
      </dgm:prSet>
      <dgm:spPr/>
    </dgm:pt>
    <dgm:pt modelId="{ABDC9071-A618-4227-A275-60D7703D349F}" type="pres">
      <dgm:prSet presAssocID="{D79E219A-8882-426A-8079-029115E13359}" presName="rootComposite" presStyleCnt="0"/>
      <dgm:spPr/>
    </dgm:pt>
    <dgm:pt modelId="{E734684E-CCD0-4248-B901-EB712A4CFF2E}" type="pres">
      <dgm:prSet presAssocID="{D79E219A-8882-426A-8079-029115E13359}" presName="rootText" presStyleLbl="node2" presStyleIdx="12" presStyleCnt="14">
        <dgm:presLayoutVars>
          <dgm:chPref val="3"/>
        </dgm:presLayoutVars>
      </dgm:prSet>
      <dgm:spPr/>
      <dgm:t>
        <a:bodyPr/>
        <a:lstStyle/>
        <a:p>
          <a:endParaRPr lang="en-US"/>
        </a:p>
      </dgm:t>
    </dgm:pt>
    <dgm:pt modelId="{0A95D50E-ED44-41EC-8B16-70498B055547}" type="pres">
      <dgm:prSet presAssocID="{D79E219A-8882-426A-8079-029115E13359}" presName="rootConnector" presStyleLbl="node2" presStyleIdx="12" presStyleCnt="14"/>
      <dgm:spPr/>
      <dgm:t>
        <a:bodyPr/>
        <a:lstStyle/>
        <a:p>
          <a:endParaRPr lang="en-US"/>
        </a:p>
      </dgm:t>
    </dgm:pt>
    <dgm:pt modelId="{8DD58737-87A0-4FB1-B472-B235D627848C}" type="pres">
      <dgm:prSet presAssocID="{D79E219A-8882-426A-8079-029115E13359}" presName="hierChild4" presStyleCnt="0"/>
      <dgm:spPr/>
    </dgm:pt>
    <dgm:pt modelId="{DCA50620-7ED8-4EB2-ABA9-F7C86EC41C2E}" type="pres">
      <dgm:prSet presAssocID="{D79E219A-8882-426A-8079-029115E13359}" presName="hierChild5" presStyleCnt="0"/>
      <dgm:spPr/>
    </dgm:pt>
    <dgm:pt modelId="{6A08C737-2D3E-405A-8CA0-94ACAF85E819}" type="pres">
      <dgm:prSet presAssocID="{BBEA49AD-EAD7-40E2-87B3-E7DFD01FD54B}" presName="Name37" presStyleLbl="parChTrans1D2" presStyleIdx="13" presStyleCnt="14"/>
      <dgm:spPr/>
      <dgm:t>
        <a:bodyPr/>
        <a:lstStyle/>
        <a:p>
          <a:endParaRPr lang="en-US"/>
        </a:p>
      </dgm:t>
    </dgm:pt>
    <dgm:pt modelId="{F117EDCF-F0E7-442A-92B9-931F97A839C1}" type="pres">
      <dgm:prSet presAssocID="{E387E778-21D5-4800-BD82-D1BD623C246B}" presName="hierRoot2" presStyleCnt="0">
        <dgm:presLayoutVars>
          <dgm:hierBranch val="init"/>
        </dgm:presLayoutVars>
      </dgm:prSet>
      <dgm:spPr/>
    </dgm:pt>
    <dgm:pt modelId="{E2E51574-3F8A-4B8C-B683-FEF28E1CCAD7}" type="pres">
      <dgm:prSet presAssocID="{E387E778-21D5-4800-BD82-D1BD623C246B}" presName="rootComposite" presStyleCnt="0"/>
      <dgm:spPr/>
    </dgm:pt>
    <dgm:pt modelId="{6CB19008-80C9-4298-9FE5-CFA604F8844F}" type="pres">
      <dgm:prSet presAssocID="{E387E778-21D5-4800-BD82-D1BD623C246B}" presName="rootText" presStyleLbl="node2" presStyleIdx="13" presStyleCnt="14">
        <dgm:presLayoutVars>
          <dgm:chPref val="3"/>
        </dgm:presLayoutVars>
      </dgm:prSet>
      <dgm:spPr/>
      <dgm:t>
        <a:bodyPr/>
        <a:lstStyle/>
        <a:p>
          <a:endParaRPr lang="en-US"/>
        </a:p>
      </dgm:t>
    </dgm:pt>
    <dgm:pt modelId="{BE5F328C-5D87-4773-B50D-11221EB4FC16}" type="pres">
      <dgm:prSet presAssocID="{E387E778-21D5-4800-BD82-D1BD623C246B}" presName="rootConnector" presStyleLbl="node2" presStyleIdx="13" presStyleCnt="14"/>
      <dgm:spPr/>
      <dgm:t>
        <a:bodyPr/>
        <a:lstStyle/>
        <a:p>
          <a:endParaRPr lang="en-US"/>
        </a:p>
      </dgm:t>
    </dgm:pt>
    <dgm:pt modelId="{0B36016F-E86A-4643-B23A-9A40E7661646}" type="pres">
      <dgm:prSet presAssocID="{E387E778-21D5-4800-BD82-D1BD623C246B}" presName="hierChild4" presStyleCnt="0"/>
      <dgm:spPr/>
    </dgm:pt>
    <dgm:pt modelId="{7462AA1D-E51F-4A37-8DA3-E1CB39B5991B}" type="pres">
      <dgm:prSet presAssocID="{E387E778-21D5-4800-BD82-D1BD623C246B}" presName="hierChild5" presStyleCnt="0"/>
      <dgm:spPr/>
    </dgm:pt>
    <dgm:pt modelId="{29B933EB-4E63-48C3-9744-D7E405289E3A}" type="pres">
      <dgm:prSet presAssocID="{C56C1E89-95E8-4E40-94B6-D82D26C5706C}" presName="hierChild3" presStyleCnt="0"/>
      <dgm:spPr/>
    </dgm:pt>
  </dgm:ptLst>
  <dgm:cxnLst>
    <dgm:cxn modelId="{282812D4-B3EF-45FC-940B-D378A490EDE2}" type="presOf" srcId="{134C1001-437E-46F4-A806-8E8BD7206DCF}" destId="{95CDAE6C-D236-415D-AB3B-6CF9179B0BCD}" srcOrd="1" destOrd="0" presId="urn:microsoft.com/office/officeart/2005/8/layout/orgChart1"/>
    <dgm:cxn modelId="{0E0976AF-533D-423E-AAEE-3C4ABC99CE23}" type="presOf" srcId="{434214DF-4DAB-4B27-ABE0-522DB53F5019}" destId="{B7039897-512F-488D-A470-52F70791102C}" srcOrd="0" destOrd="0" presId="urn:microsoft.com/office/officeart/2005/8/layout/orgChart1"/>
    <dgm:cxn modelId="{6C961D1B-8914-4CB3-BCEA-73D1F363648D}" type="presOf" srcId="{9E4C2A5D-8406-42DE-BE81-4A202CBB8441}" destId="{4483E204-ECF5-438D-8FE4-E92908BDD87D}" srcOrd="0" destOrd="0" presId="urn:microsoft.com/office/officeart/2005/8/layout/orgChart1"/>
    <dgm:cxn modelId="{54C70C8B-5DFB-4B7C-9A6F-70A0B869418E}" srcId="{641C9E4F-E8A8-447E-ACFB-9CA5F25ED5A8}" destId="{23BA0356-13E0-44F4-8E86-7D16B68EABF1}" srcOrd="3" destOrd="0" parTransId="{2F56AB3D-DB45-43B0-92AD-71BA3C23079C}" sibTransId="{29558398-6C20-4574-BFBF-0FC9789C4C4E}"/>
    <dgm:cxn modelId="{760E81A2-20ED-4D20-A81F-C9AB92F10F4B}" type="presOf" srcId="{B6629EFF-2262-4052-BBA3-0404CA78732B}" destId="{6C4A745D-F8F4-4C3B-A76F-9C09276D2DA3}" srcOrd="1" destOrd="0" presId="urn:microsoft.com/office/officeart/2005/8/layout/orgChart1"/>
    <dgm:cxn modelId="{6F48B55D-922F-42BF-B37E-A36EDCADF2B0}" type="presOf" srcId="{24ABCF9D-D945-4CF2-B7C8-7F50CABD8D7C}" destId="{75C73294-EFE4-4BB6-A902-75C48868D6A2}" srcOrd="1" destOrd="0" presId="urn:microsoft.com/office/officeart/2005/8/layout/orgChart1"/>
    <dgm:cxn modelId="{DD961953-0E32-4A5E-B05C-ECF7C0AAC9CC}" type="presOf" srcId="{846F43C3-CD4E-4268-A0E0-6B5AA37481EC}" destId="{B6828A51-BC01-432D-91D5-F8B9D273A7BC}" srcOrd="0" destOrd="0" presId="urn:microsoft.com/office/officeart/2005/8/layout/orgChart1"/>
    <dgm:cxn modelId="{12EDA5D9-C38C-4835-9295-67F7D44655EE}" type="presOf" srcId="{1F74C978-1EF0-4BFA-A49A-8603D1C653CA}" destId="{DB6843F3-ABE7-40B1-B3F3-C2D38129F317}" srcOrd="0" destOrd="0" presId="urn:microsoft.com/office/officeart/2005/8/layout/orgChart1"/>
    <dgm:cxn modelId="{D127AC16-B6A2-4D2E-98B9-141B33AFA1F0}" type="presOf" srcId="{D03299C7-D187-4950-BDDD-46DBDEA901D3}" destId="{158F89B1-2BDD-4B3C-95A6-5A3DFA5F4E51}" srcOrd="0" destOrd="0" presId="urn:microsoft.com/office/officeart/2005/8/layout/orgChart1"/>
    <dgm:cxn modelId="{771EE87C-9B48-41BE-8297-328943C7574A}" srcId="{827C611A-5F4B-4FC9-91FC-8FDE169C78AF}" destId="{1DE31CA5-CDAA-4ABE-AE0E-A51564C8C6A4}" srcOrd="4" destOrd="0" parTransId="{FE0DF1D9-1B1F-4F09-BA58-2645DB5C81BE}" sibTransId="{F74ECCC3-AA18-4FCB-AEED-0049EBDBFDBC}"/>
    <dgm:cxn modelId="{CB380096-40D3-49F2-AC84-B28D813F5F72}" type="presOf" srcId="{1EC529FE-DE97-4669-ACD6-1819C065FF95}" destId="{0F379E6A-D1F9-44BB-B5D7-1D4E09B09BC8}" srcOrd="0" destOrd="0" presId="urn:microsoft.com/office/officeart/2005/8/layout/orgChart1"/>
    <dgm:cxn modelId="{68E601B2-A2A6-41AE-A4C4-53407390930E}" type="presOf" srcId="{23BA0356-13E0-44F4-8E86-7D16B68EABF1}" destId="{E544550C-B6AF-453F-BDCB-FA56A037E8FF}" srcOrd="1" destOrd="0" presId="urn:microsoft.com/office/officeart/2005/8/layout/orgChart1"/>
    <dgm:cxn modelId="{EE4C2509-1BF5-436A-B613-4C1915855F10}" srcId="{522C090A-BE11-4BA3-8C68-5C573277FD9E}" destId="{E177380B-8989-4F1D-AE50-938288561321}" srcOrd="4" destOrd="0" parTransId="{2014A538-BE41-45B2-BBF4-761A27541855}" sibTransId="{4204A8E1-3A77-4282-8074-3647EDAD3E9E}"/>
    <dgm:cxn modelId="{AAB18AFF-3B97-4838-9822-396C95575C23}" srcId="{9D8961E7-B770-4497-80B6-AB943D3F0BC1}" destId="{4176A202-98B5-4CC7-8BF6-CC4BAAA30472}" srcOrd="6" destOrd="0" parTransId="{022EE45F-D8F0-48BE-9861-B7F68654F98F}" sibTransId="{0D4999B9-5AED-4EAF-B0D9-626D44A36EB9}"/>
    <dgm:cxn modelId="{DA8517A3-A5A5-49F8-BCBC-E781F600581F}" type="presOf" srcId="{23BA0356-13E0-44F4-8E86-7D16B68EABF1}" destId="{00B9DBFD-8BF6-49E9-8677-EBCFA8C755F8}" srcOrd="0" destOrd="0" presId="urn:microsoft.com/office/officeart/2005/8/layout/orgChart1"/>
    <dgm:cxn modelId="{868C7557-8526-446C-839F-2BD497D1B7BF}" type="presOf" srcId="{8096BD53-85E7-4DFB-AA8B-094DAF4124FE}" destId="{4844C517-DDF0-42E0-B350-34A78C948CFD}" srcOrd="0" destOrd="0" presId="urn:microsoft.com/office/officeart/2005/8/layout/orgChart1"/>
    <dgm:cxn modelId="{180EC7A0-31BB-4BD1-8923-B69DC74C2A7B}" type="presOf" srcId="{E3B1B76B-D946-4FDE-92D4-8171A40C6700}" destId="{85293B10-9DC7-41E5-9B0F-31251415F93C}" srcOrd="0" destOrd="0" presId="urn:microsoft.com/office/officeart/2005/8/layout/orgChart1"/>
    <dgm:cxn modelId="{6B4D670B-2488-44F6-8E58-6EFEC5792F73}" type="presOf" srcId="{0493EEA4-9AEE-44E7-BB94-7DA7EB7F9077}" destId="{E3664D49-C0B4-4381-9CDD-8A73749E7762}" srcOrd="0" destOrd="0" presId="urn:microsoft.com/office/officeart/2005/8/layout/orgChart1"/>
    <dgm:cxn modelId="{B61E5099-36C4-4523-A70C-A567C4968E80}" type="presOf" srcId="{4C1A9444-F695-4DB5-9004-A6D271596BD5}" destId="{DFE33152-5305-4B50-B3CD-DE2EF159DBD1}" srcOrd="1" destOrd="0" presId="urn:microsoft.com/office/officeart/2005/8/layout/orgChart1"/>
    <dgm:cxn modelId="{7EFB89BA-2224-41EB-9B6C-ABC29C5CE123}" srcId="{134C1001-437E-46F4-A806-8E8BD7206DCF}" destId="{4D1971AC-FBC8-4646-80DB-53EF54985AE1}" srcOrd="1" destOrd="0" parTransId="{EF928712-8B35-426B-BA0D-9950D1F748A8}" sibTransId="{D1FB6047-BCD4-4AE9-9514-356EF0808CB5}"/>
    <dgm:cxn modelId="{00A7D1AD-2961-4267-9781-6ED86D79C2B8}" type="presOf" srcId="{356BF339-B3AD-4038-AB97-351D0E09BED8}" destId="{11BB2385-68DC-4805-ACEB-8D4E1E039AE3}" srcOrd="1" destOrd="0" presId="urn:microsoft.com/office/officeart/2005/8/layout/orgChart1"/>
    <dgm:cxn modelId="{18FB22A7-175B-44CA-A023-00AC93E9DC49}" type="presOf" srcId="{F30F27D7-2EC8-4BDE-A23C-FAE0B2B65968}" destId="{CEF0745D-B81F-40E9-92D4-EA942515E245}" srcOrd="0" destOrd="0" presId="urn:microsoft.com/office/officeart/2005/8/layout/orgChart1"/>
    <dgm:cxn modelId="{B2B73E25-5C12-4184-8F40-4883BB76BB06}" type="presOf" srcId="{7606CD1D-63A2-4F5B-8FE8-B1ACB0A3DE57}" destId="{0AE9AA0F-D0EF-4FC2-AFD2-A6060F77465B}" srcOrd="0" destOrd="0" presId="urn:microsoft.com/office/officeart/2005/8/layout/orgChart1"/>
    <dgm:cxn modelId="{34E8E751-3627-421A-819F-B6B0742200C6}" srcId="{9D8961E7-B770-4497-80B6-AB943D3F0BC1}" destId="{759655CC-DAE2-4731-8745-E46F751D8649}" srcOrd="2" destOrd="0" parTransId="{B9B9514B-C1E9-4DB3-A1C5-FAC5C1D57026}" sibTransId="{96B82996-1152-4BF9-8FC9-B609FF197622}"/>
    <dgm:cxn modelId="{42532891-B264-4CE7-A094-74EF4E35F88E}" srcId="{C3BB9B67-8613-4750-A2C2-C4C47D29C26D}" destId="{BB0321FF-7673-42D3-BF3A-E0CEB08694A0}" srcOrd="11" destOrd="0" parTransId="{0493EEA4-9AEE-44E7-BB94-7DA7EB7F9077}" sibTransId="{4D541D06-126B-48CD-8CE2-89BAB0D21E7B}"/>
    <dgm:cxn modelId="{CC5A1A4F-E6D3-4F94-AA7C-283F0334CB9F}" type="presOf" srcId="{F9313097-662B-41DE-A311-D5E9AA7944FB}" destId="{F56A987D-6B42-42B0-AF8A-67EC5E81C3D7}" srcOrd="0" destOrd="0" presId="urn:microsoft.com/office/officeart/2005/8/layout/orgChart1"/>
    <dgm:cxn modelId="{0E181A44-300A-4263-8669-5FCB01C33FBC}" srcId="{C56C1E89-95E8-4E40-94B6-D82D26C5706C}" destId="{C3BB9B67-8613-4750-A2C2-C4C47D29C26D}" srcOrd="0" destOrd="0" parTransId="{1A5FD297-EB2E-4F2A-9255-1F0E293E88A2}" sibTransId="{9C393EAD-5E6A-4634-9554-9CA90F2CD8A9}"/>
    <dgm:cxn modelId="{DFB4C113-F076-4E34-A69A-6A6E414D407B}" type="presOf" srcId="{256229DA-DA80-4911-9E4C-F8CB1D52F433}" destId="{AFDD12DD-A8A2-41CB-97B4-643D2FA2ABE9}" srcOrd="0" destOrd="0" presId="urn:microsoft.com/office/officeart/2005/8/layout/orgChart1"/>
    <dgm:cxn modelId="{A467EDAC-74E1-4BF4-8E2F-AEB8E0732ECF}" type="presOf" srcId="{0D69FB2F-8A42-4CB1-BDDF-ACA7D9F008E6}" destId="{52E8B22D-F234-44FF-9F92-03CAB43E612E}" srcOrd="1" destOrd="0" presId="urn:microsoft.com/office/officeart/2005/8/layout/orgChart1"/>
    <dgm:cxn modelId="{841A1E9B-A252-493C-B1B8-3516BC8BB39D}" type="presOf" srcId="{2014A538-BE41-45B2-BBF4-761A27541855}" destId="{62A1FF6A-4336-4A7B-8B05-ABA385D90594}" srcOrd="0" destOrd="0" presId="urn:microsoft.com/office/officeart/2005/8/layout/orgChart1"/>
    <dgm:cxn modelId="{FA498CB3-C2BF-47FC-A37F-C90E945913C9}" type="presOf" srcId="{0A66495E-6F9C-4DE9-8ECB-1E8504BD9AB0}" destId="{77B18763-1AD5-496E-8AD2-83AB76E608EB}" srcOrd="1" destOrd="0" presId="urn:microsoft.com/office/officeart/2005/8/layout/orgChart1"/>
    <dgm:cxn modelId="{5E73E786-316C-40E8-B588-67C35332A3B5}" srcId="{827C611A-5F4B-4FC9-91FC-8FDE169C78AF}" destId="{3BBF8E11-9AB4-457B-91E4-752BEC18AB2C}" srcOrd="2" destOrd="0" parTransId="{58198A9F-B367-4E9B-BA20-E9AF1F4B1CA6}" sibTransId="{9AF3D010-22D3-45DC-82C5-34940A9931B0}"/>
    <dgm:cxn modelId="{504AB512-B949-4DB7-8D92-149875BB3337}" type="presOf" srcId="{38A3CFEE-4E4A-40D8-8CC2-5E986B65B753}" destId="{205315DF-6003-413C-BC35-7D50406AA4D6}" srcOrd="0" destOrd="0" presId="urn:microsoft.com/office/officeart/2005/8/layout/orgChart1"/>
    <dgm:cxn modelId="{9FBD32E1-1D96-421A-96A2-B6172AA053E5}" type="presOf" srcId="{641C9E4F-E8A8-447E-ACFB-9CA5F25ED5A8}" destId="{20ED90A2-D18F-41A0-8D55-CC19468D3D0E}" srcOrd="1" destOrd="0" presId="urn:microsoft.com/office/officeart/2005/8/layout/orgChart1"/>
    <dgm:cxn modelId="{C32C4E74-CF55-4A9E-9611-17B4A3FDE3A9}" srcId="{C3BB9B67-8613-4750-A2C2-C4C47D29C26D}" destId="{24094744-056D-4C6A-9CC9-1CAE9CA46490}" srcOrd="6" destOrd="0" parTransId="{B28EEE6E-830A-44D7-B4F8-B8DBC5C87488}" sibTransId="{2AABD487-5031-4C79-9D3A-AA2CDC835470}"/>
    <dgm:cxn modelId="{90C9971D-7BED-43AC-8EBC-8C0D4D41417E}" srcId="{134C1001-437E-46F4-A806-8E8BD7206DCF}" destId="{5488F5C0-DA32-4F26-B438-C4C2E9368348}" srcOrd="2" destOrd="0" parTransId="{C7268AD1-F2F7-44F4-A14E-4898D1C75DAD}" sibTransId="{D2FF232E-3A52-4071-831F-9D472146412C}"/>
    <dgm:cxn modelId="{246E42A0-732D-4CA4-A0E0-98A902E616C1}" type="presOf" srcId="{04044522-3867-4137-B8A7-505050E574E6}" destId="{FBE42E10-8118-4070-9E15-2D1F6524EB71}" srcOrd="1" destOrd="0" presId="urn:microsoft.com/office/officeart/2005/8/layout/orgChart1"/>
    <dgm:cxn modelId="{540D907E-2050-4A69-8333-E1D8EA3B04AF}" type="presOf" srcId="{C986055D-CEE6-4605-85A4-283736809A3A}" destId="{F811CEBA-A480-4C91-979A-B97EB75AA854}" srcOrd="0" destOrd="0" presId="urn:microsoft.com/office/officeart/2005/8/layout/orgChart1"/>
    <dgm:cxn modelId="{693CD491-8EC7-4AE7-9FAE-3DE705ECB651}" type="presOf" srcId="{196D9351-A8AA-48B2-8EA3-D12614A5BF66}" destId="{16638F76-8F0A-4B11-A6D4-3381446E0DCC}" srcOrd="0" destOrd="0" presId="urn:microsoft.com/office/officeart/2005/8/layout/orgChart1"/>
    <dgm:cxn modelId="{85E91B9E-3E54-46E1-8773-B7F58A1A7187}" type="presOf" srcId="{CABF2A78-C84B-46DD-B2E3-3204AB53C0F6}" destId="{E266B56F-90F1-4E00-B677-1C4591BE970C}" srcOrd="0" destOrd="0" presId="urn:microsoft.com/office/officeart/2005/8/layout/orgChart1"/>
    <dgm:cxn modelId="{BF81A7D0-9456-4653-8620-87685DE0DC24}" type="presOf" srcId="{24ABCF9D-D945-4CF2-B7C8-7F50CABD8D7C}" destId="{66673301-A2A6-4B4E-B111-47598D94A0B5}" srcOrd="0" destOrd="0" presId="urn:microsoft.com/office/officeart/2005/8/layout/orgChart1"/>
    <dgm:cxn modelId="{F99FB0F0-1D82-4C9E-9B9D-3784BFBD5F10}" type="presOf" srcId="{0D21E427-43C5-463E-86DD-F5F9E86570D0}" destId="{247D2AC7-C802-4627-B9B0-47A3C6FE41A2}" srcOrd="0" destOrd="0" presId="urn:microsoft.com/office/officeart/2005/8/layout/orgChart1"/>
    <dgm:cxn modelId="{7C2E300B-B32D-45E1-9731-93631ABFBDF6}" srcId="{C3BB9B67-8613-4750-A2C2-C4C47D29C26D}" destId="{5D1969ED-8B79-41F8-9466-1F8B622FCB42}" srcOrd="4" destOrd="0" parTransId="{E655CD99-8FCE-4A69-AB72-30C0FCD1B0AB}" sibTransId="{C746F7B9-351F-4349-826F-0A8529C8442A}"/>
    <dgm:cxn modelId="{ACB2C48F-F7A0-4C87-9DDD-518FAE22F712}" type="presOf" srcId="{9A224E33-70FF-4A49-86E5-036B0B4FA976}" destId="{2456F016-CB2F-49C1-85DC-8B0F62F97975}" srcOrd="1" destOrd="0" presId="urn:microsoft.com/office/officeart/2005/8/layout/orgChart1"/>
    <dgm:cxn modelId="{DE194113-0A56-46A2-B340-30A026E9E16C}" srcId="{C3BB9B67-8613-4750-A2C2-C4C47D29C26D}" destId="{434214DF-4DAB-4B27-ABE0-522DB53F5019}" srcOrd="9" destOrd="0" parTransId="{297597EA-93CB-4A17-B07F-E9C6ABF14F3F}" sibTransId="{2BD8044A-D80E-4C5B-BA03-97A4B16674FD}"/>
    <dgm:cxn modelId="{9D5E06D2-8B9E-42D2-A051-1519F89D66E6}" type="presOf" srcId="{D0193972-A1D5-4B78-8867-78AA2490E29E}" destId="{8C3ABDFC-7BA1-499C-B89D-5EFED34D3DC1}" srcOrd="1" destOrd="0" presId="urn:microsoft.com/office/officeart/2005/8/layout/orgChart1"/>
    <dgm:cxn modelId="{BB8F83EC-9B90-43B6-A50D-06AC91CDEA5E}" type="presOf" srcId="{387C07DC-B95E-4A2F-9465-911FE57D92DD}" destId="{AF290781-C584-4C80-8D61-82856C615603}" srcOrd="0" destOrd="0" presId="urn:microsoft.com/office/officeart/2005/8/layout/orgChart1"/>
    <dgm:cxn modelId="{47430754-09F3-48D0-8583-2A9E4806EC62}" type="presOf" srcId="{297597EA-93CB-4A17-B07F-E9C6ABF14F3F}" destId="{B9E1619A-5D59-4493-8607-BFE868FE25A6}" srcOrd="0" destOrd="0" presId="urn:microsoft.com/office/officeart/2005/8/layout/orgChart1"/>
    <dgm:cxn modelId="{BEE96B15-6A89-45AB-AD72-F0CF778ABDF6}" type="presOf" srcId="{ACC4CD02-E197-409D-86F7-E62DD8A6C428}" destId="{3533B2D3-A218-4995-9FD8-A4621D538E65}" srcOrd="0" destOrd="0" presId="urn:microsoft.com/office/officeart/2005/8/layout/orgChart1"/>
    <dgm:cxn modelId="{C909D885-7763-404C-8629-F709D98637D4}" type="presOf" srcId="{BAA3A83D-F560-4771-B4B0-9CB4591D6322}" destId="{EAF0E5D6-E04C-4021-83B8-50ED6EED6EC2}" srcOrd="1" destOrd="0" presId="urn:microsoft.com/office/officeart/2005/8/layout/orgChart1"/>
    <dgm:cxn modelId="{1BC81DC7-6648-4B5D-A366-1AF5ACD38EC7}" type="presOf" srcId="{EFF31656-C1FD-454B-82E2-04E756717EBC}" destId="{CC414417-C19A-4A7B-8EE7-E411CE7350B1}" srcOrd="1" destOrd="0" presId="urn:microsoft.com/office/officeart/2005/8/layout/orgChart1"/>
    <dgm:cxn modelId="{EB37DCB4-0920-4275-BDCF-33FF9B7C1EB4}" srcId="{707FDD75-8C81-4D5F-9518-20E8C90A7385}" destId="{4843319C-6CBA-4B37-994F-EFED8A2D5EC1}" srcOrd="4" destOrd="0" parTransId="{59ED1963-BDD1-44C2-9A68-B88F3807725F}" sibTransId="{052C45F6-1B6F-4C86-A0B8-9DEA1DC1330B}"/>
    <dgm:cxn modelId="{2D493CE1-88A5-483F-A53D-2C68FF0DB147}" srcId="{C30726CB-A2A0-4DB5-B371-6D90BB63180B}" destId="{7A596AF3-7FF1-4671-9AF4-AD7FB0853115}" srcOrd="1" destOrd="0" parTransId="{E733D32E-9862-4B04-9482-1CD911B6938D}" sibTransId="{661BE38F-761A-4539-B045-EDC20EBE13D2}"/>
    <dgm:cxn modelId="{B5F1DC77-0FD7-44BC-9C59-E0C218E9E3EE}" type="presOf" srcId="{AF3A085F-A702-4A38-BC38-BCBF5A0EC4E5}" destId="{B8FB11FB-0CD6-4081-A477-C549D3032500}" srcOrd="1" destOrd="0" presId="urn:microsoft.com/office/officeart/2005/8/layout/orgChart1"/>
    <dgm:cxn modelId="{66B73F57-89AA-4458-BF85-87EBD592B255}" type="presOf" srcId="{C8850132-8157-44C5-983D-B091EDCA8316}" destId="{E9CDB9BF-F75A-48F0-B6D2-7D81E123F543}" srcOrd="1" destOrd="0" presId="urn:microsoft.com/office/officeart/2005/8/layout/orgChart1"/>
    <dgm:cxn modelId="{46DFE304-1AE0-4382-B0B8-330E027024F7}" srcId="{C56C1E89-95E8-4E40-94B6-D82D26C5706C}" destId="{522C090A-BE11-4BA3-8C68-5C573277FD9E}" srcOrd="1" destOrd="0" parTransId="{31D3D34E-A7A7-4031-8C02-B8A56F7C017D}" sibTransId="{17CB16D0-4B0D-469E-8D60-6D408B1325A1}"/>
    <dgm:cxn modelId="{393B04C0-C2F4-4065-919D-4131D036E1DF}" type="presOf" srcId="{4176A202-98B5-4CC7-8BF6-CC4BAAA30472}" destId="{3B04B5D1-30C1-4EF9-B5DC-4A6AC8A51C01}" srcOrd="0" destOrd="0" presId="urn:microsoft.com/office/officeart/2005/8/layout/orgChart1"/>
    <dgm:cxn modelId="{546CD7DB-2A8F-46FB-8F49-75BC0C6A8738}" srcId="{522C090A-BE11-4BA3-8C68-5C573277FD9E}" destId="{EBF3DF8F-1C5F-4B36-AD5A-3ACFD9871E89}" srcOrd="2" destOrd="0" parTransId="{CA6A47C6-5DD8-43CD-8B08-35A7BE2A4A63}" sibTransId="{FA149851-3B02-42D5-B524-3D527A4912F6}"/>
    <dgm:cxn modelId="{5C7D9C1A-12E4-4744-88E8-E901651E3778}" type="presOf" srcId="{87AA5DF6-2264-435A-8E2A-AA168B28FB8B}" destId="{E40C3B69-639C-489B-BF8B-6B9EF76FFCC6}" srcOrd="1" destOrd="0" presId="urn:microsoft.com/office/officeart/2005/8/layout/orgChart1"/>
    <dgm:cxn modelId="{1B8938C2-EFA5-4429-8A72-1CA53CA0CCE2}" srcId="{9D8961E7-B770-4497-80B6-AB943D3F0BC1}" destId="{7D782033-D34A-4BFC-85A5-796A7BC3FA22}" srcOrd="5" destOrd="0" parTransId="{7DA63BEB-FCC1-48B4-8D4A-D4DA90DE5B1A}" sibTransId="{AF4C2F3B-046C-43D7-B601-68F3CA33AE17}"/>
    <dgm:cxn modelId="{550CFABF-AF0F-4621-B4F2-577C3E2EA4A3}" srcId="{707FDD75-8C81-4D5F-9518-20E8C90A7385}" destId="{75805C3E-94FE-43CC-9296-DF3F47EE18E4}" srcOrd="6" destOrd="0" parTransId="{BF84C275-53B5-4B19-9AC9-2DFD61524532}" sibTransId="{915312BC-483E-4574-94F0-1DEC9B22AB25}"/>
    <dgm:cxn modelId="{95BD4F51-3843-478D-8C50-A9935711C15C}" type="presOf" srcId="{3ED00182-B873-4929-8CF3-B4C4E7BB4D36}" destId="{842DBA05-9A48-469E-BF61-494F69B19E64}" srcOrd="0" destOrd="0" presId="urn:microsoft.com/office/officeart/2005/8/layout/orgChart1"/>
    <dgm:cxn modelId="{8134B7EE-1FE8-4CFC-898A-F0EEEAA91E64}" type="presOf" srcId="{6149FF43-0AC7-4D6B-97B7-EA6457E3E8C7}" destId="{93AA9BCC-91BF-4437-9908-7FF66A0D8C2D}" srcOrd="1" destOrd="0" presId="urn:microsoft.com/office/officeart/2005/8/layout/orgChart1"/>
    <dgm:cxn modelId="{55F9A8D4-770C-470B-81B9-51B4E163C7F3}" type="presOf" srcId="{F0D7F460-EE38-432E-B21A-632752BD0682}" destId="{56840B1C-DC00-41FF-B123-51949F7DFD9D}" srcOrd="1" destOrd="0" presId="urn:microsoft.com/office/officeart/2005/8/layout/orgChart1"/>
    <dgm:cxn modelId="{819A7912-352A-4FE5-B352-5924599D3EE6}" type="presOf" srcId="{905CE4D8-BE92-4DA3-AF57-17B155A01FA1}" destId="{5AC197C0-AAD6-49EB-94EE-D5A888C7A5E4}" srcOrd="1" destOrd="0" presId="urn:microsoft.com/office/officeart/2005/8/layout/orgChart1"/>
    <dgm:cxn modelId="{B332FA91-0F1D-4867-9B5E-A7EADFAD61E8}" type="presOf" srcId="{707FDD75-8C81-4D5F-9518-20E8C90A7385}" destId="{488EEE55-E160-4D10-99C7-4FABE5FBD177}" srcOrd="0" destOrd="0" presId="urn:microsoft.com/office/officeart/2005/8/layout/orgChart1"/>
    <dgm:cxn modelId="{C36B1843-0CF7-4B2B-A547-565CD9D03C16}" type="presOf" srcId="{78908AB1-D83F-4AB5-86C4-31024FBDBFEA}" destId="{616AF2F2-B0CA-4395-A531-204D4E46C927}" srcOrd="0" destOrd="0" presId="urn:microsoft.com/office/officeart/2005/8/layout/orgChart1"/>
    <dgm:cxn modelId="{746F87E0-C75A-4012-A8D6-B7AAE8505D32}" srcId="{0D21E427-43C5-463E-86DD-F5F9E86570D0}" destId="{C56C1E89-95E8-4E40-94B6-D82D26C5706C}" srcOrd="0" destOrd="0" parTransId="{2CA10CE4-1650-489A-8CB6-B7947C864C23}" sibTransId="{7BCDFB98-791C-4794-973D-D48F4E4C7F0F}"/>
    <dgm:cxn modelId="{ABA77BE2-3B16-4AE7-BB91-3A9BBDEE3ED9}" type="presOf" srcId="{6A2304FD-9D05-46FC-9CE0-1CBB67C8DF9F}" destId="{4D2BB70C-751E-4139-8581-0B03A7E16F3A}" srcOrd="0" destOrd="0" presId="urn:microsoft.com/office/officeart/2005/8/layout/orgChart1"/>
    <dgm:cxn modelId="{C52957CB-8F2D-41E8-86C9-A2889C55AEFD}" type="presOf" srcId="{387C07DC-B95E-4A2F-9465-911FE57D92DD}" destId="{410946AD-7114-4162-A10B-8143EFCAB61F}" srcOrd="1" destOrd="0" presId="urn:microsoft.com/office/officeart/2005/8/layout/orgChart1"/>
    <dgm:cxn modelId="{7DED692E-8784-40FE-AFB7-C3C7502F1F62}" type="presOf" srcId="{2A9370A3-87FF-4D69-9937-E2D8A976CBE4}" destId="{F50A38A6-FA9F-45E0-815B-16A86868963C}" srcOrd="0" destOrd="0" presId="urn:microsoft.com/office/officeart/2005/8/layout/orgChart1"/>
    <dgm:cxn modelId="{6C5835E9-46AB-4F0F-AAD4-BF0864347627}" type="presOf" srcId="{78908AB1-D83F-4AB5-86C4-31024FBDBFEA}" destId="{BA82DA51-B681-4547-B1DF-DCBA064C1A82}" srcOrd="1" destOrd="0" presId="urn:microsoft.com/office/officeart/2005/8/layout/orgChart1"/>
    <dgm:cxn modelId="{F28B37C6-8088-4544-9BBE-782A767BDF20}" type="presOf" srcId="{D7C4319E-550B-44B7-A4AF-188C34184CAA}" destId="{26CC77B9-2B40-4B24-AEDB-48ED734A8A73}" srcOrd="1" destOrd="0" presId="urn:microsoft.com/office/officeart/2005/8/layout/orgChart1"/>
    <dgm:cxn modelId="{664CF323-04D1-4BCA-8F40-0D59B2AF84F1}" type="presOf" srcId="{44BEC072-9396-47FD-8EC0-0ADFCCFAFD98}" destId="{5C7073A2-56DE-4B4A-8964-5A7D5331930B}" srcOrd="0" destOrd="0" presId="urn:microsoft.com/office/officeart/2005/8/layout/orgChart1"/>
    <dgm:cxn modelId="{2DC3B8B6-5551-4334-9D35-F72AEE6255F2}" type="presOf" srcId="{EBF3DF8F-1C5F-4B36-AD5A-3ACFD9871E89}" destId="{2B01D684-CF32-4999-BF97-348E9BC2FCC6}" srcOrd="1" destOrd="0" presId="urn:microsoft.com/office/officeart/2005/8/layout/orgChart1"/>
    <dgm:cxn modelId="{49D00872-50DE-4B07-975E-649F5C6A8882}" type="presOf" srcId="{C3BB9B67-8613-4750-A2C2-C4C47D29C26D}" destId="{F4AC5DBB-1829-4819-8280-1C1B39FED41C}" srcOrd="0" destOrd="0" presId="urn:microsoft.com/office/officeart/2005/8/layout/orgChart1"/>
    <dgm:cxn modelId="{21AEA708-C528-4CE0-A106-C6A0DEF2FE96}" type="presOf" srcId="{1A21E205-11F2-47D4-AE79-4B0ECFB9C6ED}" destId="{E7FB1C4E-33F7-47C7-9C03-03AEF4BA1BC1}" srcOrd="1" destOrd="0" presId="urn:microsoft.com/office/officeart/2005/8/layout/orgChart1"/>
    <dgm:cxn modelId="{2ED36D71-DFE8-4879-B054-928F2FB4398A}" srcId="{C30726CB-A2A0-4DB5-B371-6D90BB63180B}" destId="{D0193972-A1D5-4B78-8867-78AA2490E29E}" srcOrd="8" destOrd="0" parTransId="{256229DA-DA80-4911-9E4C-F8CB1D52F433}" sibTransId="{3B429855-186A-4681-947A-226E59B29D1E}"/>
    <dgm:cxn modelId="{ED41BE4D-0AAD-4450-8F4F-2DA9DA4B58DD}" type="presOf" srcId="{DFE827EB-88CB-4636-A353-B54D1D2C2208}" destId="{91259400-E87F-4C40-9D62-A606676C4564}" srcOrd="0" destOrd="0" presId="urn:microsoft.com/office/officeart/2005/8/layout/orgChart1"/>
    <dgm:cxn modelId="{ACE824A4-C402-40D5-8F2A-74FBB61EF5EF}" type="presOf" srcId="{D7578B42-07A0-4016-B5D3-86E4BF95C634}" destId="{2F2A91DB-CC0F-404A-A64C-8FE9AF8B3DE7}" srcOrd="0" destOrd="0" presId="urn:microsoft.com/office/officeart/2005/8/layout/orgChart1"/>
    <dgm:cxn modelId="{71C026DB-8AC9-489C-B79E-F117A3D559BB}" srcId="{C56C1E89-95E8-4E40-94B6-D82D26C5706C}" destId="{D79E219A-8882-426A-8079-029115E13359}" srcOrd="12" destOrd="0" parTransId="{E3B1B76B-D946-4FDE-92D4-8171A40C6700}" sibTransId="{F1BD172E-8F31-44EB-8969-293AD2BD2F1C}"/>
    <dgm:cxn modelId="{977694E1-F771-42C7-910B-AB0C2FA51F06}" srcId="{C56C1E89-95E8-4E40-94B6-D82D26C5706C}" destId="{641C9E4F-E8A8-447E-ACFB-9CA5F25ED5A8}" srcOrd="10" destOrd="0" parTransId="{0BD7D6EC-BEB7-4947-B039-83191EBA0238}" sibTransId="{05921C62-5DF1-40D8-BDBD-A7FEEF1D7F0E}"/>
    <dgm:cxn modelId="{FAACDD34-F30E-4AA8-AF39-E486C0D19100}" srcId="{827C611A-5F4B-4FC9-91FC-8FDE169C78AF}" destId="{9A224E33-70FF-4A49-86E5-036B0B4FA976}" srcOrd="5" destOrd="0" parTransId="{DF5F5762-EC6E-418C-B9AF-28E379511B14}" sibTransId="{0706AB3D-7823-498C-A258-79E683D644AF}"/>
    <dgm:cxn modelId="{747E374A-7982-4B4D-B093-CDE1B23F0A0F}" type="presOf" srcId="{E53963BB-63E4-4F19-A171-7B0F00AE7657}" destId="{E8D3A8ED-0095-4F73-BCF4-91B0C5D1EC42}" srcOrd="0" destOrd="0" presId="urn:microsoft.com/office/officeart/2005/8/layout/orgChart1"/>
    <dgm:cxn modelId="{2446C500-F159-44E5-A66A-D1919F50118F}" type="presOf" srcId="{6063B1F5-4B05-4B31-ADEC-FF6BFD4AF8B2}" destId="{48484C1E-CBCD-423E-BAF1-CD292B9B73BB}" srcOrd="0" destOrd="0" presId="urn:microsoft.com/office/officeart/2005/8/layout/orgChart1"/>
    <dgm:cxn modelId="{0C6152A8-933A-4A89-881E-E2063CA03DCE}" type="presOf" srcId="{1C67492B-5FFD-4C4F-B91A-BEB875FBD95D}" destId="{2AD55D18-5356-44FB-AE7B-A1A7F9D4E92F}" srcOrd="0" destOrd="0" presId="urn:microsoft.com/office/officeart/2005/8/layout/orgChart1"/>
    <dgm:cxn modelId="{3123D2C7-6854-4B5F-A9A8-5BB8ECD8798D}" type="presOf" srcId="{BC301437-2DD4-48D8-B02F-7DD94B2D8064}" destId="{5046A282-0575-4EE7-95A1-802D2440999C}" srcOrd="0" destOrd="0" presId="urn:microsoft.com/office/officeart/2005/8/layout/orgChart1"/>
    <dgm:cxn modelId="{0FC92B13-37D0-444F-8F49-7B17206BA77E}" type="presOf" srcId="{C3D0E0CA-C8CB-455E-AE32-8B888C78F02C}" destId="{632CEB19-DD46-4F3A-8A70-B4D5A9717F87}" srcOrd="0" destOrd="0" presId="urn:microsoft.com/office/officeart/2005/8/layout/orgChart1"/>
    <dgm:cxn modelId="{367AAF1E-05EC-4F69-8201-132B0428890F}" type="presOf" srcId="{73C0AE8E-9A99-477B-881B-2F4D56BD54D6}" destId="{E3DA4A3F-30B1-46B3-86F1-992C6C670B02}" srcOrd="0" destOrd="0" presId="urn:microsoft.com/office/officeart/2005/8/layout/orgChart1"/>
    <dgm:cxn modelId="{30E02AE0-28A4-4F40-A0C4-1CD2E3D1AF4B}" type="presOf" srcId="{2F56AB3D-DB45-43B0-92AD-71BA3C23079C}" destId="{0E5738A3-33E0-4A76-847E-2A17E2CBAC85}" srcOrd="0" destOrd="0" presId="urn:microsoft.com/office/officeart/2005/8/layout/orgChart1"/>
    <dgm:cxn modelId="{586E811B-A810-4880-A473-1D99E514A235}" type="presOf" srcId="{759655CC-DAE2-4731-8745-E46F751D8649}" destId="{CE55E30B-097C-4A5C-9978-FA4DE7E79D13}" srcOrd="1" destOrd="0" presId="urn:microsoft.com/office/officeart/2005/8/layout/orgChart1"/>
    <dgm:cxn modelId="{05AD68C1-8CC9-4F47-8B4C-957FBEF02313}" type="presOf" srcId="{EDA53D8C-4E38-4812-B5B7-1B9D7C14402F}" destId="{A389ADA5-5275-40CA-9AB6-16AF189C5379}" srcOrd="0" destOrd="0" presId="urn:microsoft.com/office/officeart/2005/8/layout/orgChart1"/>
    <dgm:cxn modelId="{A6BC44AB-F49A-4E4A-B489-29F7002BB9D4}" type="presOf" srcId="{1A21E205-11F2-47D4-AE79-4B0ECFB9C6ED}" destId="{D22DF121-E8DD-4FBC-95BF-99866579760D}" srcOrd="0" destOrd="0" presId="urn:microsoft.com/office/officeart/2005/8/layout/orgChart1"/>
    <dgm:cxn modelId="{797A6BBC-8F17-4072-B384-445B2BF7BBD2}" type="presOf" srcId="{C94F8F1D-6F29-4EC6-BCC2-233B0BC2CBD1}" destId="{6326DB30-C937-45FA-9A83-79D921492629}" srcOrd="0" destOrd="0" presId="urn:microsoft.com/office/officeart/2005/8/layout/orgChart1"/>
    <dgm:cxn modelId="{F4E129DA-0E6D-4E7A-A7E2-7903D6C7D95B}" type="presOf" srcId="{02574A63-47D1-4DFF-8083-B885937BF33E}" destId="{83D47BD5-88AA-463A-8734-502AC2F8A6BD}" srcOrd="1" destOrd="0" presId="urn:microsoft.com/office/officeart/2005/8/layout/orgChart1"/>
    <dgm:cxn modelId="{5D7D7560-E33C-4C76-B35D-A67FCC0719A3}" type="presOf" srcId="{B7CEBF2A-4CB6-4854-B09D-1C5815824D18}" destId="{C41D8D37-B53D-4594-86B3-85598216D357}" srcOrd="1" destOrd="0" presId="urn:microsoft.com/office/officeart/2005/8/layout/orgChart1"/>
    <dgm:cxn modelId="{ABDAA218-3C1D-4CF6-A857-7F5C703A8BB3}" srcId="{C56C1E89-95E8-4E40-94B6-D82D26C5706C}" destId="{9D8961E7-B770-4497-80B6-AB943D3F0BC1}" srcOrd="8" destOrd="0" parTransId="{91D9C1A9-79FF-4B4A-B254-921D729AEA61}" sibTransId="{94A66C81-7893-478B-9B59-B667B6A0E01A}"/>
    <dgm:cxn modelId="{CB37E9D3-88A0-438B-A2DD-FCC3EC04B95F}" type="presOf" srcId="{BBEA49AD-EAD7-40E2-87B3-E7DFD01FD54B}" destId="{6A08C737-2D3E-405A-8CA0-94ACAF85E819}" srcOrd="0" destOrd="0" presId="urn:microsoft.com/office/officeart/2005/8/layout/orgChart1"/>
    <dgm:cxn modelId="{D13BF8AF-4ADD-40DE-BC1E-8EF940BDC9B9}" type="presOf" srcId="{920860DC-56F2-4025-BD84-0EEB2CB3C48E}" destId="{05BFDE9C-D19A-467E-8CE5-7D8A43494185}" srcOrd="0" destOrd="0" presId="urn:microsoft.com/office/officeart/2005/8/layout/orgChart1"/>
    <dgm:cxn modelId="{35AEA281-A189-4289-9C84-D1389DC1F7C7}" type="presOf" srcId="{D54E2A3C-B559-41F0-9C93-C800DA049B00}" destId="{2BB2CDE5-5406-49E2-B433-ACA58E16CBE7}" srcOrd="1" destOrd="0" presId="urn:microsoft.com/office/officeart/2005/8/layout/orgChart1"/>
    <dgm:cxn modelId="{B525FFD7-4D78-4A3B-B6B4-78713EA5CC48}" srcId="{C30726CB-A2A0-4DB5-B371-6D90BB63180B}" destId="{04044522-3867-4137-B8A7-505050E574E6}" srcOrd="9" destOrd="0" parTransId="{D03299C7-D187-4950-BDDD-46DBDEA901D3}" sibTransId="{E0698B68-DD68-435F-BF0D-C112420C2BB2}"/>
    <dgm:cxn modelId="{D018A297-C913-4FB1-8529-91D9943F49B3}" srcId="{522C090A-BE11-4BA3-8C68-5C573277FD9E}" destId="{78908AB1-D83F-4AB5-86C4-31024FBDBFEA}" srcOrd="6" destOrd="0" parTransId="{6A2304FD-9D05-46FC-9CE0-1CBB67C8DF9F}" sibTransId="{22020BA0-920D-42AC-9DB2-D67FC79EE939}"/>
    <dgm:cxn modelId="{880B1AA4-07FF-4019-8DEE-16AEA0B3AFF5}" srcId="{707FDD75-8C81-4D5F-9518-20E8C90A7385}" destId="{356BF339-B3AD-4038-AB97-351D0E09BED8}" srcOrd="8" destOrd="0" parTransId="{8F24202E-BD7E-4941-ADB5-0E0E98069BBF}" sibTransId="{2AFE98C3-0A61-4F20-BE9C-FD25FC04EAD2}"/>
    <dgm:cxn modelId="{3DFC4D7E-BE5B-471C-89A2-E2DB117C92D1}" srcId="{C56C1E89-95E8-4E40-94B6-D82D26C5706C}" destId="{E387E778-21D5-4800-BD82-D1BD623C246B}" srcOrd="13" destOrd="0" parTransId="{BBEA49AD-EAD7-40E2-87B3-E7DFD01FD54B}" sibTransId="{EB2E2113-8103-432A-B8B0-DD98694046FD}"/>
    <dgm:cxn modelId="{A6F07BAE-68E0-4D43-ADD5-147FCA665E7A}" type="presOf" srcId="{16C0F345-B9E0-48CF-979E-727EA9583329}" destId="{2E8D3675-9C47-427F-A911-9B42414E5A93}" srcOrd="0" destOrd="0" presId="urn:microsoft.com/office/officeart/2005/8/layout/orgChart1"/>
    <dgm:cxn modelId="{006ACC53-A1E8-4E4A-92AD-0FFA3A41C97F}" type="presOf" srcId="{75805C3E-94FE-43CC-9296-DF3F47EE18E4}" destId="{2F756924-2C29-4BE7-8947-67973507061E}" srcOrd="1" destOrd="0" presId="urn:microsoft.com/office/officeart/2005/8/layout/orgChart1"/>
    <dgm:cxn modelId="{20D090CC-D210-4941-9EA6-68046922C7F4}" type="presOf" srcId="{9D8961E7-B770-4497-80B6-AB943D3F0BC1}" destId="{72D9D61D-5A8F-4A86-AD31-F9EFD6DA75EF}" srcOrd="1" destOrd="0" presId="urn:microsoft.com/office/officeart/2005/8/layout/orgChart1"/>
    <dgm:cxn modelId="{43392232-2768-4642-BE84-2C2CF2A72F78}" type="presOf" srcId="{E177380B-8989-4F1D-AE50-938288561321}" destId="{1553F241-9E79-4BCB-A157-0C30FA8CEACE}" srcOrd="0" destOrd="0" presId="urn:microsoft.com/office/officeart/2005/8/layout/orgChart1"/>
    <dgm:cxn modelId="{A139E192-2E9C-48B6-8670-D88EB196EC7A}" type="presOf" srcId="{2A9370A3-87FF-4D69-9937-E2D8A976CBE4}" destId="{33500ACC-323E-4CAA-A28D-30543621D0C1}" srcOrd="1" destOrd="0" presId="urn:microsoft.com/office/officeart/2005/8/layout/orgChart1"/>
    <dgm:cxn modelId="{97F8FEC7-4A45-4F52-88DE-62B45A92D137}" type="presOf" srcId="{E10F9A83-366F-492B-9E8A-1582C90D9D23}" destId="{6C686065-E5F8-43FE-928E-A42D40BB6FA6}" srcOrd="0" destOrd="0" presId="urn:microsoft.com/office/officeart/2005/8/layout/orgChart1"/>
    <dgm:cxn modelId="{74CBB04D-62F1-44A8-A74B-7FE8BCE16240}" srcId="{C3BB9B67-8613-4750-A2C2-C4C47D29C26D}" destId="{02574A63-47D1-4DFF-8083-B885937BF33E}" srcOrd="8" destOrd="0" parTransId="{CFD44492-72DA-4BBF-A4C9-7C669FCDE510}" sibTransId="{104DEE97-4F04-4E5D-BD4B-8194F3BA4A37}"/>
    <dgm:cxn modelId="{BA4C4B57-5F4B-4D91-AEE6-76674FF61156}" type="presOf" srcId="{7A596AF3-7FF1-4671-9AF4-AD7FB0853115}" destId="{909B9FFE-D956-42E5-A103-C12E0DF2AA2E}" srcOrd="0" destOrd="0" presId="urn:microsoft.com/office/officeart/2005/8/layout/orgChart1"/>
    <dgm:cxn modelId="{6A59ED05-B50C-465D-AC36-D598837D1A86}" type="presOf" srcId="{C673B3C9-7248-4218-A869-5DF5A53C1BB7}" destId="{796EB818-5B30-4A4F-8D3E-4447B3E1F9D8}" srcOrd="1" destOrd="0" presId="urn:microsoft.com/office/officeart/2005/8/layout/orgChart1"/>
    <dgm:cxn modelId="{BBCA5162-4861-47FA-8E93-8D927F235854}" type="presOf" srcId="{C503E9F3-93EA-4762-B6CF-5552281F4654}" destId="{3E5B467B-9C8B-48F7-846D-CCD181BB5EAC}" srcOrd="1" destOrd="0" presId="urn:microsoft.com/office/officeart/2005/8/layout/orgChart1"/>
    <dgm:cxn modelId="{736DCCFC-4FEE-439F-94AB-7B5542A87834}" type="presOf" srcId="{16C0F345-B9E0-48CF-979E-727EA9583329}" destId="{0E9ADBE5-9BC3-4265-BED3-CB1FA5A6013A}" srcOrd="1" destOrd="0" presId="urn:microsoft.com/office/officeart/2005/8/layout/orgChart1"/>
    <dgm:cxn modelId="{66A4ABD6-32F0-416A-AFB7-4A78C9D0CF2A}" type="presOf" srcId="{BF84C275-53B5-4B19-9AC9-2DFD61524532}" destId="{2EC90C5F-C99D-43B0-A448-5BC88BC916C8}" srcOrd="0" destOrd="0" presId="urn:microsoft.com/office/officeart/2005/8/layout/orgChart1"/>
    <dgm:cxn modelId="{5B4F78C7-B939-4CE4-871F-59B02BFB46E0}" srcId="{522C090A-BE11-4BA3-8C68-5C573277FD9E}" destId="{8604A97A-F8AF-4320-B1E1-F1F860807DD3}" srcOrd="7" destOrd="0" parTransId="{7A49B3E4-AFC1-46B6-9F7D-5B731C40DB99}" sibTransId="{FFCF5B5F-D989-4A24-AFB4-7935B9CBF705}"/>
    <dgm:cxn modelId="{F59926B4-B0A6-4187-A6C5-241061638238}" type="presOf" srcId="{011A53E0-2E37-4912-8C6A-75F7367B95AF}" destId="{2FA2A330-DCBA-438F-9446-54329AE00F3F}" srcOrd="0" destOrd="0" presId="urn:microsoft.com/office/officeart/2005/8/layout/orgChart1"/>
    <dgm:cxn modelId="{109C5089-95AD-4B84-9733-D32E43F47718}" srcId="{134C1001-437E-46F4-A806-8E8BD7206DCF}" destId="{E10F9A83-366F-492B-9E8A-1582C90D9D23}" srcOrd="7" destOrd="0" parTransId="{DC8DBA9F-00D1-4751-9FE2-D5F1CDE5FBDA}" sibTransId="{36FE422D-013F-406B-B747-5A1FBCB25899}"/>
    <dgm:cxn modelId="{3187B980-DA09-475C-8ADF-4E1F3B57B52C}" type="presOf" srcId="{1FBA30F8-BD6E-4D10-A30A-98E2E3444F6B}" destId="{1CFA46C5-8AFA-472C-8D93-26B9F4876A54}" srcOrd="1" destOrd="0" presId="urn:microsoft.com/office/officeart/2005/8/layout/orgChart1"/>
    <dgm:cxn modelId="{D20E83AB-8B73-46E4-8706-561470C7B724}" type="presOf" srcId="{827C611A-5F4B-4FC9-91FC-8FDE169C78AF}" destId="{4658E8FC-A5F6-4BF6-98C1-AD15596ED030}" srcOrd="1" destOrd="0" presId="urn:microsoft.com/office/officeart/2005/8/layout/orgChart1"/>
    <dgm:cxn modelId="{E2A4295D-9AFD-4BB2-B2F0-9313F8919FF0}" type="presOf" srcId="{4176A202-98B5-4CC7-8BF6-CC4BAAA30472}" destId="{43AE897F-265B-4E6D-8864-6C104CBB6A78}" srcOrd="1" destOrd="0" presId="urn:microsoft.com/office/officeart/2005/8/layout/orgChart1"/>
    <dgm:cxn modelId="{489D8125-49D4-48AC-9B62-CEBF9799CFA0}" type="presOf" srcId="{E1036AD6-7719-49E5-BBEC-509B61A5908A}" destId="{35B530DC-F72C-4EBC-9D57-7160F3A116BE}" srcOrd="0" destOrd="0" presId="urn:microsoft.com/office/officeart/2005/8/layout/orgChart1"/>
    <dgm:cxn modelId="{0EDA43A3-938B-4CC8-A825-E41ABBC0DD90}" type="presOf" srcId="{D0193972-A1D5-4B78-8867-78AA2490E29E}" destId="{F10EB476-C2C0-465D-B9B7-587BC677DD14}" srcOrd="0" destOrd="0" presId="urn:microsoft.com/office/officeart/2005/8/layout/orgChart1"/>
    <dgm:cxn modelId="{7EDFFB92-D264-4D88-B686-5DB76FCAE328}" type="presOf" srcId="{0A66495E-6F9C-4DE9-8ECB-1E8504BD9AB0}" destId="{072986D8-2724-4857-8531-06C1CC5893EE}" srcOrd="0" destOrd="0" presId="urn:microsoft.com/office/officeart/2005/8/layout/orgChart1"/>
    <dgm:cxn modelId="{F6F441DE-8C0F-4724-A99E-386D8B0B8781}" srcId="{641C9E4F-E8A8-447E-ACFB-9CA5F25ED5A8}" destId="{B6629EFF-2262-4052-BBA3-0404CA78732B}" srcOrd="0" destOrd="0" parTransId="{D07BDB1C-B67D-4690-82BC-CF227B2169FB}" sibTransId="{72E21B96-91E6-4CFC-ADFF-49A6FEB8F223}"/>
    <dgm:cxn modelId="{B40C23B1-DF7B-4E94-9D3A-34F5073A8413}" srcId="{134C1001-437E-46F4-A806-8E8BD7206DCF}" destId="{7606CD1D-63A2-4F5B-8FE8-B1ACB0A3DE57}" srcOrd="3" destOrd="0" parTransId="{1EC529FE-DE97-4669-ACD6-1819C065FF95}" sibTransId="{B51DA3E9-244F-412B-B408-8F140FF4EA5A}"/>
    <dgm:cxn modelId="{4CA0371B-4F56-41CC-B43F-2DF6478C98B9}" type="presOf" srcId="{4CCAF576-BF9C-48C0-A9E0-8EB99C1E49C7}" destId="{0FAD848D-6634-487A-B618-ED884E281B57}" srcOrd="0" destOrd="0" presId="urn:microsoft.com/office/officeart/2005/8/layout/orgChart1"/>
    <dgm:cxn modelId="{2B87EAEF-2BCE-4CC5-8966-D5161693E3C6}" type="presOf" srcId="{D57029FC-9FCF-4C3F-8894-4FDEF67E1617}" destId="{C89FFC31-84E7-4064-864C-A5BD1C3CC338}" srcOrd="0" destOrd="0" presId="urn:microsoft.com/office/officeart/2005/8/layout/orgChart1"/>
    <dgm:cxn modelId="{E4C565CB-8348-4F3D-ABF6-6759DBAFF8E4}" type="presOf" srcId="{B7CEBF2A-4CB6-4854-B09D-1C5815824D18}" destId="{37255D11-D327-4614-A8E7-812B3E635340}" srcOrd="0" destOrd="0" presId="urn:microsoft.com/office/officeart/2005/8/layout/orgChart1"/>
    <dgm:cxn modelId="{5D0A1E6F-4F62-4F68-B609-9B9DDCDBA9C4}" type="presOf" srcId="{BB0321FF-7673-42D3-BF3A-E0CEB08694A0}" destId="{5347749C-4709-458C-914E-3FA91BDF07A8}" srcOrd="1" destOrd="0" presId="urn:microsoft.com/office/officeart/2005/8/layout/orgChart1"/>
    <dgm:cxn modelId="{B26E1EAA-BB61-40DB-9E17-CCB3B09385AB}" type="presOf" srcId="{42FF74C3-FB6B-4C0D-8416-0C2504572C89}" destId="{000D6363-DDCE-44A5-A216-9B0C84FE93F5}" srcOrd="0" destOrd="0" presId="urn:microsoft.com/office/officeart/2005/8/layout/orgChart1"/>
    <dgm:cxn modelId="{F14A7042-A1BE-4E80-BCBC-F967FA659635}" type="presOf" srcId="{ADFFFDC2-6222-4F49-A632-F6AF251273EB}" destId="{92F69B4B-907A-4AEA-9821-0FEAEEE5F609}" srcOrd="0" destOrd="0" presId="urn:microsoft.com/office/officeart/2005/8/layout/orgChart1"/>
    <dgm:cxn modelId="{CB9C5714-4770-4132-AA6B-89AFB3446607}" type="presOf" srcId="{F1CAB05B-8F90-49F6-BF1E-E1D7A34CCE07}" destId="{8B34F3D2-4D9A-451C-BA40-EB4DBC011828}" srcOrd="1" destOrd="0" presId="urn:microsoft.com/office/officeart/2005/8/layout/orgChart1"/>
    <dgm:cxn modelId="{203E6774-9119-4914-A376-E21EC91C2F07}" type="presOf" srcId="{87AA5DF6-2264-435A-8E2A-AA168B28FB8B}" destId="{3AB3A635-120C-4E8F-A78E-E5600A6461EF}" srcOrd="0" destOrd="0" presId="urn:microsoft.com/office/officeart/2005/8/layout/orgChart1"/>
    <dgm:cxn modelId="{B29598FC-023E-4CAB-A2FA-8528F0E47B92}" type="presOf" srcId="{8604A97A-F8AF-4320-B1E1-F1F860807DD3}" destId="{BDE74FB3-1348-45A3-B4FA-E4CADDA93D7F}" srcOrd="0" destOrd="0" presId="urn:microsoft.com/office/officeart/2005/8/layout/orgChart1"/>
    <dgm:cxn modelId="{477B8378-DC93-4B94-ACC7-810B076008B0}" type="presOf" srcId="{9487CCE5-9C98-4528-98DE-8CE5B5621C03}" destId="{6F8A09FE-A240-4AA4-83DE-32C291B7FFB1}" srcOrd="0" destOrd="0" presId="urn:microsoft.com/office/officeart/2005/8/layout/orgChart1"/>
    <dgm:cxn modelId="{0ADB43A2-8B55-44BE-A4BB-01EC62CB4E35}" type="presOf" srcId="{C986055D-CEE6-4605-85A4-283736809A3A}" destId="{6CAD2043-0121-41F5-8EC8-5D884AC7B18F}" srcOrd="1" destOrd="0" presId="urn:microsoft.com/office/officeart/2005/8/layout/orgChart1"/>
    <dgm:cxn modelId="{6885836C-B564-46A2-A1A2-ADB20C810CB2}" type="presOf" srcId="{7606CD1D-63A2-4F5B-8FE8-B1ACB0A3DE57}" destId="{B10708DE-BAF4-47C4-8A52-96F39D45A2AC}" srcOrd="1" destOrd="0" presId="urn:microsoft.com/office/officeart/2005/8/layout/orgChart1"/>
    <dgm:cxn modelId="{056B4532-1410-43BC-AC54-2AC3FC515E5C}" type="presOf" srcId="{E10F9A83-366F-492B-9E8A-1582C90D9D23}" destId="{E66F987D-DE0E-44D7-A3B9-27E88BD0DFAB}" srcOrd="1" destOrd="0" presId="urn:microsoft.com/office/officeart/2005/8/layout/orgChart1"/>
    <dgm:cxn modelId="{9F95CDB1-0FA2-4E81-9B6D-149FF9A6409A}" type="presOf" srcId="{297D05F1-D60D-4746-992C-B486F4BF3CE9}" destId="{7396364D-A2F6-480C-BA2C-3685F08682DB}" srcOrd="0" destOrd="0" presId="urn:microsoft.com/office/officeart/2005/8/layout/orgChart1"/>
    <dgm:cxn modelId="{196A431F-4FAF-4C1D-8368-B601134DA2E3}" type="presOf" srcId="{5D1969ED-8B79-41F8-9466-1F8B622FCB42}" destId="{1D98CB10-BF0D-459D-B971-DDE52C2C9650}" srcOrd="0" destOrd="0" presId="urn:microsoft.com/office/officeart/2005/8/layout/orgChart1"/>
    <dgm:cxn modelId="{93DFB40B-9D53-4F36-ABE5-F14FB0647A6D}" type="presOf" srcId="{5488F5C0-DA32-4F26-B438-C4C2E9368348}" destId="{13F8C9E0-51AA-447D-9294-8950981676F8}" srcOrd="1" destOrd="0" presId="urn:microsoft.com/office/officeart/2005/8/layout/orgChart1"/>
    <dgm:cxn modelId="{45AAD747-7FB4-4F1A-9D4C-FB12090668F2}" srcId="{C30726CB-A2A0-4DB5-B371-6D90BB63180B}" destId="{D7578B42-07A0-4016-B5D3-86E4BF95C634}" srcOrd="2" destOrd="0" parTransId="{38A3CFEE-4E4A-40D8-8CC2-5E986B65B753}" sibTransId="{B083FA90-C373-4BED-8A10-3AA78A1ED4A0}"/>
    <dgm:cxn modelId="{CDEAE980-8EA5-46A4-AFCD-1708331323A9}" type="presOf" srcId="{59ED1963-BDD1-44C2-9A68-B88F3807725F}" destId="{889F1304-4F10-45DD-BFD6-D834D37BBA78}" srcOrd="0" destOrd="0" presId="urn:microsoft.com/office/officeart/2005/8/layout/orgChart1"/>
    <dgm:cxn modelId="{264B61A3-79DA-40CB-A483-5877274BE9C2}" srcId="{F7C621BA-8AA8-44C3-BE15-46F9B2B91D25}" destId="{3A73022C-2E66-4095-8C45-AF4434987248}" srcOrd="0" destOrd="0" parTransId="{3798D418-16E7-4C33-8671-F636508F18FF}" sibTransId="{DC6514AD-62D7-4AB4-BFB0-2A4C8DA04278}"/>
    <dgm:cxn modelId="{83B49247-6214-46CC-9BBC-5C9456B8612A}" type="presOf" srcId="{D7578B42-07A0-4016-B5D3-86E4BF95C634}" destId="{30A04E72-C77D-4CAC-97A9-AABBBC9D4D74}" srcOrd="1" destOrd="0" presId="urn:microsoft.com/office/officeart/2005/8/layout/orgChart1"/>
    <dgm:cxn modelId="{606BC43A-2BAF-4186-877E-9875CB7897B5}" type="presOf" srcId="{E655CD99-8FCE-4A69-AB72-30C0FCD1B0AB}" destId="{463280BD-3B90-42DF-BD32-2480A017082B}" srcOrd="0" destOrd="0" presId="urn:microsoft.com/office/officeart/2005/8/layout/orgChart1"/>
    <dgm:cxn modelId="{D7B5C4CD-063E-40FB-8A3C-CF6C868D3652}" type="presOf" srcId="{90E29843-127C-4BE6-8134-90CCA10DBD62}" destId="{197E6939-61B2-43F5-BD5C-5915994A7F64}" srcOrd="0" destOrd="0" presId="urn:microsoft.com/office/officeart/2005/8/layout/orgChart1"/>
    <dgm:cxn modelId="{C9F89616-5C98-44B4-824E-B03CE6EA094C}" type="presOf" srcId="{42DFE1BA-D585-4BD6-8596-B67A06D76E8F}" destId="{11E391C8-F11D-4704-91D9-D464BF2313E6}" srcOrd="0" destOrd="0" presId="urn:microsoft.com/office/officeart/2005/8/layout/orgChart1"/>
    <dgm:cxn modelId="{A125E19C-08C8-4CDC-8D17-4BB6A0C3CE61}" type="presOf" srcId="{1DE31CA5-CDAA-4ABE-AE0E-A51564C8C6A4}" destId="{7EF5D844-F863-4BDD-91A3-71F1D24F5A45}" srcOrd="0" destOrd="0" presId="urn:microsoft.com/office/officeart/2005/8/layout/orgChart1"/>
    <dgm:cxn modelId="{6225EB20-1EAD-4F87-B0B7-7098EE84DF6C}" type="presOf" srcId="{3A73022C-2E66-4095-8C45-AF4434987248}" destId="{DC6188A6-20DA-46F0-8F70-4450A619D5F5}" srcOrd="1" destOrd="0" presId="urn:microsoft.com/office/officeart/2005/8/layout/orgChart1"/>
    <dgm:cxn modelId="{BA5ADB3D-4C3E-4E18-9586-888E11FCB7CD}" srcId="{C3BB9B67-8613-4750-A2C2-C4C47D29C26D}" destId="{9487CCE5-9C98-4528-98DE-8CE5B5621C03}" srcOrd="3" destOrd="0" parTransId="{DAA6160E-E29E-44D4-91ED-C3FDB990BD99}" sibTransId="{47A66B7A-0418-4AF9-8F4A-29160916528D}"/>
    <dgm:cxn modelId="{3D8F15A4-6DFD-4E71-A382-9108552064AD}" type="presOf" srcId="{E387E778-21D5-4800-BD82-D1BD623C246B}" destId="{6CB19008-80C9-4298-9FE5-CFA604F8844F}" srcOrd="0" destOrd="0" presId="urn:microsoft.com/office/officeart/2005/8/layout/orgChart1"/>
    <dgm:cxn modelId="{01DEB307-CF0C-4BB3-9BDC-89DBFB101F32}" srcId="{707FDD75-8C81-4D5F-9518-20E8C90A7385}" destId="{13DAA1AB-3E0D-44F4-A497-1F9997C1EE1A}" srcOrd="0" destOrd="0" parTransId="{BA1B9EAA-068F-447E-A81D-803B803638F8}" sibTransId="{365F91F5-4596-4C2F-97F0-84B2FCB4A921}"/>
    <dgm:cxn modelId="{E95F47B0-6017-4C99-A182-4428C78DC3C5}" type="presOf" srcId="{04044522-3867-4137-B8A7-505050E574E6}" destId="{B56850D9-19F3-44E8-9AEC-D584BACBED58}" srcOrd="0" destOrd="0" presId="urn:microsoft.com/office/officeart/2005/8/layout/orgChart1"/>
    <dgm:cxn modelId="{989A3EFC-37B8-45B8-9877-6B06C6DCAC05}" type="presOf" srcId="{3BBF8E11-9AB4-457B-91E4-752BEC18AB2C}" destId="{4ADCDD3A-F909-48C7-87C1-C0836D45B7E1}" srcOrd="1" destOrd="0" presId="urn:microsoft.com/office/officeart/2005/8/layout/orgChart1"/>
    <dgm:cxn modelId="{4AE0FE9A-B434-421B-8671-4F55B0A6FEEC}" type="presOf" srcId="{D57029FC-9FCF-4C3F-8894-4FDEF67E1617}" destId="{15DC6C30-ED8B-4DD0-BD82-E1146D8B7153}" srcOrd="1" destOrd="0" presId="urn:microsoft.com/office/officeart/2005/8/layout/orgChart1"/>
    <dgm:cxn modelId="{5CBF8DF8-2D03-42F3-9674-1D7DCF88B810}" type="presOf" srcId="{24094744-056D-4C6A-9CC9-1CAE9CA46490}" destId="{ECB6B813-8162-4947-A848-517F8D195960}" srcOrd="0" destOrd="0" presId="urn:microsoft.com/office/officeart/2005/8/layout/orgChart1"/>
    <dgm:cxn modelId="{A1210F18-7DF8-4EAF-8991-163E7701FAD6}" type="presOf" srcId="{39B5717C-10DD-4D26-A968-3A61A90416F0}" destId="{43C8B0A7-C600-4BEE-BF54-7D03AA40C4A8}" srcOrd="0" destOrd="0" presId="urn:microsoft.com/office/officeart/2005/8/layout/orgChart1"/>
    <dgm:cxn modelId="{D140FF62-F68B-4A1A-A12B-085CF9F9CD10}" srcId="{707FDD75-8C81-4D5F-9518-20E8C90A7385}" destId="{1A21E205-11F2-47D4-AE79-4B0ECFB9C6ED}" srcOrd="2" destOrd="0" parTransId="{C94F8F1D-6F29-4EC6-BCC2-233B0BC2CBD1}" sibTransId="{5EC5BC8B-A7F2-4077-A7FC-AF152F23A2BE}"/>
    <dgm:cxn modelId="{BD7377FE-781A-4126-B72C-693B6831020A}" type="presOf" srcId="{075D43C7-9085-436C-BF59-4FB1EB8457D4}" destId="{5174AF1E-8164-49BF-83DB-957640243BD9}" srcOrd="0" destOrd="0" presId="urn:microsoft.com/office/officeart/2005/8/layout/orgChart1"/>
    <dgm:cxn modelId="{480B4810-9472-47DA-9C24-C7DD7ABBB777}" type="presOf" srcId="{C56C1E89-95E8-4E40-94B6-D82D26C5706C}" destId="{DC6AD683-9F10-46E8-BE5B-58C3EBF78629}" srcOrd="1" destOrd="0" presId="urn:microsoft.com/office/officeart/2005/8/layout/orgChart1"/>
    <dgm:cxn modelId="{66743B01-C255-4865-BA5A-15B88195DCB5}" type="presOf" srcId="{CA2B6815-26FE-4DA3-BD7E-1690361EFFE4}" destId="{F07030C0-3B85-4163-B0EE-061C7EE95430}" srcOrd="0" destOrd="0" presId="urn:microsoft.com/office/officeart/2005/8/layout/orgChart1"/>
    <dgm:cxn modelId="{20B60346-837D-4A4C-BBA5-E3C9230A6454}" type="presOf" srcId="{F0D7F460-EE38-432E-B21A-632752BD0682}" destId="{E916201F-AF63-4ADA-806F-481CBCB487DB}" srcOrd="0" destOrd="0" presId="urn:microsoft.com/office/officeart/2005/8/layout/orgChart1"/>
    <dgm:cxn modelId="{66D72FF0-B18D-4AE6-80C3-7F8518F110BD}" srcId="{9D8961E7-B770-4497-80B6-AB943D3F0BC1}" destId="{C673B3C9-7248-4218-A869-5DF5A53C1BB7}" srcOrd="7" destOrd="0" parTransId="{6E2B7DF8-0BF5-4DA1-BF96-CF600235E9F1}" sibTransId="{F64A4AE6-E1DA-4985-894B-C8F8EF05CB61}"/>
    <dgm:cxn modelId="{50C279B2-76E0-4CE5-887D-997C3A973006}" type="presOf" srcId="{58198A9F-B367-4E9B-BA20-E9AF1F4B1CA6}" destId="{5985FCD3-DDC9-428A-9BDD-7CBC3200DCB5}" srcOrd="0" destOrd="0" presId="urn:microsoft.com/office/officeart/2005/8/layout/orgChart1"/>
    <dgm:cxn modelId="{FC340EBA-466B-4209-B706-1F3C7008D164}" type="presOf" srcId="{B6629EFF-2262-4052-BBA3-0404CA78732B}" destId="{F263318F-1106-4F7A-8648-1EA0A52E849A}" srcOrd="0" destOrd="0" presId="urn:microsoft.com/office/officeart/2005/8/layout/orgChart1"/>
    <dgm:cxn modelId="{0C25D4FC-1FEA-45F3-B658-E10CBC3A754B}" type="presOf" srcId="{8F24202E-BD7E-4941-ADB5-0E0E98069BBF}" destId="{EB1080F0-7DE9-4565-B858-BCDD627B33E7}" srcOrd="0" destOrd="0" presId="urn:microsoft.com/office/officeart/2005/8/layout/orgChart1"/>
    <dgm:cxn modelId="{9CD61634-A24D-4A7B-886D-EF81E8CDD26F}" srcId="{522C090A-BE11-4BA3-8C68-5C573277FD9E}" destId="{1F74C978-1EF0-4BFA-A49A-8603D1C653CA}" srcOrd="8" destOrd="0" parTransId="{96BBE228-F706-44DA-A4F6-8716AB6209C2}" sibTransId="{94D51E41-23D5-449E-89D7-0C6B6E9D62F4}"/>
    <dgm:cxn modelId="{99E2D5B3-11A1-4004-8A50-161422BF9063}" type="presOf" srcId="{B28EEE6E-830A-44D7-B4F8-B8DBC5C87488}" destId="{649B004D-0A5A-46AD-B9E3-8BD41E29E313}" srcOrd="0" destOrd="0" presId="urn:microsoft.com/office/officeart/2005/8/layout/orgChart1"/>
    <dgm:cxn modelId="{45486D1A-EC3D-4420-A455-ED9EC79582BC}" type="presOf" srcId="{8E77B823-6BD5-41A8-A61B-76AEB1AB4853}" destId="{CE5E08B9-3442-40F3-9C88-2EE48E26C771}" srcOrd="0" destOrd="0" presId="urn:microsoft.com/office/officeart/2005/8/layout/orgChart1"/>
    <dgm:cxn modelId="{BAC9FA8D-C62C-4286-8A8B-B38002A773E0}" srcId="{C30726CB-A2A0-4DB5-B371-6D90BB63180B}" destId="{0D69FB2F-8A42-4CB1-BDDF-ACA7D9F008E6}" srcOrd="5" destOrd="0" parTransId="{6063B1F5-4B05-4B31-ADEC-FF6BFD4AF8B2}" sibTransId="{CB3E80C6-FAD3-45AC-B401-895C17CCC012}"/>
    <dgm:cxn modelId="{F0B6092F-5862-4451-A1A6-35BC4D665CC2}" type="presOf" srcId="{5AF78AF5-9E74-45A6-817F-D0C3E60ED9CB}" destId="{8E80E8B2-CA1A-4135-B2FE-FE5220331C3E}" srcOrd="0" destOrd="0" presId="urn:microsoft.com/office/officeart/2005/8/layout/orgChart1"/>
    <dgm:cxn modelId="{8DD14253-2601-405D-BEAB-1705704D2A1F}" srcId="{C30726CB-A2A0-4DB5-B371-6D90BB63180B}" destId="{2A9370A3-87FF-4D69-9937-E2D8A976CBE4}" srcOrd="7" destOrd="0" parTransId="{3ED00182-B873-4929-8CF3-B4C4E7BB4D36}" sibTransId="{C77C9A05-2532-4ECE-9A02-A5D933596512}"/>
    <dgm:cxn modelId="{011AD7AF-C634-4AB6-A18F-8DB59AB743CC}" type="presOf" srcId="{6F7CAF7D-B03C-48A4-8798-907EB776A1EB}" destId="{B9EF5027-41C9-4F55-8741-14861E890A80}" srcOrd="0" destOrd="0" presId="urn:microsoft.com/office/officeart/2005/8/layout/orgChart1"/>
    <dgm:cxn modelId="{DD1A379D-1D34-45D4-A62C-FDD519883E0B}" type="presOf" srcId="{B9B9514B-C1E9-4DB3-A1C5-FAC5C1D57026}" destId="{2D82E547-0A9F-483A-BC2E-B60085752D2C}" srcOrd="0" destOrd="0" presId="urn:microsoft.com/office/officeart/2005/8/layout/orgChart1"/>
    <dgm:cxn modelId="{A5B2E746-F82C-4671-BBC0-CD69051DA3F3}" srcId="{707FDD75-8C81-4D5F-9518-20E8C90A7385}" destId="{C986055D-CEE6-4605-85A4-283736809A3A}" srcOrd="5" destOrd="0" parTransId="{CA2B6815-26FE-4DA3-BD7E-1690361EFFE4}" sibTransId="{4DC855AA-DDDE-4DD6-A253-95B1C701F084}"/>
    <dgm:cxn modelId="{55A9FF9C-2F5D-479D-B24C-9C8683CFCCCB}" type="presOf" srcId="{8D916630-7F2A-421D-9539-D7CA66659BD2}" destId="{F35ACE8A-8E36-4E97-8AD5-7FC0D8562BAA}" srcOrd="0" destOrd="0" presId="urn:microsoft.com/office/officeart/2005/8/layout/orgChart1"/>
    <dgm:cxn modelId="{9441DB7F-9E3A-4086-8914-75317FA1D8D2}" type="presOf" srcId="{2E77EC98-6CBB-4161-9372-468A7ED1E296}" destId="{B6308203-227E-46AC-B6F9-FEACAA08EAFE}" srcOrd="0" destOrd="0" presId="urn:microsoft.com/office/officeart/2005/8/layout/orgChart1"/>
    <dgm:cxn modelId="{0EE83967-D975-4F42-912F-CB74373E8299}" type="presOf" srcId="{C8850132-8157-44C5-983D-B091EDCA8316}" destId="{5CF7A4E3-A03F-4BB1-B863-F6095D2A0F9D}" srcOrd="0" destOrd="0" presId="urn:microsoft.com/office/officeart/2005/8/layout/orgChart1"/>
    <dgm:cxn modelId="{03E1C376-533B-41EB-9B02-A36CC25D45E7}" srcId="{522C090A-BE11-4BA3-8C68-5C573277FD9E}" destId="{24ABCF9D-D945-4CF2-B7C8-7F50CABD8D7C}" srcOrd="0" destOrd="0" parTransId="{4BA106B7-88AF-4DD2-80A5-57C4A51F5867}" sibTransId="{F6D89DF6-6A58-44FE-AE65-5C5C12BD1C6C}"/>
    <dgm:cxn modelId="{644D7E1B-C630-4B3F-B687-6A52C3B797D2}" type="presOf" srcId="{91D9C1A9-79FF-4B4A-B254-921D729AEA61}" destId="{79CCDE8C-0277-48CE-B559-E9DC3ADBE457}" srcOrd="0" destOrd="0" presId="urn:microsoft.com/office/officeart/2005/8/layout/orgChart1"/>
    <dgm:cxn modelId="{DD73D685-730E-4FBB-B472-1CCF2573D887}" type="presOf" srcId="{8604A97A-F8AF-4320-B1E1-F1F860807DD3}" destId="{92DF2FF4-4CF2-4119-869D-196DBCA140B7}" srcOrd="1" destOrd="0" presId="urn:microsoft.com/office/officeart/2005/8/layout/orgChart1"/>
    <dgm:cxn modelId="{302181EB-23E1-41AA-BBAA-A78A1D24DB0F}" type="presOf" srcId="{4BA106B7-88AF-4DD2-80A5-57C4A51F5867}" destId="{42AF9925-8BEB-4A92-9902-B32EB1478AC4}" srcOrd="0" destOrd="0" presId="urn:microsoft.com/office/officeart/2005/8/layout/orgChart1"/>
    <dgm:cxn modelId="{55454F8C-D7A3-4B2E-8A12-E0A1C83BFA42}" type="presOf" srcId="{96BBE228-F706-44DA-A4F6-8716AB6209C2}" destId="{CBD71C18-369C-4921-B3A0-B1AD1B6E9BE8}" srcOrd="0" destOrd="0" presId="urn:microsoft.com/office/officeart/2005/8/layout/orgChart1"/>
    <dgm:cxn modelId="{ACE65AC9-4C65-4ACD-836B-D58CAD235ADA}" type="presOf" srcId="{5488F5C0-DA32-4F26-B438-C4C2E9368348}" destId="{5D46F976-3B53-4451-999C-2CB57AA4EF77}" srcOrd="0" destOrd="0" presId="urn:microsoft.com/office/officeart/2005/8/layout/orgChart1"/>
    <dgm:cxn modelId="{E2D7A2E6-6DF3-43B4-9B0F-3262C47BF1CD}" type="presOf" srcId="{F30F27D7-2EC8-4BDE-A23C-FAE0B2B65968}" destId="{745B193B-C841-46AC-95C4-FC5BDB004ED0}" srcOrd="1" destOrd="0" presId="urn:microsoft.com/office/officeart/2005/8/layout/orgChart1"/>
    <dgm:cxn modelId="{46A7224E-AA8D-427B-AF63-A8CEECC3CE3D}" type="presOf" srcId="{D79E219A-8882-426A-8079-029115E13359}" destId="{0A95D50E-ED44-41EC-8B16-70498B055547}" srcOrd="1" destOrd="0" presId="urn:microsoft.com/office/officeart/2005/8/layout/orgChart1"/>
    <dgm:cxn modelId="{EE9A35EF-4891-4EA9-9C58-98990BF25D17}" type="presOf" srcId="{31D3D34E-A7A7-4031-8C02-B8A56F7C017D}" destId="{D07B8B06-EB0F-4F83-8A9F-AE7BF3320074}" srcOrd="0" destOrd="0" presId="urn:microsoft.com/office/officeart/2005/8/layout/orgChart1"/>
    <dgm:cxn modelId="{52C2B1FC-0A62-4E6B-8158-FF7AFEE5E42D}" srcId="{9D8961E7-B770-4497-80B6-AB943D3F0BC1}" destId="{BC301437-2DD4-48D8-B02F-7DD94B2D8064}" srcOrd="1" destOrd="0" parTransId="{C83A2D98-39C0-42F9-8976-878E5EA238B5}" sibTransId="{B0C5E2F9-9CF9-4FCD-A43A-62099B6BC1FF}"/>
    <dgm:cxn modelId="{C11A693E-C924-4443-A9A2-32B29555FBF2}" type="presOf" srcId="{3C9E22CA-0E45-486B-A2B9-B85845378B37}" destId="{5108C07A-555F-41EB-A204-5C6803AF9BFD}" srcOrd="0" destOrd="0" presId="urn:microsoft.com/office/officeart/2005/8/layout/orgChart1"/>
    <dgm:cxn modelId="{95BFBA0D-F8FE-4A15-9DDF-7B962ABB70DB}" type="presOf" srcId="{9487CCE5-9C98-4528-98DE-8CE5B5621C03}" destId="{A56433AC-63A8-4E38-BDAF-5FA5E96A5C04}" srcOrd="1" destOrd="0" presId="urn:microsoft.com/office/officeart/2005/8/layout/orgChart1"/>
    <dgm:cxn modelId="{413626A5-A744-4D7B-865E-C7ACB6FA3E9B}" type="presOf" srcId="{C503E9F3-93EA-4762-B6CF-5552281F4654}" destId="{3B0BC9D3-6DE4-482D-96CB-325FCE4CAD8C}" srcOrd="0" destOrd="0" presId="urn:microsoft.com/office/officeart/2005/8/layout/orgChart1"/>
    <dgm:cxn modelId="{381889C5-25FF-4AC2-9489-6A5BC4EDE74C}" type="presOf" srcId="{02574A63-47D1-4DFF-8083-B885937BF33E}" destId="{299F6D87-F589-4A4B-826B-58C8C016732B}" srcOrd="0" destOrd="0" presId="urn:microsoft.com/office/officeart/2005/8/layout/orgChart1"/>
    <dgm:cxn modelId="{88F72F4E-8FFE-45B4-9B07-C0429ABDB1A0}" type="presOf" srcId="{E733D32E-9862-4B04-9482-1CD911B6938D}" destId="{22B06D13-F015-414F-BFF9-1C7071A35108}" srcOrd="0" destOrd="0" presId="urn:microsoft.com/office/officeart/2005/8/layout/orgChart1"/>
    <dgm:cxn modelId="{012BB8F7-FDB3-4A58-AB69-CDFBD29BA51E}" type="presOf" srcId="{13DAA1AB-3E0D-44F4-A497-1F9997C1EE1A}" destId="{59FEDD21-F55C-4FB4-85D9-E209CDA8F251}" srcOrd="0" destOrd="0" presId="urn:microsoft.com/office/officeart/2005/8/layout/orgChart1"/>
    <dgm:cxn modelId="{C90EDC46-F855-4A03-809A-41875098B284}" srcId="{134C1001-437E-46F4-A806-8E8BD7206DCF}" destId="{645CBC03-E0D1-45A2-9219-3C6114145DBE}" srcOrd="0" destOrd="0" parTransId="{E53963BB-63E4-4F19-A171-7B0F00AE7657}" sibTransId="{A3D252D0-A7DE-41B7-9190-BC77C557FF1B}"/>
    <dgm:cxn modelId="{855F5860-3EE7-42C4-9B00-D162DA18D675}" type="presOf" srcId="{8E77B823-6BD5-41A8-A61B-76AEB1AB4853}" destId="{2133227C-0F8A-4119-95EE-993E656E4DE0}" srcOrd="1" destOrd="0" presId="urn:microsoft.com/office/officeart/2005/8/layout/orgChart1"/>
    <dgm:cxn modelId="{B369A41B-65A0-45C5-B037-09BEBD076D1A}" type="presOf" srcId="{8096BD53-85E7-4DFB-AA8B-094DAF4124FE}" destId="{D83E159B-C15A-4256-AA83-90192F524A2D}" srcOrd="1" destOrd="0" presId="urn:microsoft.com/office/officeart/2005/8/layout/orgChart1"/>
    <dgm:cxn modelId="{F5971D29-8905-40B5-B9AC-F8E3D9A69702}" srcId="{C3BB9B67-8613-4750-A2C2-C4C47D29C26D}" destId="{1FBA30F8-BD6E-4D10-A30A-98E2E3444F6B}" srcOrd="5" destOrd="0" parTransId="{BD20B0DF-F69F-4369-851B-B0ED7C6828C7}" sibTransId="{08BA6463-1577-49BE-8AED-A485ABC0D6DF}"/>
    <dgm:cxn modelId="{EC2575E8-B079-47DA-B59B-7309196E44E1}" type="presOf" srcId="{DC8DBA9F-00D1-4751-9FE2-D5F1CDE5FBDA}" destId="{AE218420-54E3-4E2B-9619-4976F15F0DB8}" srcOrd="0" destOrd="0" presId="urn:microsoft.com/office/officeart/2005/8/layout/orgChart1"/>
    <dgm:cxn modelId="{562A2F7A-3148-490E-8067-756814F06E72}" type="presOf" srcId="{24094744-056D-4C6A-9CC9-1CAE9CA46490}" destId="{489D19E6-D76F-4B6B-868C-6C62EEC6F014}" srcOrd="1" destOrd="0" presId="urn:microsoft.com/office/officeart/2005/8/layout/orgChart1"/>
    <dgm:cxn modelId="{F3F604A6-6E2E-475A-9BA1-589AFE9CA31D}" srcId="{522C090A-BE11-4BA3-8C68-5C573277FD9E}" destId="{BAA3A83D-F560-4771-B4B0-9CB4591D6322}" srcOrd="1" destOrd="0" parTransId="{075D43C7-9085-436C-BF59-4FB1EB8457D4}" sibTransId="{094E4A27-E16D-4C61-82D1-134B4F5402A9}"/>
    <dgm:cxn modelId="{0C4991F2-1A02-420A-866C-D7DFD1D5992E}" srcId="{134C1001-437E-46F4-A806-8E8BD7206DCF}" destId="{C8850132-8157-44C5-983D-B091EDCA8316}" srcOrd="4" destOrd="0" parTransId="{39B5717C-10DD-4D26-A968-3A61A90416F0}" sibTransId="{A6C305F5-02A3-4233-84DD-063708A2D29B}"/>
    <dgm:cxn modelId="{8D3C34F0-BC15-40F4-B3F0-AA07B858AEFB}" type="presOf" srcId="{1A5FD297-EB2E-4F2A-9255-1F0E293E88A2}" destId="{CFF56535-CEB3-4CA9-BBCF-1B81FA926664}" srcOrd="0" destOrd="0" presId="urn:microsoft.com/office/officeart/2005/8/layout/orgChart1"/>
    <dgm:cxn modelId="{F3545624-C330-4592-8215-60B037B16F74}" type="presOf" srcId="{8E295AF0-3D29-4A85-8936-240B4C393958}" destId="{450F028F-A73A-4E3D-B36C-B89DE80A8900}" srcOrd="0" destOrd="0" presId="urn:microsoft.com/office/officeart/2005/8/layout/orgChart1"/>
    <dgm:cxn modelId="{4B1F49EC-D9EB-4A89-AEB2-B00B45D66737}" type="presOf" srcId="{5D1969ED-8B79-41F8-9466-1F8B622FCB42}" destId="{8209B94B-3F10-4652-8A5E-E110E83B78A7}" srcOrd="1" destOrd="0" presId="urn:microsoft.com/office/officeart/2005/8/layout/orgChart1"/>
    <dgm:cxn modelId="{B1C2E364-C0ED-49FE-B55A-81E5F68A1E6D}" type="presOf" srcId="{0D69FB2F-8A42-4CB1-BDDF-ACA7D9F008E6}" destId="{01AF9B8B-9623-4217-8221-CF53BF70E747}" srcOrd="0" destOrd="0" presId="urn:microsoft.com/office/officeart/2005/8/layout/orgChart1"/>
    <dgm:cxn modelId="{CAAC4F10-5EC1-4389-AAC5-E5762EEB0E1E}" srcId="{C3BB9B67-8613-4750-A2C2-C4C47D29C26D}" destId="{8096BD53-85E7-4DFB-AA8B-094DAF4124FE}" srcOrd="10" destOrd="0" parTransId="{ACC4CD02-E197-409D-86F7-E62DD8A6C428}" sibTransId="{A9580F49-DA2F-468D-A8C9-CDFA016BC1CA}"/>
    <dgm:cxn modelId="{922750E0-ED58-40F5-915D-BE57D0B719B6}" type="presOf" srcId="{6149FF43-0AC7-4D6B-97B7-EA6457E3E8C7}" destId="{8E268DDD-F5AD-4534-916B-A5DD6E0BF9F4}" srcOrd="0" destOrd="0" presId="urn:microsoft.com/office/officeart/2005/8/layout/orgChart1"/>
    <dgm:cxn modelId="{37B430ED-EC31-4C43-9CF9-4D1A5E77E8A2}" type="presOf" srcId="{E916788C-52C5-47E0-BD38-47531DBEF8A5}" destId="{92F41621-7BE6-4919-820C-7514FA499B0E}" srcOrd="1" destOrd="0" presId="urn:microsoft.com/office/officeart/2005/8/layout/orgChart1"/>
    <dgm:cxn modelId="{9A8B1E4B-4A27-4E61-BC9B-353C505E648A}" type="presOf" srcId="{759655CC-DAE2-4731-8745-E46F751D8649}" destId="{F5D45BC7-2B65-4692-87B4-88007EFD8662}" srcOrd="0" destOrd="0" presId="urn:microsoft.com/office/officeart/2005/8/layout/orgChart1"/>
    <dgm:cxn modelId="{26465C36-6F6A-48B3-BD3C-85986D64D7A8}" type="presOf" srcId="{E4BBA362-E3D6-4BA3-8D0C-8DCF7992E09A}" destId="{6F11B001-94F7-475C-A214-17C49242CEE7}" srcOrd="0" destOrd="0" presId="urn:microsoft.com/office/officeart/2005/8/layout/orgChart1"/>
    <dgm:cxn modelId="{21B87D2D-61DC-434B-BDAA-DF1BB25E4A45}" type="presOf" srcId="{13DAA1AB-3E0D-44F4-A497-1F9997C1EE1A}" destId="{98A44E81-9CAE-46FA-87A3-501D23AFB46B}" srcOrd="1" destOrd="0" presId="urn:microsoft.com/office/officeart/2005/8/layout/orgChart1"/>
    <dgm:cxn modelId="{1575D240-1C6C-412C-A9A3-167C880D2469}" srcId="{9D8961E7-B770-4497-80B6-AB943D3F0BC1}" destId="{9BBDF7EA-2A3B-444B-AE2A-5D0A0D61E9EC}" srcOrd="4" destOrd="0" parTransId="{8378180E-0F4A-40A7-8854-CFA219806648}" sibTransId="{4A9FAA69-93D7-492B-8F20-9C157CE0C794}"/>
    <dgm:cxn modelId="{531A7640-E4F6-4D47-9BF6-72C744B23D28}" type="presOf" srcId="{C446687F-E9D8-4A9D-9CE6-1D14BC19BF3D}" destId="{CACE5493-C015-4F80-BB6F-578FBE85FF6C}" srcOrd="0" destOrd="0" presId="urn:microsoft.com/office/officeart/2005/8/layout/orgChart1"/>
    <dgm:cxn modelId="{D0FDE66E-E33C-43A1-9372-6B0F1A3D3C4B}" type="presOf" srcId="{DF5F5762-EC6E-418C-B9AF-28E379511B14}" destId="{290CCD8D-50E4-46A3-B8F5-5B48417197F4}" srcOrd="0" destOrd="0" presId="urn:microsoft.com/office/officeart/2005/8/layout/orgChart1"/>
    <dgm:cxn modelId="{5ECFD5FC-7D12-473B-96C2-5C6DF9BAAA43}" type="presOf" srcId="{9D8961E7-B770-4497-80B6-AB943D3F0BC1}" destId="{4D2D2834-EF80-4DAB-A0E2-24D0B22C048F}" srcOrd="0" destOrd="0" presId="urn:microsoft.com/office/officeart/2005/8/layout/orgChart1"/>
    <dgm:cxn modelId="{ABCDFA85-10C2-4256-813D-DA95E28A443A}" type="presOf" srcId="{E387E778-21D5-4800-BD82-D1BD623C246B}" destId="{BE5F328C-5D87-4773-B50D-11221EB4FC16}" srcOrd="1" destOrd="0" presId="urn:microsoft.com/office/officeart/2005/8/layout/orgChart1"/>
    <dgm:cxn modelId="{CF08F308-21B0-4104-A535-908379321543}" srcId="{C56C1E89-95E8-4E40-94B6-D82D26C5706C}" destId="{E916788C-52C5-47E0-BD38-47531DBEF8A5}" srcOrd="7" destOrd="0" parTransId="{7B3F7E1C-C44A-4444-923A-7284D68499D0}" sibTransId="{DE29E97A-DD2F-4D11-AF3D-17E17A3C864A}"/>
    <dgm:cxn modelId="{482A5A39-A2A5-4583-A90E-2BC43FCD20C5}" type="presOf" srcId="{1FE8FEAA-091A-4353-80DC-3A064EF8AFA6}" destId="{6E09B13B-2DD9-4116-BC63-0E1EC951168A}" srcOrd="0" destOrd="0" presId="urn:microsoft.com/office/officeart/2005/8/layout/orgChart1"/>
    <dgm:cxn modelId="{5A6C021C-5758-47FB-81F0-B31B039A01BC}" srcId="{827C611A-5F4B-4FC9-91FC-8FDE169C78AF}" destId="{D893D0FC-B2B3-4739-855B-2EF8FD138395}" srcOrd="1" destOrd="0" parTransId="{73C0AE8E-9A99-477B-881B-2F4D56BD54D6}" sibTransId="{5632B006-B002-4A5E-AEEA-73696E6E6199}"/>
    <dgm:cxn modelId="{9BC4282B-6E83-45A3-A1D4-1F288A44662C}" srcId="{C56C1E89-95E8-4E40-94B6-D82D26C5706C}" destId="{134C1001-437E-46F4-A806-8E8BD7206DCF}" srcOrd="9" destOrd="0" parTransId="{3C9E22CA-0E45-486B-A2B9-B85845378B37}" sibTransId="{B98546DF-D802-4292-8232-DB31511BE62E}"/>
    <dgm:cxn modelId="{7A00D766-02DA-4816-8B15-5FD939854EA7}" srcId="{827C611A-5F4B-4FC9-91FC-8FDE169C78AF}" destId="{0A66495E-6F9C-4DE9-8ECB-1E8504BD9AB0}" srcOrd="3" destOrd="0" parTransId="{EDA53D8C-4E38-4812-B5B7-1B9D7C14402F}" sibTransId="{84FED1AF-F88C-46FB-A8F6-2702FC24A0FC}"/>
    <dgm:cxn modelId="{B7808E12-3A21-4C33-AE79-E47FCB9058A5}" type="presOf" srcId="{1FBA30F8-BD6E-4D10-A30A-98E2E3444F6B}" destId="{FCDBE70F-B506-4C3B-BA45-FD9047D935A1}" srcOrd="0" destOrd="0" presId="urn:microsoft.com/office/officeart/2005/8/layout/orgChart1"/>
    <dgm:cxn modelId="{A767E0FB-2335-41CA-A1CC-E87F9C2F3BED}" srcId="{522C090A-BE11-4BA3-8C68-5C573277FD9E}" destId="{F30F27D7-2EC8-4BDE-A23C-FAE0B2B65968}" srcOrd="9" destOrd="0" parTransId="{F9313097-662B-41DE-A311-D5E9AA7944FB}" sibTransId="{C977A8C7-7E5B-435B-B969-68F03A799100}"/>
    <dgm:cxn modelId="{6116B9B3-96A7-49F4-AA9D-3CF3233D2B63}" type="presOf" srcId="{FB6B7177-13AB-45CB-9E0A-2EC2F212DC61}" destId="{712E33A9-C2E7-4D6B-99E9-49D8FFCE6433}" srcOrd="1" destOrd="0" presId="urn:microsoft.com/office/officeart/2005/8/layout/orgChart1"/>
    <dgm:cxn modelId="{9D24DBC7-DCA6-4BF9-A796-CDAFB294364D}" type="presOf" srcId="{BA1B9EAA-068F-447E-A81D-803B803638F8}" destId="{5DB72884-2CF1-4F25-8DD1-7FF1579F6A61}" srcOrd="0" destOrd="0" presId="urn:microsoft.com/office/officeart/2005/8/layout/orgChart1"/>
    <dgm:cxn modelId="{24D50B04-11A4-4D70-9AA6-23C37389A289}" type="presOf" srcId="{1F74C978-1EF0-4BFA-A49A-8603D1C653CA}" destId="{9A91F95D-048A-4C4E-A343-FCB878F0599F}" srcOrd="1" destOrd="0" presId="urn:microsoft.com/office/officeart/2005/8/layout/orgChart1"/>
    <dgm:cxn modelId="{935FEC0C-3986-468E-BCC3-6A19F6C4C51B}" type="presOf" srcId="{7A596AF3-7FF1-4671-9AF4-AD7FB0853115}" destId="{C94ECF92-E209-40EA-A5F4-8B4889CB3001}" srcOrd="1" destOrd="0" presId="urn:microsoft.com/office/officeart/2005/8/layout/orgChart1"/>
    <dgm:cxn modelId="{34EED506-1D65-4D50-8E5D-01776CB2AB37}" type="presOf" srcId="{42DFE1BA-D585-4BD6-8596-B67A06D76E8F}" destId="{8487B877-1962-430E-AB64-ACAF0B4FB4F9}" srcOrd="1" destOrd="0" presId="urn:microsoft.com/office/officeart/2005/8/layout/orgChart1"/>
    <dgm:cxn modelId="{BD5AB584-6C5B-4B9F-B92F-9B5BD0F437D5}" type="presOf" srcId="{A8EAB8C0-C6D5-4F29-BE1E-93BBDB2D3B62}" destId="{3CA0B5BB-0E59-427E-82A6-CC845D2C218B}" srcOrd="0" destOrd="0" presId="urn:microsoft.com/office/officeart/2005/8/layout/orgChart1"/>
    <dgm:cxn modelId="{487FA938-5991-45DB-9545-96D55AE4A76B}" type="presOf" srcId="{7CC41D89-6F74-4AD4-AEE6-0C000DC773B2}" destId="{141A4978-89A5-4B6E-921B-B39160F05BE7}" srcOrd="0" destOrd="0" presId="urn:microsoft.com/office/officeart/2005/8/layout/orgChart1"/>
    <dgm:cxn modelId="{E869B328-58AA-4E0B-B8F8-ED8FB66A938F}" type="presOf" srcId="{707FDD75-8C81-4D5F-9518-20E8C90A7385}" destId="{8674C785-9636-4F70-8B1D-36D18DF96E20}" srcOrd="1" destOrd="0" presId="urn:microsoft.com/office/officeart/2005/8/layout/orgChart1"/>
    <dgm:cxn modelId="{3846DD74-652E-46D4-A79C-6BDAF6586721}" type="presOf" srcId="{022EE45F-D8F0-48BE-9861-B7F68654F98F}" destId="{F22F9762-6B03-417F-A229-DB7F79DBDBE2}" srcOrd="0" destOrd="0" presId="urn:microsoft.com/office/officeart/2005/8/layout/orgChart1"/>
    <dgm:cxn modelId="{A2F0AF11-DBC2-4530-94AB-BCA41769E854}" srcId="{134C1001-437E-46F4-A806-8E8BD7206DCF}" destId="{42DFE1BA-D585-4BD6-8596-B67A06D76E8F}" srcOrd="5" destOrd="0" parTransId="{DA621892-F2D8-4A55-A96B-A5227EBBD17A}" sibTransId="{B5D533BA-9AD6-4F6E-9B5B-70C12CDA9359}"/>
    <dgm:cxn modelId="{4CC1405E-2C64-4207-8EB4-88931E15308C}" srcId="{C3BB9B67-8613-4750-A2C2-C4C47D29C26D}" destId="{8E77B823-6BD5-41A8-A61B-76AEB1AB4853}" srcOrd="12" destOrd="0" parTransId="{C3FA63EE-67D2-4C5A-8E3C-47A2BEB009A7}" sibTransId="{139957A6-5AD4-4443-88B5-92B47D3F314D}"/>
    <dgm:cxn modelId="{D89DA126-2431-4974-90C6-AD76D61D6A1D}" srcId="{C56C1E89-95E8-4E40-94B6-D82D26C5706C}" destId="{827C611A-5F4B-4FC9-91FC-8FDE169C78AF}" srcOrd="2" destOrd="0" parTransId="{E4BBA362-E3D6-4BA3-8D0C-8DCF7992E09A}" sibTransId="{68085070-E27C-4D8E-B542-06733AB82203}"/>
    <dgm:cxn modelId="{42DD03A8-3ACC-42FD-9F71-EF757E3FBE4B}" type="presOf" srcId="{D07BDB1C-B67D-4690-82BC-CF227B2169FB}" destId="{E0E30F65-27E0-4E64-BAC8-C45B482D9596}" srcOrd="0" destOrd="0" presId="urn:microsoft.com/office/officeart/2005/8/layout/orgChart1"/>
    <dgm:cxn modelId="{C13282C8-3F78-4823-80BE-685717F66C84}" type="presOf" srcId="{6496A074-E986-4065-AF2C-D6A5CB0B5750}" destId="{BCAB61CB-0A7F-4461-9DCE-090882271ABE}" srcOrd="0" destOrd="0" presId="urn:microsoft.com/office/officeart/2005/8/layout/orgChart1"/>
    <dgm:cxn modelId="{A7647E9C-3947-424B-9606-9B6C43F2F06F}" type="presOf" srcId="{C83A2D98-39C0-42F9-8976-878E5EA238B5}" destId="{D8077525-90AC-4167-A6B4-A0A339B747F7}" srcOrd="0" destOrd="0" presId="urn:microsoft.com/office/officeart/2005/8/layout/orgChart1"/>
    <dgm:cxn modelId="{AF877C31-64B4-4A5E-A36D-51603C66ABF3}" srcId="{E916788C-52C5-47E0-BD38-47531DBEF8A5}" destId="{3D99302D-7B53-48AA-A520-C03C63F481A3}" srcOrd="0" destOrd="0" parTransId="{527E1400-9100-4845-AED4-499603913A01}" sibTransId="{7217DB1C-6BF6-4CAF-8677-D8BA748F8268}"/>
    <dgm:cxn modelId="{81BEEDB9-66B9-4140-A3C8-C4A31FBB2EA0}" type="presOf" srcId="{645CBC03-E0D1-45A2-9219-3C6114145DBE}" destId="{B282AB28-DD88-4993-9DED-50E803E06787}" srcOrd="0" destOrd="0" presId="urn:microsoft.com/office/officeart/2005/8/layout/orgChart1"/>
    <dgm:cxn modelId="{C2CE9946-F052-47CF-B244-539EAE13BA1D}" type="presOf" srcId="{D79E219A-8882-426A-8079-029115E13359}" destId="{E734684E-CCD0-4248-B901-EB712A4CFF2E}" srcOrd="0" destOrd="0" presId="urn:microsoft.com/office/officeart/2005/8/layout/orgChart1"/>
    <dgm:cxn modelId="{DA38AA98-73D7-4388-8BFC-6A3B890C1131}" srcId="{C3BB9B67-8613-4750-A2C2-C4C47D29C26D}" destId="{FB6B7177-13AB-45CB-9E0A-2EC2F212DC61}" srcOrd="0" destOrd="0" parTransId="{6F7CAF7D-B03C-48A4-8798-907EB776A1EB}" sibTransId="{AB886D17-F101-4E2C-ABAF-89D675B1CBA1}"/>
    <dgm:cxn modelId="{74203A48-7BBE-48F1-8211-8D2556406EC4}" type="presOf" srcId="{3A73022C-2E66-4095-8C45-AF4434987248}" destId="{02E61B10-5F01-4C6C-AD16-74EBCD142FAE}" srcOrd="0" destOrd="0" presId="urn:microsoft.com/office/officeart/2005/8/layout/orgChart1"/>
    <dgm:cxn modelId="{195405F6-1AEF-4823-90EE-9EB26DACC159}" srcId="{707FDD75-8C81-4D5F-9518-20E8C90A7385}" destId="{16C0F345-B9E0-48CF-979E-727EA9583329}" srcOrd="7" destOrd="0" parTransId="{1C67492B-5FFD-4C4F-B91A-BEB875FBD95D}" sibTransId="{580F5F2F-DF0E-47B6-83BC-60CD9B1A31F1}"/>
    <dgm:cxn modelId="{7A0D8472-56BC-4F01-8768-6D74180F3E83}" type="presOf" srcId="{9BBDF7EA-2A3B-444B-AE2A-5D0A0D61E9EC}" destId="{6B012E15-FCE6-4B47-A64A-B6AECC89246E}" srcOrd="0" destOrd="0" presId="urn:microsoft.com/office/officeart/2005/8/layout/orgChart1"/>
    <dgm:cxn modelId="{D2E0F7ED-70E9-4DB2-8C12-AAFD3985D529}" type="presOf" srcId="{D893D0FC-B2B3-4739-855B-2EF8FD138395}" destId="{E0F71191-6DCB-4EFA-9E1A-A7254A2C83A8}" srcOrd="1" destOrd="0" presId="urn:microsoft.com/office/officeart/2005/8/layout/orgChart1"/>
    <dgm:cxn modelId="{929D80BB-DF06-4450-8249-B625AB4DD318}" srcId="{C30726CB-A2A0-4DB5-B371-6D90BB63180B}" destId="{EFF31656-C1FD-454B-82E2-04E756717EBC}" srcOrd="0" destOrd="0" parTransId="{297D05F1-D60D-4746-992C-B486F4BF3CE9}" sibTransId="{53687EF5-99DF-4E34-A075-916D0E58034D}"/>
    <dgm:cxn modelId="{920BB212-20E5-4D44-8EC7-3E10580A4B7B}" type="presOf" srcId="{3D99302D-7B53-48AA-A520-C03C63F481A3}" destId="{B50E2C55-8011-4719-8BA8-4778C81F4551}" srcOrd="1" destOrd="0" presId="urn:microsoft.com/office/officeart/2005/8/layout/orgChart1"/>
    <dgm:cxn modelId="{7EF9C531-AB1C-4164-A50E-2E720E5AE5B8}" type="presOf" srcId="{75805C3E-94FE-43CC-9296-DF3F47EE18E4}" destId="{D5A2D0C9-F847-4883-AEDB-52F1BAA54C40}" srcOrd="0" destOrd="0" presId="urn:microsoft.com/office/officeart/2005/8/layout/orgChart1"/>
    <dgm:cxn modelId="{DE0600F2-C8BA-4A43-B127-91BE7E8224B1}" type="presOf" srcId="{7B3F7E1C-C44A-4444-923A-7284D68499D0}" destId="{DBD5D8CA-2911-4F1E-8BA7-A5FE25DC2B18}" srcOrd="0" destOrd="0" presId="urn:microsoft.com/office/officeart/2005/8/layout/orgChart1"/>
    <dgm:cxn modelId="{33750B86-4A37-4C0D-984E-0074ACCB5395}" type="presOf" srcId="{C7268AD1-F2F7-44F4-A14E-4898D1C75DAD}" destId="{3DB38560-EB81-4F0A-BAFB-237FD2B3984A}" srcOrd="0" destOrd="0" presId="urn:microsoft.com/office/officeart/2005/8/layout/orgChart1"/>
    <dgm:cxn modelId="{91B67B08-A0C5-49F8-84C7-8A24D761D1A3}" srcId="{641C9E4F-E8A8-447E-ACFB-9CA5F25ED5A8}" destId="{AF3A085F-A702-4A38-BC38-BCBF5A0EC4E5}" srcOrd="1" destOrd="0" parTransId="{953AD389-9846-4CBA-BA77-2DF65A449BD4}" sibTransId="{CEAA2252-BAD7-43D6-B127-C6829838EC1A}"/>
    <dgm:cxn modelId="{933A60C1-7B08-459E-A621-9A8DC4509C25}" type="presOf" srcId="{4C1A9444-F695-4DB5-9004-A6D271596BD5}" destId="{216C047C-054F-4232-888E-B105E137A1F2}" srcOrd="0" destOrd="0" presId="urn:microsoft.com/office/officeart/2005/8/layout/orgChart1"/>
    <dgm:cxn modelId="{9C525563-5396-4F16-93E0-096ACAC329E1}" type="presOf" srcId="{522C090A-BE11-4BA3-8C68-5C573277FD9E}" destId="{4F5FD5F7-0360-4DF4-980A-B0B687F2097D}" srcOrd="0" destOrd="0" presId="urn:microsoft.com/office/officeart/2005/8/layout/orgChart1"/>
    <dgm:cxn modelId="{D9A7F512-DDC8-43E2-9811-9BD93886C424}" type="presOf" srcId="{C30726CB-A2A0-4DB5-B371-6D90BB63180B}" destId="{BE3A5863-86B0-4954-8B1E-ABA111AF20DB}" srcOrd="1" destOrd="0" presId="urn:microsoft.com/office/officeart/2005/8/layout/orgChart1"/>
    <dgm:cxn modelId="{47B0D489-76BA-4A08-9E2A-26CD8D38FED9}" type="presOf" srcId="{E916788C-52C5-47E0-BD38-47531DBEF8A5}" destId="{7FE27426-AD9B-4F9E-8E12-C90CF0EE001F}" srcOrd="0" destOrd="0" presId="urn:microsoft.com/office/officeart/2005/8/layout/orgChart1"/>
    <dgm:cxn modelId="{D8D99EAF-1CC7-4E4B-8803-4ED42600BBB2}" type="presOf" srcId="{4843319C-6CBA-4B37-994F-EFED8A2D5EC1}" destId="{60161447-1D86-4982-B9D3-72AFAB23D668}" srcOrd="1" destOrd="0" presId="urn:microsoft.com/office/officeart/2005/8/layout/orgChart1"/>
    <dgm:cxn modelId="{A88CE2F4-BCB6-4611-9255-0D9F07B8D395}" type="presOf" srcId="{E177380B-8989-4F1D-AE50-938288561321}" destId="{DC07383F-9B51-43EA-88C6-B4EAD30ABC85}" srcOrd="1" destOrd="0" presId="urn:microsoft.com/office/officeart/2005/8/layout/orgChart1"/>
    <dgm:cxn modelId="{2BD00BD6-062F-452B-B6FF-5A8968B21D20}" type="presOf" srcId="{BAA3A83D-F560-4771-B4B0-9CB4591D6322}" destId="{6E99D779-D16F-4CC3-801D-7F69B4E02BC3}" srcOrd="0" destOrd="0" presId="urn:microsoft.com/office/officeart/2005/8/layout/orgChart1"/>
    <dgm:cxn modelId="{CC8EF208-013B-472B-99AB-7425F55202B3}" type="presOf" srcId="{EF928712-8B35-426B-BA0D-9950D1F748A8}" destId="{52074935-629D-4F92-B076-0C146B9A0338}" srcOrd="0" destOrd="0" presId="urn:microsoft.com/office/officeart/2005/8/layout/orgChart1"/>
    <dgm:cxn modelId="{6379FEF4-7BFA-4EB4-BC05-26A3D8DF03B8}" type="presOf" srcId="{511BBBF2-7C20-4056-AE17-9A41C80EC387}" destId="{92CFB384-76F5-4489-A61B-BFF250271182}" srcOrd="0" destOrd="0" presId="urn:microsoft.com/office/officeart/2005/8/layout/orgChart1"/>
    <dgm:cxn modelId="{A3B5AFC5-8AFD-452A-8197-B10330A81A54}" type="presOf" srcId="{BB0321FF-7673-42D3-BF3A-E0CEB08694A0}" destId="{D9CED931-351E-4236-8DFF-4716FB3D669E}" srcOrd="0" destOrd="0" presId="urn:microsoft.com/office/officeart/2005/8/layout/orgChart1"/>
    <dgm:cxn modelId="{8D0B026B-9A49-4527-8683-3BB6134A4C34}" type="presOf" srcId="{953AD389-9846-4CBA-BA77-2DF65A449BD4}" destId="{D450DA60-BCC7-47CA-A1AE-D34FD623D2AE}" srcOrd="0" destOrd="0" presId="urn:microsoft.com/office/officeart/2005/8/layout/orgChart1"/>
    <dgm:cxn modelId="{50C53B12-1381-4BD0-A765-6D8EA049A069}" srcId="{C56C1E89-95E8-4E40-94B6-D82D26C5706C}" destId="{C30726CB-A2A0-4DB5-B371-6D90BB63180B}" srcOrd="4" destOrd="0" parTransId="{2E77EC98-6CBB-4161-9372-468A7ED1E296}" sibTransId="{945C29C1-694B-444A-807D-5527A0150371}"/>
    <dgm:cxn modelId="{95494434-3AAA-41AE-8B93-CB418AFDBB3A}" type="presOf" srcId="{905CE4D8-BE92-4DA3-AF57-17B155A01FA1}" destId="{58535F45-8E2A-41B5-A6B0-85D8A212E8DD}" srcOrd="0" destOrd="0" presId="urn:microsoft.com/office/officeart/2005/8/layout/orgChart1"/>
    <dgm:cxn modelId="{39BDEB3D-7EA6-4328-B72D-E9362DCF352F}" type="presOf" srcId="{14D6F283-3C62-4AC2-BA5D-722F08FBAFFE}" destId="{6FE1AE50-E567-4707-8A02-58B81F2ACD93}" srcOrd="0" destOrd="0" presId="urn:microsoft.com/office/officeart/2005/8/layout/orgChart1"/>
    <dgm:cxn modelId="{F080D613-A744-459D-8D82-113969A5BD22}" srcId="{C56C1E89-95E8-4E40-94B6-D82D26C5706C}" destId="{387C07DC-B95E-4A2F-9465-911FE57D92DD}" srcOrd="5" destOrd="0" parTransId="{E9B3D29B-6537-47A6-9249-616A6FE2737E}" sibTransId="{08C9DAD7-D33D-4CE4-AFB0-CA594E1CCD6B}"/>
    <dgm:cxn modelId="{8F235782-4E02-4D79-A947-93D049725733}" type="presOf" srcId="{C56C1E89-95E8-4E40-94B6-D82D26C5706C}" destId="{FDB81B0E-D375-4367-A2AB-762240056184}" srcOrd="0" destOrd="0" presId="urn:microsoft.com/office/officeart/2005/8/layout/orgChart1"/>
    <dgm:cxn modelId="{18BF6F51-BE26-4B94-A21E-850941D76271}" type="presOf" srcId="{9E4C2A5D-8406-42DE-BE81-4A202CBB8441}" destId="{569D90F9-1F50-464F-A44D-F12D71166FD5}" srcOrd="1" destOrd="0" presId="urn:microsoft.com/office/officeart/2005/8/layout/orgChart1"/>
    <dgm:cxn modelId="{685DAB88-115E-4044-9E85-3118820D236E}" srcId="{522C090A-BE11-4BA3-8C68-5C573277FD9E}" destId="{4C1A9444-F695-4DB5-9004-A6D271596BD5}" srcOrd="5" destOrd="0" parTransId="{C3D0E0CA-C8CB-455E-AE32-8B888C78F02C}" sibTransId="{5FA40628-64E5-471A-BA6E-A655F3DA34F8}"/>
    <dgm:cxn modelId="{87B6BEF7-7DAE-4483-AED4-189F3985C9D8}" type="presOf" srcId="{4D1971AC-FBC8-4646-80DB-53EF54985AE1}" destId="{C898D0B8-037E-4CF6-B2A1-ACA5866A1C3A}" srcOrd="0" destOrd="0" presId="urn:microsoft.com/office/officeart/2005/8/layout/orgChart1"/>
    <dgm:cxn modelId="{A88905CF-FA69-44F9-8DED-598CF9B112C1}" type="presOf" srcId="{3798D418-16E7-4C33-8671-F636508F18FF}" destId="{9E777141-9D31-4E59-9B7D-42044C0BE591}" srcOrd="0" destOrd="0" presId="urn:microsoft.com/office/officeart/2005/8/layout/orgChart1"/>
    <dgm:cxn modelId="{0D78415D-0B7A-4DD0-8FD4-263068D5233D}" type="presOf" srcId="{0BD7D6EC-BEB7-4947-B039-83191EBA0238}" destId="{10E56134-ED1F-46F5-9AD0-A6A4E825CF44}" srcOrd="0" destOrd="0" presId="urn:microsoft.com/office/officeart/2005/8/layout/orgChart1"/>
    <dgm:cxn modelId="{BD44BB24-CB77-4383-B7F1-7F81D86E6711}" srcId="{641C9E4F-E8A8-447E-ACFB-9CA5F25ED5A8}" destId="{D54E2A3C-B559-41F0-9C93-C800DA049B00}" srcOrd="5" destOrd="0" parTransId="{846F43C3-CD4E-4268-A0E0-6B5AA37481EC}" sibTransId="{DBBD246B-067F-40B4-BE6F-605A17E27210}"/>
    <dgm:cxn modelId="{19EF4ABD-11AC-464D-9170-D483E3B255BF}" type="presOf" srcId="{D7C4319E-550B-44B7-A4AF-188C34184CAA}" destId="{13E30363-3EF9-403E-9D48-DD553B27D0B7}" srcOrd="0" destOrd="0" presId="urn:microsoft.com/office/officeart/2005/8/layout/orgChart1"/>
    <dgm:cxn modelId="{C3AC3D8C-2660-4487-9792-98E3B8DC682F}" type="presOf" srcId="{FE0DF1D9-1B1F-4F09-BA58-2645DB5C81BE}" destId="{55E81969-9C0D-4C62-BE8F-D58CDB85556D}" srcOrd="0" destOrd="0" presId="urn:microsoft.com/office/officeart/2005/8/layout/orgChart1"/>
    <dgm:cxn modelId="{F7E6F8C5-83B4-4CF6-A68E-56C50B920186}" srcId="{C3BB9B67-8613-4750-A2C2-C4C47D29C26D}" destId="{F0D7F460-EE38-432E-B21A-632752BD0682}" srcOrd="2" destOrd="0" parTransId="{8E295AF0-3D29-4A85-8936-240B4C393958}" sibTransId="{66DA4BF8-9FA9-495D-BAC8-ACF0CFB77A39}"/>
    <dgm:cxn modelId="{44092DBE-A07A-48D2-A917-E3A20336BCAF}" type="presOf" srcId="{827C611A-5F4B-4FC9-91FC-8FDE169C78AF}" destId="{50D14B0A-5049-4F52-A31E-DC1B05F86A93}" srcOrd="0" destOrd="0" presId="urn:microsoft.com/office/officeart/2005/8/layout/orgChart1"/>
    <dgm:cxn modelId="{04EC7B26-4C2D-4D5C-BD70-93BEF87C85C1}" srcId="{641C9E4F-E8A8-447E-ACFB-9CA5F25ED5A8}" destId="{DFE827EB-88CB-4636-A353-B54D1D2C2208}" srcOrd="2" destOrd="0" parTransId="{011A53E0-2E37-4912-8C6A-75F7367B95AF}" sibTransId="{BBC0A958-66D5-4175-B6EC-C194B0F08109}"/>
    <dgm:cxn modelId="{808B25CD-5074-4C6D-96B1-3D4024617278}" srcId="{522C090A-BE11-4BA3-8C68-5C573277FD9E}" destId="{9E4C2A5D-8406-42DE-BE81-4A202CBB8441}" srcOrd="3" destOrd="0" parTransId="{1FE8FEAA-091A-4353-80DC-3A064EF8AFA6}" sibTransId="{43E9118A-E115-43C3-8010-8E42A55A70FE}"/>
    <dgm:cxn modelId="{04CC44B6-990F-4AB3-A4DC-EC42E0665560}" srcId="{9D8961E7-B770-4497-80B6-AB943D3F0BC1}" destId="{B7CEBF2A-4CB6-4854-B09D-1C5815824D18}" srcOrd="0" destOrd="0" parTransId="{A8EAB8C0-C6D5-4F29-BE1E-93BBDB2D3B62}" sibTransId="{ECD358B0-5FB3-4855-80B3-7DE98D016703}"/>
    <dgm:cxn modelId="{C928F8AC-1F04-4ECC-9738-49CDFDB2776D}" type="presOf" srcId="{C3BB9B67-8613-4750-A2C2-C4C47D29C26D}" destId="{3767A68D-B84B-4954-ADB4-A7740FC7844F}" srcOrd="1" destOrd="0" presId="urn:microsoft.com/office/officeart/2005/8/layout/orgChart1"/>
    <dgm:cxn modelId="{1D2DE1F4-D1E4-48E9-9A61-5ED506A46148}" type="presOf" srcId="{4D1971AC-FBC8-4646-80DB-53EF54985AE1}" destId="{8230FD8F-39F5-4D61-85A9-F6F4C17F4820}" srcOrd="1" destOrd="0" presId="urn:microsoft.com/office/officeart/2005/8/layout/orgChart1"/>
    <dgm:cxn modelId="{D6BC8B20-6C1A-4E53-964B-0D53DD016152}" type="presOf" srcId="{1DE31CA5-CDAA-4ABE-AE0E-A51564C8C6A4}" destId="{20EE993C-A0E3-4ECE-A35E-332363FB6F2B}" srcOrd="1" destOrd="0" presId="urn:microsoft.com/office/officeart/2005/8/layout/orgChart1"/>
    <dgm:cxn modelId="{1D5C6C98-7C36-4092-B2BA-781A55A0F8E2}" type="presOf" srcId="{CFD44492-72DA-4BBF-A4C9-7C669FCDE510}" destId="{FDE0E3E7-68C5-4997-88C3-CB71F1E0577B}" srcOrd="0" destOrd="0" presId="urn:microsoft.com/office/officeart/2005/8/layout/orgChart1"/>
    <dgm:cxn modelId="{97D86361-75CC-4CE5-BC94-B81E2BB505DB}" srcId="{C56C1E89-95E8-4E40-94B6-D82D26C5706C}" destId="{F7C621BA-8AA8-44C3-BE15-46F9B2B91D25}" srcOrd="11" destOrd="0" parTransId="{14D6F283-3C62-4AC2-BA5D-722F08FBAFFE}" sibTransId="{934A06CC-396F-4F33-B4FD-442CB0F9C6F1}"/>
    <dgm:cxn modelId="{814E8AC1-8A89-4DBA-AC01-DF5092ACC6E8}" srcId="{827C611A-5F4B-4FC9-91FC-8FDE169C78AF}" destId="{6149FF43-0AC7-4D6B-97B7-EA6457E3E8C7}" srcOrd="0" destOrd="0" parTransId="{20CA3039-BBD0-4B0B-9301-6C4190420D36}" sibTransId="{D2F45D1C-784C-4B3D-B537-D910AA920CC9}"/>
    <dgm:cxn modelId="{060B9D1A-87A9-4E30-B22D-D937C0FB8A25}" srcId="{C30726CB-A2A0-4DB5-B371-6D90BB63180B}" destId="{87AA5DF6-2264-435A-8E2A-AA168B28FB8B}" srcOrd="3" destOrd="0" parTransId="{5AF78AF5-9E74-45A6-817F-D0C3E60ED9CB}" sibTransId="{F61E6E79-D708-4FE4-BC69-A121CEA10EF6}"/>
    <dgm:cxn modelId="{05E5E1FF-7348-45CF-9952-C3476196A06A}" type="presOf" srcId="{4A9F6B91-F005-4B8C-97C9-A58E8DE14F11}" destId="{2B14AB9D-0433-465E-82E1-C3871C6D930E}" srcOrd="1" destOrd="0" presId="urn:microsoft.com/office/officeart/2005/8/layout/orgChart1"/>
    <dgm:cxn modelId="{598E0811-CC47-4E7E-AF3F-EB96007B46A6}" type="presOf" srcId="{DFE827EB-88CB-4636-A353-B54D1D2C2208}" destId="{C86CF456-1AEB-4721-8781-B4EB52C9758D}" srcOrd="1" destOrd="0" presId="urn:microsoft.com/office/officeart/2005/8/layout/orgChart1"/>
    <dgm:cxn modelId="{02363155-FAA0-42BF-B452-96E25B9F8B83}" type="presOf" srcId="{BC301437-2DD4-48D8-B02F-7DD94B2D8064}" destId="{21E55F01-F558-478C-892C-C327458EEC23}" srcOrd="1" destOrd="0" presId="urn:microsoft.com/office/officeart/2005/8/layout/orgChart1"/>
    <dgm:cxn modelId="{099ADBFD-6D59-4D86-ABEA-24DE0DC2E95E}" type="presOf" srcId="{D893D0FC-B2B3-4739-855B-2EF8FD138395}" destId="{7BF60659-E9D1-4639-BE94-1F6D003C5B86}" srcOrd="0" destOrd="0" presId="urn:microsoft.com/office/officeart/2005/8/layout/orgChart1"/>
    <dgm:cxn modelId="{C20B882C-C7B3-4071-ACB4-5178E4049C32}" type="presOf" srcId="{60EA756E-C9A2-4473-99F9-E554FB52A882}" destId="{2C0F234E-F6A1-4BAA-9ED0-7698A013D3BA}" srcOrd="0" destOrd="0" presId="urn:microsoft.com/office/officeart/2005/8/layout/orgChart1"/>
    <dgm:cxn modelId="{E39B14DE-3B71-4C0A-A387-1C11E8CCB2C4}" type="presOf" srcId="{60EA756E-C9A2-4473-99F9-E554FB52A882}" destId="{F1C7EF0F-705D-4733-93D3-755828808D6D}" srcOrd="1" destOrd="0" presId="urn:microsoft.com/office/officeart/2005/8/layout/orgChart1"/>
    <dgm:cxn modelId="{5DD1C53E-83BE-48FB-9584-97E89C853359}" type="presOf" srcId="{20CA3039-BBD0-4B0B-9301-6C4190420D36}" destId="{13948265-7DE2-47DF-B07B-7E1A1F1D2151}" srcOrd="0" destOrd="0" presId="urn:microsoft.com/office/officeart/2005/8/layout/orgChart1"/>
    <dgm:cxn modelId="{BD8BB22B-F365-4760-BA28-84DB6F0AC9D0}" type="presOf" srcId="{522C090A-BE11-4BA3-8C68-5C573277FD9E}" destId="{A400A091-D3F3-4AD0-9941-86400B41FF98}" srcOrd="1" destOrd="0" presId="urn:microsoft.com/office/officeart/2005/8/layout/orgChart1"/>
    <dgm:cxn modelId="{9EE83DE5-28C3-45A8-B27E-0C48645FF80A}" type="presOf" srcId="{EFF31656-C1FD-454B-82E2-04E756717EBC}" destId="{3D88DFAE-443B-473C-809D-A833432ECD1A}" srcOrd="0" destOrd="0" presId="urn:microsoft.com/office/officeart/2005/8/layout/orgChart1"/>
    <dgm:cxn modelId="{59CAF6C8-B59F-4C7F-883C-EA8B7E0C56E8}" type="presOf" srcId="{7D782033-D34A-4BFC-85A5-796A7BC3FA22}" destId="{53ABD86A-42CB-4E19-9792-402A52146716}" srcOrd="1" destOrd="0" presId="urn:microsoft.com/office/officeart/2005/8/layout/orgChart1"/>
    <dgm:cxn modelId="{BF481AD2-9486-4E75-98ED-5D494AA087BD}" type="presOf" srcId="{D54E2A3C-B559-41F0-9C93-C800DA049B00}" destId="{4D99F80D-88A5-42D4-BB66-5DFD6986BFD6}" srcOrd="0" destOrd="0" presId="urn:microsoft.com/office/officeart/2005/8/layout/orgChart1"/>
    <dgm:cxn modelId="{0DA60E66-C59E-4597-ACD0-6DEF66E8AAEB}" type="presOf" srcId="{7DA63BEB-FCC1-48B4-8D4A-D4DA90DE5B1A}" destId="{3AD03602-69B8-47D5-A8A8-9D56BF0C6345}" srcOrd="0" destOrd="0" presId="urn:microsoft.com/office/officeart/2005/8/layout/orgChart1"/>
    <dgm:cxn modelId="{B1B87586-4E3D-48AB-8C97-F1DED555B3CC}" type="presOf" srcId="{527E1400-9100-4845-AED4-499603913A01}" destId="{D37D16FD-082B-46DB-99EC-EAA7CDF8E4D0}" srcOrd="0" destOrd="0" presId="urn:microsoft.com/office/officeart/2005/8/layout/orgChart1"/>
    <dgm:cxn modelId="{9F73E1C6-A90A-42F7-8A4A-92310D41B1D1}" srcId="{9D8961E7-B770-4497-80B6-AB943D3F0BC1}" destId="{7CC41D89-6F74-4AD4-AEE6-0C000DC773B2}" srcOrd="3" destOrd="0" parTransId="{4CCAF576-BF9C-48C0-A9E0-8EB99C1E49C7}" sibTransId="{425B23DB-F4FE-4E19-877A-BAF62EDF053C}"/>
    <dgm:cxn modelId="{0B555222-187E-459E-A996-EDC8EDACA44E}" srcId="{707FDD75-8C81-4D5F-9518-20E8C90A7385}" destId="{F1CAB05B-8F90-49F6-BF1E-E1D7A34CCE07}" srcOrd="1" destOrd="0" parTransId="{E1036AD6-7719-49E5-BBEC-509B61A5908A}" sibTransId="{4B67931B-AE1A-4BB7-A4AA-ABD7FDCF33D4}"/>
    <dgm:cxn modelId="{62DCC095-C2C6-480A-82DE-DD7E1FBCA4F9}" type="presOf" srcId="{E9B3D29B-6537-47A6-9249-616A6FE2737E}" destId="{39AC54DA-A6B4-41B7-ADEB-F90670BB848A}" srcOrd="0" destOrd="0" presId="urn:microsoft.com/office/officeart/2005/8/layout/orgChart1"/>
    <dgm:cxn modelId="{366D42E2-C16C-4555-AC76-9FC7B7A06F05}" type="presOf" srcId="{134C1001-437E-46F4-A806-8E8BD7206DCF}" destId="{38EA01E5-C88A-44FF-8E5D-C9DCB01D6B28}" srcOrd="0" destOrd="0" presId="urn:microsoft.com/office/officeart/2005/8/layout/orgChart1"/>
    <dgm:cxn modelId="{8E7BB9F6-0C6F-4B12-A607-99B342A854CE}" type="presOf" srcId="{C30726CB-A2A0-4DB5-B371-6D90BB63180B}" destId="{0E350BAE-B46A-4EAF-8FB1-DC52407DA8C1}" srcOrd="0" destOrd="0" presId="urn:microsoft.com/office/officeart/2005/8/layout/orgChart1"/>
    <dgm:cxn modelId="{874D30DB-CA4C-4433-A614-5207D325FCC2}" type="presOf" srcId="{42FF74C3-FB6B-4C0D-8416-0C2504572C89}" destId="{31A4AF29-D550-4332-91A4-A1FB2FB8E712}" srcOrd="1" destOrd="0" presId="urn:microsoft.com/office/officeart/2005/8/layout/orgChart1"/>
    <dgm:cxn modelId="{9F74B783-0B3C-43C1-A93D-BB27454FC275}" type="presOf" srcId="{DAA6160E-E29E-44D4-91ED-C3FDB990BD99}" destId="{1170C5B6-CE5F-4B15-9365-C615900A9D87}" srcOrd="0" destOrd="0" presId="urn:microsoft.com/office/officeart/2005/8/layout/orgChart1"/>
    <dgm:cxn modelId="{1499A37E-41CC-4F70-880A-060C89E349DF}" type="presOf" srcId="{7CC41D89-6F74-4AD4-AEE6-0C000DC773B2}" destId="{7542099A-9C30-4687-892D-D872F7BFFCF8}" srcOrd="1" destOrd="0" presId="urn:microsoft.com/office/officeart/2005/8/layout/orgChart1"/>
    <dgm:cxn modelId="{AA7037F3-BE1E-4F83-8B17-A20098B7C551}" srcId="{641C9E4F-E8A8-447E-ACFB-9CA5F25ED5A8}" destId="{44BEC072-9396-47FD-8EC0-0ADFCCFAFD98}" srcOrd="4" destOrd="0" parTransId="{920860DC-56F2-4025-BD84-0EEB2CB3C48E}" sibTransId="{6C33A430-4595-4648-B9C1-8D2368C55805}"/>
    <dgm:cxn modelId="{A0A0B59E-B7A2-44BE-901C-DEF8FD9F4029}" srcId="{C3BB9B67-8613-4750-A2C2-C4C47D29C26D}" destId="{D7C4319E-550B-44B7-A4AF-188C34184CAA}" srcOrd="1" destOrd="0" parTransId="{CABF2A78-C84B-46DD-B2E3-3204AB53C0F6}" sibTransId="{A34EC935-8E2E-425B-9616-F33C273E92B7}"/>
    <dgm:cxn modelId="{47A2D813-C28E-42E5-A4CC-1C5E4827C111}" type="presOf" srcId="{F7C621BA-8AA8-44C3-BE15-46F9B2B91D25}" destId="{23C08987-48C0-4698-91C5-B638FB43B983}" srcOrd="1" destOrd="0" presId="urn:microsoft.com/office/officeart/2005/8/layout/orgChart1"/>
    <dgm:cxn modelId="{46B8D694-E964-42BA-8AE8-DC2C9581E891}" type="presOf" srcId="{EBF3DF8F-1C5F-4B36-AD5A-3ACFD9871E89}" destId="{DD057845-379A-449C-BFBD-A54FC50AFB0A}" srcOrd="0" destOrd="0" presId="urn:microsoft.com/office/officeart/2005/8/layout/orgChart1"/>
    <dgm:cxn modelId="{E9396ABA-C868-48E4-9462-5FEE946A4EFF}" type="presOf" srcId="{4843319C-6CBA-4B37-994F-EFED8A2D5EC1}" destId="{A2A214C7-256E-4286-B175-ED3B5DFAF8E5}" srcOrd="0" destOrd="0" presId="urn:microsoft.com/office/officeart/2005/8/layout/orgChart1"/>
    <dgm:cxn modelId="{FEFBAA37-57EE-44C3-8401-68D95C1D4085}" srcId="{134C1001-437E-46F4-A806-8E8BD7206DCF}" destId="{42FF74C3-FB6B-4C0D-8416-0C2504572C89}" srcOrd="6" destOrd="0" parTransId="{ADFFFDC2-6222-4F49-A632-F6AF251273EB}" sibTransId="{0FFC1F42-5B99-4D50-A792-97EEBE71CD61}"/>
    <dgm:cxn modelId="{D84C5FFF-8A9D-4ED6-AA04-1176A9D7A72C}" type="presOf" srcId="{7D782033-D34A-4BFC-85A5-796A7BC3FA22}" destId="{45CD73B1-8805-45A5-A621-9BA7D4D81157}" srcOrd="0" destOrd="0" presId="urn:microsoft.com/office/officeart/2005/8/layout/orgChart1"/>
    <dgm:cxn modelId="{ECA615BB-30D1-4546-9CF2-60933861BC9B}" srcId="{C30726CB-A2A0-4DB5-B371-6D90BB63180B}" destId="{4A9F6B91-F005-4B8C-97C9-A58E8DE14F11}" srcOrd="6" destOrd="0" parTransId="{511BBBF2-7C20-4056-AE17-9A41C80EC387}" sibTransId="{6F95F4F6-3128-4775-AEF8-949B435395FC}"/>
    <dgm:cxn modelId="{CAD9630D-E9F0-424D-B0B1-43DFB4785DA8}" type="presOf" srcId="{CA6A47C6-5DD8-43CD-8B08-35A7BE2A4A63}" destId="{F3D6BDFF-8573-4152-A95A-ED30F8D5D59E}" srcOrd="0" destOrd="0" presId="urn:microsoft.com/office/officeart/2005/8/layout/orgChart1"/>
    <dgm:cxn modelId="{471A3FD6-0C17-4146-8623-F70995F6F9B9}" type="presOf" srcId="{9BBDF7EA-2A3B-444B-AE2A-5D0A0D61E9EC}" destId="{A2F22526-D0E6-40F6-B3DC-D81EBA64344C}" srcOrd="1" destOrd="0" presId="urn:microsoft.com/office/officeart/2005/8/layout/orgChart1"/>
    <dgm:cxn modelId="{1471DE25-13F5-4069-92A8-CDBD737D1FA3}" type="presOf" srcId="{C3FA63EE-67D2-4C5A-8E3C-47A2BEB009A7}" destId="{751B582F-E789-4B40-81E7-8CA89DCE53D5}" srcOrd="0" destOrd="0" presId="urn:microsoft.com/office/officeart/2005/8/layout/orgChart1"/>
    <dgm:cxn modelId="{A9B4F49A-F08C-429B-8290-CC72E9D1E535}" type="presOf" srcId="{6E2B7DF8-0BF5-4DA1-BF96-CF600235E9F1}" destId="{5DFC4B0A-C6B2-4670-9DE2-940A65575328}" srcOrd="0" destOrd="0" presId="urn:microsoft.com/office/officeart/2005/8/layout/orgChart1"/>
    <dgm:cxn modelId="{8ACED99F-4EBE-4207-97F3-C8B17D16BFBC}" type="presOf" srcId="{E0AE1D71-040D-4212-AAA3-4AB832A803BE}" destId="{FB7CF90C-DFCA-4D39-85C8-72F326EF26BF}" srcOrd="0" destOrd="0" presId="urn:microsoft.com/office/officeart/2005/8/layout/orgChart1"/>
    <dgm:cxn modelId="{88A18ADD-0D8C-4BCF-8ACC-E2C44F49E708}" type="presOf" srcId="{DA621892-F2D8-4A55-A96B-A5227EBBD17A}" destId="{F6D01F33-3CB2-43C4-9039-D1B9A7CF0A2C}" srcOrd="0" destOrd="0" presId="urn:microsoft.com/office/officeart/2005/8/layout/orgChart1"/>
    <dgm:cxn modelId="{36E1EAC9-FDF3-49EC-A61A-CF3F54DC158E}" type="presOf" srcId="{BD20B0DF-F69F-4369-851B-B0ED7C6828C7}" destId="{E5F290B6-8563-440F-8DC9-CB8E5CCBAB2B}" srcOrd="0" destOrd="0" presId="urn:microsoft.com/office/officeart/2005/8/layout/orgChart1"/>
    <dgm:cxn modelId="{1AD615C2-01B7-4ACC-906F-DA4828E2CE1A}" type="presOf" srcId="{FB6B7177-13AB-45CB-9E0A-2EC2F212DC61}" destId="{6F08C61D-E54B-4D46-9041-6D4E04292A69}" srcOrd="0" destOrd="0" presId="urn:microsoft.com/office/officeart/2005/8/layout/orgChart1"/>
    <dgm:cxn modelId="{A88776C9-6BA9-4B6E-819E-8A88948C02E9}" type="presOf" srcId="{F1CAB05B-8F90-49F6-BF1E-E1D7A34CCE07}" destId="{8F151018-A576-46EB-98CF-030F83818A41}" srcOrd="0" destOrd="0" presId="urn:microsoft.com/office/officeart/2005/8/layout/orgChart1"/>
    <dgm:cxn modelId="{3AE89DA0-E332-4057-AA17-C92C948908CC}" type="presOf" srcId="{AF3A085F-A702-4A38-BC38-BCBF5A0EC4E5}" destId="{6E323E5D-3483-4164-9047-FBF8E94A3E83}" srcOrd="0" destOrd="0" presId="urn:microsoft.com/office/officeart/2005/8/layout/orgChart1"/>
    <dgm:cxn modelId="{B0DF555E-44FE-4FA0-8D6F-4708ABDC2940}" srcId="{707FDD75-8C81-4D5F-9518-20E8C90A7385}" destId="{C503E9F3-93EA-4762-B6CF-5552281F4654}" srcOrd="3" destOrd="0" parTransId="{E0AE1D71-040D-4212-AAA3-4AB832A803BE}" sibTransId="{C576E655-5879-4BCC-ACB8-339C4C1BF5E3}"/>
    <dgm:cxn modelId="{83137038-FC2D-4D05-9BD6-6A17F75D7C75}" srcId="{522C090A-BE11-4BA3-8C68-5C573277FD9E}" destId="{C446687F-E9D8-4A9D-9CE6-1D14BC19BF3D}" srcOrd="10" destOrd="0" parTransId="{6496A074-E986-4065-AF2C-D6A5CB0B5750}" sibTransId="{04A4EB77-5529-430F-B36D-38C2854F9501}"/>
    <dgm:cxn modelId="{32991FD4-EEF0-4CB1-9E7D-5C8A5DF230E8}" type="presOf" srcId="{641C9E4F-E8A8-447E-ACFB-9CA5F25ED5A8}" destId="{292F6673-024E-4131-881C-A5BE44A527BB}" srcOrd="0" destOrd="0" presId="urn:microsoft.com/office/officeart/2005/8/layout/orgChart1"/>
    <dgm:cxn modelId="{CE700194-04BA-4397-84A3-DB2652DCB8E8}" type="presOf" srcId="{C446687F-E9D8-4A9D-9CE6-1D14BC19BF3D}" destId="{F5349843-1149-44C3-99CA-FEE6F5BB8080}" srcOrd="1" destOrd="0" presId="urn:microsoft.com/office/officeart/2005/8/layout/orgChart1"/>
    <dgm:cxn modelId="{F3262805-7BFF-4FA0-A78A-EAF1F2152B34}" type="presOf" srcId="{434214DF-4DAB-4B27-ABE0-522DB53F5019}" destId="{68DE74E3-7F26-4DD0-9363-54846A6155CC}" srcOrd="1" destOrd="0" presId="urn:microsoft.com/office/officeart/2005/8/layout/orgChart1"/>
    <dgm:cxn modelId="{DA677995-3632-4499-AE70-8E0DEE37EB70}" type="presOf" srcId="{356BF339-B3AD-4038-AB97-351D0E09BED8}" destId="{16276E0B-7433-4E0E-BB22-BD3FA0D75A98}" srcOrd="0" destOrd="0" presId="urn:microsoft.com/office/officeart/2005/8/layout/orgChart1"/>
    <dgm:cxn modelId="{5942ED5C-5F84-4CEC-8348-2F7CBF0B754D}" type="presOf" srcId="{3BBF8E11-9AB4-457B-91E4-752BEC18AB2C}" destId="{C5F37C98-3F82-4B42-AC3A-7C933188EDDC}" srcOrd="0" destOrd="0" presId="urn:microsoft.com/office/officeart/2005/8/layout/orgChart1"/>
    <dgm:cxn modelId="{1F5B01D1-792F-43A1-A8DE-A9D5539A77F0}" type="presOf" srcId="{645CBC03-E0D1-45A2-9219-3C6114145DBE}" destId="{A7466A2B-C956-4C3C-A4C2-F0D3CFB38E1E}" srcOrd="1" destOrd="0" presId="urn:microsoft.com/office/officeart/2005/8/layout/orgChart1"/>
    <dgm:cxn modelId="{42B04D28-96D9-4444-9C96-85DD549FAB42}" type="presOf" srcId="{7A49B3E4-AFC1-46B6-9F7D-5B731C40DB99}" destId="{8609485E-1D90-4C0B-8B95-9AC789F8D649}" srcOrd="0" destOrd="0" presId="urn:microsoft.com/office/officeart/2005/8/layout/orgChart1"/>
    <dgm:cxn modelId="{D78DCA0D-B089-4595-AE19-49EB4BB9854B}" type="presOf" srcId="{4A9F6B91-F005-4B8C-97C9-A58E8DE14F11}" destId="{5F4E2551-EF35-4DE9-A85C-5B8D518A987B}" srcOrd="0" destOrd="0" presId="urn:microsoft.com/office/officeart/2005/8/layout/orgChart1"/>
    <dgm:cxn modelId="{1D8D21CD-7B42-4B12-B860-69F150F0CC1A}" type="presOf" srcId="{C673B3C9-7248-4218-A869-5DF5A53C1BB7}" destId="{DAA9FEB8-EB84-43C9-965B-9F3AE63330B2}" srcOrd="0" destOrd="0" presId="urn:microsoft.com/office/officeart/2005/8/layout/orgChart1"/>
    <dgm:cxn modelId="{BB0080E6-4A8F-45BF-9453-8EC6B2F6303A}" srcId="{C30726CB-A2A0-4DB5-B371-6D90BB63180B}" destId="{D57029FC-9FCF-4C3F-8894-4FDEF67E1617}" srcOrd="4" destOrd="0" parTransId="{196D9351-A8AA-48B2-8EA3-D12614A5BF66}" sibTransId="{D9021C77-BC88-45DD-A43B-62A360C50543}"/>
    <dgm:cxn modelId="{95AD2F5D-293E-4F2F-95D8-14DA50FA6FCD}" type="presOf" srcId="{9A224E33-70FF-4A49-86E5-036B0B4FA976}" destId="{C5DDAE58-883F-42CB-B0DD-56EF6F884168}" srcOrd="0" destOrd="0" presId="urn:microsoft.com/office/officeart/2005/8/layout/orgChart1"/>
    <dgm:cxn modelId="{F57C9499-0376-4653-B217-8A196E3BDE8C}" type="presOf" srcId="{F7C621BA-8AA8-44C3-BE15-46F9B2B91D25}" destId="{4926230D-013D-4BE7-B71C-36751398FE0C}" srcOrd="0" destOrd="0" presId="urn:microsoft.com/office/officeart/2005/8/layout/orgChart1"/>
    <dgm:cxn modelId="{CEA1DB21-A519-45F4-B611-456D795843E8}" type="presOf" srcId="{8378180E-0F4A-40A7-8854-CFA219806648}" destId="{904079A8-176F-4186-81C2-0D52C0511425}" srcOrd="0" destOrd="0" presId="urn:microsoft.com/office/officeart/2005/8/layout/orgChart1"/>
    <dgm:cxn modelId="{CF8E9D04-53FA-4D47-B951-F02785691A79}" type="presOf" srcId="{44BEC072-9396-47FD-8EC0-0ADFCCFAFD98}" destId="{127580B2-8E1B-4DEC-9BA9-AE03C9FDEDC4}" srcOrd="1" destOrd="0" presId="urn:microsoft.com/office/officeart/2005/8/layout/orgChart1"/>
    <dgm:cxn modelId="{5E6775C5-9448-4C08-8186-AEBAE430E02F}" srcId="{C56C1E89-95E8-4E40-94B6-D82D26C5706C}" destId="{707FDD75-8C81-4D5F-9518-20E8C90A7385}" srcOrd="3" destOrd="0" parTransId="{8D916630-7F2A-421D-9539-D7CA66659BD2}" sibTransId="{2DA1D163-8C41-416B-90B9-085BEBCBB5E7}"/>
    <dgm:cxn modelId="{33BA6001-6B82-4F34-8756-24B632E6397B}" srcId="{C56C1E89-95E8-4E40-94B6-D82D26C5706C}" destId="{905CE4D8-BE92-4DA3-AF57-17B155A01FA1}" srcOrd="6" destOrd="0" parTransId="{90E29843-127C-4BE6-8134-90CCA10DBD62}" sibTransId="{92341128-CF2C-4AA8-A62C-6068D60E8882}"/>
    <dgm:cxn modelId="{793334A4-F0CF-4AEB-AE8E-384BF8700263}" srcId="{C3BB9B67-8613-4750-A2C2-C4C47D29C26D}" destId="{60EA756E-C9A2-4473-99F9-E554FB52A882}" srcOrd="7" destOrd="0" parTransId="{3C9601D7-0D96-4374-903B-12A4FC477BF0}" sibTransId="{BEB460FA-D21B-4763-B3BB-B03096951D02}"/>
    <dgm:cxn modelId="{98B54223-2B06-440C-A8C7-FA0189C9BCB5}" type="presOf" srcId="{3D99302D-7B53-48AA-A520-C03C63F481A3}" destId="{433FCDDE-313F-428A-92BF-6A37B1725739}" srcOrd="0" destOrd="0" presId="urn:microsoft.com/office/officeart/2005/8/layout/orgChart1"/>
    <dgm:cxn modelId="{019BE301-E9FA-410E-A0AE-1B09A8D01C4A}" type="presOf" srcId="{3C9601D7-0D96-4374-903B-12A4FC477BF0}" destId="{10E8CBFE-EBBE-46F2-837E-7428E14C1859}" srcOrd="0" destOrd="0" presId="urn:microsoft.com/office/officeart/2005/8/layout/orgChart1"/>
    <dgm:cxn modelId="{190672E5-0550-4103-ADA1-2C068AAFE89F}" type="presParOf" srcId="{247D2AC7-C802-4627-B9B0-47A3C6FE41A2}" destId="{77FAA0CF-1A67-4376-8F79-B23131DCD359}" srcOrd="0" destOrd="0" presId="urn:microsoft.com/office/officeart/2005/8/layout/orgChart1"/>
    <dgm:cxn modelId="{8F5399D9-68C3-4D09-A2BC-926F7E3F5FA3}" type="presParOf" srcId="{77FAA0CF-1A67-4376-8F79-B23131DCD359}" destId="{9E5694F4-CC08-431E-B7C6-269A1DB563AD}" srcOrd="0" destOrd="0" presId="urn:microsoft.com/office/officeart/2005/8/layout/orgChart1"/>
    <dgm:cxn modelId="{AB00D6F0-3852-4E94-8294-AA0AA3F20CA9}" type="presParOf" srcId="{9E5694F4-CC08-431E-B7C6-269A1DB563AD}" destId="{FDB81B0E-D375-4367-A2AB-762240056184}" srcOrd="0" destOrd="0" presId="urn:microsoft.com/office/officeart/2005/8/layout/orgChart1"/>
    <dgm:cxn modelId="{5B66C1C7-73BA-481F-89BF-0D35ADC51AA4}" type="presParOf" srcId="{9E5694F4-CC08-431E-B7C6-269A1DB563AD}" destId="{DC6AD683-9F10-46E8-BE5B-58C3EBF78629}" srcOrd="1" destOrd="0" presId="urn:microsoft.com/office/officeart/2005/8/layout/orgChart1"/>
    <dgm:cxn modelId="{9B4E2D91-DE61-4513-8A41-90E85DBA4AA6}" type="presParOf" srcId="{77FAA0CF-1A67-4376-8F79-B23131DCD359}" destId="{50167FCC-D3D7-4310-99F8-3201711ABC09}" srcOrd="1" destOrd="0" presId="urn:microsoft.com/office/officeart/2005/8/layout/orgChart1"/>
    <dgm:cxn modelId="{8DF864D5-48AB-4105-84F6-A34073E23A56}" type="presParOf" srcId="{50167FCC-D3D7-4310-99F8-3201711ABC09}" destId="{CFF56535-CEB3-4CA9-BBCF-1B81FA926664}" srcOrd="0" destOrd="0" presId="urn:microsoft.com/office/officeart/2005/8/layout/orgChart1"/>
    <dgm:cxn modelId="{501606A0-F087-4C52-89AA-1ED0C45792E2}" type="presParOf" srcId="{50167FCC-D3D7-4310-99F8-3201711ABC09}" destId="{EFCE4440-9EB5-4E03-A59C-B3998AE8F3E8}" srcOrd="1" destOrd="0" presId="urn:microsoft.com/office/officeart/2005/8/layout/orgChart1"/>
    <dgm:cxn modelId="{D24CADC1-BD77-4F19-BF53-0BA1446D05DB}" type="presParOf" srcId="{EFCE4440-9EB5-4E03-A59C-B3998AE8F3E8}" destId="{7A3D6474-D241-4C7E-AA23-D1A4BCE6DEE5}" srcOrd="0" destOrd="0" presId="urn:microsoft.com/office/officeart/2005/8/layout/orgChart1"/>
    <dgm:cxn modelId="{2860DC4F-4CFF-466D-AEA9-E1DEB53E65FE}" type="presParOf" srcId="{7A3D6474-D241-4C7E-AA23-D1A4BCE6DEE5}" destId="{F4AC5DBB-1829-4819-8280-1C1B39FED41C}" srcOrd="0" destOrd="0" presId="urn:microsoft.com/office/officeart/2005/8/layout/orgChart1"/>
    <dgm:cxn modelId="{3200F785-58A0-416D-87B4-E9ECF2C3611C}" type="presParOf" srcId="{7A3D6474-D241-4C7E-AA23-D1A4BCE6DEE5}" destId="{3767A68D-B84B-4954-ADB4-A7740FC7844F}" srcOrd="1" destOrd="0" presId="urn:microsoft.com/office/officeart/2005/8/layout/orgChart1"/>
    <dgm:cxn modelId="{212AF94C-0CB3-4F37-9CEB-20CB542EB4DE}" type="presParOf" srcId="{EFCE4440-9EB5-4E03-A59C-B3998AE8F3E8}" destId="{62258260-C73A-485B-9105-05289258D676}" srcOrd="1" destOrd="0" presId="urn:microsoft.com/office/officeart/2005/8/layout/orgChart1"/>
    <dgm:cxn modelId="{417350E2-59BF-4E87-8FC4-007DD0B7F6AE}" type="presParOf" srcId="{62258260-C73A-485B-9105-05289258D676}" destId="{B9EF5027-41C9-4F55-8741-14861E890A80}" srcOrd="0" destOrd="0" presId="urn:microsoft.com/office/officeart/2005/8/layout/orgChart1"/>
    <dgm:cxn modelId="{CEC3CA9E-791C-4B16-9A87-0A1EA8D6F25E}" type="presParOf" srcId="{62258260-C73A-485B-9105-05289258D676}" destId="{F2A05653-E06A-408B-86A9-59B081E2FC07}" srcOrd="1" destOrd="0" presId="urn:microsoft.com/office/officeart/2005/8/layout/orgChart1"/>
    <dgm:cxn modelId="{5AC675A7-B779-4DA9-A10E-36AF49836CE6}" type="presParOf" srcId="{F2A05653-E06A-408B-86A9-59B081E2FC07}" destId="{F5661488-59F7-43A6-A53E-268CD408A022}" srcOrd="0" destOrd="0" presId="urn:microsoft.com/office/officeart/2005/8/layout/orgChart1"/>
    <dgm:cxn modelId="{11274CBD-6BAF-445F-A22A-64CF195236F2}" type="presParOf" srcId="{F5661488-59F7-43A6-A53E-268CD408A022}" destId="{6F08C61D-E54B-4D46-9041-6D4E04292A69}" srcOrd="0" destOrd="0" presId="urn:microsoft.com/office/officeart/2005/8/layout/orgChart1"/>
    <dgm:cxn modelId="{EF36EDDC-A20E-4EEE-A17A-4A2F841DD1A1}" type="presParOf" srcId="{F5661488-59F7-43A6-A53E-268CD408A022}" destId="{712E33A9-C2E7-4D6B-99E9-49D8FFCE6433}" srcOrd="1" destOrd="0" presId="urn:microsoft.com/office/officeart/2005/8/layout/orgChart1"/>
    <dgm:cxn modelId="{4180AF65-65C9-4CFF-AB4D-B392CF947B9A}" type="presParOf" srcId="{F2A05653-E06A-408B-86A9-59B081E2FC07}" destId="{BB5B99BF-A4DE-4CFD-A7F4-6C00993129E1}" srcOrd="1" destOrd="0" presId="urn:microsoft.com/office/officeart/2005/8/layout/orgChart1"/>
    <dgm:cxn modelId="{872A00E5-07C4-4CBE-8904-1EAE3A7808CC}" type="presParOf" srcId="{F2A05653-E06A-408B-86A9-59B081E2FC07}" destId="{BFA562F2-9EE0-4B56-90E2-080435F18DF8}" srcOrd="2" destOrd="0" presId="urn:microsoft.com/office/officeart/2005/8/layout/orgChart1"/>
    <dgm:cxn modelId="{3D65B47F-260B-4861-A0A7-8F1F578C4EC4}" type="presParOf" srcId="{62258260-C73A-485B-9105-05289258D676}" destId="{E266B56F-90F1-4E00-B677-1C4591BE970C}" srcOrd="2" destOrd="0" presId="urn:microsoft.com/office/officeart/2005/8/layout/orgChart1"/>
    <dgm:cxn modelId="{52CF9A7D-BE10-4196-A442-1FFC8E2C85EA}" type="presParOf" srcId="{62258260-C73A-485B-9105-05289258D676}" destId="{AD2D3CF4-5C60-41DF-9947-D8DCCC807369}" srcOrd="3" destOrd="0" presId="urn:microsoft.com/office/officeart/2005/8/layout/orgChart1"/>
    <dgm:cxn modelId="{B34824B3-2900-416C-85C8-839B7AD145A7}" type="presParOf" srcId="{AD2D3CF4-5C60-41DF-9947-D8DCCC807369}" destId="{2D09E7AE-6F7A-48C7-9325-D87400334954}" srcOrd="0" destOrd="0" presId="urn:microsoft.com/office/officeart/2005/8/layout/orgChart1"/>
    <dgm:cxn modelId="{F9F8153B-BB85-4BC1-9BF1-161CBEB97C99}" type="presParOf" srcId="{2D09E7AE-6F7A-48C7-9325-D87400334954}" destId="{13E30363-3EF9-403E-9D48-DD553B27D0B7}" srcOrd="0" destOrd="0" presId="urn:microsoft.com/office/officeart/2005/8/layout/orgChart1"/>
    <dgm:cxn modelId="{5CB16D50-FB54-462D-920D-47B02993ECA1}" type="presParOf" srcId="{2D09E7AE-6F7A-48C7-9325-D87400334954}" destId="{26CC77B9-2B40-4B24-AEDB-48ED734A8A73}" srcOrd="1" destOrd="0" presId="urn:microsoft.com/office/officeart/2005/8/layout/orgChart1"/>
    <dgm:cxn modelId="{4C64A4C1-539A-47C9-8A1E-E58AEC26DAC8}" type="presParOf" srcId="{AD2D3CF4-5C60-41DF-9947-D8DCCC807369}" destId="{4640BF45-FD92-4A37-8208-2F5F07BBA300}" srcOrd="1" destOrd="0" presId="urn:microsoft.com/office/officeart/2005/8/layout/orgChart1"/>
    <dgm:cxn modelId="{E9D2F3D5-C968-48E2-A5DB-3404E1390F59}" type="presParOf" srcId="{AD2D3CF4-5C60-41DF-9947-D8DCCC807369}" destId="{EF73F91F-70FD-44EC-BCD6-577E0E498D3C}" srcOrd="2" destOrd="0" presId="urn:microsoft.com/office/officeart/2005/8/layout/orgChart1"/>
    <dgm:cxn modelId="{A50EACBB-1658-48A3-9288-1CE03D4465CD}" type="presParOf" srcId="{62258260-C73A-485B-9105-05289258D676}" destId="{450F028F-A73A-4E3D-B36C-B89DE80A8900}" srcOrd="4" destOrd="0" presId="urn:microsoft.com/office/officeart/2005/8/layout/orgChart1"/>
    <dgm:cxn modelId="{775F54C7-840D-4D4C-8533-A82355B6C7D2}" type="presParOf" srcId="{62258260-C73A-485B-9105-05289258D676}" destId="{A4336837-03A8-4A22-949E-F428BE9DE343}" srcOrd="5" destOrd="0" presId="urn:microsoft.com/office/officeart/2005/8/layout/orgChart1"/>
    <dgm:cxn modelId="{26CF83E2-ADF2-489A-977B-41CD2970C299}" type="presParOf" srcId="{A4336837-03A8-4A22-949E-F428BE9DE343}" destId="{5797E2B5-0363-49A9-980A-643FCC2A7E22}" srcOrd="0" destOrd="0" presId="urn:microsoft.com/office/officeart/2005/8/layout/orgChart1"/>
    <dgm:cxn modelId="{232CD881-A5AF-4A7E-87AF-79C03E94A8E2}" type="presParOf" srcId="{5797E2B5-0363-49A9-980A-643FCC2A7E22}" destId="{E916201F-AF63-4ADA-806F-481CBCB487DB}" srcOrd="0" destOrd="0" presId="urn:microsoft.com/office/officeart/2005/8/layout/orgChart1"/>
    <dgm:cxn modelId="{D4AC43AF-2EA5-4063-9E67-5B747A974073}" type="presParOf" srcId="{5797E2B5-0363-49A9-980A-643FCC2A7E22}" destId="{56840B1C-DC00-41FF-B123-51949F7DFD9D}" srcOrd="1" destOrd="0" presId="urn:microsoft.com/office/officeart/2005/8/layout/orgChart1"/>
    <dgm:cxn modelId="{16A58C4B-3159-4633-A49D-6C8A814D1E95}" type="presParOf" srcId="{A4336837-03A8-4A22-949E-F428BE9DE343}" destId="{7A68A197-B99C-4E7C-886F-6172437E2570}" srcOrd="1" destOrd="0" presId="urn:microsoft.com/office/officeart/2005/8/layout/orgChart1"/>
    <dgm:cxn modelId="{D3FEFB4A-3704-4634-BBDB-E969825FAAC3}" type="presParOf" srcId="{A4336837-03A8-4A22-949E-F428BE9DE343}" destId="{F29A5B7A-32B2-4A6A-B3DC-DC6846A64083}" srcOrd="2" destOrd="0" presId="urn:microsoft.com/office/officeart/2005/8/layout/orgChart1"/>
    <dgm:cxn modelId="{39BFEA58-B3F1-400A-9DB6-94CD89FFB795}" type="presParOf" srcId="{62258260-C73A-485B-9105-05289258D676}" destId="{1170C5B6-CE5F-4B15-9365-C615900A9D87}" srcOrd="6" destOrd="0" presId="urn:microsoft.com/office/officeart/2005/8/layout/orgChart1"/>
    <dgm:cxn modelId="{D39C34EC-2127-406C-BD10-447B5567464E}" type="presParOf" srcId="{62258260-C73A-485B-9105-05289258D676}" destId="{DB75F41C-4749-4AE4-8946-A864D5294A0A}" srcOrd="7" destOrd="0" presId="urn:microsoft.com/office/officeart/2005/8/layout/orgChart1"/>
    <dgm:cxn modelId="{51AE755D-D208-4B96-A8E1-B3F1E58B388D}" type="presParOf" srcId="{DB75F41C-4749-4AE4-8946-A864D5294A0A}" destId="{DE7491E7-2279-41F7-A7EA-CBEEFFEA5C2D}" srcOrd="0" destOrd="0" presId="urn:microsoft.com/office/officeart/2005/8/layout/orgChart1"/>
    <dgm:cxn modelId="{5FE00A05-9964-42D3-9826-71D0777900AB}" type="presParOf" srcId="{DE7491E7-2279-41F7-A7EA-CBEEFFEA5C2D}" destId="{6F8A09FE-A240-4AA4-83DE-32C291B7FFB1}" srcOrd="0" destOrd="0" presId="urn:microsoft.com/office/officeart/2005/8/layout/orgChart1"/>
    <dgm:cxn modelId="{4D4D43EA-92F9-4210-BF91-45FD8F45CD88}" type="presParOf" srcId="{DE7491E7-2279-41F7-A7EA-CBEEFFEA5C2D}" destId="{A56433AC-63A8-4E38-BDAF-5FA5E96A5C04}" srcOrd="1" destOrd="0" presId="urn:microsoft.com/office/officeart/2005/8/layout/orgChart1"/>
    <dgm:cxn modelId="{14B1152F-33CC-4AE8-A4B4-43B557038699}" type="presParOf" srcId="{DB75F41C-4749-4AE4-8946-A864D5294A0A}" destId="{D3664EBC-890A-4FFD-864A-F811FD108499}" srcOrd="1" destOrd="0" presId="urn:microsoft.com/office/officeart/2005/8/layout/orgChart1"/>
    <dgm:cxn modelId="{A9FDF4C0-9C1C-4F08-8FD7-315D4AB57496}" type="presParOf" srcId="{DB75F41C-4749-4AE4-8946-A864D5294A0A}" destId="{EFD8FFCA-5FEF-48DC-92C4-372E4E517A95}" srcOrd="2" destOrd="0" presId="urn:microsoft.com/office/officeart/2005/8/layout/orgChart1"/>
    <dgm:cxn modelId="{CE348871-8F09-422D-B974-B68DD43FA3A8}" type="presParOf" srcId="{62258260-C73A-485B-9105-05289258D676}" destId="{463280BD-3B90-42DF-BD32-2480A017082B}" srcOrd="8" destOrd="0" presId="urn:microsoft.com/office/officeart/2005/8/layout/orgChart1"/>
    <dgm:cxn modelId="{ED8835EE-229F-403E-B768-77103B44F620}" type="presParOf" srcId="{62258260-C73A-485B-9105-05289258D676}" destId="{35708AAB-8604-4D3B-849A-75C2D6FD34AB}" srcOrd="9" destOrd="0" presId="urn:microsoft.com/office/officeart/2005/8/layout/orgChart1"/>
    <dgm:cxn modelId="{77684995-6958-464F-83D9-8C8EB10F56C8}" type="presParOf" srcId="{35708AAB-8604-4D3B-849A-75C2D6FD34AB}" destId="{DAD14925-30B1-48AD-A9EE-08D7520B22B9}" srcOrd="0" destOrd="0" presId="urn:microsoft.com/office/officeart/2005/8/layout/orgChart1"/>
    <dgm:cxn modelId="{41CEDD40-CEE0-4DA8-B640-0EF1ED17ED71}" type="presParOf" srcId="{DAD14925-30B1-48AD-A9EE-08D7520B22B9}" destId="{1D98CB10-BF0D-459D-B971-DDE52C2C9650}" srcOrd="0" destOrd="0" presId="urn:microsoft.com/office/officeart/2005/8/layout/orgChart1"/>
    <dgm:cxn modelId="{895DE372-502F-43EB-BEC9-6BE8AC1EFEA1}" type="presParOf" srcId="{DAD14925-30B1-48AD-A9EE-08D7520B22B9}" destId="{8209B94B-3F10-4652-8A5E-E110E83B78A7}" srcOrd="1" destOrd="0" presId="urn:microsoft.com/office/officeart/2005/8/layout/orgChart1"/>
    <dgm:cxn modelId="{AD12415E-F1BC-49DE-A1CD-263BEF11CF2D}" type="presParOf" srcId="{35708AAB-8604-4D3B-849A-75C2D6FD34AB}" destId="{AFCF3603-5745-45F4-A666-8CC9D43F2CC5}" srcOrd="1" destOrd="0" presId="urn:microsoft.com/office/officeart/2005/8/layout/orgChart1"/>
    <dgm:cxn modelId="{D30FD4CF-F905-4851-9DC8-AB01A1D0EB13}" type="presParOf" srcId="{35708AAB-8604-4D3B-849A-75C2D6FD34AB}" destId="{FE17C299-FFB3-43AD-B9BF-8C79E2AB3BC2}" srcOrd="2" destOrd="0" presId="urn:microsoft.com/office/officeart/2005/8/layout/orgChart1"/>
    <dgm:cxn modelId="{8CAA5A97-153A-4934-9AE5-761BA4E4259C}" type="presParOf" srcId="{62258260-C73A-485B-9105-05289258D676}" destId="{E5F290B6-8563-440F-8DC9-CB8E5CCBAB2B}" srcOrd="10" destOrd="0" presId="urn:microsoft.com/office/officeart/2005/8/layout/orgChart1"/>
    <dgm:cxn modelId="{4E26EC66-F32A-4429-B145-F46A359C7B7B}" type="presParOf" srcId="{62258260-C73A-485B-9105-05289258D676}" destId="{E4F6B608-F375-4DF7-A5AF-348CAB26487C}" srcOrd="11" destOrd="0" presId="urn:microsoft.com/office/officeart/2005/8/layout/orgChart1"/>
    <dgm:cxn modelId="{3DCF8422-6B4B-4D1C-88BC-0ABCEAB27D37}" type="presParOf" srcId="{E4F6B608-F375-4DF7-A5AF-348CAB26487C}" destId="{6E0BC0F4-31EF-4BB9-ADE6-5B70410E1A11}" srcOrd="0" destOrd="0" presId="urn:microsoft.com/office/officeart/2005/8/layout/orgChart1"/>
    <dgm:cxn modelId="{DE3CA903-86E2-4417-B367-392C0DFD2D45}" type="presParOf" srcId="{6E0BC0F4-31EF-4BB9-ADE6-5B70410E1A11}" destId="{FCDBE70F-B506-4C3B-BA45-FD9047D935A1}" srcOrd="0" destOrd="0" presId="urn:microsoft.com/office/officeart/2005/8/layout/orgChart1"/>
    <dgm:cxn modelId="{885444B5-5121-4616-BC51-FECE0C6590C3}" type="presParOf" srcId="{6E0BC0F4-31EF-4BB9-ADE6-5B70410E1A11}" destId="{1CFA46C5-8AFA-472C-8D93-26B9F4876A54}" srcOrd="1" destOrd="0" presId="urn:microsoft.com/office/officeart/2005/8/layout/orgChart1"/>
    <dgm:cxn modelId="{7F8541CD-61C3-40F4-A28F-AFA59DEF9014}" type="presParOf" srcId="{E4F6B608-F375-4DF7-A5AF-348CAB26487C}" destId="{7437CB7A-A91B-4886-9C3D-9E3ABB53E3CF}" srcOrd="1" destOrd="0" presId="urn:microsoft.com/office/officeart/2005/8/layout/orgChart1"/>
    <dgm:cxn modelId="{6C31D585-2323-47B0-9E71-306D9F4EBBE2}" type="presParOf" srcId="{E4F6B608-F375-4DF7-A5AF-348CAB26487C}" destId="{44B49673-E2D6-4AD9-8094-296A58E5B79D}" srcOrd="2" destOrd="0" presId="urn:microsoft.com/office/officeart/2005/8/layout/orgChart1"/>
    <dgm:cxn modelId="{6C012DE2-1E65-43B7-A40E-996F57B3CDDE}" type="presParOf" srcId="{62258260-C73A-485B-9105-05289258D676}" destId="{649B004D-0A5A-46AD-B9E3-8BD41E29E313}" srcOrd="12" destOrd="0" presId="urn:microsoft.com/office/officeart/2005/8/layout/orgChart1"/>
    <dgm:cxn modelId="{DD756FBB-2DF3-41CB-A7EB-00EF8EE738B9}" type="presParOf" srcId="{62258260-C73A-485B-9105-05289258D676}" destId="{95D947BF-DB5E-488F-869C-7E6284130E53}" srcOrd="13" destOrd="0" presId="urn:microsoft.com/office/officeart/2005/8/layout/orgChart1"/>
    <dgm:cxn modelId="{762FE2CD-905F-48F7-9EB7-47D4002D9E91}" type="presParOf" srcId="{95D947BF-DB5E-488F-869C-7E6284130E53}" destId="{12EC6D50-CA7C-4234-A94F-A2F40D03C5F1}" srcOrd="0" destOrd="0" presId="urn:microsoft.com/office/officeart/2005/8/layout/orgChart1"/>
    <dgm:cxn modelId="{6408FD7A-CEDD-4CB1-9D86-DEC9486C8BFC}" type="presParOf" srcId="{12EC6D50-CA7C-4234-A94F-A2F40D03C5F1}" destId="{ECB6B813-8162-4947-A848-517F8D195960}" srcOrd="0" destOrd="0" presId="urn:microsoft.com/office/officeart/2005/8/layout/orgChart1"/>
    <dgm:cxn modelId="{9B69E9CB-5A5D-4B7F-84B3-2D3010B6C80E}" type="presParOf" srcId="{12EC6D50-CA7C-4234-A94F-A2F40D03C5F1}" destId="{489D19E6-D76F-4B6B-868C-6C62EEC6F014}" srcOrd="1" destOrd="0" presId="urn:microsoft.com/office/officeart/2005/8/layout/orgChart1"/>
    <dgm:cxn modelId="{26D690E7-A4B1-4D69-9E17-04EB5C3308BC}" type="presParOf" srcId="{95D947BF-DB5E-488F-869C-7E6284130E53}" destId="{FBE41E9E-30B4-41A5-AB2F-F70688DF06E9}" srcOrd="1" destOrd="0" presId="urn:microsoft.com/office/officeart/2005/8/layout/orgChart1"/>
    <dgm:cxn modelId="{5B1C8CB1-765B-46EB-BB64-72EFCDE2AA0F}" type="presParOf" srcId="{95D947BF-DB5E-488F-869C-7E6284130E53}" destId="{32D37452-0098-4CEE-91C3-3C6E1B82A323}" srcOrd="2" destOrd="0" presId="urn:microsoft.com/office/officeart/2005/8/layout/orgChart1"/>
    <dgm:cxn modelId="{E92A67F9-6225-43B3-8330-14C077ED15B9}" type="presParOf" srcId="{62258260-C73A-485B-9105-05289258D676}" destId="{10E8CBFE-EBBE-46F2-837E-7428E14C1859}" srcOrd="14" destOrd="0" presId="urn:microsoft.com/office/officeart/2005/8/layout/orgChart1"/>
    <dgm:cxn modelId="{0F3145C7-C031-401C-9990-C67682427FC0}" type="presParOf" srcId="{62258260-C73A-485B-9105-05289258D676}" destId="{03F282CD-384E-430E-BB85-256A81009646}" srcOrd="15" destOrd="0" presId="urn:microsoft.com/office/officeart/2005/8/layout/orgChart1"/>
    <dgm:cxn modelId="{D65AF7C6-DCE6-4B25-9ADA-B83B690019EE}" type="presParOf" srcId="{03F282CD-384E-430E-BB85-256A81009646}" destId="{877967C9-3B12-4E58-96F8-E38E4BA97ED2}" srcOrd="0" destOrd="0" presId="urn:microsoft.com/office/officeart/2005/8/layout/orgChart1"/>
    <dgm:cxn modelId="{33E88AB9-6399-4528-831D-A53E02C81CDC}" type="presParOf" srcId="{877967C9-3B12-4E58-96F8-E38E4BA97ED2}" destId="{2C0F234E-F6A1-4BAA-9ED0-7698A013D3BA}" srcOrd="0" destOrd="0" presId="urn:microsoft.com/office/officeart/2005/8/layout/orgChart1"/>
    <dgm:cxn modelId="{19BCA596-3CBB-445C-973E-6D93FF48B79E}" type="presParOf" srcId="{877967C9-3B12-4E58-96F8-E38E4BA97ED2}" destId="{F1C7EF0F-705D-4733-93D3-755828808D6D}" srcOrd="1" destOrd="0" presId="urn:microsoft.com/office/officeart/2005/8/layout/orgChart1"/>
    <dgm:cxn modelId="{8E2E5FD6-ABEC-4315-AD14-7C0634045400}" type="presParOf" srcId="{03F282CD-384E-430E-BB85-256A81009646}" destId="{B03AACB6-FA2F-4E6E-AC1B-0B7A39F7C00F}" srcOrd="1" destOrd="0" presId="urn:microsoft.com/office/officeart/2005/8/layout/orgChart1"/>
    <dgm:cxn modelId="{64F43F93-2260-4C6A-B3BF-B24D26B8E87E}" type="presParOf" srcId="{03F282CD-384E-430E-BB85-256A81009646}" destId="{2BE2012F-2CBA-43BA-8026-9E35D4E278AC}" srcOrd="2" destOrd="0" presId="urn:microsoft.com/office/officeart/2005/8/layout/orgChart1"/>
    <dgm:cxn modelId="{BB7A561B-DE0E-421E-A75F-9CCCFC459842}" type="presParOf" srcId="{62258260-C73A-485B-9105-05289258D676}" destId="{FDE0E3E7-68C5-4997-88C3-CB71F1E0577B}" srcOrd="16" destOrd="0" presId="urn:microsoft.com/office/officeart/2005/8/layout/orgChart1"/>
    <dgm:cxn modelId="{C03DABD5-C584-4371-AB12-B688FF989A16}" type="presParOf" srcId="{62258260-C73A-485B-9105-05289258D676}" destId="{4A57BF43-E09A-4FB2-8F7D-DE40BE405DA4}" srcOrd="17" destOrd="0" presId="urn:microsoft.com/office/officeart/2005/8/layout/orgChart1"/>
    <dgm:cxn modelId="{C96761F3-5662-4B1C-A3D4-3716CE1390DD}" type="presParOf" srcId="{4A57BF43-E09A-4FB2-8F7D-DE40BE405DA4}" destId="{8E42DDD7-9CD7-480E-852F-2C9499BDFD53}" srcOrd="0" destOrd="0" presId="urn:microsoft.com/office/officeart/2005/8/layout/orgChart1"/>
    <dgm:cxn modelId="{C4093989-4B7E-4905-AE7D-3FE01079D891}" type="presParOf" srcId="{8E42DDD7-9CD7-480E-852F-2C9499BDFD53}" destId="{299F6D87-F589-4A4B-826B-58C8C016732B}" srcOrd="0" destOrd="0" presId="urn:microsoft.com/office/officeart/2005/8/layout/orgChart1"/>
    <dgm:cxn modelId="{26BA0F73-CD6D-4833-9EB2-9B793F8DFEA0}" type="presParOf" srcId="{8E42DDD7-9CD7-480E-852F-2C9499BDFD53}" destId="{83D47BD5-88AA-463A-8734-502AC2F8A6BD}" srcOrd="1" destOrd="0" presId="urn:microsoft.com/office/officeart/2005/8/layout/orgChart1"/>
    <dgm:cxn modelId="{777BC033-810E-4174-97E7-31D1A19E9F22}" type="presParOf" srcId="{4A57BF43-E09A-4FB2-8F7D-DE40BE405DA4}" destId="{40C53D55-C270-48D2-A4EB-D5F455B09EBB}" srcOrd="1" destOrd="0" presId="urn:microsoft.com/office/officeart/2005/8/layout/orgChart1"/>
    <dgm:cxn modelId="{8DE8E64B-DA2B-4C93-98F3-3C19D1F0824C}" type="presParOf" srcId="{4A57BF43-E09A-4FB2-8F7D-DE40BE405DA4}" destId="{7225BE4B-6F3D-4258-A985-90813FE494BE}" srcOrd="2" destOrd="0" presId="urn:microsoft.com/office/officeart/2005/8/layout/orgChart1"/>
    <dgm:cxn modelId="{43833C63-54F7-4D0C-9C72-4C3598A0A915}" type="presParOf" srcId="{62258260-C73A-485B-9105-05289258D676}" destId="{B9E1619A-5D59-4493-8607-BFE868FE25A6}" srcOrd="18" destOrd="0" presId="urn:microsoft.com/office/officeart/2005/8/layout/orgChart1"/>
    <dgm:cxn modelId="{1BB1B0C5-A25F-4AE3-9367-040DB55C9206}" type="presParOf" srcId="{62258260-C73A-485B-9105-05289258D676}" destId="{68FA4900-2C44-408F-A119-A24816BB3A2A}" srcOrd="19" destOrd="0" presId="urn:microsoft.com/office/officeart/2005/8/layout/orgChart1"/>
    <dgm:cxn modelId="{0CF60617-57EE-4219-9CC5-3B4D78D1C482}" type="presParOf" srcId="{68FA4900-2C44-408F-A119-A24816BB3A2A}" destId="{892F297D-D154-4848-8BF1-A36BFAA67FE2}" srcOrd="0" destOrd="0" presId="urn:microsoft.com/office/officeart/2005/8/layout/orgChart1"/>
    <dgm:cxn modelId="{2F2B5975-60BE-4B9A-9A79-2D234A186674}" type="presParOf" srcId="{892F297D-D154-4848-8BF1-A36BFAA67FE2}" destId="{B7039897-512F-488D-A470-52F70791102C}" srcOrd="0" destOrd="0" presId="urn:microsoft.com/office/officeart/2005/8/layout/orgChart1"/>
    <dgm:cxn modelId="{6809B215-8754-495B-89FB-936755866EFF}" type="presParOf" srcId="{892F297D-D154-4848-8BF1-A36BFAA67FE2}" destId="{68DE74E3-7F26-4DD0-9363-54846A6155CC}" srcOrd="1" destOrd="0" presId="urn:microsoft.com/office/officeart/2005/8/layout/orgChart1"/>
    <dgm:cxn modelId="{06D50F2E-2F55-4EA7-AB54-F21F65A82F2F}" type="presParOf" srcId="{68FA4900-2C44-408F-A119-A24816BB3A2A}" destId="{24AC4A47-F63D-4875-8CF1-E3EA5BABDA30}" srcOrd="1" destOrd="0" presId="urn:microsoft.com/office/officeart/2005/8/layout/orgChart1"/>
    <dgm:cxn modelId="{A722EA36-E11B-4EBC-9067-49668CE38927}" type="presParOf" srcId="{68FA4900-2C44-408F-A119-A24816BB3A2A}" destId="{16B5CF18-FE78-48C7-BB79-36D4A8213F45}" srcOrd="2" destOrd="0" presId="urn:microsoft.com/office/officeart/2005/8/layout/orgChart1"/>
    <dgm:cxn modelId="{9EA67FF3-EF30-4945-8F44-81008003367A}" type="presParOf" srcId="{62258260-C73A-485B-9105-05289258D676}" destId="{3533B2D3-A218-4995-9FD8-A4621D538E65}" srcOrd="20" destOrd="0" presId="urn:microsoft.com/office/officeart/2005/8/layout/orgChart1"/>
    <dgm:cxn modelId="{013D318B-1E49-42C8-9E5D-035C28B4503E}" type="presParOf" srcId="{62258260-C73A-485B-9105-05289258D676}" destId="{2F03F096-0E47-40EC-9E94-FB06792483E9}" srcOrd="21" destOrd="0" presId="urn:microsoft.com/office/officeart/2005/8/layout/orgChart1"/>
    <dgm:cxn modelId="{359CCCA9-F6BE-4FB5-B265-AE851BB8EDC5}" type="presParOf" srcId="{2F03F096-0E47-40EC-9E94-FB06792483E9}" destId="{367449ED-202B-44FD-A744-31C91CE3DD25}" srcOrd="0" destOrd="0" presId="urn:microsoft.com/office/officeart/2005/8/layout/orgChart1"/>
    <dgm:cxn modelId="{AE9B137C-305B-42BE-9025-FA8A408497B8}" type="presParOf" srcId="{367449ED-202B-44FD-A744-31C91CE3DD25}" destId="{4844C517-DDF0-42E0-B350-34A78C948CFD}" srcOrd="0" destOrd="0" presId="urn:microsoft.com/office/officeart/2005/8/layout/orgChart1"/>
    <dgm:cxn modelId="{5EBADB11-3CAC-4D31-89C0-FA43AD554DD5}" type="presParOf" srcId="{367449ED-202B-44FD-A744-31C91CE3DD25}" destId="{D83E159B-C15A-4256-AA83-90192F524A2D}" srcOrd="1" destOrd="0" presId="urn:microsoft.com/office/officeart/2005/8/layout/orgChart1"/>
    <dgm:cxn modelId="{BDDDCC2B-A250-4755-ACB7-291B25FE13A8}" type="presParOf" srcId="{2F03F096-0E47-40EC-9E94-FB06792483E9}" destId="{CD0C63ED-ACE6-4BCE-9EDD-354D50A8A446}" srcOrd="1" destOrd="0" presId="urn:microsoft.com/office/officeart/2005/8/layout/orgChart1"/>
    <dgm:cxn modelId="{F1B4B264-BEED-4A43-AFFD-42E6743BA89D}" type="presParOf" srcId="{2F03F096-0E47-40EC-9E94-FB06792483E9}" destId="{7BEAEA1D-EAD9-432F-9A2C-6083C1F53695}" srcOrd="2" destOrd="0" presId="urn:microsoft.com/office/officeart/2005/8/layout/orgChart1"/>
    <dgm:cxn modelId="{B561210C-2726-4EF5-B3FE-BC7E1E3FD11C}" type="presParOf" srcId="{62258260-C73A-485B-9105-05289258D676}" destId="{E3664D49-C0B4-4381-9CDD-8A73749E7762}" srcOrd="22" destOrd="0" presId="urn:microsoft.com/office/officeart/2005/8/layout/orgChart1"/>
    <dgm:cxn modelId="{BCDD139C-111E-4A65-8646-3A227F5A1D8A}" type="presParOf" srcId="{62258260-C73A-485B-9105-05289258D676}" destId="{A252A37F-0EED-4910-BEF5-F62B168D4B59}" srcOrd="23" destOrd="0" presId="urn:microsoft.com/office/officeart/2005/8/layout/orgChart1"/>
    <dgm:cxn modelId="{BD7685E9-F7F1-42F6-BD1B-235A29F041BA}" type="presParOf" srcId="{A252A37F-0EED-4910-BEF5-F62B168D4B59}" destId="{882E0D91-B3C8-4234-86D9-63E4B3550EDA}" srcOrd="0" destOrd="0" presId="urn:microsoft.com/office/officeart/2005/8/layout/orgChart1"/>
    <dgm:cxn modelId="{54057842-45F2-49CB-BBAA-3E7E2AED623C}" type="presParOf" srcId="{882E0D91-B3C8-4234-86D9-63E4B3550EDA}" destId="{D9CED931-351E-4236-8DFF-4716FB3D669E}" srcOrd="0" destOrd="0" presId="urn:microsoft.com/office/officeart/2005/8/layout/orgChart1"/>
    <dgm:cxn modelId="{BAEDE054-303C-4D4D-BC68-0685DCC7964E}" type="presParOf" srcId="{882E0D91-B3C8-4234-86D9-63E4B3550EDA}" destId="{5347749C-4709-458C-914E-3FA91BDF07A8}" srcOrd="1" destOrd="0" presId="urn:microsoft.com/office/officeart/2005/8/layout/orgChart1"/>
    <dgm:cxn modelId="{72687F01-5C90-4127-8CA8-97C53CA7312A}" type="presParOf" srcId="{A252A37F-0EED-4910-BEF5-F62B168D4B59}" destId="{A53DF5F5-2C91-46E2-919A-A881FF1A3888}" srcOrd="1" destOrd="0" presId="urn:microsoft.com/office/officeart/2005/8/layout/orgChart1"/>
    <dgm:cxn modelId="{61F7626F-3FD3-4FE8-B884-99C9EA2B514A}" type="presParOf" srcId="{A252A37F-0EED-4910-BEF5-F62B168D4B59}" destId="{F7A45E90-E560-4287-9A5D-51D13FE16C4A}" srcOrd="2" destOrd="0" presId="urn:microsoft.com/office/officeart/2005/8/layout/orgChart1"/>
    <dgm:cxn modelId="{4A19A331-23B6-4A1A-ABAB-8F0F4DF17F04}" type="presParOf" srcId="{62258260-C73A-485B-9105-05289258D676}" destId="{751B582F-E789-4B40-81E7-8CA89DCE53D5}" srcOrd="24" destOrd="0" presId="urn:microsoft.com/office/officeart/2005/8/layout/orgChart1"/>
    <dgm:cxn modelId="{204AB555-E7F3-4981-9C2E-AC5174D59E35}" type="presParOf" srcId="{62258260-C73A-485B-9105-05289258D676}" destId="{F14DA26E-3E50-4E33-BC06-589D1A7592EA}" srcOrd="25" destOrd="0" presId="urn:microsoft.com/office/officeart/2005/8/layout/orgChart1"/>
    <dgm:cxn modelId="{317978AF-488D-4602-AED4-CDF0734E9C05}" type="presParOf" srcId="{F14DA26E-3E50-4E33-BC06-589D1A7592EA}" destId="{8C9FE05D-AAFD-4E13-96BC-7F4D75121FBC}" srcOrd="0" destOrd="0" presId="urn:microsoft.com/office/officeart/2005/8/layout/orgChart1"/>
    <dgm:cxn modelId="{EC2E9910-7B9D-4400-B696-EFC17FBD3992}" type="presParOf" srcId="{8C9FE05D-AAFD-4E13-96BC-7F4D75121FBC}" destId="{CE5E08B9-3442-40F3-9C88-2EE48E26C771}" srcOrd="0" destOrd="0" presId="urn:microsoft.com/office/officeart/2005/8/layout/orgChart1"/>
    <dgm:cxn modelId="{E38473D4-0CD3-4746-A53A-974070E546EE}" type="presParOf" srcId="{8C9FE05D-AAFD-4E13-96BC-7F4D75121FBC}" destId="{2133227C-0F8A-4119-95EE-993E656E4DE0}" srcOrd="1" destOrd="0" presId="urn:microsoft.com/office/officeart/2005/8/layout/orgChart1"/>
    <dgm:cxn modelId="{B472E85E-D1F0-410D-9F06-3A7F49A76105}" type="presParOf" srcId="{F14DA26E-3E50-4E33-BC06-589D1A7592EA}" destId="{99756C82-D741-4621-BC55-FC0F4E47D6A8}" srcOrd="1" destOrd="0" presId="urn:microsoft.com/office/officeart/2005/8/layout/orgChart1"/>
    <dgm:cxn modelId="{20D906D2-7AF7-4B12-BD2E-F177EF9DC3BC}" type="presParOf" srcId="{F14DA26E-3E50-4E33-BC06-589D1A7592EA}" destId="{FFEB14BA-A037-4D62-916F-8D4814AAA1E7}" srcOrd="2" destOrd="0" presId="urn:microsoft.com/office/officeart/2005/8/layout/orgChart1"/>
    <dgm:cxn modelId="{45D1D9A0-2183-4FFB-B3E0-67A5B9579F48}" type="presParOf" srcId="{EFCE4440-9EB5-4E03-A59C-B3998AE8F3E8}" destId="{D2D973CA-5148-4640-99D8-476433E64E66}" srcOrd="2" destOrd="0" presId="urn:microsoft.com/office/officeart/2005/8/layout/orgChart1"/>
    <dgm:cxn modelId="{AEA38119-51B9-43F5-8D08-C0516CB17105}" type="presParOf" srcId="{50167FCC-D3D7-4310-99F8-3201711ABC09}" destId="{D07B8B06-EB0F-4F83-8A9F-AE7BF3320074}" srcOrd="2" destOrd="0" presId="urn:microsoft.com/office/officeart/2005/8/layout/orgChart1"/>
    <dgm:cxn modelId="{944CDA7F-5848-4D83-A434-0D480074BED7}" type="presParOf" srcId="{50167FCC-D3D7-4310-99F8-3201711ABC09}" destId="{EB416CE5-7E03-420F-A53A-4AAF95299A04}" srcOrd="3" destOrd="0" presId="urn:microsoft.com/office/officeart/2005/8/layout/orgChart1"/>
    <dgm:cxn modelId="{9F62D25D-403A-47E3-9D46-78A2FCBA96C7}" type="presParOf" srcId="{EB416CE5-7E03-420F-A53A-4AAF95299A04}" destId="{E60DE063-72C3-4C27-A5D6-55541782058D}" srcOrd="0" destOrd="0" presId="urn:microsoft.com/office/officeart/2005/8/layout/orgChart1"/>
    <dgm:cxn modelId="{FC124DFA-2748-46F5-8961-4A1B1235C99E}" type="presParOf" srcId="{E60DE063-72C3-4C27-A5D6-55541782058D}" destId="{4F5FD5F7-0360-4DF4-980A-B0B687F2097D}" srcOrd="0" destOrd="0" presId="urn:microsoft.com/office/officeart/2005/8/layout/orgChart1"/>
    <dgm:cxn modelId="{217AE58D-588A-4A3D-866D-DE944E9A43C3}" type="presParOf" srcId="{E60DE063-72C3-4C27-A5D6-55541782058D}" destId="{A400A091-D3F3-4AD0-9941-86400B41FF98}" srcOrd="1" destOrd="0" presId="urn:microsoft.com/office/officeart/2005/8/layout/orgChart1"/>
    <dgm:cxn modelId="{BC6C1DA0-F61F-4582-AEB6-9842E402802F}" type="presParOf" srcId="{EB416CE5-7E03-420F-A53A-4AAF95299A04}" destId="{ED891BB4-B46E-41FF-A930-43A1969C945F}" srcOrd="1" destOrd="0" presId="urn:microsoft.com/office/officeart/2005/8/layout/orgChart1"/>
    <dgm:cxn modelId="{8327EFC6-AE09-4928-B345-572D86DFD7CD}" type="presParOf" srcId="{ED891BB4-B46E-41FF-A930-43A1969C945F}" destId="{42AF9925-8BEB-4A92-9902-B32EB1478AC4}" srcOrd="0" destOrd="0" presId="urn:microsoft.com/office/officeart/2005/8/layout/orgChart1"/>
    <dgm:cxn modelId="{4D687787-BDD4-48A2-9C36-020026F1511A}" type="presParOf" srcId="{ED891BB4-B46E-41FF-A930-43A1969C945F}" destId="{106406E1-555D-4A4B-A9B4-0F92C31C828B}" srcOrd="1" destOrd="0" presId="urn:microsoft.com/office/officeart/2005/8/layout/orgChart1"/>
    <dgm:cxn modelId="{AB4AA64B-CCCB-48BE-9506-CE3B56F03174}" type="presParOf" srcId="{106406E1-555D-4A4B-A9B4-0F92C31C828B}" destId="{21739D85-1E1C-480C-8E57-A9BE8415F01B}" srcOrd="0" destOrd="0" presId="urn:microsoft.com/office/officeart/2005/8/layout/orgChart1"/>
    <dgm:cxn modelId="{CAB8FEB4-F387-4156-9F5B-50BC2423AAB4}" type="presParOf" srcId="{21739D85-1E1C-480C-8E57-A9BE8415F01B}" destId="{66673301-A2A6-4B4E-B111-47598D94A0B5}" srcOrd="0" destOrd="0" presId="urn:microsoft.com/office/officeart/2005/8/layout/orgChart1"/>
    <dgm:cxn modelId="{EE5C6A0F-6786-45D0-B67F-0F0CDD9D800C}" type="presParOf" srcId="{21739D85-1E1C-480C-8E57-A9BE8415F01B}" destId="{75C73294-EFE4-4BB6-A902-75C48868D6A2}" srcOrd="1" destOrd="0" presId="urn:microsoft.com/office/officeart/2005/8/layout/orgChart1"/>
    <dgm:cxn modelId="{4C7DF484-0537-41FF-BC59-93EEA60A300F}" type="presParOf" srcId="{106406E1-555D-4A4B-A9B4-0F92C31C828B}" destId="{B06524AD-0C03-47AC-9135-9FD063E1E932}" srcOrd="1" destOrd="0" presId="urn:microsoft.com/office/officeart/2005/8/layout/orgChart1"/>
    <dgm:cxn modelId="{4D61A582-7D08-4619-9D51-5BE394B1CDA8}" type="presParOf" srcId="{106406E1-555D-4A4B-A9B4-0F92C31C828B}" destId="{70F60827-6D85-4C3E-95E4-44587E72E089}" srcOrd="2" destOrd="0" presId="urn:microsoft.com/office/officeart/2005/8/layout/orgChart1"/>
    <dgm:cxn modelId="{67147D8B-7D8C-4291-903E-275DC7C043F9}" type="presParOf" srcId="{ED891BB4-B46E-41FF-A930-43A1969C945F}" destId="{5174AF1E-8164-49BF-83DB-957640243BD9}" srcOrd="2" destOrd="0" presId="urn:microsoft.com/office/officeart/2005/8/layout/orgChart1"/>
    <dgm:cxn modelId="{34429E35-2550-44A8-9333-2F24379EF778}" type="presParOf" srcId="{ED891BB4-B46E-41FF-A930-43A1969C945F}" destId="{95E05E46-3D6D-4A5A-8688-3E4221C2078A}" srcOrd="3" destOrd="0" presId="urn:microsoft.com/office/officeart/2005/8/layout/orgChart1"/>
    <dgm:cxn modelId="{073DC1C3-1920-4ED4-8A42-BAFA7C4899C4}" type="presParOf" srcId="{95E05E46-3D6D-4A5A-8688-3E4221C2078A}" destId="{BDEBF3DB-4351-4851-BC47-823CA9593ECC}" srcOrd="0" destOrd="0" presId="urn:microsoft.com/office/officeart/2005/8/layout/orgChart1"/>
    <dgm:cxn modelId="{175571A6-3007-4C4B-8C7D-4226DAF283FB}" type="presParOf" srcId="{BDEBF3DB-4351-4851-BC47-823CA9593ECC}" destId="{6E99D779-D16F-4CC3-801D-7F69B4E02BC3}" srcOrd="0" destOrd="0" presId="urn:microsoft.com/office/officeart/2005/8/layout/orgChart1"/>
    <dgm:cxn modelId="{E2FB33F5-9D2D-482B-94F0-A795A5005A08}" type="presParOf" srcId="{BDEBF3DB-4351-4851-BC47-823CA9593ECC}" destId="{EAF0E5D6-E04C-4021-83B8-50ED6EED6EC2}" srcOrd="1" destOrd="0" presId="urn:microsoft.com/office/officeart/2005/8/layout/orgChart1"/>
    <dgm:cxn modelId="{FA71B44B-4676-43A5-81AF-12727F17011E}" type="presParOf" srcId="{95E05E46-3D6D-4A5A-8688-3E4221C2078A}" destId="{CCADB0D9-6553-4FBC-818D-BC3FE8C27AF8}" srcOrd="1" destOrd="0" presId="urn:microsoft.com/office/officeart/2005/8/layout/orgChart1"/>
    <dgm:cxn modelId="{1556FF62-6909-4759-A261-8AC62DD9D751}" type="presParOf" srcId="{95E05E46-3D6D-4A5A-8688-3E4221C2078A}" destId="{1F8E2FAD-5182-45CB-A619-868FF2DD3BC6}" srcOrd="2" destOrd="0" presId="urn:microsoft.com/office/officeart/2005/8/layout/orgChart1"/>
    <dgm:cxn modelId="{F573083C-C4AF-4B65-86D7-C6441468BE9A}" type="presParOf" srcId="{ED891BB4-B46E-41FF-A930-43A1969C945F}" destId="{F3D6BDFF-8573-4152-A95A-ED30F8D5D59E}" srcOrd="4" destOrd="0" presId="urn:microsoft.com/office/officeart/2005/8/layout/orgChart1"/>
    <dgm:cxn modelId="{B51DBFCD-A498-4F53-9016-7C764EA83AFF}" type="presParOf" srcId="{ED891BB4-B46E-41FF-A930-43A1969C945F}" destId="{C8560F8B-B77E-40ED-9CF1-2F3D7BC1C573}" srcOrd="5" destOrd="0" presId="urn:microsoft.com/office/officeart/2005/8/layout/orgChart1"/>
    <dgm:cxn modelId="{CC75EDA5-7D4E-442D-8961-F3EE06BB0304}" type="presParOf" srcId="{C8560F8B-B77E-40ED-9CF1-2F3D7BC1C573}" destId="{8911684F-6615-40BB-9F28-8851631A71DC}" srcOrd="0" destOrd="0" presId="urn:microsoft.com/office/officeart/2005/8/layout/orgChart1"/>
    <dgm:cxn modelId="{B9776C36-6F79-4DA6-9AD3-74303E2BF15E}" type="presParOf" srcId="{8911684F-6615-40BB-9F28-8851631A71DC}" destId="{DD057845-379A-449C-BFBD-A54FC50AFB0A}" srcOrd="0" destOrd="0" presId="urn:microsoft.com/office/officeart/2005/8/layout/orgChart1"/>
    <dgm:cxn modelId="{5F6AF8ED-EF61-4BAB-824E-6A8ADE567178}" type="presParOf" srcId="{8911684F-6615-40BB-9F28-8851631A71DC}" destId="{2B01D684-CF32-4999-BF97-348E9BC2FCC6}" srcOrd="1" destOrd="0" presId="urn:microsoft.com/office/officeart/2005/8/layout/orgChart1"/>
    <dgm:cxn modelId="{029F5F92-6513-41A1-A89D-941623E866C4}" type="presParOf" srcId="{C8560F8B-B77E-40ED-9CF1-2F3D7BC1C573}" destId="{CFBA207A-E7A9-4D86-8B66-EC80AC5AC5FE}" srcOrd="1" destOrd="0" presId="urn:microsoft.com/office/officeart/2005/8/layout/orgChart1"/>
    <dgm:cxn modelId="{578C3839-8D7F-413C-AE87-FD7EDB586FC1}" type="presParOf" srcId="{C8560F8B-B77E-40ED-9CF1-2F3D7BC1C573}" destId="{3D2926E2-606A-4977-A3E0-F5F71075E91A}" srcOrd="2" destOrd="0" presId="urn:microsoft.com/office/officeart/2005/8/layout/orgChart1"/>
    <dgm:cxn modelId="{85E3BA7E-63E9-4710-80C0-FC0AF0947E39}" type="presParOf" srcId="{ED891BB4-B46E-41FF-A930-43A1969C945F}" destId="{6E09B13B-2DD9-4116-BC63-0E1EC951168A}" srcOrd="6" destOrd="0" presId="urn:microsoft.com/office/officeart/2005/8/layout/orgChart1"/>
    <dgm:cxn modelId="{6AC52B58-F556-489F-B75A-7E3F758C68A3}" type="presParOf" srcId="{ED891BB4-B46E-41FF-A930-43A1969C945F}" destId="{99C04D48-FE07-470A-9F7C-7D2F0C8EAB5D}" srcOrd="7" destOrd="0" presId="urn:microsoft.com/office/officeart/2005/8/layout/orgChart1"/>
    <dgm:cxn modelId="{F8047FF1-4226-4F49-8503-187D8E88AE69}" type="presParOf" srcId="{99C04D48-FE07-470A-9F7C-7D2F0C8EAB5D}" destId="{983F4893-6B7B-4A72-9CF0-6A66583EC0F0}" srcOrd="0" destOrd="0" presId="urn:microsoft.com/office/officeart/2005/8/layout/orgChart1"/>
    <dgm:cxn modelId="{B8F38C51-5FFB-474D-B068-7E1E56AD82D7}" type="presParOf" srcId="{983F4893-6B7B-4A72-9CF0-6A66583EC0F0}" destId="{4483E204-ECF5-438D-8FE4-E92908BDD87D}" srcOrd="0" destOrd="0" presId="urn:microsoft.com/office/officeart/2005/8/layout/orgChart1"/>
    <dgm:cxn modelId="{9E65F04F-2BF8-4248-80CE-1170EA090454}" type="presParOf" srcId="{983F4893-6B7B-4A72-9CF0-6A66583EC0F0}" destId="{569D90F9-1F50-464F-A44D-F12D71166FD5}" srcOrd="1" destOrd="0" presId="urn:microsoft.com/office/officeart/2005/8/layout/orgChart1"/>
    <dgm:cxn modelId="{1CF6FB29-5C15-4BFF-BD27-D61695E670E8}" type="presParOf" srcId="{99C04D48-FE07-470A-9F7C-7D2F0C8EAB5D}" destId="{BD9578DC-48C9-4D92-BFFA-02BCEA8CF1F7}" srcOrd="1" destOrd="0" presId="urn:microsoft.com/office/officeart/2005/8/layout/orgChart1"/>
    <dgm:cxn modelId="{8ECFCF97-B52E-4020-A624-8392962C0FB6}" type="presParOf" srcId="{99C04D48-FE07-470A-9F7C-7D2F0C8EAB5D}" destId="{7509E55D-B105-4E5C-A5BE-AEB523A9D1BE}" srcOrd="2" destOrd="0" presId="urn:microsoft.com/office/officeart/2005/8/layout/orgChart1"/>
    <dgm:cxn modelId="{42BEC4EF-E2C7-4B77-87C7-DAA39F52B876}" type="presParOf" srcId="{ED891BB4-B46E-41FF-A930-43A1969C945F}" destId="{62A1FF6A-4336-4A7B-8B05-ABA385D90594}" srcOrd="8" destOrd="0" presId="urn:microsoft.com/office/officeart/2005/8/layout/orgChart1"/>
    <dgm:cxn modelId="{EAA2B217-90BE-473D-8C5E-E6A5B76E1B2B}" type="presParOf" srcId="{ED891BB4-B46E-41FF-A930-43A1969C945F}" destId="{4FEE1A9E-D514-40CB-AC8F-ECA6F9F990DD}" srcOrd="9" destOrd="0" presId="urn:microsoft.com/office/officeart/2005/8/layout/orgChart1"/>
    <dgm:cxn modelId="{38DAA692-68BF-4062-BC8E-5C9407C1D6D2}" type="presParOf" srcId="{4FEE1A9E-D514-40CB-AC8F-ECA6F9F990DD}" destId="{0584C6E6-303D-499E-A5D9-A823E39941C5}" srcOrd="0" destOrd="0" presId="urn:microsoft.com/office/officeart/2005/8/layout/orgChart1"/>
    <dgm:cxn modelId="{96479839-8358-4A37-B18B-1D35E308C027}" type="presParOf" srcId="{0584C6E6-303D-499E-A5D9-A823E39941C5}" destId="{1553F241-9E79-4BCB-A157-0C30FA8CEACE}" srcOrd="0" destOrd="0" presId="urn:microsoft.com/office/officeart/2005/8/layout/orgChart1"/>
    <dgm:cxn modelId="{F41C6774-34F9-464E-956F-A48C8E71DDDD}" type="presParOf" srcId="{0584C6E6-303D-499E-A5D9-A823E39941C5}" destId="{DC07383F-9B51-43EA-88C6-B4EAD30ABC85}" srcOrd="1" destOrd="0" presId="urn:microsoft.com/office/officeart/2005/8/layout/orgChart1"/>
    <dgm:cxn modelId="{B4D0E128-D9C2-4421-993A-3B5CBE2D02F5}" type="presParOf" srcId="{4FEE1A9E-D514-40CB-AC8F-ECA6F9F990DD}" destId="{55F62850-7579-4737-A057-D62059F57BB2}" srcOrd="1" destOrd="0" presId="urn:microsoft.com/office/officeart/2005/8/layout/orgChart1"/>
    <dgm:cxn modelId="{07B0128B-D50B-46B5-AC7F-BDAD3344CF03}" type="presParOf" srcId="{4FEE1A9E-D514-40CB-AC8F-ECA6F9F990DD}" destId="{3BC0DF18-58D2-4B9C-9891-D2712BE40029}" srcOrd="2" destOrd="0" presId="urn:microsoft.com/office/officeart/2005/8/layout/orgChart1"/>
    <dgm:cxn modelId="{5B42FBDA-F16F-4B17-B0F8-284665D850A4}" type="presParOf" srcId="{ED891BB4-B46E-41FF-A930-43A1969C945F}" destId="{632CEB19-DD46-4F3A-8A70-B4D5A9717F87}" srcOrd="10" destOrd="0" presId="urn:microsoft.com/office/officeart/2005/8/layout/orgChart1"/>
    <dgm:cxn modelId="{912AB5C6-63CF-45D9-AD38-78E6C41D8592}" type="presParOf" srcId="{ED891BB4-B46E-41FF-A930-43A1969C945F}" destId="{60F2E552-0D0C-40EA-976F-892185723796}" srcOrd="11" destOrd="0" presId="urn:microsoft.com/office/officeart/2005/8/layout/orgChart1"/>
    <dgm:cxn modelId="{0F9A9851-9FA7-478C-BE11-24250AFCA504}" type="presParOf" srcId="{60F2E552-0D0C-40EA-976F-892185723796}" destId="{5BD45036-9A6E-431F-8185-93280D14F1EA}" srcOrd="0" destOrd="0" presId="urn:microsoft.com/office/officeart/2005/8/layout/orgChart1"/>
    <dgm:cxn modelId="{5D73B1E9-ED55-49F8-9886-D51462917385}" type="presParOf" srcId="{5BD45036-9A6E-431F-8185-93280D14F1EA}" destId="{216C047C-054F-4232-888E-B105E137A1F2}" srcOrd="0" destOrd="0" presId="urn:microsoft.com/office/officeart/2005/8/layout/orgChart1"/>
    <dgm:cxn modelId="{C4220BAE-6862-4F07-BD58-137C860F89BC}" type="presParOf" srcId="{5BD45036-9A6E-431F-8185-93280D14F1EA}" destId="{DFE33152-5305-4B50-B3CD-DE2EF159DBD1}" srcOrd="1" destOrd="0" presId="urn:microsoft.com/office/officeart/2005/8/layout/orgChart1"/>
    <dgm:cxn modelId="{1C245F51-B7D1-438B-AD1E-59AF74E685ED}" type="presParOf" srcId="{60F2E552-0D0C-40EA-976F-892185723796}" destId="{14CE29B0-AC8B-4233-9E10-75058509B753}" srcOrd="1" destOrd="0" presId="urn:microsoft.com/office/officeart/2005/8/layout/orgChart1"/>
    <dgm:cxn modelId="{0097E784-EFA7-42DE-94E0-B953ABFA5EAA}" type="presParOf" srcId="{60F2E552-0D0C-40EA-976F-892185723796}" destId="{D91FF30D-AF71-49A3-917B-35A0D9BDDB94}" srcOrd="2" destOrd="0" presId="urn:microsoft.com/office/officeart/2005/8/layout/orgChart1"/>
    <dgm:cxn modelId="{8287DB77-298F-4CA3-A9B9-371250D9C075}" type="presParOf" srcId="{ED891BB4-B46E-41FF-A930-43A1969C945F}" destId="{4D2BB70C-751E-4139-8581-0B03A7E16F3A}" srcOrd="12" destOrd="0" presId="urn:microsoft.com/office/officeart/2005/8/layout/orgChart1"/>
    <dgm:cxn modelId="{11981F43-472A-4F11-9BC4-842F93D216D1}" type="presParOf" srcId="{ED891BB4-B46E-41FF-A930-43A1969C945F}" destId="{B4449728-E5C4-4BB4-99E2-5368C18E6D39}" srcOrd="13" destOrd="0" presId="urn:microsoft.com/office/officeart/2005/8/layout/orgChart1"/>
    <dgm:cxn modelId="{2361C0F5-E71E-4021-BDB0-C8482C92939F}" type="presParOf" srcId="{B4449728-E5C4-4BB4-99E2-5368C18E6D39}" destId="{3DD6A607-807F-4808-947B-7B1CD971869A}" srcOrd="0" destOrd="0" presId="urn:microsoft.com/office/officeart/2005/8/layout/orgChart1"/>
    <dgm:cxn modelId="{7F7822AD-F2F0-4664-B377-DD468BB8DBC6}" type="presParOf" srcId="{3DD6A607-807F-4808-947B-7B1CD971869A}" destId="{616AF2F2-B0CA-4395-A531-204D4E46C927}" srcOrd="0" destOrd="0" presId="urn:microsoft.com/office/officeart/2005/8/layout/orgChart1"/>
    <dgm:cxn modelId="{6F19253C-0EF6-46E6-8422-B39C526981D4}" type="presParOf" srcId="{3DD6A607-807F-4808-947B-7B1CD971869A}" destId="{BA82DA51-B681-4547-B1DF-DCBA064C1A82}" srcOrd="1" destOrd="0" presId="urn:microsoft.com/office/officeart/2005/8/layout/orgChart1"/>
    <dgm:cxn modelId="{BF045387-A36C-4DA1-81EE-0D43B0729BA0}" type="presParOf" srcId="{B4449728-E5C4-4BB4-99E2-5368C18E6D39}" destId="{9FD8B9BD-E73D-4600-8C22-E22AC2CC996F}" srcOrd="1" destOrd="0" presId="urn:microsoft.com/office/officeart/2005/8/layout/orgChart1"/>
    <dgm:cxn modelId="{E32F5245-CBA5-4CB8-91C7-B6AECC731C9F}" type="presParOf" srcId="{B4449728-E5C4-4BB4-99E2-5368C18E6D39}" destId="{45F3F1B9-5FBA-4E64-8195-3C9BD14EA285}" srcOrd="2" destOrd="0" presId="urn:microsoft.com/office/officeart/2005/8/layout/orgChart1"/>
    <dgm:cxn modelId="{31619628-B0CE-4FBB-8984-AE40CBB44861}" type="presParOf" srcId="{ED891BB4-B46E-41FF-A930-43A1969C945F}" destId="{8609485E-1D90-4C0B-8B95-9AC789F8D649}" srcOrd="14" destOrd="0" presId="urn:microsoft.com/office/officeart/2005/8/layout/orgChart1"/>
    <dgm:cxn modelId="{44A07711-15CC-4707-84DD-C877945E7EDB}" type="presParOf" srcId="{ED891BB4-B46E-41FF-A930-43A1969C945F}" destId="{0A6ABDD6-BE8C-4735-A217-C4278D8B4807}" srcOrd="15" destOrd="0" presId="urn:microsoft.com/office/officeart/2005/8/layout/orgChart1"/>
    <dgm:cxn modelId="{CE802473-FEAE-4FA7-913E-6A79E78E2C70}" type="presParOf" srcId="{0A6ABDD6-BE8C-4735-A217-C4278D8B4807}" destId="{4657977A-BCAE-4D8A-A216-52175D92225D}" srcOrd="0" destOrd="0" presId="urn:microsoft.com/office/officeart/2005/8/layout/orgChart1"/>
    <dgm:cxn modelId="{B9EEB707-65FE-4D99-B901-E999491DAA83}" type="presParOf" srcId="{4657977A-BCAE-4D8A-A216-52175D92225D}" destId="{BDE74FB3-1348-45A3-B4FA-E4CADDA93D7F}" srcOrd="0" destOrd="0" presId="urn:microsoft.com/office/officeart/2005/8/layout/orgChart1"/>
    <dgm:cxn modelId="{DD7A0AF9-9C96-4559-9AAC-B87976097436}" type="presParOf" srcId="{4657977A-BCAE-4D8A-A216-52175D92225D}" destId="{92DF2FF4-4CF2-4119-869D-196DBCA140B7}" srcOrd="1" destOrd="0" presId="urn:microsoft.com/office/officeart/2005/8/layout/orgChart1"/>
    <dgm:cxn modelId="{A83606C1-5E07-4DB6-A95E-EA8A37094CC5}" type="presParOf" srcId="{0A6ABDD6-BE8C-4735-A217-C4278D8B4807}" destId="{8DC8CC51-A0B5-498D-B658-E65E6638C686}" srcOrd="1" destOrd="0" presId="urn:microsoft.com/office/officeart/2005/8/layout/orgChart1"/>
    <dgm:cxn modelId="{FC6866CD-D318-4BA6-A788-14D9CAEA33B7}" type="presParOf" srcId="{0A6ABDD6-BE8C-4735-A217-C4278D8B4807}" destId="{EAAEF8C3-9F8E-4F5F-8A25-E6AC32531017}" srcOrd="2" destOrd="0" presId="urn:microsoft.com/office/officeart/2005/8/layout/orgChart1"/>
    <dgm:cxn modelId="{22DE0736-095F-4095-A4DD-18D0594B3250}" type="presParOf" srcId="{ED891BB4-B46E-41FF-A930-43A1969C945F}" destId="{CBD71C18-369C-4921-B3A0-B1AD1B6E9BE8}" srcOrd="16" destOrd="0" presId="urn:microsoft.com/office/officeart/2005/8/layout/orgChart1"/>
    <dgm:cxn modelId="{44F3B537-3622-4BB7-BB86-FDDA4F9EF63A}" type="presParOf" srcId="{ED891BB4-B46E-41FF-A930-43A1969C945F}" destId="{DA38C893-B7A2-4C9F-8C98-291BBAB5AE66}" srcOrd="17" destOrd="0" presId="urn:microsoft.com/office/officeart/2005/8/layout/orgChart1"/>
    <dgm:cxn modelId="{F81C59DB-08CC-491D-B29F-3D3CCF1874E5}" type="presParOf" srcId="{DA38C893-B7A2-4C9F-8C98-291BBAB5AE66}" destId="{7DF38317-A2F1-4D7B-A9BC-B12913B63561}" srcOrd="0" destOrd="0" presId="urn:microsoft.com/office/officeart/2005/8/layout/orgChart1"/>
    <dgm:cxn modelId="{9D6D5313-F776-4E51-B095-E4E08D0915D0}" type="presParOf" srcId="{7DF38317-A2F1-4D7B-A9BC-B12913B63561}" destId="{DB6843F3-ABE7-40B1-B3F3-C2D38129F317}" srcOrd="0" destOrd="0" presId="urn:microsoft.com/office/officeart/2005/8/layout/orgChart1"/>
    <dgm:cxn modelId="{B90B2971-5014-48CC-A8AD-B08D5F9CBA76}" type="presParOf" srcId="{7DF38317-A2F1-4D7B-A9BC-B12913B63561}" destId="{9A91F95D-048A-4C4E-A343-FCB878F0599F}" srcOrd="1" destOrd="0" presId="urn:microsoft.com/office/officeart/2005/8/layout/orgChart1"/>
    <dgm:cxn modelId="{C72EC973-56ED-46F5-B8AE-6A411876859E}" type="presParOf" srcId="{DA38C893-B7A2-4C9F-8C98-291BBAB5AE66}" destId="{0CFFBE7A-B59B-48B9-80C0-E421C1802D6E}" srcOrd="1" destOrd="0" presId="urn:microsoft.com/office/officeart/2005/8/layout/orgChart1"/>
    <dgm:cxn modelId="{BDB8BBF0-EDBF-4F33-8BF0-C095ECA3C38B}" type="presParOf" srcId="{DA38C893-B7A2-4C9F-8C98-291BBAB5AE66}" destId="{D2FAC7AD-84F0-4DE4-ACB7-083F69697DFA}" srcOrd="2" destOrd="0" presId="urn:microsoft.com/office/officeart/2005/8/layout/orgChart1"/>
    <dgm:cxn modelId="{8961E7BD-1522-4886-B4ED-49279B273B79}" type="presParOf" srcId="{ED891BB4-B46E-41FF-A930-43A1969C945F}" destId="{F56A987D-6B42-42B0-AF8A-67EC5E81C3D7}" srcOrd="18" destOrd="0" presId="urn:microsoft.com/office/officeart/2005/8/layout/orgChart1"/>
    <dgm:cxn modelId="{472AD47D-54B9-41DC-A544-7C0E4A22CA06}" type="presParOf" srcId="{ED891BB4-B46E-41FF-A930-43A1969C945F}" destId="{24578776-C47F-44A8-9D3A-A5105A7F5F81}" srcOrd="19" destOrd="0" presId="urn:microsoft.com/office/officeart/2005/8/layout/orgChart1"/>
    <dgm:cxn modelId="{44332508-20B7-415F-8BAA-9BEA1166798D}" type="presParOf" srcId="{24578776-C47F-44A8-9D3A-A5105A7F5F81}" destId="{4599CEAD-0F4F-45CA-BCEE-01BAC1CD2D71}" srcOrd="0" destOrd="0" presId="urn:microsoft.com/office/officeart/2005/8/layout/orgChart1"/>
    <dgm:cxn modelId="{814BD0F1-12F0-466E-8DDB-E117196578EC}" type="presParOf" srcId="{4599CEAD-0F4F-45CA-BCEE-01BAC1CD2D71}" destId="{CEF0745D-B81F-40E9-92D4-EA942515E245}" srcOrd="0" destOrd="0" presId="urn:microsoft.com/office/officeart/2005/8/layout/orgChart1"/>
    <dgm:cxn modelId="{591E2292-6E24-4D8E-BA43-A4D6548F0AC8}" type="presParOf" srcId="{4599CEAD-0F4F-45CA-BCEE-01BAC1CD2D71}" destId="{745B193B-C841-46AC-95C4-FC5BDB004ED0}" srcOrd="1" destOrd="0" presId="urn:microsoft.com/office/officeart/2005/8/layout/orgChart1"/>
    <dgm:cxn modelId="{2D583B70-20AF-435E-B743-CA7AA16446C7}" type="presParOf" srcId="{24578776-C47F-44A8-9D3A-A5105A7F5F81}" destId="{7C02DC47-1867-4B14-89C3-AE6439C3FE8B}" srcOrd="1" destOrd="0" presId="urn:microsoft.com/office/officeart/2005/8/layout/orgChart1"/>
    <dgm:cxn modelId="{806E1E97-7D66-4E26-8A64-965594737A82}" type="presParOf" srcId="{24578776-C47F-44A8-9D3A-A5105A7F5F81}" destId="{00E57DEA-756D-49DB-9838-817BAB7378F7}" srcOrd="2" destOrd="0" presId="urn:microsoft.com/office/officeart/2005/8/layout/orgChart1"/>
    <dgm:cxn modelId="{3693BF39-5B31-4FE0-B5FD-4E574A84DCDB}" type="presParOf" srcId="{ED891BB4-B46E-41FF-A930-43A1969C945F}" destId="{BCAB61CB-0A7F-4461-9DCE-090882271ABE}" srcOrd="20" destOrd="0" presId="urn:microsoft.com/office/officeart/2005/8/layout/orgChart1"/>
    <dgm:cxn modelId="{539592CF-0F16-461D-80FC-50D1A5176738}" type="presParOf" srcId="{ED891BB4-B46E-41FF-A930-43A1969C945F}" destId="{A6E84D35-EA21-4E47-99FF-78E40E2EE39E}" srcOrd="21" destOrd="0" presId="urn:microsoft.com/office/officeart/2005/8/layout/orgChart1"/>
    <dgm:cxn modelId="{77590FC4-F395-4782-9C4F-C7A1718CC85D}" type="presParOf" srcId="{A6E84D35-EA21-4E47-99FF-78E40E2EE39E}" destId="{8F974548-D88D-423A-B4D7-3D74B5D15909}" srcOrd="0" destOrd="0" presId="urn:microsoft.com/office/officeart/2005/8/layout/orgChart1"/>
    <dgm:cxn modelId="{4B981409-0CC6-4405-8FA8-BF4EF1063032}" type="presParOf" srcId="{8F974548-D88D-423A-B4D7-3D74B5D15909}" destId="{CACE5493-C015-4F80-BB6F-578FBE85FF6C}" srcOrd="0" destOrd="0" presId="urn:microsoft.com/office/officeart/2005/8/layout/orgChart1"/>
    <dgm:cxn modelId="{AFBD9E4C-21C9-4A89-88C4-8492A2A72FA0}" type="presParOf" srcId="{8F974548-D88D-423A-B4D7-3D74B5D15909}" destId="{F5349843-1149-44C3-99CA-FEE6F5BB8080}" srcOrd="1" destOrd="0" presId="urn:microsoft.com/office/officeart/2005/8/layout/orgChart1"/>
    <dgm:cxn modelId="{C4C16080-F955-400B-A85E-FBA6EBA60534}" type="presParOf" srcId="{A6E84D35-EA21-4E47-99FF-78E40E2EE39E}" destId="{F6E48D1D-2EF1-42B1-AFDA-0CFEAC1105F1}" srcOrd="1" destOrd="0" presId="urn:microsoft.com/office/officeart/2005/8/layout/orgChart1"/>
    <dgm:cxn modelId="{05A13C40-7EC7-4496-8EAA-49353320F6E3}" type="presParOf" srcId="{A6E84D35-EA21-4E47-99FF-78E40E2EE39E}" destId="{4BE4E044-287B-4BF0-8C86-05236013AFD7}" srcOrd="2" destOrd="0" presId="urn:microsoft.com/office/officeart/2005/8/layout/orgChart1"/>
    <dgm:cxn modelId="{EDF98514-6F44-4252-ADF8-126897AC624F}" type="presParOf" srcId="{EB416CE5-7E03-420F-A53A-4AAF95299A04}" destId="{AFFE83FF-8D38-43B9-AEBB-5DE08D8419DE}" srcOrd="2" destOrd="0" presId="urn:microsoft.com/office/officeart/2005/8/layout/orgChart1"/>
    <dgm:cxn modelId="{EF63F652-A719-4F26-986A-6644E2035B56}" type="presParOf" srcId="{50167FCC-D3D7-4310-99F8-3201711ABC09}" destId="{6F11B001-94F7-475C-A214-17C49242CEE7}" srcOrd="4" destOrd="0" presId="urn:microsoft.com/office/officeart/2005/8/layout/orgChart1"/>
    <dgm:cxn modelId="{C52344F1-BE0D-4A0E-AFBE-9D202D84682E}" type="presParOf" srcId="{50167FCC-D3D7-4310-99F8-3201711ABC09}" destId="{314188D7-CBFC-43A8-A662-9420DF8DA4A7}" srcOrd="5" destOrd="0" presId="urn:microsoft.com/office/officeart/2005/8/layout/orgChart1"/>
    <dgm:cxn modelId="{371014D5-FE10-4981-A257-34D80F094C1F}" type="presParOf" srcId="{314188D7-CBFC-43A8-A662-9420DF8DA4A7}" destId="{4B34B4AC-D193-4E93-A896-0F78B7851031}" srcOrd="0" destOrd="0" presId="urn:microsoft.com/office/officeart/2005/8/layout/orgChart1"/>
    <dgm:cxn modelId="{E6CCF122-88A2-4C10-AB9A-88E74824FE0C}" type="presParOf" srcId="{4B34B4AC-D193-4E93-A896-0F78B7851031}" destId="{50D14B0A-5049-4F52-A31E-DC1B05F86A93}" srcOrd="0" destOrd="0" presId="urn:microsoft.com/office/officeart/2005/8/layout/orgChart1"/>
    <dgm:cxn modelId="{3F4FE8C2-7263-4663-8BC2-73E3746059B3}" type="presParOf" srcId="{4B34B4AC-D193-4E93-A896-0F78B7851031}" destId="{4658E8FC-A5F6-4BF6-98C1-AD15596ED030}" srcOrd="1" destOrd="0" presId="urn:microsoft.com/office/officeart/2005/8/layout/orgChart1"/>
    <dgm:cxn modelId="{DF048DD1-28A1-495F-8E6F-F0C428DAD7B2}" type="presParOf" srcId="{314188D7-CBFC-43A8-A662-9420DF8DA4A7}" destId="{13601C46-E4D6-40ED-BFFA-225D1CDAF565}" srcOrd="1" destOrd="0" presId="urn:microsoft.com/office/officeart/2005/8/layout/orgChart1"/>
    <dgm:cxn modelId="{254E1D1F-13F5-4E0C-88B3-C1B20AD8BCFF}" type="presParOf" srcId="{13601C46-E4D6-40ED-BFFA-225D1CDAF565}" destId="{13948265-7DE2-47DF-B07B-7E1A1F1D2151}" srcOrd="0" destOrd="0" presId="urn:microsoft.com/office/officeart/2005/8/layout/orgChart1"/>
    <dgm:cxn modelId="{C50575BE-F598-4AD8-A6EE-F41BF91059CD}" type="presParOf" srcId="{13601C46-E4D6-40ED-BFFA-225D1CDAF565}" destId="{2CFC02D6-934B-400C-94E1-2ADE0C0CCCE3}" srcOrd="1" destOrd="0" presId="urn:microsoft.com/office/officeart/2005/8/layout/orgChart1"/>
    <dgm:cxn modelId="{48E3F12F-333B-4CFD-89A3-C47FC8B03AAF}" type="presParOf" srcId="{2CFC02D6-934B-400C-94E1-2ADE0C0CCCE3}" destId="{042569D7-436E-48A0-BEAA-20605E74BCAF}" srcOrd="0" destOrd="0" presId="urn:microsoft.com/office/officeart/2005/8/layout/orgChart1"/>
    <dgm:cxn modelId="{32DB211E-9910-4084-9235-6B1B297801C1}" type="presParOf" srcId="{042569D7-436E-48A0-BEAA-20605E74BCAF}" destId="{8E268DDD-F5AD-4534-916B-A5DD6E0BF9F4}" srcOrd="0" destOrd="0" presId="urn:microsoft.com/office/officeart/2005/8/layout/orgChart1"/>
    <dgm:cxn modelId="{536D87FE-9008-4F3E-A66C-DA906390617F}" type="presParOf" srcId="{042569D7-436E-48A0-BEAA-20605E74BCAF}" destId="{93AA9BCC-91BF-4437-9908-7FF66A0D8C2D}" srcOrd="1" destOrd="0" presId="urn:microsoft.com/office/officeart/2005/8/layout/orgChart1"/>
    <dgm:cxn modelId="{BE7057DB-49BF-4334-968F-192F2C1FDA25}" type="presParOf" srcId="{2CFC02D6-934B-400C-94E1-2ADE0C0CCCE3}" destId="{81DFBFC7-58A1-4839-B165-FA5AE9EB660D}" srcOrd="1" destOrd="0" presId="urn:microsoft.com/office/officeart/2005/8/layout/orgChart1"/>
    <dgm:cxn modelId="{395CD1F1-35AA-4D19-AD3E-7450CDCC1E70}" type="presParOf" srcId="{2CFC02D6-934B-400C-94E1-2ADE0C0CCCE3}" destId="{E7500E29-5116-421D-B37F-20344411F82B}" srcOrd="2" destOrd="0" presId="urn:microsoft.com/office/officeart/2005/8/layout/orgChart1"/>
    <dgm:cxn modelId="{6238204E-5271-4A1A-A48C-8DED0582366C}" type="presParOf" srcId="{13601C46-E4D6-40ED-BFFA-225D1CDAF565}" destId="{E3DA4A3F-30B1-46B3-86F1-992C6C670B02}" srcOrd="2" destOrd="0" presId="urn:microsoft.com/office/officeart/2005/8/layout/orgChart1"/>
    <dgm:cxn modelId="{F5AD3521-8757-4B62-AAC9-B5125B636BEC}" type="presParOf" srcId="{13601C46-E4D6-40ED-BFFA-225D1CDAF565}" destId="{8AB5A684-54A7-4FFA-A4DB-4C3718974C2C}" srcOrd="3" destOrd="0" presId="urn:microsoft.com/office/officeart/2005/8/layout/orgChart1"/>
    <dgm:cxn modelId="{ECA3A162-8981-446F-B931-6F908D71298F}" type="presParOf" srcId="{8AB5A684-54A7-4FFA-A4DB-4C3718974C2C}" destId="{D1C6A15C-F12F-4905-AD9F-3D6AAFDEC18D}" srcOrd="0" destOrd="0" presId="urn:microsoft.com/office/officeart/2005/8/layout/orgChart1"/>
    <dgm:cxn modelId="{13F50754-6DE3-4C0F-9F01-9823D5776348}" type="presParOf" srcId="{D1C6A15C-F12F-4905-AD9F-3D6AAFDEC18D}" destId="{7BF60659-E9D1-4639-BE94-1F6D003C5B86}" srcOrd="0" destOrd="0" presId="urn:microsoft.com/office/officeart/2005/8/layout/orgChart1"/>
    <dgm:cxn modelId="{BA9A2FCA-E31D-4881-B8AD-E55CE021A027}" type="presParOf" srcId="{D1C6A15C-F12F-4905-AD9F-3D6AAFDEC18D}" destId="{E0F71191-6DCB-4EFA-9E1A-A7254A2C83A8}" srcOrd="1" destOrd="0" presId="urn:microsoft.com/office/officeart/2005/8/layout/orgChart1"/>
    <dgm:cxn modelId="{3B66B3FB-5866-4C5C-9798-F462A2CE13F0}" type="presParOf" srcId="{8AB5A684-54A7-4FFA-A4DB-4C3718974C2C}" destId="{1679CB22-7643-45E5-B15B-18090BECBEAE}" srcOrd="1" destOrd="0" presId="urn:microsoft.com/office/officeart/2005/8/layout/orgChart1"/>
    <dgm:cxn modelId="{2E36A3C1-584D-4CF5-B2A3-C12D83D77E7A}" type="presParOf" srcId="{8AB5A684-54A7-4FFA-A4DB-4C3718974C2C}" destId="{2FA93E12-CE8E-41A8-BDE2-4D9B82E11507}" srcOrd="2" destOrd="0" presId="urn:microsoft.com/office/officeart/2005/8/layout/orgChart1"/>
    <dgm:cxn modelId="{E03CF38F-AC75-4F59-9D77-BDDF42B9437F}" type="presParOf" srcId="{13601C46-E4D6-40ED-BFFA-225D1CDAF565}" destId="{5985FCD3-DDC9-428A-9BDD-7CBC3200DCB5}" srcOrd="4" destOrd="0" presId="urn:microsoft.com/office/officeart/2005/8/layout/orgChart1"/>
    <dgm:cxn modelId="{14E27B94-E99C-4904-9A5B-F37216C4E432}" type="presParOf" srcId="{13601C46-E4D6-40ED-BFFA-225D1CDAF565}" destId="{21DE3C1E-6DA7-42F8-BF8B-77B2BBD3E59C}" srcOrd="5" destOrd="0" presId="urn:microsoft.com/office/officeart/2005/8/layout/orgChart1"/>
    <dgm:cxn modelId="{39CBD76B-A50E-4C65-A91A-F4E6D137ADAF}" type="presParOf" srcId="{21DE3C1E-6DA7-42F8-BF8B-77B2BBD3E59C}" destId="{3EEB3C53-DAC7-43CC-BECD-60248F1D1365}" srcOrd="0" destOrd="0" presId="urn:microsoft.com/office/officeart/2005/8/layout/orgChart1"/>
    <dgm:cxn modelId="{13C23E94-8EF3-4655-97AD-A2D23B41557A}" type="presParOf" srcId="{3EEB3C53-DAC7-43CC-BECD-60248F1D1365}" destId="{C5F37C98-3F82-4B42-AC3A-7C933188EDDC}" srcOrd="0" destOrd="0" presId="urn:microsoft.com/office/officeart/2005/8/layout/orgChart1"/>
    <dgm:cxn modelId="{29A3B22D-DB5A-49F9-9461-36E3EE72F7CC}" type="presParOf" srcId="{3EEB3C53-DAC7-43CC-BECD-60248F1D1365}" destId="{4ADCDD3A-F909-48C7-87C1-C0836D45B7E1}" srcOrd="1" destOrd="0" presId="urn:microsoft.com/office/officeart/2005/8/layout/orgChart1"/>
    <dgm:cxn modelId="{364E5120-3C2F-4268-9C7D-2CE817867B38}" type="presParOf" srcId="{21DE3C1E-6DA7-42F8-BF8B-77B2BBD3E59C}" destId="{9A990011-91E6-4219-A2E9-56CEE572F777}" srcOrd="1" destOrd="0" presId="urn:microsoft.com/office/officeart/2005/8/layout/orgChart1"/>
    <dgm:cxn modelId="{5258B544-9238-4A1E-BF12-FC752E14C24D}" type="presParOf" srcId="{21DE3C1E-6DA7-42F8-BF8B-77B2BBD3E59C}" destId="{B1F7302C-3980-451E-AE0D-7D3F6324FA96}" srcOrd="2" destOrd="0" presId="urn:microsoft.com/office/officeart/2005/8/layout/orgChart1"/>
    <dgm:cxn modelId="{8C754639-5298-4793-B0E7-AF1A9480002B}" type="presParOf" srcId="{13601C46-E4D6-40ED-BFFA-225D1CDAF565}" destId="{A389ADA5-5275-40CA-9AB6-16AF189C5379}" srcOrd="6" destOrd="0" presId="urn:microsoft.com/office/officeart/2005/8/layout/orgChart1"/>
    <dgm:cxn modelId="{D1D37F79-BA91-4569-8D0A-DCC14FD2878E}" type="presParOf" srcId="{13601C46-E4D6-40ED-BFFA-225D1CDAF565}" destId="{E929AA0E-972A-4DD0-8FCC-B3199F28F2A6}" srcOrd="7" destOrd="0" presId="urn:microsoft.com/office/officeart/2005/8/layout/orgChart1"/>
    <dgm:cxn modelId="{E35E9CAE-86A6-4F42-B6EC-8A65ED228AC7}" type="presParOf" srcId="{E929AA0E-972A-4DD0-8FCC-B3199F28F2A6}" destId="{DC1B3850-E2F7-4D29-86FA-19A74A2CBF72}" srcOrd="0" destOrd="0" presId="urn:microsoft.com/office/officeart/2005/8/layout/orgChart1"/>
    <dgm:cxn modelId="{B20B36DE-3594-48AA-81CC-D61475B4FDDB}" type="presParOf" srcId="{DC1B3850-E2F7-4D29-86FA-19A74A2CBF72}" destId="{072986D8-2724-4857-8531-06C1CC5893EE}" srcOrd="0" destOrd="0" presId="urn:microsoft.com/office/officeart/2005/8/layout/orgChart1"/>
    <dgm:cxn modelId="{7BE8D481-5CDE-4F58-AAEE-D08C6DDD9280}" type="presParOf" srcId="{DC1B3850-E2F7-4D29-86FA-19A74A2CBF72}" destId="{77B18763-1AD5-496E-8AD2-83AB76E608EB}" srcOrd="1" destOrd="0" presId="urn:microsoft.com/office/officeart/2005/8/layout/orgChart1"/>
    <dgm:cxn modelId="{ADBD7F74-92B3-4071-9D51-2E6FC9A4108D}" type="presParOf" srcId="{E929AA0E-972A-4DD0-8FCC-B3199F28F2A6}" destId="{8FC02E26-B4B8-428E-A2CE-FE08C23A1136}" srcOrd="1" destOrd="0" presId="urn:microsoft.com/office/officeart/2005/8/layout/orgChart1"/>
    <dgm:cxn modelId="{F5848F67-0D8A-4F51-89E6-A0F49F6A6428}" type="presParOf" srcId="{E929AA0E-972A-4DD0-8FCC-B3199F28F2A6}" destId="{2D9CC63A-D96B-4BD2-9809-7228D8D995D6}" srcOrd="2" destOrd="0" presId="urn:microsoft.com/office/officeart/2005/8/layout/orgChart1"/>
    <dgm:cxn modelId="{1EA42A94-DBAB-4DE6-8967-8702BA003868}" type="presParOf" srcId="{13601C46-E4D6-40ED-BFFA-225D1CDAF565}" destId="{55E81969-9C0D-4C62-BE8F-D58CDB85556D}" srcOrd="8" destOrd="0" presId="urn:microsoft.com/office/officeart/2005/8/layout/orgChart1"/>
    <dgm:cxn modelId="{98109E4F-4884-4AC4-A804-DADADD3CEEDF}" type="presParOf" srcId="{13601C46-E4D6-40ED-BFFA-225D1CDAF565}" destId="{462B2CCC-6160-41D3-A7A0-46670357C49F}" srcOrd="9" destOrd="0" presId="urn:microsoft.com/office/officeart/2005/8/layout/orgChart1"/>
    <dgm:cxn modelId="{7BB547DA-3A0C-452F-BE0E-E7FB6FAE8896}" type="presParOf" srcId="{462B2CCC-6160-41D3-A7A0-46670357C49F}" destId="{F1F6045B-7E49-4CED-B409-E5ABC3A01104}" srcOrd="0" destOrd="0" presId="urn:microsoft.com/office/officeart/2005/8/layout/orgChart1"/>
    <dgm:cxn modelId="{B4DDB59D-9D65-4B28-BEFE-25E63476C07B}" type="presParOf" srcId="{F1F6045B-7E49-4CED-B409-E5ABC3A01104}" destId="{7EF5D844-F863-4BDD-91A3-71F1D24F5A45}" srcOrd="0" destOrd="0" presId="urn:microsoft.com/office/officeart/2005/8/layout/orgChart1"/>
    <dgm:cxn modelId="{76A1C4AF-0D73-42C2-ABBD-52601EDA2C78}" type="presParOf" srcId="{F1F6045B-7E49-4CED-B409-E5ABC3A01104}" destId="{20EE993C-A0E3-4ECE-A35E-332363FB6F2B}" srcOrd="1" destOrd="0" presId="urn:microsoft.com/office/officeart/2005/8/layout/orgChart1"/>
    <dgm:cxn modelId="{42E869BD-E814-4054-B7EE-93C8BC939CA0}" type="presParOf" srcId="{462B2CCC-6160-41D3-A7A0-46670357C49F}" destId="{61CCC2F4-FD12-40B5-9AD0-2A3A699739EE}" srcOrd="1" destOrd="0" presId="urn:microsoft.com/office/officeart/2005/8/layout/orgChart1"/>
    <dgm:cxn modelId="{1795779E-5AAB-40BD-89C2-E34C9CA9B909}" type="presParOf" srcId="{462B2CCC-6160-41D3-A7A0-46670357C49F}" destId="{7444CBB2-52B5-4DCC-A081-8E08DF0A33AF}" srcOrd="2" destOrd="0" presId="urn:microsoft.com/office/officeart/2005/8/layout/orgChart1"/>
    <dgm:cxn modelId="{28ECDB37-06A7-48A1-AE0F-3A292C9F56DD}" type="presParOf" srcId="{13601C46-E4D6-40ED-BFFA-225D1CDAF565}" destId="{290CCD8D-50E4-46A3-B8F5-5B48417197F4}" srcOrd="10" destOrd="0" presId="urn:microsoft.com/office/officeart/2005/8/layout/orgChart1"/>
    <dgm:cxn modelId="{0A47F7CD-FA0E-4A6E-AAC5-41914CC48CAF}" type="presParOf" srcId="{13601C46-E4D6-40ED-BFFA-225D1CDAF565}" destId="{363222E9-7502-465C-A2F1-C974FD033120}" srcOrd="11" destOrd="0" presId="urn:microsoft.com/office/officeart/2005/8/layout/orgChart1"/>
    <dgm:cxn modelId="{88893867-32F6-4E0A-81A1-CB01C05467F2}" type="presParOf" srcId="{363222E9-7502-465C-A2F1-C974FD033120}" destId="{8C5ED757-3FE8-4D08-B8AD-4266B039ECD9}" srcOrd="0" destOrd="0" presId="urn:microsoft.com/office/officeart/2005/8/layout/orgChart1"/>
    <dgm:cxn modelId="{8C1F7FE8-136C-4508-853E-F62A5A515A06}" type="presParOf" srcId="{8C5ED757-3FE8-4D08-B8AD-4266B039ECD9}" destId="{C5DDAE58-883F-42CB-B0DD-56EF6F884168}" srcOrd="0" destOrd="0" presId="urn:microsoft.com/office/officeart/2005/8/layout/orgChart1"/>
    <dgm:cxn modelId="{EA662E28-AC93-41C4-9204-1C600EABA628}" type="presParOf" srcId="{8C5ED757-3FE8-4D08-B8AD-4266B039ECD9}" destId="{2456F016-CB2F-49C1-85DC-8B0F62F97975}" srcOrd="1" destOrd="0" presId="urn:microsoft.com/office/officeart/2005/8/layout/orgChart1"/>
    <dgm:cxn modelId="{0F07F8A6-7985-4401-B558-A9BA21D641B1}" type="presParOf" srcId="{363222E9-7502-465C-A2F1-C974FD033120}" destId="{F4A69E19-D748-4DC3-BD37-A7C4E3DBEFE7}" srcOrd="1" destOrd="0" presId="urn:microsoft.com/office/officeart/2005/8/layout/orgChart1"/>
    <dgm:cxn modelId="{D741F056-E9C3-48DC-81E0-94E42C5F4F26}" type="presParOf" srcId="{363222E9-7502-465C-A2F1-C974FD033120}" destId="{52766771-1BE9-4D6C-8A87-FC4FE035E82F}" srcOrd="2" destOrd="0" presId="urn:microsoft.com/office/officeart/2005/8/layout/orgChart1"/>
    <dgm:cxn modelId="{10497CFF-E3A6-4F68-9EF9-29C85461B8DC}" type="presParOf" srcId="{314188D7-CBFC-43A8-A662-9420DF8DA4A7}" destId="{E7B8CE14-99F2-473E-8C0F-ED2D84351C5D}" srcOrd="2" destOrd="0" presId="urn:microsoft.com/office/officeart/2005/8/layout/orgChart1"/>
    <dgm:cxn modelId="{8548BB00-40C9-4156-9D98-AF4A92A7B5F2}" type="presParOf" srcId="{50167FCC-D3D7-4310-99F8-3201711ABC09}" destId="{F35ACE8A-8E36-4E97-8AD5-7FC0D8562BAA}" srcOrd="6" destOrd="0" presId="urn:microsoft.com/office/officeart/2005/8/layout/orgChart1"/>
    <dgm:cxn modelId="{2658E173-CC13-4E7A-8C41-13D2816D08F0}" type="presParOf" srcId="{50167FCC-D3D7-4310-99F8-3201711ABC09}" destId="{0E27565D-0EBA-44B3-B29B-04FF2C11AFE4}" srcOrd="7" destOrd="0" presId="urn:microsoft.com/office/officeart/2005/8/layout/orgChart1"/>
    <dgm:cxn modelId="{61660515-6E80-40F6-8FFE-5EF0B0DE5136}" type="presParOf" srcId="{0E27565D-0EBA-44B3-B29B-04FF2C11AFE4}" destId="{D9E91BF9-0439-4F5B-A0E9-74A6F83A94E3}" srcOrd="0" destOrd="0" presId="urn:microsoft.com/office/officeart/2005/8/layout/orgChart1"/>
    <dgm:cxn modelId="{54B0EAC0-A88D-468F-9B19-19F8EDE98D27}" type="presParOf" srcId="{D9E91BF9-0439-4F5B-A0E9-74A6F83A94E3}" destId="{488EEE55-E160-4D10-99C7-4FABE5FBD177}" srcOrd="0" destOrd="0" presId="urn:microsoft.com/office/officeart/2005/8/layout/orgChart1"/>
    <dgm:cxn modelId="{BFBA21C6-A4B3-47D0-B708-8ADCC7C4763F}" type="presParOf" srcId="{D9E91BF9-0439-4F5B-A0E9-74A6F83A94E3}" destId="{8674C785-9636-4F70-8B1D-36D18DF96E20}" srcOrd="1" destOrd="0" presId="urn:microsoft.com/office/officeart/2005/8/layout/orgChart1"/>
    <dgm:cxn modelId="{49A2A36B-46A3-47E8-8A18-5130D6506E90}" type="presParOf" srcId="{0E27565D-0EBA-44B3-B29B-04FF2C11AFE4}" destId="{9D16A71D-F340-45D2-A123-C7B47E40A96B}" srcOrd="1" destOrd="0" presId="urn:microsoft.com/office/officeart/2005/8/layout/orgChart1"/>
    <dgm:cxn modelId="{1C621BB0-7476-4EB3-89D5-AED52F894372}" type="presParOf" srcId="{9D16A71D-F340-45D2-A123-C7B47E40A96B}" destId="{5DB72884-2CF1-4F25-8DD1-7FF1579F6A61}" srcOrd="0" destOrd="0" presId="urn:microsoft.com/office/officeart/2005/8/layout/orgChart1"/>
    <dgm:cxn modelId="{F036F970-2FE9-454C-A9B3-06CEA1B4EA97}" type="presParOf" srcId="{9D16A71D-F340-45D2-A123-C7B47E40A96B}" destId="{2AEFE6D5-270F-427E-80DB-2951FCB4F56A}" srcOrd="1" destOrd="0" presId="urn:microsoft.com/office/officeart/2005/8/layout/orgChart1"/>
    <dgm:cxn modelId="{0EE32E92-73B4-4696-B281-11842D3E6A89}" type="presParOf" srcId="{2AEFE6D5-270F-427E-80DB-2951FCB4F56A}" destId="{D03D72F0-50A4-4BE1-9D8A-34127D358C45}" srcOrd="0" destOrd="0" presId="urn:microsoft.com/office/officeart/2005/8/layout/orgChart1"/>
    <dgm:cxn modelId="{25E6C3B6-EBF2-4F17-813F-3B09A4B41375}" type="presParOf" srcId="{D03D72F0-50A4-4BE1-9D8A-34127D358C45}" destId="{59FEDD21-F55C-4FB4-85D9-E209CDA8F251}" srcOrd="0" destOrd="0" presId="urn:microsoft.com/office/officeart/2005/8/layout/orgChart1"/>
    <dgm:cxn modelId="{9F3B2C83-C736-4EE5-BF86-5ADF97A2C296}" type="presParOf" srcId="{D03D72F0-50A4-4BE1-9D8A-34127D358C45}" destId="{98A44E81-9CAE-46FA-87A3-501D23AFB46B}" srcOrd="1" destOrd="0" presId="urn:microsoft.com/office/officeart/2005/8/layout/orgChart1"/>
    <dgm:cxn modelId="{67978112-72DB-48AF-85A4-D61D21EECE52}" type="presParOf" srcId="{2AEFE6D5-270F-427E-80DB-2951FCB4F56A}" destId="{EF0CA847-2D7D-41D6-9210-341AE4ADA6C2}" srcOrd="1" destOrd="0" presId="urn:microsoft.com/office/officeart/2005/8/layout/orgChart1"/>
    <dgm:cxn modelId="{FF7E071B-2085-4E19-ACE8-E603459AE879}" type="presParOf" srcId="{2AEFE6D5-270F-427E-80DB-2951FCB4F56A}" destId="{9B654199-64CD-479C-B18A-4CA373595745}" srcOrd="2" destOrd="0" presId="urn:microsoft.com/office/officeart/2005/8/layout/orgChart1"/>
    <dgm:cxn modelId="{830004CD-008D-46BD-B520-5CFC2834E605}" type="presParOf" srcId="{9D16A71D-F340-45D2-A123-C7B47E40A96B}" destId="{35B530DC-F72C-4EBC-9D57-7160F3A116BE}" srcOrd="2" destOrd="0" presId="urn:microsoft.com/office/officeart/2005/8/layout/orgChart1"/>
    <dgm:cxn modelId="{A7354858-A9DF-4C07-B4BB-D4FFE61F783D}" type="presParOf" srcId="{9D16A71D-F340-45D2-A123-C7B47E40A96B}" destId="{A808F763-B71D-4F99-AC7F-877E3C138FE7}" srcOrd="3" destOrd="0" presId="urn:microsoft.com/office/officeart/2005/8/layout/orgChart1"/>
    <dgm:cxn modelId="{99F99E16-5F38-4CCA-9E46-7AAECC91C300}" type="presParOf" srcId="{A808F763-B71D-4F99-AC7F-877E3C138FE7}" destId="{A9D862FC-8596-4F02-8DB9-20EC1B680B9F}" srcOrd="0" destOrd="0" presId="urn:microsoft.com/office/officeart/2005/8/layout/orgChart1"/>
    <dgm:cxn modelId="{47692FBD-40FD-4EA2-9D38-D4C900597D57}" type="presParOf" srcId="{A9D862FC-8596-4F02-8DB9-20EC1B680B9F}" destId="{8F151018-A576-46EB-98CF-030F83818A41}" srcOrd="0" destOrd="0" presId="urn:microsoft.com/office/officeart/2005/8/layout/orgChart1"/>
    <dgm:cxn modelId="{5A2DA8CB-A973-4FA2-B1CC-1BCB33DDF5C4}" type="presParOf" srcId="{A9D862FC-8596-4F02-8DB9-20EC1B680B9F}" destId="{8B34F3D2-4D9A-451C-BA40-EB4DBC011828}" srcOrd="1" destOrd="0" presId="urn:microsoft.com/office/officeart/2005/8/layout/orgChart1"/>
    <dgm:cxn modelId="{09A3FFA5-5ACF-4C31-B882-BAD444B30F32}" type="presParOf" srcId="{A808F763-B71D-4F99-AC7F-877E3C138FE7}" destId="{A550200A-A908-4057-8C44-57359AED9F4C}" srcOrd="1" destOrd="0" presId="urn:microsoft.com/office/officeart/2005/8/layout/orgChart1"/>
    <dgm:cxn modelId="{F7859BF7-4CE0-40F4-BBB6-5AC0D4050D07}" type="presParOf" srcId="{A808F763-B71D-4F99-AC7F-877E3C138FE7}" destId="{967CF1B6-63B0-4F12-A122-A4DF8C536E10}" srcOrd="2" destOrd="0" presId="urn:microsoft.com/office/officeart/2005/8/layout/orgChart1"/>
    <dgm:cxn modelId="{779849AE-A831-48F6-868B-A476123F527C}" type="presParOf" srcId="{9D16A71D-F340-45D2-A123-C7B47E40A96B}" destId="{6326DB30-C937-45FA-9A83-79D921492629}" srcOrd="4" destOrd="0" presId="urn:microsoft.com/office/officeart/2005/8/layout/orgChart1"/>
    <dgm:cxn modelId="{DFD45EA8-9592-423A-AB71-97087118E6CF}" type="presParOf" srcId="{9D16A71D-F340-45D2-A123-C7B47E40A96B}" destId="{5722693E-59E8-4AAC-956D-DE6AABFDBFE6}" srcOrd="5" destOrd="0" presId="urn:microsoft.com/office/officeart/2005/8/layout/orgChart1"/>
    <dgm:cxn modelId="{6668B413-2F0A-4529-A67A-285C9BFE95BA}" type="presParOf" srcId="{5722693E-59E8-4AAC-956D-DE6AABFDBFE6}" destId="{C6371BC6-231F-4DAE-BAC8-E4EFA559CD87}" srcOrd="0" destOrd="0" presId="urn:microsoft.com/office/officeart/2005/8/layout/orgChart1"/>
    <dgm:cxn modelId="{5BE00FAC-153E-4E7E-9F36-30876DF48A4C}" type="presParOf" srcId="{C6371BC6-231F-4DAE-BAC8-E4EFA559CD87}" destId="{D22DF121-E8DD-4FBC-95BF-99866579760D}" srcOrd="0" destOrd="0" presId="urn:microsoft.com/office/officeart/2005/8/layout/orgChart1"/>
    <dgm:cxn modelId="{B4ACF765-20BA-4327-B3E3-9E3EAFA3E4C7}" type="presParOf" srcId="{C6371BC6-231F-4DAE-BAC8-E4EFA559CD87}" destId="{E7FB1C4E-33F7-47C7-9C03-03AEF4BA1BC1}" srcOrd="1" destOrd="0" presId="urn:microsoft.com/office/officeart/2005/8/layout/orgChart1"/>
    <dgm:cxn modelId="{88A89ABB-739D-4B53-8AFB-69B1FF3D9E26}" type="presParOf" srcId="{5722693E-59E8-4AAC-956D-DE6AABFDBFE6}" destId="{C16332D5-59A8-4D1D-A05E-FA3AA856C4FC}" srcOrd="1" destOrd="0" presId="urn:microsoft.com/office/officeart/2005/8/layout/orgChart1"/>
    <dgm:cxn modelId="{8D1BEC5B-F71E-40B3-BE32-54D6565AA4E2}" type="presParOf" srcId="{5722693E-59E8-4AAC-956D-DE6AABFDBFE6}" destId="{B9B1FA1D-8A3C-450E-962D-A2722D8D427E}" srcOrd="2" destOrd="0" presId="urn:microsoft.com/office/officeart/2005/8/layout/orgChart1"/>
    <dgm:cxn modelId="{5EFCEC0C-AC7B-4BF3-B3CF-3CB70E605DBA}" type="presParOf" srcId="{9D16A71D-F340-45D2-A123-C7B47E40A96B}" destId="{FB7CF90C-DFCA-4D39-85C8-72F326EF26BF}" srcOrd="6" destOrd="0" presId="urn:microsoft.com/office/officeart/2005/8/layout/orgChart1"/>
    <dgm:cxn modelId="{84DC186F-5EFE-42B2-9810-050D9F501164}" type="presParOf" srcId="{9D16A71D-F340-45D2-A123-C7B47E40A96B}" destId="{AC777198-B338-4392-9856-BB79F90FFD11}" srcOrd="7" destOrd="0" presId="urn:microsoft.com/office/officeart/2005/8/layout/orgChart1"/>
    <dgm:cxn modelId="{D4C65633-CDB8-43D1-9D2D-E762B8979AB4}" type="presParOf" srcId="{AC777198-B338-4392-9856-BB79F90FFD11}" destId="{568937D5-F560-47E4-AFA9-66B3995EFF23}" srcOrd="0" destOrd="0" presId="urn:microsoft.com/office/officeart/2005/8/layout/orgChart1"/>
    <dgm:cxn modelId="{F8418A5E-8C78-42D4-AE41-8085EC8A2325}" type="presParOf" srcId="{568937D5-F560-47E4-AFA9-66B3995EFF23}" destId="{3B0BC9D3-6DE4-482D-96CB-325FCE4CAD8C}" srcOrd="0" destOrd="0" presId="urn:microsoft.com/office/officeart/2005/8/layout/orgChart1"/>
    <dgm:cxn modelId="{F4B5F032-1DCC-4F54-BCCE-F792784D28FF}" type="presParOf" srcId="{568937D5-F560-47E4-AFA9-66B3995EFF23}" destId="{3E5B467B-9C8B-48F7-846D-CCD181BB5EAC}" srcOrd="1" destOrd="0" presId="urn:microsoft.com/office/officeart/2005/8/layout/orgChart1"/>
    <dgm:cxn modelId="{06377FFD-2DBC-4E93-A09C-99C82033105F}" type="presParOf" srcId="{AC777198-B338-4392-9856-BB79F90FFD11}" destId="{C1EB8A22-3B3F-444E-A2F5-A00B456F2847}" srcOrd="1" destOrd="0" presId="urn:microsoft.com/office/officeart/2005/8/layout/orgChart1"/>
    <dgm:cxn modelId="{31C36C81-F339-4D60-B8D3-AD448F9DE3E3}" type="presParOf" srcId="{AC777198-B338-4392-9856-BB79F90FFD11}" destId="{EA4AC3DB-3084-4731-8CF7-F6DE01207F60}" srcOrd="2" destOrd="0" presId="urn:microsoft.com/office/officeart/2005/8/layout/orgChart1"/>
    <dgm:cxn modelId="{2EA6932A-51BC-4015-9C49-4821BDC6F8F4}" type="presParOf" srcId="{9D16A71D-F340-45D2-A123-C7B47E40A96B}" destId="{889F1304-4F10-45DD-BFD6-D834D37BBA78}" srcOrd="8" destOrd="0" presId="urn:microsoft.com/office/officeart/2005/8/layout/orgChart1"/>
    <dgm:cxn modelId="{261140BA-556E-459F-AC92-EC8DBBD246C9}" type="presParOf" srcId="{9D16A71D-F340-45D2-A123-C7B47E40A96B}" destId="{8094060D-D3A5-4474-875F-96DDE829FBC4}" srcOrd="9" destOrd="0" presId="urn:microsoft.com/office/officeart/2005/8/layout/orgChart1"/>
    <dgm:cxn modelId="{DD040053-2868-4EDF-BB89-1747992F51D9}" type="presParOf" srcId="{8094060D-D3A5-4474-875F-96DDE829FBC4}" destId="{5B4A6E11-CC64-4082-B2B7-C35B0E3F0C46}" srcOrd="0" destOrd="0" presId="urn:microsoft.com/office/officeart/2005/8/layout/orgChart1"/>
    <dgm:cxn modelId="{B06BF14E-BF91-41A7-9E91-D41598BBA265}" type="presParOf" srcId="{5B4A6E11-CC64-4082-B2B7-C35B0E3F0C46}" destId="{A2A214C7-256E-4286-B175-ED3B5DFAF8E5}" srcOrd="0" destOrd="0" presId="urn:microsoft.com/office/officeart/2005/8/layout/orgChart1"/>
    <dgm:cxn modelId="{48722F54-56AA-4916-B61C-39C666C9AD7C}" type="presParOf" srcId="{5B4A6E11-CC64-4082-B2B7-C35B0E3F0C46}" destId="{60161447-1D86-4982-B9D3-72AFAB23D668}" srcOrd="1" destOrd="0" presId="urn:microsoft.com/office/officeart/2005/8/layout/orgChart1"/>
    <dgm:cxn modelId="{39F27710-1FC5-48A1-8382-9415BCFD4D11}" type="presParOf" srcId="{8094060D-D3A5-4474-875F-96DDE829FBC4}" destId="{9CD3F55A-240F-4B06-9241-1F0BE22AC07D}" srcOrd="1" destOrd="0" presId="urn:microsoft.com/office/officeart/2005/8/layout/orgChart1"/>
    <dgm:cxn modelId="{BD7F6AB8-F309-48A1-B1D4-317233F1BBF3}" type="presParOf" srcId="{8094060D-D3A5-4474-875F-96DDE829FBC4}" destId="{798742F2-8A03-46B0-B040-84E68AC3D387}" srcOrd="2" destOrd="0" presId="urn:microsoft.com/office/officeart/2005/8/layout/orgChart1"/>
    <dgm:cxn modelId="{B2EFDD0A-2515-4E9B-A79D-B1D636520317}" type="presParOf" srcId="{9D16A71D-F340-45D2-A123-C7B47E40A96B}" destId="{F07030C0-3B85-4163-B0EE-061C7EE95430}" srcOrd="10" destOrd="0" presId="urn:microsoft.com/office/officeart/2005/8/layout/orgChart1"/>
    <dgm:cxn modelId="{4DABF55C-8AE0-4EF0-AFF9-983F99B9B2FE}" type="presParOf" srcId="{9D16A71D-F340-45D2-A123-C7B47E40A96B}" destId="{FC5C7622-720E-475A-8344-5B79FBC122B6}" srcOrd="11" destOrd="0" presId="urn:microsoft.com/office/officeart/2005/8/layout/orgChart1"/>
    <dgm:cxn modelId="{8A72E03A-7FB4-4982-843C-7899AE18247B}" type="presParOf" srcId="{FC5C7622-720E-475A-8344-5B79FBC122B6}" destId="{3D5C10A9-C9F2-4FF9-8F22-A3E586DF04BC}" srcOrd="0" destOrd="0" presId="urn:microsoft.com/office/officeart/2005/8/layout/orgChart1"/>
    <dgm:cxn modelId="{D1400196-5FFA-462A-9DC9-027C5F9F20B4}" type="presParOf" srcId="{3D5C10A9-C9F2-4FF9-8F22-A3E586DF04BC}" destId="{F811CEBA-A480-4C91-979A-B97EB75AA854}" srcOrd="0" destOrd="0" presId="urn:microsoft.com/office/officeart/2005/8/layout/orgChart1"/>
    <dgm:cxn modelId="{6F2832BB-0674-4C49-8586-86A75EEE5B36}" type="presParOf" srcId="{3D5C10A9-C9F2-4FF9-8F22-A3E586DF04BC}" destId="{6CAD2043-0121-41F5-8EC8-5D884AC7B18F}" srcOrd="1" destOrd="0" presId="urn:microsoft.com/office/officeart/2005/8/layout/orgChart1"/>
    <dgm:cxn modelId="{1A0EF6DE-41EF-4942-B656-AB544CDFE7EB}" type="presParOf" srcId="{FC5C7622-720E-475A-8344-5B79FBC122B6}" destId="{1E4CD1FE-B5F4-40F1-8E4B-9070C175E2CA}" srcOrd="1" destOrd="0" presId="urn:microsoft.com/office/officeart/2005/8/layout/orgChart1"/>
    <dgm:cxn modelId="{6003499B-1363-4005-B7D4-88AD9DDE8485}" type="presParOf" srcId="{FC5C7622-720E-475A-8344-5B79FBC122B6}" destId="{3539EDD3-56D5-44AE-AD5A-64CE2400AD86}" srcOrd="2" destOrd="0" presId="urn:microsoft.com/office/officeart/2005/8/layout/orgChart1"/>
    <dgm:cxn modelId="{6BB036B0-D817-4AF5-9026-AE17EB8263A1}" type="presParOf" srcId="{9D16A71D-F340-45D2-A123-C7B47E40A96B}" destId="{2EC90C5F-C99D-43B0-A448-5BC88BC916C8}" srcOrd="12" destOrd="0" presId="urn:microsoft.com/office/officeart/2005/8/layout/orgChart1"/>
    <dgm:cxn modelId="{48D4F6BC-701A-40CC-BF2B-F7BF67CBC048}" type="presParOf" srcId="{9D16A71D-F340-45D2-A123-C7B47E40A96B}" destId="{2C992FC0-C997-4230-9AE7-FD2A10D6275D}" srcOrd="13" destOrd="0" presId="urn:microsoft.com/office/officeart/2005/8/layout/orgChart1"/>
    <dgm:cxn modelId="{9692C7EA-3E82-477B-BF12-230AFB77EC5B}" type="presParOf" srcId="{2C992FC0-C997-4230-9AE7-FD2A10D6275D}" destId="{F4FDFFFB-B89D-484F-8305-DA496B1A99F4}" srcOrd="0" destOrd="0" presId="urn:microsoft.com/office/officeart/2005/8/layout/orgChart1"/>
    <dgm:cxn modelId="{4FC256F6-F503-4B54-9210-2A5BBB5C2C59}" type="presParOf" srcId="{F4FDFFFB-B89D-484F-8305-DA496B1A99F4}" destId="{D5A2D0C9-F847-4883-AEDB-52F1BAA54C40}" srcOrd="0" destOrd="0" presId="urn:microsoft.com/office/officeart/2005/8/layout/orgChart1"/>
    <dgm:cxn modelId="{EE53700D-1073-4F1A-8FCA-9914FDDC7BEC}" type="presParOf" srcId="{F4FDFFFB-B89D-484F-8305-DA496B1A99F4}" destId="{2F756924-2C29-4BE7-8947-67973507061E}" srcOrd="1" destOrd="0" presId="urn:microsoft.com/office/officeart/2005/8/layout/orgChart1"/>
    <dgm:cxn modelId="{CAA287B4-69BA-484F-A523-F76482334C2C}" type="presParOf" srcId="{2C992FC0-C997-4230-9AE7-FD2A10D6275D}" destId="{DBE37BDF-F038-4F88-9855-07A8AE68A312}" srcOrd="1" destOrd="0" presId="urn:microsoft.com/office/officeart/2005/8/layout/orgChart1"/>
    <dgm:cxn modelId="{E23CFB19-8D95-49D3-A788-7C3C800FDA59}" type="presParOf" srcId="{2C992FC0-C997-4230-9AE7-FD2A10D6275D}" destId="{181A14E5-8AF6-4E32-B82B-573E008339F6}" srcOrd="2" destOrd="0" presId="urn:microsoft.com/office/officeart/2005/8/layout/orgChart1"/>
    <dgm:cxn modelId="{77C6366B-12AD-4315-A6ED-3893C429728E}" type="presParOf" srcId="{9D16A71D-F340-45D2-A123-C7B47E40A96B}" destId="{2AD55D18-5356-44FB-AE7B-A1A7F9D4E92F}" srcOrd="14" destOrd="0" presId="urn:microsoft.com/office/officeart/2005/8/layout/orgChart1"/>
    <dgm:cxn modelId="{1E348025-FB26-4906-B027-9A406ADA69C8}" type="presParOf" srcId="{9D16A71D-F340-45D2-A123-C7B47E40A96B}" destId="{C3A5C983-C476-4F18-8341-CEB460E91B73}" srcOrd="15" destOrd="0" presId="urn:microsoft.com/office/officeart/2005/8/layout/orgChart1"/>
    <dgm:cxn modelId="{1014B888-C952-4370-9E34-D07D1F11014E}" type="presParOf" srcId="{C3A5C983-C476-4F18-8341-CEB460E91B73}" destId="{FB8295AB-69C6-4386-81C0-A0AF279B5B75}" srcOrd="0" destOrd="0" presId="urn:microsoft.com/office/officeart/2005/8/layout/orgChart1"/>
    <dgm:cxn modelId="{7671CC9C-A80C-4ABA-A8FD-6583B41E4D60}" type="presParOf" srcId="{FB8295AB-69C6-4386-81C0-A0AF279B5B75}" destId="{2E8D3675-9C47-427F-A911-9B42414E5A93}" srcOrd="0" destOrd="0" presId="urn:microsoft.com/office/officeart/2005/8/layout/orgChart1"/>
    <dgm:cxn modelId="{199AE1FD-EF9C-4ADE-9BB2-69E1AB60FAE4}" type="presParOf" srcId="{FB8295AB-69C6-4386-81C0-A0AF279B5B75}" destId="{0E9ADBE5-9BC3-4265-BED3-CB1FA5A6013A}" srcOrd="1" destOrd="0" presId="urn:microsoft.com/office/officeart/2005/8/layout/orgChart1"/>
    <dgm:cxn modelId="{75A51951-00D6-4617-9F0E-1BE105860EAD}" type="presParOf" srcId="{C3A5C983-C476-4F18-8341-CEB460E91B73}" destId="{2E910073-3F8B-43E4-A5B8-FA4E851A43E2}" srcOrd="1" destOrd="0" presId="urn:microsoft.com/office/officeart/2005/8/layout/orgChart1"/>
    <dgm:cxn modelId="{166B14AA-682B-4F91-8C38-4230737DFFC2}" type="presParOf" srcId="{C3A5C983-C476-4F18-8341-CEB460E91B73}" destId="{75076AC0-E146-41D9-B69E-8C9EA78B0A87}" srcOrd="2" destOrd="0" presId="urn:microsoft.com/office/officeart/2005/8/layout/orgChart1"/>
    <dgm:cxn modelId="{95AD2F6A-9BDF-4E31-BED6-5106F874490E}" type="presParOf" srcId="{9D16A71D-F340-45D2-A123-C7B47E40A96B}" destId="{EB1080F0-7DE9-4565-B858-BCDD627B33E7}" srcOrd="16" destOrd="0" presId="urn:microsoft.com/office/officeart/2005/8/layout/orgChart1"/>
    <dgm:cxn modelId="{79FE62B6-DBF4-4E2C-A222-F9D850F1187E}" type="presParOf" srcId="{9D16A71D-F340-45D2-A123-C7B47E40A96B}" destId="{7635F392-E5DF-4281-8A62-5C3D9790FD6B}" srcOrd="17" destOrd="0" presId="urn:microsoft.com/office/officeart/2005/8/layout/orgChart1"/>
    <dgm:cxn modelId="{246C5575-1436-466E-A7CD-6464A191BB34}" type="presParOf" srcId="{7635F392-E5DF-4281-8A62-5C3D9790FD6B}" destId="{8F77601F-C27A-40E9-913F-E0E9A57C41BE}" srcOrd="0" destOrd="0" presId="urn:microsoft.com/office/officeart/2005/8/layout/orgChart1"/>
    <dgm:cxn modelId="{5F076BC1-FED2-4B62-A7D1-768C6E10A805}" type="presParOf" srcId="{8F77601F-C27A-40E9-913F-E0E9A57C41BE}" destId="{16276E0B-7433-4E0E-BB22-BD3FA0D75A98}" srcOrd="0" destOrd="0" presId="urn:microsoft.com/office/officeart/2005/8/layout/orgChart1"/>
    <dgm:cxn modelId="{20CB602E-6AE8-41E0-85B4-50767B41C0C0}" type="presParOf" srcId="{8F77601F-C27A-40E9-913F-E0E9A57C41BE}" destId="{11BB2385-68DC-4805-ACEB-8D4E1E039AE3}" srcOrd="1" destOrd="0" presId="urn:microsoft.com/office/officeart/2005/8/layout/orgChart1"/>
    <dgm:cxn modelId="{6E200480-4102-48C1-A679-973627153D79}" type="presParOf" srcId="{7635F392-E5DF-4281-8A62-5C3D9790FD6B}" destId="{ECFEE6F4-1343-4C79-A855-2D58DCC2EEE2}" srcOrd="1" destOrd="0" presId="urn:microsoft.com/office/officeart/2005/8/layout/orgChart1"/>
    <dgm:cxn modelId="{D0DF499D-8BFC-4294-BF0F-671BAB0212C9}" type="presParOf" srcId="{7635F392-E5DF-4281-8A62-5C3D9790FD6B}" destId="{01844846-9437-4D28-B132-55052164BFA5}" srcOrd="2" destOrd="0" presId="urn:microsoft.com/office/officeart/2005/8/layout/orgChart1"/>
    <dgm:cxn modelId="{4541547A-27E5-4706-8350-939515E9A882}" type="presParOf" srcId="{0E27565D-0EBA-44B3-B29B-04FF2C11AFE4}" destId="{3F5E43F2-6F22-42EB-9791-3D37A43CD469}" srcOrd="2" destOrd="0" presId="urn:microsoft.com/office/officeart/2005/8/layout/orgChart1"/>
    <dgm:cxn modelId="{58EEE1D3-B068-4D4E-B1D1-3E0A1B85904C}" type="presParOf" srcId="{50167FCC-D3D7-4310-99F8-3201711ABC09}" destId="{B6308203-227E-46AC-B6F9-FEACAA08EAFE}" srcOrd="8" destOrd="0" presId="urn:microsoft.com/office/officeart/2005/8/layout/orgChart1"/>
    <dgm:cxn modelId="{77F40BAF-F1B6-4309-963D-BB9D27670353}" type="presParOf" srcId="{50167FCC-D3D7-4310-99F8-3201711ABC09}" destId="{4467BDC2-D7F1-4D6A-AD06-C6BB66BD24E4}" srcOrd="9" destOrd="0" presId="urn:microsoft.com/office/officeart/2005/8/layout/orgChart1"/>
    <dgm:cxn modelId="{203E3D2D-C53A-4FB9-9A09-A4086E940D64}" type="presParOf" srcId="{4467BDC2-D7F1-4D6A-AD06-C6BB66BD24E4}" destId="{DD4A8555-7B0F-4D01-B10F-5B1DB4EC165D}" srcOrd="0" destOrd="0" presId="urn:microsoft.com/office/officeart/2005/8/layout/orgChart1"/>
    <dgm:cxn modelId="{9E0EA0C1-C223-496E-A038-319FE9B0697D}" type="presParOf" srcId="{DD4A8555-7B0F-4D01-B10F-5B1DB4EC165D}" destId="{0E350BAE-B46A-4EAF-8FB1-DC52407DA8C1}" srcOrd="0" destOrd="0" presId="urn:microsoft.com/office/officeart/2005/8/layout/orgChart1"/>
    <dgm:cxn modelId="{24D9D49D-2CE8-41B1-A7D8-C3CCCC49804C}" type="presParOf" srcId="{DD4A8555-7B0F-4D01-B10F-5B1DB4EC165D}" destId="{BE3A5863-86B0-4954-8B1E-ABA111AF20DB}" srcOrd="1" destOrd="0" presId="urn:microsoft.com/office/officeart/2005/8/layout/orgChart1"/>
    <dgm:cxn modelId="{4C545DE1-74BD-437A-9232-A7BEAE140E9B}" type="presParOf" srcId="{4467BDC2-D7F1-4D6A-AD06-C6BB66BD24E4}" destId="{701A4E09-6561-4287-845C-AEEBA3574849}" srcOrd="1" destOrd="0" presId="urn:microsoft.com/office/officeart/2005/8/layout/orgChart1"/>
    <dgm:cxn modelId="{1F1EF6B1-D188-4601-89AB-EA2E8810805D}" type="presParOf" srcId="{701A4E09-6561-4287-845C-AEEBA3574849}" destId="{7396364D-A2F6-480C-BA2C-3685F08682DB}" srcOrd="0" destOrd="0" presId="urn:microsoft.com/office/officeart/2005/8/layout/orgChart1"/>
    <dgm:cxn modelId="{F8BBF362-E6B7-43CC-8E14-5F058E230FDD}" type="presParOf" srcId="{701A4E09-6561-4287-845C-AEEBA3574849}" destId="{455F5319-C2C2-41B6-B36B-3A698EC7DAF7}" srcOrd="1" destOrd="0" presId="urn:microsoft.com/office/officeart/2005/8/layout/orgChart1"/>
    <dgm:cxn modelId="{4CD1EC93-D2D3-425E-B907-49F95BE943B5}" type="presParOf" srcId="{455F5319-C2C2-41B6-B36B-3A698EC7DAF7}" destId="{74B38852-C06D-4120-8C31-9F1B45F56B32}" srcOrd="0" destOrd="0" presId="urn:microsoft.com/office/officeart/2005/8/layout/orgChart1"/>
    <dgm:cxn modelId="{7D6854E1-100D-4DD2-9E4D-C9E0E9B2C6B2}" type="presParOf" srcId="{74B38852-C06D-4120-8C31-9F1B45F56B32}" destId="{3D88DFAE-443B-473C-809D-A833432ECD1A}" srcOrd="0" destOrd="0" presId="urn:microsoft.com/office/officeart/2005/8/layout/orgChart1"/>
    <dgm:cxn modelId="{73AF79DF-40DE-475D-B6AB-E22F54152C46}" type="presParOf" srcId="{74B38852-C06D-4120-8C31-9F1B45F56B32}" destId="{CC414417-C19A-4A7B-8EE7-E411CE7350B1}" srcOrd="1" destOrd="0" presId="urn:microsoft.com/office/officeart/2005/8/layout/orgChart1"/>
    <dgm:cxn modelId="{FD1B7122-8EAF-442C-838D-047F6EC55C5E}" type="presParOf" srcId="{455F5319-C2C2-41B6-B36B-3A698EC7DAF7}" destId="{B9CE14E0-3875-4559-BB02-8411B6AFAF64}" srcOrd="1" destOrd="0" presId="urn:microsoft.com/office/officeart/2005/8/layout/orgChart1"/>
    <dgm:cxn modelId="{594DDED8-5937-4AC4-A0A8-72D8D1375FE1}" type="presParOf" srcId="{455F5319-C2C2-41B6-B36B-3A698EC7DAF7}" destId="{B1EDCEB8-5B18-4596-96EB-9490BEF460B7}" srcOrd="2" destOrd="0" presId="urn:microsoft.com/office/officeart/2005/8/layout/orgChart1"/>
    <dgm:cxn modelId="{47F0AF36-5514-4F1F-9796-4F73255DA7CE}" type="presParOf" srcId="{701A4E09-6561-4287-845C-AEEBA3574849}" destId="{22B06D13-F015-414F-BFF9-1C7071A35108}" srcOrd="2" destOrd="0" presId="urn:microsoft.com/office/officeart/2005/8/layout/orgChart1"/>
    <dgm:cxn modelId="{19D8DA1A-75C2-4671-B9C7-ED9FBFF01BF3}" type="presParOf" srcId="{701A4E09-6561-4287-845C-AEEBA3574849}" destId="{D91C4453-E405-4016-836D-30DA85CFB492}" srcOrd="3" destOrd="0" presId="urn:microsoft.com/office/officeart/2005/8/layout/orgChart1"/>
    <dgm:cxn modelId="{48ACE3D2-A853-4C5E-BA67-883695F90485}" type="presParOf" srcId="{D91C4453-E405-4016-836D-30DA85CFB492}" destId="{00CDD166-0263-4877-ADFD-5F29D02AD309}" srcOrd="0" destOrd="0" presId="urn:microsoft.com/office/officeart/2005/8/layout/orgChart1"/>
    <dgm:cxn modelId="{8B8236DC-D298-4619-97C5-1FA50E92CA62}" type="presParOf" srcId="{00CDD166-0263-4877-ADFD-5F29D02AD309}" destId="{909B9FFE-D956-42E5-A103-C12E0DF2AA2E}" srcOrd="0" destOrd="0" presId="urn:microsoft.com/office/officeart/2005/8/layout/orgChart1"/>
    <dgm:cxn modelId="{930975DF-FF76-4082-986D-5A71E7BFE7E9}" type="presParOf" srcId="{00CDD166-0263-4877-ADFD-5F29D02AD309}" destId="{C94ECF92-E209-40EA-A5F4-8B4889CB3001}" srcOrd="1" destOrd="0" presId="urn:microsoft.com/office/officeart/2005/8/layout/orgChart1"/>
    <dgm:cxn modelId="{26960864-BC04-46F2-BD59-60AEF6B72675}" type="presParOf" srcId="{D91C4453-E405-4016-836D-30DA85CFB492}" destId="{6F3AA333-D60F-4FB6-AEA5-DCC7B876DAB5}" srcOrd="1" destOrd="0" presId="urn:microsoft.com/office/officeart/2005/8/layout/orgChart1"/>
    <dgm:cxn modelId="{B6F79E95-F42E-47E3-AE50-31DB45C42A45}" type="presParOf" srcId="{D91C4453-E405-4016-836D-30DA85CFB492}" destId="{5BD33BB4-0DA4-4F03-A397-656A65816E0D}" srcOrd="2" destOrd="0" presId="urn:microsoft.com/office/officeart/2005/8/layout/orgChart1"/>
    <dgm:cxn modelId="{D63E4B55-B41B-4F01-8917-7FC686FF6BB3}" type="presParOf" srcId="{701A4E09-6561-4287-845C-AEEBA3574849}" destId="{205315DF-6003-413C-BC35-7D50406AA4D6}" srcOrd="4" destOrd="0" presId="urn:microsoft.com/office/officeart/2005/8/layout/orgChart1"/>
    <dgm:cxn modelId="{A23D2663-25B2-4479-A1CA-8A538DF186E7}" type="presParOf" srcId="{701A4E09-6561-4287-845C-AEEBA3574849}" destId="{18F79D86-9E0C-4176-8FA8-1BBC5A0DF4E7}" srcOrd="5" destOrd="0" presId="urn:microsoft.com/office/officeart/2005/8/layout/orgChart1"/>
    <dgm:cxn modelId="{5892F798-8922-4E2C-8B24-C2EF4F4F5861}" type="presParOf" srcId="{18F79D86-9E0C-4176-8FA8-1BBC5A0DF4E7}" destId="{8BB82ECB-827B-4A30-8AF1-2CEF92017C7F}" srcOrd="0" destOrd="0" presId="urn:microsoft.com/office/officeart/2005/8/layout/orgChart1"/>
    <dgm:cxn modelId="{71E9921B-CE2F-4E87-BE98-39384AD55AC6}" type="presParOf" srcId="{8BB82ECB-827B-4A30-8AF1-2CEF92017C7F}" destId="{2F2A91DB-CC0F-404A-A64C-8FE9AF8B3DE7}" srcOrd="0" destOrd="0" presId="urn:microsoft.com/office/officeart/2005/8/layout/orgChart1"/>
    <dgm:cxn modelId="{1BF639AB-F9DB-4A35-8841-0B84D3BB02B7}" type="presParOf" srcId="{8BB82ECB-827B-4A30-8AF1-2CEF92017C7F}" destId="{30A04E72-C77D-4CAC-97A9-AABBBC9D4D74}" srcOrd="1" destOrd="0" presId="urn:microsoft.com/office/officeart/2005/8/layout/orgChart1"/>
    <dgm:cxn modelId="{8FAFFA71-FFB9-4732-BD8B-357D2D79E3CC}" type="presParOf" srcId="{18F79D86-9E0C-4176-8FA8-1BBC5A0DF4E7}" destId="{2BDD09F5-C2F6-43B6-86C9-FBA117C2AF45}" srcOrd="1" destOrd="0" presId="urn:microsoft.com/office/officeart/2005/8/layout/orgChart1"/>
    <dgm:cxn modelId="{E9BC4AC5-99D9-4D94-B875-115A2704EBFF}" type="presParOf" srcId="{18F79D86-9E0C-4176-8FA8-1BBC5A0DF4E7}" destId="{54BF7296-273C-42F5-81D9-6DEB48B6F958}" srcOrd="2" destOrd="0" presId="urn:microsoft.com/office/officeart/2005/8/layout/orgChart1"/>
    <dgm:cxn modelId="{CA376E2B-41E1-4145-AF95-D4DE4F690EF0}" type="presParOf" srcId="{701A4E09-6561-4287-845C-AEEBA3574849}" destId="{8E80E8B2-CA1A-4135-B2FE-FE5220331C3E}" srcOrd="6" destOrd="0" presId="urn:microsoft.com/office/officeart/2005/8/layout/orgChart1"/>
    <dgm:cxn modelId="{D4F81C8C-9F51-4D65-B131-F6D1935F8889}" type="presParOf" srcId="{701A4E09-6561-4287-845C-AEEBA3574849}" destId="{73145316-5132-4821-B891-04F4082725D7}" srcOrd="7" destOrd="0" presId="urn:microsoft.com/office/officeart/2005/8/layout/orgChart1"/>
    <dgm:cxn modelId="{B0A7040D-DACA-4E14-9F01-F6186E47E07D}" type="presParOf" srcId="{73145316-5132-4821-B891-04F4082725D7}" destId="{AB0D4E07-045C-4BA8-82FF-40B7146D6AA3}" srcOrd="0" destOrd="0" presId="urn:microsoft.com/office/officeart/2005/8/layout/orgChart1"/>
    <dgm:cxn modelId="{1315ED86-18E2-4075-95B8-DE9BF60D026B}" type="presParOf" srcId="{AB0D4E07-045C-4BA8-82FF-40B7146D6AA3}" destId="{3AB3A635-120C-4E8F-A78E-E5600A6461EF}" srcOrd="0" destOrd="0" presId="urn:microsoft.com/office/officeart/2005/8/layout/orgChart1"/>
    <dgm:cxn modelId="{E81DE81E-2E93-414B-BE93-82D705073F86}" type="presParOf" srcId="{AB0D4E07-045C-4BA8-82FF-40B7146D6AA3}" destId="{E40C3B69-639C-489B-BF8B-6B9EF76FFCC6}" srcOrd="1" destOrd="0" presId="urn:microsoft.com/office/officeart/2005/8/layout/orgChart1"/>
    <dgm:cxn modelId="{EB8C2AA7-BA38-401B-AB54-DCD159EFAC80}" type="presParOf" srcId="{73145316-5132-4821-B891-04F4082725D7}" destId="{E771D918-925C-4332-98C0-C0B0E5CB0D05}" srcOrd="1" destOrd="0" presId="urn:microsoft.com/office/officeart/2005/8/layout/orgChart1"/>
    <dgm:cxn modelId="{0B19749D-7B7B-4075-8847-3DA7424E8AFB}" type="presParOf" srcId="{73145316-5132-4821-B891-04F4082725D7}" destId="{EF6876A2-088E-4004-96CE-E45EED9C9331}" srcOrd="2" destOrd="0" presId="urn:microsoft.com/office/officeart/2005/8/layout/orgChart1"/>
    <dgm:cxn modelId="{87AED9FA-CB72-428D-855F-4A92790909DB}" type="presParOf" srcId="{701A4E09-6561-4287-845C-AEEBA3574849}" destId="{16638F76-8F0A-4B11-A6D4-3381446E0DCC}" srcOrd="8" destOrd="0" presId="urn:microsoft.com/office/officeart/2005/8/layout/orgChart1"/>
    <dgm:cxn modelId="{ED628444-F57A-4AE0-A3EE-1B1D631E69E6}" type="presParOf" srcId="{701A4E09-6561-4287-845C-AEEBA3574849}" destId="{E975F74E-E7E3-4370-9633-840105069307}" srcOrd="9" destOrd="0" presId="urn:microsoft.com/office/officeart/2005/8/layout/orgChart1"/>
    <dgm:cxn modelId="{38B9FB47-FDE0-4AF2-8729-330F546677C3}" type="presParOf" srcId="{E975F74E-E7E3-4370-9633-840105069307}" destId="{113A3A8A-7E78-4886-8FEB-AAB8832D59D1}" srcOrd="0" destOrd="0" presId="urn:microsoft.com/office/officeart/2005/8/layout/orgChart1"/>
    <dgm:cxn modelId="{7B96A266-D9FE-4E71-9401-5CAA2C2760AD}" type="presParOf" srcId="{113A3A8A-7E78-4886-8FEB-AAB8832D59D1}" destId="{C89FFC31-84E7-4064-864C-A5BD1C3CC338}" srcOrd="0" destOrd="0" presId="urn:microsoft.com/office/officeart/2005/8/layout/orgChart1"/>
    <dgm:cxn modelId="{FE958181-0667-455D-AD4F-22D2C666C60A}" type="presParOf" srcId="{113A3A8A-7E78-4886-8FEB-AAB8832D59D1}" destId="{15DC6C30-ED8B-4DD0-BD82-E1146D8B7153}" srcOrd="1" destOrd="0" presId="urn:microsoft.com/office/officeart/2005/8/layout/orgChart1"/>
    <dgm:cxn modelId="{62F83A4A-42AE-4CA6-AED0-464BBB6A48CA}" type="presParOf" srcId="{E975F74E-E7E3-4370-9633-840105069307}" destId="{E0BD943D-97C2-45BB-A38F-F19E1351ACAF}" srcOrd="1" destOrd="0" presId="urn:microsoft.com/office/officeart/2005/8/layout/orgChart1"/>
    <dgm:cxn modelId="{6BE91F71-8A91-4C8E-AFB8-76307226BFF8}" type="presParOf" srcId="{E975F74E-E7E3-4370-9633-840105069307}" destId="{B4B0AB56-FF92-46F8-8DC9-F68079A17A34}" srcOrd="2" destOrd="0" presId="urn:microsoft.com/office/officeart/2005/8/layout/orgChart1"/>
    <dgm:cxn modelId="{9A59DEDD-14CC-4847-8828-2DED5682086C}" type="presParOf" srcId="{701A4E09-6561-4287-845C-AEEBA3574849}" destId="{48484C1E-CBCD-423E-BAF1-CD292B9B73BB}" srcOrd="10" destOrd="0" presId="urn:microsoft.com/office/officeart/2005/8/layout/orgChart1"/>
    <dgm:cxn modelId="{05EDC105-0B9A-4631-9304-F8FCCE781BCA}" type="presParOf" srcId="{701A4E09-6561-4287-845C-AEEBA3574849}" destId="{E0A42554-63BE-4366-BD0D-8B8FB92020EC}" srcOrd="11" destOrd="0" presId="urn:microsoft.com/office/officeart/2005/8/layout/orgChart1"/>
    <dgm:cxn modelId="{81473FFD-8132-4ED7-A421-BB7B93FFC756}" type="presParOf" srcId="{E0A42554-63BE-4366-BD0D-8B8FB92020EC}" destId="{5F9A76EA-C923-4A4A-974B-B0A71251493C}" srcOrd="0" destOrd="0" presId="urn:microsoft.com/office/officeart/2005/8/layout/orgChart1"/>
    <dgm:cxn modelId="{0505368D-3DB9-4E60-8DD9-4FCDFA2A90F2}" type="presParOf" srcId="{5F9A76EA-C923-4A4A-974B-B0A71251493C}" destId="{01AF9B8B-9623-4217-8221-CF53BF70E747}" srcOrd="0" destOrd="0" presId="urn:microsoft.com/office/officeart/2005/8/layout/orgChart1"/>
    <dgm:cxn modelId="{D1E84F57-3329-4140-A15B-1B5DA73BB844}" type="presParOf" srcId="{5F9A76EA-C923-4A4A-974B-B0A71251493C}" destId="{52E8B22D-F234-44FF-9F92-03CAB43E612E}" srcOrd="1" destOrd="0" presId="urn:microsoft.com/office/officeart/2005/8/layout/orgChart1"/>
    <dgm:cxn modelId="{1B98512C-A24B-494A-A56B-5E1E0EF08AE2}" type="presParOf" srcId="{E0A42554-63BE-4366-BD0D-8B8FB92020EC}" destId="{45541E60-13AB-4FEF-895D-577E5FADF744}" srcOrd="1" destOrd="0" presId="urn:microsoft.com/office/officeart/2005/8/layout/orgChart1"/>
    <dgm:cxn modelId="{DF3DABD7-4CB3-4D9A-8215-2B8B9A55EA7D}" type="presParOf" srcId="{E0A42554-63BE-4366-BD0D-8B8FB92020EC}" destId="{9201ABF6-22C4-4F3C-A68B-E374D8CD282A}" srcOrd="2" destOrd="0" presId="urn:microsoft.com/office/officeart/2005/8/layout/orgChart1"/>
    <dgm:cxn modelId="{2BD5A994-15CE-48CA-A393-9705BC93C9E3}" type="presParOf" srcId="{701A4E09-6561-4287-845C-AEEBA3574849}" destId="{92CFB384-76F5-4489-A61B-BFF250271182}" srcOrd="12" destOrd="0" presId="urn:microsoft.com/office/officeart/2005/8/layout/orgChart1"/>
    <dgm:cxn modelId="{952ADEE5-8087-4204-91FC-4D7E0A92296E}" type="presParOf" srcId="{701A4E09-6561-4287-845C-AEEBA3574849}" destId="{0DB171D5-182C-4E40-A05B-C897C90EC7A8}" srcOrd="13" destOrd="0" presId="urn:microsoft.com/office/officeart/2005/8/layout/orgChart1"/>
    <dgm:cxn modelId="{B160F1C2-5C09-4C7F-B9F3-AD13BB355A71}" type="presParOf" srcId="{0DB171D5-182C-4E40-A05B-C897C90EC7A8}" destId="{3362CACC-9404-4D2C-802A-8A8FC7C5339B}" srcOrd="0" destOrd="0" presId="urn:microsoft.com/office/officeart/2005/8/layout/orgChart1"/>
    <dgm:cxn modelId="{0F35515E-BF53-4365-AC97-47F11EB43717}" type="presParOf" srcId="{3362CACC-9404-4D2C-802A-8A8FC7C5339B}" destId="{5F4E2551-EF35-4DE9-A85C-5B8D518A987B}" srcOrd="0" destOrd="0" presId="urn:microsoft.com/office/officeart/2005/8/layout/orgChart1"/>
    <dgm:cxn modelId="{A0354498-8326-48E8-940A-F961196AD0F2}" type="presParOf" srcId="{3362CACC-9404-4D2C-802A-8A8FC7C5339B}" destId="{2B14AB9D-0433-465E-82E1-C3871C6D930E}" srcOrd="1" destOrd="0" presId="urn:microsoft.com/office/officeart/2005/8/layout/orgChart1"/>
    <dgm:cxn modelId="{E7A0F62D-E193-4EC0-927F-9A14A2E4A149}" type="presParOf" srcId="{0DB171D5-182C-4E40-A05B-C897C90EC7A8}" destId="{5232EB9C-B57A-430D-9734-24117FB408A3}" srcOrd="1" destOrd="0" presId="urn:microsoft.com/office/officeart/2005/8/layout/orgChart1"/>
    <dgm:cxn modelId="{87B80B56-1044-49E4-861F-4AB60AFD61A7}" type="presParOf" srcId="{0DB171D5-182C-4E40-A05B-C897C90EC7A8}" destId="{87A12D93-AD7A-44D1-85D5-071A510DC2D7}" srcOrd="2" destOrd="0" presId="urn:microsoft.com/office/officeart/2005/8/layout/orgChart1"/>
    <dgm:cxn modelId="{AC9C4723-0445-4A4E-82A1-2F5C355E4003}" type="presParOf" srcId="{701A4E09-6561-4287-845C-AEEBA3574849}" destId="{842DBA05-9A48-469E-BF61-494F69B19E64}" srcOrd="14" destOrd="0" presId="urn:microsoft.com/office/officeart/2005/8/layout/orgChart1"/>
    <dgm:cxn modelId="{03645B26-E1B5-4D72-BA4C-5A708F7761E6}" type="presParOf" srcId="{701A4E09-6561-4287-845C-AEEBA3574849}" destId="{CE7B795E-C5B0-4469-A11F-6B617C6A8AFA}" srcOrd="15" destOrd="0" presId="urn:microsoft.com/office/officeart/2005/8/layout/orgChart1"/>
    <dgm:cxn modelId="{4FA9F748-B369-4940-82AE-CF0D901C5261}" type="presParOf" srcId="{CE7B795E-C5B0-4469-A11F-6B617C6A8AFA}" destId="{B61E191C-A1E8-4363-BF67-63361B4B01D3}" srcOrd="0" destOrd="0" presId="urn:microsoft.com/office/officeart/2005/8/layout/orgChart1"/>
    <dgm:cxn modelId="{22079D8A-6F99-4FBF-A960-8BAAF0E920DD}" type="presParOf" srcId="{B61E191C-A1E8-4363-BF67-63361B4B01D3}" destId="{F50A38A6-FA9F-45E0-815B-16A86868963C}" srcOrd="0" destOrd="0" presId="urn:microsoft.com/office/officeart/2005/8/layout/orgChart1"/>
    <dgm:cxn modelId="{46EF2CDA-F7F8-489F-B724-93C9E626B2A0}" type="presParOf" srcId="{B61E191C-A1E8-4363-BF67-63361B4B01D3}" destId="{33500ACC-323E-4CAA-A28D-30543621D0C1}" srcOrd="1" destOrd="0" presId="urn:microsoft.com/office/officeart/2005/8/layout/orgChart1"/>
    <dgm:cxn modelId="{3B1BBC5D-4313-43AC-B09C-8FD741843B61}" type="presParOf" srcId="{CE7B795E-C5B0-4469-A11F-6B617C6A8AFA}" destId="{3E192FFF-F324-4D38-85FF-3579705153B3}" srcOrd="1" destOrd="0" presId="urn:microsoft.com/office/officeart/2005/8/layout/orgChart1"/>
    <dgm:cxn modelId="{880498A3-0D61-4D5F-9291-40FD6FE6EF51}" type="presParOf" srcId="{CE7B795E-C5B0-4469-A11F-6B617C6A8AFA}" destId="{860396E9-052B-4DB6-A3F5-E025B230748B}" srcOrd="2" destOrd="0" presId="urn:microsoft.com/office/officeart/2005/8/layout/orgChart1"/>
    <dgm:cxn modelId="{038ECA99-6034-40A1-9495-0A0FD18CDCF4}" type="presParOf" srcId="{701A4E09-6561-4287-845C-AEEBA3574849}" destId="{AFDD12DD-A8A2-41CB-97B4-643D2FA2ABE9}" srcOrd="16" destOrd="0" presId="urn:microsoft.com/office/officeart/2005/8/layout/orgChart1"/>
    <dgm:cxn modelId="{88A61FA8-6ADF-47EF-A3CE-E9C87D7D3700}" type="presParOf" srcId="{701A4E09-6561-4287-845C-AEEBA3574849}" destId="{50CA78EA-C2EF-44BA-8EE0-FCA2BC0B48EC}" srcOrd="17" destOrd="0" presId="urn:microsoft.com/office/officeart/2005/8/layout/orgChart1"/>
    <dgm:cxn modelId="{46E6C6AE-B7A2-4713-BC1C-F8620223ED4D}" type="presParOf" srcId="{50CA78EA-C2EF-44BA-8EE0-FCA2BC0B48EC}" destId="{B962DE5D-9637-4AC4-A3FE-9D6F5EB53964}" srcOrd="0" destOrd="0" presId="urn:microsoft.com/office/officeart/2005/8/layout/orgChart1"/>
    <dgm:cxn modelId="{510BF292-F474-42F0-9766-D21264AFBB64}" type="presParOf" srcId="{B962DE5D-9637-4AC4-A3FE-9D6F5EB53964}" destId="{F10EB476-C2C0-465D-B9B7-587BC677DD14}" srcOrd="0" destOrd="0" presId="urn:microsoft.com/office/officeart/2005/8/layout/orgChart1"/>
    <dgm:cxn modelId="{3FA2994A-FA8B-4EC3-845F-6C57AF975B7C}" type="presParOf" srcId="{B962DE5D-9637-4AC4-A3FE-9D6F5EB53964}" destId="{8C3ABDFC-7BA1-499C-B89D-5EFED34D3DC1}" srcOrd="1" destOrd="0" presId="urn:microsoft.com/office/officeart/2005/8/layout/orgChart1"/>
    <dgm:cxn modelId="{C993B76B-A3B7-476B-9D8C-6C2F1E61E05C}" type="presParOf" srcId="{50CA78EA-C2EF-44BA-8EE0-FCA2BC0B48EC}" destId="{90597647-DB7C-4793-8749-EDB9FADD11BF}" srcOrd="1" destOrd="0" presId="urn:microsoft.com/office/officeart/2005/8/layout/orgChart1"/>
    <dgm:cxn modelId="{E58B5538-24B2-44A6-8267-748562477BFC}" type="presParOf" srcId="{50CA78EA-C2EF-44BA-8EE0-FCA2BC0B48EC}" destId="{E30A562D-90C7-44A2-9512-F9727C4C3298}" srcOrd="2" destOrd="0" presId="urn:microsoft.com/office/officeart/2005/8/layout/orgChart1"/>
    <dgm:cxn modelId="{1D9E1993-0B59-48C6-A18A-671141E831B8}" type="presParOf" srcId="{701A4E09-6561-4287-845C-AEEBA3574849}" destId="{158F89B1-2BDD-4B3C-95A6-5A3DFA5F4E51}" srcOrd="18" destOrd="0" presId="urn:microsoft.com/office/officeart/2005/8/layout/orgChart1"/>
    <dgm:cxn modelId="{4CE6D63C-55E5-4875-B816-8FBF13EB4243}" type="presParOf" srcId="{701A4E09-6561-4287-845C-AEEBA3574849}" destId="{59C2A0AF-2617-4BCE-8123-7E7FBBB6FA8E}" srcOrd="19" destOrd="0" presId="urn:microsoft.com/office/officeart/2005/8/layout/orgChart1"/>
    <dgm:cxn modelId="{D2E8D763-E8AC-4C3E-8A42-575AB292CE5B}" type="presParOf" srcId="{59C2A0AF-2617-4BCE-8123-7E7FBBB6FA8E}" destId="{651596BC-C01A-4F00-9B9E-AB1322B4434A}" srcOrd="0" destOrd="0" presId="urn:microsoft.com/office/officeart/2005/8/layout/orgChart1"/>
    <dgm:cxn modelId="{150553BC-BA38-429D-BAE4-FF29E368A915}" type="presParOf" srcId="{651596BC-C01A-4F00-9B9E-AB1322B4434A}" destId="{B56850D9-19F3-44E8-9AEC-D584BACBED58}" srcOrd="0" destOrd="0" presId="urn:microsoft.com/office/officeart/2005/8/layout/orgChart1"/>
    <dgm:cxn modelId="{FC14A5BE-E065-45F1-B3F9-9D8A49DD9723}" type="presParOf" srcId="{651596BC-C01A-4F00-9B9E-AB1322B4434A}" destId="{FBE42E10-8118-4070-9E15-2D1F6524EB71}" srcOrd="1" destOrd="0" presId="urn:microsoft.com/office/officeart/2005/8/layout/orgChart1"/>
    <dgm:cxn modelId="{ED97B959-360B-46E7-AC3D-F957F3A94B69}" type="presParOf" srcId="{59C2A0AF-2617-4BCE-8123-7E7FBBB6FA8E}" destId="{AE1BBB86-14E8-46D9-9DD2-B4F5690F91B9}" srcOrd="1" destOrd="0" presId="urn:microsoft.com/office/officeart/2005/8/layout/orgChart1"/>
    <dgm:cxn modelId="{7C203471-F422-445E-93DA-36901E2EE36D}" type="presParOf" srcId="{59C2A0AF-2617-4BCE-8123-7E7FBBB6FA8E}" destId="{874A4CE2-46FB-4967-994C-2D652FCFA299}" srcOrd="2" destOrd="0" presId="urn:microsoft.com/office/officeart/2005/8/layout/orgChart1"/>
    <dgm:cxn modelId="{EC0BCFC5-F6C1-44A2-89AD-DD546754D614}" type="presParOf" srcId="{4467BDC2-D7F1-4D6A-AD06-C6BB66BD24E4}" destId="{1F18B5C3-8F6F-4839-AA5E-466540D37CD4}" srcOrd="2" destOrd="0" presId="urn:microsoft.com/office/officeart/2005/8/layout/orgChart1"/>
    <dgm:cxn modelId="{F62CC119-BE96-40C4-93D9-93AA46BE2C8C}" type="presParOf" srcId="{50167FCC-D3D7-4310-99F8-3201711ABC09}" destId="{39AC54DA-A6B4-41B7-ADEB-F90670BB848A}" srcOrd="10" destOrd="0" presId="urn:microsoft.com/office/officeart/2005/8/layout/orgChart1"/>
    <dgm:cxn modelId="{A11786D9-9130-473F-9BC2-DFB88151A5B3}" type="presParOf" srcId="{50167FCC-D3D7-4310-99F8-3201711ABC09}" destId="{562CBC21-2988-43C6-90E7-67EC4B2B508B}" srcOrd="11" destOrd="0" presId="urn:microsoft.com/office/officeart/2005/8/layout/orgChart1"/>
    <dgm:cxn modelId="{603A4184-A864-40A0-A079-F3ED6294E5C7}" type="presParOf" srcId="{562CBC21-2988-43C6-90E7-67EC4B2B508B}" destId="{C94986C7-DCA3-4F15-9CF7-EA5166EE8AB8}" srcOrd="0" destOrd="0" presId="urn:microsoft.com/office/officeart/2005/8/layout/orgChart1"/>
    <dgm:cxn modelId="{6887ABB1-351A-4B00-B47B-A32F2C2608BB}" type="presParOf" srcId="{C94986C7-DCA3-4F15-9CF7-EA5166EE8AB8}" destId="{AF290781-C584-4C80-8D61-82856C615603}" srcOrd="0" destOrd="0" presId="urn:microsoft.com/office/officeart/2005/8/layout/orgChart1"/>
    <dgm:cxn modelId="{E45FB3AB-4CA8-4DAB-A422-CA3A5C51B320}" type="presParOf" srcId="{C94986C7-DCA3-4F15-9CF7-EA5166EE8AB8}" destId="{410946AD-7114-4162-A10B-8143EFCAB61F}" srcOrd="1" destOrd="0" presId="urn:microsoft.com/office/officeart/2005/8/layout/orgChart1"/>
    <dgm:cxn modelId="{18FED962-30B8-4B58-BBF0-AC37B7E2D3CE}" type="presParOf" srcId="{562CBC21-2988-43C6-90E7-67EC4B2B508B}" destId="{AF161DDA-3C54-4C76-8C83-026FFAAF60D4}" srcOrd="1" destOrd="0" presId="urn:microsoft.com/office/officeart/2005/8/layout/orgChart1"/>
    <dgm:cxn modelId="{D9A3F2F3-8C2E-49FC-A0A0-7B402D200323}" type="presParOf" srcId="{562CBC21-2988-43C6-90E7-67EC4B2B508B}" destId="{F19E3DC5-3080-4CC5-83A8-2976B7971D9A}" srcOrd="2" destOrd="0" presId="urn:microsoft.com/office/officeart/2005/8/layout/orgChart1"/>
    <dgm:cxn modelId="{658CD743-AED3-4033-86D3-B5ED8E5E8421}" type="presParOf" srcId="{50167FCC-D3D7-4310-99F8-3201711ABC09}" destId="{197E6939-61B2-43F5-BD5C-5915994A7F64}" srcOrd="12" destOrd="0" presId="urn:microsoft.com/office/officeart/2005/8/layout/orgChart1"/>
    <dgm:cxn modelId="{CD352A22-1C87-4D0F-BCF1-5FF160325941}" type="presParOf" srcId="{50167FCC-D3D7-4310-99F8-3201711ABC09}" destId="{48AE5577-1696-4D22-BC00-E18559F69006}" srcOrd="13" destOrd="0" presId="urn:microsoft.com/office/officeart/2005/8/layout/orgChart1"/>
    <dgm:cxn modelId="{02897687-10F3-4888-8E2C-DC53EE19BD26}" type="presParOf" srcId="{48AE5577-1696-4D22-BC00-E18559F69006}" destId="{2871DB02-86F2-4ACC-9EA9-4059FFECA480}" srcOrd="0" destOrd="0" presId="urn:microsoft.com/office/officeart/2005/8/layout/orgChart1"/>
    <dgm:cxn modelId="{AF3B8C25-FB93-4C99-98B0-48DF7ACB6D6C}" type="presParOf" srcId="{2871DB02-86F2-4ACC-9EA9-4059FFECA480}" destId="{58535F45-8E2A-41B5-A6B0-85D8A212E8DD}" srcOrd="0" destOrd="0" presId="urn:microsoft.com/office/officeart/2005/8/layout/orgChart1"/>
    <dgm:cxn modelId="{A1AA9662-A8DB-45EC-B41E-3FCFFC3A2154}" type="presParOf" srcId="{2871DB02-86F2-4ACC-9EA9-4059FFECA480}" destId="{5AC197C0-AAD6-49EB-94EE-D5A888C7A5E4}" srcOrd="1" destOrd="0" presId="urn:microsoft.com/office/officeart/2005/8/layout/orgChart1"/>
    <dgm:cxn modelId="{0230883E-6D8F-4715-8C43-8D735576C4E4}" type="presParOf" srcId="{48AE5577-1696-4D22-BC00-E18559F69006}" destId="{521D2145-CE66-4053-8965-C139FA58FE62}" srcOrd="1" destOrd="0" presId="urn:microsoft.com/office/officeart/2005/8/layout/orgChart1"/>
    <dgm:cxn modelId="{1F44860B-7668-4877-9EE6-C6105A736903}" type="presParOf" srcId="{48AE5577-1696-4D22-BC00-E18559F69006}" destId="{E08EA149-CDD3-49EC-B15E-364072D76BC3}" srcOrd="2" destOrd="0" presId="urn:microsoft.com/office/officeart/2005/8/layout/orgChart1"/>
    <dgm:cxn modelId="{ADCCEB46-F806-4FEE-84B7-3750D95109CE}" type="presParOf" srcId="{50167FCC-D3D7-4310-99F8-3201711ABC09}" destId="{DBD5D8CA-2911-4F1E-8BA7-A5FE25DC2B18}" srcOrd="14" destOrd="0" presId="urn:microsoft.com/office/officeart/2005/8/layout/orgChart1"/>
    <dgm:cxn modelId="{1156DEC7-C13E-46F9-AFA9-5756A8F1D36E}" type="presParOf" srcId="{50167FCC-D3D7-4310-99F8-3201711ABC09}" destId="{166D1E32-9769-4013-B182-BE7DD89E53EA}" srcOrd="15" destOrd="0" presId="urn:microsoft.com/office/officeart/2005/8/layout/orgChart1"/>
    <dgm:cxn modelId="{68CBC1A2-7A0E-4547-BE9D-AEE3B498DE7F}" type="presParOf" srcId="{166D1E32-9769-4013-B182-BE7DD89E53EA}" destId="{566681A9-FA3E-4C1E-83CF-D8C3F4821748}" srcOrd="0" destOrd="0" presId="urn:microsoft.com/office/officeart/2005/8/layout/orgChart1"/>
    <dgm:cxn modelId="{BB6EC263-E521-48F0-AB3E-ADC5611315AA}" type="presParOf" srcId="{566681A9-FA3E-4C1E-83CF-D8C3F4821748}" destId="{7FE27426-AD9B-4F9E-8E12-C90CF0EE001F}" srcOrd="0" destOrd="0" presId="urn:microsoft.com/office/officeart/2005/8/layout/orgChart1"/>
    <dgm:cxn modelId="{D59F70AE-198A-4C2C-A807-78F572970D7B}" type="presParOf" srcId="{566681A9-FA3E-4C1E-83CF-D8C3F4821748}" destId="{92F41621-7BE6-4919-820C-7514FA499B0E}" srcOrd="1" destOrd="0" presId="urn:microsoft.com/office/officeart/2005/8/layout/orgChart1"/>
    <dgm:cxn modelId="{553E92D8-399A-4615-9407-D47B26E67131}" type="presParOf" srcId="{166D1E32-9769-4013-B182-BE7DD89E53EA}" destId="{56574CAB-ACE7-4430-95D9-C9FA62CF0A73}" srcOrd="1" destOrd="0" presId="urn:microsoft.com/office/officeart/2005/8/layout/orgChart1"/>
    <dgm:cxn modelId="{9FC00B6B-AB51-4B96-A3D3-0ECD9579D784}" type="presParOf" srcId="{56574CAB-ACE7-4430-95D9-C9FA62CF0A73}" destId="{D37D16FD-082B-46DB-99EC-EAA7CDF8E4D0}" srcOrd="0" destOrd="0" presId="urn:microsoft.com/office/officeart/2005/8/layout/orgChart1"/>
    <dgm:cxn modelId="{2C8D41A0-5DEB-4EE8-B18E-F4DEC5087D39}" type="presParOf" srcId="{56574CAB-ACE7-4430-95D9-C9FA62CF0A73}" destId="{9F8642AC-2E2C-46C4-B726-D4BE8253D060}" srcOrd="1" destOrd="0" presId="urn:microsoft.com/office/officeart/2005/8/layout/orgChart1"/>
    <dgm:cxn modelId="{FFD9C6C3-41C3-4E5F-9CC5-EF22DC6B1130}" type="presParOf" srcId="{9F8642AC-2E2C-46C4-B726-D4BE8253D060}" destId="{B57F4932-78E9-4078-916E-7ABBB8B4A498}" srcOrd="0" destOrd="0" presId="urn:microsoft.com/office/officeart/2005/8/layout/orgChart1"/>
    <dgm:cxn modelId="{41AE907B-5071-4FFD-87EF-72BC586940BB}" type="presParOf" srcId="{B57F4932-78E9-4078-916E-7ABBB8B4A498}" destId="{433FCDDE-313F-428A-92BF-6A37B1725739}" srcOrd="0" destOrd="0" presId="urn:microsoft.com/office/officeart/2005/8/layout/orgChart1"/>
    <dgm:cxn modelId="{719E23C3-0EF2-46A6-BB28-FFFE0BDD7F88}" type="presParOf" srcId="{B57F4932-78E9-4078-916E-7ABBB8B4A498}" destId="{B50E2C55-8011-4719-8BA8-4778C81F4551}" srcOrd="1" destOrd="0" presId="urn:microsoft.com/office/officeart/2005/8/layout/orgChart1"/>
    <dgm:cxn modelId="{8FD143AD-43F5-46D6-8320-51486A4717E3}" type="presParOf" srcId="{9F8642AC-2E2C-46C4-B726-D4BE8253D060}" destId="{8871FDBE-6CC2-41EF-A898-DDE36A33AD1B}" srcOrd="1" destOrd="0" presId="urn:microsoft.com/office/officeart/2005/8/layout/orgChart1"/>
    <dgm:cxn modelId="{A396E002-BBC1-422D-A123-7C45AC9D1168}" type="presParOf" srcId="{9F8642AC-2E2C-46C4-B726-D4BE8253D060}" destId="{95179690-D3BB-4379-82E5-A6677A0BCF7B}" srcOrd="2" destOrd="0" presId="urn:microsoft.com/office/officeart/2005/8/layout/orgChart1"/>
    <dgm:cxn modelId="{6066C26A-F57D-4859-BEDA-94C050972AF4}" type="presParOf" srcId="{166D1E32-9769-4013-B182-BE7DD89E53EA}" destId="{4BBA7678-A21E-423B-8B18-FBC9CE8F8563}" srcOrd="2" destOrd="0" presId="urn:microsoft.com/office/officeart/2005/8/layout/orgChart1"/>
    <dgm:cxn modelId="{A1077F3B-598B-4FB8-ABF7-DE25453C4641}" type="presParOf" srcId="{50167FCC-D3D7-4310-99F8-3201711ABC09}" destId="{79CCDE8C-0277-48CE-B559-E9DC3ADBE457}" srcOrd="16" destOrd="0" presId="urn:microsoft.com/office/officeart/2005/8/layout/orgChart1"/>
    <dgm:cxn modelId="{605C97AA-6E9C-4A5C-B068-1A4DE978888D}" type="presParOf" srcId="{50167FCC-D3D7-4310-99F8-3201711ABC09}" destId="{5AE85F63-4DD8-4DDB-9E44-B3C78881EBE4}" srcOrd="17" destOrd="0" presId="urn:microsoft.com/office/officeart/2005/8/layout/orgChart1"/>
    <dgm:cxn modelId="{714771A4-52DF-46D1-9786-6C2F4A54E5FD}" type="presParOf" srcId="{5AE85F63-4DD8-4DDB-9E44-B3C78881EBE4}" destId="{F9DF1FC2-1620-42AF-9329-393D97761843}" srcOrd="0" destOrd="0" presId="urn:microsoft.com/office/officeart/2005/8/layout/orgChart1"/>
    <dgm:cxn modelId="{656CC4D4-B97F-4F8B-913E-CBEE10420DAB}" type="presParOf" srcId="{F9DF1FC2-1620-42AF-9329-393D97761843}" destId="{4D2D2834-EF80-4DAB-A0E2-24D0B22C048F}" srcOrd="0" destOrd="0" presId="urn:microsoft.com/office/officeart/2005/8/layout/orgChart1"/>
    <dgm:cxn modelId="{D1FEC059-BDD4-49AC-A200-0E3C19030507}" type="presParOf" srcId="{F9DF1FC2-1620-42AF-9329-393D97761843}" destId="{72D9D61D-5A8F-4A86-AD31-F9EFD6DA75EF}" srcOrd="1" destOrd="0" presId="urn:microsoft.com/office/officeart/2005/8/layout/orgChart1"/>
    <dgm:cxn modelId="{3834CC25-9BAD-48CB-BC6F-2E81B6E199B6}" type="presParOf" srcId="{5AE85F63-4DD8-4DDB-9E44-B3C78881EBE4}" destId="{CC59EC58-8C7C-45FB-BFF7-15921A7EB411}" srcOrd="1" destOrd="0" presId="urn:microsoft.com/office/officeart/2005/8/layout/orgChart1"/>
    <dgm:cxn modelId="{FFCDD50E-2FF5-4F72-ADDF-458E607B11D5}" type="presParOf" srcId="{CC59EC58-8C7C-45FB-BFF7-15921A7EB411}" destId="{3CA0B5BB-0E59-427E-82A6-CC845D2C218B}" srcOrd="0" destOrd="0" presId="urn:microsoft.com/office/officeart/2005/8/layout/orgChart1"/>
    <dgm:cxn modelId="{25358DC7-4539-48C5-B0AA-82A612F83F65}" type="presParOf" srcId="{CC59EC58-8C7C-45FB-BFF7-15921A7EB411}" destId="{98741291-FB74-4B14-8F4F-294C5CD5AAD0}" srcOrd="1" destOrd="0" presId="urn:microsoft.com/office/officeart/2005/8/layout/orgChart1"/>
    <dgm:cxn modelId="{7AF8C581-E2C8-4AB5-8731-E89A4840C042}" type="presParOf" srcId="{98741291-FB74-4B14-8F4F-294C5CD5AAD0}" destId="{B90E369A-01B1-4B7E-AB95-4B461821BC03}" srcOrd="0" destOrd="0" presId="urn:microsoft.com/office/officeart/2005/8/layout/orgChart1"/>
    <dgm:cxn modelId="{009E0F3C-AC42-4C1A-B67B-9C2D5D89CF41}" type="presParOf" srcId="{B90E369A-01B1-4B7E-AB95-4B461821BC03}" destId="{37255D11-D327-4614-A8E7-812B3E635340}" srcOrd="0" destOrd="0" presId="urn:microsoft.com/office/officeart/2005/8/layout/orgChart1"/>
    <dgm:cxn modelId="{9EE37FA4-0776-47BA-9C6D-AD1088A2FDE0}" type="presParOf" srcId="{B90E369A-01B1-4B7E-AB95-4B461821BC03}" destId="{C41D8D37-B53D-4594-86B3-85598216D357}" srcOrd="1" destOrd="0" presId="urn:microsoft.com/office/officeart/2005/8/layout/orgChart1"/>
    <dgm:cxn modelId="{3D955FDF-9F63-40FE-93A0-D9C8BE6D20D1}" type="presParOf" srcId="{98741291-FB74-4B14-8F4F-294C5CD5AAD0}" destId="{35C983CC-8A75-4022-BD18-A95E80845B3E}" srcOrd="1" destOrd="0" presId="urn:microsoft.com/office/officeart/2005/8/layout/orgChart1"/>
    <dgm:cxn modelId="{58AD063D-64B8-4981-B89A-C041231306E4}" type="presParOf" srcId="{98741291-FB74-4B14-8F4F-294C5CD5AAD0}" destId="{148905FC-4FCF-4F1F-9956-14201D6809EC}" srcOrd="2" destOrd="0" presId="urn:microsoft.com/office/officeart/2005/8/layout/orgChart1"/>
    <dgm:cxn modelId="{6576B4E3-1799-410F-9D31-6284CCDECA85}" type="presParOf" srcId="{CC59EC58-8C7C-45FB-BFF7-15921A7EB411}" destId="{D8077525-90AC-4167-A6B4-A0A339B747F7}" srcOrd="2" destOrd="0" presId="urn:microsoft.com/office/officeart/2005/8/layout/orgChart1"/>
    <dgm:cxn modelId="{4F5377A5-72B5-4561-A894-8DEFF0038B37}" type="presParOf" srcId="{CC59EC58-8C7C-45FB-BFF7-15921A7EB411}" destId="{E7E9E93A-6C0A-49C9-951B-D563413FE369}" srcOrd="3" destOrd="0" presId="urn:microsoft.com/office/officeart/2005/8/layout/orgChart1"/>
    <dgm:cxn modelId="{AC6A702E-CC86-486B-B5AF-01585F78919E}" type="presParOf" srcId="{E7E9E93A-6C0A-49C9-951B-D563413FE369}" destId="{E76D1A91-C089-4F43-9808-7A73123A57EE}" srcOrd="0" destOrd="0" presId="urn:microsoft.com/office/officeart/2005/8/layout/orgChart1"/>
    <dgm:cxn modelId="{AAA0886A-BBD6-434E-80E4-0A3E5A456610}" type="presParOf" srcId="{E76D1A91-C089-4F43-9808-7A73123A57EE}" destId="{5046A282-0575-4EE7-95A1-802D2440999C}" srcOrd="0" destOrd="0" presId="urn:microsoft.com/office/officeart/2005/8/layout/orgChart1"/>
    <dgm:cxn modelId="{CB3075B4-3EFB-4757-B1CF-B6EEDCD9FF26}" type="presParOf" srcId="{E76D1A91-C089-4F43-9808-7A73123A57EE}" destId="{21E55F01-F558-478C-892C-C327458EEC23}" srcOrd="1" destOrd="0" presId="urn:microsoft.com/office/officeart/2005/8/layout/orgChart1"/>
    <dgm:cxn modelId="{72EE0F1F-B719-4A4F-8FD1-6D74B3D8D4A1}" type="presParOf" srcId="{E7E9E93A-6C0A-49C9-951B-D563413FE369}" destId="{46D29906-7F2B-462D-8384-EC60ADD13312}" srcOrd="1" destOrd="0" presId="urn:microsoft.com/office/officeart/2005/8/layout/orgChart1"/>
    <dgm:cxn modelId="{02CD1E82-7946-4864-847C-484317F22E82}" type="presParOf" srcId="{E7E9E93A-6C0A-49C9-951B-D563413FE369}" destId="{0BA0C70C-D3C3-4206-883A-83B32CAABA3B}" srcOrd="2" destOrd="0" presId="urn:microsoft.com/office/officeart/2005/8/layout/orgChart1"/>
    <dgm:cxn modelId="{08F06EDE-4B31-4546-B5EF-6BF048C5120B}" type="presParOf" srcId="{CC59EC58-8C7C-45FB-BFF7-15921A7EB411}" destId="{2D82E547-0A9F-483A-BC2E-B60085752D2C}" srcOrd="4" destOrd="0" presId="urn:microsoft.com/office/officeart/2005/8/layout/orgChart1"/>
    <dgm:cxn modelId="{E95C5C68-BB2E-48DC-B05F-CA353F10043B}" type="presParOf" srcId="{CC59EC58-8C7C-45FB-BFF7-15921A7EB411}" destId="{95C1564D-4CEE-45D0-85F7-EB3B2000A1EC}" srcOrd="5" destOrd="0" presId="urn:microsoft.com/office/officeart/2005/8/layout/orgChart1"/>
    <dgm:cxn modelId="{5328DE0D-C74C-4C6E-85FC-11D9F805ACCB}" type="presParOf" srcId="{95C1564D-4CEE-45D0-85F7-EB3B2000A1EC}" destId="{24EA6EE0-05E5-42F0-B05A-8C2DC68D6B1F}" srcOrd="0" destOrd="0" presId="urn:microsoft.com/office/officeart/2005/8/layout/orgChart1"/>
    <dgm:cxn modelId="{D32BC777-713D-4D2C-9600-757EDFEDB800}" type="presParOf" srcId="{24EA6EE0-05E5-42F0-B05A-8C2DC68D6B1F}" destId="{F5D45BC7-2B65-4692-87B4-88007EFD8662}" srcOrd="0" destOrd="0" presId="urn:microsoft.com/office/officeart/2005/8/layout/orgChart1"/>
    <dgm:cxn modelId="{854220DE-BE0B-4E3E-A11A-E728D693393A}" type="presParOf" srcId="{24EA6EE0-05E5-42F0-B05A-8C2DC68D6B1F}" destId="{CE55E30B-097C-4A5C-9978-FA4DE7E79D13}" srcOrd="1" destOrd="0" presId="urn:microsoft.com/office/officeart/2005/8/layout/orgChart1"/>
    <dgm:cxn modelId="{2C47D728-A1B4-48FF-9612-10501AF7C264}" type="presParOf" srcId="{95C1564D-4CEE-45D0-85F7-EB3B2000A1EC}" destId="{63FED728-B351-4A8D-802D-5EEF434335FF}" srcOrd="1" destOrd="0" presId="urn:microsoft.com/office/officeart/2005/8/layout/orgChart1"/>
    <dgm:cxn modelId="{4F38F8D2-EF07-48C6-B81D-5AECCAE182CF}" type="presParOf" srcId="{95C1564D-4CEE-45D0-85F7-EB3B2000A1EC}" destId="{F30B3CA5-1225-4649-B4D6-5A9B74A1111C}" srcOrd="2" destOrd="0" presId="urn:microsoft.com/office/officeart/2005/8/layout/orgChart1"/>
    <dgm:cxn modelId="{734D2AB9-6CF2-48DD-9D61-99B8DEB6EDF5}" type="presParOf" srcId="{CC59EC58-8C7C-45FB-BFF7-15921A7EB411}" destId="{0FAD848D-6634-487A-B618-ED884E281B57}" srcOrd="6" destOrd="0" presId="urn:microsoft.com/office/officeart/2005/8/layout/orgChart1"/>
    <dgm:cxn modelId="{C419611E-C1F3-4DE5-A415-69C16F343C3A}" type="presParOf" srcId="{CC59EC58-8C7C-45FB-BFF7-15921A7EB411}" destId="{964DB8DB-06B4-4F85-856C-93DF59CE0EF7}" srcOrd="7" destOrd="0" presId="urn:microsoft.com/office/officeart/2005/8/layout/orgChart1"/>
    <dgm:cxn modelId="{C3A88A2A-AA1F-47AC-A0BB-044822542D74}" type="presParOf" srcId="{964DB8DB-06B4-4F85-856C-93DF59CE0EF7}" destId="{B593D923-947B-48C7-AF18-91F0FA8B41A7}" srcOrd="0" destOrd="0" presId="urn:microsoft.com/office/officeart/2005/8/layout/orgChart1"/>
    <dgm:cxn modelId="{B6C71149-C38B-41E3-8E22-1BEA990C4907}" type="presParOf" srcId="{B593D923-947B-48C7-AF18-91F0FA8B41A7}" destId="{141A4978-89A5-4B6E-921B-B39160F05BE7}" srcOrd="0" destOrd="0" presId="urn:microsoft.com/office/officeart/2005/8/layout/orgChart1"/>
    <dgm:cxn modelId="{20DE151D-FB46-41BA-A617-F385164AFC4A}" type="presParOf" srcId="{B593D923-947B-48C7-AF18-91F0FA8B41A7}" destId="{7542099A-9C30-4687-892D-D872F7BFFCF8}" srcOrd="1" destOrd="0" presId="urn:microsoft.com/office/officeart/2005/8/layout/orgChart1"/>
    <dgm:cxn modelId="{EDA1514F-6553-4D06-A066-1C49C784DDD2}" type="presParOf" srcId="{964DB8DB-06B4-4F85-856C-93DF59CE0EF7}" destId="{57A9214F-107B-42D8-9763-DC0B8E52FBB1}" srcOrd="1" destOrd="0" presId="urn:microsoft.com/office/officeart/2005/8/layout/orgChart1"/>
    <dgm:cxn modelId="{C1653365-9B36-4350-8959-03B5172E789F}" type="presParOf" srcId="{964DB8DB-06B4-4F85-856C-93DF59CE0EF7}" destId="{C655A03B-94B1-4793-A10E-A82F5D67F733}" srcOrd="2" destOrd="0" presId="urn:microsoft.com/office/officeart/2005/8/layout/orgChart1"/>
    <dgm:cxn modelId="{D46822FF-18DC-4D42-89F9-893EB485BE81}" type="presParOf" srcId="{CC59EC58-8C7C-45FB-BFF7-15921A7EB411}" destId="{904079A8-176F-4186-81C2-0D52C0511425}" srcOrd="8" destOrd="0" presId="urn:microsoft.com/office/officeart/2005/8/layout/orgChart1"/>
    <dgm:cxn modelId="{BBFDBE0F-4F24-48B7-A305-8AA357E93D95}" type="presParOf" srcId="{CC59EC58-8C7C-45FB-BFF7-15921A7EB411}" destId="{13AD41CB-DE6D-4C23-9F6A-EF546B47E4B9}" srcOrd="9" destOrd="0" presId="urn:microsoft.com/office/officeart/2005/8/layout/orgChart1"/>
    <dgm:cxn modelId="{8477B9FC-E584-4FCA-90BF-5668365ADD8C}" type="presParOf" srcId="{13AD41CB-DE6D-4C23-9F6A-EF546B47E4B9}" destId="{3CD641B4-57DD-46BB-96BE-829FE09DE749}" srcOrd="0" destOrd="0" presId="urn:microsoft.com/office/officeart/2005/8/layout/orgChart1"/>
    <dgm:cxn modelId="{377968B5-882A-45F6-AECA-EB32F3FDBC38}" type="presParOf" srcId="{3CD641B4-57DD-46BB-96BE-829FE09DE749}" destId="{6B012E15-FCE6-4B47-A64A-B6AECC89246E}" srcOrd="0" destOrd="0" presId="urn:microsoft.com/office/officeart/2005/8/layout/orgChart1"/>
    <dgm:cxn modelId="{19A6B55F-8552-4C42-B44F-550BE6934FE7}" type="presParOf" srcId="{3CD641B4-57DD-46BB-96BE-829FE09DE749}" destId="{A2F22526-D0E6-40F6-B3DC-D81EBA64344C}" srcOrd="1" destOrd="0" presId="urn:microsoft.com/office/officeart/2005/8/layout/orgChart1"/>
    <dgm:cxn modelId="{DB879849-EDA3-46E9-85A9-F769F5DB87A8}" type="presParOf" srcId="{13AD41CB-DE6D-4C23-9F6A-EF546B47E4B9}" destId="{27D92D22-6F40-4AAF-A245-2E12F5F989B0}" srcOrd="1" destOrd="0" presId="urn:microsoft.com/office/officeart/2005/8/layout/orgChart1"/>
    <dgm:cxn modelId="{6BB8BA01-4D38-4789-9F91-98C4FAC0C8B4}" type="presParOf" srcId="{13AD41CB-DE6D-4C23-9F6A-EF546B47E4B9}" destId="{3CD9605B-7778-4042-B71F-E99DBAE33C4C}" srcOrd="2" destOrd="0" presId="urn:microsoft.com/office/officeart/2005/8/layout/orgChart1"/>
    <dgm:cxn modelId="{991BB924-F603-4015-AA87-9B1B1CFBE9A7}" type="presParOf" srcId="{CC59EC58-8C7C-45FB-BFF7-15921A7EB411}" destId="{3AD03602-69B8-47D5-A8A8-9D56BF0C6345}" srcOrd="10" destOrd="0" presId="urn:microsoft.com/office/officeart/2005/8/layout/orgChart1"/>
    <dgm:cxn modelId="{06A31390-1989-4B4C-9E50-68C82644EEB7}" type="presParOf" srcId="{CC59EC58-8C7C-45FB-BFF7-15921A7EB411}" destId="{C2D5B13A-EDB4-47E5-A660-147B737477F6}" srcOrd="11" destOrd="0" presId="urn:microsoft.com/office/officeart/2005/8/layout/orgChart1"/>
    <dgm:cxn modelId="{90A16A30-0DA2-44A3-B2A3-00094942FE23}" type="presParOf" srcId="{C2D5B13A-EDB4-47E5-A660-147B737477F6}" destId="{AFE2E9D0-15C4-4603-A2C5-EAE886B8E204}" srcOrd="0" destOrd="0" presId="urn:microsoft.com/office/officeart/2005/8/layout/orgChart1"/>
    <dgm:cxn modelId="{B4DE8A6E-6023-491F-B174-AADB62EB6FD1}" type="presParOf" srcId="{AFE2E9D0-15C4-4603-A2C5-EAE886B8E204}" destId="{45CD73B1-8805-45A5-A621-9BA7D4D81157}" srcOrd="0" destOrd="0" presId="urn:microsoft.com/office/officeart/2005/8/layout/orgChart1"/>
    <dgm:cxn modelId="{7342418D-BE22-4A9D-8B4A-88B73CB699FB}" type="presParOf" srcId="{AFE2E9D0-15C4-4603-A2C5-EAE886B8E204}" destId="{53ABD86A-42CB-4E19-9792-402A52146716}" srcOrd="1" destOrd="0" presId="urn:microsoft.com/office/officeart/2005/8/layout/orgChart1"/>
    <dgm:cxn modelId="{1C251641-DE0F-4350-B032-432247BB78B8}" type="presParOf" srcId="{C2D5B13A-EDB4-47E5-A660-147B737477F6}" destId="{301F5B94-3AE8-44EE-AA28-736C6AB20A00}" srcOrd="1" destOrd="0" presId="urn:microsoft.com/office/officeart/2005/8/layout/orgChart1"/>
    <dgm:cxn modelId="{486BED67-229B-45BD-AB5D-B16D07D94E5A}" type="presParOf" srcId="{C2D5B13A-EDB4-47E5-A660-147B737477F6}" destId="{690C9BC3-AAD0-463C-B7AA-BF7C7AE5C3BF}" srcOrd="2" destOrd="0" presId="urn:microsoft.com/office/officeart/2005/8/layout/orgChart1"/>
    <dgm:cxn modelId="{7F6F710F-B2EF-411A-9D18-028B8A710761}" type="presParOf" srcId="{CC59EC58-8C7C-45FB-BFF7-15921A7EB411}" destId="{F22F9762-6B03-417F-A229-DB7F79DBDBE2}" srcOrd="12" destOrd="0" presId="urn:microsoft.com/office/officeart/2005/8/layout/orgChart1"/>
    <dgm:cxn modelId="{F7C450F5-94C6-413A-AF6E-F4B580902949}" type="presParOf" srcId="{CC59EC58-8C7C-45FB-BFF7-15921A7EB411}" destId="{2AD98E02-69FB-414C-A301-44E83A63DC58}" srcOrd="13" destOrd="0" presId="urn:microsoft.com/office/officeart/2005/8/layout/orgChart1"/>
    <dgm:cxn modelId="{B8DD01F4-3DB2-4658-911B-EF9FE752FE28}" type="presParOf" srcId="{2AD98E02-69FB-414C-A301-44E83A63DC58}" destId="{B8EE3ED1-2568-430C-9BB5-B58CEEA73720}" srcOrd="0" destOrd="0" presId="urn:microsoft.com/office/officeart/2005/8/layout/orgChart1"/>
    <dgm:cxn modelId="{CEFB0677-7AF6-47BB-B2C2-58EBC1FAC4C6}" type="presParOf" srcId="{B8EE3ED1-2568-430C-9BB5-B58CEEA73720}" destId="{3B04B5D1-30C1-4EF9-B5DC-4A6AC8A51C01}" srcOrd="0" destOrd="0" presId="urn:microsoft.com/office/officeart/2005/8/layout/orgChart1"/>
    <dgm:cxn modelId="{E2618649-C424-4D6E-A548-1F2BBD32215B}" type="presParOf" srcId="{B8EE3ED1-2568-430C-9BB5-B58CEEA73720}" destId="{43AE897F-265B-4E6D-8864-6C104CBB6A78}" srcOrd="1" destOrd="0" presId="urn:microsoft.com/office/officeart/2005/8/layout/orgChart1"/>
    <dgm:cxn modelId="{25B29701-798D-469D-AD07-2636818F6390}" type="presParOf" srcId="{2AD98E02-69FB-414C-A301-44E83A63DC58}" destId="{6BECC5DA-FC39-4F74-9807-5D9E81CBF944}" srcOrd="1" destOrd="0" presId="urn:microsoft.com/office/officeart/2005/8/layout/orgChart1"/>
    <dgm:cxn modelId="{D6AF1052-F5E4-4211-84AD-DA1F01EEE39F}" type="presParOf" srcId="{2AD98E02-69FB-414C-A301-44E83A63DC58}" destId="{4FB45D18-1CF3-4A40-BFF1-62407FD3936E}" srcOrd="2" destOrd="0" presId="urn:microsoft.com/office/officeart/2005/8/layout/orgChart1"/>
    <dgm:cxn modelId="{E8CA6F9C-D637-4D6B-9142-B2574EB9197E}" type="presParOf" srcId="{CC59EC58-8C7C-45FB-BFF7-15921A7EB411}" destId="{5DFC4B0A-C6B2-4670-9DE2-940A65575328}" srcOrd="14" destOrd="0" presId="urn:microsoft.com/office/officeart/2005/8/layout/orgChart1"/>
    <dgm:cxn modelId="{82798F52-DE77-43DC-9A5E-A65D6AB55E4D}" type="presParOf" srcId="{CC59EC58-8C7C-45FB-BFF7-15921A7EB411}" destId="{9FF6254F-81A0-437F-8C48-9CDB316F1CA8}" srcOrd="15" destOrd="0" presId="urn:microsoft.com/office/officeart/2005/8/layout/orgChart1"/>
    <dgm:cxn modelId="{74DF2DC8-16FE-4BE8-9787-9875FE771FEA}" type="presParOf" srcId="{9FF6254F-81A0-437F-8C48-9CDB316F1CA8}" destId="{8192D626-3B46-4F29-A3C0-506BB886CB28}" srcOrd="0" destOrd="0" presId="urn:microsoft.com/office/officeart/2005/8/layout/orgChart1"/>
    <dgm:cxn modelId="{C840AFE3-6C75-4B3C-AFD8-EFAD6D188253}" type="presParOf" srcId="{8192D626-3B46-4F29-A3C0-506BB886CB28}" destId="{DAA9FEB8-EB84-43C9-965B-9F3AE63330B2}" srcOrd="0" destOrd="0" presId="urn:microsoft.com/office/officeart/2005/8/layout/orgChart1"/>
    <dgm:cxn modelId="{6AFAF007-57A0-48E0-AB3B-7CE3214EA6F2}" type="presParOf" srcId="{8192D626-3B46-4F29-A3C0-506BB886CB28}" destId="{796EB818-5B30-4A4F-8D3E-4447B3E1F9D8}" srcOrd="1" destOrd="0" presId="urn:microsoft.com/office/officeart/2005/8/layout/orgChart1"/>
    <dgm:cxn modelId="{E2151862-A874-43FF-93AD-87EB7118DBB2}" type="presParOf" srcId="{9FF6254F-81A0-437F-8C48-9CDB316F1CA8}" destId="{964A3F1D-FAD6-4F85-BA29-ED8835A75363}" srcOrd="1" destOrd="0" presId="urn:microsoft.com/office/officeart/2005/8/layout/orgChart1"/>
    <dgm:cxn modelId="{9749ECB9-5D5D-4809-8AD7-AD080A13A88E}" type="presParOf" srcId="{9FF6254F-81A0-437F-8C48-9CDB316F1CA8}" destId="{8ED2AE70-0468-4FBF-A15E-8395F4BBDC3A}" srcOrd="2" destOrd="0" presId="urn:microsoft.com/office/officeart/2005/8/layout/orgChart1"/>
    <dgm:cxn modelId="{0E3E2859-7704-4409-95E3-C55104E0EE38}" type="presParOf" srcId="{5AE85F63-4DD8-4DDB-9E44-B3C78881EBE4}" destId="{149201A5-7569-4CAF-B4AF-58B4A25F4D3C}" srcOrd="2" destOrd="0" presId="urn:microsoft.com/office/officeart/2005/8/layout/orgChart1"/>
    <dgm:cxn modelId="{EB781E66-206C-40FD-9DF7-0F4FE3A25252}" type="presParOf" srcId="{50167FCC-D3D7-4310-99F8-3201711ABC09}" destId="{5108C07A-555F-41EB-A204-5C6803AF9BFD}" srcOrd="18" destOrd="0" presId="urn:microsoft.com/office/officeart/2005/8/layout/orgChart1"/>
    <dgm:cxn modelId="{5A9BED94-4F7C-47C1-9DB8-F54CDDCB9D0D}" type="presParOf" srcId="{50167FCC-D3D7-4310-99F8-3201711ABC09}" destId="{168B4593-663B-49D3-9C3B-83E9857CAA35}" srcOrd="19" destOrd="0" presId="urn:microsoft.com/office/officeart/2005/8/layout/orgChart1"/>
    <dgm:cxn modelId="{9268E116-20C2-4AFF-9FF7-F3269BF5803A}" type="presParOf" srcId="{168B4593-663B-49D3-9C3B-83E9857CAA35}" destId="{244868C5-41A6-4EA7-93FA-69127A0F3F47}" srcOrd="0" destOrd="0" presId="urn:microsoft.com/office/officeart/2005/8/layout/orgChart1"/>
    <dgm:cxn modelId="{E2426FB0-1C00-445F-B21D-01041082A41B}" type="presParOf" srcId="{244868C5-41A6-4EA7-93FA-69127A0F3F47}" destId="{38EA01E5-C88A-44FF-8E5D-C9DCB01D6B28}" srcOrd="0" destOrd="0" presId="urn:microsoft.com/office/officeart/2005/8/layout/orgChart1"/>
    <dgm:cxn modelId="{F6A95E7B-38C1-427D-B473-C28FEACF0DA0}" type="presParOf" srcId="{244868C5-41A6-4EA7-93FA-69127A0F3F47}" destId="{95CDAE6C-D236-415D-AB3B-6CF9179B0BCD}" srcOrd="1" destOrd="0" presId="urn:microsoft.com/office/officeart/2005/8/layout/orgChart1"/>
    <dgm:cxn modelId="{B1EB7E78-4C96-477C-BD60-140082976F33}" type="presParOf" srcId="{168B4593-663B-49D3-9C3B-83E9857CAA35}" destId="{205A729C-5552-4257-AB6D-81869A9B6D67}" srcOrd="1" destOrd="0" presId="urn:microsoft.com/office/officeart/2005/8/layout/orgChart1"/>
    <dgm:cxn modelId="{F7CBAE1F-BBD6-4205-8734-43CC1847435F}" type="presParOf" srcId="{205A729C-5552-4257-AB6D-81869A9B6D67}" destId="{E8D3A8ED-0095-4F73-BCF4-91B0C5D1EC42}" srcOrd="0" destOrd="0" presId="urn:microsoft.com/office/officeart/2005/8/layout/orgChart1"/>
    <dgm:cxn modelId="{3D235662-7753-443C-8F00-04E78D4FC642}" type="presParOf" srcId="{205A729C-5552-4257-AB6D-81869A9B6D67}" destId="{E85541B5-984D-40C9-A3F3-022EC90568E8}" srcOrd="1" destOrd="0" presId="urn:microsoft.com/office/officeart/2005/8/layout/orgChart1"/>
    <dgm:cxn modelId="{DABCE2DF-A679-4640-869F-6E0D1691C5B8}" type="presParOf" srcId="{E85541B5-984D-40C9-A3F3-022EC90568E8}" destId="{FE19D925-C634-4C0A-A5CF-3FEA1C5EE561}" srcOrd="0" destOrd="0" presId="urn:microsoft.com/office/officeart/2005/8/layout/orgChart1"/>
    <dgm:cxn modelId="{F4DE4E36-D652-47D1-9897-998E40C0F057}" type="presParOf" srcId="{FE19D925-C634-4C0A-A5CF-3FEA1C5EE561}" destId="{B282AB28-DD88-4993-9DED-50E803E06787}" srcOrd="0" destOrd="0" presId="urn:microsoft.com/office/officeart/2005/8/layout/orgChart1"/>
    <dgm:cxn modelId="{500EF0B5-AAF8-4892-8F54-CE93F1EF430D}" type="presParOf" srcId="{FE19D925-C634-4C0A-A5CF-3FEA1C5EE561}" destId="{A7466A2B-C956-4C3C-A4C2-F0D3CFB38E1E}" srcOrd="1" destOrd="0" presId="urn:microsoft.com/office/officeart/2005/8/layout/orgChart1"/>
    <dgm:cxn modelId="{01C5FB06-E31E-4593-AC0B-EBD70AFC28CD}" type="presParOf" srcId="{E85541B5-984D-40C9-A3F3-022EC90568E8}" destId="{8E0FC1FF-0F27-4250-8999-C4679A9968DD}" srcOrd="1" destOrd="0" presId="urn:microsoft.com/office/officeart/2005/8/layout/orgChart1"/>
    <dgm:cxn modelId="{41157F6D-CC48-4555-94B7-3A069A782DB9}" type="presParOf" srcId="{E85541B5-984D-40C9-A3F3-022EC90568E8}" destId="{8ABBBACF-2920-412C-A806-D37C9B407AF4}" srcOrd="2" destOrd="0" presId="urn:microsoft.com/office/officeart/2005/8/layout/orgChart1"/>
    <dgm:cxn modelId="{92C73BCA-3ACF-480F-B5C5-9027CD6A1A64}" type="presParOf" srcId="{205A729C-5552-4257-AB6D-81869A9B6D67}" destId="{52074935-629D-4F92-B076-0C146B9A0338}" srcOrd="2" destOrd="0" presId="urn:microsoft.com/office/officeart/2005/8/layout/orgChart1"/>
    <dgm:cxn modelId="{45E9D501-21C4-4432-A34D-3F9724587502}" type="presParOf" srcId="{205A729C-5552-4257-AB6D-81869A9B6D67}" destId="{345ADB60-1172-4B84-8E9F-F59513B7F64F}" srcOrd="3" destOrd="0" presId="urn:microsoft.com/office/officeart/2005/8/layout/orgChart1"/>
    <dgm:cxn modelId="{3B00BB61-8039-4E94-979E-E13469CDBD2E}" type="presParOf" srcId="{345ADB60-1172-4B84-8E9F-F59513B7F64F}" destId="{61986CB6-EAF9-4D25-8D92-0175FCDB0989}" srcOrd="0" destOrd="0" presId="urn:microsoft.com/office/officeart/2005/8/layout/orgChart1"/>
    <dgm:cxn modelId="{69D11771-7302-4E04-B1F0-C3D0FA04911D}" type="presParOf" srcId="{61986CB6-EAF9-4D25-8D92-0175FCDB0989}" destId="{C898D0B8-037E-4CF6-B2A1-ACA5866A1C3A}" srcOrd="0" destOrd="0" presId="urn:microsoft.com/office/officeart/2005/8/layout/orgChart1"/>
    <dgm:cxn modelId="{C7959C87-E735-4D52-9A47-0A878F176AAD}" type="presParOf" srcId="{61986CB6-EAF9-4D25-8D92-0175FCDB0989}" destId="{8230FD8F-39F5-4D61-85A9-F6F4C17F4820}" srcOrd="1" destOrd="0" presId="urn:microsoft.com/office/officeart/2005/8/layout/orgChart1"/>
    <dgm:cxn modelId="{96A8BD80-DEB2-4B45-8BB3-3DB697855B6F}" type="presParOf" srcId="{345ADB60-1172-4B84-8E9F-F59513B7F64F}" destId="{3CCEEA21-BF97-4F9C-89C7-F174AA283998}" srcOrd="1" destOrd="0" presId="urn:microsoft.com/office/officeart/2005/8/layout/orgChart1"/>
    <dgm:cxn modelId="{2C8602DB-42BB-43E5-B488-5C1528033BD2}" type="presParOf" srcId="{345ADB60-1172-4B84-8E9F-F59513B7F64F}" destId="{32668840-408F-4695-96EA-513DBD32DE09}" srcOrd="2" destOrd="0" presId="urn:microsoft.com/office/officeart/2005/8/layout/orgChart1"/>
    <dgm:cxn modelId="{DD81B658-C724-48CC-B418-AFE66634740C}" type="presParOf" srcId="{205A729C-5552-4257-AB6D-81869A9B6D67}" destId="{3DB38560-EB81-4F0A-BAFB-237FD2B3984A}" srcOrd="4" destOrd="0" presId="urn:microsoft.com/office/officeart/2005/8/layout/orgChart1"/>
    <dgm:cxn modelId="{50CA97E3-EEFF-40E5-BBCB-7B38E0AF0999}" type="presParOf" srcId="{205A729C-5552-4257-AB6D-81869A9B6D67}" destId="{1C272FC3-BC6C-4874-B4B5-9C9B532D6A22}" srcOrd="5" destOrd="0" presId="urn:microsoft.com/office/officeart/2005/8/layout/orgChart1"/>
    <dgm:cxn modelId="{C72BCBE2-0A29-4B06-98F8-5102EF70AC32}" type="presParOf" srcId="{1C272FC3-BC6C-4874-B4B5-9C9B532D6A22}" destId="{6C44A0AD-113D-4C3E-A0F4-9F44BE99CC58}" srcOrd="0" destOrd="0" presId="urn:microsoft.com/office/officeart/2005/8/layout/orgChart1"/>
    <dgm:cxn modelId="{C5DE7978-BF81-4F4E-BD6A-8471A6D7251E}" type="presParOf" srcId="{6C44A0AD-113D-4C3E-A0F4-9F44BE99CC58}" destId="{5D46F976-3B53-4451-999C-2CB57AA4EF77}" srcOrd="0" destOrd="0" presId="urn:microsoft.com/office/officeart/2005/8/layout/orgChart1"/>
    <dgm:cxn modelId="{F0CB422C-9006-4F23-ADD7-D19D60FF9911}" type="presParOf" srcId="{6C44A0AD-113D-4C3E-A0F4-9F44BE99CC58}" destId="{13F8C9E0-51AA-447D-9294-8950981676F8}" srcOrd="1" destOrd="0" presId="urn:microsoft.com/office/officeart/2005/8/layout/orgChart1"/>
    <dgm:cxn modelId="{1AEEFD7F-2DCB-4B5D-B553-E588A623E4C5}" type="presParOf" srcId="{1C272FC3-BC6C-4874-B4B5-9C9B532D6A22}" destId="{B91C1A90-E968-4D84-A445-12FD0EAC3378}" srcOrd="1" destOrd="0" presId="urn:microsoft.com/office/officeart/2005/8/layout/orgChart1"/>
    <dgm:cxn modelId="{BEEB2A52-4A8E-49A6-8C84-BAE000F586F3}" type="presParOf" srcId="{1C272FC3-BC6C-4874-B4B5-9C9B532D6A22}" destId="{03FB90B7-9068-41BE-96B4-5298FA910592}" srcOrd="2" destOrd="0" presId="urn:microsoft.com/office/officeart/2005/8/layout/orgChart1"/>
    <dgm:cxn modelId="{DFC7D347-0AC4-4019-B817-0CFB45DE19FD}" type="presParOf" srcId="{205A729C-5552-4257-AB6D-81869A9B6D67}" destId="{0F379E6A-D1F9-44BB-B5D7-1D4E09B09BC8}" srcOrd="6" destOrd="0" presId="urn:microsoft.com/office/officeart/2005/8/layout/orgChart1"/>
    <dgm:cxn modelId="{3D5F936A-A62B-4385-869F-43B33E9CF5C0}" type="presParOf" srcId="{205A729C-5552-4257-AB6D-81869A9B6D67}" destId="{5EEA3DAB-005E-4D6B-957C-55A23E0CFBD9}" srcOrd="7" destOrd="0" presId="urn:microsoft.com/office/officeart/2005/8/layout/orgChart1"/>
    <dgm:cxn modelId="{D659B2DA-6FB3-4C3C-B4E1-5CC92F95BFD5}" type="presParOf" srcId="{5EEA3DAB-005E-4D6B-957C-55A23E0CFBD9}" destId="{DE07E753-A1A8-4E1E-AD84-B912C541F827}" srcOrd="0" destOrd="0" presId="urn:microsoft.com/office/officeart/2005/8/layout/orgChart1"/>
    <dgm:cxn modelId="{A2A34D72-9BD3-42F3-8649-D695DF0B18AE}" type="presParOf" srcId="{DE07E753-A1A8-4E1E-AD84-B912C541F827}" destId="{0AE9AA0F-D0EF-4FC2-AFD2-A6060F77465B}" srcOrd="0" destOrd="0" presId="urn:microsoft.com/office/officeart/2005/8/layout/orgChart1"/>
    <dgm:cxn modelId="{B81B57F1-E477-4C85-8AC6-8E79991EEC39}" type="presParOf" srcId="{DE07E753-A1A8-4E1E-AD84-B912C541F827}" destId="{B10708DE-BAF4-47C4-8A52-96F39D45A2AC}" srcOrd="1" destOrd="0" presId="urn:microsoft.com/office/officeart/2005/8/layout/orgChart1"/>
    <dgm:cxn modelId="{5D6506FA-9905-4901-9EF1-FFB1A765E67A}" type="presParOf" srcId="{5EEA3DAB-005E-4D6B-957C-55A23E0CFBD9}" destId="{3B27BACA-BD6D-4477-90B9-1BEB5C032BB5}" srcOrd="1" destOrd="0" presId="urn:microsoft.com/office/officeart/2005/8/layout/orgChart1"/>
    <dgm:cxn modelId="{A1A79030-4DA5-48B0-BBFF-1C5EC215AF01}" type="presParOf" srcId="{5EEA3DAB-005E-4D6B-957C-55A23E0CFBD9}" destId="{BB9B1FA5-AF43-4EC5-9A67-952D268AA51E}" srcOrd="2" destOrd="0" presId="urn:microsoft.com/office/officeart/2005/8/layout/orgChart1"/>
    <dgm:cxn modelId="{74021426-100F-470F-9F30-B4EAF3E92B76}" type="presParOf" srcId="{205A729C-5552-4257-AB6D-81869A9B6D67}" destId="{43C8B0A7-C600-4BEE-BF54-7D03AA40C4A8}" srcOrd="8" destOrd="0" presId="urn:microsoft.com/office/officeart/2005/8/layout/orgChart1"/>
    <dgm:cxn modelId="{AD318198-E028-4D54-A019-290ED41302E0}" type="presParOf" srcId="{205A729C-5552-4257-AB6D-81869A9B6D67}" destId="{37E612F7-B44F-4547-B260-7E03997D9689}" srcOrd="9" destOrd="0" presId="urn:microsoft.com/office/officeart/2005/8/layout/orgChart1"/>
    <dgm:cxn modelId="{5B9AA174-016E-4E78-A647-D5C6774DE570}" type="presParOf" srcId="{37E612F7-B44F-4547-B260-7E03997D9689}" destId="{7A56745A-7FC4-46C3-B27B-55E525525D3B}" srcOrd="0" destOrd="0" presId="urn:microsoft.com/office/officeart/2005/8/layout/orgChart1"/>
    <dgm:cxn modelId="{CC19EEF4-9EF3-43B8-B93D-DAE7AB9372BE}" type="presParOf" srcId="{7A56745A-7FC4-46C3-B27B-55E525525D3B}" destId="{5CF7A4E3-A03F-4BB1-B863-F6095D2A0F9D}" srcOrd="0" destOrd="0" presId="urn:microsoft.com/office/officeart/2005/8/layout/orgChart1"/>
    <dgm:cxn modelId="{CA1D470E-79E4-4B7B-A162-C760A9B1BB96}" type="presParOf" srcId="{7A56745A-7FC4-46C3-B27B-55E525525D3B}" destId="{E9CDB9BF-F75A-48F0-B6D2-7D81E123F543}" srcOrd="1" destOrd="0" presId="urn:microsoft.com/office/officeart/2005/8/layout/orgChart1"/>
    <dgm:cxn modelId="{29AB4D85-BC5C-497F-889B-CF47A8AFD981}" type="presParOf" srcId="{37E612F7-B44F-4547-B260-7E03997D9689}" destId="{15E7C99B-67C2-4A6D-B6C9-55AB54D992B1}" srcOrd="1" destOrd="0" presId="urn:microsoft.com/office/officeart/2005/8/layout/orgChart1"/>
    <dgm:cxn modelId="{BBAE10F6-FA61-4AE8-9164-AC116E8A74C9}" type="presParOf" srcId="{37E612F7-B44F-4547-B260-7E03997D9689}" destId="{8172C758-3899-44B1-B72F-AA9DAF188F9A}" srcOrd="2" destOrd="0" presId="urn:microsoft.com/office/officeart/2005/8/layout/orgChart1"/>
    <dgm:cxn modelId="{EF61414F-38C9-43C9-B91C-CB92B6D94DD5}" type="presParOf" srcId="{205A729C-5552-4257-AB6D-81869A9B6D67}" destId="{F6D01F33-3CB2-43C4-9039-D1B9A7CF0A2C}" srcOrd="10" destOrd="0" presId="urn:microsoft.com/office/officeart/2005/8/layout/orgChart1"/>
    <dgm:cxn modelId="{D33ED192-1746-4D22-B42C-8BACA57E42C0}" type="presParOf" srcId="{205A729C-5552-4257-AB6D-81869A9B6D67}" destId="{427F4237-ED96-4EA3-A09D-F10743002EC1}" srcOrd="11" destOrd="0" presId="urn:microsoft.com/office/officeart/2005/8/layout/orgChart1"/>
    <dgm:cxn modelId="{E7CD5117-1289-4338-847F-9C427B1BA63B}" type="presParOf" srcId="{427F4237-ED96-4EA3-A09D-F10743002EC1}" destId="{CC6C36E6-626B-439A-8B8A-437B10CB1EDD}" srcOrd="0" destOrd="0" presId="urn:microsoft.com/office/officeart/2005/8/layout/orgChart1"/>
    <dgm:cxn modelId="{84A09E43-AC81-4DEA-B99F-EF1E6B9DBCF2}" type="presParOf" srcId="{CC6C36E6-626B-439A-8B8A-437B10CB1EDD}" destId="{11E391C8-F11D-4704-91D9-D464BF2313E6}" srcOrd="0" destOrd="0" presId="urn:microsoft.com/office/officeart/2005/8/layout/orgChart1"/>
    <dgm:cxn modelId="{E4BF9355-07B0-4651-B837-C3DDD5108183}" type="presParOf" srcId="{CC6C36E6-626B-439A-8B8A-437B10CB1EDD}" destId="{8487B877-1962-430E-AB64-ACAF0B4FB4F9}" srcOrd="1" destOrd="0" presId="urn:microsoft.com/office/officeart/2005/8/layout/orgChart1"/>
    <dgm:cxn modelId="{102EBE16-5F4F-44DB-A2F7-9DED5BC57287}" type="presParOf" srcId="{427F4237-ED96-4EA3-A09D-F10743002EC1}" destId="{8C86270F-7938-4414-AAE6-DC2FFE283E73}" srcOrd="1" destOrd="0" presId="urn:microsoft.com/office/officeart/2005/8/layout/orgChart1"/>
    <dgm:cxn modelId="{70D8114D-056D-476E-B91C-859209456A47}" type="presParOf" srcId="{427F4237-ED96-4EA3-A09D-F10743002EC1}" destId="{ED70F682-6C0C-49F7-8CE0-4CA4ABFEE639}" srcOrd="2" destOrd="0" presId="urn:microsoft.com/office/officeart/2005/8/layout/orgChart1"/>
    <dgm:cxn modelId="{40520A32-6B68-49D1-B163-847CC9E7E908}" type="presParOf" srcId="{205A729C-5552-4257-AB6D-81869A9B6D67}" destId="{92F69B4B-907A-4AEA-9821-0FEAEEE5F609}" srcOrd="12" destOrd="0" presId="urn:microsoft.com/office/officeart/2005/8/layout/orgChart1"/>
    <dgm:cxn modelId="{65BD3A9F-A4AE-4986-A05B-85A66CDC0773}" type="presParOf" srcId="{205A729C-5552-4257-AB6D-81869A9B6D67}" destId="{1E50B90F-79E8-4355-B736-3BC17BA46806}" srcOrd="13" destOrd="0" presId="urn:microsoft.com/office/officeart/2005/8/layout/orgChart1"/>
    <dgm:cxn modelId="{406814BC-7394-4DBA-9CB2-BF1E6AF7EF9B}" type="presParOf" srcId="{1E50B90F-79E8-4355-B736-3BC17BA46806}" destId="{CCC215AA-26A3-48C4-B500-1CDCCD4AC454}" srcOrd="0" destOrd="0" presId="urn:microsoft.com/office/officeart/2005/8/layout/orgChart1"/>
    <dgm:cxn modelId="{1BAD17C9-A9D0-48C0-918C-BE4740497AC5}" type="presParOf" srcId="{CCC215AA-26A3-48C4-B500-1CDCCD4AC454}" destId="{000D6363-DDCE-44A5-A216-9B0C84FE93F5}" srcOrd="0" destOrd="0" presId="urn:microsoft.com/office/officeart/2005/8/layout/orgChart1"/>
    <dgm:cxn modelId="{0DE21ABD-FCAF-4061-BE03-409055E0E11B}" type="presParOf" srcId="{CCC215AA-26A3-48C4-B500-1CDCCD4AC454}" destId="{31A4AF29-D550-4332-91A4-A1FB2FB8E712}" srcOrd="1" destOrd="0" presId="urn:microsoft.com/office/officeart/2005/8/layout/orgChart1"/>
    <dgm:cxn modelId="{9FC4CAAB-DAA9-4893-B44D-F08105DF9018}" type="presParOf" srcId="{1E50B90F-79E8-4355-B736-3BC17BA46806}" destId="{0FC10336-B9C5-48FD-9C13-9D94CF8623D9}" srcOrd="1" destOrd="0" presId="urn:microsoft.com/office/officeart/2005/8/layout/orgChart1"/>
    <dgm:cxn modelId="{7BF39FA1-FBED-4179-AA4B-E95F070E0B1A}" type="presParOf" srcId="{1E50B90F-79E8-4355-B736-3BC17BA46806}" destId="{A12D0786-A35C-416F-8240-3ACD6F339430}" srcOrd="2" destOrd="0" presId="urn:microsoft.com/office/officeart/2005/8/layout/orgChart1"/>
    <dgm:cxn modelId="{34BC27B9-87CA-40E6-B434-E24D6041AC0E}" type="presParOf" srcId="{205A729C-5552-4257-AB6D-81869A9B6D67}" destId="{AE218420-54E3-4E2B-9619-4976F15F0DB8}" srcOrd="14" destOrd="0" presId="urn:microsoft.com/office/officeart/2005/8/layout/orgChart1"/>
    <dgm:cxn modelId="{FF514FD0-9AA5-46F8-A037-4D04E606850A}" type="presParOf" srcId="{205A729C-5552-4257-AB6D-81869A9B6D67}" destId="{85E28398-A939-49C2-842F-A39D00E8C572}" srcOrd="15" destOrd="0" presId="urn:microsoft.com/office/officeart/2005/8/layout/orgChart1"/>
    <dgm:cxn modelId="{F4002DB4-F288-4A18-9999-5C173D96DDE0}" type="presParOf" srcId="{85E28398-A939-49C2-842F-A39D00E8C572}" destId="{CC1E4C6C-844B-407C-936B-68C5B9610C2A}" srcOrd="0" destOrd="0" presId="urn:microsoft.com/office/officeart/2005/8/layout/orgChart1"/>
    <dgm:cxn modelId="{5C3A3C5C-3CF5-4D04-9D59-224E298CEC71}" type="presParOf" srcId="{CC1E4C6C-844B-407C-936B-68C5B9610C2A}" destId="{6C686065-E5F8-43FE-928E-A42D40BB6FA6}" srcOrd="0" destOrd="0" presId="urn:microsoft.com/office/officeart/2005/8/layout/orgChart1"/>
    <dgm:cxn modelId="{D670B79B-E3BE-44F3-9A49-763E5E6C2B72}" type="presParOf" srcId="{CC1E4C6C-844B-407C-936B-68C5B9610C2A}" destId="{E66F987D-DE0E-44D7-A3B9-27E88BD0DFAB}" srcOrd="1" destOrd="0" presId="urn:microsoft.com/office/officeart/2005/8/layout/orgChart1"/>
    <dgm:cxn modelId="{B3D1FD39-483A-4218-B5AA-FA62CA7A6ACC}" type="presParOf" srcId="{85E28398-A939-49C2-842F-A39D00E8C572}" destId="{15240CF7-8BB3-43FD-8554-61107161006E}" srcOrd="1" destOrd="0" presId="urn:microsoft.com/office/officeart/2005/8/layout/orgChart1"/>
    <dgm:cxn modelId="{FB542572-3665-48AA-8859-2B6A79114962}" type="presParOf" srcId="{85E28398-A939-49C2-842F-A39D00E8C572}" destId="{6551713D-B96C-4B9F-ACAD-BE60097FDE64}" srcOrd="2" destOrd="0" presId="urn:microsoft.com/office/officeart/2005/8/layout/orgChart1"/>
    <dgm:cxn modelId="{74E5E9D9-3332-4DB5-B414-C5DA50D50998}" type="presParOf" srcId="{168B4593-663B-49D3-9C3B-83E9857CAA35}" destId="{933E5158-A054-4FC6-869B-3E58F57A90D7}" srcOrd="2" destOrd="0" presId="urn:microsoft.com/office/officeart/2005/8/layout/orgChart1"/>
    <dgm:cxn modelId="{863EEDE7-D879-469E-8A98-FD5249C22E19}" type="presParOf" srcId="{50167FCC-D3D7-4310-99F8-3201711ABC09}" destId="{10E56134-ED1F-46F5-9AD0-A6A4E825CF44}" srcOrd="20" destOrd="0" presId="urn:microsoft.com/office/officeart/2005/8/layout/orgChart1"/>
    <dgm:cxn modelId="{A5FE2603-E86C-471C-A0DE-F9078CF26A88}" type="presParOf" srcId="{50167FCC-D3D7-4310-99F8-3201711ABC09}" destId="{EDD1578E-5C9B-449C-8068-DBF2ED5E1E2F}" srcOrd="21" destOrd="0" presId="urn:microsoft.com/office/officeart/2005/8/layout/orgChart1"/>
    <dgm:cxn modelId="{0B8F3C8A-D11C-49E9-913D-BEEFABF8727B}" type="presParOf" srcId="{EDD1578E-5C9B-449C-8068-DBF2ED5E1E2F}" destId="{599CC4C9-1639-42F8-B974-B14483BE5D32}" srcOrd="0" destOrd="0" presId="urn:microsoft.com/office/officeart/2005/8/layout/orgChart1"/>
    <dgm:cxn modelId="{CD175782-41E1-4414-917C-4522BF2CB79D}" type="presParOf" srcId="{599CC4C9-1639-42F8-B974-B14483BE5D32}" destId="{292F6673-024E-4131-881C-A5BE44A527BB}" srcOrd="0" destOrd="0" presId="urn:microsoft.com/office/officeart/2005/8/layout/orgChart1"/>
    <dgm:cxn modelId="{642660EE-7091-4519-8FD9-D2FF8408BA64}" type="presParOf" srcId="{599CC4C9-1639-42F8-B974-B14483BE5D32}" destId="{20ED90A2-D18F-41A0-8D55-CC19468D3D0E}" srcOrd="1" destOrd="0" presId="urn:microsoft.com/office/officeart/2005/8/layout/orgChart1"/>
    <dgm:cxn modelId="{AA9D067C-5165-4990-8341-3329AFEF95BA}" type="presParOf" srcId="{EDD1578E-5C9B-449C-8068-DBF2ED5E1E2F}" destId="{29EDE724-A1D8-4EFD-A52C-73F6C4ACF7A4}" srcOrd="1" destOrd="0" presId="urn:microsoft.com/office/officeart/2005/8/layout/orgChart1"/>
    <dgm:cxn modelId="{93B5BD99-ADFF-4E76-B14D-CB8B0E1169BD}" type="presParOf" srcId="{29EDE724-A1D8-4EFD-A52C-73F6C4ACF7A4}" destId="{E0E30F65-27E0-4E64-BAC8-C45B482D9596}" srcOrd="0" destOrd="0" presId="urn:microsoft.com/office/officeart/2005/8/layout/orgChart1"/>
    <dgm:cxn modelId="{1C6A8F16-59B6-46C4-8136-A1BD2BE7779D}" type="presParOf" srcId="{29EDE724-A1D8-4EFD-A52C-73F6C4ACF7A4}" destId="{E58D9B21-9DFF-40C9-8DC7-92653AD1140D}" srcOrd="1" destOrd="0" presId="urn:microsoft.com/office/officeart/2005/8/layout/orgChart1"/>
    <dgm:cxn modelId="{FC79B55F-E505-48A2-8A8F-3355A9234B1C}" type="presParOf" srcId="{E58D9B21-9DFF-40C9-8DC7-92653AD1140D}" destId="{81EC092B-AB10-42FA-A9F0-5E3CEC5833AD}" srcOrd="0" destOrd="0" presId="urn:microsoft.com/office/officeart/2005/8/layout/orgChart1"/>
    <dgm:cxn modelId="{8E0CEAEA-8147-434C-87D1-0936B0B720F5}" type="presParOf" srcId="{81EC092B-AB10-42FA-A9F0-5E3CEC5833AD}" destId="{F263318F-1106-4F7A-8648-1EA0A52E849A}" srcOrd="0" destOrd="0" presId="urn:microsoft.com/office/officeart/2005/8/layout/orgChart1"/>
    <dgm:cxn modelId="{9AF05F33-FA09-4D8D-B1BC-3661838FE8D1}" type="presParOf" srcId="{81EC092B-AB10-42FA-A9F0-5E3CEC5833AD}" destId="{6C4A745D-F8F4-4C3B-A76F-9C09276D2DA3}" srcOrd="1" destOrd="0" presId="urn:microsoft.com/office/officeart/2005/8/layout/orgChart1"/>
    <dgm:cxn modelId="{E2808EAE-F826-41A3-BFBE-AC01B0F880A9}" type="presParOf" srcId="{E58D9B21-9DFF-40C9-8DC7-92653AD1140D}" destId="{5134EC5C-65B2-421B-A9FF-A91EAEBB71EB}" srcOrd="1" destOrd="0" presId="urn:microsoft.com/office/officeart/2005/8/layout/orgChart1"/>
    <dgm:cxn modelId="{E1BD7F62-19B7-4313-9123-B8D028D25AE7}" type="presParOf" srcId="{E58D9B21-9DFF-40C9-8DC7-92653AD1140D}" destId="{F357C598-E60A-49D3-9937-9C6628CC94B3}" srcOrd="2" destOrd="0" presId="urn:microsoft.com/office/officeart/2005/8/layout/orgChart1"/>
    <dgm:cxn modelId="{202FEF82-3DC7-4F72-A948-3F1D7610A9C6}" type="presParOf" srcId="{29EDE724-A1D8-4EFD-A52C-73F6C4ACF7A4}" destId="{D450DA60-BCC7-47CA-A1AE-D34FD623D2AE}" srcOrd="2" destOrd="0" presId="urn:microsoft.com/office/officeart/2005/8/layout/orgChart1"/>
    <dgm:cxn modelId="{23EE7D5A-87D1-493C-823D-5C8514B815DB}" type="presParOf" srcId="{29EDE724-A1D8-4EFD-A52C-73F6C4ACF7A4}" destId="{BCD1BE9C-320A-4208-8ADC-292F6D1404D7}" srcOrd="3" destOrd="0" presId="urn:microsoft.com/office/officeart/2005/8/layout/orgChart1"/>
    <dgm:cxn modelId="{706818F9-BB07-4317-8B53-77043213F053}" type="presParOf" srcId="{BCD1BE9C-320A-4208-8ADC-292F6D1404D7}" destId="{6FDD0B31-8C3D-40E7-8662-380248121B10}" srcOrd="0" destOrd="0" presId="urn:microsoft.com/office/officeart/2005/8/layout/orgChart1"/>
    <dgm:cxn modelId="{275DA3AA-7238-460F-A3CE-61247181ACA9}" type="presParOf" srcId="{6FDD0B31-8C3D-40E7-8662-380248121B10}" destId="{6E323E5D-3483-4164-9047-FBF8E94A3E83}" srcOrd="0" destOrd="0" presId="urn:microsoft.com/office/officeart/2005/8/layout/orgChart1"/>
    <dgm:cxn modelId="{A7C248FE-36C6-40C9-A20B-EFDC2BFEB9EF}" type="presParOf" srcId="{6FDD0B31-8C3D-40E7-8662-380248121B10}" destId="{B8FB11FB-0CD6-4081-A477-C549D3032500}" srcOrd="1" destOrd="0" presId="urn:microsoft.com/office/officeart/2005/8/layout/orgChart1"/>
    <dgm:cxn modelId="{9F907026-8691-4F57-A3DA-D0F9153402E0}" type="presParOf" srcId="{BCD1BE9C-320A-4208-8ADC-292F6D1404D7}" destId="{7821D838-657E-4C1B-B979-50D9E4158033}" srcOrd="1" destOrd="0" presId="urn:microsoft.com/office/officeart/2005/8/layout/orgChart1"/>
    <dgm:cxn modelId="{33FE6E41-37C2-4B5A-A852-2B7A55B7308F}" type="presParOf" srcId="{BCD1BE9C-320A-4208-8ADC-292F6D1404D7}" destId="{97A9D53A-B4C6-4E96-B8F2-F00F59980C23}" srcOrd="2" destOrd="0" presId="urn:microsoft.com/office/officeart/2005/8/layout/orgChart1"/>
    <dgm:cxn modelId="{B8FA5D2D-5736-4348-B37D-EEBC66369B90}" type="presParOf" srcId="{29EDE724-A1D8-4EFD-A52C-73F6C4ACF7A4}" destId="{2FA2A330-DCBA-438F-9446-54329AE00F3F}" srcOrd="4" destOrd="0" presId="urn:microsoft.com/office/officeart/2005/8/layout/orgChart1"/>
    <dgm:cxn modelId="{CE550B0F-4F82-441F-9C42-67900C3A7F05}" type="presParOf" srcId="{29EDE724-A1D8-4EFD-A52C-73F6C4ACF7A4}" destId="{125FFE90-9B4A-4091-B461-44E4939C4B18}" srcOrd="5" destOrd="0" presId="urn:microsoft.com/office/officeart/2005/8/layout/orgChart1"/>
    <dgm:cxn modelId="{D8D9009F-5E3B-4B5E-AD38-D182B21A14D9}" type="presParOf" srcId="{125FFE90-9B4A-4091-B461-44E4939C4B18}" destId="{C582E75B-DD2E-45F9-8D7F-1B792E2DD060}" srcOrd="0" destOrd="0" presId="urn:microsoft.com/office/officeart/2005/8/layout/orgChart1"/>
    <dgm:cxn modelId="{EC237ACB-225B-4067-9F6F-476BBEEAB527}" type="presParOf" srcId="{C582E75B-DD2E-45F9-8D7F-1B792E2DD060}" destId="{91259400-E87F-4C40-9D62-A606676C4564}" srcOrd="0" destOrd="0" presId="urn:microsoft.com/office/officeart/2005/8/layout/orgChart1"/>
    <dgm:cxn modelId="{ED2C3A88-C0F6-4965-8D1B-7E75423D20A1}" type="presParOf" srcId="{C582E75B-DD2E-45F9-8D7F-1B792E2DD060}" destId="{C86CF456-1AEB-4721-8781-B4EB52C9758D}" srcOrd="1" destOrd="0" presId="urn:microsoft.com/office/officeart/2005/8/layout/orgChart1"/>
    <dgm:cxn modelId="{625FACD1-3477-4359-A336-F0C02BA05D51}" type="presParOf" srcId="{125FFE90-9B4A-4091-B461-44E4939C4B18}" destId="{3A8DA9C7-548B-4CFB-B689-B1EAB3C96A3F}" srcOrd="1" destOrd="0" presId="urn:microsoft.com/office/officeart/2005/8/layout/orgChart1"/>
    <dgm:cxn modelId="{5FF3E7C3-E545-49D6-A45D-499875DF3354}" type="presParOf" srcId="{125FFE90-9B4A-4091-B461-44E4939C4B18}" destId="{0EAD6E50-86B4-477C-B851-604C8EE25CB5}" srcOrd="2" destOrd="0" presId="urn:microsoft.com/office/officeart/2005/8/layout/orgChart1"/>
    <dgm:cxn modelId="{69A68106-666A-46BC-B360-7971CC59757A}" type="presParOf" srcId="{29EDE724-A1D8-4EFD-A52C-73F6C4ACF7A4}" destId="{0E5738A3-33E0-4A76-847E-2A17E2CBAC85}" srcOrd="6" destOrd="0" presId="urn:microsoft.com/office/officeart/2005/8/layout/orgChart1"/>
    <dgm:cxn modelId="{4E9BCF3D-652A-4B67-A02C-32A45AE46239}" type="presParOf" srcId="{29EDE724-A1D8-4EFD-A52C-73F6C4ACF7A4}" destId="{F931A47B-F1E9-45D4-8EC3-E02FFF945782}" srcOrd="7" destOrd="0" presId="urn:microsoft.com/office/officeart/2005/8/layout/orgChart1"/>
    <dgm:cxn modelId="{E9864236-D241-4160-B993-6E55961A0F86}" type="presParOf" srcId="{F931A47B-F1E9-45D4-8EC3-E02FFF945782}" destId="{4F1BB673-8CA9-47BC-A12E-65C4A1F1E7EB}" srcOrd="0" destOrd="0" presId="urn:microsoft.com/office/officeart/2005/8/layout/orgChart1"/>
    <dgm:cxn modelId="{D79878E2-C6F0-4327-8D98-C4B3CA4D2D07}" type="presParOf" srcId="{4F1BB673-8CA9-47BC-A12E-65C4A1F1E7EB}" destId="{00B9DBFD-8BF6-49E9-8677-EBCFA8C755F8}" srcOrd="0" destOrd="0" presId="urn:microsoft.com/office/officeart/2005/8/layout/orgChart1"/>
    <dgm:cxn modelId="{8AEF593C-88C6-4FD1-8945-2C4CA7F38BEE}" type="presParOf" srcId="{4F1BB673-8CA9-47BC-A12E-65C4A1F1E7EB}" destId="{E544550C-B6AF-453F-BDCB-FA56A037E8FF}" srcOrd="1" destOrd="0" presId="urn:microsoft.com/office/officeart/2005/8/layout/orgChart1"/>
    <dgm:cxn modelId="{1FDBB4E2-A031-416F-A440-631AFEFF2F1B}" type="presParOf" srcId="{F931A47B-F1E9-45D4-8EC3-E02FFF945782}" destId="{E70E2629-A8F6-4020-8BB4-C56EA134EDD3}" srcOrd="1" destOrd="0" presId="urn:microsoft.com/office/officeart/2005/8/layout/orgChart1"/>
    <dgm:cxn modelId="{A3C9E569-0932-4492-A3A8-7228BDB571BD}" type="presParOf" srcId="{F931A47B-F1E9-45D4-8EC3-E02FFF945782}" destId="{DA651CB4-8092-4AAB-98B8-6A0D448FF2EA}" srcOrd="2" destOrd="0" presId="urn:microsoft.com/office/officeart/2005/8/layout/orgChart1"/>
    <dgm:cxn modelId="{9CB766E1-3562-4F47-9CE5-5396209B09CA}" type="presParOf" srcId="{29EDE724-A1D8-4EFD-A52C-73F6C4ACF7A4}" destId="{05BFDE9C-D19A-467E-8CE5-7D8A43494185}" srcOrd="8" destOrd="0" presId="urn:microsoft.com/office/officeart/2005/8/layout/orgChart1"/>
    <dgm:cxn modelId="{B2C01F3B-C07E-4788-8FEF-4898DA8E9F5E}" type="presParOf" srcId="{29EDE724-A1D8-4EFD-A52C-73F6C4ACF7A4}" destId="{781172D0-7793-4F29-9F22-968B024A870D}" srcOrd="9" destOrd="0" presId="urn:microsoft.com/office/officeart/2005/8/layout/orgChart1"/>
    <dgm:cxn modelId="{BF09F2F2-0DD6-463F-9D3B-B476624BAB34}" type="presParOf" srcId="{781172D0-7793-4F29-9F22-968B024A870D}" destId="{6C88B34C-9BE8-455A-95C1-094CAC3B2EF9}" srcOrd="0" destOrd="0" presId="urn:microsoft.com/office/officeart/2005/8/layout/orgChart1"/>
    <dgm:cxn modelId="{B6061A41-4C1F-4ED7-99DE-90B283673932}" type="presParOf" srcId="{6C88B34C-9BE8-455A-95C1-094CAC3B2EF9}" destId="{5C7073A2-56DE-4B4A-8964-5A7D5331930B}" srcOrd="0" destOrd="0" presId="urn:microsoft.com/office/officeart/2005/8/layout/orgChart1"/>
    <dgm:cxn modelId="{8D78FA63-0C99-4C20-99D6-8D0E52783CF3}" type="presParOf" srcId="{6C88B34C-9BE8-455A-95C1-094CAC3B2EF9}" destId="{127580B2-8E1B-4DEC-9BA9-AE03C9FDEDC4}" srcOrd="1" destOrd="0" presId="urn:microsoft.com/office/officeart/2005/8/layout/orgChart1"/>
    <dgm:cxn modelId="{ED0A8727-607A-4CC9-8505-69AE865D9354}" type="presParOf" srcId="{781172D0-7793-4F29-9F22-968B024A870D}" destId="{7E924600-D75C-4034-948D-1452DDF74DF4}" srcOrd="1" destOrd="0" presId="urn:microsoft.com/office/officeart/2005/8/layout/orgChart1"/>
    <dgm:cxn modelId="{473EC9EE-8F59-4F89-B62B-51642F6803DD}" type="presParOf" srcId="{781172D0-7793-4F29-9F22-968B024A870D}" destId="{E582D866-F258-4CC5-A3D2-8507B0D55776}" srcOrd="2" destOrd="0" presId="urn:microsoft.com/office/officeart/2005/8/layout/orgChart1"/>
    <dgm:cxn modelId="{91DA7F8B-3F67-45BF-9DB2-2FC57B6F6642}" type="presParOf" srcId="{29EDE724-A1D8-4EFD-A52C-73F6C4ACF7A4}" destId="{B6828A51-BC01-432D-91D5-F8B9D273A7BC}" srcOrd="10" destOrd="0" presId="urn:microsoft.com/office/officeart/2005/8/layout/orgChart1"/>
    <dgm:cxn modelId="{A55506DB-CE53-4A8C-BBF1-0C4332D35E21}" type="presParOf" srcId="{29EDE724-A1D8-4EFD-A52C-73F6C4ACF7A4}" destId="{455C5A4C-FEB9-4C36-87D9-9290CB607E18}" srcOrd="11" destOrd="0" presId="urn:microsoft.com/office/officeart/2005/8/layout/orgChart1"/>
    <dgm:cxn modelId="{3B2E9B8A-0387-4F66-90DF-EA5201AAFD87}" type="presParOf" srcId="{455C5A4C-FEB9-4C36-87D9-9290CB607E18}" destId="{43475A6F-3843-450D-A591-B11CF6AF0A38}" srcOrd="0" destOrd="0" presId="urn:microsoft.com/office/officeart/2005/8/layout/orgChart1"/>
    <dgm:cxn modelId="{8AB4D5B3-72A3-4DB6-86DE-6813CED8AA87}" type="presParOf" srcId="{43475A6F-3843-450D-A591-B11CF6AF0A38}" destId="{4D99F80D-88A5-42D4-BB66-5DFD6986BFD6}" srcOrd="0" destOrd="0" presId="urn:microsoft.com/office/officeart/2005/8/layout/orgChart1"/>
    <dgm:cxn modelId="{08736D90-C3A1-41BD-B308-C18B8838614C}" type="presParOf" srcId="{43475A6F-3843-450D-A591-B11CF6AF0A38}" destId="{2BB2CDE5-5406-49E2-B433-ACA58E16CBE7}" srcOrd="1" destOrd="0" presId="urn:microsoft.com/office/officeart/2005/8/layout/orgChart1"/>
    <dgm:cxn modelId="{6930ECBD-E700-4860-A7DD-8C1313F54487}" type="presParOf" srcId="{455C5A4C-FEB9-4C36-87D9-9290CB607E18}" destId="{30A3A032-3AD8-4D48-AFFF-F33A9E6CB2FA}" srcOrd="1" destOrd="0" presId="urn:microsoft.com/office/officeart/2005/8/layout/orgChart1"/>
    <dgm:cxn modelId="{C5BC41E2-F942-46FA-BF6E-813CB9F02A36}" type="presParOf" srcId="{455C5A4C-FEB9-4C36-87D9-9290CB607E18}" destId="{38BC3AE2-B843-48BF-8B0A-FCA890185357}" srcOrd="2" destOrd="0" presId="urn:microsoft.com/office/officeart/2005/8/layout/orgChart1"/>
    <dgm:cxn modelId="{30F9B9B7-122B-4698-8004-1CC1C4DE0549}" type="presParOf" srcId="{EDD1578E-5C9B-449C-8068-DBF2ED5E1E2F}" destId="{1523FFAA-2C84-4B0F-91D5-DE4E77B6EB4D}" srcOrd="2" destOrd="0" presId="urn:microsoft.com/office/officeart/2005/8/layout/orgChart1"/>
    <dgm:cxn modelId="{9ADBE84A-BD9F-47EA-A606-8E78584FAD94}" type="presParOf" srcId="{50167FCC-D3D7-4310-99F8-3201711ABC09}" destId="{6FE1AE50-E567-4707-8A02-58B81F2ACD93}" srcOrd="22" destOrd="0" presId="urn:microsoft.com/office/officeart/2005/8/layout/orgChart1"/>
    <dgm:cxn modelId="{B7C5A217-F76D-48C7-8A8A-9057171E285C}" type="presParOf" srcId="{50167FCC-D3D7-4310-99F8-3201711ABC09}" destId="{49345264-AB23-46F2-AEBC-30F832F1550C}" srcOrd="23" destOrd="0" presId="urn:microsoft.com/office/officeart/2005/8/layout/orgChart1"/>
    <dgm:cxn modelId="{6678A18C-1E14-46CE-94B4-E6822AFC26BD}" type="presParOf" srcId="{49345264-AB23-46F2-AEBC-30F832F1550C}" destId="{A5068506-57A9-4956-B60E-3A748BABAB9A}" srcOrd="0" destOrd="0" presId="urn:microsoft.com/office/officeart/2005/8/layout/orgChart1"/>
    <dgm:cxn modelId="{AEB80729-E8AE-4A20-9CEA-25151F3D80F0}" type="presParOf" srcId="{A5068506-57A9-4956-B60E-3A748BABAB9A}" destId="{4926230D-013D-4BE7-B71C-36751398FE0C}" srcOrd="0" destOrd="0" presId="urn:microsoft.com/office/officeart/2005/8/layout/orgChart1"/>
    <dgm:cxn modelId="{CF95714A-DF92-4500-A9A6-A7A6CF407802}" type="presParOf" srcId="{A5068506-57A9-4956-B60E-3A748BABAB9A}" destId="{23C08987-48C0-4698-91C5-B638FB43B983}" srcOrd="1" destOrd="0" presId="urn:microsoft.com/office/officeart/2005/8/layout/orgChart1"/>
    <dgm:cxn modelId="{039B9C05-E25F-48B4-8E8F-AD3A798654E2}" type="presParOf" srcId="{49345264-AB23-46F2-AEBC-30F832F1550C}" destId="{B7D43956-CD07-418B-8BF8-EA7C6D999C61}" srcOrd="1" destOrd="0" presId="urn:microsoft.com/office/officeart/2005/8/layout/orgChart1"/>
    <dgm:cxn modelId="{BF034787-A4FC-4FB2-82DF-A8022088199B}" type="presParOf" srcId="{B7D43956-CD07-418B-8BF8-EA7C6D999C61}" destId="{9E777141-9D31-4E59-9B7D-42044C0BE591}" srcOrd="0" destOrd="0" presId="urn:microsoft.com/office/officeart/2005/8/layout/orgChart1"/>
    <dgm:cxn modelId="{CAC27BC7-5B2C-4669-B147-86423475DDCA}" type="presParOf" srcId="{B7D43956-CD07-418B-8BF8-EA7C6D999C61}" destId="{A80B59A2-0D8B-4BFA-AF86-BE4BF834CB63}" srcOrd="1" destOrd="0" presId="urn:microsoft.com/office/officeart/2005/8/layout/orgChart1"/>
    <dgm:cxn modelId="{CD48FBFC-A461-4829-AF0E-F0C3BB7A5013}" type="presParOf" srcId="{A80B59A2-0D8B-4BFA-AF86-BE4BF834CB63}" destId="{E9F716FF-1E17-4183-9F76-BE503C52FC6B}" srcOrd="0" destOrd="0" presId="urn:microsoft.com/office/officeart/2005/8/layout/orgChart1"/>
    <dgm:cxn modelId="{6E8B5BA3-F285-4056-9517-74F189798CA0}" type="presParOf" srcId="{E9F716FF-1E17-4183-9F76-BE503C52FC6B}" destId="{02E61B10-5F01-4C6C-AD16-74EBCD142FAE}" srcOrd="0" destOrd="0" presId="urn:microsoft.com/office/officeart/2005/8/layout/orgChart1"/>
    <dgm:cxn modelId="{0593A429-1A5E-4CC5-87BB-7ED0358B0CE1}" type="presParOf" srcId="{E9F716FF-1E17-4183-9F76-BE503C52FC6B}" destId="{DC6188A6-20DA-46F0-8F70-4450A619D5F5}" srcOrd="1" destOrd="0" presId="urn:microsoft.com/office/officeart/2005/8/layout/orgChart1"/>
    <dgm:cxn modelId="{A0DF254D-B57D-445B-9065-89D4E4445204}" type="presParOf" srcId="{A80B59A2-0D8B-4BFA-AF86-BE4BF834CB63}" destId="{8241CA87-6B13-486E-966E-7F55F8FCD30A}" srcOrd="1" destOrd="0" presId="urn:microsoft.com/office/officeart/2005/8/layout/orgChart1"/>
    <dgm:cxn modelId="{847C0A7B-0923-40B3-A1D2-E442815D242A}" type="presParOf" srcId="{A80B59A2-0D8B-4BFA-AF86-BE4BF834CB63}" destId="{33FC815B-76B7-4F9D-9D8F-A5DF7FC016EB}" srcOrd="2" destOrd="0" presId="urn:microsoft.com/office/officeart/2005/8/layout/orgChart1"/>
    <dgm:cxn modelId="{EF8A7D9A-1D19-44E1-8CA9-EF3D8C831638}" type="presParOf" srcId="{49345264-AB23-46F2-AEBC-30F832F1550C}" destId="{3DCB1871-13CB-4486-B37A-AA3A1DE09335}" srcOrd="2" destOrd="0" presId="urn:microsoft.com/office/officeart/2005/8/layout/orgChart1"/>
    <dgm:cxn modelId="{5189B397-AF66-4F31-AAB8-C1DFFB5491B5}" type="presParOf" srcId="{50167FCC-D3D7-4310-99F8-3201711ABC09}" destId="{85293B10-9DC7-41E5-9B0F-31251415F93C}" srcOrd="24" destOrd="0" presId="urn:microsoft.com/office/officeart/2005/8/layout/orgChart1"/>
    <dgm:cxn modelId="{55B2AE7B-B7F1-4B34-AE82-049E2DDE8900}" type="presParOf" srcId="{50167FCC-D3D7-4310-99F8-3201711ABC09}" destId="{8D26CA8E-0779-4403-A109-23C508DA6E9B}" srcOrd="25" destOrd="0" presId="urn:microsoft.com/office/officeart/2005/8/layout/orgChart1"/>
    <dgm:cxn modelId="{25A22068-0563-4B97-BE30-5F07F6CF8CC5}" type="presParOf" srcId="{8D26CA8E-0779-4403-A109-23C508DA6E9B}" destId="{ABDC9071-A618-4227-A275-60D7703D349F}" srcOrd="0" destOrd="0" presId="urn:microsoft.com/office/officeart/2005/8/layout/orgChart1"/>
    <dgm:cxn modelId="{2A987C72-5D34-4DDD-8CE4-4C24D7A41A10}" type="presParOf" srcId="{ABDC9071-A618-4227-A275-60D7703D349F}" destId="{E734684E-CCD0-4248-B901-EB712A4CFF2E}" srcOrd="0" destOrd="0" presId="urn:microsoft.com/office/officeart/2005/8/layout/orgChart1"/>
    <dgm:cxn modelId="{3C0DB91F-4C1C-4666-B16E-8636C77C4B4E}" type="presParOf" srcId="{ABDC9071-A618-4227-A275-60D7703D349F}" destId="{0A95D50E-ED44-41EC-8B16-70498B055547}" srcOrd="1" destOrd="0" presId="urn:microsoft.com/office/officeart/2005/8/layout/orgChart1"/>
    <dgm:cxn modelId="{91D43ACA-80D7-4637-93F5-7BFC01AF55BF}" type="presParOf" srcId="{8D26CA8E-0779-4403-A109-23C508DA6E9B}" destId="{8DD58737-87A0-4FB1-B472-B235D627848C}" srcOrd="1" destOrd="0" presId="urn:microsoft.com/office/officeart/2005/8/layout/orgChart1"/>
    <dgm:cxn modelId="{6932B017-F4DE-44F2-A878-C70015313A08}" type="presParOf" srcId="{8D26CA8E-0779-4403-A109-23C508DA6E9B}" destId="{DCA50620-7ED8-4EB2-ABA9-F7C86EC41C2E}" srcOrd="2" destOrd="0" presId="urn:microsoft.com/office/officeart/2005/8/layout/orgChart1"/>
    <dgm:cxn modelId="{6BBB50B1-E604-419F-A05B-142392823F14}" type="presParOf" srcId="{50167FCC-D3D7-4310-99F8-3201711ABC09}" destId="{6A08C737-2D3E-405A-8CA0-94ACAF85E819}" srcOrd="26" destOrd="0" presId="urn:microsoft.com/office/officeart/2005/8/layout/orgChart1"/>
    <dgm:cxn modelId="{CA95E4F9-C8A6-4F18-8C2A-EC85C6A3623B}" type="presParOf" srcId="{50167FCC-D3D7-4310-99F8-3201711ABC09}" destId="{F117EDCF-F0E7-442A-92B9-931F97A839C1}" srcOrd="27" destOrd="0" presId="urn:microsoft.com/office/officeart/2005/8/layout/orgChart1"/>
    <dgm:cxn modelId="{4543D318-B6AF-4144-A493-F06065F8BC28}" type="presParOf" srcId="{F117EDCF-F0E7-442A-92B9-931F97A839C1}" destId="{E2E51574-3F8A-4B8C-B683-FEF28E1CCAD7}" srcOrd="0" destOrd="0" presId="urn:microsoft.com/office/officeart/2005/8/layout/orgChart1"/>
    <dgm:cxn modelId="{82630D5C-86FC-4021-97D4-ED302771EF46}" type="presParOf" srcId="{E2E51574-3F8A-4B8C-B683-FEF28E1CCAD7}" destId="{6CB19008-80C9-4298-9FE5-CFA604F8844F}" srcOrd="0" destOrd="0" presId="urn:microsoft.com/office/officeart/2005/8/layout/orgChart1"/>
    <dgm:cxn modelId="{72ADECA0-49FA-4AAE-9CD5-78F4752C57E0}" type="presParOf" srcId="{E2E51574-3F8A-4B8C-B683-FEF28E1CCAD7}" destId="{BE5F328C-5D87-4773-B50D-11221EB4FC16}" srcOrd="1" destOrd="0" presId="urn:microsoft.com/office/officeart/2005/8/layout/orgChart1"/>
    <dgm:cxn modelId="{EADC7BCA-F8BA-476D-B439-8CEA48031038}" type="presParOf" srcId="{F117EDCF-F0E7-442A-92B9-931F97A839C1}" destId="{0B36016F-E86A-4643-B23A-9A40E7661646}" srcOrd="1" destOrd="0" presId="urn:microsoft.com/office/officeart/2005/8/layout/orgChart1"/>
    <dgm:cxn modelId="{A3BFEC0E-8961-49CE-A323-9DAE5828F152}" type="presParOf" srcId="{F117EDCF-F0E7-442A-92B9-931F97A839C1}" destId="{7462AA1D-E51F-4A37-8DA3-E1CB39B5991B}" srcOrd="2" destOrd="0" presId="urn:microsoft.com/office/officeart/2005/8/layout/orgChart1"/>
    <dgm:cxn modelId="{0EDCA56B-986F-452B-AAF5-D35299537F2B}" type="presParOf" srcId="{77FAA0CF-1A67-4376-8F79-B23131DCD359}" destId="{29B933EB-4E63-48C3-9744-D7E405289E3A}"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0.36111</cdr:x>
      <cdr:y>0.93235</cdr:y>
    </cdr:to>
    <cdr:sp macro="" textlink="">
      <cdr:nvSpPr>
        <cdr:cNvPr id="2" name="TextBox 1"/>
        <cdr:cNvSpPr txBox="1"/>
      </cdr:nvSpPr>
      <cdr:spPr>
        <a:xfrm xmlns:a="http://schemas.openxmlformats.org/drawingml/2006/main">
          <a:off x="0" y="0"/>
          <a:ext cx="2971800" cy="426270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p xmlns:a="http://schemas.openxmlformats.org/drawingml/2006/main">
          <a:pPr algn="l">
            <a:spcAft>
              <a:spcPts val="1200"/>
            </a:spcAft>
            <a:tabLst>
              <a:tab pos="2286000" algn="r"/>
              <a:tab pos="2468880" algn="r"/>
            </a:tabLst>
          </a:pPr>
          <a:r>
            <a:rPr lang="en-US" b="1" dirty="0" smtClean="0">
              <a:ln>
                <a:noFill/>
              </a:ln>
            </a:rPr>
            <a:t>	Farthest teammate:	</a:t>
          </a:r>
        </a:p>
        <a:p xmlns:a="http://schemas.openxmlformats.org/drawingml/2006/main">
          <a:pPr algn="l">
            <a:spcAft>
              <a:spcPts val="1750"/>
            </a:spcAft>
            <a:tabLst>
              <a:tab pos="2286000" algn="r"/>
              <a:tab pos="2468880" algn="r"/>
            </a:tabLst>
          </a:pPr>
          <a:r>
            <a:rPr lang="en-US" dirty="0" smtClean="0">
              <a:ln>
                <a:noFill/>
              </a:ln>
            </a:rPr>
            <a:t>	Sits</a:t>
          </a:r>
          <a:r>
            <a:rPr lang="en-US" baseline="0" dirty="0" smtClean="0">
              <a:ln>
                <a:noFill/>
              </a:ln>
            </a:rPr>
            <a:t> </a:t>
          </a:r>
          <a:r>
            <a:rPr lang="en-US" baseline="0" dirty="0">
              <a:ln>
                <a:noFill/>
              </a:ln>
            </a:rPr>
            <a:t>within conversational </a:t>
          </a:r>
          <a:r>
            <a:rPr lang="en-US" baseline="0" dirty="0" smtClean="0">
              <a:ln>
                <a:noFill/>
              </a:ln>
            </a:rPr>
            <a:t>distance	0</a:t>
          </a:r>
        </a:p>
        <a:p xmlns:a="http://schemas.openxmlformats.org/drawingml/2006/main">
          <a:pPr algn="l">
            <a:spcAft>
              <a:spcPts val="1750"/>
            </a:spcAft>
            <a:tabLst>
              <a:tab pos="2286000" algn="r"/>
              <a:tab pos="2468880" algn="r"/>
            </a:tabLst>
          </a:pPr>
          <a:r>
            <a:rPr lang="en-US" baseline="0" dirty="0" smtClean="0">
              <a:ln>
                <a:noFill/>
              </a:ln>
            </a:rPr>
            <a:t>	A </a:t>
          </a:r>
          <a:r>
            <a:rPr lang="en-US" baseline="0" dirty="0">
              <a:ln>
                <a:noFill/>
              </a:ln>
            </a:rPr>
            <a:t>few seconds </a:t>
          </a:r>
          <a:r>
            <a:rPr lang="en-US" baseline="0" dirty="0" smtClean="0">
              <a:ln>
                <a:noFill/>
              </a:ln>
            </a:rPr>
            <a:t>away	1</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Same </a:t>
          </a:r>
          <a:r>
            <a:rPr lang="en-US" baseline="0" dirty="0">
              <a:ln>
                <a:noFill/>
              </a:ln>
            </a:rPr>
            <a:t>floor of the same </a:t>
          </a:r>
          <a:r>
            <a:rPr lang="en-US" baseline="0" dirty="0" smtClean="0">
              <a:ln>
                <a:noFill/>
              </a:ln>
            </a:rPr>
            <a:t>building</a:t>
          </a:r>
          <a:r>
            <a:rPr lang="en-US" dirty="0"/>
            <a:t>	</a:t>
          </a:r>
          <a:r>
            <a:rPr lang="en-US" dirty="0" smtClean="0"/>
            <a:t>2</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Different </a:t>
          </a:r>
          <a:r>
            <a:rPr lang="en-US" baseline="0" dirty="0">
              <a:ln>
                <a:noFill/>
              </a:ln>
            </a:rPr>
            <a:t>floor, same </a:t>
          </a:r>
          <a:r>
            <a:rPr lang="en-US" baseline="0" dirty="0" smtClean="0">
              <a:ln>
                <a:noFill/>
              </a:ln>
            </a:rPr>
            <a:t>building	3</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Different </a:t>
          </a:r>
          <a:r>
            <a:rPr lang="en-US" baseline="0" dirty="0">
              <a:ln>
                <a:noFill/>
              </a:ln>
            </a:rPr>
            <a:t>building, same </a:t>
          </a:r>
          <a:r>
            <a:rPr lang="en-US" baseline="0" dirty="0" smtClean="0">
              <a:ln>
                <a:noFill/>
              </a:ln>
            </a:rPr>
            <a:t>campus	4</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Different </a:t>
          </a:r>
          <a:r>
            <a:rPr lang="en-US" baseline="0" dirty="0">
              <a:ln>
                <a:noFill/>
              </a:ln>
            </a:rPr>
            <a:t>campus, same metro </a:t>
          </a:r>
          <a:r>
            <a:rPr lang="en-US" baseline="0" dirty="0" smtClean="0">
              <a:ln>
                <a:noFill/>
              </a:ln>
            </a:rPr>
            <a:t>area	5</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Different </a:t>
          </a:r>
          <a:r>
            <a:rPr lang="en-US" baseline="0" dirty="0">
              <a:ln>
                <a:noFill/>
              </a:ln>
            </a:rPr>
            <a:t>metro area, same time </a:t>
          </a:r>
          <a:r>
            <a:rPr lang="en-US" baseline="0" dirty="0" smtClean="0">
              <a:ln>
                <a:noFill/>
              </a:ln>
            </a:rPr>
            <a:t>zone	6</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4 </a:t>
          </a:r>
          <a:r>
            <a:rPr lang="en-US" baseline="0" dirty="0">
              <a:ln>
                <a:noFill/>
              </a:ln>
            </a:rPr>
            <a:t>or fewer time zones </a:t>
          </a:r>
          <a:r>
            <a:rPr lang="en-US" baseline="0" dirty="0" smtClean="0">
              <a:ln>
                <a:noFill/>
              </a:ln>
            </a:rPr>
            <a:t>away	7</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7 </a:t>
          </a:r>
          <a:r>
            <a:rPr lang="en-US" baseline="0" dirty="0">
              <a:ln>
                <a:noFill/>
              </a:ln>
            </a:rPr>
            <a:t>or fewer time zones </a:t>
          </a:r>
          <a:r>
            <a:rPr lang="en-US" baseline="0" dirty="0" smtClean="0">
              <a:ln>
                <a:noFill/>
              </a:ln>
            </a:rPr>
            <a:t>away	8</a:t>
          </a:r>
          <a:endParaRPr lang="en-US" baseline="0" dirty="0">
            <a:ln>
              <a:noFill/>
            </a:ln>
          </a:endParaRPr>
        </a:p>
        <a:p xmlns:a="http://schemas.openxmlformats.org/drawingml/2006/main">
          <a:pPr algn="l">
            <a:spcAft>
              <a:spcPts val="1750"/>
            </a:spcAft>
            <a:tabLst>
              <a:tab pos="2286000" algn="r"/>
              <a:tab pos="2468880" algn="r"/>
            </a:tabLst>
          </a:pPr>
          <a:r>
            <a:rPr lang="en-US" baseline="0" dirty="0" smtClean="0">
              <a:ln>
                <a:noFill/>
              </a:ln>
            </a:rPr>
            <a:t>	8 </a:t>
          </a:r>
          <a:r>
            <a:rPr lang="en-US" baseline="0" dirty="0">
              <a:ln>
                <a:noFill/>
              </a:ln>
            </a:rPr>
            <a:t>or more time zones </a:t>
          </a:r>
          <a:r>
            <a:rPr lang="en-US" baseline="0" dirty="0" smtClean="0">
              <a:ln>
                <a:noFill/>
              </a:ln>
            </a:rPr>
            <a:t>away	9</a:t>
          </a:r>
          <a:endParaRPr lang="en-US" dirty="0">
            <a:ln>
              <a:noFill/>
            </a:ln>
          </a:endParaRPr>
        </a:p>
      </cdr:txBody>
    </cdr:sp>
  </cdr:relSizeAnchor>
  <cdr:relSizeAnchor xmlns:cdr="http://schemas.openxmlformats.org/drawingml/2006/chartDrawing">
    <cdr:from>
      <cdr:x>0.19444</cdr:x>
      <cdr:y>0.93333</cdr:y>
    </cdr:from>
    <cdr:to>
      <cdr:x>0.88889</cdr:x>
      <cdr:y>0.99055</cdr:y>
    </cdr:to>
    <cdr:sp macro="" textlink="">
      <cdr:nvSpPr>
        <cdr:cNvPr id="6" name="TextBox 5"/>
        <cdr:cNvSpPr txBox="1"/>
      </cdr:nvSpPr>
      <cdr:spPr>
        <a:xfrm xmlns:a="http://schemas.openxmlformats.org/drawingml/2006/main">
          <a:off x="1600200" y="4267200"/>
          <a:ext cx="5715000" cy="261610"/>
        </a:xfrm>
        <a:prstGeom xmlns:a="http://schemas.openxmlformats.org/drawingml/2006/main" prst="rect">
          <a:avLst/>
        </a:prstGeom>
      </cdr:spPr>
      <cdr:txBody>
        <a:bodyPr xmlns:a="http://schemas.openxmlformats.org/drawingml/2006/main" wrap="square" lIns="137160" rtlCol="0">
          <a:spAutoFit/>
        </a:bodyPr>
        <a:lstStyle xmlns:a="http://schemas.openxmlformats.org/drawingml/2006/main"/>
        <a:p xmlns:a="http://schemas.openxmlformats.org/drawingml/2006/main">
          <a:r>
            <a:rPr lang="en-US" b="1" dirty="0" smtClean="0"/>
            <a:t>Closest teammate: </a:t>
          </a:r>
          <a:r>
            <a:rPr lang="en-US" spc="1180" baseline="0" dirty="0" smtClean="0"/>
            <a:t> 0 1 2 3 4 5 6 7 8 9</a:t>
          </a:r>
          <a:endParaRPr lang="en-US" spc="1180" baseline="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82A2B-6418-48A4-9C29-AE1673BD84BB}" type="datetimeFigureOut">
              <a:rPr lang="en-US" smtClean="0"/>
              <a:pPr/>
              <a:t>10/13/2008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99783-BDBE-47B2-A137-C5EA59A18A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Who:</a:t>
            </a:r>
            <a:r>
              <a:rPr lang="en-US" baseline="0" dirty="0" smtClean="0"/>
              <a:t>  Gina Venolia, Kael Rowan, Brian Meyers, A. J. Brush, James Scott (MSR)</a:t>
            </a:r>
          </a:p>
          <a:p>
            <a:endParaRPr lang="en-US" b="1" baseline="0" dirty="0" smtClean="0"/>
          </a:p>
          <a:p>
            <a:r>
              <a:rPr lang="en-US" b="1" baseline="0" dirty="0" smtClean="0"/>
              <a:t>What:</a:t>
            </a:r>
            <a:r>
              <a:rPr lang="en-US" baseline="0" dirty="0" smtClean="0"/>
              <a:t>  A device to represent a remote coworker, with two functions: Activity awareness and videoconferencing head.  The goals are to provide awareness of the remote’s activities, help the user choose when and which medium to use for impromptu discussions, improve the remote’s “presence” in scheduled meetings, and to make the remote more “socially real.”  Internal project.</a:t>
            </a:r>
          </a:p>
          <a:p>
            <a:endParaRPr lang="en-US" baseline="0" dirty="0" smtClean="0"/>
          </a:p>
          <a:p>
            <a:r>
              <a:rPr lang="en-US" b="1" baseline="0" dirty="0" smtClean="0"/>
              <a:t>Status:</a:t>
            </a:r>
            <a:r>
              <a:rPr lang="en-US" baseline="0" dirty="0" smtClean="0"/>
              <a:t>  Working on demo for </a:t>
            </a:r>
            <a:r>
              <a:rPr lang="en-US" baseline="0" dirty="0" err="1" smtClean="0"/>
              <a:t>TechFest</a:t>
            </a:r>
            <a:r>
              <a:rPr lang="en-US" baseline="0" dirty="0" smtClean="0"/>
              <a:t>.  Hoping to deploy Summer 2008.</a:t>
            </a:r>
            <a:endParaRPr lang="en-US" dirty="0" smtClean="0"/>
          </a:p>
          <a:p>
            <a:endParaRPr lang="en-US" dirty="0"/>
          </a:p>
        </p:txBody>
      </p:sp>
      <p:sp>
        <p:nvSpPr>
          <p:cNvPr id="4" name="Slide Number Placeholder 3"/>
          <p:cNvSpPr>
            <a:spLocks noGrp="1"/>
          </p:cNvSpPr>
          <p:nvPr>
            <p:ph type="sldNum" sz="quarter" idx="10"/>
          </p:nvPr>
        </p:nvSpPr>
        <p:spPr/>
        <p:txBody>
          <a:bodyPr/>
          <a:lstStyle/>
          <a:p>
            <a:fld id="{476E8DA5-2574-44FF-A548-F98B7BFD3D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D99783-BDBE-47B2-A137-C5EA59A18A6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lstStyle/>
          <a:p>
            <a:r>
              <a:rPr lang="en-US" smtClean="0"/>
              <a:t>Click to edit Master title style</a:t>
            </a:r>
            <a:endParaRPr lang="en-US"/>
          </a:p>
        </p:txBody>
      </p:sp>
      <p:sp>
        <p:nvSpPr>
          <p:cNvPr id="3" name="Subtitle 2"/>
          <p:cNvSpPr>
            <a:spLocks noGrp="1"/>
          </p:cNvSpPr>
          <p:nvPr>
            <p:ph type="subTitle" idx="1"/>
          </p:nvPr>
        </p:nvSpPr>
        <p:spPr>
          <a:xfrm>
            <a:off x="457200" y="3886200"/>
            <a:ext cx="8229600" cy="2743200"/>
          </a:xfrm>
          <a:noFill/>
        </p:spPr>
        <p:txBody>
          <a:bodyPr>
            <a:norm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1780487"/>
          </a:xfrm>
        </p:spPr>
        <p:txBody>
          <a:bodyPr>
            <a:spAutoFit/>
          </a:bodyPr>
          <a:lstStyle>
            <a:lvl1pPr>
              <a:spcBef>
                <a:spcPts val="1800"/>
              </a:spcBef>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4E90F5-D110-48F6-987F-7BBA1D961A51}" type="datetimeFigureOut">
              <a:rPr lang="en-US" smtClean="0"/>
              <a:pPr/>
              <a:t>10/13/2008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0943CA-088D-4305-8E99-3FD925A985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67640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vert="horz" lIns="548640" tIns="91440" rIns="548640" bIns="91440" rtlCol="0" anchor="ctr">
            <a:noAutofit/>
          </a:bodyPr>
          <a:lstStyle/>
          <a:p>
            <a:r>
              <a:rPr lang="en-US" dirty="0" smtClean="0"/>
              <a:t>Click to </a:t>
            </a:r>
            <a:br>
              <a:rPr lang="en-US" dirty="0" smtClean="0"/>
            </a:br>
            <a:r>
              <a:rPr lang="en-US" dirty="0" smtClean="0"/>
              <a:t>edit Master</a:t>
            </a:r>
            <a:br>
              <a:rPr lang="en-US" dirty="0" smtClean="0"/>
            </a:br>
            <a:r>
              <a:rPr lang="en-US" dirty="0" smtClean="0"/>
              <a:t>title style</a:t>
            </a:r>
            <a:endParaRPr lang="en-US" dirty="0"/>
          </a:p>
        </p:txBody>
      </p:sp>
      <p:sp>
        <p:nvSpPr>
          <p:cNvPr id="3" name="Text Placeholder 2"/>
          <p:cNvSpPr>
            <a:spLocks noGrp="1"/>
          </p:cNvSpPr>
          <p:nvPr>
            <p:ph type="body" idx="1"/>
          </p:nvPr>
        </p:nvSpPr>
        <p:spPr>
          <a:xfrm>
            <a:off x="457200" y="1905000"/>
            <a:ext cx="8229600" cy="4724400"/>
          </a:xfrm>
          <a:prstGeom prst="rect">
            <a:avLst/>
          </a:prstGeom>
          <a:noFill/>
          <a:ln>
            <a:noFill/>
          </a:ln>
          <a:effectLst/>
        </p:spPr>
        <p:style>
          <a:lnRef idx="1">
            <a:schemeClr val="accent1"/>
          </a:lnRef>
          <a:fillRef idx="2">
            <a:schemeClr val="accent1"/>
          </a:fillRef>
          <a:effectRef idx="1">
            <a:schemeClr val="accent1"/>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200"/>
        </a:spcBef>
        <a:buFont typeface="Arial" pitchFamily="34" charset="0"/>
        <a:buNone/>
        <a:tabLst>
          <a:tab pos="8001000" algn="r"/>
        </a:tabLst>
        <a:defRPr sz="2800" kern="1200">
          <a:solidFill>
            <a:schemeClr val="tx1"/>
          </a:solidFill>
          <a:latin typeface="+mn-lt"/>
          <a:ea typeface="+mn-ea"/>
          <a:cs typeface="+mn-cs"/>
        </a:defRPr>
      </a:lvl1pPr>
      <a:lvl2pPr marL="228600" indent="-228600" algn="l" defTabSz="914400" rtl="0" eaLnBrk="1" latinLnBrk="0" hangingPunct="1">
        <a:lnSpc>
          <a:spcPct val="90000"/>
        </a:lnSpc>
        <a:spcBef>
          <a:spcPts val="600"/>
        </a:spcBef>
        <a:buFont typeface="Wingdings" pitchFamily="2" charset="2"/>
        <a:buChar char="§"/>
        <a:tabLst>
          <a:tab pos="8001000" algn="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Font typeface="Wingdings" pitchFamily="2" charset="2"/>
        <a:buChar char="§"/>
        <a:tabLst>
          <a:tab pos="8001000" algn="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Font typeface="Arial" pitchFamily="34" charset="0"/>
        <a:buChar char="–"/>
        <a:tabLst>
          <a:tab pos="8001000" algn="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Font typeface="Arial" pitchFamily="34" charset="0"/>
        <a:buChar char="»"/>
        <a:tabLst>
          <a:tab pos="8001000" algn="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Make “Distance Matter” Less?</a:t>
            </a:r>
            <a:endParaRPr lang="en-US" dirty="0"/>
          </a:p>
        </p:txBody>
      </p:sp>
      <p:sp>
        <p:nvSpPr>
          <p:cNvPr id="3" name="Subtitle 2"/>
          <p:cNvSpPr>
            <a:spLocks noGrp="1"/>
          </p:cNvSpPr>
          <p:nvPr>
            <p:ph idx="1"/>
          </p:nvPr>
        </p:nvSpPr>
        <p:spPr>
          <a:xfrm>
            <a:off x="457200" y="1905000"/>
            <a:ext cx="8229600" cy="2215991"/>
          </a:xfrm>
        </p:spPr>
        <p:txBody>
          <a:bodyPr/>
          <a:lstStyle/>
          <a:p>
            <a:r>
              <a:rPr lang="en-US" sz="2000" dirty="0" smtClean="0"/>
              <a:t>Gina Venolia</a:t>
            </a:r>
            <a:br>
              <a:rPr lang="en-US" sz="2000" dirty="0" smtClean="0"/>
            </a:br>
            <a:r>
              <a:rPr lang="en-US" sz="2000" dirty="0" smtClean="0"/>
              <a:t>Senior Researcher</a:t>
            </a:r>
            <a:br>
              <a:rPr lang="en-US" sz="2000" dirty="0" smtClean="0"/>
            </a:br>
            <a:r>
              <a:rPr lang="en-US" sz="2000" dirty="0" smtClean="0"/>
              <a:t>Human Interactions in Programming</a:t>
            </a:r>
            <a:br>
              <a:rPr lang="en-US" sz="2000" dirty="0" smtClean="0"/>
            </a:br>
            <a:r>
              <a:rPr lang="en-US" sz="2000" dirty="0" smtClean="0"/>
              <a:t>Microsoft Research</a:t>
            </a:r>
          </a:p>
          <a:p>
            <a:r>
              <a:rPr lang="en-US" sz="2000" dirty="0" smtClean="0"/>
              <a:t>http://research.microsoft.com/~ginav/</a:t>
            </a:r>
          </a:p>
          <a:p>
            <a:r>
              <a:rPr lang="en-US" sz="2000" dirty="0" smtClean="0"/>
              <a:t>October 10, 2008</a:t>
            </a:r>
            <a:endParaRPr lang="en-US" sz="2000" dirty="0"/>
          </a:p>
        </p:txBody>
      </p:sp>
      <p:pic>
        <p:nvPicPr>
          <p:cNvPr id="1026" name="Picture 2"/>
          <p:cNvPicPr>
            <a:picLocks noChangeAspect="1" noChangeArrowheads="1"/>
          </p:cNvPicPr>
          <p:nvPr/>
        </p:nvPicPr>
        <p:blipFill>
          <a:blip r:embed="rId3"/>
          <a:srcRect/>
          <a:stretch>
            <a:fillRect/>
          </a:stretch>
        </p:blipFill>
        <p:spPr bwMode="auto">
          <a:xfrm>
            <a:off x="4876800" y="1295400"/>
            <a:ext cx="3462784"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effectiveness of collaboration degrades with physical distance.</a:t>
            </a:r>
            <a:endParaRPr lang="en-US" dirty="0" smtClean="0"/>
          </a:p>
        </p:txBody>
      </p:sp>
      <p:sp>
        <p:nvSpPr>
          <p:cNvPr id="3" name="Content Placeholder 2"/>
          <p:cNvSpPr>
            <a:spLocks noGrp="1"/>
          </p:cNvSpPr>
          <p:nvPr>
            <p:ph idx="1"/>
          </p:nvPr>
        </p:nvSpPr>
        <p:spPr>
          <a:xfrm>
            <a:off x="457200" y="1905000"/>
            <a:ext cx="8229600" cy="2880789"/>
          </a:xfrm>
        </p:spPr>
        <p:txBody>
          <a:bodyPr/>
          <a:lstStyle/>
          <a:p>
            <a:r>
              <a:rPr lang="en-US" dirty="0" smtClean="0"/>
              <a:t>People located closer in a building are more likely to collaborate </a:t>
            </a:r>
            <a:r>
              <a:rPr lang="en-US" dirty="0" smtClean="0">
                <a:solidFill>
                  <a:schemeClr val="tx1">
                    <a:lumMod val="50000"/>
                    <a:lumOff val="50000"/>
                  </a:schemeClr>
                </a:solidFill>
              </a:rPr>
              <a:t>[Kraut, </a:t>
            </a:r>
            <a:r>
              <a:rPr lang="en-US" dirty="0" err="1" smtClean="0">
                <a:solidFill>
                  <a:schemeClr val="tx1">
                    <a:lumMod val="50000"/>
                    <a:lumOff val="50000"/>
                  </a:schemeClr>
                </a:solidFill>
              </a:rPr>
              <a:t>Egido</a:t>
            </a:r>
            <a:r>
              <a:rPr lang="en-US" dirty="0" smtClean="0">
                <a:solidFill>
                  <a:schemeClr val="tx1">
                    <a:lumMod val="50000"/>
                    <a:lumOff val="50000"/>
                  </a:schemeClr>
                </a:solidFill>
              </a:rPr>
              <a:t> and </a:t>
            </a:r>
            <a:r>
              <a:rPr lang="en-US" dirty="0" err="1" smtClean="0">
                <a:solidFill>
                  <a:schemeClr val="tx1">
                    <a:lumMod val="50000"/>
                    <a:lumOff val="50000"/>
                  </a:schemeClr>
                </a:solidFill>
              </a:rPr>
              <a:t>Galegher</a:t>
            </a:r>
            <a:r>
              <a:rPr lang="en-US" dirty="0" smtClean="0">
                <a:solidFill>
                  <a:schemeClr val="tx1">
                    <a:lumMod val="50000"/>
                    <a:lumOff val="50000"/>
                  </a:schemeClr>
                </a:solidFill>
              </a:rPr>
              <a:t> 1990]</a:t>
            </a:r>
          </a:p>
          <a:p>
            <a:r>
              <a:rPr lang="en-US" dirty="0" smtClean="0"/>
              <a:t>A distance of 100 feet may be no better than several miles </a:t>
            </a:r>
            <a:r>
              <a:rPr lang="en-US" dirty="0" smtClean="0">
                <a:solidFill>
                  <a:schemeClr val="tx1">
                    <a:lumMod val="50000"/>
                    <a:lumOff val="50000"/>
                  </a:schemeClr>
                </a:solidFill>
              </a:rPr>
              <a:t>[Allen 1977]</a:t>
            </a:r>
          </a:p>
          <a:p>
            <a:r>
              <a:rPr lang="en-US" dirty="0" smtClean="0"/>
              <a:t>Even at short distances, 3 feet vs. 20 feet, there is an effect </a:t>
            </a:r>
            <a:r>
              <a:rPr lang="en-US" dirty="0" smtClean="0">
                <a:solidFill>
                  <a:schemeClr val="tx1">
                    <a:lumMod val="50000"/>
                    <a:lumOff val="50000"/>
                  </a:schemeClr>
                </a:solidFill>
              </a:rPr>
              <a:t>[</a:t>
            </a:r>
            <a:r>
              <a:rPr lang="en-US" dirty="0" err="1" smtClean="0">
                <a:solidFill>
                  <a:schemeClr val="tx1">
                    <a:lumMod val="50000"/>
                    <a:lumOff val="50000"/>
                  </a:schemeClr>
                </a:solidFill>
              </a:rPr>
              <a:t>Sensenig</a:t>
            </a:r>
            <a:r>
              <a:rPr lang="en-US" dirty="0" smtClean="0">
                <a:solidFill>
                  <a:schemeClr val="tx1">
                    <a:lumMod val="50000"/>
                    <a:lumOff val="50000"/>
                  </a:schemeClr>
                </a:solidFill>
              </a:rPr>
              <a:t> &amp; Reed 1972]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teams come in many topologies.</a:t>
            </a:r>
            <a:br>
              <a:rPr lang="en-US" dirty="0" smtClean="0"/>
            </a:br>
            <a:r>
              <a:rPr lang="en-US" sz="2000" dirty="0" smtClean="0"/>
              <a:t>Q: How far are the team members’ primary work location from your primary work location? </a:t>
            </a:r>
            <a:r>
              <a:rPr lang="en-US" sz="2000" dirty="0" smtClean="0">
                <a:solidFill>
                  <a:schemeClr val="tx1">
                    <a:lumMod val="50000"/>
                    <a:lumOff val="50000"/>
                  </a:schemeClr>
                </a:solidFill>
              </a:rPr>
              <a:t>(check all that apply) [Umarji]</a:t>
            </a:r>
            <a:endParaRPr lang="en-US" dirty="0">
              <a:solidFill>
                <a:schemeClr val="tx1">
                  <a:lumMod val="50000"/>
                  <a:lumOff val="50000"/>
                </a:schemeClr>
              </a:solidFill>
            </a:endParaRPr>
          </a:p>
        </p:txBody>
      </p:sp>
      <p:graphicFrame>
        <p:nvGraphicFramePr>
          <p:cNvPr id="6" name="Content Placeholder 35"/>
          <p:cNvGraphicFramePr>
            <a:graphicFrameLocks noGrp="1"/>
          </p:cNvGraphicFramePr>
          <p:nvPr>
            <p:ph idx="1"/>
          </p:nvPr>
        </p:nvGraphicFramePr>
        <p:xfrm>
          <a:off x="457200" y="19050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6532843" y="1752600"/>
            <a:ext cx="1163357" cy="43088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smtClean="0"/>
              <a:t>Respondents</a:t>
            </a:r>
            <a:br>
              <a:rPr lang="en-US" sz="1100" b="1" dirty="0" smtClean="0"/>
            </a:br>
            <a:r>
              <a:rPr lang="en-US" sz="1100" b="1" dirty="0" smtClean="0"/>
              <a:t>in configuration</a:t>
            </a:r>
          </a:p>
        </p:txBody>
      </p:sp>
      <p:grpSp>
        <p:nvGrpSpPr>
          <p:cNvPr id="27" name="Group 26"/>
          <p:cNvGrpSpPr/>
          <p:nvPr/>
        </p:nvGrpSpPr>
        <p:grpSpPr>
          <a:xfrm>
            <a:off x="3352800" y="1905000"/>
            <a:ext cx="4191000" cy="4191794"/>
            <a:chOff x="2895600" y="0"/>
            <a:chExt cx="4191000" cy="4191794"/>
          </a:xfrm>
        </p:grpSpPr>
        <p:sp>
          <p:nvSpPr>
            <p:cNvPr id="28" name="Right Triangle 27"/>
            <p:cNvSpPr/>
            <p:nvPr/>
          </p:nvSpPr>
          <p:spPr>
            <a:xfrm>
              <a:off x="2895600" y="0"/>
              <a:ext cx="4191000" cy="4191000"/>
            </a:xfrm>
            <a:prstGeom prst="rtTriangle">
              <a:avLst/>
            </a:prstGeom>
            <a:noFill/>
            <a:ln w="3175"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9" name="Straight Connector 28"/>
            <p:cNvSpPr/>
            <p:nvPr/>
          </p:nvSpPr>
          <p:spPr>
            <a:xfrm>
              <a:off x="2895600" y="6858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0" name="Straight Connector 29"/>
            <p:cNvSpPr/>
            <p:nvPr/>
          </p:nvSpPr>
          <p:spPr>
            <a:xfrm>
              <a:off x="2895600" y="1447800"/>
              <a:ext cx="144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1" name="Straight Connector 30"/>
            <p:cNvSpPr/>
            <p:nvPr/>
          </p:nvSpPr>
          <p:spPr>
            <a:xfrm>
              <a:off x="2895600" y="18288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Straight Connector 31"/>
            <p:cNvSpPr/>
            <p:nvPr/>
          </p:nvSpPr>
          <p:spPr>
            <a:xfrm>
              <a:off x="2895600" y="3429000"/>
              <a:ext cx="3429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3" name="Straight Connector 32"/>
            <p:cNvSpPr/>
            <p:nvPr/>
          </p:nvSpPr>
          <p:spPr>
            <a:xfrm rot="5400000">
              <a:off x="2857501" y="3009899"/>
              <a:ext cx="2362200"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4" name="TextBox 8"/>
            <p:cNvSpPr txBox="1"/>
            <p:nvPr/>
          </p:nvSpPr>
          <p:spPr>
            <a:xfrm>
              <a:off x="3352800" y="304800"/>
              <a:ext cx="872355" cy="2616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Team Room</a:t>
              </a:r>
              <a:endParaRPr lang="en-US" sz="1100" dirty="0"/>
            </a:p>
          </p:txBody>
        </p:sp>
        <p:sp>
          <p:nvSpPr>
            <p:cNvPr id="35" name="TextBox 1"/>
            <p:cNvSpPr txBox="1"/>
            <p:nvPr/>
          </p:nvSpPr>
          <p:spPr>
            <a:xfrm>
              <a:off x="3810000" y="762000"/>
              <a:ext cx="636713" cy="2616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Hallway</a:t>
              </a:r>
              <a:endParaRPr lang="en-US" sz="1100" dirty="0"/>
            </a:p>
          </p:txBody>
        </p:sp>
        <p:sp>
          <p:nvSpPr>
            <p:cNvPr id="36" name="TextBox 1"/>
            <p:cNvSpPr txBox="1"/>
            <p:nvPr/>
          </p:nvSpPr>
          <p:spPr>
            <a:xfrm>
              <a:off x="4038600" y="2514600"/>
              <a:ext cx="1295400"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smtClean="0"/>
                <a:t>Satellite</a:t>
              </a:r>
              <a:endParaRPr lang="en-US" sz="1100" dirty="0"/>
            </a:p>
          </p:txBody>
        </p:sp>
        <p:sp>
          <p:nvSpPr>
            <p:cNvPr id="37" name="TextBox 1"/>
            <p:cNvSpPr txBox="1"/>
            <p:nvPr/>
          </p:nvSpPr>
          <p:spPr>
            <a:xfrm>
              <a:off x="4038600" y="3657600"/>
              <a:ext cx="2438400"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Satellite TZ</a:t>
              </a:r>
              <a:endParaRPr lang="en-US" sz="1100" dirty="0"/>
            </a:p>
          </p:txBody>
        </p:sp>
        <p:sp>
          <p:nvSpPr>
            <p:cNvPr id="38" name="TextBox 1"/>
            <p:cNvSpPr txBox="1"/>
            <p:nvPr/>
          </p:nvSpPr>
          <p:spPr>
            <a:xfrm>
              <a:off x="2895600" y="3657600"/>
              <a:ext cx="1143000"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Hub TZ</a:t>
              </a:r>
              <a:endParaRPr lang="en-US" sz="1100" dirty="0"/>
            </a:p>
          </p:txBody>
        </p:sp>
        <p:sp>
          <p:nvSpPr>
            <p:cNvPr id="39" name="TextBox 1"/>
            <p:cNvSpPr txBox="1"/>
            <p:nvPr/>
          </p:nvSpPr>
          <p:spPr>
            <a:xfrm>
              <a:off x="2895600" y="2514600"/>
              <a:ext cx="1143000"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Hub</a:t>
              </a:r>
              <a:endParaRPr lang="en-US" sz="1100" dirty="0"/>
            </a:p>
          </p:txBody>
        </p:sp>
        <p:sp>
          <p:nvSpPr>
            <p:cNvPr id="40" name="TextBox 1"/>
            <p:cNvSpPr txBox="1"/>
            <p:nvPr/>
          </p:nvSpPr>
          <p:spPr>
            <a:xfrm>
              <a:off x="4495800" y="1447800"/>
              <a:ext cx="1005403" cy="2616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Different floor</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Distributed</a:t>
            </a:r>
            <a:r>
              <a:rPr lang="en-US" dirty="0" smtClean="0"/>
              <a:t> and </a:t>
            </a:r>
            <a:r>
              <a:rPr lang="en-US" i="1" dirty="0" smtClean="0"/>
              <a:t>team</a:t>
            </a:r>
            <a:r>
              <a:rPr lang="en-US" dirty="0" smtClean="0"/>
              <a:t> are both dynamic.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229600" cy="2991588"/>
          </a:xfrm>
        </p:spPr>
        <p:txBody>
          <a:bodyPr/>
          <a:lstStyle/>
          <a:p>
            <a:r>
              <a:rPr lang="en-US" dirty="0" smtClean="0"/>
              <a:t>Distributed</a:t>
            </a:r>
          </a:p>
          <a:p>
            <a:pPr lvl="1"/>
            <a:r>
              <a:rPr lang="en-US" dirty="0" smtClean="0"/>
              <a:t>Work-at-home days, meetings in other buildings, site visits, business travel, …</a:t>
            </a:r>
          </a:p>
          <a:p>
            <a:r>
              <a:rPr lang="en-US" dirty="0" smtClean="0"/>
              <a:t>Team</a:t>
            </a:r>
          </a:p>
          <a:p>
            <a:pPr lvl="1"/>
            <a:r>
              <a:rPr lang="en-US" dirty="0" smtClean="0"/>
              <a:t>39% of </a:t>
            </a:r>
            <a:r>
              <a:rPr lang="en-US" dirty="0" err="1" smtClean="0"/>
              <a:t>devs</a:t>
            </a:r>
            <a:r>
              <a:rPr lang="en-US" dirty="0" smtClean="0"/>
              <a:t>, 49% of testers and 72% of PMs have been a member of multiple teams in a month</a:t>
            </a:r>
          </a:p>
          <a:p>
            <a:pPr lvl="1"/>
            <a:r>
              <a:rPr lang="en-US" dirty="0" smtClean="0"/>
              <a:t>Feature teams last a median of 12 months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Aren’t you forgetting about inter-team work?</a:t>
            </a:r>
            <a:endParaRPr lang="en-US" dirty="0"/>
          </a:p>
        </p:txBody>
      </p:sp>
      <p:sp>
        <p:nvSpPr>
          <p:cNvPr id="3" name="Content Placeholder 2"/>
          <p:cNvSpPr>
            <a:spLocks noGrp="1"/>
          </p:cNvSpPr>
          <p:nvPr>
            <p:ph idx="1"/>
          </p:nvPr>
        </p:nvSpPr>
        <p:spPr/>
        <p:txBody>
          <a:bodyPr/>
          <a:lstStyle/>
          <a:p>
            <a:r>
              <a:rPr lang="en-US" smtClean="0"/>
              <a:t>Yes.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OK, now let’s get back to the four key differences between collocated and distributed teamwork.</a:t>
            </a:r>
            <a:endParaRPr lang="en-US" dirty="0"/>
          </a:p>
        </p:txBody>
      </p:sp>
      <p:sp>
        <p:nvSpPr>
          <p:cNvPr id="3" name="Content Placeholder 2"/>
          <p:cNvSpPr>
            <a:spLocks noGrp="1"/>
          </p:cNvSpPr>
          <p:nvPr>
            <p:ph idx="1"/>
          </p:nvPr>
        </p:nvSpPr>
        <p:spPr>
          <a:xfrm>
            <a:off x="457200" y="1905000"/>
            <a:ext cx="8229600" cy="2336024"/>
          </a:xfrm>
        </p:spPr>
        <p:txBody>
          <a:bodyPr/>
          <a:lstStyle/>
          <a:p>
            <a:r>
              <a:rPr lang="en-US" dirty="0" smtClean="0"/>
              <a:t>1. Communication in planned meetings</a:t>
            </a:r>
          </a:p>
          <a:p>
            <a:r>
              <a:rPr lang="en-US" dirty="0" smtClean="0"/>
              <a:t>2. Ad-hoc conversations</a:t>
            </a:r>
          </a:p>
          <a:p>
            <a:r>
              <a:rPr lang="en-US" dirty="0" smtClean="0"/>
              <a:t>3. Staying aware of teammates and their work</a:t>
            </a:r>
          </a:p>
          <a:p>
            <a:r>
              <a:rPr lang="en-US" dirty="0" smtClean="0"/>
              <a:t>4. Building trust relationships between teammates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1. Communication in Planned Meetings</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 come in many sizes and shapes – each with unique characteristics.</a:t>
            </a:r>
            <a:endParaRPr lang="en-US" dirty="0"/>
          </a:p>
        </p:txBody>
      </p:sp>
      <p:graphicFrame>
        <p:nvGraphicFramePr>
          <p:cNvPr id="4" name="Content Placeholder 3"/>
          <p:cNvGraphicFramePr>
            <a:graphicFrameLocks noGrp="1"/>
          </p:cNvGraphicFramePr>
          <p:nvPr>
            <p:ph idx="1"/>
          </p:nvPr>
        </p:nvGraphicFramePr>
        <p:xfrm>
          <a:off x="457200" y="1905000"/>
          <a:ext cx="8077200" cy="4785360"/>
        </p:xfrm>
        <a:graphic>
          <a:graphicData uri="http://schemas.openxmlformats.org/drawingml/2006/table">
            <a:tbl>
              <a:tblPr firstRow="1">
                <a:tableStyleId>{0505E3EF-67EA-436B-97B2-0124C06EBD24}</a:tableStyleId>
              </a:tblPr>
              <a:tblGrid>
                <a:gridCol w="3053880"/>
                <a:gridCol w="837220"/>
                <a:gridCol w="837220"/>
                <a:gridCol w="837220"/>
                <a:gridCol w="837220"/>
                <a:gridCol w="837220"/>
                <a:gridCol w="837220"/>
              </a:tblGrid>
              <a:tr h="1447800">
                <a:tc>
                  <a:txBody>
                    <a:bodyPr/>
                    <a:lstStyle/>
                    <a:p>
                      <a:r>
                        <a:rPr lang="en-US" dirty="0" smtClean="0"/>
                        <a:t>Type</a:t>
                      </a:r>
                      <a:r>
                        <a:rPr lang="en-US" baseline="0" dirty="0" smtClean="0"/>
                        <a:t> of meeting</a:t>
                      </a:r>
                      <a:endParaRPr lang="en-US" dirty="0"/>
                    </a:p>
                  </a:txBody>
                  <a:tcPr vert="vert270" anchor="ctr">
                    <a:solidFill>
                      <a:schemeClr val="accent2">
                        <a:lumMod val="60000"/>
                        <a:lumOff val="40000"/>
                      </a:schemeClr>
                    </a:solidFill>
                  </a:tcPr>
                </a:tc>
                <a:tc>
                  <a:txBody>
                    <a:bodyPr/>
                    <a:lstStyle/>
                    <a:p>
                      <a:r>
                        <a:rPr lang="en-US" dirty="0" smtClean="0"/>
                        <a:t>Frequency</a:t>
                      </a:r>
                      <a:endParaRPr lang="en-US" dirty="0"/>
                    </a:p>
                  </a:txBody>
                  <a:tcPr vert="vert270" anchor="ctr">
                    <a:solidFill>
                      <a:schemeClr val="accent2">
                        <a:lumMod val="60000"/>
                        <a:lumOff val="40000"/>
                      </a:schemeClr>
                    </a:solidFill>
                  </a:tcPr>
                </a:tc>
                <a:tc>
                  <a:txBody>
                    <a:bodyPr/>
                    <a:lstStyle/>
                    <a:p>
                      <a:r>
                        <a:rPr lang="en-US" dirty="0" smtClean="0"/>
                        <a:t>Number of participants</a:t>
                      </a:r>
                      <a:endParaRPr lang="en-US" dirty="0"/>
                    </a:p>
                  </a:txBody>
                  <a:tcPr vert="vert270" anchor="ctr">
                    <a:solidFill>
                      <a:schemeClr val="accent2">
                        <a:lumMod val="60000"/>
                        <a:lumOff val="40000"/>
                      </a:schemeClr>
                    </a:solidFill>
                  </a:tcPr>
                </a:tc>
                <a:tc>
                  <a:txBody>
                    <a:bodyPr/>
                    <a:lstStyle/>
                    <a:p>
                      <a:r>
                        <a:rPr lang="en-US" dirty="0" smtClean="0"/>
                        <a:t>Order vs. chaos</a:t>
                      </a:r>
                      <a:endParaRPr lang="en-US" dirty="0"/>
                    </a:p>
                  </a:txBody>
                  <a:tcPr vert="vert270" anchor="ctr">
                    <a:solidFill>
                      <a:schemeClr val="accent2">
                        <a:lumMod val="60000"/>
                        <a:lumOff val="40000"/>
                      </a:schemeClr>
                    </a:solidFill>
                  </a:tcPr>
                </a:tc>
                <a:tc>
                  <a:txBody>
                    <a:bodyPr/>
                    <a:lstStyle/>
                    <a:p>
                      <a:r>
                        <a:rPr lang="en-US" dirty="0" smtClean="0"/>
                        <a:t>Use of whiteboard</a:t>
                      </a:r>
                      <a:endParaRPr lang="en-US" dirty="0"/>
                    </a:p>
                  </a:txBody>
                  <a:tcPr vert="vert270" anchor="ctr">
                    <a:solidFill>
                      <a:schemeClr val="accent2">
                        <a:lumMod val="60000"/>
                        <a:lumOff val="40000"/>
                      </a:schemeClr>
                    </a:solidFill>
                  </a:tcPr>
                </a:tc>
                <a:tc>
                  <a:txBody>
                    <a:bodyPr/>
                    <a:lstStyle/>
                    <a:p>
                      <a:r>
                        <a:rPr lang="en-US" dirty="0" smtClean="0"/>
                        <a:t>Use of Projector</a:t>
                      </a:r>
                      <a:endParaRPr lang="en-US" dirty="0"/>
                    </a:p>
                  </a:txBody>
                  <a:tcPr vert="vert270" anchor="ctr">
                    <a:solidFill>
                      <a:schemeClr val="accent2">
                        <a:lumMod val="60000"/>
                        <a:lumOff val="40000"/>
                      </a:schemeClr>
                    </a:solidFill>
                  </a:tcPr>
                </a:tc>
                <a:tc>
                  <a:txBody>
                    <a:bodyPr/>
                    <a:lstStyle/>
                    <a:p>
                      <a:r>
                        <a:rPr lang="en-US" dirty="0" smtClean="0"/>
                        <a:t>…</a:t>
                      </a:r>
                      <a:endParaRPr lang="en-US" dirty="0"/>
                    </a:p>
                  </a:txBody>
                  <a:tcPr vert="vert270" anchor="ctr">
                    <a:solidFill>
                      <a:schemeClr val="accent2">
                        <a:lumMod val="60000"/>
                        <a:lumOff val="40000"/>
                      </a:schemeClr>
                    </a:solidFill>
                  </a:tcPr>
                </a:tc>
              </a:tr>
              <a:tr h="370840">
                <a:tc>
                  <a:txBody>
                    <a:bodyPr/>
                    <a:lstStyle/>
                    <a:p>
                      <a:r>
                        <a:rPr lang="en-US" dirty="0" smtClean="0"/>
                        <a:t>Weekly status</a:t>
                      </a:r>
                      <a:endParaRPr lang="en-US" dirty="0"/>
                    </a:p>
                  </a:txBody>
                  <a:tcP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Daily standup</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Bug</a:t>
                      </a:r>
                      <a:r>
                        <a:rPr lang="en-US" baseline="0" dirty="0" smtClean="0"/>
                        <a:t> triage</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Ship-room</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Brainstorming</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Presentation</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Spec/design/code review</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Manager/lead 1:1</a:t>
                      </a:r>
                      <a:endParaRPr lang="en-US" dirty="0"/>
                    </a:p>
                  </a:txBody>
                  <a:tcP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370840">
                <a:tc>
                  <a:txBody>
                    <a:bodyPr/>
                    <a:lstStyle/>
                    <a:p>
                      <a:r>
                        <a:rPr lang="en-US" dirty="0" smtClean="0"/>
                        <a:t>Pair programming</a:t>
                      </a:r>
                      <a:endParaRPr lang="en-US" dirty="0"/>
                    </a:p>
                  </a:txBody>
                  <a:tcP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bl>
          </a:graphicData>
        </a:graphic>
      </p:graphicFrame>
      <p:sp>
        <p:nvSpPr>
          <p:cNvPr id="5" name="12-Point Star 4"/>
          <p:cNvSpPr/>
          <p:nvPr/>
        </p:nvSpPr>
        <p:spPr>
          <a:xfrm rot="710794">
            <a:off x="4672455" y="3758055"/>
            <a:ext cx="1920240" cy="1920240"/>
          </a:xfrm>
          <a:prstGeom prst="star12">
            <a:avLst/>
          </a:prstGeom>
          <a:ln/>
        </p:spPr>
        <p:style>
          <a:lnRef idx="1">
            <a:schemeClr val="accent3"/>
          </a:lnRef>
          <a:fillRef idx="2">
            <a:schemeClr val="accent3"/>
          </a:fillRef>
          <a:effectRef idx="1">
            <a:schemeClr val="accent3"/>
          </a:effectRef>
          <a:fontRef idx="minor">
            <a:schemeClr val="dk1"/>
          </a:fontRef>
        </p:style>
        <p:txBody>
          <a:bodyPr wrap="square" lIns="91440" tIns="91440" rIns="91440" bIns="91440" rtlCol="0" anchor="ctr">
            <a:spAutoFit/>
          </a:bodyPr>
          <a:lstStyle/>
          <a:p>
            <a:pPr algn="ctr"/>
            <a:r>
              <a:rPr lang="en-US" dirty="0" smtClean="0"/>
              <a:t>One size </a:t>
            </a:r>
            <a:r>
              <a:rPr lang="en-US" i="1" dirty="0" smtClean="0"/>
              <a:t>does not</a:t>
            </a:r>
            <a:r>
              <a:rPr lang="en-US" dirty="0" smtClean="0"/>
              <a:t> fit 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like distributed teams, distributed meetings come in different topologies.</a:t>
            </a:r>
            <a:endParaRPr lang="en-US" dirty="0"/>
          </a:p>
        </p:txBody>
      </p:sp>
      <p:sp>
        <p:nvSpPr>
          <p:cNvPr id="3" name="Content Placeholder 2"/>
          <p:cNvSpPr>
            <a:spLocks noGrp="1"/>
          </p:cNvSpPr>
          <p:nvPr>
            <p:ph idx="1"/>
          </p:nvPr>
        </p:nvSpPr>
        <p:spPr>
          <a:xfrm>
            <a:off x="457200" y="1905000"/>
            <a:ext cx="8229600" cy="2336024"/>
          </a:xfrm>
        </p:spPr>
        <p:txBody>
          <a:bodyPr/>
          <a:lstStyle/>
          <a:p>
            <a:r>
              <a:rPr lang="en-US" dirty="0" smtClean="0"/>
              <a:t>Two-hub</a:t>
            </a:r>
          </a:p>
          <a:p>
            <a:r>
              <a:rPr lang="en-US" dirty="0" smtClean="0"/>
              <a:t>Hub and satellite</a:t>
            </a:r>
          </a:p>
          <a:p>
            <a:r>
              <a:rPr lang="en-US" dirty="0" smtClean="0"/>
              <a:t>Fully-distributed</a:t>
            </a:r>
          </a:p>
          <a:p>
            <a:r>
              <a:rPr lang="en-US" dirty="0" smtClean="0"/>
              <a:t>…</a:t>
            </a:r>
            <a:endParaRPr lang="en-US" dirty="0"/>
          </a:p>
        </p:txBody>
      </p:sp>
      <p:grpSp>
        <p:nvGrpSpPr>
          <p:cNvPr id="37" name="Group 36"/>
          <p:cNvGrpSpPr/>
          <p:nvPr/>
        </p:nvGrpSpPr>
        <p:grpSpPr>
          <a:xfrm>
            <a:off x="3124200" y="2590800"/>
            <a:ext cx="645459" cy="282388"/>
            <a:chOff x="2590800" y="2697561"/>
            <a:chExt cx="645459" cy="282388"/>
          </a:xfrm>
        </p:grpSpPr>
        <p:sp>
          <p:nvSpPr>
            <p:cNvPr id="11" name="Rectangle 10"/>
            <p:cNvSpPr/>
            <p:nvPr/>
          </p:nvSpPr>
          <p:spPr>
            <a:xfrm>
              <a:off x="2590800" y="2697561"/>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Oval 11"/>
            <p:cNvSpPr/>
            <p:nvPr/>
          </p:nvSpPr>
          <p:spPr>
            <a:xfrm>
              <a:off x="2631141" y="2737902"/>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Oval 12"/>
            <p:cNvSpPr/>
            <p:nvPr/>
          </p:nvSpPr>
          <p:spPr>
            <a:xfrm>
              <a:off x="2792506" y="2899267"/>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2792506" y="2737902"/>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631141" y="2899267"/>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2953871" y="2697561"/>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Oval 16"/>
            <p:cNvSpPr/>
            <p:nvPr/>
          </p:nvSpPr>
          <p:spPr>
            <a:xfrm>
              <a:off x="3074894" y="2818584"/>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 name="Group 35"/>
          <p:cNvGrpSpPr/>
          <p:nvPr/>
        </p:nvGrpSpPr>
        <p:grpSpPr>
          <a:xfrm>
            <a:off x="3124200" y="1981200"/>
            <a:ext cx="645459" cy="282388"/>
            <a:chOff x="2590800" y="3066173"/>
            <a:chExt cx="645459" cy="282388"/>
          </a:xfrm>
        </p:grpSpPr>
        <p:sp>
          <p:nvSpPr>
            <p:cNvPr id="18" name="Rectangle 17"/>
            <p:cNvSpPr/>
            <p:nvPr/>
          </p:nvSpPr>
          <p:spPr>
            <a:xfrm>
              <a:off x="2590800" y="3066173"/>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Oval 18"/>
            <p:cNvSpPr/>
            <p:nvPr/>
          </p:nvSpPr>
          <p:spPr>
            <a:xfrm>
              <a:off x="2711824" y="3187196"/>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792506" y="3106514"/>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631141" y="326787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21"/>
            <p:cNvSpPr/>
            <p:nvPr/>
          </p:nvSpPr>
          <p:spPr>
            <a:xfrm>
              <a:off x="2953871" y="3066173"/>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3" name="Oval 22"/>
            <p:cNvSpPr/>
            <p:nvPr/>
          </p:nvSpPr>
          <p:spPr>
            <a:xfrm>
              <a:off x="3155577" y="3106514"/>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2994212" y="326787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 name="Group 34"/>
          <p:cNvGrpSpPr/>
          <p:nvPr/>
        </p:nvGrpSpPr>
        <p:grpSpPr>
          <a:xfrm>
            <a:off x="3124200" y="3200400"/>
            <a:ext cx="1734671" cy="282388"/>
            <a:chOff x="2590800" y="3434786"/>
            <a:chExt cx="1734671" cy="282388"/>
          </a:xfrm>
        </p:grpSpPr>
        <p:sp>
          <p:nvSpPr>
            <p:cNvPr id="25" name="Rectangle 24"/>
            <p:cNvSpPr/>
            <p:nvPr/>
          </p:nvSpPr>
          <p:spPr>
            <a:xfrm>
              <a:off x="2590800" y="3434786"/>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Oval 25"/>
            <p:cNvSpPr/>
            <p:nvPr/>
          </p:nvSpPr>
          <p:spPr>
            <a:xfrm>
              <a:off x="2711823" y="355580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2953871" y="3434786"/>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8" name="Oval 27"/>
            <p:cNvSpPr/>
            <p:nvPr/>
          </p:nvSpPr>
          <p:spPr>
            <a:xfrm>
              <a:off x="3074894" y="355580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3316941" y="3434786"/>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0" name="Oval 29"/>
            <p:cNvSpPr/>
            <p:nvPr/>
          </p:nvSpPr>
          <p:spPr>
            <a:xfrm>
              <a:off x="3437964" y="355580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3680012" y="3434786"/>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2" name="Oval 31"/>
            <p:cNvSpPr/>
            <p:nvPr/>
          </p:nvSpPr>
          <p:spPr>
            <a:xfrm>
              <a:off x="3801035" y="355580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4043083" y="3434786"/>
              <a:ext cx="282388" cy="2823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4164106" y="3555809"/>
              <a:ext cx="40341" cy="40341"/>
            </a:xfrm>
            <a:prstGeom prst="ellipse">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8" name="12-Point Star 37"/>
          <p:cNvSpPr/>
          <p:nvPr/>
        </p:nvSpPr>
        <p:spPr>
          <a:xfrm rot="710794">
            <a:off x="5129655" y="1776854"/>
            <a:ext cx="1920240" cy="1920240"/>
          </a:xfrm>
          <a:prstGeom prst="star12">
            <a:avLst/>
          </a:prstGeom>
          <a:ln/>
        </p:spPr>
        <p:style>
          <a:lnRef idx="1">
            <a:schemeClr val="accent3"/>
          </a:lnRef>
          <a:fillRef idx="2">
            <a:schemeClr val="accent3"/>
          </a:fillRef>
          <a:effectRef idx="1">
            <a:schemeClr val="accent3"/>
          </a:effectRef>
          <a:fontRef idx="minor">
            <a:schemeClr val="dk1"/>
          </a:fontRef>
        </p:style>
        <p:txBody>
          <a:bodyPr wrap="square" lIns="91440" tIns="91440" rIns="91440" bIns="91440" rtlCol="0" anchor="ctr">
            <a:spAutoFit/>
          </a:bodyPr>
          <a:lstStyle/>
          <a:p>
            <a:pPr algn="ctr"/>
            <a:r>
              <a:rPr lang="en-US" dirty="0" smtClean="0"/>
              <a:t>One size </a:t>
            </a:r>
            <a:r>
              <a:rPr lang="en-US" i="1" dirty="0" smtClean="0"/>
              <a:t>does not</a:t>
            </a:r>
            <a:r>
              <a:rPr lang="en-US" dirty="0" smtClean="0"/>
              <a:t> fit 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 are harder for remotes – though they have some mitigation strategies.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graphicFrame>
        <p:nvGraphicFramePr>
          <p:cNvPr id="4" name="Content Placeholder 3"/>
          <p:cNvGraphicFramePr>
            <a:graphicFrameLocks noGrp="1"/>
          </p:cNvGraphicFramePr>
          <p:nvPr>
            <p:ph idx="1"/>
          </p:nvPr>
        </p:nvGraphicFramePr>
        <p:xfrm>
          <a:off x="457200" y="1905000"/>
          <a:ext cx="8229600" cy="3840480"/>
        </p:xfrm>
        <a:graphic>
          <a:graphicData uri="http://schemas.openxmlformats.org/drawingml/2006/table">
            <a:tbl>
              <a:tblPr firstRow="1" bandRow="1">
                <a:tableStyleId>{69012ECD-51FC-41F1-AA8D-1B2483CD663E}</a:tableStyleId>
              </a:tblPr>
              <a:tblGrid>
                <a:gridCol w="4114800"/>
                <a:gridCol w="4114800"/>
              </a:tblGrid>
              <a:tr h="299923">
                <a:tc>
                  <a:txBody>
                    <a:bodyPr/>
                    <a:lstStyle/>
                    <a:p>
                      <a:pPr algn="ctr"/>
                      <a:r>
                        <a:rPr lang="en-US" dirty="0" smtClean="0">
                          <a:solidFill>
                            <a:schemeClr val="tx1"/>
                          </a:solidFill>
                        </a:rPr>
                        <a:t>Problem</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rPr>
                        <a:t>Mitigation</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r>
              <a:tr h="347472">
                <a:tc>
                  <a:txBody>
                    <a:bodyPr/>
                    <a:lstStyle/>
                    <a:p>
                      <a:r>
                        <a:rPr lang="en-US" dirty="0" smtClean="0"/>
                        <a:t>Time</a:t>
                      </a:r>
                      <a:r>
                        <a:rPr lang="en-US" baseline="0" dirty="0" smtClean="0"/>
                        <a:t> zones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dirty="0" smtClean="0"/>
                        <a:t>Shift work hours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24866">
                <a:tc>
                  <a:txBody>
                    <a:bodyPr/>
                    <a:lstStyle/>
                    <a:p>
                      <a:r>
                        <a:rPr lang="en-US" dirty="0" smtClean="0"/>
                        <a:t>Teleconference setup problems</a:t>
                      </a:r>
                      <a:r>
                        <a:rPr lang="en-US" baseline="0" dirty="0" smtClean="0"/>
                        <a:t> </a:t>
                      </a:r>
                      <a:r>
                        <a:rPr lang="en-US" baseline="0" dirty="0" smtClean="0">
                          <a:solidFill>
                            <a:schemeClr val="tx1">
                              <a:lumMod val="50000"/>
                              <a:lumOff val="50000"/>
                            </a:schemeClr>
                          </a:solidFill>
                        </a:rPr>
                        <a:t>[Hemphill]</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dirty="0" smtClean="0"/>
                        <a:t>Revert to most-reliable technology</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r>
              <a:tr h="299923">
                <a:tc rowSpan="2">
                  <a:txBody>
                    <a:bodyPr/>
                    <a:lstStyle/>
                    <a:p>
                      <a:r>
                        <a:rPr lang="en-US" dirty="0" smtClean="0"/>
                        <a:t>A/V quality problems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dirty="0" smtClean="0"/>
                        <a:t>Remind politely </a:t>
                      </a:r>
                      <a:r>
                        <a:rPr lang="en-US" baseline="0" dirty="0" smtClean="0">
                          <a:solidFill>
                            <a:schemeClr val="tx1">
                              <a:lumMod val="50000"/>
                              <a:lumOff val="50000"/>
                            </a:schemeClr>
                          </a:solidFill>
                        </a:rPr>
                        <a:t>[Hemphill]</a:t>
                      </a:r>
                      <a:endParaRPr lang="en-US" dirty="0">
                        <a:solidFill>
                          <a:schemeClr val="tx1">
                            <a:lumMod val="50000"/>
                            <a:lumOff val="50000"/>
                          </a:schemeClr>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9923">
                <a:tc vMerge="1">
                  <a:txBody>
                    <a:bodyPr/>
                    <a:lstStyle/>
                    <a:p>
                      <a:endParaRPr lang="en-US"/>
                    </a:p>
                  </a:txBody>
                  <a:tcPr/>
                </a:tc>
                <a:tc>
                  <a:txBody>
                    <a:bodyPr/>
                    <a:lstStyle/>
                    <a:p>
                      <a:r>
                        <a:rPr lang="en-US" baseline="0" dirty="0" smtClean="0"/>
                        <a:t>IM backchannel</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9923">
                <a:tc>
                  <a:txBody>
                    <a:bodyPr/>
                    <a:lstStyle/>
                    <a:p>
                      <a:r>
                        <a:rPr lang="en-US" dirty="0" smtClean="0"/>
                        <a:t>Gaze direction and eye contact</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dirty="0" smtClean="0"/>
                        <a:t>–</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9923">
                <a:tc>
                  <a:txBody>
                    <a:bodyPr/>
                    <a:lstStyle/>
                    <a:p>
                      <a:r>
                        <a:rPr lang="en-US" dirty="0" smtClean="0"/>
                        <a:t>Can’t use or see the whiteboard</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i="1" dirty="0" smtClean="0"/>
                        <a:t>(Why</a:t>
                      </a:r>
                      <a:r>
                        <a:rPr lang="en-US" i="1" baseline="0" dirty="0" smtClean="0"/>
                        <a:t> is shared OneNote underutilized?)</a:t>
                      </a:r>
                      <a:endParaRPr lang="en-US" i="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9923">
                <a:tc>
                  <a:txBody>
                    <a:bodyPr/>
                    <a:lstStyle/>
                    <a:p>
                      <a:r>
                        <a:rPr lang="en-US" dirty="0" smtClean="0"/>
                        <a:t>Last in the “circle” – or even forgotten</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9923">
                <a:tc>
                  <a:txBody>
                    <a:bodyPr/>
                    <a:lstStyle/>
                    <a:p>
                      <a:r>
                        <a:rPr lang="en-US" dirty="0" smtClean="0"/>
                        <a:t>Difficult to interject or have fast-paced exchanges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2. Ad-hoc Conversations</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 drawing from several studies that we’ve done of software development at Microsoft.</a:t>
            </a:r>
            <a:endParaRPr lang="en-US" dirty="0"/>
          </a:p>
        </p:txBody>
      </p:sp>
      <p:sp>
        <p:nvSpPr>
          <p:cNvPr id="3" name="Content Placeholder 2"/>
          <p:cNvSpPr>
            <a:spLocks noGrp="1"/>
          </p:cNvSpPr>
          <p:nvPr>
            <p:ph idx="1"/>
          </p:nvPr>
        </p:nvSpPr>
        <p:spPr>
          <a:xfrm>
            <a:off x="457200" y="1905000"/>
            <a:ext cx="8229600" cy="4724400"/>
          </a:xfrm>
        </p:spPr>
        <p:txBody>
          <a:bodyPr>
            <a:normAutofit fontScale="55000" lnSpcReduction="20000"/>
          </a:bodyPr>
          <a:lstStyle/>
          <a:p>
            <a:r>
              <a:rPr lang="en-US" dirty="0" smtClean="0"/>
              <a:t>LaToza, Venolia and DeLine. Maintaining mental models. ICSE ’06.</a:t>
            </a:r>
          </a:p>
          <a:p>
            <a:pPr lvl="1"/>
            <a:r>
              <a:rPr lang="en-US" dirty="0" smtClean="0"/>
              <a:t>Pilot survey (28 MS-internal responses) → Recruitment survey (157) → 60-minute </a:t>
            </a:r>
            <a:r>
              <a:rPr lang="en-US" b="1" dirty="0" smtClean="0"/>
              <a:t>interviews</a:t>
            </a:r>
            <a:r>
              <a:rPr lang="en-US" dirty="0" smtClean="0"/>
              <a:t> (11) → Validation survey (187)</a:t>
            </a:r>
          </a:p>
          <a:p>
            <a:r>
              <a:rPr lang="en-US" dirty="0" smtClean="0"/>
              <a:t>Ko, DeLine and Venolia. Information needs in collocated software development teams. ICSE ’07.</a:t>
            </a:r>
          </a:p>
          <a:p>
            <a:pPr lvl="1"/>
            <a:r>
              <a:rPr lang="en-US" dirty="0" smtClean="0"/>
              <a:t>Recruitment survey (55) → 90-minute </a:t>
            </a:r>
            <a:r>
              <a:rPr lang="en-US" b="1" dirty="0" smtClean="0"/>
              <a:t>observations</a:t>
            </a:r>
            <a:r>
              <a:rPr lang="en-US" dirty="0" smtClean="0"/>
              <a:t> (17) → Validation survey (42)</a:t>
            </a:r>
          </a:p>
          <a:p>
            <a:r>
              <a:rPr lang="en-US" dirty="0" smtClean="0"/>
              <a:t>Cherubini, Venolia, DeLine and Ko. Let’s go to the whiteboard: How and why software developers use drawings. CHI ’07.</a:t>
            </a:r>
          </a:p>
          <a:p>
            <a:pPr lvl="1"/>
            <a:r>
              <a:rPr lang="en-US" dirty="0" smtClean="0"/>
              <a:t>Recruitment survey (60) → 45-minute </a:t>
            </a:r>
            <a:r>
              <a:rPr lang="en-US" b="1" dirty="0" smtClean="0"/>
              <a:t>interviews</a:t>
            </a:r>
            <a:r>
              <a:rPr lang="en-US" dirty="0" smtClean="0"/>
              <a:t> (9) → Validation survey (427)</a:t>
            </a:r>
          </a:p>
          <a:p>
            <a:r>
              <a:rPr lang="en-US" dirty="0" smtClean="0"/>
              <a:t>Hemphill and Begel. Adopting distributed development: Case studies in </a:t>
            </a:r>
            <a:r>
              <a:rPr lang="en-US" dirty="0" err="1" smtClean="0"/>
              <a:t>onboarding</a:t>
            </a:r>
            <a:r>
              <a:rPr lang="en-US" dirty="0" smtClean="0"/>
              <a:t> a first remote team member. In submission.</a:t>
            </a:r>
          </a:p>
          <a:p>
            <a:pPr lvl="1"/>
            <a:r>
              <a:rPr lang="en-US" dirty="0" smtClean="0"/>
              <a:t>15-90-minute interviews (95; 26 unique people) → </a:t>
            </a:r>
            <a:r>
              <a:rPr lang="en-US" b="1" dirty="0" smtClean="0"/>
              <a:t>Observations</a:t>
            </a:r>
            <a:r>
              <a:rPr lang="en-US" dirty="0" smtClean="0"/>
              <a:t> (15 hours total)</a:t>
            </a:r>
          </a:p>
          <a:p>
            <a:r>
              <a:rPr lang="en-US" dirty="0" smtClean="0"/>
              <a:t>Umarji, DeLine and Venolia. Communication and separation: An observational study of distributed work. In submission.</a:t>
            </a:r>
          </a:p>
          <a:p>
            <a:pPr lvl="1"/>
            <a:r>
              <a:rPr lang="en-US" dirty="0" smtClean="0"/>
              <a:t>Recruitment survey (1882) → 90-minute remote </a:t>
            </a:r>
            <a:r>
              <a:rPr lang="en-US" b="1" dirty="0" smtClean="0"/>
              <a:t>observations</a:t>
            </a:r>
            <a:r>
              <a:rPr lang="en-US" dirty="0" smtClean="0"/>
              <a:t> (24)</a:t>
            </a:r>
          </a:p>
          <a:p>
            <a:r>
              <a:rPr lang="en-US" dirty="0" smtClean="0"/>
              <a:t>Brush, Meyers, Scott and Venolia. Exploring awareness needs and information display preferences between coworkers. In submission.</a:t>
            </a:r>
          </a:p>
          <a:p>
            <a:pPr lvl="1"/>
            <a:r>
              <a:rPr lang="en-US" b="1" dirty="0" smtClean="0"/>
              <a:t>Survey</a:t>
            </a:r>
            <a:r>
              <a:rPr lang="en-US" dirty="0" smtClean="0"/>
              <a:t> (549 MS and external)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Ad-hoc conversations are initiated primarily to fulfill an information need.</a:t>
            </a:r>
            <a:endParaRPr lang="en-US" dirty="0"/>
          </a:p>
        </p:txBody>
      </p:sp>
      <p:sp>
        <p:nvSpPr>
          <p:cNvPr id="3" name="Content Placeholder 2"/>
          <p:cNvSpPr>
            <a:spLocks noGrp="1"/>
          </p:cNvSpPr>
          <p:nvPr>
            <p:ph idx="1"/>
          </p:nvPr>
        </p:nvSpPr>
        <p:spPr>
          <a:xfrm>
            <a:off x="457200" y="1905000"/>
            <a:ext cx="8229600" cy="1717393"/>
          </a:xfrm>
        </p:spPr>
        <p:txBody>
          <a:bodyPr/>
          <a:lstStyle/>
          <a:p>
            <a:r>
              <a:rPr lang="en-US" dirty="0" smtClean="0"/>
              <a:t>A specific question to a specific person</a:t>
            </a:r>
          </a:p>
          <a:p>
            <a:r>
              <a:rPr lang="en-US" dirty="0" smtClean="0"/>
              <a:t>A specific question to a community of practice</a:t>
            </a:r>
          </a:p>
          <a:p>
            <a:r>
              <a:rPr lang="en-US" dirty="0" smtClean="0"/>
              <a:t>“Another pair of eyes”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Ad-hoc conversations are the #1 resource for answering a variety of questions. </a:t>
            </a:r>
            <a:r>
              <a:rPr lang="en-US" dirty="0" smtClean="0">
                <a:solidFill>
                  <a:schemeClr val="tx1">
                    <a:lumMod val="50000"/>
                    <a:lumOff val="50000"/>
                  </a:schemeClr>
                </a:solidFill>
              </a:rPr>
              <a:t>[Ko]</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229600" cy="2954655"/>
          </a:xfrm>
        </p:spPr>
        <p:txBody>
          <a:bodyPr/>
          <a:lstStyle/>
          <a:p>
            <a:pPr>
              <a:tabLst>
                <a:tab pos="8001000" algn="r"/>
              </a:tabLst>
            </a:pPr>
            <a:r>
              <a:rPr lang="en-US" i="1" dirty="0" smtClean="0"/>
              <a:t>What have my coworkers been doing?</a:t>
            </a:r>
            <a:r>
              <a:rPr lang="en-US" dirty="0" smtClean="0"/>
              <a:t>	</a:t>
            </a:r>
            <a:r>
              <a:rPr lang="en-US" dirty="0" smtClean="0">
                <a:solidFill>
                  <a:schemeClr val="tx1">
                    <a:lumMod val="50000"/>
                    <a:lumOff val="50000"/>
                  </a:schemeClr>
                </a:solidFill>
              </a:rPr>
              <a:t>[20 times]</a:t>
            </a:r>
          </a:p>
          <a:p>
            <a:pPr>
              <a:tabLst>
                <a:tab pos="8001000" algn="r"/>
              </a:tabLst>
            </a:pPr>
            <a:r>
              <a:rPr lang="en-US" i="1" dirty="0" smtClean="0"/>
              <a:t>What are the implications of this change?</a:t>
            </a:r>
            <a:r>
              <a:rPr lang="en-US" dirty="0" smtClean="0"/>
              <a:t>	</a:t>
            </a:r>
            <a:r>
              <a:rPr lang="en-US" dirty="0" smtClean="0">
                <a:solidFill>
                  <a:schemeClr val="tx1">
                    <a:lumMod val="50000"/>
                    <a:lumOff val="50000"/>
                  </a:schemeClr>
                </a:solidFill>
              </a:rPr>
              <a:t>[13]</a:t>
            </a:r>
          </a:p>
          <a:p>
            <a:pPr>
              <a:tabLst>
                <a:tab pos="8001000" algn="r"/>
              </a:tabLst>
            </a:pPr>
            <a:r>
              <a:rPr lang="en-US" i="1" dirty="0" smtClean="0"/>
              <a:t>Is this problem worth fixing?</a:t>
            </a:r>
            <a:r>
              <a:rPr lang="en-US" dirty="0" smtClean="0"/>
              <a:t>	</a:t>
            </a:r>
            <a:r>
              <a:rPr lang="en-US" dirty="0" smtClean="0">
                <a:solidFill>
                  <a:schemeClr val="tx1">
                    <a:lumMod val="50000"/>
                    <a:lumOff val="50000"/>
                  </a:schemeClr>
                </a:solidFill>
              </a:rPr>
              <a:t>[12]</a:t>
            </a:r>
          </a:p>
          <a:p>
            <a:pPr>
              <a:tabLst>
                <a:tab pos="8001000" algn="r"/>
              </a:tabLst>
            </a:pPr>
            <a:r>
              <a:rPr lang="en-US" i="1" dirty="0" smtClean="0"/>
              <a:t>In what situations does this failure occur?</a:t>
            </a:r>
            <a:r>
              <a:rPr lang="en-US" dirty="0" smtClean="0"/>
              <a:t>	</a:t>
            </a:r>
            <a:r>
              <a:rPr lang="en-US" dirty="0" smtClean="0">
                <a:solidFill>
                  <a:schemeClr val="tx1">
                    <a:lumMod val="50000"/>
                    <a:lumOff val="50000"/>
                  </a:schemeClr>
                </a:solidFill>
              </a:rPr>
              <a:t>[8]</a:t>
            </a:r>
          </a:p>
          <a:p>
            <a:pPr>
              <a:tabLst>
                <a:tab pos="8001000" algn="r"/>
              </a:tabLst>
            </a:pPr>
            <a:r>
              <a:rPr lang="en-US" i="1" dirty="0" smtClean="0"/>
              <a:t>What code could have caused this behavior?</a:t>
            </a:r>
            <a:r>
              <a:rPr lang="en-US" dirty="0" smtClean="0"/>
              <a:t>	</a:t>
            </a:r>
            <a:r>
              <a:rPr lang="en-US" dirty="0" smtClean="0">
                <a:solidFill>
                  <a:schemeClr val="tx1">
                    <a:lumMod val="50000"/>
                    <a:lumOff val="50000"/>
                  </a:schemeClr>
                </a:solidFill>
              </a:rPr>
              <a:t>[5]</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Face-to-face is generally the preferred medium for ad-hoc conversations. </a:t>
            </a:r>
            <a:r>
              <a:rPr lang="en-US" dirty="0" smtClean="0">
                <a:solidFill>
                  <a:schemeClr val="tx1">
                    <a:lumMod val="50000"/>
                    <a:lumOff val="50000"/>
                  </a:schemeClr>
                </a:solidFill>
              </a:rPr>
              <a:t>[LaToza]</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229600" cy="4724400"/>
          </a:xfrm>
        </p:spPr>
        <p:txBody>
          <a:bodyPr>
            <a:normAutofit lnSpcReduction="10000"/>
          </a:bodyPr>
          <a:lstStyle/>
          <a:p>
            <a:r>
              <a:rPr lang="en-US" dirty="0" smtClean="0"/>
              <a:t>Face-to-face	</a:t>
            </a:r>
            <a:r>
              <a:rPr lang="en-US" dirty="0" smtClean="0">
                <a:solidFill>
                  <a:schemeClr val="tx1">
                    <a:lumMod val="50000"/>
                    <a:lumOff val="50000"/>
                  </a:schemeClr>
                </a:solidFill>
              </a:rPr>
              <a:t>[27% of communication time]</a:t>
            </a:r>
          </a:p>
          <a:p>
            <a:pPr lvl="1"/>
            <a:r>
              <a:rPr lang="en-US" dirty="0" smtClean="0"/>
              <a:t>Preferred unless the question is low priority, multi-party, or parties are distant</a:t>
            </a:r>
          </a:p>
          <a:p>
            <a:pPr lvl="1"/>
            <a:r>
              <a:rPr lang="en-US" dirty="0" smtClean="0"/>
              <a:t>Sometimes using secondary media: </a:t>
            </a:r>
          </a:p>
          <a:p>
            <a:pPr lvl="2"/>
            <a:r>
              <a:rPr lang="en-US" dirty="0" smtClean="0"/>
              <a:t>Shoulder-to-shoulder at the computer screen</a:t>
            </a:r>
          </a:p>
          <a:p>
            <a:pPr lvl="2"/>
            <a:r>
              <a:rPr lang="en-US" dirty="0" smtClean="0"/>
              <a:t>Whiteboard – just enough to support the conversation </a:t>
            </a:r>
            <a:r>
              <a:rPr lang="en-US" dirty="0" smtClean="0">
                <a:solidFill>
                  <a:schemeClr val="tx1">
                    <a:lumMod val="50000"/>
                    <a:lumOff val="50000"/>
                  </a:schemeClr>
                </a:solidFill>
              </a:rPr>
              <a:t>[Cherubini]</a:t>
            </a:r>
          </a:p>
          <a:p>
            <a:r>
              <a:rPr lang="en-US" dirty="0" smtClean="0"/>
              <a:t>IM or phone	</a:t>
            </a:r>
            <a:r>
              <a:rPr lang="en-US" dirty="0" smtClean="0">
                <a:solidFill>
                  <a:schemeClr val="tx1">
                    <a:lumMod val="50000"/>
                    <a:lumOff val="50000"/>
                  </a:schemeClr>
                </a:solidFill>
              </a:rPr>
              <a:t>[4% + 3%]</a:t>
            </a:r>
          </a:p>
          <a:p>
            <a:pPr lvl="1"/>
            <a:r>
              <a:rPr lang="en-US" dirty="0" smtClean="0"/>
              <a:t>For simple Q&amp;A</a:t>
            </a:r>
          </a:p>
          <a:p>
            <a:r>
              <a:rPr lang="en-US" dirty="0" smtClean="0"/>
              <a:t>Email	</a:t>
            </a:r>
            <a:r>
              <a:rPr lang="en-US" dirty="0" smtClean="0">
                <a:solidFill>
                  <a:schemeClr val="tx1">
                    <a:lumMod val="50000"/>
                    <a:lumOff val="50000"/>
                  </a:schemeClr>
                </a:solidFill>
              </a:rPr>
              <a:t>[22%]</a:t>
            </a:r>
          </a:p>
          <a:p>
            <a:pPr lvl="1"/>
            <a:r>
              <a:rPr lang="en-US" dirty="0" smtClean="0"/>
              <a:t>The communication workhorse</a:t>
            </a:r>
          </a:p>
          <a:p>
            <a:r>
              <a:rPr lang="en-US" dirty="0" smtClean="0"/>
              <a:t>→ Conversations often migrate between media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Opportunistic</a:t>
            </a:r>
            <a:r>
              <a:rPr lang="en-US" dirty="0" smtClean="0"/>
              <a:t> ad-hoc conversations, which piggyback on other interactions, are an important part of the information flow.</a:t>
            </a:r>
            <a:endParaRPr lang="en-US" dirty="0"/>
          </a:p>
        </p:txBody>
      </p:sp>
      <p:sp>
        <p:nvSpPr>
          <p:cNvPr id="3" name="Content Placeholder 2"/>
          <p:cNvSpPr>
            <a:spLocks noGrp="1"/>
          </p:cNvSpPr>
          <p:nvPr>
            <p:ph idx="1"/>
          </p:nvPr>
        </p:nvSpPr>
        <p:spPr>
          <a:xfrm>
            <a:off x="457200" y="1905000"/>
            <a:ext cx="8229600" cy="2326791"/>
          </a:xfrm>
        </p:spPr>
        <p:txBody>
          <a:bodyPr/>
          <a:lstStyle/>
          <a:p>
            <a:r>
              <a:rPr lang="en-US" dirty="0" smtClean="0"/>
              <a:t>Various triggers</a:t>
            </a:r>
          </a:p>
          <a:p>
            <a:pPr lvl="1"/>
            <a:r>
              <a:rPr lang="en-US" dirty="0" smtClean="0"/>
              <a:t>Hallway, kitchen, lunch, ...</a:t>
            </a:r>
          </a:p>
          <a:p>
            <a:pPr lvl="1"/>
            <a:r>
              <a:rPr lang="en-US" dirty="0" smtClean="0"/>
              <a:t>Before or after planned meetings</a:t>
            </a:r>
          </a:p>
          <a:p>
            <a:pPr lvl="1"/>
            <a:r>
              <a:rPr lang="en-US" dirty="0" smtClean="0"/>
              <a:t>After another ad-hoc conversation</a:t>
            </a:r>
          </a:p>
          <a:p>
            <a:r>
              <a:rPr lang="en-US" dirty="0" smtClean="0"/>
              <a:t>Also reporting status or progress </a:t>
            </a:r>
            <a:r>
              <a:rPr lang="en-US" dirty="0" smtClean="0">
                <a:solidFill>
                  <a:schemeClr val="tx1">
                    <a:lumMod val="50000"/>
                    <a:lumOff val="50000"/>
                  </a:schemeClr>
                </a:solidFill>
              </a:rPr>
              <a:t>[Ko]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Ad-hoc communication is harder for remotes – though they have some mitigation strategies.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graphicFrame>
        <p:nvGraphicFramePr>
          <p:cNvPr id="4" name="Content Placeholder 3"/>
          <p:cNvGraphicFramePr>
            <a:graphicFrameLocks noGrp="1"/>
          </p:cNvGraphicFramePr>
          <p:nvPr>
            <p:ph idx="1"/>
          </p:nvPr>
        </p:nvGraphicFramePr>
        <p:xfrm>
          <a:off x="457200" y="1905000"/>
          <a:ext cx="8229600" cy="4815840"/>
        </p:xfrm>
        <a:graphic>
          <a:graphicData uri="http://schemas.openxmlformats.org/drawingml/2006/table">
            <a:tbl>
              <a:tblPr firstRow="1" bandRow="1">
                <a:tableStyleId>{69012ECD-51FC-41F1-AA8D-1B2483CD663E}</a:tableStyleId>
              </a:tblPr>
              <a:tblGrid>
                <a:gridCol w="4114800"/>
                <a:gridCol w="4114800"/>
              </a:tblGrid>
              <a:tr h="296131">
                <a:tc>
                  <a:txBody>
                    <a:bodyPr/>
                    <a:lstStyle/>
                    <a:p>
                      <a:pPr algn="ctr"/>
                      <a:r>
                        <a:rPr lang="en-US" sz="1400" dirty="0" smtClean="0">
                          <a:solidFill>
                            <a:schemeClr val="tx1"/>
                          </a:solidFill>
                        </a:rPr>
                        <a:t>Problem</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r>
                        <a:rPr lang="en-US" sz="1400" dirty="0" smtClean="0">
                          <a:solidFill>
                            <a:schemeClr val="tx1"/>
                          </a:solidFill>
                        </a:rPr>
                        <a:t>Mitigation</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r>
              <a:tr h="296131">
                <a:tc>
                  <a:txBody>
                    <a:bodyPr/>
                    <a:lstStyle/>
                    <a:p>
                      <a:r>
                        <a:rPr lang="en-US" sz="1400" b="1" dirty="0" smtClean="0"/>
                        <a:t>Face-to-face</a:t>
                      </a:r>
                      <a:r>
                        <a:rPr lang="en-US" sz="1400" b="1" baseline="0" dirty="0" smtClean="0"/>
                        <a:t>: </a:t>
                      </a:r>
                      <a:r>
                        <a:rPr lang="en-US" sz="1400" baseline="0" dirty="0" smtClean="0"/>
                        <a:t>Not possible</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Rely on other media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rowSpan="2">
                  <a:txBody>
                    <a:bodyPr/>
                    <a:lstStyle/>
                    <a:p>
                      <a:r>
                        <a:rPr lang="en-US" sz="1400" b="1" dirty="0" smtClean="0"/>
                        <a:t>IM and phone: </a:t>
                      </a:r>
                      <a:r>
                        <a:rPr lang="en-US" sz="1400" dirty="0" smtClean="0"/>
                        <a:t>Time zones</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Shift work hours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Rely on emails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11498">
                <a:tc>
                  <a:txBody>
                    <a:bodyPr/>
                    <a:lstStyle/>
                    <a:p>
                      <a:r>
                        <a:rPr lang="en-US" sz="1400" b="1" dirty="0" smtClean="0"/>
                        <a:t>IM and phone:</a:t>
                      </a:r>
                      <a:r>
                        <a:rPr lang="en-US" sz="1400" b="1" baseline="0" dirty="0" smtClean="0"/>
                        <a:t> </a:t>
                      </a:r>
                      <a:r>
                        <a:rPr lang="en-US" sz="1400" baseline="0" dirty="0" smtClean="0"/>
                        <a:t>Lack of secondary media</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smtClean="0"/>
                        <a:t>(Why are screen sharing and shared OneNote underutilized?)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rowSpan="2">
                  <a:txBody>
                    <a:bodyPr/>
                    <a:lstStyle/>
                    <a:p>
                      <a:r>
                        <a:rPr lang="en-US" sz="1400" b="1" dirty="0" smtClean="0"/>
                        <a:t>Email: </a:t>
                      </a:r>
                      <a:r>
                        <a:rPr lang="en-US" sz="1400" dirty="0" smtClean="0"/>
                        <a:t>Time</a:t>
                      </a:r>
                      <a:r>
                        <a:rPr lang="en-US" sz="1400" baseline="0" dirty="0" smtClean="0"/>
                        <a:t> zones cause 24 (or more) hour response lag</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400" dirty="0" smtClean="0"/>
                        <a:t>Shift work hours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vMerge="1">
                  <a:txBody>
                    <a:bodyPr/>
                    <a:lstStyle/>
                    <a:p>
                      <a:endParaRPr 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400" dirty="0" smtClean="0"/>
                        <a:t>Monitor email in the evening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11498">
                <a:tc>
                  <a:txBody>
                    <a:bodyPr/>
                    <a:lstStyle/>
                    <a:p>
                      <a:r>
                        <a:rPr lang="en-US" sz="1400" b="1" dirty="0" smtClean="0"/>
                        <a:t>Email:</a:t>
                      </a:r>
                      <a:r>
                        <a:rPr lang="en-US" sz="1400" b="1" baseline="0" dirty="0" smtClean="0"/>
                        <a:t> </a:t>
                      </a:r>
                      <a:r>
                        <a:rPr lang="en-US" sz="1400" dirty="0" smtClean="0"/>
                        <a:t>Time zones</a:t>
                      </a:r>
                      <a:r>
                        <a:rPr lang="en-US" sz="1400" baseline="0" dirty="0" smtClean="0"/>
                        <a:t> make a back-and-forth conversation drag out for days</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400" dirty="0" smtClean="0"/>
                        <a:t>Over-specify the initial</a:t>
                      </a:r>
                      <a:r>
                        <a:rPr lang="en-US" sz="1400" baseline="0" dirty="0" smtClean="0"/>
                        <a:t> message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a:txBody>
                    <a:bodyPr/>
                    <a:lstStyle/>
                    <a:p>
                      <a:r>
                        <a:rPr lang="en-US" sz="1400" b="1" dirty="0" smtClean="0"/>
                        <a:t>Opportunistic: </a:t>
                      </a:r>
                      <a:r>
                        <a:rPr lang="en-US" sz="1400" dirty="0" smtClean="0"/>
                        <a:t>Far fewer opportunities</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400" dirty="0" smtClean="0"/>
                        <a:t>–</a:t>
                      </a:r>
                      <a:endParaRPr lang="en-US" sz="1400" baseline="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rowSpan="3">
                  <a:txBody>
                    <a:bodyPr/>
                    <a:lstStyle/>
                    <a:p>
                      <a:r>
                        <a:rPr lang="en-US" sz="1400" b="1" dirty="0" smtClean="0"/>
                        <a:t>General: </a:t>
                      </a:r>
                      <a:r>
                        <a:rPr lang="en-US" sz="1400" dirty="0" smtClean="0"/>
                        <a:t>Fewer</a:t>
                      </a:r>
                      <a:r>
                        <a:rPr lang="en-US" sz="1400" baseline="0" dirty="0" smtClean="0"/>
                        <a:t> opportunities and harder to do ad-hoc conversations</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Save emails to self-answer questions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Multitask to</a:t>
                      </a:r>
                      <a:r>
                        <a:rPr lang="en-US" sz="1400" baseline="0" dirty="0" smtClean="0"/>
                        <a:t> keep working despite blockage</a:t>
                      </a:r>
                      <a:endParaRPr lang="en-US" sz="140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11498">
                <a:tc vMerge="1">
                  <a:txBody>
                    <a:bodyPr/>
                    <a:lstStyle/>
                    <a:p>
                      <a:endParaRPr 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1" dirty="0" smtClean="0"/>
                        <a:t>(More</a:t>
                      </a:r>
                      <a:r>
                        <a:rPr lang="en-US" sz="1400" i="1" baseline="0" dirty="0" smtClean="0"/>
                        <a:t> frequent or deep investigations to self-answer questions?)</a:t>
                      </a:r>
                      <a:endParaRPr lang="en-US" sz="1400" i="1"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96131">
                <a:tc>
                  <a:txBody>
                    <a:bodyPr/>
                    <a:lstStyle/>
                    <a:p>
                      <a:r>
                        <a:rPr lang="en-US" sz="1400" b="1" dirty="0" smtClean="0"/>
                        <a:t>General: </a:t>
                      </a:r>
                      <a:r>
                        <a:rPr lang="en-US" sz="1400" dirty="0" smtClean="0"/>
                        <a:t>Not getting asked because they’re out-of-sight, out-of-mind</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3. Staying Aware of Teammates and Their Work</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 awareness is multifaceted and well-studied. </a:t>
            </a:r>
            <a:r>
              <a:rPr lang="en-US" dirty="0" smtClean="0">
                <a:solidFill>
                  <a:schemeClr val="tx1">
                    <a:lumMod val="50000"/>
                    <a:lumOff val="50000"/>
                  </a:schemeClr>
                </a:solidFill>
              </a:rPr>
              <a:t>[</a:t>
            </a:r>
            <a:r>
              <a:rPr lang="en-US" dirty="0" err="1" smtClean="0">
                <a:solidFill>
                  <a:schemeClr val="tx1">
                    <a:lumMod val="50000"/>
                    <a:lumOff val="50000"/>
                  </a:schemeClr>
                </a:solidFill>
              </a:rPr>
              <a:t>Gutwin</a:t>
            </a:r>
            <a:r>
              <a:rPr lang="en-US" dirty="0" smtClean="0">
                <a:solidFill>
                  <a:schemeClr val="tx1">
                    <a:lumMod val="50000"/>
                    <a:lumOff val="50000"/>
                  </a:schemeClr>
                </a:solidFill>
              </a:rPr>
              <a:t> and Greenberg 2002]</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686800" cy="2965427"/>
          </a:xfrm>
        </p:spPr>
        <p:txBody>
          <a:bodyPr/>
          <a:lstStyle/>
          <a:p>
            <a:pPr fontAlgn="ctr">
              <a:tabLst>
                <a:tab pos="1257300" algn="l"/>
              </a:tabLst>
            </a:pPr>
            <a:r>
              <a:rPr lang="en-US" b="1" dirty="0" smtClean="0"/>
              <a:t>Who:</a:t>
            </a:r>
            <a:r>
              <a:rPr lang="en-US" dirty="0" smtClean="0"/>
              <a:t>	Presence, presence  history, identity, authorship</a:t>
            </a:r>
          </a:p>
          <a:p>
            <a:pPr fontAlgn="ctr">
              <a:tabLst>
                <a:tab pos="1257300" algn="l"/>
              </a:tabLst>
            </a:pPr>
            <a:r>
              <a:rPr lang="en-US" b="1" dirty="0" smtClean="0"/>
              <a:t>What:</a:t>
            </a:r>
            <a:r>
              <a:rPr lang="en-US" dirty="0" smtClean="0"/>
              <a:t>	Action, action history, intention, artifact</a:t>
            </a:r>
          </a:p>
          <a:p>
            <a:pPr fontAlgn="ctr">
              <a:tabLst>
                <a:tab pos="1257300" algn="l"/>
              </a:tabLst>
            </a:pPr>
            <a:r>
              <a:rPr lang="en-US" b="1" dirty="0" smtClean="0"/>
              <a:t>Where:</a:t>
            </a:r>
            <a:r>
              <a:rPr lang="en-US" dirty="0" smtClean="0"/>
              <a:t>	Location, location history, gaze, view, reach</a:t>
            </a:r>
          </a:p>
          <a:p>
            <a:pPr fontAlgn="ctr">
              <a:tabLst>
                <a:tab pos="1257300" algn="l"/>
              </a:tabLst>
            </a:pPr>
            <a:r>
              <a:rPr lang="en-US" b="1" dirty="0" smtClean="0"/>
              <a:t>How:	</a:t>
            </a:r>
            <a:r>
              <a:rPr lang="en-US" dirty="0" smtClean="0"/>
              <a:t>Artifact history</a:t>
            </a:r>
          </a:p>
          <a:p>
            <a:pPr fontAlgn="ctr">
              <a:tabLst>
                <a:tab pos="1257300" algn="l"/>
              </a:tabLst>
            </a:pPr>
            <a:r>
              <a:rPr lang="en-US" b="1" dirty="0" smtClean="0"/>
              <a:t>When:</a:t>
            </a:r>
            <a:r>
              <a:rPr lang="en-US" dirty="0" smtClean="0"/>
              <a:t>	Event history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any team-workers, developers stay aware of their shared resources and their teammates activities. </a:t>
            </a:r>
            <a:r>
              <a:rPr lang="en-US" dirty="0" smtClean="0">
                <a:solidFill>
                  <a:schemeClr val="tx1">
                    <a:lumMod val="50000"/>
                    <a:lumOff val="50000"/>
                  </a:schemeClr>
                </a:solidFill>
              </a:rPr>
              <a:t>[Ko]</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229600" cy="4572000"/>
          </a:xfrm>
        </p:spPr>
        <p:txBody>
          <a:bodyPr>
            <a:normAutofit fontScale="92500" lnSpcReduction="10000"/>
          </a:bodyPr>
          <a:lstStyle/>
          <a:p>
            <a:r>
              <a:rPr lang="en-US" i="1" dirty="0" smtClean="0"/>
              <a:t>What have my coworkers been doing?</a:t>
            </a:r>
          </a:p>
          <a:p>
            <a:pPr lvl="1"/>
            <a:r>
              <a:rPr lang="en-US" dirty="0" smtClean="0"/>
              <a:t>2nd most common of 21 info needs (43 instances)</a:t>
            </a:r>
          </a:p>
          <a:p>
            <a:pPr lvl="1"/>
            <a:r>
              <a:rPr lang="en-US" dirty="0" smtClean="0"/>
              <a:t>Max time: 11 minutes</a:t>
            </a:r>
          </a:p>
          <a:p>
            <a:pPr lvl="1"/>
            <a:r>
              <a:rPr lang="en-US" dirty="0" smtClean="0"/>
              <a:t>Observed in 88% of participants</a:t>
            </a:r>
          </a:p>
          <a:p>
            <a:pPr lvl="1"/>
            <a:r>
              <a:rPr lang="en-US" dirty="0" smtClean="0"/>
              <a:t>No answer found in 14% of observed instances</a:t>
            </a:r>
          </a:p>
          <a:p>
            <a:r>
              <a:rPr lang="en-US" i="1" dirty="0" smtClean="0"/>
              <a:t>How have resources I depend on changed?</a:t>
            </a:r>
          </a:p>
          <a:p>
            <a:pPr lvl="1"/>
            <a:r>
              <a:rPr lang="en-US" dirty="0" smtClean="0"/>
              <a:t>6th most common (25 instances)</a:t>
            </a:r>
          </a:p>
          <a:p>
            <a:pPr lvl="1"/>
            <a:r>
              <a:rPr lang="en-US" dirty="0" smtClean="0"/>
              <a:t>Max time: 9 minutes</a:t>
            </a:r>
          </a:p>
          <a:p>
            <a:pPr lvl="1"/>
            <a:r>
              <a:rPr lang="en-US" dirty="0" smtClean="0"/>
              <a:t>Observed in 59% of participants</a:t>
            </a:r>
          </a:p>
          <a:p>
            <a:pPr lvl="1"/>
            <a:r>
              <a:rPr lang="en-US" dirty="0" smtClean="0"/>
              <a:t>No answer in 24%</a:t>
            </a:r>
          </a:p>
          <a:p>
            <a:r>
              <a:rPr lang="en-US" dirty="0" smtClean="0"/>
              <a:t>→ Interestingly, engineers underestimate the importance and difficulty of getting this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actively monitor many online sources to maintain awareness. </a:t>
            </a:r>
            <a:r>
              <a:rPr lang="en-US" dirty="0" smtClean="0">
                <a:solidFill>
                  <a:schemeClr val="tx1">
                    <a:lumMod val="50000"/>
                    <a:lumOff val="50000"/>
                  </a:schemeClr>
                </a:solidFill>
              </a:rPr>
              <a:t>[Ko]</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905000"/>
            <a:ext cx="8229600" cy="4191917"/>
          </a:xfrm>
        </p:spPr>
        <p:txBody>
          <a:bodyPr/>
          <a:lstStyle/>
          <a:p>
            <a:r>
              <a:rPr lang="en-US" dirty="0" smtClean="0"/>
              <a:t>Team- and topic-oriented email lists</a:t>
            </a:r>
          </a:p>
          <a:p>
            <a:r>
              <a:rPr lang="en-US" dirty="0" smtClean="0"/>
              <a:t>Check-in and bug-edit notification emails</a:t>
            </a:r>
          </a:p>
          <a:p>
            <a:r>
              <a:rPr lang="en-US" dirty="0" smtClean="0"/>
              <a:t>Bug database</a:t>
            </a:r>
          </a:p>
          <a:p>
            <a:r>
              <a:rPr lang="en-US" dirty="0" smtClean="0"/>
              <a:t>Bug count watcher</a:t>
            </a:r>
          </a:p>
          <a:p>
            <a:r>
              <a:rPr lang="en-US" dirty="0" smtClean="0"/>
              <a:t>Teammates’ IM status</a:t>
            </a:r>
          </a:p>
          <a:p>
            <a:r>
              <a:rPr lang="en-US" dirty="0" smtClean="0"/>
              <a:t>Teammates’ online calendars</a:t>
            </a:r>
          </a:p>
          <a:p>
            <a:r>
              <a:rPr lang="en-US" dirty="0" smtClean="0"/>
              <a:t>Group schedule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Teammates actively emit and absorb awareness signals.</a:t>
            </a:r>
            <a:endParaRPr lang="en-US" dirty="0"/>
          </a:p>
        </p:txBody>
      </p:sp>
      <p:sp>
        <p:nvSpPr>
          <p:cNvPr id="3" name="Content Placeholder 2"/>
          <p:cNvSpPr>
            <a:spLocks noGrp="1"/>
          </p:cNvSpPr>
          <p:nvPr>
            <p:ph idx="1"/>
          </p:nvPr>
        </p:nvSpPr>
        <p:spPr>
          <a:xfrm>
            <a:off x="457200" y="1905000"/>
            <a:ext cx="8229600" cy="1098762"/>
          </a:xfrm>
        </p:spPr>
        <p:txBody>
          <a:bodyPr/>
          <a:lstStyle/>
          <a:p>
            <a:r>
              <a:rPr lang="en-US" dirty="0" smtClean="0"/>
              <a:t>Meetings: Status, daily stand-up, ship-room, …</a:t>
            </a:r>
          </a:p>
          <a:p>
            <a:r>
              <a:rPr lang="en-US" dirty="0" smtClean="0"/>
              <a:t>Status mails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to make geographically-distributed team work easier?</a:t>
            </a:r>
            <a:endParaRPr lang="en-US" dirty="0"/>
          </a:p>
        </p:txBody>
      </p:sp>
      <p:sp>
        <p:nvSpPr>
          <p:cNvPr id="3" name="Content Placeholder 2"/>
          <p:cNvSpPr>
            <a:spLocks noGrp="1"/>
          </p:cNvSpPr>
          <p:nvPr>
            <p:ph idx="1"/>
          </p:nvPr>
        </p:nvSpPr>
        <p:spPr>
          <a:xfrm>
            <a:off x="457200" y="1905000"/>
            <a:ext cx="8229600" cy="2880789"/>
          </a:xfrm>
        </p:spPr>
        <p:txBody>
          <a:bodyPr/>
          <a:lstStyle/>
          <a:p>
            <a:r>
              <a:rPr lang="en-US" dirty="0" smtClean="0"/>
              <a:t>There are several economic and practical pressures leading to increased distributed work</a:t>
            </a:r>
          </a:p>
          <a:p>
            <a:r>
              <a:rPr lang="en-US" dirty="0" smtClean="0"/>
              <a:t>However distributed teamwork is known to be harder in many ways than collocated</a:t>
            </a:r>
          </a:p>
          <a:p>
            <a:r>
              <a:rPr lang="en-US" dirty="0" smtClean="0"/>
              <a:t>“Radical collocation” (aka “team rooms”) may be easier still </a:t>
            </a:r>
            <a:r>
              <a:rPr lang="en-US" dirty="0" smtClean="0">
                <a:solidFill>
                  <a:schemeClr val="tx1">
                    <a:lumMod val="50000"/>
                    <a:lumOff val="50000"/>
                  </a:schemeClr>
                </a:solidFill>
              </a:rPr>
              <a:t>[Olson and Olson 2002]</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Teammates passively emit and absorb awareness signals.</a:t>
            </a:r>
            <a:endParaRPr lang="en-US" dirty="0"/>
          </a:p>
        </p:txBody>
      </p:sp>
      <p:sp>
        <p:nvSpPr>
          <p:cNvPr id="3" name="Content Placeholder 2"/>
          <p:cNvSpPr>
            <a:spLocks noGrp="1"/>
          </p:cNvSpPr>
          <p:nvPr>
            <p:ph idx="1"/>
          </p:nvPr>
        </p:nvSpPr>
        <p:spPr>
          <a:xfrm>
            <a:off x="457200" y="1905000"/>
            <a:ext cx="8229600" cy="1098762"/>
          </a:xfrm>
        </p:spPr>
        <p:txBody>
          <a:bodyPr/>
          <a:lstStyle/>
          <a:p>
            <a:r>
              <a:rPr lang="en-US" dirty="0" smtClean="0"/>
              <a:t>Side-effect of ad-hoc communication</a:t>
            </a:r>
          </a:p>
          <a:p>
            <a:r>
              <a:rPr lang="en-US" dirty="0" smtClean="0"/>
              <a:t>Overheard conversations, whiteboards, printouts,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awareness is harder for remotes – though they have some mitigation strategies.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graphicFrame>
        <p:nvGraphicFramePr>
          <p:cNvPr id="4" name="Content Placeholder 3"/>
          <p:cNvGraphicFramePr>
            <a:graphicFrameLocks noGrp="1"/>
          </p:cNvGraphicFramePr>
          <p:nvPr>
            <p:ph idx="1"/>
          </p:nvPr>
        </p:nvGraphicFramePr>
        <p:xfrm>
          <a:off x="457200" y="1905000"/>
          <a:ext cx="8229600" cy="1645920"/>
        </p:xfrm>
        <a:graphic>
          <a:graphicData uri="http://schemas.openxmlformats.org/drawingml/2006/table">
            <a:tbl>
              <a:tblPr firstRow="1" bandRow="1">
                <a:tableStyleId>{69012ECD-51FC-41F1-AA8D-1B2483CD663E}</a:tableStyleId>
              </a:tblPr>
              <a:tblGrid>
                <a:gridCol w="4114800"/>
                <a:gridCol w="4114800"/>
              </a:tblGrid>
              <a:tr h="274320">
                <a:tc>
                  <a:txBody>
                    <a:bodyPr/>
                    <a:lstStyle/>
                    <a:p>
                      <a:pPr algn="ctr"/>
                      <a:r>
                        <a:rPr lang="en-US" dirty="0" smtClean="0">
                          <a:solidFill>
                            <a:schemeClr val="tx1"/>
                          </a:solidFill>
                        </a:rPr>
                        <a:t>Problem</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rPr>
                        <a:t>Mitigation</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r>
              <a:tr h="274320">
                <a:tc>
                  <a:txBody>
                    <a:bodyPr/>
                    <a:lstStyle/>
                    <a:p>
                      <a:r>
                        <a:rPr lang="en-US" dirty="0" smtClean="0"/>
                        <a:t>Far</a:t>
                      </a:r>
                      <a:r>
                        <a:rPr lang="en-US" baseline="0" dirty="0" smtClean="0"/>
                        <a:t> fewer opportunities for passive absorption of awareness signals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r>
                        <a:rPr lang="en-US" i="1" dirty="0" smtClean="0"/>
                        <a:t>(</a:t>
                      </a:r>
                      <a:r>
                        <a:rPr lang="en-US" i="1" baseline="0" dirty="0" smtClean="0"/>
                        <a:t>Monitor online sources more?)</a:t>
                      </a:r>
                      <a:endParaRPr lang="en-US" i="1"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4320">
                <a:tc>
                  <a:txBody>
                    <a:bodyPr/>
                    <a:lstStyle/>
                    <a:p>
                      <a:r>
                        <a:rPr lang="en-US" dirty="0" smtClean="0"/>
                        <a:t>Far fewer</a:t>
                      </a:r>
                      <a:r>
                        <a:rPr lang="en-US" baseline="0" dirty="0" smtClean="0"/>
                        <a:t> opportunities for passive emission of awareness signals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dirty="0" smtClean="0"/>
                        <a:t>Push status in email,</a:t>
                      </a:r>
                      <a:r>
                        <a:rPr lang="en-US" baseline="0" dirty="0" smtClean="0"/>
                        <a:t> blog or wiki</a:t>
                      </a:r>
                      <a:endParaRPr lang="en-US"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4. Building Trust Relationships Between Teammates</a:t>
            </a: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formation of trust relationships is complex and has been studied extensively.</a:t>
            </a:r>
            <a:endParaRPr lang="en-US" dirty="0"/>
          </a:p>
        </p:txBody>
      </p:sp>
      <p:sp>
        <p:nvSpPr>
          <p:cNvPr id="3" name="Content Placeholder 2"/>
          <p:cNvSpPr>
            <a:spLocks noGrp="1"/>
          </p:cNvSpPr>
          <p:nvPr>
            <p:ph idx="1"/>
          </p:nvPr>
        </p:nvSpPr>
        <p:spPr>
          <a:xfrm>
            <a:off x="457200" y="1905000"/>
            <a:ext cx="8229600" cy="4191917"/>
          </a:xfrm>
        </p:spPr>
        <p:txBody>
          <a:bodyPr/>
          <a:lstStyle/>
          <a:p>
            <a:r>
              <a:rPr lang="en-US" dirty="0" smtClean="0"/>
              <a:t>Face-to-face time</a:t>
            </a:r>
          </a:p>
          <a:p>
            <a:r>
              <a:rPr lang="en-US" dirty="0" smtClean="0"/>
              <a:t>Multiple successful interactions</a:t>
            </a:r>
          </a:p>
          <a:p>
            <a:r>
              <a:rPr lang="en-US" dirty="0" smtClean="0"/>
              <a:t>Visible personal life</a:t>
            </a:r>
          </a:p>
          <a:p>
            <a:r>
              <a:rPr lang="en-US" dirty="0" smtClean="0"/>
              <a:t>Common ground</a:t>
            </a:r>
          </a:p>
          <a:p>
            <a:r>
              <a:rPr lang="en-US" dirty="0" smtClean="0"/>
              <a:t>…</a:t>
            </a:r>
          </a:p>
          <a:p>
            <a:endParaRPr lang="en-US" dirty="0" smtClean="0"/>
          </a:p>
          <a:p>
            <a:r>
              <a:rPr lang="en-US" dirty="0" smtClean="0"/>
              <a:t>→ “Trust needs touch” </a:t>
            </a:r>
            <a:r>
              <a:rPr lang="en-US" dirty="0" smtClean="0">
                <a:solidFill>
                  <a:schemeClr val="tx1">
                    <a:lumMod val="50000"/>
                    <a:lumOff val="50000"/>
                  </a:schemeClr>
                </a:solidFill>
              </a:rPr>
              <a:t>[Handy 1995]</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relationships are harder to build between remote pairs – though they have some mitigation strategies.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graphicFrame>
        <p:nvGraphicFramePr>
          <p:cNvPr id="4" name="Content Placeholder 3"/>
          <p:cNvGraphicFramePr>
            <a:graphicFrameLocks noGrp="1"/>
          </p:cNvGraphicFramePr>
          <p:nvPr>
            <p:ph idx="1"/>
          </p:nvPr>
        </p:nvGraphicFramePr>
        <p:xfrm>
          <a:off x="457200" y="1905000"/>
          <a:ext cx="8229600" cy="2194560"/>
        </p:xfrm>
        <a:graphic>
          <a:graphicData uri="http://schemas.openxmlformats.org/drawingml/2006/table">
            <a:tbl>
              <a:tblPr firstRow="1" bandRow="1">
                <a:tableStyleId>{69012ECD-51FC-41F1-AA8D-1B2483CD663E}</a:tableStyleId>
              </a:tblPr>
              <a:tblGrid>
                <a:gridCol w="4114800"/>
                <a:gridCol w="4114800"/>
              </a:tblGrid>
              <a:tr h="274320">
                <a:tc>
                  <a:txBody>
                    <a:bodyPr/>
                    <a:lstStyle/>
                    <a:p>
                      <a:pPr algn="ctr"/>
                      <a:r>
                        <a:rPr lang="en-US" dirty="0" smtClean="0">
                          <a:solidFill>
                            <a:schemeClr val="tx1"/>
                          </a:solidFill>
                        </a:rPr>
                        <a:t>Problem</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rPr>
                        <a:t>Mitigation</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r>
              <a:tr h="182880">
                <a:tc rowSpan="2">
                  <a:txBody>
                    <a:bodyPr/>
                    <a:lstStyle/>
                    <a:p>
                      <a:r>
                        <a:rPr lang="en-US" dirty="0" smtClean="0"/>
                        <a:t>Lack</a:t>
                      </a:r>
                      <a:r>
                        <a:rPr lang="en-US" baseline="0" dirty="0" smtClean="0"/>
                        <a:t> of face-to-face time</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Videoconference </a:t>
                      </a:r>
                      <a:r>
                        <a:rPr lang="en-US" baseline="0" dirty="0" smtClean="0">
                          <a:solidFill>
                            <a:schemeClr val="tx1">
                              <a:lumMod val="50000"/>
                              <a:lumOff val="50000"/>
                            </a:schemeClr>
                          </a:solidFill>
                        </a:rPr>
                        <a:t>[Hemphill]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28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Visit other site </a:t>
                      </a:r>
                      <a:r>
                        <a:rPr lang="en-US" baseline="0" dirty="0" smtClean="0">
                          <a:solidFill>
                            <a:schemeClr val="tx1">
                              <a:lumMod val="50000"/>
                              <a:lumOff val="50000"/>
                            </a:schemeClr>
                          </a:solidFill>
                        </a:rPr>
                        <a:t>[Hemphill]</a:t>
                      </a:r>
                      <a:endParaRPr lang="en-US" baseline="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4320">
                <a:tc>
                  <a:txBody>
                    <a:bodyPr/>
                    <a:lstStyle/>
                    <a:p>
                      <a:r>
                        <a:rPr lang="en-US" dirty="0" smtClean="0"/>
                        <a:t>Culture and</a:t>
                      </a:r>
                      <a:r>
                        <a:rPr lang="en-US" baseline="0" dirty="0" smtClean="0"/>
                        <a:t> language differences</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Isolate</a:t>
                      </a:r>
                      <a:r>
                        <a:rPr lang="en-US" baseline="0" dirty="0" smtClean="0"/>
                        <a:t> through liaisons</a:t>
                      </a:r>
                      <a:endParaRPr lang="en-US"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4320">
                <a:tc>
                  <a:txBody>
                    <a:bodyPr/>
                    <a:lstStyle/>
                    <a:p>
                      <a:r>
                        <a:rPr lang="en-US" dirty="0" smtClean="0"/>
                        <a:t>Lack of common ground </a:t>
                      </a:r>
                      <a:r>
                        <a:rPr lang="en-US" dirty="0" smtClean="0">
                          <a:solidFill>
                            <a:schemeClr val="tx1">
                              <a:lumMod val="50000"/>
                              <a:lumOff val="50000"/>
                            </a:schemeClr>
                          </a:solidFill>
                        </a:rPr>
                        <a:t>[Hemphill]</a:t>
                      </a:r>
                      <a:endParaRPr lang="en-US" dirty="0">
                        <a:solidFill>
                          <a:schemeClr val="tx1">
                            <a:lumMod val="50000"/>
                            <a:lumOff val="50000"/>
                          </a:schemeClr>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baseline="0" dirty="0" smtClean="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4320">
                <a:tc>
                  <a:txBody>
                    <a:bodyPr/>
                    <a:lstStyle/>
                    <a:p>
                      <a:r>
                        <a:rPr lang="en-US" dirty="0" smtClean="0"/>
                        <a:t>Out of sight, out of mind</a:t>
                      </a:r>
                      <a:endParaRPr lang="en-US"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Intentionally</a:t>
                      </a:r>
                      <a:r>
                        <a:rPr lang="en-US" dirty="0" smtClean="0"/>
                        <a:t> build</a:t>
                      </a:r>
                      <a:r>
                        <a:rPr lang="en-US" baseline="0" dirty="0" smtClean="0"/>
                        <a:t> relationships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Remotes suffer many deficits, which can be seen as opportunities for new tools or practices.</a:t>
            </a:r>
            <a:endParaRPr lang="en-US" dirty="0"/>
          </a:p>
        </p:txBody>
      </p:sp>
      <p:sp>
        <p:nvSpPr>
          <p:cNvPr id="3" name="Content Placeholder 2"/>
          <p:cNvSpPr>
            <a:spLocks noGrp="1"/>
          </p:cNvSpPr>
          <p:nvPr>
            <p:ph sz="half" idx="1"/>
          </p:nvPr>
        </p:nvSpPr>
        <p:spPr/>
        <p:txBody>
          <a:bodyPr>
            <a:normAutofit/>
          </a:bodyPr>
          <a:lstStyle/>
          <a:p>
            <a:r>
              <a:rPr lang="en-US" smtClean="0"/>
              <a:t>Teleconference</a:t>
            </a:r>
          </a:p>
          <a:p>
            <a:pPr lvl="1"/>
            <a:r>
              <a:rPr lang="en-US" smtClean="0"/>
              <a:t>Setup problems</a:t>
            </a:r>
          </a:p>
          <a:p>
            <a:pPr lvl="1"/>
            <a:r>
              <a:rPr lang="en-US" smtClean="0"/>
              <a:t>A/V quality problems</a:t>
            </a:r>
          </a:p>
          <a:p>
            <a:pPr lvl="1"/>
            <a:r>
              <a:rPr lang="en-US" smtClean="0"/>
              <a:t>Gaze direction and eye contact</a:t>
            </a:r>
          </a:p>
          <a:p>
            <a:pPr lvl="1"/>
            <a:r>
              <a:rPr lang="en-US" smtClean="0"/>
              <a:t>Last in the “circle” – or even forgotten</a:t>
            </a:r>
          </a:p>
          <a:p>
            <a:pPr lvl="1"/>
            <a:r>
              <a:rPr lang="en-US" smtClean="0"/>
              <a:t>Difficult to interject</a:t>
            </a:r>
          </a:p>
          <a:p>
            <a:r>
              <a:rPr lang="en-US" smtClean="0"/>
              <a:t>No whiteboard for meeting or ad-hoc conversations</a:t>
            </a:r>
            <a:endParaRPr lang="en-US" dirty="0" smtClean="0"/>
          </a:p>
        </p:txBody>
      </p:sp>
      <p:sp>
        <p:nvSpPr>
          <p:cNvPr id="4" name="Content Placeholder 3"/>
          <p:cNvSpPr>
            <a:spLocks noGrp="1"/>
          </p:cNvSpPr>
          <p:nvPr>
            <p:ph sz="half" idx="2"/>
          </p:nvPr>
        </p:nvSpPr>
        <p:spPr/>
        <p:txBody>
          <a:bodyPr>
            <a:normAutofit/>
          </a:bodyPr>
          <a:lstStyle/>
          <a:p>
            <a:r>
              <a:rPr lang="en-US" smtClean="0"/>
              <a:t>Fewer opportunities and harder to do ad-hoc conversations</a:t>
            </a:r>
          </a:p>
          <a:p>
            <a:r>
              <a:rPr lang="en-US" smtClean="0"/>
              <a:t>Less exchange of awareness signals</a:t>
            </a:r>
          </a:p>
          <a:p>
            <a:r>
              <a:rPr lang="en-US" smtClean="0"/>
              <a:t>Time zones</a:t>
            </a:r>
          </a:p>
          <a:p>
            <a:r>
              <a:rPr lang="en-US" smtClean="0"/>
              <a:t>Lack of face-to-face time</a:t>
            </a:r>
          </a:p>
          <a:p>
            <a:r>
              <a:rPr lang="en-US" smtClean="0"/>
              <a:t>Culture and language differences</a:t>
            </a:r>
          </a:p>
          <a:p>
            <a:r>
              <a:rPr lang="en-US" smtClean="0"/>
              <a:t>Out of sight, out of mind</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Tool Opportunity:</a:t>
            </a:r>
            <a:br>
              <a:rPr lang="en-US" dirty="0" smtClean="0"/>
            </a:br>
            <a:r>
              <a:rPr lang="en-US" dirty="0" smtClean="0"/>
              <a:t>Embodied Social Proxies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986185" cy="3429000"/>
          </a:xfrm>
          <a:prstGeom prst="rect">
            <a:avLst/>
          </a:prstGeom>
          <a:noFill/>
        </p:spPr>
        <p:txBody>
          <a:bodyPr wrap="square" rtlCol="0" anchor="ctr">
            <a:noAutofit/>
          </a:bodyPr>
          <a:lstStyle/>
          <a:p>
            <a:r>
              <a:rPr lang="en-US" sz="1600" dirty="0" smtClean="0"/>
              <a:t>An </a:t>
            </a:r>
            <a:r>
              <a:rPr lang="en-US" sz="1600" i="1" dirty="0" smtClean="0"/>
              <a:t>Embodied Social Proxy </a:t>
            </a:r>
            <a:r>
              <a:rPr lang="en-US" sz="1600" dirty="0" smtClean="0"/>
              <a:t>is a device at a team’s hub location representing a satellite teammate.</a:t>
            </a:r>
          </a:p>
        </p:txBody>
      </p:sp>
      <p:pic>
        <p:nvPicPr>
          <p:cNvPr id="1028" name="Picture 4" descr="E:\DCIM\100CANON\IMG_1986.JPG"/>
          <p:cNvPicPr>
            <a:picLocks noChangeAspect="1" noChangeArrowheads="1"/>
          </p:cNvPicPr>
          <p:nvPr/>
        </p:nvPicPr>
        <p:blipFill>
          <a:blip r:embed="rId3" cstate="print"/>
          <a:stretch>
            <a:fillRect/>
          </a:stretch>
        </p:blipFill>
        <p:spPr bwMode="auto">
          <a:xfrm>
            <a:off x="1981200" y="0"/>
            <a:ext cx="5181600" cy="3886200"/>
          </a:xfrm>
          <a:prstGeom prst="rect">
            <a:avLst/>
          </a:prstGeom>
          <a:noFill/>
          <a:ln w="9525">
            <a:solidFill>
              <a:schemeClr val="tx1"/>
            </a:solidFill>
          </a:ln>
          <a:effectLst/>
        </p:spPr>
      </p:pic>
      <p:sp>
        <p:nvSpPr>
          <p:cNvPr id="8" name="TextBox 7"/>
          <p:cNvSpPr txBox="1"/>
          <p:nvPr/>
        </p:nvSpPr>
        <p:spPr>
          <a:xfrm>
            <a:off x="7157815" y="0"/>
            <a:ext cx="1986185" cy="3429000"/>
          </a:xfrm>
          <a:prstGeom prst="rect">
            <a:avLst/>
          </a:prstGeom>
          <a:noFill/>
        </p:spPr>
        <p:txBody>
          <a:bodyPr wrap="square" rtlCol="0" anchor="ctr">
            <a:noAutofit/>
          </a:bodyPr>
          <a:lstStyle/>
          <a:p>
            <a:r>
              <a:rPr lang="en-US" sz="1600" dirty="0" smtClean="0"/>
              <a:t>It has two functions:</a:t>
            </a:r>
          </a:p>
          <a:p>
            <a:pPr marL="109728" indent="-109728">
              <a:spcBef>
                <a:spcPts val="600"/>
              </a:spcBef>
              <a:buFont typeface="Arial" pitchFamily="34" charset="0"/>
              <a:buChar char="•"/>
            </a:pPr>
            <a:r>
              <a:rPr lang="en-US" sz="1600" dirty="0" smtClean="0"/>
              <a:t>Ambient display of the remote worker’s state and activity</a:t>
            </a:r>
          </a:p>
          <a:p>
            <a:pPr marL="109728" indent="-109728">
              <a:spcBef>
                <a:spcPts val="600"/>
              </a:spcBef>
              <a:buFont typeface="Arial" pitchFamily="34" charset="0"/>
              <a:buChar char="•"/>
            </a:pPr>
            <a:r>
              <a:rPr lang="en-US" sz="1600" dirty="0" smtClean="0"/>
              <a:t>Videoconferencing head for 1:1 or group meetings</a:t>
            </a:r>
          </a:p>
        </p:txBody>
      </p:sp>
      <p:pic>
        <p:nvPicPr>
          <p:cNvPr id="1029" name="Picture 5"/>
          <p:cNvPicPr>
            <a:picLocks noChangeAspect="1" noChangeArrowheads="1"/>
          </p:cNvPicPr>
          <p:nvPr/>
        </p:nvPicPr>
        <p:blipFill>
          <a:blip r:embed="rId4" cstate="print"/>
          <a:stretch>
            <a:fillRect/>
          </a:stretch>
        </p:blipFill>
        <p:spPr bwMode="auto">
          <a:xfrm>
            <a:off x="0" y="3429000"/>
            <a:ext cx="4572000" cy="3429000"/>
          </a:xfrm>
          <a:prstGeom prst="rect">
            <a:avLst/>
          </a:prstGeom>
          <a:noFill/>
          <a:ln w="9525">
            <a:solidFill>
              <a:schemeClr val="tx1"/>
            </a:solidFill>
            <a:miter lim="800000"/>
            <a:headEnd/>
            <a:tailEnd/>
          </a:ln>
          <a:effectLst/>
        </p:spPr>
      </p:pic>
      <p:pic>
        <p:nvPicPr>
          <p:cNvPr id="1026" name="Picture 2" descr="E:\DCIM\100CANON\IMG_1987.JPG"/>
          <p:cNvPicPr>
            <a:picLocks noChangeAspect="1" noChangeArrowheads="1"/>
          </p:cNvPicPr>
          <p:nvPr/>
        </p:nvPicPr>
        <p:blipFill>
          <a:blip r:embed="rId5" cstate="print"/>
          <a:srcRect/>
          <a:stretch>
            <a:fillRect/>
          </a:stretch>
        </p:blipFill>
        <p:spPr bwMode="auto">
          <a:xfrm>
            <a:off x="4572000" y="3429000"/>
            <a:ext cx="4572000" cy="3429000"/>
          </a:xfrm>
          <a:prstGeom prst="rect">
            <a:avLst/>
          </a:prstGeom>
          <a:noFill/>
          <a:ln w="9525">
            <a:solidFill>
              <a:schemeClr val="tx1"/>
            </a:solidFill>
          </a:ln>
          <a:effectLst/>
        </p:spPr>
      </p:pic>
      <p:grpSp>
        <p:nvGrpSpPr>
          <p:cNvPr id="18" name="Group 17"/>
          <p:cNvGrpSpPr/>
          <p:nvPr/>
        </p:nvGrpSpPr>
        <p:grpSpPr>
          <a:xfrm>
            <a:off x="0" y="2971800"/>
            <a:ext cx="6370320" cy="3798332"/>
            <a:chOff x="2667000" y="11668"/>
            <a:chExt cx="6370320" cy="3798332"/>
          </a:xfrm>
        </p:grpSpPr>
        <p:sp>
          <p:nvSpPr>
            <p:cNvPr id="13" name="Rectangular Callout 12"/>
            <p:cNvSpPr/>
            <p:nvPr/>
          </p:nvSpPr>
          <p:spPr>
            <a:xfrm>
              <a:off x="7391400" y="2004536"/>
              <a:ext cx="1645920" cy="369332"/>
            </a:xfrm>
            <a:prstGeom prst="wedgeRectCallout">
              <a:avLst>
                <a:gd name="adj1" fmla="val -69971"/>
                <a:gd name="adj2" fmla="val -21426"/>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Availability</a:t>
              </a:r>
              <a:endParaRPr lang="en-US" dirty="0"/>
            </a:p>
          </p:txBody>
        </p:sp>
        <p:sp>
          <p:nvSpPr>
            <p:cNvPr id="14" name="Rectangular Callout 13"/>
            <p:cNvSpPr/>
            <p:nvPr/>
          </p:nvSpPr>
          <p:spPr>
            <a:xfrm>
              <a:off x="7391400" y="2537936"/>
              <a:ext cx="1645920" cy="369332"/>
            </a:xfrm>
            <a:prstGeom prst="wedgeRectCallout">
              <a:avLst>
                <a:gd name="adj1" fmla="val -69971"/>
                <a:gd name="adj2" fmla="val -21426"/>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Local context</a:t>
              </a:r>
              <a:endParaRPr lang="en-US" dirty="0"/>
            </a:p>
          </p:txBody>
        </p:sp>
        <p:sp>
          <p:nvSpPr>
            <p:cNvPr id="15" name="Rectangular Callout 14"/>
            <p:cNvSpPr/>
            <p:nvPr/>
          </p:nvSpPr>
          <p:spPr>
            <a:xfrm>
              <a:off x="7391400" y="2995136"/>
              <a:ext cx="1645920" cy="369332"/>
            </a:xfrm>
            <a:prstGeom prst="wedgeRectCallout">
              <a:avLst>
                <a:gd name="adj1" fmla="val -69971"/>
                <a:gd name="adj2" fmla="val -21426"/>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Work status</a:t>
              </a:r>
              <a:endParaRPr lang="en-US" dirty="0"/>
            </a:p>
          </p:txBody>
        </p:sp>
        <p:sp>
          <p:nvSpPr>
            <p:cNvPr id="16" name="Rectangular Callout 15"/>
            <p:cNvSpPr/>
            <p:nvPr/>
          </p:nvSpPr>
          <p:spPr>
            <a:xfrm>
              <a:off x="7391400" y="3440668"/>
              <a:ext cx="1645920" cy="369332"/>
            </a:xfrm>
            <a:prstGeom prst="wedgeRectCallout">
              <a:avLst>
                <a:gd name="adj1" fmla="val -69971"/>
                <a:gd name="adj2" fmla="val -21426"/>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Communication</a:t>
              </a:r>
              <a:endParaRPr lang="en-US" dirty="0"/>
            </a:p>
          </p:txBody>
        </p:sp>
        <p:sp>
          <p:nvSpPr>
            <p:cNvPr id="17" name="Rectangular Callout 16"/>
            <p:cNvSpPr/>
            <p:nvPr/>
          </p:nvSpPr>
          <p:spPr>
            <a:xfrm>
              <a:off x="2667000" y="11668"/>
              <a:ext cx="1645920" cy="369332"/>
            </a:xfrm>
            <a:prstGeom prst="wedgeRectCallout">
              <a:avLst>
                <a:gd name="adj1" fmla="val -21377"/>
                <a:gd name="adj2" fmla="val 142842"/>
              </a:avLst>
            </a:prstGeom>
            <a:ln>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Timeline</a:t>
              </a:r>
              <a:endParaRPr lang="en-US" dirty="0"/>
            </a:p>
          </p:txBody>
        </p:sp>
        <p:sp>
          <p:nvSpPr>
            <p:cNvPr id="12" name="Rectangular Callout 11"/>
            <p:cNvSpPr/>
            <p:nvPr/>
          </p:nvSpPr>
          <p:spPr>
            <a:xfrm>
              <a:off x="7391400" y="1013936"/>
              <a:ext cx="1645920" cy="369332"/>
            </a:xfrm>
            <a:prstGeom prst="wedgeRectCallout">
              <a:avLst>
                <a:gd name="adj1" fmla="val -69971"/>
                <a:gd name="adj2" fmla="val -21426"/>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Identity</a:t>
              </a:r>
              <a:endParaRPr lang="en-US" dirty="0"/>
            </a:p>
          </p:txBody>
        </p:sp>
        <p:sp>
          <p:nvSpPr>
            <p:cNvPr id="11" name="Rectangular Callout 10"/>
            <p:cNvSpPr/>
            <p:nvPr/>
          </p:nvSpPr>
          <p:spPr>
            <a:xfrm>
              <a:off x="4343400" y="11668"/>
              <a:ext cx="1645920" cy="369332"/>
            </a:xfrm>
            <a:prstGeom prst="wedgeRectCallout">
              <a:avLst>
                <a:gd name="adj1" fmla="val -21377"/>
                <a:gd name="adj2" fmla="val 148000"/>
              </a:avLst>
            </a:prstGeom>
            <a:ln>
              <a:noFill/>
              <a:tailEnd type="triangle"/>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nchor="ctr">
              <a:noAutofit/>
            </a:bodyPr>
            <a:lstStyle/>
            <a:p>
              <a:pPr algn="ctr"/>
              <a:r>
                <a:rPr lang="en-US" dirty="0" smtClean="0"/>
                <a:t>Work activity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23" presetClass="entr" presetSubtype="16"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 calcmode="lin" valueType="num">
                                      <p:cBhvr>
                                        <p:cTn id="10" dur="1000" fill="hold"/>
                                        <p:tgtEl>
                                          <p:spTgt spid="1029"/>
                                        </p:tgtEl>
                                        <p:attrNameLst>
                                          <p:attrName>ppt_w</p:attrName>
                                        </p:attrNameLst>
                                      </p:cBhvr>
                                      <p:tavLst>
                                        <p:tav tm="0">
                                          <p:val>
                                            <p:fltVal val="0"/>
                                          </p:val>
                                        </p:tav>
                                        <p:tav tm="100000">
                                          <p:val>
                                            <p:strVal val="#ppt_w"/>
                                          </p:val>
                                        </p:tav>
                                      </p:tavLst>
                                    </p:anim>
                                    <p:anim calcmode="lin" valueType="num">
                                      <p:cBhvr>
                                        <p:cTn id="11" dur="1000" fill="hold"/>
                                        <p:tgtEl>
                                          <p:spTgt spid="1029"/>
                                        </p:tgtEl>
                                        <p:attrNameLst>
                                          <p:attrName>ppt_h</p:attrName>
                                        </p:attrNameLst>
                                      </p:cBhvr>
                                      <p:tavLst>
                                        <p:tav tm="0">
                                          <p:val>
                                            <p:fltVal val="0"/>
                                          </p:val>
                                        </p:tav>
                                        <p:tav tm="100000">
                                          <p:val>
                                            <p:strVal val="#ppt_h"/>
                                          </p:val>
                                        </p:tav>
                                      </p:tavLst>
                                    </p:anim>
                                  </p:childTnLst>
                                </p:cTn>
                              </p:par>
                              <p:par>
                                <p:cTn id="12" presetID="0" presetClass="path" presetSubtype="0" decel="50000" fill="hold" nodeType="withEffect">
                                  <p:stCondLst>
                                    <p:cond delay="0"/>
                                  </p:stCondLst>
                                  <p:childTnLst>
                                    <p:animMotion origin="layout" path="M 0.38333 -0.47222 L 0 1.11022E-16 " pathEditMode="relative" rAng="0" ptsTypes="AA">
                                      <p:cBhvr>
                                        <p:cTn id="13" dur="1000" fill="hold"/>
                                        <p:tgtEl>
                                          <p:spTgt spid="1029"/>
                                        </p:tgtEl>
                                        <p:attrNameLst>
                                          <p:attrName>ppt_x</p:attrName>
                                          <p:attrName>ppt_y</p:attrName>
                                        </p:attrNameLst>
                                      </p:cBhvr>
                                      <p:rCtr x="-192" y="236"/>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timeline of work activities is the aggregate of several RSS feeds.</a:t>
            </a:r>
            <a:endParaRPr lang="en-US" dirty="0"/>
          </a:p>
        </p:txBody>
      </p:sp>
      <p:sp>
        <p:nvSpPr>
          <p:cNvPr id="3" name="Content Placeholder 2"/>
          <p:cNvSpPr>
            <a:spLocks noGrp="1"/>
          </p:cNvSpPr>
          <p:nvPr>
            <p:ph idx="1"/>
          </p:nvPr>
        </p:nvSpPr>
        <p:spPr/>
        <p:txBody>
          <a:bodyPr/>
          <a:lstStyle/>
          <a:p>
            <a:r>
              <a:rPr lang="en-US" smtClean="0"/>
              <a:t>Code check-ins</a:t>
            </a:r>
          </a:p>
          <a:p>
            <a:r>
              <a:rPr lang="en-US" smtClean="0"/>
              <a:t>Bug edits</a:t>
            </a:r>
          </a:p>
          <a:p>
            <a:r>
              <a:rPr lang="en-US" smtClean="0"/>
              <a:t>Document repository edits</a:t>
            </a:r>
          </a:p>
          <a:p>
            <a:r>
              <a:rPr lang="en-US" smtClean="0"/>
              <a:t>Online calendar</a:t>
            </a:r>
          </a:p>
          <a:p>
            <a:r>
              <a:rPr lang="en-US" smtClean="0"/>
              <a:t>Blog</a:t>
            </a:r>
          </a:p>
          <a:p>
            <a:r>
              <a:rPr lang="en-US" smtClean="0"/>
              <a:t>Micro-blog</a:t>
            </a:r>
          </a:p>
          <a:p>
            <a:r>
              <a:rPr lang="en-US"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addresses several of the deficits faced by hub-and-satellite teams.</a:t>
            </a:r>
            <a:endParaRPr lang="en-US" dirty="0"/>
          </a:p>
        </p:txBody>
      </p:sp>
      <p:sp>
        <p:nvSpPr>
          <p:cNvPr id="3" name="Content Placeholder 2"/>
          <p:cNvSpPr>
            <a:spLocks noGrp="1"/>
          </p:cNvSpPr>
          <p:nvPr>
            <p:ph sz="half" idx="1"/>
          </p:nvPr>
        </p:nvSpPr>
        <p:spPr/>
        <p:txBody>
          <a:bodyPr/>
          <a:lstStyle/>
          <a:p>
            <a:r>
              <a:rPr lang="en-US" dirty="0" smtClean="0"/>
              <a:t>Teleconference</a:t>
            </a:r>
          </a:p>
          <a:p>
            <a:pPr lvl="1"/>
            <a:r>
              <a:rPr lang="en-US" b="1" dirty="0" smtClean="0"/>
              <a:t>Setup problems</a:t>
            </a:r>
          </a:p>
          <a:p>
            <a:pPr lvl="1"/>
            <a:r>
              <a:rPr lang="en-US" dirty="0" smtClean="0"/>
              <a:t>A/V quality problems</a:t>
            </a:r>
          </a:p>
          <a:p>
            <a:pPr lvl="1"/>
            <a:r>
              <a:rPr lang="en-US" b="1" dirty="0" smtClean="0"/>
              <a:t>Gaze direction and eye contact</a:t>
            </a:r>
          </a:p>
          <a:p>
            <a:pPr lvl="1"/>
            <a:r>
              <a:rPr lang="en-US" b="1" dirty="0" smtClean="0"/>
              <a:t>Last in the “circle” – or even forgotten</a:t>
            </a:r>
          </a:p>
          <a:p>
            <a:pPr lvl="1"/>
            <a:r>
              <a:rPr lang="en-US" b="1" dirty="0" smtClean="0"/>
              <a:t>Difficult to interject</a:t>
            </a:r>
          </a:p>
          <a:p>
            <a:r>
              <a:rPr lang="en-US" dirty="0" smtClean="0"/>
              <a:t>No whiteboard for meeting or ad-hoc conversations</a:t>
            </a:r>
          </a:p>
        </p:txBody>
      </p:sp>
      <p:sp>
        <p:nvSpPr>
          <p:cNvPr id="4" name="Content Placeholder 3"/>
          <p:cNvSpPr>
            <a:spLocks noGrp="1"/>
          </p:cNvSpPr>
          <p:nvPr>
            <p:ph sz="half" idx="2"/>
          </p:nvPr>
        </p:nvSpPr>
        <p:spPr/>
        <p:txBody>
          <a:bodyPr/>
          <a:lstStyle/>
          <a:p>
            <a:r>
              <a:rPr lang="en-US" b="1" dirty="0" smtClean="0"/>
              <a:t>Fewer opportunities and harder to do ad-hoc conversations</a:t>
            </a:r>
          </a:p>
          <a:p>
            <a:r>
              <a:rPr lang="en-US" b="1" dirty="0" smtClean="0"/>
              <a:t>Less exchange of awareness signals</a:t>
            </a:r>
          </a:p>
          <a:p>
            <a:r>
              <a:rPr lang="en-US" dirty="0" smtClean="0"/>
              <a:t>Time zones</a:t>
            </a:r>
          </a:p>
          <a:p>
            <a:r>
              <a:rPr lang="en-US" b="1" dirty="0" smtClean="0"/>
              <a:t>Lack of face-to-face time</a:t>
            </a:r>
          </a:p>
          <a:p>
            <a:r>
              <a:rPr lang="en-US" dirty="0" smtClean="0"/>
              <a:t>Culture and language differences</a:t>
            </a:r>
          </a:p>
          <a:p>
            <a:r>
              <a:rPr lang="en-US" b="1" dirty="0" smtClean="0"/>
              <a:t>Out of sight, out of mind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We’ve identified four key differences between collocated and distributed teamwork.</a:t>
            </a:r>
            <a:endParaRPr lang="en-US" dirty="0"/>
          </a:p>
        </p:txBody>
      </p:sp>
      <p:sp>
        <p:nvSpPr>
          <p:cNvPr id="3" name="Content Placeholder 2"/>
          <p:cNvSpPr>
            <a:spLocks noGrp="1"/>
          </p:cNvSpPr>
          <p:nvPr>
            <p:ph idx="1"/>
          </p:nvPr>
        </p:nvSpPr>
        <p:spPr>
          <a:xfrm>
            <a:off x="457200" y="1905000"/>
            <a:ext cx="8229600" cy="3573286"/>
          </a:xfrm>
        </p:spPr>
        <p:txBody>
          <a:bodyPr/>
          <a:lstStyle/>
          <a:p>
            <a:r>
              <a:rPr lang="en-US" dirty="0" smtClean="0"/>
              <a:t>1. Communication in planned meetings</a:t>
            </a:r>
          </a:p>
          <a:p>
            <a:r>
              <a:rPr lang="en-US" dirty="0" smtClean="0"/>
              <a:t>2. Ad-hoc conversations</a:t>
            </a:r>
          </a:p>
          <a:p>
            <a:r>
              <a:rPr lang="en-US" dirty="0" smtClean="0"/>
              <a:t>3. Staying aware of teammates and their work</a:t>
            </a:r>
          </a:p>
          <a:p>
            <a:r>
              <a:rPr lang="en-US" dirty="0" smtClean="0"/>
              <a:t>4. Building trust relationships between teammates</a:t>
            </a:r>
          </a:p>
          <a:p>
            <a:endParaRPr lang="en-US" dirty="0" smtClean="0"/>
          </a:p>
          <a:p>
            <a:r>
              <a:rPr lang="en-US" dirty="0" smtClean="0"/>
              <a:t>But first…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There are many reasons this could fail.</a:t>
            </a:r>
            <a:endParaRPr lang="en-US" dirty="0"/>
          </a:p>
        </p:txBody>
      </p:sp>
      <p:sp>
        <p:nvSpPr>
          <p:cNvPr id="6" name="Content Placeholder 5"/>
          <p:cNvSpPr>
            <a:spLocks noGrp="1"/>
          </p:cNvSpPr>
          <p:nvPr>
            <p:ph idx="1"/>
          </p:nvPr>
        </p:nvSpPr>
        <p:spPr>
          <a:xfrm>
            <a:off x="457200" y="1905001"/>
            <a:ext cx="8229600" cy="4648200"/>
          </a:xfrm>
        </p:spPr>
        <p:txBody>
          <a:bodyPr>
            <a:normAutofit fontScale="92500" lnSpcReduction="20000"/>
          </a:bodyPr>
          <a:lstStyle/>
          <a:p>
            <a:r>
              <a:rPr lang="en-US" dirty="0" smtClean="0"/>
              <a:t>Complexity of </a:t>
            </a:r>
            <a:r>
              <a:rPr lang="en-US" i="1" dirty="0" smtClean="0"/>
              <a:t>distributed</a:t>
            </a:r>
            <a:r>
              <a:rPr lang="en-US" dirty="0" smtClean="0"/>
              <a:t> and </a:t>
            </a:r>
            <a:r>
              <a:rPr lang="en-US" i="1" dirty="0" smtClean="0"/>
              <a:t>team</a:t>
            </a:r>
            <a:endParaRPr lang="en-US" dirty="0" smtClean="0"/>
          </a:p>
          <a:p>
            <a:r>
              <a:rPr lang="en-US" dirty="0" smtClean="0"/>
              <a:t>Technology must work first time and every time </a:t>
            </a:r>
            <a:r>
              <a:rPr lang="en-US" dirty="0" smtClean="0">
                <a:solidFill>
                  <a:schemeClr val="tx1">
                    <a:lumMod val="50000"/>
                    <a:lumOff val="50000"/>
                  </a:schemeClr>
                </a:solidFill>
              </a:rPr>
              <a:t>[Hemphill] [Umarji]</a:t>
            </a:r>
          </a:p>
          <a:p>
            <a:r>
              <a:rPr lang="en-US" dirty="0" smtClean="0"/>
              <a:t>Increased visibility brings discomfort</a:t>
            </a:r>
            <a:endParaRPr lang="en-US" dirty="0" smtClean="0">
              <a:solidFill>
                <a:schemeClr val="tx1">
                  <a:lumMod val="50000"/>
                  <a:lumOff val="50000"/>
                </a:schemeClr>
              </a:solidFill>
            </a:endParaRPr>
          </a:p>
          <a:p>
            <a:pPr lvl="1"/>
            <a:r>
              <a:rPr lang="en-US" dirty="0" smtClean="0"/>
              <a:t>Though only 21% agree with “I would feel uncomfortable with [an ESP representing] me because I would not know who was looking at it”</a:t>
            </a:r>
            <a:r>
              <a:rPr lang="en-US" dirty="0" smtClean="0">
                <a:solidFill>
                  <a:schemeClr val="tx1">
                    <a:lumMod val="50000"/>
                    <a:lumOff val="50000"/>
                  </a:schemeClr>
                </a:solidFill>
              </a:rPr>
              <a:t> [Brush]</a:t>
            </a:r>
            <a:endParaRPr lang="en-US" dirty="0" smtClean="0"/>
          </a:p>
          <a:p>
            <a:r>
              <a:rPr lang="en-US" dirty="0" smtClean="0"/>
              <a:t>Scalability</a:t>
            </a:r>
          </a:p>
          <a:p>
            <a:pPr lvl="1"/>
            <a:r>
              <a:rPr lang="en-US" dirty="0" smtClean="0"/>
              <a:t>Though most would only give or receive “1-5” ESPs</a:t>
            </a:r>
            <a:r>
              <a:rPr lang="en-US" dirty="0" smtClean="0">
                <a:solidFill>
                  <a:schemeClr val="tx1">
                    <a:lumMod val="50000"/>
                    <a:lumOff val="50000"/>
                  </a:schemeClr>
                </a:solidFill>
              </a:rPr>
              <a:t> [Brush]</a:t>
            </a:r>
            <a:endParaRPr lang="en-US" dirty="0" smtClean="0"/>
          </a:p>
          <a:p>
            <a:r>
              <a:rPr lang="en-US" dirty="0" smtClean="0"/>
              <a:t>Hub’s physical environment</a:t>
            </a:r>
          </a:p>
          <a:p>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might not be for just remote coworkers. </a:t>
            </a:r>
            <a:r>
              <a:rPr lang="en-US" dirty="0" smtClean="0">
                <a:solidFill>
                  <a:schemeClr val="tx1">
                    <a:lumMod val="50000"/>
                    <a:lumOff val="50000"/>
                  </a:schemeClr>
                </a:solidFill>
              </a:rPr>
              <a:t>[Brush]</a:t>
            </a:r>
            <a:endParaRPr lang="en-US" dirty="0">
              <a:solidFill>
                <a:schemeClr val="tx1">
                  <a:lumMod val="50000"/>
                  <a:lumOff val="50000"/>
                </a:schemeClr>
              </a:solidFill>
            </a:endParaRPr>
          </a:p>
        </p:txBody>
      </p:sp>
      <p:graphicFrame>
        <p:nvGraphicFramePr>
          <p:cNvPr id="4" name="Content Placeholder 3"/>
          <p:cNvGraphicFramePr>
            <a:graphicFrameLocks noGrp="1"/>
          </p:cNvGraphicFramePr>
          <p:nvPr>
            <p:ph idx="1"/>
          </p:nvPr>
        </p:nvGraphicFramePr>
        <p:xfrm>
          <a:off x="457200" y="19050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deficits I listed earlier provide many other plausible tool opportunities.</a:t>
            </a:r>
            <a:endParaRPr lang="en-US" dirty="0"/>
          </a:p>
        </p:txBody>
      </p:sp>
      <p:sp>
        <p:nvSpPr>
          <p:cNvPr id="3" name="Content Placeholder 2"/>
          <p:cNvSpPr>
            <a:spLocks noGrp="1"/>
          </p:cNvSpPr>
          <p:nvPr>
            <p:ph idx="1"/>
          </p:nvPr>
        </p:nvSpPr>
        <p:spPr>
          <a:xfrm>
            <a:off x="457200" y="1905001"/>
            <a:ext cx="8229600" cy="4572000"/>
          </a:xfrm>
        </p:spPr>
        <p:txBody>
          <a:bodyPr>
            <a:normAutofit lnSpcReduction="10000"/>
          </a:bodyPr>
          <a:lstStyle/>
          <a:p>
            <a:r>
              <a:rPr lang="en-US" dirty="0" smtClean="0"/>
              <a:t>1. Communication in planned meetings</a:t>
            </a:r>
          </a:p>
          <a:p>
            <a:pPr lvl="1"/>
            <a:r>
              <a:rPr lang="en-US" dirty="0" smtClean="0"/>
              <a:t>Other topologies</a:t>
            </a:r>
          </a:p>
          <a:p>
            <a:pPr lvl="1"/>
            <a:r>
              <a:rPr lang="en-US" dirty="0" smtClean="0"/>
              <a:t>Whiteboard</a:t>
            </a:r>
          </a:p>
          <a:p>
            <a:r>
              <a:rPr lang="en-US" dirty="0" smtClean="0"/>
              <a:t>2. Ad-hoc conversations</a:t>
            </a:r>
          </a:p>
          <a:p>
            <a:pPr lvl="1"/>
            <a:r>
              <a:rPr lang="en-US" dirty="0" smtClean="0"/>
              <a:t>Better search tools to self-answer information needs</a:t>
            </a:r>
          </a:p>
          <a:p>
            <a:pPr lvl="1"/>
            <a:r>
              <a:rPr lang="en-US" dirty="0" smtClean="0"/>
              <a:t>Whiteboard</a:t>
            </a:r>
          </a:p>
          <a:p>
            <a:r>
              <a:rPr lang="en-US" dirty="0" smtClean="0"/>
              <a:t>3. Staying aware of teammates and their work</a:t>
            </a:r>
          </a:p>
          <a:p>
            <a:pPr lvl="1"/>
            <a:r>
              <a:rPr lang="en-US" dirty="0" smtClean="0"/>
              <a:t>Team ambient or peripheral display</a:t>
            </a:r>
          </a:p>
          <a:p>
            <a:r>
              <a:rPr lang="en-US" dirty="0" smtClean="0"/>
              <a:t>4. Building trust relationships between teammates</a:t>
            </a:r>
          </a:p>
          <a:p>
            <a:pPr lvl="1"/>
            <a:r>
              <a:rPr lang="en-US"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deficits may be difficult or impossible to address with technology.</a:t>
            </a:r>
            <a:endParaRPr lang="en-US" dirty="0"/>
          </a:p>
        </p:txBody>
      </p:sp>
      <p:sp>
        <p:nvSpPr>
          <p:cNvPr id="3" name="Content Placeholder 2"/>
          <p:cNvSpPr>
            <a:spLocks noGrp="1"/>
          </p:cNvSpPr>
          <p:nvPr>
            <p:ph idx="1"/>
          </p:nvPr>
        </p:nvSpPr>
        <p:spPr>
          <a:xfrm>
            <a:off x="457200" y="1905000"/>
            <a:ext cx="8229600" cy="4582793"/>
          </a:xfrm>
        </p:spPr>
        <p:txBody>
          <a:bodyPr/>
          <a:lstStyle/>
          <a:p>
            <a:r>
              <a:rPr lang="en-US" dirty="0" smtClean="0"/>
              <a:t>Classic problems of distributed work</a:t>
            </a:r>
          </a:p>
          <a:p>
            <a:pPr lvl="1"/>
            <a:r>
              <a:rPr lang="en-US" dirty="0" smtClean="0"/>
              <a:t>Relationship-building</a:t>
            </a:r>
          </a:p>
          <a:p>
            <a:pPr lvl="1"/>
            <a:r>
              <a:rPr lang="en-US" dirty="0" smtClean="0"/>
              <a:t>Time zones make rapid-fire exchanges impossible</a:t>
            </a:r>
          </a:p>
          <a:p>
            <a:pPr lvl="1"/>
            <a:r>
              <a:rPr lang="en-US" dirty="0" smtClean="0"/>
              <a:t>Language barriers impede communication</a:t>
            </a:r>
          </a:p>
          <a:p>
            <a:pPr lvl="1"/>
            <a:r>
              <a:rPr lang="en-US" dirty="0" smtClean="0"/>
              <a:t>Cultural differences can confuse communication</a:t>
            </a:r>
          </a:p>
          <a:p>
            <a:r>
              <a:rPr lang="en-US" dirty="0" smtClean="0"/>
              <a:t>Power asymmetries lead to us-versus-them conflicts</a:t>
            </a:r>
          </a:p>
          <a:p>
            <a:pPr lvl="1"/>
            <a:r>
              <a:rPr lang="en-US" dirty="0" smtClean="0"/>
              <a:t>Mother-ship vs. outpost</a:t>
            </a:r>
          </a:p>
          <a:p>
            <a:pPr lvl="1"/>
            <a:r>
              <a:rPr lang="en-US" dirty="0" smtClean="0"/>
              <a:t>Old-timers vs. newcomers</a:t>
            </a:r>
          </a:p>
          <a:p>
            <a:pPr lvl="1"/>
            <a:r>
              <a:rPr lang="en-US" dirty="0" smtClean="0"/>
              <a:t>Hub vs. satellite</a:t>
            </a:r>
          </a:p>
          <a:p>
            <a:r>
              <a:rPr lang="en-US" dirty="0" smtClean="0"/>
              <a:t>All parties must be motivated to appropriate solutions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  Questions?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idx="1"/>
          </p:nvPr>
        </p:nvSpPr>
        <p:spPr>
          <a:xfrm>
            <a:off x="457200" y="1905000"/>
            <a:ext cx="8229600" cy="4572000"/>
          </a:xfrm>
        </p:spPr>
        <p:txBody>
          <a:bodyPr>
            <a:normAutofit fontScale="70000" lnSpcReduction="20000"/>
          </a:bodyPr>
          <a:lstStyle/>
          <a:p>
            <a:r>
              <a:rPr lang="en-US" dirty="0" smtClean="0"/>
              <a:t>Olson, G.M. and Olson, J.S. (2000). </a:t>
            </a:r>
            <a:r>
              <a:rPr lang="en-US" b="1" dirty="0" smtClean="0"/>
              <a:t>Distance matters. </a:t>
            </a:r>
            <a:r>
              <a:rPr lang="en-US" dirty="0" smtClean="0"/>
              <a:t>In </a:t>
            </a:r>
            <a:r>
              <a:rPr lang="en-US" i="1" dirty="0" smtClean="0"/>
              <a:t>Human-Computer Interaction</a:t>
            </a:r>
            <a:r>
              <a:rPr lang="en-US" dirty="0" smtClean="0"/>
              <a:t>, 15, Erlbaum, 139-178. </a:t>
            </a:r>
          </a:p>
          <a:p>
            <a:r>
              <a:rPr lang="en-US" dirty="0" smtClean="0"/>
              <a:t>Kraut, R.E., C. </a:t>
            </a:r>
            <a:r>
              <a:rPr lang="en-US" dirty="0" err="1" smtClean="0"/>
              <a:t>Egido</a:t>
            </a:r>
            <a:r>
              <a:rPr lang="en-US" dirty="0" smtClean="0"/>
              <a:t>, J. </a:t>
            </a:r>
            <a:r>
              <a:rPr lang="en-US" dirty="0" err="1" smtClean="0"/>
              <a:t>Galegher</a:t>
            </a:r>
            <a:r>
              <a:rPr lang="en-US" dirty="0" smtClean="0"/>
              <a:t>. (1990). </a:t>
            </a:r>
            <a:r>
              <a:rPr lang="en-US" b="1" dirty="0" smtClean="0"/>
              <a:t>Patterns of contact and communication in scientific research collaboration. </a:t>
            </a:r>
            <a:r>
              <a:rPr lang="en-US" dirty="0" smtClean="0"/>
              <a:t>J. </a:t>
            </a:r>
            <a:r>
              <a:rPr lang="en-US" dirty="0" err="1" smtClean="0"/>
              <a:t>Galegher</a:t>
            </a:r>
            <a:r>
              <a:rPr lang="en-US" dirty="0" smtClean="0"/>
              <a:t>, R.E. Kraut, C. </a:t>
            </a:r>
            <a:r>
              <a:rPr lang="en-US" dirty="0" err="1" smtClean="0"/>
              <a:t>Egido</a:t>
            </a:r>
            <a:r>
              <a:rPr lang="en-US" dirty="0" smtClean="0"/>
              <a:t>, eds. Int</a:t>
            </a:r>
            <a:r>
              <a:rPr lang="en-US" i="1" dirty="0" smtClean="0"/>
              <a:t>ellectual Teamwork: Social and Technological Foundations of Cooperative Work.</a:t>
            </a:r>
            <a:r>
              <a:rPr lang="en-US" dirty="0" smtClean="0"/>
              <a:t> Erlbaum, 149-171.</a:t>
            </a:r>
          </a:p>
          <a:p>
            <a:r>
              <a:rPr lang="en-US" dirty="0" err="1" smtClean="0"/>
              <a:t>Sensenig</a:t>
            </a:r>
            <a:r>
              <a:rPr lang="en-US" dirty="0" smtClean="0"/>
              <a:t>, J., &amp; Reed, T. (1972). </a:t>
            </a:r>
            <a:r>
              <a:rPr lang="en-US" b="1" dirty="0" smtClean="0"/>
              <a:t>Cooperation in the prisoner's dilemma as a function of interpersonal distance. </a:t>
            </a:r>
            <a:r>
              <a:rPr lang="en-US" dirty="0" smtClean="0"/>
              <a:t>In </a:t>
            </a:r>
            <a:r>
              <a:rPr lang="en-US" i="1" dirty="0" err="1" smtClean="0"/>
              <a:t>Psychonomic</a:t>
            </a:r>
            <a:r>
              <a:rPr lang="en-US" i="1" dirty="0" smtClean="0"/>
              <a:t> Science</a:t>
            </a:r>
            <a:r>
              <a:rPr lang="en-US" dirty="0" smtClean="0"/>
              <a:t>, 26(2), 105-106.</a:t>
            </a:r>
          </a:p>
          <a:p>
            <a:r>
              <a:rPr lang="en-US" dirty="0" smtClean="0"/>
              <a:t>Allen, T. J. (1977). </a:t>
            </a:r>
            <a:r>
              <a:rPr lang="en-US" b="1" dirty="0" smtClean="0"/>
              <a:t>Managing the Flow of Technology. </a:t>
            </a:r>
            <a:r>
              <a:rPr lang="en-US" dirty="0" smtClean="0"/>
              <a:t>Cambridge: MIT Press. </a:t>
            </a:r>
          </a:p>
          <a:p>
            <a:r>
              <a:rPr lang="en-US" dirty="0" err="1" smtClean="0"/>
              <a:t>Gutwin</a:t>
            </a:r>
            <a:r>
              <a:rPr lang="en-US" dirty="0" smtClean="0"/>
              <a:t>, C. and Greenberg, S. (2002). </a:t>
            </a:r>
            <a:r>
              <a:rPr lang="en-US" b="1" dirty="0" smtClean="0"/>
              <a:t>A Framework of Awareness for Small Groups in Shared-Workspace Groupware</a:t>
            </a:r>
            <a:r>
              <a:rPr lang="en-US" dirty="0" smtClean="0"/>
              <a:t>. In </a:t>
            </a:r>
            <a:r>
              <a:rPr lang="en-US" i="1" dirty="0" smtClean="0"/>
              <a:t>Computer-Supported Cooperative Work</a:t>
            </a:r>
            <a:r>
              <a:rPr lang="en-US" dirty="0" smtClean="0"/>
              <a:t>, Issue 3-4, 411-446.</a:t>
            </a:r>
          </a:p>
          <a:p>
            <a:r>
              <a:rPr lang="en-US" dirty="0" smtClean="0"/>
              <a:t>Handy, C. (1995). </a:t>
            </a:r>
            <a:r>
              <a:rPr lang="en-US" b="1" dirty="0" smtClean="0"/>
              <a:t>Trust and the virtual organization</a:t>
            </a:r>
            <a:r>
              <a:rPr lang="en-US" dirty="0" smtClean="0"/>
              <a:t>. In </a:t>
            </a:r>
            <a:r>
              <a:rPr lang="en-US" i="1" dirty="0" smtClean="0"/>
              <a:t>Harvard Business Review</a:t>
            </a:r>
            <a:r>
              <a:rPr lang="en-US" dirty="0" smtClean="0"/>
              <a:t>,</a:t>
            </a:r>
            <a:r>
              <a:rPr lang="en-US" i="1" dirty="0" smtClean="0"/>
              <a:t> </a:t>
            </a:r>
            <a:r>
              <a:rPr lang="en-US" dirty="0" smtClean="0"/>
              <a:t>73(3), 40-50.</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What is a Distributed Team?</a:t>
            </a:r>
            <a:endParaRPr lang="en-US" dirty="0"/>
          </a:p>
        </p:txBody>
      </p:sp>
      <p:sp>
        <p:nvSpPr>
          <p:cNvPr id="5" name="Subtitle 4"/>
          <p:cNvSpPr>
            <a:spLocks noGrp="1"/>
          </p:cNvSpPr>
          <p:nvPr>
            <p:ph type="subTitle" idx="1"/>
          </p:nvPr>
        </p:nvSpPr>
        <p:spPr/>
        <p:txBody>
          <a:bodyPr/>
          <a:lstStyle/>
          <a:p>
            <a:r>
              <a:rPr lang="en-US" smtClean="0"/>
              <a:t>That should be easy…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depends on how you define </a:t>
            </a:r>
            <a:r>
              <a:rPr lang="en-US" i="1" dirty="0" smtClean="0"/>
              <a:t>team</a:t>
            </a:r>
            <a:r>
              <a:rPr lang="en-US" dirty="0" smtClean="0"/>
              <a:t>.</a:t>
            </a:r>
            <a:br>
              <a:rPr lang="en-US" dirty="0" smtClean="0"/>
            </a:br>
            <a:r>
              <a:rPr lang="en-US" dirty="0" smtClean="0"/>
              <a:t>	→ </a:t>
            </a:r>
            <a:r>
              <a:rPr lang="en-US" i="1" dirty="0" smtClean="0"/>
              <a:t>The organizational structure?</a:t>
            </a:r>
            <a:endParaRPr lang="en-US" dirty="0"/>
          </a:p>
        </p:txBody>
      </p:sp>
      <p:graphicFrame>
        <p:nvGraphicFramePr>
          <p:cNvPr id="4" name="Content Placeholder 3"/>
          <p:cNvGraphicFramePr>
            <a:graphicFrameLocks noGrp="1"/>
          </p:cNvGraphicFramePr>
          <p:nvPr>
            <p:ph idx="1"/>
          </p:nvPr>
        </p:nvGraphicFramePr>
        <p:xfrm>
          <a:off x="457200" y="1905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0" y="-928157"/>
            <a:ext cx="9144000" cy="871766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It depends on how you define </a:t>
            </a:r>
            <a:r>
              <a:rPr lang="en-US" i="1" dirty="0" smtClean="0"/>
              <a:t>team</a:t>
            </a:r>
            <a:r>
              <a:rPr lang="en-US" dirty="0" smtClean="0"/>
              <a:t>.</a:t>
            </a:r>
            <a:r>
              <a:rPr lang="en-US" i="1" dirty="0" smtClean="0"/>
              <a:t> </a:t>
            </a:r>
            <a:r>
              <a:rPr lang="en-US" dirty="0" smtClean="0"/>
              <a:t/>
            </a:r>
            <a:br>
              <a:rPr lang="en-US" dirty="0" smtClean="0"/>
            </a:br>
            <a:r>
              <a:rPr lang="en-US" dirty="0" smtClean="0"/>
              <a:t>	→ </a:t>
            </a:r>
            <a:r>
              <a:rPr lang="en-US" i="1" dirty="0" smtClean="0"/>
              <a:t>The communication structure?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depends on how you define </a:t>
            </a:r>
            <a:r>
              <a:rPr lang="en-US" i="1" dirty="0" smtClean="0"/>
              <a:t>team</a:t>
            </a:r>
            <a:r>
              <a:rPr lang="en-US" dirty="0" smtClean="0"/>
              <a:t>.</a:t>
            </a:r>
            <a:br>
              <a:rPr lang="en-US" dirty="0" smtClean="0"/>
            </a:br>
            <a:r>
              <a:rPr lang="en-US" dirty="0" smtClean="0"/>
              <a:t>	→ </a:t>
            </a:r>
            <a:r>
              <a:rPr lang="en-US" i="1" dirty="0" smtClean="0"/>
              <a:t>The functional structure?</a:t>
            </a:r>
            <a:endParaRPr lang="en-US" dirty="0"/>
          </a:p>
        </p:txBody>
      </p:sp>
      <p:sp>
        <p:nvSpPr>
          <p:cNvPr id="3" name="Content Placeholder 2"/>
          <p:cNvSpPr>
            <a:spLocks noGrp="1"/>
          </p:cNvSpPr>
          <p:nvPr>
            <p:ph idx="1"/>
          </p:nvPr>
        </p:nvSpPr>
        <p:spPr>
          <a:xfrm>
            <a:off x="457200" y="1905000"/>
            <a:ext cx="8229600" cy="2326791"/>
          </a:xfrm>
        </p:spPr>
        <p:txBody>
          <a:bodyPr/>
          <a:lstStyle/>
          <a:p>
            <a:r>
              <a:rPr lang="en-US" dirty="0" smtClean="0"/>
              <a:t>Feature crew</a:t>
            </a:r>
          </a:p>
          <a:p>
            <a:pPr lvl="1"/>
            <a:r>
              <a:rPr lang="en-US" dirty="0" smtClean="0"/>
              <a:t>2-3 developers</a:t>
            </a:r>
          </a:p>
          <a:p>
            <a:pPr lvl="1"/>
            <a:r>
              <a:rPr lang="en-US" dirty="0" smtClean="0"/>
              <a:t>1-2 testers</a:t>
            </a:r>
          </a:p>
          <a:p>
            <a:pPr lvl="1"/>
            <a:r>
              <a:rPr lang="en-US" dirty="0" smtClean="0"/>
              <a:t>About 1/3</a:t>
            </a:r>
            <a:r>
              <a:rPr lang="en-US" baseline="30000" dirty="0" smtClean="0"/>
              <a:t>rd</a:t>
            </a:r>
            <a:r>
              <a:rPr lang="en-US" dirty="0" smtClean="0"/>
              <a:t> of a program manager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depends on how you define </a:t>
            </a:r>
            <a:r>
              <a:rPr lang="en-US" i="1" dirty="0" smtClean="0"/>
              <a:t>distributed</a:t>
            </a:r>
            <a:r>
              <a:rPr lang="en-US" dirty="0" smtClean="0"/>
              <a:t>. </a:t>
            </a:r>
            <a:r>
              <a:rPr lang="en-US" dirty="0" smtClean="0">
                <a:solidFill>
                  <a:schemeClr val="tx1">
                    <a:lumMod val="50000"/>
                    <a:lumOff val="50000"/>
                  </a:schemeClr>
                </a:solidFill>
              </a:rPr>
              <a:t>[Umarji]</a:t>
            </a:r>
            <a:endParaRPr lang="en-US" dirty="0">
              <a:solidFill>
                <a:schemeClr val="tx1">
                  <a:lumMod val="50000"/>
                  <a:lumOff val="50000"/>
                </a:schemeClr>
              </a:solidFill>
            </a:endParaRPr>
          </a:p>
        </p:txBody>
      </p:sp>
      <p:graphicFrame>
        <p:nvGraphicFramePr>
          <p:cNvPr id="6" name="Content Placeholder 5"/>
          <p:cNvGraphicFramePr>
            <a:graphicFrameLocks noGrp="1"/>
          </p:cNvGraphicFramePr>
          <p:nvPr>
            <p:ph idx="1"/>
          </p:nvPr>
        </p:nvGraphicFramePr>
        <p:xfrm>
          <a:off x="457200" y="19050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2489</Words>
  <Application>Microsoft Office PowerPoint</Application>
  <PresentationFormat>On-screen Show (4:3)</PresentationFormat>
  <Paragraphs>460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Can We Make “Distance Matter” Less?</vt:lpstr>
      <vt:lpstr>I’m drawing from several studies that we’ve done of software development at Microsoft.</vt:lpstr>
      <vt:lpstr>What can we do to make geographically-distributed team work easier?</vt:lpstr>
      <vt:lpstr>We’ve identified four key differences between collocated and distributed teamwork.</vt:lpstr>
      <vt:lpstr>What is a Distributed Team?</vt:lpstr>
      <vt:lpstr>It depends on how you define team.  → The organizational structure?</vt:lpstr>
      <vt:lpstr>It depends on how you define team.   → The communication structure?</vt:lpstr>
      <vt:lpstr>It depends on how you define team.  → The functional structure?</vt:lpstr>
      <vt:lpstr>It depends on how you define distributed. [Umarji]</vt:lpstr>
      <vt:lpstr>The effectiveness of collaboration degrades with physical distance.</vt:lpstr>
      <vt:lpstr>Distributed teams come in many topologies. Q: How far are the team members’ primary work location from your primary work location? (check all that apply) [Umarji]</vt:lpstr>
      <vt:lpstr>Distributed and team are both dynamic. [Umarji]</vt:lpstr>
      <vt:lpstr>Aren’t you forgetting about inter-team work?</vt:lpstr>
      <vt:lpstr>OK, now let’s get back to the four key differences between collocated and distributed teamwork.</vt:lpstr>
      <vt:lpstr>1. Communication in Planned Meetings</vt:lpstr>
      <vt:lpstr>Meetings come in many sizes and shapes – each with unique characteristics.</vt:lpstr>
      <vt:lpstr>Just like distributed teams, distributed meetings come in different topologies.</vt:lpstr>
      <vt:lpstr>Meetings are harder for remotes – though they have some mitigation strategies. [Umarji]</vt:lpstr>
      <vt:lpstr>2. Ad-hoc Conversations</vt:lpstr>
      <vt:lpstr>Ad-hoc conversations are initiated primarily to fulfill an information need.</vt:lpstr>
      <vt:lpstr>Ad-hoc conversations are the #1 resource for answering a variety of questions. [Ko]</vt:lpstr>
      <vt:lpstr>Face-to-face is generally the preferred medium for ad-hoc conversations. [LaToza]</vt:lpstr>
      <vt:lpstr>Opportunistic ad-hoc conversations, which piggyback on other interactions, are an important part of the information flow.</vt:lpstr>
      <vt:lpstr>Ad-hoc communication is harder for remotes – though they have some mitigation strategies. [Umarji]</vt:lpstr>
      <vt:lpstr>3. Staying Aware of Teammates and Their Work</vt:lpstr>
      <vt:lpstr>Workspace awareness is multifaceted and well-studied. [Gutwin and Greenberg 2002]</vt:lpstr>
      <vt:lpstr>Like any team-workers, developers stay aware of their shared resources and their teammates activities. [Ko]</vt:lpstr>
      <vt:lpstr>They actively monitor many online sources to maintain awareness. [Ko]</vt:lpstr>
      <vt:lpstr>Teammates actively emit and absorb awareness signals.</vt:lpstr>
      <vt:lpstr>Teammates passively emit and absorb awareness signals.</vt:lpstr>
      <vt:lpstr>Passive awareness is harder for remotes – though they have some mitigation strategies. [Umarji]</vt:lpstr>
      <vt:lpstr>4. Building Trust Relationships Between Teammates</vt:lpstr>
      <vt:lpstr>The formation of trust relationships is complex and has been studied extensively.</vt:lpstr>
      <vt:lpstr>Trust relationships are harder to build between remote pairs – though they have some mitigation strategies. [Umarji]</vt:lpstr>
      <vt:lpstr>Remotes suffer many deficits, which can be seen as opportunities for new tools or practices.</vt:lpstr>
      <vt:lpstr>A Tool Opportunity: Embodied Social Proxies</vt:lpstr>
      <vt:lpstr>Slide 37</vt:lpstr>
      <vt:lpstr>The timeline of work activities is the aggregate of several RSS feeds.</vt:lpstr>
      <vt:lpstr>ESP addresses several of the deficits faced by hub-and-satellite teams.</vt:lpstr>
      <vt:lpstr>There are many reasons this could fail.</vt:lpstr>
      <vt:lpstr>ESP might not be for just remote coworkers. [Brush]</vt:lpstr>
      <vt:lpstr>The deficits I listed earlier provide many other plausible tool opportunities.</vt:lpstr>
      <vt:lpstr>Some deficits may be difficult or impossible to address with technology.</vt:lpstr>
      <vt:lpstr>Thanks!  Questions?</vt:lpstr>
      <vt:lpstr>Additional 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Make “Distance Matter” Less?</dc:title>
  <dc:creator>Gina Venolia</dc:creator>
  <dc:description> 
Geographically distributed teams are increasingly common, yet present several challenges when compared to collocated teams -- or as Judy and Gary Olson famously observed, "distance matters."  Our studies of collocated and distributed software development teams have revealed challenges in four key activities: communication in planned meetings, ad-hoc conversations, staying aware of teammates and their work, and building trust relationships between teammates.  I will present observations of how collocated teammates do each of these activities, the special problems faced by remote teammates, and how remote teammates mitigate these challenges.  I will identify several opportunities where new tools could make the remote experience more like -- or even better than -- the collocated experience, and go into detail on one potential design.</dc:description>
  <cp:lastModifiedBy>Gina Venolia</cp:lastModifiedBy>
  <cp:revision>249</cp:revision>
  <dcterms:created xsi:type="dcterms:W3CDTF">2008-09-29T23:32:24Z</dcterms:created>
  <dcterms:modified xsi:type="dcterms:W3CDTF">2008-10-13T14:32:35Z</dcterms:modified>
</cp:coreProperties>
</file>