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62" r:id="rId7"/>
    <p:sldId id="259" r:id="rId8"/>
    <p:sldId id="261" r:id="rId9"/>
    <p:sldId id="260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61CA3F-B611-4F6E-9C51-D5A354859F2B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</dgm:pt>
    <dgm:pt modelId="{030215B6-16DF-4FAD-847F-78EAA2915290}">
      <dgm:prSet phldrT="[Text]"/>
      <dgm:spPr/>
      <dgm:t>
        <a:bodyPr/>
        <a:lstStyle/>
        <a:p>
          <a:r>
            <a:rPr lang="en-GB" dirty="0"/>
            <a:t>Data Preparation</a:t>
          </a:r>
        </a:p>
      </dgm:t>
    </dgm:pt>
    <dgm:pt modelId="{F5773D11-A2E3-4E7B-9C03-EA79A402F68D}" type="parTrans" cxnId="{60AF89B6-81B5-452A-AA41-46B9C12650BD}">
      <dgm:prSet/>
      <dgm:spPr/>
      <dgm:t>
        <a:bodyPr/>
        <a:lstStyle/>
        <a:p>
          <a:endParaRPr lang="en-GB"/>
        </a:p>
      </dgm:t>
    </dgm:pt>
    <dgm:pt modelId="{F850C87A-9A37-459B-B5EF-569B15C61C5E}" type="sibTrans" cxnId="{60AF89B6-81B5-452A-AA41-46B9C12650BD}">
      <dgm:prSet/>
      <dgm:spPr/>
      <dgm:t>
        <a:bodyPr/>
        <a:lstStyle/>
        <a:p>
          <a:endParaRPr lang="en-GB"/>
        </a:p>
      </dgm:t>
    </dgm:pt>
    <dgm:pt modelId="{0EF800CF-81B2-4B85-8A3D-8E8533B63236}">
      <dgm:prSet phldrT="[Text]"/>
      <dgm:spPr/>
      <dgm:t>
        <a:bodyPr/>
        <a:lstStyle/>
        <a:p>
          <a:r>
            <a:rPr lang="en-GB" dirty="0"/>
            <a:t>Number Crunching</a:t>
          </a:r>
        </a:p>
      </dgm:t>
    </dgm:pt>
    <dgm:pt modelId="{5033FB8A-3558-4952-B10B-C45226E01025}" type="parTrans" cxnId="{75647D92-9A07-4F9B-9F49-7BF419E2996E}">
      <dgm:prSet/>
      <dgm:spPr/>
      <dgm:t>
        <a:bodyPr/>
        <a:lstStyle/>
        <a:p>
          <a:endParaRPr lang="en-GB"/>
        </a:p>
      </dgm:t>
    </dgm:pt>
    <dgm:pt modelId="{17745D20-E018-4B3B-B867-4A5894F5320A}" type="sibTrans" cxnId="{75647D92-9A07-4F9B-9F49-7BF419E2996E}">
      <dgm:prSet/>
      <dgm:spPr/>
      <dgm:t>
        <a:bodyPr/>
        <a:lstStyle/>
        <a:p>
          <a:endParaRPr lang="en-GB"/>
        </a:p>
      </dgm:t>
    </dgm:pt>
    <dgm:pt modelId="{DD4EB5DE-76A9-4ABE-8F25-BB9A7FD3B60B}">
      <dgm:prSet phldrT="[Text]"/>
      <dgm:spPr/>
      <dgm:t>
        <a:bodyPr/>
        <a:lstStyle/>
        <a:p>
          <a:r>
            <a:rPr lang="en-GB" dirty="0" err="1"/>
            <a:t>Postprocessing</a:t>
          </a:r>
          <a:endParaRPr lang="en-GB" dirty="0"/>
        </a:p>
      </dgm:t>
    </dgm:pt>
    <dgm:pt modelId="{0C0615EC-18FD-4B48-ACF9-715B6327F46C}" type="parTrans" cxnId="{9B1E43A8-7936-4BC2-A0E7-5D5FD6DA81ED}">
      <dgm:prSet/>
      <dgm:spPr/>
      <dgm:t>
        <a:bodyPr/>
        <a:lstStyle/>
        <a:p>
          <a:endParaRPr lang="en-GB"/>
        </a:p>
      </dgm:t>
    </dgm:pt>
    <dgm:pt modelId="{04D203EA-0481-457E-8A69-918F7F795F50}" type="sibTrans" cxnId="{9B1E43A8-7936-4BC2-A0E7-5D5FD6DA81ED}">
      <dgm:prSet/>
      <dgm:spPr/>
      <dgm:t>
        <a:bodyPr/>
        <a:lstStyle/>
        <a:p>
          <a:endParaRPr lang="en-GB"/>
        </a:p>
      </dgm:t>
    </dgm:pt>
    <dgm:pt modelId="{C07105D5-B866-4C52-93BE-2215702AB513}">
      <dgm:prSet phldrT="[Text]"/>
      <dgm:spPr/>
      <dgm:t>
        <a:bodyPr/>
        <a:lstStyle/>
        <a:p>
          <a:r>
            <a:rPr lang="en-GB" dirty="0"/>
            <a:t>Python Script</a:t>
          </a:r>
        </a:p>
      </dgm:t>
    </dgm:pt>
    <dgm:pt modelId="{404EF15B-6D05-490F-BA18-2BE9D96D0FAD}" type="parTrans" cxnId="{9528F4B5-7E66-455F-BCD5-1F9F6924ED21}">
      <dgm:prSet/>
      <dgm:spPr/>
      <dgm:t>
        <a:bodyPr/>
        <a:lstStyle/>
        <a:p>
          <a:endParaRPr lang="en-GB"/>
        </a:p>
      </dgm:t>
    </dgm:pt>
    <dgm:pt modelId="{DF3162EE-73AD-4233-B7A6-492AF08029BE}" type="sibTrans" cxnId="{9528F4B5-7E66-455F-BCD5-1F9F6924ED21}">
      <dgm:prSet/>
      <dgm:spPr/>
      <dgm:t>
        <a:bodyPr/>
        <a:lstStyle/>
        <a:p>
          <a:endParaRPr lang="en-GB"/>
        </a:p>
      </dgm:t>
    </dgm:pt>
    <dgm:pt modelId="{DBD57468-7AB4-4C65-8FB0-88277B9E5DEB}">
      <dgm:prSet phldrT="[Text]"/>
      <dgm:spPr/>
      <dgm:t>
        <a:bodyPr/>
        <a:lstStyle/>
        <a:p>
          <a:r>
            <a:rPr lang="en-GB" dirty="0"/>
            <a:t>F# Script</a:t>
          </a:r>
        </a:p>
      </dgm:t>
    </dgm:pt>
    <dgm:pt modelId="{4EE573DD-0D2A-43CD-A339-E006B52DAB62}" type="parTrans" cxnId="{825E0FB9-DA42-4A51-BD6A-C8B099C12CB7}">
      <dgm:prSet/>
      <dgm:spPr/>
      <dgm:t>
        <a:bodyPr/>
        <a:lstStyle/>
        <a:p>
          <a:endParaRPr lang="en-GB"/>
        </a:p>
      </dgm:t>
    </dgm:pt>
    <dgm:pt modelId="{176B70C3-5B90-476C-9FD8-72B46C08F808}" type="sibTrans" cxnId="{825E0FB9-DA42-4A51-BD6A-C8B099C12CB7}">
      <dgm:prSet/>
      <dgm:spPr/>
      <dgm:t>
        <a:bodyPr/>
        <a:lstStyle/>
        <a:p>
          <a:endParaRPr lang="en-GB"/>
        </a:p>
      </dgm:t>
    </dgm:pt>
    <dgm:pt modelId="{EC43FB07-5B60-434A-B340-500CBF7C625A}">
      <dgm:prSet phldrT="[Text]"/>
      <dgm:spPr/>
      <dgm:t>
        <a:bodyPr/>
        <a:lstStyle/>
        <a:p>
          <a:r>
            <a:rPr lang="en-GB" dirty="0"/>
            <a:t>Machine Learning: F#</a:t>
          </a:r>
        </a:p>
      </dgm:t>
    </dgm:pt>
    <dgm:pt modelId="{B934B27B-ADDB-4C0C-A540-E37F05CD6251}" type="parTrans" cxnId="{B5355A6B-82AB-431C-995C-83523B30A76A}">
      <dgm:prSet/>
      <dgm:spPr/>
      <dgm:t>
        <a:bodyPr/>
        <a:lstStyle/>
        <a:p>
          <a:endParaRPr lang="en-GB"/>
        </a:p>
      </dgm:t>
    </dgm:pt>
    <dgm:pt modelId="{B50FEF69-0328-4DE2-84EF-F9E33997B220}" type="sibTrans" cxnId="{B5355A6B-82AB-431C-995C-83523B30A76A}">
      <dgm:prSet/>
      <dgm:spPr/>
      <dgm:t>
        <a:bodyPr/>
        <a:lstStyle/>
        <a:p>
          <a:endParaRPr lang="en-GB"/>
        </a:p>
      </dgm:t>
    </dgm:pt>
    <dgm:pt modelId="{491FA870-7FDB-4745-BA8E-65A3530C22DF}">
      <dgm:prSet phldrT="[Text]"/>
      <dgm:spPr/>
      <dgm:t>
        <a:bodyPr/>
        <a:lstStyle/>
        <a:p>
          <a:r>
            <a:rPr lang="en-GB" dirty="0" err="1"/>
            <a:t>Numerics</a:t>
          </a:r>
          <a:r>
            <a:rPr lang="en-GB" dirty="0"/>
            <a:t>: dnAnalytics</a:t>
          </a:r>
        </a:p>
      </dgm:t>
    </dgm:pt>
    <dgm:pt modelId="{48DE74E2-9075-494E-8621-381307CD9546}" type="parTrans" cxnId="{759764D6-E891-47FF-996F-0CD26BFC604E}">
      <dgm:prSet/>
      <dgm:spPr/>
      <dgm:t>
        <a:bodyPr/>
        <a:lstStyle/>
        <a:p>
          <a:endParaRPr lang="en-GB"/>
        </a:p>
      </dgm:t>
    </dgm:pt>
    <dgm:pt modelId="{28A3EFB0-54E9-4549-949D-0849510D1FE5}" type="sibTrans" cxnId="{759764D6-E891-47FF-996F-0CD26BFC604E}">
      <dgm:prSet/>
      <dgm:spPr/>
      <dgm:t>
        <a:bodyPr/>
        <a:lstStyle/>
        <a:p>
          <a:endParaRPr lang="en-GB"/>
        </a:p>
      </dgm:t>
    </dgm:pt>
    <dgm:pt modelId="{1412014F-30AA-4454-862E-C014845C43FD}">
      <dgm:prSet phldrT="[Text]"/>
      <dgm:spPr/>
      <dgm:t>
        <a:bodyPr/>
        <a:lstStyle/>
        <a:p>
          <a:r>
            <a:rPr lang="en-GB" dirty="0" err="1"/>
            <a:t>Matlab</a:t>
          </a:r>
          <a:endParaRPr lang="en-GB" dirty="0"/>
        </a:p>
      </dgm:t>
    </dgm:pt>
    <dgm:pt modelId="{3B941154-CC1A-41F4-80B3-222B3797089D}" type="parTrans" cxnId="{71FF407C-D8AD-42D0-8250-D3186BF02E26}">
      <dgm:prSet/>
      <dgm:spPr/>
    </dgm:pt>
    <dgm:pt modelId="{5D820B1A-58DA-4183-87FB-BAFCD3A9C04F}" type="sibTrans" cxnId="{71FF407C-D8AD-42D0-8250-D3186BF02E26}">
      <dgm:prSet/>
      <dgm:spPr/>
    </dgm:pt>
    <dgm:pt modelId="{ABC962C4-8FC9-4EA7-9748-37912A486D16}">
      <dgm:prSet phldrT="[Text]"/>
      <dgm:spPr/>
      <dgm:t>
        <a:bodyPr/>
        <a:lstStyle/>
        <a:p>
          <a:r>
            <a:rPr lang="en-GB" dirty="0"/>
            <a:t>Excel</a:t>
          </a:r>
        </a:p>
      </dgm:t>
    </dgm:pt>
    <dgm:pt modelId="{20653C23-9B2F-4A26-8545-6106DC760287}" type="parTrans" cxnId="{92EF8DB4-F2EA-4C8B-B68A-56BD0C6671BE}">
      <dgm:prSet/>
      <dgm:spPr/>
    </dgm:pt>
    <dgm:pt modelId="{6E1ACFD5-256F-45B1-BE9E-9B6C146E02CE}" type="sibTrans" cxnId="{92EF8DB4-F2EA-4C8B-B68A-56BD0C6671BE}">
      <dgm:prSet/>
      <dgm:spPr/>
    </dgm:pt>
    <dgm:pt modelId="{705994B1-E95B-40A0-82C6-A6731E24DBF0}">
      <dgm:prSet phldrT="[Text]"/>
      <dgm:spPr/>
      <dgm:t>
        <a:bodyPr/>
        <a:lstStyle/>
        <a:p>
          <a:r>
            <a:rPr lang="en-GB" dirty="0"/>
            <a:t>LINQ Query</a:t>
          </a:r>
        </a:p>
      </dgm:t>
    </dgm:pt>
    <dgm:pt modelId="{01437CFA-B715-43E2-BFBF-929F93AB0356}" type="parTrans" cxnId="{0CB331E6-5500-4E22-A029-86A5B045F12C}">
      <dgm:prSet/>
      <dgm:spPr/>
    </dgm:pt>
    <dgm:pt modelId="{07E6B451-1DEF-4B08-B895-F85E0D61FEEE}" type="sibTrans" cxnId="{0CB331E6-5500-4E22-A029-86A5B045F12C}">
      <dgm:prSet/>
      <dgm:spPr/>
    </dgm:pt>
    <dgm:pt modelId="{E0BDDBA7-C642-4E7A-8C2B-FA82D6B23798}" type="pres">
      <dgm:prSet presAssocID="{E261CA3F-B611-4F6E-9C51-D5A354859F2B}" presName="diagram" presStyleCnt="0">
        <dgm:presLayoutVars>
          <dgm:dir/>
          <dgm:resizeHandles val="exact"/>
        </dgm:presLayoutVars>
      </dgm:prSet>
      <dgm:spPr/>
    </dgm:pt>
    <dgm:pt modelId="{B69E38C5-AA78-4E74-85B0-D7274FD166D7}" type="pres">
      <dgm:prSet presAssocID="{030215B6-16DF-4FAD-847F-78EAA2915290}" presName="node" presStyleLbl="node1" presStyleIdx="0" presStyleCnt="3">
        <dgm:presLayoutVars>
          <dgm:bulletEnabled val="1"/>
        </dgm:presLayoutVars>
      </dgm:prSet>
      <dgm:spPr/>
    </dgm:pt>
    <dgm:pt modelId="{2A829713-3142-4FD0-A31B-F7477577121E}" type="pres">
      <dgm:prSet presAssocID="{F850C87A-9A37-459B-B5EF-569B15C61C5E}" presName="sibTrans" presStyleLbl="sibTrans2D1" presStyleIdx="0" presStyleCnt="2"/>
      <dgm:spPr/>
    </dgm:pt>
    <dgm:pt modelId="{B3A1B96F-9E1E-4207-B91C-0E2E7C2FFE8D}" type="pres">
      <dgm:prSet presAssocID="{F850C87A-9A37-459B-B5EF-569B15C61C5E}" presName="connectorText" presStyleLbl="sibTrans2D1" presStyleIdx="0" presStyleCnt="2"/>
      <dgm:spPr/>
    </dgm:pt>
    <dgm:pt modelId="{4B66E5A6-9648-4552-A74E-CCA8AB2DA86D}" type="pres">
      <dgm:prSet presAssocID="{0EF800CF-81B2-4B85-8A3D-8E8533B63236}" presName="node" presStyleLbl="node1" presStyleIdx="1" presStyleCnt="3">
        <dgm:presLayoutVars>
          <dgm:bulletEnabled val="1"/>
        </dgm:presLayoutVars>
      </dgm:prSet>
      <dgm:spPr/>
    </dgm:pt>
    <dgm:pt modelId="{17F45568-C2DA-4792-8C7B-555A778D8C76}" type="pres">
      <dgm:prSet presAssocID="{17745D20-E018-4B3B-B867-4A5894F5320A}" presName="sibTrans" presStyleLbl="sibTrans2D1" presStyleIdx="1" presStyleCnt="2"/>
      <dgm:spPr/>
    </dgm:pt>
    <dgm:pt modelId="{E0577990-837B-43BF-84C3-AA7A5472AE96}" type="pres">
      <dgm:prSet presAssocID="{17745D20-E018-4B3B-B867-4A5894F5320A}" presName="connectorText" presStyleLbl="sibTrans2D1" presStyleIdx="1" presStyleCnt="2"/>
      <dgm:spPr/>
    </dgm:pt>
    <dgm:pt modelId="{AC7067D3-6527-4BB3-9953-7B237678BF1F}" type="pres">
      <dgm:prSet presAssocID="{DD4EB5DE-76A9-4ABE-8F25-BB9A7FD3B60B}" presName="node" presStyleLbl="node1" presStyleIdx="2" presStyleCnt="3">
        <dgm:presLayoutVars>
          <dgm:bulletEnabled val="1"/>
        </dgm:presLayoutVars>
      </dgm:prSet>
      <dgm:spPr/>
    </dgm:pt>
  </dgm:ptLst>
  <dgm:cxnLst>
    <dgm:cxn modelId="{D1D40B8B-E14C-438B-99BE-B6C71CD82D89}" type="presOf" srcId="{DBD57468-7AB4-4C65-8FB0-88277B9E5DEB}" destId="{B69E38C5-AA78-4E74-85B0-D7274FD166D7}" srcOrd="0" destOrd="2" presId="urn:microsoft.com/office/officeart/2005/8/layout/process5"/>
    <dgm:cxn modelId="{75647D92-9A07-4F9B-9F49-7BF419E2996E}" srcId="{E261CA3F-B611-4F6E-9C51-D5A354859F2B}" destId="{0EF800CF-81B2-4B85-8A3D-8E8533B63236}" srcOrd="1" destOrd="0" parTransId="{5033FB8A-3558-4952-B10B-C45226E01025}" sibTransId="{17745D20-E018-4B3B-B867-4A5894F5320A}"/>
    <dgm:cxn modelId="{B5355A6B-82AB-431C-995C-83523B30A76A}" srcId="{0EF800CF-81B2-4B85-8A3D-8E8533B63236}" destId="{EC43FB07-5B60-434A-B340-500CBF7C625A}" srcOrd="0" destOrd="0" parTransId="{B934B27B-ADDB-4C0C-A540-E37F05CD6251}" sibTransId="{B50FEF69-0328-4DE2-84EF-F9E33997B220}"/>
    <dgm:cxn modelId="{B6F22B68-BA35-45D1-9F09-FA9A394292C2}" type="presOf" srcId="{C07105D5-B866-4C52-93BE-2215702AB513}" destId="{B69E38C5-AA78-4E74-85B0-D7274FD166D7}" srcOrd="0" destOrd="1" presId="urn:microsoft.com/office/officeart/2005/8/layout/process5"/>
    <dgm:cxn modelId="{60AF89B6-81B5-452A-AA41-46B9C12650BD}" srcId="{E261CA3F-B611-4F6E-9C51-D5A354859F2B}" destId="{030215B6-16DF-4FAD-847F-78EAA2915290}" srcOrd="0" destOrd="0" parTransId="{F5773D11-A2E3-4E7B-9C03-EA79A402F68D}" sibTransId="{F850C87A-9A37-459B-B5EF-569B15C61C5E}"/>
    <dgm:cxn modelId="{C0220012-D09D-4DFC-836A-90CD4FA7C504}" type="presOf" srcId="{ABC962C4-8FC9-4EA7-9748-37912A486D16}" destId="{AC7067D3-6527-4BB3-9953-7B237678BF1F}" srcOrd="0" destOrd="2" presId="urn:microsoft.com/office/officeart/2005/8/layout/process5"/>
    <dgm:cxn modelId="{FFECF667-504A-4299-9C35-4A1FF643FEC5}" type="presOf" srcId="{F850C87A-9A37-459B-B5EF-569B15C61C5E}" destId="{B3A1B96F-9E1E-4207-B91C-0E2E7C2FFE8D}" srcOrd="1" destOrd="0" presId="urn:microsoft.com/office/officeart/2005/8/layout/process5"/>
    <dgm:cxn modelId="{8FC51109-23DF-4C66-892B-2CE75C25CB86}" type="presOf" srcId="{17745D20-E018-4B3B-B867-4A5894F5320A}" destId="{E0577990-837B-43BF-84C3-AA7A5472AE96}" srcOrd="1" destOrd="0" presId="urn:microsoft.com/office/officeart/2005/8/layout/process5"/>
    <dgm:cxn modelId="{825E0FB9-DA42-4A51-BD6A-C8B099C12CB7}" srcId="{030215B6-16DF-4FAD-847F-78EAA2915290}" destId="{DBD57468-7AB4-4C65-8FB0-88277B9E5DEB}" srcOrd="1" destOrd="0" parTransId="{4EE573DD-0D2A-43CD-A339-E006B52DAB62}" sibTransId="{176B70C3-5B90-476C-9FD8-72B46C08F808}"/>
    <dgm:cxn modelId="{759764D6-E891-47FF-996F-0CD26BFC604E}" srcId="{0EF800CF-81B2-4B85-8A3D-8E8533B63236}" destId="{491FA870-7FDB-4745-BA8E-65A3530C22DF}" srcOrd="1" destOrd="0" parTransId="{48DE74E2-9075-494E-8621-381307CD9546}" sibTransId="{28A3EFB0-54E9-4549-949D-0849510D1FE5}"/>
    <dgm:cxn modelId="{0CB331E6-5500-4E22-A029-86A5B045F12C}" srcId="{030215B6-16DF-4FAD-847F-78EAA2915290}" destId="{705994B1-E95B-40A0-82C6-A6731E24DBF0}" srcOrd="2" destOrd="0" parTransId="{01437CFA-B715-43E2-BFBF-929F93AB0356}" sibTransId="{07E6B451-1DEF-4B08-B895-F85E0D61FEEE}"/>
    <dgm:cxn modelId="{3543DDC2-F5AD-4B30-9313-B1C1E11AD2D2}" type="presOf" srcId="{705994B1-E95B-40A0-82C6-A6731E24DBF0}" destId="{B69E38C5-AA78-4E74-85B0-D7274FD166D7}" srcOrd="0" destOrd="3" presId="urn:microsoft.com/office/officeart/2005/8/layout/process5"/>
    <dgm:cxn modelId="{92EF8DB4-F2EA-4C8B-B68A-56BD0C6671BE}" srcId="{DD4EB5DE-76A9-4ABE-8F25-BB9A7FD3B60B}" destId="{ABC962C4-8FC9-4EA7-9748-37912A486D16}" srcOrd="1" destOrd="0" parTransId="{20653C23-9B2F-4A26-8545-6106DC760287}" sibTransId="{6E1ACFD5-256F-45B1-BE9E-9B6C146E02CE}"/>
    <dgm:cxn modelId="{6D235DA7-D277-4738-BB87-98A171919245}" type="presOf" srcId="{17745D20-E018-4B3B-B867-4A5894F5320A}" destId="{17F45568-C2DA-4792-8C7B-555A778D8C76}" srcOrd="0" destOrd="0" presId="urn:microsoft.com/office/officeart/2005/8/layout/process5"/>
    <dgm:cxn modelId="{7B239541-7CDA-490A-AF39-B80AF3390730}" type="presOf" srcId="{EC43FB07-5B60-434A-B340-500CBF7C625A}" destId="{4B66E5A6-9648-4552-A74E-CCA8AB2DA86D}" srcOrd="0" destOrd="1" presId="urn:microsoft.com/office/officeart/2005/8/layout/process5"/>
    <dgm:cxn modelId="{9B1E43A8-7936-4BC2-A0E7-5D5FD6DA81ED}" srcId="{E261CA3F-B611-4F6E-9C51-D5A354859F2B}" destId="{DD4EB5DE-76A9-4ABE-8F25-BB9A7FD3B60B}" srcOrd="2" destOrd="0" parTransId="{0C0615EC-18FD-4B48-ACF9-715B6327F46C}" sibTransId="{04D203EA-0481-457E-8A69-918F7F795F50}"/>
    <dgm:cxn modelId="{9528F4B5-7E66-455F-BCD5-1F9F6924ED21}" srcId="{030215B6-16DF-4FAD-847F-78EAA2915290}" destId="{C07105D5-B866-4C52-93BE-2215702AB513}" srcOrd="0" destOrd="0" parTransId="{404EF15B-6D05-490F-BA18-2BE9D96D0FAD}" sibTransId="{DF3162EE-73AD-4233-B7A6-492AF08029BE}"/>
    <dgm:cxn modelId="{3419DF20-BF33-4E11-A080-92A6E6505B85}" type="presOf" srcId="{491FA870-7FDB-4745-BA8E-65A3530C22DF}" destId="{4B66E5A6-9648-4552-A74E-CCA8AB2DA86D}" srcOrd="0" destOrd="2" presId="urn:microsoft.com/office/officeart/2005/8/layout/process5"/>
    <dgm:cxn modelId="{7E46465C-CFD4-4E19-8CF9-73539F5EFD7D}" type="presOf" srcId="{030215B6-16DF-4FAD-847F-78EAA2915290}" destId="{B69E38C5-AA78-4E74-85B0-D7274FD166D7}" srcOrd="0" destOrd="0" presId="urn:microsoft.com/office/officeart/2005/8/layout/process5"/>
    <dgm:cxn modelId="{E9758C1F-FCDF-4B97-B58C-1EC841E2AE42}" type="presOf" srcId="{DD4EB5DE-76A9-4ABE-8F25-BB9A7FD3B60B}" destId="{AC7067D3-6527-4BB3-9953-7B237678BF1F}" srcOrd="0" destOrd="0" presId="urn:microsoft.com/office/officeart/2005/8/layout/process5"/>
    <dgm:cxn modelId="{B8159D41-7068-48B7-ABBB-47E0AE8D6282}" type="presOf" srcId="{E261CA3F-B611-4F6E-9C51-D5A354859F2B}" destId="{E0BDDBA7-C642-4E7A-8C2B-FA82D6B23798}" srcOrd="0" destOrd="0" presId="urn:microsoft.com/office/officeart/2005/8/layout/process5"/>
    <dgm:cxn modelId="{04A8AF95-80F5-4631-88C1-DBAF9589F857}" type="presOf" srcId="{1412014F-30AA-4454-862E-C014845C43FD}" destId="{AC7067D3-6527-4BB3-9953-7B237678BF1F}" srcOrd="0" destOrd="1" presId="urn:microsoft.com/office/officeart/2005/8/layout/process5"/>
    <dgm:cxn modelId="{D6312105-A647-47DB-A393-DA841AB2ED10}" type="presOf" srcId="{F850C87A-9A37-459B-B5EF-569B15C61C5E}" destId="{2A829713-3142-4FD0-A31B-F7477577121E}" srcOrd="0" destOrd="0" presId="urn:microsoft.com/office/officeart/2005/8/layout/process5"/>
    <dgm:cxn modelId="{71FF407C-D8AD-42D0-8250-D3186BF02E26}" srcId="{DD4EB5DE-76A9-4ABE-8F25-BB9A7FD3B60B}" destId="{1412014F-30AA-4454-862E-C014845C43FD}" srcOrd="0" destOrd="0" parTransId="{3B941154-CC1A-41F4-80B3-222B3797089D}" sibTransId="{5D820B1A-58DA-4183-87FB-BAFCD3A9C04F}"/>
    <dgm:cxn modelId="{3D703212-7097-4CAE-84A3-A44E86211636}" type="presOf" srcId="{0EF800CF-81B2-4B85-8A3D-8E8533B63236}" destId="{4B66E5A6-9648-4552-A74E-CCA8AB2DA86D}" srcOrd="0" destOrd="0" presId="urn:microsoft.com/office/officeart/2005/8/layout/process5"/>
    <dgm:cxn modelId="{F9EFC105-54D0-4B3E-BBFB-D07ED04DBF83}" type="presParOf" srcId="{E0BDDBA7-C642-4E7A-8C2B-FA82D6B23798}" destId="{B69E38C5-AA78-4E74-85B0-D7274FD166D7}" srcOrd="0" destOrd="0" presId="urn:microsoft.com/office/officeart/2005/8/layout/process5"/>
    <dgm:cxn modelId="{349C6691-A1D8-42AC-B394-AC8A18EAABFA}" type="presParOf" srcId="{E0BDDBA7-C642-4E7A-8C2B-FA82D6B23798}" destId="{2A829713-3142-4FD0-A31B-F7477577121E}" srcOrd="1" destOrd="0" presId="urn:microsoft.com/office/officeart/2005/8/layout/process5"/>
    <dgm:cxn modelId="{41BF1929-3852-4979-B5BE-4D457E40F1E7}" type="presParOf" srcId="{2A829713-3142-4FD0-A31B-F7477577121E}" destId="{B3A1B96F-9E1E-4207-B91C-0E2E7C2FFE8D}" srcOrd="0" destOrd="0" presId="urn:microsoft.com/office/officeart/2005/8/layout/process5"/>
    <dgm:cxn modelId="{DC97ECBA-95B8-41D5-A1BD-3EDC2E5DA36B}" type="presParOf" srcId="{E0BDDBA7-C642-4E7A-8C2B-FA82D6B23798}" destId="{4B66E5A6-9648-4552-A74E-CCA8AB2DA86D}" srcOrd="2" destOrd="0" presId="urn:microsoft.com/office/officeart/2005/8/layout/process5"/>
    <dgm:cxn modelId="{1129AD98-7BC3-492C-ACAC-B49E72205792}" type="presParOf" srcId="{E0BDDBA7-C642-4E7A-8C2B-FA82D6B23798}" destId="{17F45568-C2DA-4792-8C7B-555A778D8C76}" srcOrd="3" destOrd="0" presId="urn:microsoft.com/office/officeart/2005/8/layout/process5"/>
    <dgm:cxn modelId="{5CC17FBA-07EB-437C-BCB4-611DF70D5DBA}" type="presParOf" srcId="{17F45568-C2DA-4792-8C7B-555A778D8C76}" destId="{E0577990-837B-43BF-84C3-AA7A5472AE96}" srcOrd="0" destOrd="0" presId="urn:microsoft.com/office/officeart/2005/8/layout/process5"/>
    <dgm:cxn modelId="{B0C1ABF5-C090-4AB1-9F14-40FCDAE8F13A}" type="presParOf" srcId="{E0BDDBA7-C642-4E7A-8C2B-FA82D6B23798}" destId="{AC7067D3-6527-4BB3-9953-7B237678BF1F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08F288-0612-4D23-8DED-271F7C90AAEC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DAB2569-EF50-4277-BA2A-69B68C4EA41D}">
      <dgm:prSet phldrT="[Text]"/>
      <dgm:spPr/>
      <dgm:t>
        <a:bodyPr/>
        <a:lstStyle/>
        <a:p>
          <a:r>
            <a:rPr lang="en-GB" dirty="0"/>
            <a:t>Intel MKL (C)</a:t>
          </a:r>
        </a:p>
      </dgm:t>
    </dgm:pt>
    <dgm:pt modelId="{41AE474E-F7A8-4080-B59F-E3F3B8F25506}" type="parTrans" cxnId="{83854664-8597-4285-8F37-D099E183E8A4}">
      <dgm:prSet/>
      <dgm:spPr/>
      <dgm:t>
        <a:bodyPr/>
        <a:lstStyle/>
        <a:p>
          <a:endParaRPr lang="en-GB"/>
        </a:p>
      </dgm:t>
    </dgm:pt>
    <dgm:pt modelId="{8EC67585-7696-4B25-B3EE-7A59830D8EC2}" type="sibTrans" cxnId="{83854664-8597-4285-8F37-D099E183E8A4}">
      <dgm:prSet/>
      <dgm:spPr/>
      <dgm:t>
        <a:bodyPr/>
        <a:lstStyle/>
        <a:p>
          <a:endParaRPr lang="en-GB"/>
        </a:p>
      </dgm:t>
    </dgm:pt>
    <dgm:pt modelId="{984E560B-CA3B-4CC0-9B7D-C0352A5E4F3F}">
      <dgm:prSet phldrT="[Text]"/>
      <dgm:spPr/>
      <dgm:t>
        <a:bodyPr/>
        <a:lstStyle/>
        <a:p>
          <a:r>
            <a:rPr lang="en-GB" err="1"/>
            <a:t>nVidia</a:t>
          </a:r>
          <a:r>
            <a:rPr lang="en-GB"/>
            <a:t> CUDA</a:t>
          </a:r>
          <a:endParaRPr lang="en-GB" dirty="0"/>
        </a:p>
      </dgm:t>
    </dgm:pt>
    <dgm:pt modelId="{4C3E8EA7-0CCC-417D-A176-F7650FBB7E49}" type="parTrans" cxnId="{78001111-870C-4C0D-857C-3C511C09CC8D}">
      <dgm:prSet/>
      <dgm:spPr/>
      <dgm:t>
        <a:bodyPr/>
        <a:lstStyle/>
        <a:p>
          <a:endParaRPr lang="en-GB"/>
        </a:p>
      </dgm:t>
    </dgm:pt>
    <dgm:pt modelId="{8647BB9E-E7A9-4308-8CC1-C9DF9A954DB0}" type="sibTrans" cxnId="{78001111-870C-4C0D-857C-3C511C09CC8D}">
      <dgm:prSet/>
      <dgm:spPr/>
      <dgm:t>
        <a:bodyPr/>
        <a:lstStyle/>
        <a:p>
          <a:endParaRPr lang="en-GB"/>
        </a:p>
      </dgm:t>
    </dgm:pt>
    <dgm:pt modelId="{91652061-7FEE-4561-986F-E48B9B38D635}">
      <dgm:prSet phldrT="[Text]"/>
      <dgm:spPr/>
      <dgm:t>
        <a:bodyPr/>
        <a:lstStyle/>
        <a:p>
          <a:r>
            <a:rPr lang="en-GB" dirty="0"/>
            <a:t>Managed Core</a:t>
          </a:r>
        </a:p>
      </dgm:t>
    </dgm:pt>
    <dgm:pt modelId="{C1B96A3D-F8F4-4A7B-A6A6-305DB238196D}" type="parTrans" cxnId="{18E80C79-A4DC-4009-B0A2-D1230E0C32AA}">
      <dgm:prSet/>
      <dgm:spPr/>
      <dgm:t>
        <a:bodyPr/>
        <a:lstStyle/>
        <a:p>
          <a:endParaRPr lang="en-GB"/>
        </a:p>
      </dgm:t>
    </dgm:pt>
    <dgm:pt modelId="{DD593548-6A1B-4AF1-A4EC-C233D305C600}" type="sibTrans" cxnId="{18E80C79-A4DC-4009-B0A2-D1230E0C32AA}">
      <dgm:prSet/>
      <dgm:spPr/>
      <dgm:t>
        <a:bodyPr/>
        <a:lstStyle/>
        <a:p>
          <a:endParaRPr lang="en-GB"/>
        </a:p>
      </dgm:t>
    </dgm:pt>
    <dgm:pt modelId="{50C45CAD-6C16-4B90-BC2A-29634EEC4B1E}">
      <dgm:prSet phldrT="[Text]"/>
      <dgm:spPr/>
      <dgm:t>
        <a:bodyPr/>
        <a:lstStyle/>
        <a:p>
          <a:r>
            <a:rPr lang="en-GB" dirty="0"/>
            <a:t>dnAnalytics Library (C#)</a:t>
          </a:r>
        </a:p>
      </dgm:t>
    </dgm:pt>
    <dgm:pt modelId="{E4A02BA3-7DE1-45CC-9787-05B1231D5881}" type="parTrans" cxnId="{830600BE-E89A-4F33-ADBE-22B61D1842CD}">
      <dgm:prSet/>
      <dgm:spPr/>
      <dgm:t>
        <a:bodyPr/>
        <a:lstStyle/>
        <a:p>
          <a:endParaRPr lang="en-GB"/>
        </a:p>
      </dgm:t>
    </dgm:pt>
    <dgm:pt modelId="{3D28B556-4B05-476D-A754-2812B5E61FDF}" type="sibTrans" cxnId="{830600BE-E89A-4F33-ADBE-22B61D1842CD}">
      <dgm:prSet/>
      <dgm:spPr/>
      <dgm:t>
        <a:bodyPr/>
        <a:lstStyle/>
        <a:p>
          <a:endParaRPr lang="en-GB"/>
        </a:p>
      </dgm:t>
    </dgm:pt>
    <dgm:pt modelId="{DC825942-786F-4633-9950-230B13849B0E}" type="pres">
      <dgm:prSet presAssocID="{8E08F288-0612-4D23-8DED-271F7C90AAE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E932C76-6FBC-421C-A7B7-AE3AD812EBC6}" type="pres">
      <dgm:prSet presAssocID="{50C45CAD-6C16-4B90-BC2A-29634EEC4B1E}" presName="vertOne" presStyleCnt="0"/>
      <dgm:spPr/>
    </dgm:pt>
    <dgm:pt modelId="{DC3D431B-F2FF-4F6C-B1F1-966960BA522B}" type="pres">
      <dgm:prSet presAssocID="{50C45CAD-6C16-4B90-BC2A-29634EEC4B1E}" presName="txOne" presStyleLbl="node0" presStyleIdx="0" presStyleCnt="1">
        <dgm:presLayoutVars>
          <dgm:chPref val="3"/>
        </dgm:presLayoutVars>
      </dgm:prSet>
      <dgm:spPr/>
    </dgm:pt>
    <dgm:pt modelId="{15FE9D2B-9B81-43CC-819B-4AAAED40A120}" type="pres">
      <dgm:prSet presAssocID="{50C45CAD-6C16-4B90-BC2A-29634EEC4B1E}" presName="parTransOne" presStyleCnt="0"/>
      <dgm:spPr/>
    </dgm:pt>
    <dgm:pt modelId="{1993A888-79DC-4203-8E2C-ECC68D4CA8DE}" type="pres">
      <dgm:prSet presAssocID="{50C45CAD-6C16-4B90-BC2A-29634EEC4B1E}" presName="horzOne" presStyleCnt="0"/>
      <dgm:spPr/>
    </dgm:pt>
    <dgm:pt modelId="{19E42388-FA92-49F4-A932-CA90DC00B812}" type="pres">
      <dgm:prSet presAssocID="{ADAB2569-EF50-4277-BA2A-69B68C4EA41D}" presName="vertTwo" presStyleCnt="0"/>
      <dgm:spPr/>
    </dgm:pt>
    <dgm:pt modelId="{4E77E543-0656-4403-89EE-2D579D8468A3}" type="pres">
      <dgm:prSet presAssocID="{ADAB2569-EF50-4277-BA2A-69B68C4EA41D}" presName="txTwo" presStyleLbl="node2" presStyleIdx="0" presStyleCnt="3">
        <dgm:presLayoutVars>
          <dgm:chPref val="3"/>
        </dgm:presLayoutVars>
      </dgm:prSet>
      <dgm:spPr/>
    </dgm:pt>
    <dgm:pt modelId="{53FA10AE-DF34-4E29-8E58-47F0C5A87B38}" type="pres">
      <dgm:prSet presAssocID="{ADAB2569-EF50-4277-BA2A-69B68C4EA41D}" presName="horzTwo" presStyleCnt="0"/>
      <dgm:spPr/>
    </dgm:pt>
    <dgm:pt modelId="{385D35E8-C73A-4CCB-8436-BBDF41C54C0E}" type="pres">
      <dgm:prSet presAssocID="{8EC67585-7696-4B25-B3EE-7A59830D8EC2}" presName="sibSpaceTwo" presStyleCnt="0"/>
      <dgm:spPr/>
    </dgm:pt>
    <dgm:pt modelId="{283A65A6-BC5A-4E2E-9E8D-3AD9C844B402}" type="pres">
      <dgm:prSet presAssocID="{984E560B-CA3B-4CC0-9B7D-C0352A5E4F3F}" presName="vertTwo" presStyleCnt="0"/>
      <dgm:spPr/>
    </dgm:pt>
    <dgm:pt modelId="{C61CF445-A6D8-4DCD-B6AB-1EEDB5BA0A4A}" type="pres">
      <dgm:prSet presAssocID="{984E560B-CA3B-4CC0-9B7D-C0352A5E4F3F}" presName="txTwo" presStyleLbl="node2" presStyleIdx="1" presStyleCnt="3">
        <dgm:presLayoutVars>
          <dgm:chPref val="3"/>
        </dgm:presLayoutVars>
      </dgm:prSet>
      <dgm:spPr/>
    </dgm:pt>
    <dgm:pt modelId="{7DF5601B-8F95-46C2-8A15-7F713BBC5A3C}" type="pres">
      <dgm:prSet presAssocID="{984E560B-CA3B-4CC0-9B7D-C0352A5E4F3F}" presName="horzTwo" presStyleCnt="0"/>
      <dgm:spPr/>
    </dgm:pt>
    <dgm:pt modelId="{40D60B73-31A5-44CC-9A2F-4150FC318F93}" type="pres">
      <dgm:prSet presAssocID="{8647BB9E-E7A9-4308-8CC1-C9DF9A954DB0}" presName="sibSpaceTwo" presStyleCnt="0"/>
      <dgm:spPr/>
    </dgm:pt>
    <dgm:pt modelId="{F06B7412-7BE0-48FD-847A-1C0A1631413F}" type="pres">
      <dgm:prSet presAssocID="{91652061-7FEE-4561-986F-E48B9B38D635}" presName="vertTwo" presStyleCnt="0"/>
      <dgm:spPr/>
    </dgm:pt>
    <dgm:pt modelId="{A7A6EF33-DDD8-41BF-B480-9ECA8481194D}" type="pres">
      <dgm:prSet presAssocID="{91652061-7FEE-4561-986F-E48B9B38D635}" presName="txTwo" presStyleLbl="node2" presStyleIdx="2" presStyleCnt="3">
        <dgm:presLayoutVars>
          <dgm:chPref val="3"/>
        </dgm:presLayoutVars>
      </dgm:prSet>
      <dgm:spPr/>
    </dgm:pt>
    <dgm:pt modelId="{25132F68-85DB-4C5B-A4C9-D30E45806A92}" type="pres">
      <dgm:prSet presAssocID="{91652061-7FEE-4561-986F-E48B9B38D635}" presName="horzTwo" presStyleCnt="0"/>
      <dgm:spPr/>
    </dgm:pt>
  </dgm:ptLst>
  <dgm:cxnLst>
    <dgm:cxn modelId="{83854664-8597-4285-8F37-D099E183E8A4}" srcId="{50C45CAD-6C16-4B90-BC2A-29634EEC4B1E}" destId="{ADAB2569-EF50-4277-BA2A-69B68C4EA41D}" srcOrd="0" destOrd="0" parTransId="{41AE474E-F7A8-4080-B59F-E3F3B8F25506}" sibTransId="{8EC67585-7696-4B25-B3EE-7A59830D8EC2}"/>
    <dgm:cxn modelId="{08031C45-F9E4-4400-9E0B-FAF4EF01938B}" type="presOf" srcId="{91652061-7FEE-4561-986F-E48B9B38D635}" destId="{A7A6EF33-DDD8-41BF-B480-9ECA8481194D}" srcOrd="0" destOrd="0" presId="urn:microsoft.com/office/officeart/2005/8/layout/hierarchy4"/>
    <dgm:cxn modelId="{78001111-870C-4C0D-857C-3C511C09CC8D}" srcId="{50C45CAD-6C16-4B90-BC2A-29634EEC4B1E}" destId="{984E560B-CA3B-4CC0-9B7D-C0352A5E4F3F}" srcOrd="1" destOrd="0" parTransId="{4C3E8EA7-0CCC-417D-A176-F7650FBB7E49}" sibTransId="{8647BB9E-E7A9-4308-8CC1-C9DF9A954DB0}"/>
    <dgm:cxn modelId="{9FD5EDDD-65A3-4F22-AF9E-8BF08F7D136A}" type="presOf" srcId="{ADAB2569-EF50-4277-BA2A-69B68C4EA41D}" destId="{4E77E543-0656-4403-89EE-2D579D8468A3}" srcOrd="0" destOrd="0" presId="urn:microsoft.com/office/officeart/2005/8/layout/hierarchy4"/>
    <dgm:cxn modelId="{18E80C79-A4DC-4009-B0A2-D1230E0C32AA}" srcId="{50C45CAD-6C16-4B90-BC2A-29634EEC4B1E}" destId="{91652061-7FEE-4561-986F-E48B9B38D635}" srcOrd="2" destOrd="0" parTransId="{C1B96A3D-F8F4-4A7B-A6A6-305DB238196D}" sibTransId="{DD593548-6A1B-4AF1-A4EC-C233D305C600}"/>
    <dgm:cxn modelId="{830600BE-E89A-4F33-ADBE-22B61D1842CD}" srcId="{8E08F288-0612-4D23-8DED-271F7C90AAEC}" destId="{50C45CAD-6C16-4B90-BC2A-29634EEC4B1E}" srcOrd="0" destOrd="0" parTransId="{E4A02BA3-7DE1-45CC-9787-05B1231D5881}" sibTransId="{3D28B556-4B05-476D-A754-2812B5E61FDF}"/>
    <dgm:cxn modelId="{1C8FF357-B399-4A1E-8E26-51A2691EC4DE}" type="presOf" srcId="{50C45CAD-6C16-4B90-BC2A-29634EEC4B1E}" destId="{DC3D431B-F2FF-4F6C-B1F1-966960BA522B}" srcOrd="0" destOrd="0" presId="urn:microsoft.com/office/officeart/2005/8/layout/hierarchy4"/>
    <dgm:cxn modelId="{7738B763-C899-484D-842A-8162CA2F513B}" type="presOf" srcId="{984E560B-CA3B-4CC0-9B7D-C0352A5E4F3F}" destId="{C61CF445-A6D8-4DCD-B6AB-1EEDB5BA0A4A}" srcOrd="0" destOrd="0" presId="urn:microsoft.com/office/officeart/2005/8/layout/hierarchy4"/>
    <dgm:cxn modelId="{4B669B1C-F831-4767-A755-96E76CAAE8A0}" type="presOf" srcId="{8E08F288-0612-4D23-8DED-271F7C90AAEC}" destId="{DC825942-786F-4633-9950-230B13849B0E}" srcOrd="0" destOrd="0" presId="urn:microsoft.com/office/officeart/2005/8/layout/hierarchy4"/>
    <dgm:cxn modelId="{BB1F3169-EBF8-4555-AA11-D31D414CC838}" type="presParOf" srcId="{DC825942-786F-4633-9950-230B13849B0E}" destId="{FE932C76-6FBC-421C-A7B7-AE3AD812EBC6}" srcOrd="0" destOrd="0" presId="urn:microsoft.com/office/officeart/2005/8/layout/hierarchy4"/>
    <dgm:cxn modelId="{CF8B7478-D81A-47BE-993F-0818F22B47CE}" type="presParOf" srcId="{FE932C76-6FBC-421C-A7B7-AE3AD812EBC6}" destId="{DC3D431B-F2FF-4F6C-B1F1-966960BA522B}" srcOrd="0" destOrd="0" presId="urn:microsoft.com/office/officeart/2005/8/layout/hierarchy4"/>
    <dgm:cxn modelId="{879C40BF-6214-48C6-A6AD-FC2CC09BCF3C}" type="presParOf" srcId="{FE932C76-6FBC-421C-A7B7-AE3AD812EBC6}" destId="{15FE9D2B-9B81-43CC-819B-4AAAED40A120}" srcOrd="1" destOrd="0" presId="urn:microsoft.com/office/officeart/2005/8/layout/hierarchy4"/>
    <dgm:cxn modelId="{7DD5B3D6-C015-46C1-BA38-65EE3483E270}" type="presParOf" srcId="{FE932C76-6FBC-421C-A7B7-AE3AD812EBC6}" destId="{1993A888-79DC-4203-8E2C-ECC68D4CA8DE}" srcOrd="2" destOrd="0" presId="urn:microsoft.com/office/officeart/2005/8/layout/hierarchy4"/>
    <dgm:cxn modelId="{7FB65E97-DABC-4F56-BB7C-C3CB82A11422}" type="presParOf" srcId="{1993A888-79DC-4203-8E2C-ECC68D4CA8DE}" destId="{19E42388-FA92-49F4-A932-CA90DC00B812}" srcOrd="0" destOrd="0" presId="urn:microsoft.com/office/officeart/2005/8/layout/hierarchy4"/>
    <dgm:cxn modelId="{0DE3AF63-E848-4741-9514-D147D336B7DE}" type="presParOf" srcId="{19E42388-FA92-49F4-A932-CA90DC00B812}" destId="{4E77E543-0656-4403-89EE-2D579D8468A3}" srcOrd="0" destOrd="0" presId="urn:microsoft.com/office/officeart/2005/8/layout/hierarchy4"/>
    <dgm:cxn modelId="{E646D211-366C-4096-AD72-3503E730B986}" type="presParOf" srcId="{19E42388-FA92-49F4-A932-CA90DC00B812}" destId="{53FA10AE-DF34-4E29-8E58-47F0C5A87B38}" srcOrd="1" destOrd="0" presId="urn:microsoft.com/office/officeart/2005/8/layout/hierarchy4"/>
    <dgm:cxn modelId="{5C03C9E1-1513-4684-9781-083AB476B065}" type="presParOf" srcId="{1993A888-79DC-4203-8E2C-ECC68D4CA8DE}" destId="{385D35E8-C73A-4CCB-8436-BBDF41C54C0E}" srcOrd="1" destOrd="0" presId="urn:microsoft.com/office/officeart/2005/8/layout/hierarchy4"/>
    <dgm:cxn modelId="{01993F48-412A-4BC0-A8B8-A3F935EDD27D}" type="presParOf" srcId="{1993A888-79DC-4203-8E2C-ECC68D4CA8DE}" destId="{283A65A6-BC5A-4E2E-9E8D-3AD9C844B402}" srcOrd="2" destOrd="0" presId="urn:microsoft.com/office/officeart/2005/8/layout/hierarchy4"/>
    <dgm:cxn modelId="{B125AEF7-939E-40BF-8515-9EF3C3F4F504}" type="presParOf" srcId="{283A65A6-BC5A-4E2E-9E8D-3AD9C844B402}" destId="{C61CF445-A6D8-4DCD-B6AB-1EEDB5BA0A4A}" srcOrd="0" destOrd="0" presId="urn:microsoft.com/office/officeart/2005/8/layout/hierarchy4"/>
    <dgm:cxn modelId="{708DD44A-F018-4FB1-A346-927F011655D1}" type="presParOf" srcId="{283A65A6-BC5A-4E2E-9E8D-3AD9C844B402}" destId="{7DF5601B-8F95-46C2-8A15-7F713BBC5A3C}" srcOrd="1" destOrd="0" presId="urn:microsoft.com/office/officeart/2005/8/layout/hierarchy4"/>
    <dgm:cxn modelId="{65E81FBE-A5E0-46B8-A015-B16DF6209527}" type="presParOf" srcId="{1993A888-79DC-4203-8E2C-ECC68D4CA8DE}" destId="{40D60B73-31A5-44CC-9A2F-4150FC318F93}" srcOrd="3" destOrd="0" presId="urn:microsoft.com/office/officeart/2005/8/layout/hierarchy4"/>
    <dgm:cxn modelId="{4B16E5DD-FA9B-49FE-8773-7270531AE0FE}" type="presParOf" srcId="{1993A888-79DC-4203-8E2C-ECC68D4CA8DE}" destId="{F06B7412-7BE0-48FD-847A-1C0A1631413F}" srcOrd="4" destOrd="0" presId="urn:microsoft.com/office/officeart/2005/8/layout/hierarchy4"/>
    <dgm:cxn modelId="{712972DC-1F2C-4230-9A0D-CF7CC08B85D0}" type="presParOf" srcId="{F06B7412-7BE0-48FD-847A-1C0A1631413F}" destId="{A7A6EF33-DDD8-41BF-B480-9ECA8481194D}" srcOrd="0" destOrd="0" presId="urn:microsoft.com/office/officeart/2005/8/layout/hierarchy4"/>
    <dgm:cxn modelId="{A0D146C0-CE9D-4A83-B26F-DAFB6E127DC3}" type="presParOf" srcId="{F06B7412-7BE0-48FD-847A-1C0A1631413F}" destId="{25132F68-85DB-4C5B-A4C9-D30E45806A9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08F288-0612-4D23-8DED-271F7C90AAEC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0C45CAD-6C16-4B90-BC2A-29634EEC4B1E}">
      <dgm:prSet phldrT="[Text]"/>
      <dgm:spPr/>
      <dgm:t>
        <a:bodyPr/>
        <a:lstStyle/>
        <a:p>
          <a:r>
            <a:rPr lang="en-GB" dirty="0"/>
            <a:t>Object/Imperative API</a:t>
          </a:r>
        </a:p>
      </dgm:t>
    </dgm:pt>
    <dgm:pt modelId="{E4A02BA3-7DE1-45CC-9787-05B1231D5881}" type="parTrans" cxnId="{830600BE-E89A-4F33-ADBE-22B61D1842CD}">
      <dgm:prSet/>
      <dgm:spPr/>
      <dgm:t>
        <a:bodyPr/>
        <a:lstStyle/>
        <a:p>
          <a:endParaRPr lang="en-GB"/>
        </a:p>
      </dgm:t>
    </dgm:pt>
    <dgm:pt modelId="{3D28B556-4B05-476D-A754-2812B5E61FDF}" type="sibTrans" cxnId="{830600BE-E89A-4F33-ADBE-22B61D1842CD}">
      <dgm:prSet/>
      <dgm:spPr/>
      <dgm:t>
        <a:bodyPr/>
        <a:lstStyle/>
        <a:p>
          <a:endParaRPr lang="en-GB"/>
        </a:p>
      </dgm:t>
    </dgm:pt>
    <dgm:pt modelId="{AE775733-5119-46BC-9174-F990C8D6ECD7}">
      <dgm:prSet phldrT="[Text]"/>
      <dgm:spPr/>
      <dgm:t>
        <a:bodyPr/>
        <a:lstStyle/>
        <a:p>
          <a:r>
            <a:rPr lang="en-GB" dirty="0"/>
            <a:t>Functional API</a:t>
          </a:r>
        </a:p>
      </dgm:t>
    </dgm:pt>
    <dgm:pt modelId="{CA342460-31B9-4E8B-A964-8A528FE7513E}" type="parTrans" cxnId="{28628BA1-011E-4B47-A9C9-2D25EE0837F2}">
      <dgm:prSet/>
      <dgm:spPr/>
      <dgm:t>
        <a:bodyPr/>
        <a:lstStyle/>
        <a:p>
          <a:endParaRPr lang="en-GB"/>
        </a:p>
      </dgm:t>
    </dgm:pt>
    <dgm:pt modelId="{CFCC7F70-9D04-443F-B2E7-D854654611C4}" type="sibTrans" cxnId="{28628BA1-011E-4B47-A9C9-2D25EE0837F2}">
      <dgm:prSet/>
      <dgm:spPr/>
      <dgm:t>
        <a:bodyPr/>
        <a:lstStyle/>
        <a:p>
          <a:endParaRPr lang="en-GB"/>
        </a:p>
      </dgm:t>
    </dgm:pt>
    <dgm:pt modelId="{DC825942-786F-4633-9950-230B13849B0E}" type="pres">
      <dgm:prSet presAssocID="{8E08F288-0612-4D23-8DED-271F7C90AAE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E932C76-6FBC-421C-A7B7-AE3AD812EBC6}" type="pres">
      <dgm:prSet presAssocID="{50C45CAD-6C16-4B90-BC2A-29634EEC4B1E}" presName="vertOne" presStyleCnt="0"/>
      <dgm:spPr/>
    </dgm:pt>
    <dgm:pt modelId="{DC3D431B-F2FF-4F6C-B1F1-966960BA522B}" type="pres">
      <dgm:prSet presAssocID="{50C45CAD-6C16-4B90-BC2A-29634EEC4B1E}" presName="txOne" presStyleLbl="node0" presStyleIdx="0" presStyleCnt="2">
        <dgm:presLayoutVars>
          <dgm:chPref val="3"/>
        </dgm:presLayoutVars>
      </dgm:prSet>
      <dgm:spPr/>
    </dgm:pt>
    <dgm:pt modelId="{1993A888-79DC-4203-8E2C-ECC68D4CA8DE}" type="pres">
      <dgm:prSet presAssocID="{50C45CAD-6C16-4B90-BC2A-29634EEC4B1E}" presName="horzOne" presStyleCnt="0"/>
      <dgm:spPr/>
    </dgm:pt>
    <dgm:pt modelId="{E1E48A38-19BD-4ED4-BDBE-E13ED84A4F0A}" type="pres">
      <dgm:prSet presAssocID="{3D28B556-4B05-476D-A754-2812B5E61FDF}" presName="sibSpaceOne" presStyleCnt="0"/>
      <dgm:spPr/>
    </dgm:pt>
    <dgm:pt modelId="{EB18C7C3-A47C-40E4-9376-014CD6765D72}" type="pres">
      <dgm:prSet presAssocID="{AE775733-5119-46BC-9174-F990C8D6ECD7}" presName="vertOne" presStyleCnt="0"/>
      <dgm:spPr/>
    </dgm:pt>
    <dgm:pt modelId="{6C1555C4-5008-487F-8D32-3BFEC27EBA46}" type="pres">
      <dgm:prSet presAssocID="{AE775733-5119-46BC-9174-F990C8D6ECD7}" presName="txOne" presStyleLbl="node0" presStyleIdx="1" presStyleCnt="2" custScaleX="48094">
        <dgm:presLayoutVars>
          <dgm:chPref val="3"/>
        </dgm:presLayoutVars>
      </dgm:prSet>
      <dgm:spPr/>
    </dgm:pt>
    <dgm:pt modelId="{36440C82-1015-4A1B-A8A2-E8D612B0E752}" type="pres">
      <dgm:prSet presAssocID="{AE775733-5119-46BC-9174-F990C8D6ECD7}" presName="horzOne" presStyleCnt="0"/>
      <dgm:spPr/>
    </dgm:pt>
  </dgm:ptLst>
  <dgm:cxnLst>
    <dgm:cxn modelId="{A266DDF5-6FE4-4AAE-927F-633A05726935}" type="presOf" srcId="{50C45CAD-6C16-4B90-BC2A-29634EEC4B1E}" destId="{DC3D431B-F2FF-4F6C-B1F1-966960BA522B}" srcOrd="0" destOrd="0" presId="urn:microsoft.com/office/officeart/2005/8/layout/hierarchy4"/>
    <dgm:cxn modelId="{830600BE-E89A-4F33-ADBE-22B61D1842CD}" srcId="{8E08F288-0612-4D23-8DED-271F7C90AAEC}" destId="{50C45CAD-6C16-4B90-BC2A-29634EEC4B1E}" srcOrd="0" destOrd="0" parTransId="{E4A02BA3-7DE1-45CC-9787-05B1231D5881}" sibTransId="{3D28B556-4B05-476D-A754-2812B5E61FDF}"/>
    <dgm:cxn modelId="{B7975A7B-995D-4F56-8036-66523A916FFE}" type="presOf" srcId="{AE775733-5119-46BC-9174-F990C8D6ECD7}" destId="{6C1555C4-5008-487F-8D32-3BFEC27EBA46}" srcOrd="0" destOrd="0" presId="urn:microsoft.com/office/officeart/2005/8/layout/hierarchy4"/>
    <dgm:cxn modelId="{B6395F3C-D3C5-47A9-B8CA-9C14883EA050}" type="presOf" srcId="{8E08F288-0612-4D23-8DED-271F7C90AAEC}" destId="{DC825942-786F-4633-9950-230B13849B0E}" srcOrd="0" destOrd="0" presId="urn:microsoft.com/office/officeart/2005/8/layout/hierarchy4"/>
    <dgm:cxn modelId="{28628BA1-011E-4B47-A9C9-2D25EE0837F2}" srcId="{8E08F288-0612-4D23-8DED-271F7C90AAEC}" destId="{AE775733-5119-46BC-9174-F990C8D6ECD7}" srcOrd="1" destOrd="0" parTransId="{CA342460-31B9-4E8B-A964-8A528FE7513E}" sibTransId="{CFCC7F70-9D04-443F-B2E7-D854654611C4}"/>
    <dgm:cxn modelId="{B6AC7EAB-9EED-4A20-B0E5-97B23CD553EA}" type="presParOf" srcId="{DC825942-786F-4633-9950-230B13849B0E}" destId="{FE932C76-6FBC-421C-A7B7-AE3AD812EBC6}" srcOrd="0" destOrd="0" presId="urn:microsoft.com/office/officeart/2005/8/layout/hierarchy4"/>
    <dgm:cxn modelId="{4A6F1FD7-C145-4C35-8CC8-80811AB3C613}" type="presParOf" srcId="{FE932C76-6FBC-421C-A7B7-AE3AD812EBC6}" destId="{DC3D431B-F2FF-4F6C-B1F1-966960BA522B}" srcOrd="0" destOrd="0" presId="urn:microsoft.com/office/officeart/2005/8/layout/hierarchy4"/>
    <dgm:cxn modelId="{0C56A5AD-3116-4EF3-9BFB-27B15AF7F308}" type="presParOf" srcId="{FE932C76-6FBC-421C-A7B7-AE3AD812EBC6}" destId="{1993A888-79DC-4203-8E2C-ECC68D4CA8DE}" srcOrd="1" destOrd="0" presId="urn:microsoft.com/office/officeart/2005/8/layout/hierarchy4"/>
    <dgm:cxn modelId="{2AC029F8-64E7-4A50-AB12-53808B1D495E}" type="presParOf" srcId="{DC825942-786F-4633-9950-230B13849B0E}" destId="{E1E48A38-19BD-4ED4-BDBE-E13ED84A4F0A}" srcOrd="1" destOrd="0" presId="urn:microsoft.com/office/officeart/2005/8/layout/hierarchy4"/>
    <dgm:cxn modelId="{5D30E264-F2EA-43A8-865B-995C025ECB01}" type="presParOf" srcId="{DC825942-786F-4633-9950-230B13849B0E}" destId="{EB18C7C3-A47C-40E4-9376-014CD6765D72}" srcOrd="2" destOrd="0" presId="urn:microsoft.com/office/officeart/2005/8/layout/hierarchy4"/>
    <dgm:cxn modelId="{D3FCA0D1-884D-4844-AF7B-22CDC62363AA}" type="presParOf" srcId="{EB18C7C3-A47C-40E4-9376-014CD6765D72}" destId="{6C1555C4-5008-487F-8D32-3BFEC27EBA46}" srcOrd="0" destOrd="0" presId="urn:microsoft.com/office/officeart/2005/8/layout/hierarchy4"/>
    <dgm:cxn modelId="{162E29F4-F90C-42AF-BEA6-B3C3D796E5E5}" type="presParOf" srcId="{EB18C7C3-A47C-40E4-9376-014CD6765D72}" destId="{36440C82-1015-4A1B-A8A2-E8D612B0E75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05AD08-8D40-4837-B8FA-284F78D5F9B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90E1574-2B66-4375-B972-293729B2FBF6}">
      <dgm:prSet phldrT="[Text]"/>
      <dgm:spPr/>
      <dgm:t>
        <a:bodyPr/>
        <a:lstStyle/>
        <a:p>
          <a:r>
            <a:rPr lang="en-GB" i="1" dirty="0"/>
            <a:t>Math.NET </a:t>
          </a:r>
          <a:r>
            <a:rPr lang="en-GB" i="1" dirty="0" err="1"/>
            <a:t>Numerics</a:t>
          </a:r>
          <a:endParaRPr lang="en-GB" i="1" dirty="0"/>
        </a:p>
      </dgm:t>
    </dgm:pt>
    <dgm:pt modelId="{11536886-A40B-4BE5-BC83-8FC053D78855}" type="parTrans" cxnId="{69BC8DF3-871F-4928-846D-C022D7AE7F44}">
      <dgm:prSet/>
      <dgm:spPr/>
      <dgm:t>
        <a:bodyPr/>
        <a:lstStyle/>
        <a:p>
          <a:endParaRPr lang="en-GB"/>
        </a:p>
      </dgm:t>
    </dgm:pt>
    <dgm:pt modelId="{EC4EF0D6-93B0-47B2-94E0-95E22C78F288}" type="sibTrans" cxnId="{69BC8DF3-871F-4928-846D-C022D7AE7F44}">
      <dgm:prSet/>
      <dgm:spPr/>
      <dgm:t>
        <a:bodyPr/>
        <a:lstStyle/>
        <a:p>
          <a:endParaRPr lang="en-GB"/>
        </a:p>
      </dgm:t>
    </dgm:pt>
    <dgm:pt modelId="{C4792958-081B-4FF4-AF72-BCA2A38C4B7B}">
      <dgm:prSet phldrT="[Text]"/>
      <dgm:spPr/>
      <dgm:t>
        <a:bodyPr/>
        <a:lstStyle/>
        <a:p>
          <a:r>
            <a:rPr lang="en-GB" dirty="0"/>
            <a:t>Faster Bug Fixes</a:t>
          </a:r>
        </a:p>
      </dgm:t>
    </dgm:pt>
    <dgm:pt modelId="{A1ACE876-98EC-44B0-999B-71967961646D}" type="parTrans" cxnId="{D5ED7505-88DB-4153-B68D-A2474E4E6E82}">
      <dgm:prSet/>
      <dgm:spPr/>
      <dgm:t>
        <a:bodyPr/>
        <a:lstStyle/>
        <a:p>
          <a:endParaRPr lang="en-GB"/>
        </a:p>
      </dgm:t>
    </dgm:pt>
    <dgm:pt modelId="{A0E624DE-9837-4C7B-9675-AFEA6958B5CF}" type="sibTrans" cxnId="{D5ED7505-88DB-4153-B68D-A2474E4E6E82}">
      <dgm:prSet/>
      <dgm:spPr/>
      <dgm:t>
        <a:bodyPr/>
        <a:lstStyle/>
        <a:p>
          <a:endParaRPr lang="en-GB"/>
        </a:p>
      </dgm:t>
    </dgm:pt>
    <dgm:pt modelId="{77FE821B-E1E8-440D-9CF9-095B01022D2C}">
      <dgm:prSet phldrT="[Text]"/>
      <dgm:spPr/>
      <dgm:t>
        <a:bodyPr/>
        <a:lstStyle/>
        <a:p>
          <a:r>
            <a:rPr lang="en-GB" dirty="0"/>
            <a:t>Larger Feature Set</a:t>
          </a:r>
        </a:p>
      </dgm:t>
    </dgm:pt>
    <dgm:pt modelId="{C6A924C5-F9FC-4282-AA1F-D614B74BD093}" type="parTrans" cxnId="{3C6486F7-770F-4FC5-8B84-5397A4389DCC}">
      <dgm:prSet/>
      <dgm:spPr/>
      <dgm:t>
        <a:bodyPr/>
        <a:lstStyle/>
        <a:p>
          <a:endParaRPr lang="en-GB"/>
        </a:p>
      </dgm:t>
    </dgm:pt>
    <dgm:pt modelId="{76644A34-9800-4315-99F2-C708EEDD5B53}" type="sibTrans" cxnId="{3C6486F7-770F-4FC5-8B84-5397A4389DCC}">
      <dgm:prSet/>
      <dgm:spPr/>
      <dgm:t>
        <a:bodyPr/>
        <a:lstStyle/>
        <a:p>
          <a:endParaRPr lang="en-GB"/>
        </a:p>
      </dgm:t>
    </dgm:pt>
    <dgm:pt modelId="{F71F4B63-86E9-4371-9EA8-F5FAE32B3709}">
      <dgm:prSet phldrT="[Text]"/>
      <dgm:spPr/>
      <dgm:t>
        <a:bodyPr/>
        <a:lstStyle/>
        <a:p>
          <a:r>
            <a:rPr lang="en-GB" dirty="0"/>
            <a:t>Bigger Community</a:t>
          </a:r>
        </a:p>
      </dgm:t>
    </dgm:pt>
    <dgm:pt modelId="{2A8CCF5D-8B0F-4D96-9706-CBE211156167}" type="parTrans" cxnId="{6D89F63F-1C94-4AA6-9854-AB5C052FED31}">
      <dgm:prSet/>
      <dgm:spPr/>
      <dgm:t>
        <a:bodyPr/>
        <a:lstStyle/>
        <a:p>
          <a:endParaRPr lang="en-GB"/>
        </a:p>
      </dgm:t>
    </dgm:pt>
    <dgm:pt modelId="{8A897F9B-DBFB-4F30-877C-02B22B3CD734}" type="sibTrans" cxnId="{6D89F63F-1C94-4AA6-9854-AB5C052FED31}">
      <dgm:prSet/>
      <dgm:spPr/>
      <dgm:t>
        <a:bodyPr/>
        <a:lstStyle/>
        <a:p>
          <a:endParaRPr lang="en-GB"/>
        </a:p>
      </dgm:t>
    </dgm:pt>
    <dgm:pt modelId="{088B0E41-FAF0-413F-927B-BE18E26C3FA3}">
      <dgm:prSet phldrT="[Text]"/>
      <dgm:spPr/>
      <dgm:t>
        <a:bodyPr/>
        <a:lstStyle/>
        <a:p>
          <a:r>
            <a:rPr lang="en-GB" dirty="0"/>
            <a:t>More Active Developers</a:t>
          </a:r>
        </a:p>
      </dgm:t>
    </dgm:pt>
    <dgm:pt modelId="{3A9B11A1-8901-4864-88D8-84A90F54B8DF}" type="parTrans" cxnId="{A88BC040-3EDD-4035-8166-699A60A5429C}">
      <dgm:prSet/>
      <dgm:spPr/>
      <dgm:t>
        <a:bodyPr/>
        <a:lstStyle/>
        <a:p>
          <a:endParaRPr lang="en-GB"/>
        </a:p>
      </dgm:t>
    </dgm:pt>
    <dgm:pt modelId="{4EEE73C0-3086-4B86-BAF6-0E13B5A2F947}" type="sibTrans" cxnId="{A88BC040-3EDD-4035-8166-699A60A5429C}">
      <dgm:prSet/>
      <dgm:spPr/>
      <dgm:t>
        <a:bodyPr/>
        <a:lstStyle/>
        <a:p>
          <a:endParaRPr lang="en-GB"/>
        </a:p>
      </dgm:t>
    </dgm:pt>
    <dgm:pt modelId="{AFF2298A-5C93-42AD-A6B0-1F6BBA699680}">
      <dgm:prSet phldrT="[Text]"/>
      <dgm:spPr/>
      <dgm:t>
        <a:bodyPr/>
        <a:lstStyle/>
        <a:p>
          <a:r>
            <a:rPr lang="en-GB" dirty="0"/>
            <a:t>More Platform</a:t>
          </a:r>
        </a:p>
      </dgm:t>
    </dgm:pt>
    <dgm:pt modelId="{269F965D-05BE-43B0-A651-3E1F85592E04}" type="parTrans" cxnId="{CA0385FB-6C76-44B8-A4EC-B03BFCCD8B94}">
      <dgm:prSet/>
      <dgm:spPr/>
      <dgm:t>
        <a:bodyPr/>
        <a:lstStyle/>
        <a:p>
          <a:endParaRPr lang="en-GB"/>
        </a:p>
      </dgm:t>
    </dgm:pt>
    <dgm:pt modelId="{3F47AFC0-58AD-491E-B4B2-0340FAF52100}" type="sibTrans" cxnId="{CA0385FB-6C76-44B8-A4EC-B03BFCCD8B94}">
      <dgm:prSet/>
      <dgm:spPr/>
      <dgm:t>
        <a:bodyPr/>
        <a:lstStyle/>
        <a:p>
          <a:endParaRPr lang="en-GB"/>
        </a:p>
      </dgm:t>
    </dgm:pt>
    <dgm:pt modelId="{0B62904E-4B16-4585-85EC-81FC0EF888D4}">
      <dgm:prSet phldrT="[Text]"/>
      <dgm:spPr/>
      <dgm:t>
        <a:bodyPr/>
        <a:lstStyle/>
        <a:p>
          <a:r>
            <a:rPr lang="en-GB" dirty="0"/>
            <a:t>More Documentation</a:t>
          </a:r>
        </a:p>
      </dgm:t>
    </dgm:pt>
    <dgm:pt modelId="{05D935E7-C06F-4972-83CA-CCBE43C74936}" type="parTrans" cxnId="{EEB585D6-9D09-42B9-B83F-6C1EB48DE8B6}">
      <dgm:prSet/>
      <dgm:spPr/>
      <dgm:t>
        <a:bodyPr/>
        <a:lstStyle/>
        <a:p>
          <a:endParaRPr lang="en-GB"/>
        </a:p>
      </dgm:t>
    </dgm:pt>
    <dgm:pt modelId="{9A18F5E9-2338-4128-B182-8A8BA4CACF79}" type="sibTrans" cxnId="{EEB585D6-9D09-42B9-B83F-6C1EB48DE8B6}">
      <dgm:prSet/>
      <dgm:spPr/>
      <dgm:t>
        <a:bodyPr/>
        <a:lstStyle/>
        <a:p>
          <a:endParaRPr lang="en-GB"/>
        </a:p>
      </dgm:t>
    </dgm:pt>
    <dgm:pt modelId="{022EAD98-C2A7-4B4C-BFB0-7F1E60ED6AA9}" type="pres">
      <dgm:prSet presAssocID="{A105AD08-8D40-4837-B8FA-284F78D5F9B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F05F508-8ABA-4185-89B8-8BB1311F7333}" type="pres">
      <dgm:prSet presAssocID="{190E1574-2B66-4375-B972-293729B2FBF6}" presName="vertOne" presStyleCnt="0"/>
      <dgm:spPr/>
    </dgm:pt>
    <dgm:pt modelId="{D176F869-BE14-479D-AB23-02C481A92814}" type="pres">
      <dgm:prSet presAssocID="{190E1574-2B66-4375-B972-293729B2FBF6}" presName="txOne" presStyleLbl="node0" presStyleIdx="0" presStyleCnt="1">
        <dgm:presLayoutVars>
          <dgm:chPref val="3"/>
        </dgm:presLayoutVars>
      </dgm:prSet>
      <dgm:spPr/>
    </dgm:pt>
    <dgm:pt modelId="{46069386-4AC7-4428-94B8-95F1DC1ECEFB}" type="pres">
      <dgm:prSet presAssocID="{190E1574-2B66-4375-B972-293729B2FBF6}" presName="parTransOne" presStyleCnt="0"/>
      <dgm:spPr/>
    </dgm:pt>
    <dgm:pt modelId="{5185FB38-A812-428F-BCE2-7DABE89818E8}" type="pres">
      <dgm:prSet presAssocID="{190E1574-2B66-4375-B972-293729B2FBF6}" presName="horzOne" presStyleCnt="0"/>
      <dgm:spPr/>
    </dgm:pt>
    <dgm:pt modelId="{E26BEF24-5628-43D1-8038-65181C293EBF}" type="pres">
      <dgm:prSet presAssocID="{C4792958-081B-4FF4-AF72-BCA2A38C4B7B}" presName="vertTwo" presStyleCnt="0"/>
      <dgm:spPr/>
    </dgm:pt>
    <dgm:pt modelId="{EBB5BAF6-A67C-4DB1-BD27-053030CFDDC7}" type="pres">
      <dgm:prSet presAssocID="{C4792958-081B-4FF4-AF72-BCA2A38C4B7B}" presName="txTwo" presStyleLbl="node2" presStyleIdx="0" presStyleCnt="2">
        <dgm:presLayoutVars>
          <dgm:chPref val="3"/>
        </dgm:presLayoutVars>
      </dgm:prSet>
      <dgm:spPr/>
    </dgm:pt>
    <dgm:pt modelId="{E78CB731-3C3D-4307-AF6A-10771E6ED178}" type="pres">
      <dgm:prSet presAssocID="{C4792958-081B-4FF4-AF72-BCA2A38C4B7B}" presName="parTransTwo" presStyleCnt="0"/>
      <dgm:spPr/>
    </dgm:pt>
    <dgm:pt modelId="{5E0C34A2-14DC-4742-AC29-C7B6433DBA2E}" type="pres">
      <dgm:prSet presAssocID="{C4792958-081B-4FF4-AF72-BCA2A38C4B7B}" presName="horzTwo" presStyleCnt="0"/>
      <dgm:spPr/>
    </dgm:pt>
    <dgm:pt modelId="{670AE5A8-DB39-4A27-B08B-6E9914E75644}" type="pres">
      <dgm:prSet presAssocID="{F71F4B63-86E9-4371-9EA8-F5FAE32B3709}" presName="vertThree" presStyleCnt="0"/>
      <dgm:spPr/>
    </dgm:pt>
    <dgm:pt modelId="{62D5E253-4AE7-4C0D-92DB-FF3432CE0CDB}" type="pres">
      <dgm:prSet presAssocID="{F71F4B63-86E9-4371-9EA8-F5FAE32B3709}" presName="txThree" presStyleLbl="node3" presStyleIdx="0" presStyleCnt="2">
        <dgm:presLayoutVars>
          <dgm:chPref val="3"/>
        </dgm:presLayoutVars>
      </dgm:prSet>
      <dgm:spPr/>
    </dgm:pt>
    <dgm:pt modelId="{341A680F-A17A-4BB6-89B9-7E9DB7C14AFD}" type="pres">
      <dgm:prSet presAssocID="{F71F4B63-86E9-4371-9EA8-F5FAE32B3709}" presName="parTransThree" presStyleCnt="0"/>
      <dgm:spPr/>
    </dgm:pt>
    <dgm:pt modelId="{D72EEEFC-5B99-4D94-91E8-4D9EE6083E48}" type="pres">
      <dgm:prSet presAssocID="{F71F4B63-86E9-4371-9EA8-F5FAE32B3709}" presName="horzThree" presStyleCnt="0"/>
      <dgm:spPr/>
    </dgm:pt>
    <dgm:pt modelId="{AC90439F-E58C-454E-B7E5-A7C5205C1184}" type="pres">
      <dgm:prSet presAssocID="{AFF2298A-5C93-42AD-A6B0-1F6BBA699680}" presName="vertFour" presStyleCnt="0">
        <dgm:presLayoutVars>
          <dgm:chPref val="3"/>
        </dgm:presLayoutVars>
      </dgm:prSet>
      <dgm:spPr/>
    </dgm:pt>
    <dgm:pt modelId="{EBC84839-C2E2-4B9E-A869-26CDA79E2DE3}" type="pres">
      <dgm:prSet presAssocID="{AFF2298A-5C93-42AD-A6B0-1F6BBA699680}" presName="txFour" presStyleLbl="node4" presStyleIdx="0" presStyleCnt="2">
        <dgm:presLayoutVars>
          <dgm:chPref val="3"/>
        </dgm:presLayoutVars>
      </dgm:prSet>
      <dgm:spPr/>
    </dgm:pt>
    <dgm:pt modelId="{09F26844-1341-4B0B-AF67-8147ACEFCC7B}" type="pres">
      <dgm:prSet presAssocID="{AFF2298A-5C93-42AD-A6B0-1F6BBA699680}" presName="horzFour" presStyleCnt="0"/>
      <dgm:spPr/>
    </dgm:pt>
    <dgm:pt modelId="{B544FA4B-BDD0-4BCD-8F69-A78B3DE5B743}" type="pres">
      <dgm:prSet presAssocID="{A0E624DE-9837-4C7B-9675-AFEA6958B5CF}" presName="sibSpaceTwo" presStyleCnt="0"/>
      <dgm:spPr/>
    </dgm:pt>
    <dgm:pt modelId="{64B74581-6792-43EB-B6A1-4DC48CB91571}" type="pres">
      <dgm:prSet presAssocID="{77FE821B-E1E8-440D-9CF9-095B01022D2C}" presName="vertTwo" presStyleCnt="0"/>
      <dgm:spPr/>
    </dgm:pt>
    <dgm:pt modelId="{0ABE49A3-F573-4561-B23B-FEF68880E50B}" type="pres">
      <dgm:prSet presAssocID="{77FE821B-E1E8-440D-9CF9-095B01022D2C}" presName="txTwo" presStyleLbl="node2" presStyleIdx="1" presStyleCnt="2">
        <dgm:presLayoutVars>
          <dgm:chPref val="3"/>
        </dgm:presLayoutVars>
      </dgm:prSet>
      <dgm:spPr/>
    </dgm:pt>
    <dgm:pt modelId="{1B3329B4-68FB-4F33-BD00-C0FA8E445D29}" type="pres">
      <dgm:prSet presAssocID="{77FE821B-E1E8-440D-9CF9-095B01022D2C}" presName="parTransTwo" presStyleCnt="0"/>
      <dgm:spPr/>
    </dgm:pt>
    <dgm:pt modelId="{E54A30AF-EB52-4D9E-9291-1EF79D461282}" type="pres">
      <dgm:prSet presAssocID="{77FE821B-E1E8-440D-9CF9-095B01022D2C}" presName="horzTwo" presStyleCnt="0"/>
      <dgm:spPr/>
    </dgm:pt>
    <dgm:pt modelId="{74834DEC-301F-4174-AFB6-983DA5285119}" type="pres">
      <dgm:prSet presAssocID="{088B0E41-FAF0-413F-927B-BE18E26C3FA3}" presName="vertThree" presStyleCnt="0"/>
      <dgm:spPr/>
    </dgm:pt>
    <dgm:pt modelId="{470D7785-6165-4C49-8098-EBE1476E895B}" type="pres">
      <dgm:prSet presAssocID="{088B0E41-FAF0-413F-927B-BE18E26C3FA3}" presName="txThree" presStyleLbl="node3" presStyleIdx="1" presStyleCnt="2">
        <dgm:presLayoutVars>
          <dgm:chPref val="3"/>
        </dgm:presLayoutVars>
      </dgm:prSet>
      <dgm:spPr/>
    </dgm:pt>
    <dgm:pt modelId="{0AB37E19-D72B-4F51-AEF8-4D7B8F202BA2}" type="pres">
      <dgm:prSet presAssocID="{088B0E41-FAF0-413F-927B-BE18E26C3FA3}" presName="parTransThree" presStyleCnt="0"/>
      <dgm:spPr/>
    </dgm:pt>
    <dgm:pt modelId="{60C79981-A20C-4EAF-8EDD-9907701D0718}" type="pres">
      <dgm:prSet presAssocID="{088B0E41-FAF0-413F-927B-BE18E26C3FA3}" presName="horzThree" presStyleCnt="0"/>
      <dgm:spPr/>
    </dgm:pt>
    <dgm:pt modelId="{CAEF43A1-70A9-47D5-AB70-C3AC45729E5F}" type="pres">
      <dgm:prSet presAssocID="{0B62904E-4B16-4585-85EC-81FC0EF888D4}" presName="vertFour" presStyleCnt="0">
        <dgm:presLayoutVars>
          <dgm:chPref val="3"/>
        </dgm:presLayoutVars>
      </dgm:prSet>
      <dgm:spPr/>
    </dgm:pt>
    <dgm:pt modelId="{42C249AF-275B-4213-8561-45CEE1CAF339}" type="pres">
      <dgm:prSet presAssocID="{0B62904E-4B16-4585-85EC-81FC0EF888D4}" presName="txFour" presStyleLbl="node4" presStyleIdx="1" presStyleCnt="2">
        <dgm:presLayoutVars>
          <dgm:chPref val="3"/>
        </dgm:presLayoutVars>
      </dgm:prSet>
      <dgm:spPr/>
    </dgm:pt>
    <dgm:pt modelId="{BE40EB96-0356-4E71-98F9-C81F6F4B4FDF}" type="pres">
      <dgm:prSet presAssocID="{0B62904E-4B16-4585-85EC-81FC0EF888D4}" presName="horzFour" presStyleCnt="0"/>
      <dgm:spPr/>
    </dgm:pt>
  </dgm:ptLst>
  <dgm:cxnLst>
    <dgm:cxn modelId="{CA0385FB-6C76-44B8-A4EC-B03BFCCD8B94}" srcId="{F71F4B63-86E9-4371-9EA8-F5FAE32B3709}" destId="{AFF2298A-5C93-42AD-A6B0-1F6BBA699680}" srcOrd="0" destOrd="0" parTransId="{269F965D-05BE-43B0-A651-3E1F85592E04}" sibTransId="{3F47AFC0-58AD-491E-B4B2-0340FAF52100}"/>
    <dgm:cxn modelId="{7F42DE8F-46B0-41C9-BEC9-B71AE164553D}" type="presOf" srcId="{AFF2298A-5C93-42AD-A6B0-1F6BBA699680}" destId="{EBC84839-C2E2-4B9E-A869-26CDA79E2DE3}" srcOrd="0" destOrd="0" presId="urn:microsoft.com/office/officeart/2005/8/layout/hierarchy4"/>
    <dgm:cxn modelId="{F98E39DF-1B5E-4209-A623-E8899B76D17B}" type="presOf" srcId="{C4792958-081B-4FF4-AF72-BCA2A38C4B7B}" destId="{EBB5BAF6-A67C-4DB1-BD27-053030CFDDC7}" srcOrd="0" destOrd="0" presId="urn:microsoft.com/office/officeart/2005/8/layout/hierarchy4"/>
    <dgm:cxn modelId="{45E22009-D129-4074-B90C-6A09A2DD130B}" type="presOf" srcId="{A105AD08-8D40-4837-B8FA-284F78D5F9B1}" destId="{022EAD98-C2A7-4B4C-BFB0-7F1E60ED6AA9}" srcOrd="0" destOrd="0" presId="urn:microsoft.com/office/officeart/2005/8/layout/hierarchy4"/>
    <dgm:cxn modelId="{A88BC040-3EDD-4035-8166-699A60A5429C}" srcId="{77FE821B-E1E8-440D-9CF9-095B01022D2C}" destId="{088B0E41-FAF0-413F-927B-BE18E26C3FA3}" srcOrd="0" destOrd="0" parTransId="{3A9B11A1-8901-4864-88D8-84A90F54B8DF}" sibTransId="{4EEE73C0-3086-4B86-BAF6-0E13B5A2F947}"/>
    <dgm:cxn modelId="{38F1FB88-E90F-4083-96A2-06D56FCC3C9B}" type="presOf" srcId="{088B0E41-FAF0-413F-927B-BE18E26C3FA3}" destId="{470D7785-6165-4C49-8098-EBE1476E895B}" srcOrd="0" destOrd="0" presId="urn:microsoft.com/office/officeart/2005/8/layout/hierarchy4"/>
    <dgm:cxn modelId="{D5ED7505-88DB-4153-B68D-A2474E4E6E82}" srcId="{190E1574-2B66-4375-B972-293729B2FBF6}" destId="{C4792958-081B-4FF4-AF72-BCA2A38C4B7B}" srcOrd="0" destOrd="0" parTransId="{A1ACE876-98EC-44B0-999B-71967961646D}" sibTransId="{A0E624DE-9837-4C7B-9675-AFEA6958B5CF}"/>
    <dgm:cxn modelId="{69BC8DF3-871F-4928-846D-C022D7AE7F44}" srcId="{A105AD08-8D40-4837-B8FA-284F78D5F9B1}" destId="{190E1574-2B66-4375-B972-293729B2FBF6}" srcOrd="0" destOrd="0" parTransId="{11536886-A40B-4BE5-BC83-8FC053D78855}" sibTransId="{EC4EF0D6-93B0-47B2-94E0-95E22C78F288}"/>
    <dgm:cxn modelId="{CF11EFF1-A2FA-4C65-9D21-F628D4E241CC}" type="presOf" srcId="{0B62904E-4B16-4585-85EC-81FC0EF888D4}" destId="{42C249AF-275B-4213-8561-45CEE1CAF339}" srcOrd="0" destOrd="0" presId="urn:microsoft.com/office/officeart/2005/8/layout/hierarchy4"/>
    <dgm:cxn modelId="{EEB585D6-9D09-42B9-B83F-6C1EB48DE8B6}" srcId="{088B0E41-FAF0-413F-927B-BE18E26C3FA3}" destId="{0B62904E-4B16-4585-85EC-81FC0EF888D4}" srcOrd="0" destOrd="0" parTransId="{05D935E7-C06F-4972-83CA-CCBE43C74936}" sibTransId="{9A18F5E9-2338-4128-B182-8A8BA4CACF79}"/>
    <dgm:cxn modelId="{358C1FE0-6E44-4A23-98BC-E5D7E04970F7}" type="presOf" srcId="{F71F4B63-86E9-4371-9EA8-F5FAE32B3709}" destId="{62D5E253-4AE7-4C0D-92DB-FF3432CE0CDB}" srcOrd="0" destOrd="0" presId="urn:microsoft.com/office/officeart/2005/8/layout/hierarchy4"/>
    <dgm:cxn modelId="{3C6486F7-770F-4FC5-8B84-5397A4389DCC}" srcId="{190E1574-2B66-4375-B972-293729B2FBF6}" destId="{77FE821B-E1E8-440D-9CF9-095B01022D2C}" srcOrd="1" destOrd="0" parTransId="{C6A924C5-F9FC-4282-AA1F-D614B74BD093}" sibTransId="{76644A34-9800-4315-99F2-C708EEDD5B53}"/>
    <dgm:cxn modelId="{6D89F63F-1C94-4AA6-9854-AB5C052FED31}" srcId="{C4792958-081B-4FF4-AF72-BCA2A38C4B7B}" destId="{F71F4B63-86E9-4371-9EA8-F5FAE32B3709}" srcOrd="0" destOrd="0" parTransId="{2A8CCF5D-8B0F-4D96-9706-CBE211156167}" sibTransId="{8A897F9B-DBFB-4F30-877C-02B22B3CD734}"/>
    <dgm:cxn modelId="{7CF1E3DE-CF51-40F0-ACDD-CFAB0745C042}" type="presOf" srcId="{77FE821B-E1E8-440D-9CF9-095B01022D2C}" destId="{0ABE49A3-F573-4561-B23B-FEF68880E50B}" srcOrd="0" destOrd="0" presId="urn:microsoft.com/office/officeart/2005/8/layout/hierarchy4"/>
    <dgm:cxn modelId="{0BF36D62-440D-452C-9AA9-0E36BD347978}" type="presOf" srcId="{190E1574-2B66-4375-B972-293729B2FBF6}" destId="{D176F869-BE14-479D-AB23-02C481A92814}" srcOrd="0" destOrd="0" presId="urn:microsoft.com/office/officeart/2005/8/layout/hierarchy4"/>
    <dgm:cxn modelId="{410F1F12-67B2-4568-9DF5-AC93F8A2E2BE}" type="presParOf" srcId="{022EAD98-C2A7-4B4C-BFB0-7F1E60ED6AA9}" destId="{1F05F508-8ABA-4185-89B8-8BB1311F7333}" srcOrd="0" destOrd="0" presId="urn:microsoft.com/office/officeart/2005/8/layout/hierarchy4"/>
    <dgm:cxn modelId="{00484512-5F71-4EBB-9996-6094C7A8735B}" type="presParOf" srcId="{1F05F508-8ABA-4185-89B8-8BB1311F7333}" destId="{D176F869-BE14-479D-AB23-02C481A92814}" srcOrd="0" destOrd="0" presId="urn:microsoft.com/office/officeart/2005/8/layout/hierarchy4"/>
    <dgm:cxn modelId="{B95D3367-605A-45D8-85FD-0E1A406EE84A}" type="presParOf" srcId="{1F05F508-8ABA-4185-89B8-8BB1311F7333}" destId="{46069386-4AC7-4428-94B8-95F1DC1ECEFB}" srcOrd="1" destOrd="0" presId="urn:microsoft.com/office/officeart/2005/8/layout/hierarchy4"/>
    <dgm:cxn modelId="{921A199B-264C-4939-82DA-7B24DBBF0A81}" type="presParOf" srcId="{1F05F508-8ABA-4185-89B8-8BB1311F7333}" destId="{5185FB38-A812-428F-BCE2-7DABE89818E8}" srcOrd="2" destOrd="0" presId="urn:microsoft.com/office/officeart/2005/8/layout/hierarchy4"/>
    <dgm:cxn modelId="{672B367C-848D-4449-883E-3EA09170A20E}" type="presParOf" srcId="{5185FB38-A812-428F-BCE2-7DABE89818E8}" destId="{E26BEF24-5628-43D1-8038-65181C293EBF}" srcOrd="0" destOrd="0" presId="urn:microsoft.com/office/officeart/2005/8/layout/hierarchy4"/>
    <dgm:cxn modelId="{C107086F-3DFC-4C1A-8598-E5AE96A4E45C}" type="presParOf" srcId="{E26BEF24-5628-43D1-8038-65181C293EBF}" destId="{EBB5BAF6-A67C-4DB1-BD27-053030CFDDC7}" srcOrd="0" destOrd="0" presId="urn:microsoft.com/office/officeart/2005/8/layout/hierarchy4"/>
    <dgm:cxn modelId="{D7A674A7-60BC-42A3-A2F8-76BBFDC6A1A3}" type="presParOf" srcId="{E26BEF24-5628-43D1-8038-65181C293EBF}" destId="{E78CB731-3C3D-4307-AF6A-10771E6ED178}" srcOrd="1" destOrd="0" presId="urn:microsoft.com/office/officeart/2005/8/layout/hierarchy4"/>
    <dgm:cxn modelId="{61A75CAF-7802-43F5-A402-1B2D9EED010B}" type="presParOf" srcId="{E26BEF24-5628-43D1-8038-65181C293EBF}" destId="{5E0C34A2-14DC-4742-AC29-C7B6433DBA2E}" srcOrd="2" destOrd="0" presId="urn:microsoft.com/office/officeart/2005/8/layout/hierarchy4"/>
    <dgm:cxn modelId="{EA32AD47-8287-4192-9083-9AE3A6D2C5E1}" type="presParOf" srcId="{5E0C34A2-14DC-4742-AC29-C7B6433DBA2E}" destId="{670AE5A8-DB39-4A27-B08B-6E9914E75644}" srcOrd="0" destOrd="0" presId="urn:microsoft.com/office/officeart/2005/8/layout/hierarchy4"/>
    <dgm:cxn modelId="{F80437F3-AC6F-47E0-B948-18EBE2B101DA}" type="presParOf" srcId="{670AE5A8-DB39-4A27-B08B-6E9914E75644}" destId="{62D5E253-4AE7-4C0D-92DB-FF3432CE0CDB}" srcOrd="0" destOrd="0" presId="urn:microsoft.com/office/officeart/2005/8/layout/hierarchy4"/>
    <dgm:cxn modelId="{0422610F-7213-407B-9C94-CAD064A893CB}" type="presParOf" srcId="{670AE5A8-DB39-4A27-B08B-6E9914E75644}" destId="{341A680F-A17A-4BB6-89B9-7E9DB7C14AFD}" srcOrd="1" destOrd="0" presId="urn:microsoft.com/office/officeart/2005/8/layout/hierarchy4"/>
    <dgm:cxn modelId="{8B77E44A-2298-47E4-AB37-7FAF5C5B51F8}" type="presParOf" srcId="{670AE5A8-DB39-4A27-B08B-6E9914E75644}" destId="{D72EEEFC-5B99-4D94-91E8-4D9EE6083E48}" srcOrd="2" destOrd="0" presId="urn:microsoft.com/office/officeart/2005/8/layout/hierarchy4"/>
    <dgm:cxn modelId="{507B493F-EE7A-4102-BC9C-D29B33A2C255}" type="presParOf" srcId="{D72EEEFC-5B99-4D94-91E8-4D9EE6083E48}" destId="{AC90439F-E58C-454E-B7E5-A7C5205C1184}" srcOrd="0" destOrd="0" presId="urn:microsoft.com/office/officeart/2005/8/layout/hierarchy4"/>
    <dgm:cxn modelId="{649B0BB7-353B-428F-95FE-34FD7C2F322D}" type="presParOf" srcId="{AC90439F-E58C-454E-B7E5-A7C5205C1184}" destId="{EBC84839-C2E2-4B9E-A869-26CDA79E2DE3}" srcOrd="0" destOrd="0" presId="urn:microsoft.com/office/officeart/2005/8/layout/hierarchy4"/>
    <dgm:cxn modelId="{02334500-F827-4CB4-B594-EC5EB5EA14B7}" type="presParOf" srcId="{AC90439F-E58C-454E-B7E5-A7C5205C1184}" destId="{09F26844-1341-4B0B-AF67-8147ACEFCC7B}" srcOrd="1" destOrd="0" presId="urn:microsoft.com/office/officeart/2005/8/layout/hierarchy4"/>
    <dgm:cxn modelId="{8E6157AE-137D-4379-AACC-25662BAB7B9C}" type="presParOf" srcId="{5185FB38-A812-428F-BCE2-7DABE89818E8}" destId="{B544FA4B-BDD0-4BCD-8F69-A78B3DE5B743}" srcOrd="1" destOrd="0" presId="urn:microsoft.com/office/officeart/2005/8/layout/hierarchy4"/>
    <dgm:cxn modelId="{88D7760E-67B4-459E-AA0A-AC19D3DDD593}" type="presParOf" srcId="{5185FB38-A812-428F-BCE2-7DABE89818E8}" destId="{64B74581-6792-43EB-B6A1-4DC48CB91571}" srcOrd="2" destOrd="0" presId="urn:microsoft.com/office/officeart/2005/8/layout/hierarchy4"/>
    <dgm:cxn modelId="{2246D90B-C506-4A9E-87C6-522880028312}" type="presParOf" srcId="{64B74581-6792-43EB-B6A1-4DC48CB91571}" destId="{0ABE49A3-F573-4561-B23B-FEF68880E50B}" srcOrd="0" destOrd="0" presId="urn:microsoft.com/office/officeart/2005/8/layout/hierarchy4"/>
    <dgm:cxn modelId="{72B0D745-CD40-4C71-96F8-63B35E89D5C9}" type="presParOf" srcId="{64B74581-6792-43EB-B6A1-4DC48CB91571}" destId="{1B3329B4-68FB-4F33-BD00-C0FA8E445D29}" srcOrd="1" destOrd="0" presId="urn:microsoft.com/office/officeart/2005/8/layout/hierarchy4"/>
    <dgm:cxn modelId="{C9E13D1F-BE2C-4AD8-940D-76FC09A13E26}" type="presParOf" srcId="{64B74581-6792-43EB-B6A1-4DC48CB91571}" destId="{E54A30AF-EB52-4D9E-9291-1EF79D461282}" srcOrd="2" destOrd="0" presId="urn:microsoft.com/office/officeart/2005/8/layout/hierarchy4"/>
    <dgm:cxn modelId="{60A76AA1-78DF-4332-B8E1-9BEEFD6AEDA1}" type="presParOf" srcId="{E54A30AF-EB52-4D9E-9291-1EF79D461282}" destId="{74834DEC-301F-4174-AFB6-983DA5285119}" srcOrd="0" destOrd="0" presId="urn:microsoft.com/office/officeart/2005/8/layout/hierarchy4"/>
    <dgm:cxn modelId="{909C7204-D4F2-4265-9A6A-15D1DEFA2E8B}" type="presParOf" srcId="{74834DEC-301F-4174-AFB6-983DA5285119}" destId="{470D7785-6165-4C49-8098-EBE1476E895B}" srcOrd="0" destOrd="0" presId="urn:microsoft.com/office/officeart/2005/8/layout/hierarchy4"/>
    <dgm:cxn modelId="{0A107DDA-537F-4770-82EE-C8EFB44552ED}" type="presParOf" srcId="{74834DEC-301F-4174-AFB6-983DA5285119}" destId="{0AB37E19-D72B-4F51-AEF8-4D7B8F202BA2}" srcOrd="1" destOrd="0" presId="urn:microsoft.com/office/officeart/2005/8/layout/hierarchy4"/>
    <dgm:cxn modelId="{1EE1BFD0-E185-4030-AFA4-9649BF81892C}" type="presParOf" srcId="{74834DEC-301F-4174-AFB6-983DA5285119}" destId="{60C79981-A20C-4EAF-8EDD-9907701D0718}" srcOrd="2" destOrd="0" presId="urn:microsoft.com/office/officeart/2005/8/layout/hierarchy4"/>
    <dgm:cxn modelId="{9B9E4BD0-0C48-4600-AFB2-D12EE5103117}" type="presParOf" srcId="{60C79981-A20C-4EAF-8EDD-9907701D0718}" destId="{CAEF43A1-70A9-47D5-AB70-C3AC45729E5F}" srcOrd="0" destOrd="0" presId="urn:microsoft.com/office/officeart/2005/8/layout/hierarchy4"/>
    <dgm:cxn modelId="{5BEAB42E-0428-408E-91CF-F4DEC4B34F39}" type="presParOf" srcId="{CAEF43A1-70A9-47D5-AB70-C3AC45729E5F}" destId="{42C249AF-275B-4213-8561-45CEE1CAF339}" srcOrd="0" destOrd="0" presId="urn:microsoft.com/office/officeart/2005/8/layout/hierarchy4"/>
    <dgm:cxn modelId="{DFC1C2F2-1181-4150-BC58-6BE22D53283E}" type="presParOf" srcId="{CAEF43A1-70A9-47D5-AB70-C3AC45729E5F}" destId="{BE40EB96-0356-4E71-98F9-C81F6F4B4FD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9E38C5-AA78-4E74-85B0-D7274FD166D7}">
      <dsp:nvSpPr>
        <dsp:cNvPr id="0" name=""/>
        <dsp:cNvSpPr/>
      </dsp:nvSpPr>
      <dsp:spPr>
        <a:xfrm>
          <a:off x="612159" y="1706"/>
          <a:ext cx="3077616" cy="1846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Data Preparation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Python Script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F# Script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LINQ Query</a:t>
          </a:r>
        </a:p>
      </dsp:txBody>
      <dsp:txXfrm>
        <a:off x="666243" y="55790"/>
        <a:ext cx="2969448" cy="1738402"/>
      </dsp:txXfrm>
    </dsp:sp>
    <dsp:sp modelId="{2A829713-3142-4FD0-A31B-F7477577121E}">
      <dsp:nvSpPr>
        <dsp:cNvPr id="0" name=""/>
        <dsp:cNvSpPr/>
      </dsp:nvSpPr>
      <dsp:spPr>
        <a:xfrm>
          <a:off x="3960606" y="543367"/>
          <a:ext cx="652454" cy="7632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100" kern="1200"/>
        </a:p>
      </dsp:txBody>
      <dsp:txXfrm>
        <a:off x="3960606" y="696017"/>
        <a:ext cx="456718" cy="457948"/>
      </dsp:txXfrm>
    </dsp:sp>
    <dsp:sp modelId="{4B66E5A6-9648-4552-A74E-CCA8AB2DA86D}">
      <dsp:nvSpPr>
        <dsp:cNvPr id="0" name=""/>
        <dsp:cNvSpPr/>
      </dsp:nvSpPr>
      <dsp:spPr>
        <a:xfrm>
          <a:off x="4920823" y="1706"/>
          <a:ext cx="3077616" cy="1846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Number Crunching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Machine Learning: F#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 err="1"/>
            <a:t>Numerics</a:t>
          </a:r>
          <a:r>
            <a:rPr lang="en-GB" sz="2100" kern="1200" dirty="0"/>
            <a:t>: dnAnalytics</a:t>
          </a:r>
        </a:p>
      </dsp:txBody>
      <dsp:txXfrm>
        <a:off x="4974907" y="55790"/>
        <a:ext cx="2969448" cy="1738402"/>
      </dsp:txXfrm>
    </dsp:sp>
    <dsp:sp modelId="{17F45568-C2DA-4792-8C7B-555A778D8C76}">
      <dsp:nvSpPr>
        <dsp:cNvPr id="0" name=""/>
        <dsp:cNvSpPr/>
      </dsp:nvSpPr>
      <dsp:spPr>
        <a:xfrm rot="5400000">
          <a:off x="6133404" y="2063709"/>
          <a:ext cx="652454" cy="7632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100" kern="1200"/>
        </a:p>
      </dsp:txBody>
      <dsp:txXfrm rot="-5400000">
        <a:off x="6230657" y="2119106"/>
        <a:ext cx="457948" cy="456718"/>
      </dsp:txXfrm>
    </dsp:sp>
    <dsp:sp modelId="{AC7067D3-6527-4BB3-9953-7B237678BF1F}">
      <dsp:nvSpPr>
        <dsp:cNvPr id="0" name=""/>
        <dsp:cNvSpPr/>
      </dsp:nvSpPr>
      <dsp:spPr>
        <a:xfrm>
          <a:off x="4920823" y="3079323"/>
          <a:ext cx="3077616" cy="1846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 err="1"/>
            <a:t>Postprocessing</a:t>
          </a:r>
          <a:endParaRPr lang="en-GB" sz="27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 err="1"/>
            <a:t>Matlab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Excel</a:t>
          </a:r>
        </a:p>
      </dsp:txBody>
      <dsp:txXfrm>
        <a:off x="4974907" y="3133407"/>
        <a:ext cx="2969448" cy="17384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D431B-F2FF-4F6C-B1F1-966960BA522B}">
      <dsp:nvSpPr>
        <dsp:cNvPr id="0" name=""/>
        <dsp:cNvSpPr/>
      </dsp:nvSpPr>
      <dsp:spPr>
        <a:xfrm>
          <a:off x="2957" y="585"/>
          <a:ext cx="8223684" cy="1014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/>
            <a:t>dnAnalytics Library (C#)</a:t>
          </a:r>
        </a:p>
      </dsp:txBody>
      <dsp:txXfrm>
        <a:off x="2957" y="585"/>
        <a:ext cx="8223684" cy="1014983"/>
      </dsp:txXfrm>
    </dsp:sp>
    <dsp:sp modelId="{4E77E543-0656-4403-89EE-2D579D8468A3}">
      <dsp:nvSpPr>
        <dsp:cNvPr id="0" name=""/>
        <dsp:cNvSpPr/>
      </dsp:nvSpPr>
      <dsp:spPr>
        <a:xfrm>
          <a:off x="2957" y="1224394"/>
          <a:ext cx="2595860" cy="1014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Intel MKL (C)</a:t>
          </a:r>
        </a:p>
      </dsp:txBody>
      <dsp:txXfrm>
        <a:off x="2957" y="1224394"/>
        <a:ext cx="2595860" cy="1014983"/>
      </dsp:txXfrm>
    </dsp:sp>
    <dsp:sp modelId="{C61CF445-A6D8-4DCD-B6AB-1EEDB5BA0A4A}">
      <dsp:nvSpPr>
        <dsp:cNvPr id="0" name=""/>
        <dsp:cNvSpPr/>
      </dsp:nvSpPr>
      <dsp:spPr>
        <a:xfrm>
          <a:off x="2816869" y="1224394"/>
          <a:ext cx="2595860" cy="1014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err="1"/>
            <a:t>nVidia</a:t>
          </a:r>
          <a:r>
            <a:rPr lang="en-GB" sz="3000" kern="1200"/>
            <a:t> CUDA</a:t>
          </a:r>
          <a:endParaRPr lang="en-GB" sz="3000" kern="1200" dirty="0"/>
        </a:p>
      </dsp:txBody>
      <dsp:txXfrm>
        <a:off x="2816869" y="1224394"/>
        <a:ext cx="2595860" cy="1014983"/>
      </dsp:txXfrm>
    </dsp:sp>
    <dsp:sp modelId="{A7A6EF33-DDD8-41BF-B480-9ECA8481194D}">
      <dsp:nvSpPr>
        <dsp:cNvPr id="0" name=""/>
        <dsp:cNvSpPr/>
      </dsp:nvSpPr>
      <dsp:spPr>
        <a:xfrm>
          <a:off x="5630782" y="1224394"/>
          <a:ext cx="2595860" cy="1014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Managed Core</a:t>
          </a:r>
        </a:p>
      </dsp:txBody>
      <dsp:txXfrm>
        <a:off x="5630782" y="1224394"/>
        <a:ext cx="2595860" cy="10149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D431B-F2FF-4F6C-B1F1-966960BA522B}">
      <dsp:nvSpPr>
        <dsp:cNvPr id="0" name=""/>
        <dsp:cNvSpPr/>
      </dsp:nvSpPr>
      <dsp:spPr>
        <a:xfrm>
          <a:off x="33" y="0"/>
          <a:ext cx="4990802" cy="762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Object/Imperative API</a:t>
          </a:r>
        </a:p>
      </dsp:txBody>
      <dsp:txXfrm>
        <a:off x="33" y="0"/>
        <a:ext cx="4990802" cy="762000"/>
      </dsp:txXfrm>
    </dsp:sp>
    <dsp:sp modelId="{6C1555C4-5008-487F-8D32-3BFEC27EBA46}">
      <dsp:nvSpPr>
        <dsp:cNvPr id="0" name=""/>
        <dsp:cNvSpPr/>
      </dsp:nvSpPr>
      <dsp:spPr>
        <a:xfrm>
          <a:off x="5829290" y="0"/>
          <a:ext cx="2400276" cy="762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Functional API</a:t>
          </a:r>
        </a:p>
      </dsp:txBody>
      <dsp:txXfrm>
        <a:off x="5829290" y="0"/>
        <a:ext cx="2400276" cy="762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6F869-BE14-479D-AB23-02C481A92814}">
      <dsp:nvSpPr>
        <dsp:cNvPr id="0" name=""/>
        <dsp:cNvSpPr/>
      </dsp:nvSpPr>
      <dsp:spPr>
        <a:xfrm>
          <a:off x="3037" y="1268"/>
          <a:ext cx="8223524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i="1" kern="1200" dirty="0"/>
            <a:t>Math.NET </a:t>
          </a:r>
          <a:r>
            <a:rPr lang="en-GB" sz="2800" i="1" kern="1200" dirty="0" err="1"/>
            <a:t>Numerics</a:t>
          </a:r>
          <a:endParaRPr lang="en-GB" sz="2800" i="1" kern="1200" dirty="0"/>
        </a:p>
      </dsp:txBody>
      <dsp:txXfrm>
        <a:off x="3037" y="1268"/>
        <a:ext cx="8223524" cy="646137"/>
      </dsp:txXfrm>
    </dsp:sp>
    <dsp:sp modelId="{EBB5BAF6-A67C-4DB1-BD27-053030CFDDC7}">
      <dsp:nvSpPr>
        <dsp:cNvPr id="0" name=""/>
        <dsp:cNvSpPr/>
      </dsp:nvSpPr>
      <dsp:spPr>
        <a:xfrm>
          <a:off x="3037" y="750243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Faster Bug Fixes</a:t>
          </a:r>
        </a:p>
      </dsp:txBody>
      <dsp:txXfrm>
        <a:off x="3037" y="750243"/>
        <a:ext cx="3946028" cy="646137"/>
      </dsp:txXfrm>
    </dsp:sp>
    <dsp:sp modelId="{62D5E253-4AE7-4C0D-92DB-FF3432CE0CDB}">
      <dsp:nvSpPr>
        <dsp:cNvPr id="0" name=""/>
        <dsp:cNvSpPr/>
      </dsp:nvSpPr>
      <dsp:spPr>
        <a:xfrm>
          <a:off x="3037" y="1499218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Bigger Community</a:t>
          </a:r>
        </a:p>
      </dsp:txBody>
      <dsp:txXfrm>
        <a:off x="3037" y="1499218"/>
        <a:ext cx="3946028" cy="646137"/>
      </dsp:txXfrm>
    </dsp:sp>
    <dsp:sp modelId="{EBC84839-C2E2-4B9E-A869-26CDA79E2DE3}">
      <dsp:nvSpPr>
        <dsp:cNvPr id="0" name=""/>
        <dsp:cNvSpPr/>
      </dsp:nvSpPr>
      <dsp:spPr>
        <a:xfrm>
          <a:off x="3037" y="2248194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More Platform</a:t>
          </a:r>
        </a:p>
      </dsp:txBody>
      <dsp:txXfrm>
        <a:off x="3037" y="2248194"/>
        <a:ext cx="3946028" cy="646137"/>
      </dsp:txXfrm>
    </dsp:sp>
    <dsp:sp modelId="{0ABE49A3-F573-4561-B23B-FEF68880E50B}">
      <dsp:nvSpPr>
        <dsp:cNvPr id="0" name=""/>
        <dsp:cNvSpPr/>
      </dsp:nvSpPr>
      <dsp:spPr>
        <a:xfrm>
          <a:off x="4280533" y="750243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Larger Feature Set</a:t>
          </a:r>
        </a:p>
      </dsp:txBody>
      <dsp:txXfrm>
        <a:off x="4280533" y="750243"/>
        <a:ext cx="3946028" cy="646137"/>
      </dsp:txXfrm>
    </dsp:sp>
    <dsp:sp modelId="{470D7785-6165-4C49-8098-EBE1476E895B}">
      <dsp:nvSpPr>
        <dsp:cNvPr id="0" name=""/>
        <dsp:cNvSpPr/>
      </dsp:nvSpPr>
      <dsp:spPr>
        <a:xfrm>
          <a:off x="4280533" y="1499218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More Active Developers</a:t>
          </a:r>
        </a:p>
      </dsp:txBody>
      <dsp:txXfrm>
        <a:off x="4280533" y="1499218"/>
        <a:ext cx="3946028" cy="646137"/>
      </dsp:txXfrm>
    </dsp:sp>
    <dsp:sp modelId="{42C249AF-275B-4213-8561-45CEE1CAF339}">
      <dsp:nvSpPr>
        <dsp:cNvPr id="0" name=""/>
        <dsp:cNvSpPr/>
      </dsp:nvSpPr>
      <dsp:spPr>
        <a:xfrm>
          <a:off x="4280533" y="2248194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More Documentation</a:t>
          </a:r>
        </a:p>
      </dsp:txBody>
      <dsp:txXfrm>
        <a:off x="4280533" y="2248194"/>
        <a:ext cx="3946028" cy="6461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2A60C-BE6E-4A50-A1DB-9943B2CCD557}" type="datetimeFigureOut">
              <a:rPr lang="en-US" smtClean="0"/>
              <a:t>8/3/2016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DC46-30FB-4FD1-A7EE-4CAD7FE2D4C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4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nanalytics.codeplex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blog.dnanalytics.n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35175"/>
            <a:ext cx="7772400" cy="1470025"/>
          </a:xfrm>
        </p:spPr>
        <p:txBody>
          <a:bodyPr/>
          <a:lstStyle/>
          <a:p>
            <a:pPr algn="l"/>
            <a:r>
              <a:rPr lang="en-GB" dirty="0"/>
              <a:t>Scientific Computing 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GB" sz="2400" dirty="0"/>
              <a:t>MSR Summer School 2009 – Jurgen Van Gael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166258"/>
            <a:ext cx="3276600" cy="839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.NET Platform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371600"/>
            <a:ext cx="4648200" cy="48768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GB" sz="5500" dirty="0"/>
              <a:t>Supported Languages (From Wikipedia)</a:t>
            </a:r>
          </a:p>
          <a:p>
            <a:pPr lvl="1"/>
            <a:r>
              <a:rPr lang="en-GB" sz="4300" b="1" i="1" dirty="0"/>
              <a:t>C#</a:t>
            </a:r>
          </a:p>
          <a:p>
            <a:pPr lvl="1"/>
            <a:r>
              <a:rPr lang="en-GB" sz="4300" b="1" i="1" dirty="0"/>
              <a:t>F#</a:t>
            </a:r>
          </a:p>
          <a:p>
            <a:pPr lvl="1"/>
            <a:r>
              <a:rPr lang="en-GB" sz="4300" b="1" i="1" dirty="0"/>
              <a:t>Visual Basic.NET</a:t>
            </a:r>
          </a:p>
          <a:p>
            <a:pPr lvl="1"/>
            <a:r>
              <a:rPr lang="en-GB" sz="4300" b="1" i="1" dirty="0"/>
              <a:t>C++</a:t>
            </a:r>
          </a:p>
          <a:p>
            <a:pPr lvl="1"/>
            <a:r>
              <a:rPr lang="en-GB" sz="4300" b="1" i="1" dirty="0"/>
              <a:t> (Iron)Python</a:t>
            </a:r>
          </a:p>
          <a:p>
            <a:pPr lvl="1"/>
            <a:r>
              <a:rPr lang="en-GB" sz="4300" b="1" i="1" dirty="0"/>
              <a:t>(Iron)Ruby</a:t>
            </a:r>
          </a:p>
          <a:p>
            <a:pPr lvl="1"/>
            <a:r>
              <a:rPr lang="en-GB" sz="4300" b="1" i="1" dirty="0"/>
              <a:t>J#</a:t>
            </a:r>
          </a:p>
          <a:p>
            <a:pPr lvl="1"/>
            <a:r>
              <a:rPr lang="en-GB" sz="4300" b="1" i="1" dirty="0"/>
              <a:t>Jscript.NET</a:t>
            </a:r>
          </a:p>
          <a:p>
            <a:pPr lvl="1"/>
            <a:r>
              <a:rPr lang="en-GB" sz="4300" b="1" i="1" dirty="0"/>
              <a:t>Windows </a:t>
            </a:r>
            <a:r>
              <a:rPr lang="en-GB" sz="4300" b="1" i="1" dirty="0" err="1"/>
              <a:t>PowerShell</a:t>
            </a:r>
            <a:endParaRPr lang="en-GB" sz="4300" b="1" i="1" dirty="0"/>
          </a:p>
          <a:p>
            <a:pPr lvl="1"/>
            <a:r>
              <a:rPr lang="en-GB" sz="3100" dirty="0"/>
              <a:t>(Iron)Scheme</a:t>
            </a:r>
          </a:p>
          <a:p>
            <a:pPr lvl="1"/>
            <a:r>
              <a:rPr lang="en-GB" sz="3100" dirty="0"/>
              <a:t>(Iron)Lisp</a:t>
            </a:r>
          </a:p>
          <a:p>
            <a:pPr lvl="1"/>
            <a:r>
              <a:rPr lang="en-GB" sz="3100" dirty="0"/>
              <a:t>Axum</a:t>
            </a:r>
          </a:p>
          <a:p>
            <a:pPr lvl="1"/>
            <a:r>
              <a:rPr lang="en-GB" sz="3100" dirty="0"/>
              <a:t>A#</a:t>
            </a:r>
          </a:p>
          <a:p>
            <a:pPr lvl="1"/>
            <a:r>
              <a:rPr lang="en-GB" sz="3100" dirty="0"/>
              <a:t>Boo</a:t>
            </a:r>
          </a:p>
          <a:p>
            <a:pPr lvl="1"/>
            <a:r>
              <a:rPr lang="en-GB" sz="3100" dirty="0"/>
              <a:t>M</a:t>
            </a:r>
          </a:p>
          <a:p>
            <a:pPr lvl="1"/>
            <a:r>
              <a:rPr lang="en-GB" sz="3100" dirty="0" err="1"/>
              <a:t>Oxygene</a:t>
            </a:r>
            <a:endParaRPr lang="en-GB" sz="3100" dirty="0"/>
          </a:p>
          <a:p>
            <a:pPr lvl="1"/>
            <a:r>
              <a:rPr lang="en-GB" sz="3100" dirty="0" err="1"/>
              <a:t>Nemerle</a:t>
            </a:r>
            <a:endParaRPr lang="en-GB" sz="3100" dirty="0"/>
          </a:p>
          <a:p>
            <a:pPr lvl="1"/>
            <a:r>
              <a:rPr lang="en-GB" sz="3100" dirty="0" err="1"/>
              <a:t>Phalanger</a:t>
            </a:r>
            <a:endParaRPr lang="en-GB" sz="3100" dirty="0"/>
          </a:p>
          <a:p>
            <a:pPr lvl="1"/>
            <a:r>
              <a:rPr lang="en-GB" sz="3100" dirty="0"/>
              <a:t>P#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95399"/>
            <a:ext cx="4191000" cy="483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Research Workflow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304800" y="1397000"/>
          <a:ext cx="86106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458200" cy="1143000"/>
          </a:xfrm>
        </p:spPr>
        <p:txBody>
          <a:bodyPr>
            <a:noAutofit/>
          </a:bodyPr>
          <a:lstStyle/>
          <a:p>
            <a:r>
              <a:rPr lang="en-GB" sz="3700" dirty="0"/>
              <a:t>An Open Source Numerical Library for .NET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886200"/>
          <a:ext cx="8229600" cy="223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2895600"/>
          <a:ext cx="8229600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7270" y="355147"/>
            <a:ext cx="441213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0" y="274638"/>
            <a:ext cx="4267200" cy="1143000"/>
          </a:xfrm>
        </p:spPr>
        <p:txBody>
          <a:bodyPr/>
          <a:lstStyle/>
          <a:p>
            <a:r>
              <a:rPr lang="en-GB" dirty="0"/>
              <a:t>Feature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Linear algebra classes with support for sparse matrices and vectors.</a:t>
            </a:r>
          </a:p>
          <a:p>
            <a:r>
              <a:rPr lang="en-GB" dirty="0"/>
              <a:t>Dense and sparse solvers.</a:t>
            </a:r>
          </a:p>
          <a:p>
            <a:r>
              <a:rPr lang="en-GB" dirty="0"/>
              <a:t>QR, LU, SVD, and Cholesky decomposition classes.</a:t>
            </a:r>
          </a:p>
          <a:p>
            <a:r>
              <a:rPr lang="en-GB" dirty="0"/>
              <a:t>Probability distributions (Normal, Gamma + 20 more).</a:t>
            </a:r>
          </a:p>
          <a:p>
            <a:r>
              <a:rPr lang="en-GB" dirty="0"/>
              <a:t>Random number generation (including </a:t>
            </a:r>
            <a:r>
              <a:rPr lang="en-GB" dirty="0" err="1"/>
              <a:t>Mersenne</a:t>
            </a:r>
            <a:r>
              <a:rPr lang="en-GB" dirty="0"/>
              <a:t> Twister MT19937).</a:t>
            </a:r>
          </a:p>
          <a:p>
            <a:r>
              <a:rPr lang="en-GB" dirty="0"/>
              <a:t>Matrix IO classes that read and write matrices form/to </a:t>
            </a:r>
            <a:r>
              <a:rPr lang="en-GB" dirty="0" err="1"/>
              <a:t>Matlab</a:t>
            </a:r>
            <a:r>
              <a:rPr lang="en-GB" dirty="0"/>
              <a:t>, Matrix Market, and delimited files.</a:t>
            </a:r>
          </a:p>
          <a:p>
            <a:r>
              <a:rPr lang="en-GB" dirty="0"/>
              <a:t>Complex and “special” math routines.</a:t>
            </a:r>
          </a:p>
          <a:p>
            <a:r>
              <a:rPr lang="en-GB" dirty="0"/>
              <a:t>Descriptive Statistics, Histogram, and Pearson Correlation Coefficient.</a:t>
            </a:r>
          </a:p>
          <a:p>
            <a:r>
              <a:rPr lang="en-GB" dirty="0"/>
              <a:t>Markov Chain Monte Carlo (Metropolis-Hastings, Slice Sampling, ...).</a:t>
            </a:r>
          </a:p>
          <a:p>
            <a:r>
              <a:rPr lang="en-GB" dirty="0"/>
              <a:t>Visual Studio visual debuggers for matrices and vectors.</a:t>
            </a:r>
          </a:p>
          <a:p>
            <a:r>
              <a:rPr lang="en-GB" dirty="0"/>
              <a:t>Functional (F#) interface.</a:t>
            </a:r>
          </a:p>
          <a:p>
            <a:r>
              <a:rPr lang="en-GB" dirty="0"/>
              <a:t>Runs under Microsoft® Windows and platforms that support Mono.</a:t>
            </a:r>
          </a:p>
          <a:p>
            <a:r>
              <a:rPr lang="en-GB" dirty="0"/>
              <a:t>Optional support for </a:t>
            </a:r>
            <a:r>
              <a:rPr lang="en-GB" dirty="0" err="1"/>
              <a:t>Intel®Math</a:t>
            </a:r>
            <a:r>
              <a:rPr lang="en-GB" dirty="0"/>
              <a:t> Kernel Library.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355147"/>
            <a:ext cx="441213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362200" y="6019800"/>
            <a:ext cx="6276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>
                <a:solidFill>
                  <a:srgbClr val="FF0000"/>
                </a:solidFill>
              </a:rPr>
              <a:t>What about FFT, Interpolation, Integration ...?!?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3581400"/>
          <a:ext cx="8229600" cy="289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83968" y="381000"/>
            <a:ext cx="2087832" cy="177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eft Arrow 13"/>
          <p:cNvSpPr/>
          <p:nvPr/>
        </p:nvSpPr>
        <p:spPr>
          <a:xfrm rot="19500000">
            <a:off x="4531221" y="2451604"/>
            <a:ext cx="1547443" cy="548354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eft Arrow 14"/>
          <p:cNvSpPr/>
          <p:nvPr/>
        </p:nvSpPr>
        <p:spPr>
          <a:xfrm rot="12900000">
            <a:off x="3083422" y="2451604"/>
            <a:ext cx="1547443" cy="548354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48400" y="1742480"/>
            <a:ext cx="2514600" cy="543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r="77548"/>
          <a:stretch>
            <a:fillRect/>
          </a:stretch>
        </p:blipFill>
        <p:spPr bwMode="auto">
          <a:xfrm>
            <a:off x="6629400" y="381119"/>
            <a:ext cx="1447800" cy="140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User:</a:t>
            </a:r>
          </a:p>
          <a:p>
            <a:pPr lvl="1"/>
            <a:r>
              <a:rPr lang="en-GB" dirty="0"/>
              <a:t>Website: </a:t>
            </a:r>
            <a:r>
              <a:rPr lang="en-GB" dirty="0">
                <a:hlinkClick r:id="rId3"/>
              </a:rPr>
              <a:t>http://dnanalytics.codeplex.com/</a:t>
            </a:r>
            <a:endParaRPr lang="en-GB" dirty="0"/>
          </a:p>
          <a:p>
            <a:pPr lvl="1"/>
            <a:r>
              <a:rPr lang="en-GB" dirty="0"/>
              <a:t>Blog: </a:t>
            </a:r>
            <a:r>
              <a:rPr lang="en-GB" dirty="0">
                <a:hlinkClick r:id="rId4"/>
              </a:rPr>
              <a:t>http://blog.dnanalytics.net/</a:t>
            </a:r>
            <a:endParaRPr lang="en-GB" dirty="0"/>
          </a:p>
          <a:p>
            <a:pPr lvl="1"/>
            <a:r>
              <a:rPr lang="en-GB" dirty="0"/>
              <a:t>... install Visual Studio 2008 and you’re good to go</a:t>
            </a:r>
          </a:p>
          <a:p>
            <a:r>
              <a:rPr lang="en-GB" dirty="0"/>
              <a:t>Developer:</a:t>
            </a:r>
          </a:p>
          <a:p>
            <a:pPr lvl="1"/>
            <a:r>
              <a:rPr lang="en-GB" dirty="0"/>
              <a:t>Thousands of users = a real product</a:t>
            </a:r>
          </a:p>
          <a:p>
            <a:pPr lvl="1"/>
            <a:r>
              <a:rPr lang="en-GB" dirty="0"/>
              <a:t>Learn new tools (refactoring, unit testing, ...)</a:t>
            </a:r>
          </a:p>
          <a:p>
            <a:pPr lvl="1"/>
            <a:r>
              <a:rPr lang="en-GB" dirty="0"/>
              <a:t>Work with Microsoft: research &amp; product groups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419600" y="274638"/>
            <a:ext cx="4267200" cy="1143000"/>
          </a:xfrm>
        </p:spPr>
        <p:txBody>
          <a:bodyPr/>
          <a:lstStyle/>
          <a:p>
            <a:r>
              <a:rPr lang="en-GB" dirty="0"/>
              <a:t>For You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355147"/>
            <a:ext cx="441213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>2019-07-07T12:13:38+00:00</PublishingExpirationDate>
    <PublishingStartDate xmlns="http://schemas.microsoft.com/sharepoint/v3">2000-01-01T08:00:00+00:00</PublishingStartDat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CC6EB42EF67047A278C6E580679852" ma:contentTypeVersion="4" ma:contentTypeDescription="Create a new document." ma:contentTypeScope="" ma:versionID="40f89ca09ab3369822c7be1a6d9ba35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b387f137bb906b7447443f1b7ddcb5f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ExpirationDate" ma:index="8" nillable="true" ma:displayName="Scheduling End Date" ma:internalName="PublishingExpirationDate">
      <xsd:simpleType>
        <xsd:restriction base="dms:Unknown"/>
      </xsd:simpleType>
    </xsd:element>
    <xsd:element name="PublishingStartDate" ma:index="9" nillable="true" ma:displayName="Scheduling Start Date" ma:internalName="PublishingStart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4F378F1B-A4CC-4818-BD2D-3E17F5A3780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5DB3E30-5D24-45BD-878C-F6A0E0B9CE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88AA88-DC0D-4E20-AB2D-A33EC4ADB7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On-screen Show (4:3)</PresentationFormat>
  <Paragraphs>79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Scientific Computing on</vt:lpstr>
      <vt:lpstr>The .NET Platform</vt:lpstr>
      <vt:lpstr>My Research Workflow</vt:lpstr>
      <vt:lpstr>An Open Source Numerical Library for .NET</vt:lpstr>
      <vt:lpstr>Feature Set</vt:lpstr>
      <vt:lpstr>PowerPoint Presentation</vt:lpstr>
      <vt:lpstr>For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2009-07-07T12:08:35Z</dcterms:created>
  <dcterms:modified xsi:type="dcterms:W3CDTF">2016-08-03T23:53:57Z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0x01010078CC6EB42EF67047A278C6E580679852</vt:lpwstr>
  </property>
</Properties>
</file>