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68" r:id="rId4"/>
    <p:sldId id="258" r:id="rId5"/>
    <p:sldId id="259" r:id="rId6"/>
    <p:sldId id="260" r:id="rId7"/>
    <p:sldId id="292" r:id="rId8"/>
    <p:sldId id="293" r:id="rId9"/>
    <p:sldId id="261" r:id="rId10"/>
    <p:sldId id="262" r:id="rId11"/>
    <p:sldId id="263" r:id="rId12"/>
    <p:sldId id="294" r:id="rId13"/>
    <p:sldId id="264" r:id="rId14"/>
    <p:sldId id="265" r:id="rId15"/>
    <p:sldId id="266" r:id="rId16"/>
    <p:sldId id="267" r:id="rId17"/>
    <p:sldId id="269" r:id="rId18"/>
    <p:sldId id="270" r:id="rId19"/>
    <p:sldId id="271" r:id="rId20"/>
    <p:sldId id="272" r:id="rId21"/>
    <p:sldId id="275" r:id="rId22"/>
    <p:sldId id="277" r:id="rId23"/>
    <p:sldId id="278" r:id="rId24"/>
    <p:sldId id="279" r:id="rId25"/>
    <p:sldId id="282" r:id="rId26"/>
    <p:sldId id="283" r:id="rId27"/>
    <p:sldId id="284" r:id="rId28"/>
    <p:sldId id="285" r:id="rId29"/>
    <p:sldId id="286" r:id="rId30"/>
    <p:sldId id="280" r:id="rId31"/>
    <p:sldId id="281" r:id="rId32"/>
    <p:sldId id="287" r:id="rId33"/>
    <p:sldId id="273" r:id="rId34"/>
    <p:sldId id="288" r:id="rId35"/>
    <p:sldId id="274" r:id="rId36"/>
    <p:sldId id="289" r:id="rId37"/>
    <p:sldId id="295" r:id="rId38"/>
    <p:sldId id="290" r:id="rId39"/>
    <p:sldId id="296" r:id="rId40"/>
    <p:sldId id="29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FF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1DAA1D-A2AE-460E-88F6-8953E737A361}" v="1967" dt="2018-07-04T21:11:10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508" y="8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5491c9bb877ddc2e" providerId="LiveId" clId="{F40D2C66-CE1B-48B1-88E4-0D78EF2B693A}"/>
    <pc:docChg chg="modSld">
      <pc:chgData name="" userId="5491c9bb877ddc2e" providerId="LiveId" clId="{F40D2C66-CE1B-48B1-88E4-0D78EF2B693A}" dt="2018-07-04T13:55:28.659" v="4" actId="14100"/>
      <pc:docMkLst>
        <pc:docMk/>
      </pc:docMkLst>
      <pc:sldChg chg="addSp modSp">
        <pc:chgData name="" userId="5491c9bb877ddc2e" providerId="LiveId" clId="{F40D2C66-CE1B-48B1-88E4-0D78EF2B693A}" dt="2018-07-04T13:55:28.659" v="4" actId="14100"/>
        <pc:sldMkLst>
          <pc:docMk/>
          <pc:sldMk cId="2066831444" sldId="273"/>
        </pc:sldMkLst>
        <pc:picChg chg="mod">
          <ac:chgData name="" userId="5491c9bb877ddc2e" providerId="LiveId" clId="{F40D2C66-CE1B-48B1-88E4-0D78EF2B693A}" dt="2018-07-04T13:54:39.580" v="1" actId="1076"/>
          <ac:picMkLst>
            <pc:docMk/>
            <pc:sldMk cId="2066831444" sldId="273"/>
            <ac:picMk id="5" creationId="{00000000-0000-0000-0000-000000000000}"/>
          </ac:picMkLst>
        </pc:picChg>
        <pc:picChg chg="add mod">
          <ac:chgData name="" userId="5491c9bb877ddc2e" providerId="LiveId" clId="{F40D2C66-CE1B-48B1-88E4-0D78EF2B693A}" dt="2018-07-04T13:55:28.659" v="4" actId="14100"/>
          <ac:picMkLst>
            <pc:docMk/>
            <pc:sldMk cId="2066831444" sldId="273"/>
            <ac:picMk id="1026" creationId="{EB5973E2-56B0-412F-A2A3-9E2E92D72EE7}"/>
          </ac:picMkLst>
        </pc:picChg>
      </pc:sldChg>
    </pc:docChg>
  </pc:docChgLst>
  <pc:docChgLst>
    <pc:chgData name="Raj Jena" userId="5491c9bb877ddc2e" providerId="LiveId" clId="{1D1DAA1D-A2AE-460E-88F6-8953E737A361}"/>
    <pc:docChg chg="undo custSel addSld delSld modSld">
      <pc:chgData name="Raj Jena" userId="5491c9bb877ddc2e" providerId="LiveId" clId="{1D1DAA1D-A2AE-460E-88F6-8953E737A361}" dt="2018-07-04T21:11:10.315" v="1964" actId="20577"/>
      <pc:docMkLst>
        <pc:docMk/>
      </pc:docMkLst>
      <pc:sldChg chg="modTransition">
        <pc:chgData name="Raj Jena" userId="5491c9bb877ddc2e" providerId="LiveId" clId="{1D1DAA1D-A2AE-460E-88F6-8953E737A361}" dt="2018-07-04T20:26:31.884" v="672"/>
        <pc:sldMkLst>
          <pc:docMk/>
          <pc:sldMk cId="3788997606" sldId="256"/>
        </pc:sldMkLst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2506049242" sldId="257"/>
        </pc:sldMkLst>
      </pc:sldChg>
      <pc:sldChg chg="modSp modTransition">
        <pc:chgData name="Raj Jena" userId="5491c9bb877ddc2e" providerId="LiveId" clId="{1D1DAA1D-A2AE-460E-88F6-8953E737A361}" dt="2018-07-04T20:26:31.884" v="672"/>
        <pc:sldMkLst>
          <pc:docMk/>
          <pc:sldMk cId="2371814679" sldId="258"/>
        </pc:sldMkLst>
        <pc:spChg chg="mod">
          <ac:chgData name="Raj Jena" userId="5491c9bb877ddc2e" providerId="LiveId" clId="{1D1DAA1D-A2AE-460E-88F6-8953E737A361}" dt="2018-07-04T20:12:10.577" v="367" actId="14100"/>
          <ac:spMkLst>
            <pc:docMk/>
            <pc:sldMk cId="2371814679" sldId="258"/>
            <ac:spMk id="3" creationId="{8C71C204-2BE7-4CAB-A22C-8086D091C8D8}"/>
          </ac:spMkLst>
        </pc:spChg>
        <pc:picChg chg="mod">
          <ac:chgData name="Raj Jena" userId="5491c9bb877ddc2e" providerId="LiveId" clId="{1D1DAA1D-A2AE-460E-88F6-8953E737A361}" dt="2018-07-04T20:11:57.814" v="365" actId="1076"/>
          <ac:picMkLst>
            <pc:docMk/>
            <pc:sldMk cId="2371814679" sldId="258"/>
            <ac:picMk id="4" creationId="{FD456127-A341-4899-9F38-FD9C5B256BC5}"/>
          </ac:picMkLst>
        </pc:picChg>
      </pc:sldChg>
      <pc:sldChg chg="modSp modTransition">
        <pc:chgData name="Raj Jena" userId="5491c9bb877ddc2e" providerId="LiveId" clId="{1D1DAA1D-A2AE-460E-88F6-8953E737A361}" dt="2018-07-04T20:26:31.884" v="672"/>
        <pc:sldMkLst>
          <pc:docMk/>
          <pc:sldMk cId="1579952937" sldId="259"/>
        </pc:sldMkLst>
        <pc:spChg chg="mod">
          <ac:chgData name="Raj Jena" userId="5491c9bb877ddc2e" providerId="LiveId" clId="{1D1DAA1D-A2AE-460E-88F6-8953E737A361}" dt="2018-07-04T20:12:31.120" v="370" actId="27636"/>
          <ac:spMkLst>
            <pc:docMk/>
            <pc:sldMk cId="1579952937" sldId="259"/>
            <ac:spMk id="3" creationId="{8C71C204-2BE7-4CAB-A22C-8086D091C8D8}"/>
          </ac:spMkLst>
        </pc:spChg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1549134616" sldId="260"/>
        </pc:sldMkLst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1348394853" sldId="261"/>
        </pc:sldMkLst>
      </pc:sldChg>
      <pc:sldChg chg="modSp modTransition">
        <pc:chgData name="Raj Jena" userId="5491c9bb877ddc2e" providerId="LiveId" clId="{1D1DAA1D-A2AE-460E-88F6-8953E737A361}" dt="2018-07-04T20:30:47.166" v="684" actId="14100"/>
        <pc:sldMkLst>
          <pc:docMk/>
          <pc:sldMk cId="1156843496" sldId="262"/>
        </pc:sldMkLst>
        <pc:spChg chg="mod">
          <ac:chgData name="Raj Jena" userId="5491c9bb877ddc2e" providerId="LiveId" clId="{1D1DAA1D-A2AE-460E-88F6-8953E737A361}" dt="2018-07-04T20:30:47.166" v="684" actId="14100"/>
          <ac:spMkLst>
            <pc:docMk/>
            <pc:sldMk cId="1156843496" sldId="262"/>
            <ac:spMk id="9" creationId="{925DE0CA-9EF0-4E8D-A0AB-F651871CCC32}"/>
          </ac:spMkLst>
        </pc:spChg>
      </pc:sldChg>
      <pc:sldChg chg="modSp modTransition">
        <pc:chgData name="Raj Jena" userId="5491c9bb877ddc2e" providerId="LiveId" clId="{1D1DAA1D-A2AE-460E-88F6-8953E737A361}" dt="2018-07-04T20:30:56.399" v="685" actId="14100"/>
        <pc:sldMkLst>
          <pc:docMk/>
          <pc:sldMk cId="1307401608" sldId="263"/>
        </pc:sldMkLst>
        <pc:spChg chg="mod">
          <ac:chgData name="Raj Jena" userId="5491c9bb877ddc2e" providerId="LiveId" clId="{1D1DAA1D-A2AE-460E-88F6-8953E737A361}" dt="2018-07-04T20:30:56.399" v="685" actId="14100"/>
          <ac:spMkLst>
            <pc:docMk/>
            <pc:sldMk cId="1307401608" sldId="263"/>
            <ac:spMk id="9" creationId="{925DE0CA-9EF0-4E8D-A0AB-F651871CCC32}"/>
          </ac:spMkLst>
        </pc:spChg>
      </pc:sldChg>
      <pc:sldChg chg="modSp modTransition">
        <pc:chgData name="Raj Jena" userId="5491c9bb877ddc2e" providerId="LiveId" clId="{1D1DAA1D-A2AE-460E-88F6-8953E737A361}" dt="2018-07-04T20:31:56.368" v="706" actId="20577"/>
        <pc:sldMkLst>
          <pc:docMk/>
          <pc:sldMk cId="3159868881" sldId="264"/>
        </pc:sldMkLst>
        <pc:spChg chg="mod">
          <ac:chgData name="Raj Jena" userId="5491c9bb877ddc2e" providerId="LiveId" clId="{1D1DAA1D-A2AE-460E-88F6-8953E737A361}" dt="2018-07-04T20:31:56.368" v="706" actId="20577"/>
          <ac:spMkLst>
            <pc:docMk/>
            <pc:sldMk cId="3159868881" sldId="264"/>
            <ac:spMk id="2" creationId="{9E6E9DC4-B89B-43F4-8B5C-46D5DC4E5981}"/>
          </ac:spMkLst>
        </pc:spChg>
      </pc:sldChg>
      <pc:sldChg chg="modSp modTransition">
        <pc:chgData name="Raj Jena" userId="5491c9bb877ddc2e" providerId="LiveId" clId="{1D1DAA1D-A2AE-460E-88F6-8953E737A361}" dt="2018-07-04T20:32:05.792" v="710" actId="20577"/>
        <pc:sldMkLst>
          <pc:docMk/>
          <pc:sldMk cId="2975414340" sldId="265"/>
        </pc:sldMkLst>
        <pc:spChg chg="mod">
          <ac:chgData name="Raj Jena" userId="5491c9bb877ddc2e" providerId="LiveId" clId="{1D1DAA1D-A2AE-460E-88F6-8953E737A361}" dt="2018-07-04T20:32:05.792" v="710" actId="20577"/>
          <ac:spMkLst>
            <pc:docMk/>
            <pc:sldMk cId="2975414340" sldId="265"/>
            <ac:spMk id="2" creationId="{9E6E9DC4-B89B-43F4-8B5C-46D5DC4E5981}"/>
          </ac:spMkLst>
        </pc:spChg>
      </pc:sldChg>
      <pc:sldChg chg="modSp modTransition">
        <pc:chgData name="Raj Jena" userId="5491c9bb877ddc2e" providerId="LiveId" clId="{1D1DAA1D-A2AE-460E-88F6-8953E737A361}" dt="2018-07-04T20:32:14.668" v="715" actId="20577"/>
        <pc:sldMkLst>
          <pc:docMk/>
          <pc:sldMk cId="3851511420" sldId="266"/>
        </pc:sldMkLst>
        <pc:spChg chg="mod">
          <ac:chgData name="Raj Jena" userId="5491c9bb877ddc2e" providerId="LiveId" clId="{1D1DAA1D-A2AE-460E-88F6-8953E737A361}" dt="2018-07-04T20:32:14.668" v="715" actId="20577"/>
          <ac:spMkLst>
            <pc:docMk/>
            <pc:sldMk cId="3851511420" sldId="266"/>
            <ac:spMk id="2" creationId="{9E6E9DC4-B89B-43F4-8B5C-46D5DC4E5981}"/>
          </ac:spMkLst>
        </pc:spChg>
      </pc:sldChg>
      <pc:sldChg chg="modSp modTransition">
        <pc:chgData name="Raj Jena" userId="5491c9bb877ddc2e" providerId="LiveId" clId="{1D1DAA1D-A2AE-460E-88F6-8953E737A361}" dt="2018-07-04T20:32:31.954" v="730" actId="20577"/>
        <pc:sldMkLst>
          <pc:docMk/>
          <pc:sldMk cId="796430603" sldId="267"/>
        </pc:sldMkLst>
        <pc:spChg chg="mod">
          <ac:chgData name="Raj Jena" userId="5491c9bb877ddc2e" providerId="LiveId" clId="{1D1DAA1D-A2AE-460E-88F6-8953E737A361}" dt="2018-07-04T20:32:31.954" v="730" actId="20577"/>
          <ac:spMkLst>
            <pc:docMk/>
            <pc:sldMk cId="796430603" sldId="267"/>
            <ac:spMk id="2" creationId="{9E6E9DC4-B89B-43F4-8B5C-46D5DC4E5981}"/>
          </ac:spMkLst>
        </pc:spChg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773536984" sldId="268"/>
        </pc:sldMkLst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717323735" sldId="269"/>
        </pc:sldMkLst>
      </pc:sldChg>
      <pc:sldChg chg="modSp modTransition">
        <pc:chgData name="Raj Jena" userId="5491c9bb877ddc2e" providerId="LiveId" clId="{1D1DAA1D-A2AE-460E-88F6-8953E737A361}" dt="2018-07-04T20:27:20.915" v="673" actId="27636"/>
        <pc:sldMkLst>
          <pc:docMk/>
          <pc:sldMk cId="1403573789" sldId="270"/>
        </pc:sldMkLst>
        <pc:spChg chg="mod">
          <ac:chgData name="Raj Jena" userId="5491c9bb877ddc2e" providerId="LiveId" clId="{1D1DAA1D-A2AE-460E-88F6-8953E737A361}" dt="2018-07-04T20:27:20.915" v="673" actId="27636"/>
          <ac:spMkLst>
            <pc:docMk/>
            <pc:sldMk cId="1403573789" sldId="270"/>
            <ac:spMk id="7" creationId="{8C71C204-2BE7-4CAB-A22C-8086D091C8D8}"/>
          </ac:spMkLst>
        </pc:spChg>
      </pc:sldChg>
      <pc:sldChg chg="modSp modTransition">
        <pc:chgData name="Raj Jena" userId="5491c9bb877ddc2e" providerId="LiveId" clId="{1D1DAA1D-A2AE-460E-88F6-8953E737A361}" dt="2018-07-04T20:26:31.884" v="672"/>
        <pc:sldMkLst>
          <pc:docMk/>
          <pc:sldMk cId="1101883553" sldId="271"/>
        </pc:sldMkLst>
        <pc:spChg chg="mod">
          <ac:chgData name="Raj Jena" userId="5491c9bb877ddc2e" providerId="LiveId" clId="{1D1DAA1D-A2AE-460E-88F6-8953E737A361}" dt="2018-07-04T19:57:26.503" v="7" actId="108"/>
          <ac:spMkLst>
            <pc:docMk/>
            <pc:sldMk cId="1101883553" sldId="271"/>
            <ac:spMk id="2" creationId="{9E6E9DC4-B89B-43F4-8B5C-46D5DC4E5981}"/>
          </ac:spMkLst>
        </pc:spChg>
      </pc:sldChg>
      <pc:sldChg chg="modSp modTransition">
        <pc:chgData name="Raj Jena" userId="5491c9bb877ddc2e" providerId="LiveId" clId="{1D1DAA1D-A2AE-460E-88F6-8953E737A361}" dt="2018-07-04T20:37:20.087" v="949" actId="12"/>
        <pc:sldMkLst>
          <pc:docMk/>
          <pc:sldMk cId="30427418" sldId="272"/>
        </pc:sldMkLst>
        <pc:spChg chg="mod">
          <ac:chgData name="Raj Jena" userId="5491c9bb877ddc2e" providerId="LiveId" clId="{1D1DAA1D-A2AE-460E-88F6-8953E737A361}" dt="2018-07-04T20:37:20.087" v="949" actId="12"/>
          <ac:spMkLst>
            <pc:docMk/>
            <pc:sldMk cId="30427418" sldId="272"/>
            <ac:spMk id="3" creationId="{00000000-0000-0000-0000-000000000000}"/>
          </ac:spMkLst>
        </pc:spChg>
      </pc:sldChg>
      <pc:sldChg chg="modSp modTransition">
        <pc:chgData name="Raj Jena" userId="5491c9bb877ddc2e" providerId="LiveId" clId="{1D1DAA1D-A2AE-460E-88F6-8953E737A361}" dt="2018-07-04T20:26:31.884" v="672"/>
        <pc:sldMkLst>
          <pc:docMk/>
          <pc:sldMk cId="2066831444" sldId="273"/>
        </pc:sldMkLst>
        <pc:spChg chg="mod">
          <ac:chgData name="Raj Jena" userId="5491c9bb877ddc2e" providerId="LiveId" clId="{1D1DAA1D-A2AE-460E-88F6-8953E737A361}" dt="2018-07-04T20:00:20.144" v="12" actId="27636"/>
          <ac:spMkLst>
            <pc:docMk/>
            <pc:sldMk cId="2066831444" sldId="273"/>
            <ac:spMk id="3" creationId="{00000000-0000-0000-0000-000000000000}"/>
          </ac:spMkLst>
        </pc:spChg>
      </pc:sldChg>
      <pc:sldChg chg="modSp modTransition">
        <pc:chgData name="Raj Jena" userId="5491c9bb877ddc2e" providerId="LiveId" clId="{1D1DAA1D-A2AE-460E-88F6-8953E737A361}" dt="2018-07-04T20:26:31.884" v="672"/>
        <pc:sldMkLst>
          <pc:docMk/>
          <pc:sldMk cId="2958961232" sldId="274"/>
        </pc:sldMkLst>
        <pc:spChg chg="mod">
          <ac:chgData name="Raj Jena" userId="5491c9bb877ddc2e" providerId="LiveId" clId="{1D1DAA1D-A2AE-460E-88F6-8953E737A361}" dt="2018-07-04T20:01:02.972" v="14" actId="2711"/>
          <ac:spMkLst>
            <pc:docMk/>
            <pc:sldMk cId="2958961232" sldId="274"/>
            <ac:spMk id="3" creationId="{00000000-0000-0000-0000-000000000000}"/>
          </ac:spMkLst>
        </pc:spChg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2216718521" sldId="275"/>
        </pc:sldMkLst>
      </pc:sldChg>
      <pc:sldChg chg="del">
        <pc:chgData name="Raj Jena" userId="5491c9bb877ddc2e" providerId="LiveId" clId="{1D1DAA1D-A2AE-460E-88F6-8953E737A361}" dt="2018-07-04T19:59:12.644" v="8" actId="2696"/>
        <pc:sldMkLst>
          <pc:docMk/>
          <pc:sldMk cId="4239650930" sldId="276"/>
        </pc:sldMkLst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2641282102" sldId="277"/>
        </pc:sldMkLst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3279133639" sldId="278"/>
        </pc:sldMkLst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1423596598" sldId="279"/>
        </pc:sldMkLst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3559204690" sldId="280"/>
        </pc:sldMkLst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344467774" sldId="281"/>
        </pc:sldMkLst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2765762385" sldId="282"/>
        </pc:sldMkLst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884164593" sldId="283"/>
        </pc:sldMkLst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4114986117" sldId="284"/>
        </pc:sldMkLst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968524658" sldId="285"/>
        </pc:sldMkLst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4224232280" sldId="286"/>
        </pc:sldMkLst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3605536848" sldId="287"/>
        </pc:sldMkLst>
      </pc:sldChg>
      <pc:sldChg chg="modSp modTransition">
        <pc:chgData name="Raj Jena" userId="5491c9bb877ddc2e" providerId="LiveId" clId="{1D1DAA1D-A2AE-460E-88F6-8953E737A361}" dt="2018-07-04T20:26:31.884" v="672"/>
        <pc:sldMkLst>
          <pc:docMk/>
          <pc:sldMk cId="1099480163" sldId="288"/>
        </pc:sldMkLst>
        <pc:spChg chg="mod">
          <ac:chgData name="Raj Jena" userId="5491c9bb877ddc2e" providerId="LiveId" clId="{1D1DAA1D-A2AE-460E-88F6-8953E737A361}" dt="2018-07-04T20:00:35.338" v="13" actId="2711"/>
          <ac:spMkLst>
            <pc:docMk/>
            <pc:sldMk cId="1099480163" sldId="288"/>
            <ac:spMk id="3" creationId="{00000000-0000-0000-0000-000000000000}"/>
          </ac:spMkLst>
        </pc:spChg>
      </pc:sldChg>
      <pc:sldChg chg="modTransition">
        <pc:chgData name="Raj Jena" userId="5491c9bb877ddc2e" providerId="LiveId" clId="{1D1DAA1D-A2AE-460E-88F6-8953E737A361}" dt="2018-07-04T20:26:31.884" v="672"/>
        <pc:sldMkLst>
          <pc:docMk/>
          <pc:sldMk cId="1018169787" sldId="289"/>
        </pc:sldMkLst>
      </pc:sldChg>
      <pc:sldChg chg="modSp modTransition">
        <pc:chgData name="Raj Jena" userId="5491c9bb877ddc2e" providerId="LiveId" clId="{1D1DAA1D-A2AE-460E-88F6-8953E737A361}" dt="2018-07-04T21:07:15.380" v="1887" actId="20577"/>
        <pc:sldMkLst>
          <pc:docMk/>
          <pc:sldMk cId="2613688972" sldId="290"/>
        </pc:sldMkLst>
        <pc:spChg chg="mod">
          <ac:chgData name="Raj Jena" userId="5491c9bb877ddc2e" providerId="LiveId" clId="{1D1DAA1D-A2AE-460E-88F6-8953E737A361}" dt="2018-07-04T20:58:34.723" v="1635" actId="20577"/>
          <ac:spMkLst>
            <pc:docMk/>
            <pc:sldMk cId="2613688972" sldId="290"/>
            <ac:spMk id="2" creationId="{00000000-0000-0000-0000-000000000000}"/>
          </ac:spMkLst>
        </pc:spChg>
        <pc:spChg chg="mod">
          <ac:chgData name="Raj Jena" userId="5491c9bb877ddc2e" providerId="LiveId" clId="{1D1DAA1D-A2AE-460E-88F6-8953E737A361}" dt="2018-07-04T21:07:15.380" v="1887" actId="20577"/>
          <ac:spMkLst>
            <pc:docMk/>
            <pc:sldMk cId="2613688972" sldId="290"/>
            <ac:spMk id="19" creationId="{00000000-0000-0000-0000-000000000000}"/>
          </ac:spMkLst>
        </pc:spChg>
        <pc:spChg chg="mod">
          <ac:chgData name="Raj Jena" userId="5491c9bb877ddc2e" providerId="LiveId" clId="{1D1DAA1D-A2AE-460E-88F6-8953E737A361}" dt="2018-07-04T21:06:57.946" v="1884" actId="20577"/>
          <ac:spMkLst>
            <pc:docMk/>
            <pc:sldMk cId="2613688972" sldId="290"/>
            <ac:spMk id="21" creationId="{00000000-0000-0000-0000-000000000000}"/>
          </ac:spMkLst>
        </pc:spChg>
      </pc:sldChg>
      <pc:sldChg chg="addSp modSp modTransition">
        <pc:chgData name="Raj Jena" userId="5491c9bb877ddc2e" providerId="LiveId" clId="{1D1DAA1D-A2AE-460E-88F6-8953E737A361}" dt="2018-07-04T21:11:10.315" v="1964" actId="20577"/>
        <pc:sldMkLst>
          <pc:docMk/>
          <pc:sldMk cId="313712778" sldId="291"/>
        </pc:sldMkLst>
        <pc:spChg chg="mod">
          <ac:chgData name="Raj Jena" userId="5491c9bb877ddc2e" providerId="LiveId" clId="{1D1DAA1D-A2AE-460E-88F6-8953E737A361}" dt="2018-07-04T20:05:37.354" v="195" actId="403"/>
          <ac:spMkLst>
            <pc:docMk/>
            <pc:sldMk cId="313712778" sldId="291"/>
            <ac:spMk id="3" creationId="{00000000-0000-0000-0000-000000000000}"/>
          </ac:spMkLst>
        </pc:spChg>
        <pc:spChg chg="add mod">
          <ac:chgData name="Raj Jena" userId="5491c9bb877ddc2e" providerId="LiveId" clId="{1D1DAA1D-A2AE-460E-88F6-8953E737A361}" dt="2018-07-04T20:07:20.502" v="305" actId="1076"/>
          <ac:spMkLst>
            <pc:docMk/>
            <pc:sldMk cId="313712778" sldId="291"/>
            <ac:spMk id="4" creationId="{09616331-FF8B-4717-AA21-D7FB0EA551CF}"/>
          </ac:spMkLst>
        </pc:spChg>
        <pc:spChg chg="add mod">
          <ac:chgData name="Raj Jena" userId="5491c9bb877ddc2e" providerId="LiveId" clId="{1D1DAA1D-A2AE-460E-88F6-8953E737A361}" dt="2018-07-04T21:11:10.315" v="1964" actId="20577"/>
          <ac:spMkLst>
            <pc:docMk/>
            <pc:sldMk cId="313712778" sldId="291"/>
            <ac:spMk id="5" creationId="{7D88663E-7D66-4004-ACC6-C9CECCF86C35}"/>
          </ac:spMkLst>
        </pc:spChg>
      </pc:sldChg>
      <pc:sldChg chg="addSp delSp modSp add modTransition modAnim">
        <pc:chgData name="Raj Jena" userId="5491c9bb877ddc2e" providerId="LiveId" clId="{1D1DAA1D-A2AE-460E-88F6-8953E737A361}" dt="2018-07-04T20:30:07.393" v="683"/>
        <pc:sldMkLst>
          <pc:docMk/>
          <pc:sldMk cId="2593453531" sldId="292"/>
        </pc:sldMkLst>
        <pc:spChg chg="mod">
          <ac:chgData name="Raj Jena" userId="5491c9bb877ddc2e" providerId="LiveId" clId="{1D1DAA1D-A2AE-460E-88F6-8953E737A361}" dt="2018-07-04T20:14:26.093" v="392" actId="20577"/>
          <ac:spMkLst>
            <pc:docMk/>
            <pc:sldMk cId="2593453531" sldId="292"/>
            <ac:spMk id="2" creationId="{9E6E9DC4-B89B-43F4-8B5C-46D5DC4E5981}"/>
          </ac:spMkLst>
        </pc:spChg>
        <pc:spChg chg="add mod">
          <ac:chgData name="Raj Jena" userId="5491c9bb877ddc2e" providerId="LiveId" clId="{1D1DAA1D-A2AE-460E-88F6-8953E737A361}" dt="2018-07-04T20:19:39.428" v="505" actId="164"/>
          <ac:spMkLst>
            <pc:docMk/>
            <pc:sldMk cId="2593453531" sldId="292"/>
            <ac:spMk id="4" creationId="{3A2242D6-DC7A-47F6-B8F4-167EEB5C8719}"/>
          </ac:spMkLst>
        </pc:spChg>
        <pc:spChg chg="add mod">
          <ac:chgData name="Raj Jena" userId="5491c9bb877ddc2e" providerId="LiveId" clId="{1D1DAA1D-A2AE-460E-88F6-8953E737A361}" dt="2018-07-04T20:19:39.428" v="505" actId="164"/>
          <ac:spMkLst>
            <pc:docMk/>
            <pc:sldMk cId="2593453531" sldId="292"/>
            <ac:spMk id="5" creationId="{0A7384C8-B394-4F18-9CE2-AAB1F9D85105}"/>
          </ac:spMkLst>
        </pc:spChg>
        <pc:spChg chg="add mod">
          <ac:chgData name="Raj Jena" userId="5491c9bb877ddc2e" providerId="LiveId" clId="{1D1DAA1D-A2AE-460E-88F6-8953E737A361}" dt="2018-07-04T20:20:07.952" v="562" actId="20577"/>
          <ac:spMkLst>
            <pc:docMk/>
            <pc:sldMk cId="2593453531" sldId="292"/>
            <ac:spMk id="7" creationId="{3ECF7960-011D-4620-A983-E829648AF0CD}"/>
          </ac:spMkLst>
        </pc:spChg>
        <pc:spChg chg="add mod">
          <ac:chgData name="Raj Jena" userId="5491c9bb877ddc2e" providerId="LiveId" clId="{1D1DAA1D-A2AE-460E-88F6-8953E737A361}" dt="2018-07-04T20:19:39.428" v="505" actId="164"/>
          <ac:spMkLst>
            <pc:docMk/>
            <pc:sldMk cId="2593453531" sldId="292"/>
            <ac:spMk id="10" creationId="{DB5849B2-5674-4F27-8340-A80DD83005E5}"/>
          </ac:spMkLst>
        </pc:spChg>
        <pc:spChg chg="add mod">
          <ac:chgData name="Raj Jena" userId="5491c9bb877ddc2e" providerId="LiveId" clId="{1D1DAA1D-A2AE-460E-88F6-8953E737A361}" dt="2018-07-04T20:22:30.231" v="662" actId="20577"/>
          <ac:spMkLst>
            <pc:docMk/>
            <pc:sldMk cId="2593453531" sldId="292"/>
            <ac:spMk id="11" creationId="{0A1E008B-8A3A-46CB-A20A-930C13878F75}"/>
          </ac:spMkLst>
        </pc:spChg>
        <pc:spChg chg="add mod ord">
          <ac:chgData name="Raj Jena" userId="5491c9bb877ddc2e" providerId="LiveId" clId="{1D1DAA1D-A2AE-460E-88F6-8953E737A361}" dt="2018-07-04T20:29:42.197" v="678" actId="164"/>
          <ac:spMkLst>
            <pc:docMk/>
            <pc:sldMk cId="2593453531" sldId="292"/>
            <ac:spMk id="12" creationId="{CA8A0EDE-7468-4748-ACFA-ACA342E8AD64}"/>
          </ac:spMkLst>
        </pc:spChg>
        <pc:spChg chg="add mod">
          <ac:chgData name="Raj Jena" userId="5491c9bb877ddc2e" providerId="LiveId" clId="{1D1DAA1D-A2AE-460E-88F6-8953E737A361}" dt="2018-07-04T20:29:42.197" v="678" actId="164"/>
          <ac:spMkLst>
            <pc:docMk/>
            <pc:sldMk cId="2593453531" sldId="292"/>
            <ac:spMk id="13" creationId="{A5667F52-851E-4BEC-BB3A-22786F23CF87}"/>
          </ac:spMkLst>
        </pc:spChg>
        <pc:grpChg chg="add mod">
          <ac:chgData name="Raj Jena" userId="5491c9bb877ddc2e" providerId="LiveId" clId="{1D1DAA1D-A2AE-460E-88F6-8953E737A361}" dt="2018-07-04T20:19:39.428" v="505" actId="164"/>
          <ac:grpSpMkLst>
            <pc:docMk/>
            <pc:sldMk cId="2593453531" sldId="292"/>
            <ac:grpSpMk id="8" creationId="{40D612CA-2681-4CB1-9CA5-5591246AAAEF}"/>
          </ac:grpSpMkLst>
        </pc:grpChg>
        <pc:grpChg chg="add mod">
          <ac:chgData name="Raj Jena" userId="5491c9bb877ddc2e" providerId="LiveId" clId="{1D1DAA1D-A2AE-460E-88F6-8953E737A361}" dt="2018-07-04T20:29:42.197" v="678" actId="164"/>
          <ac:grpSpMkLst>
            <pc:docMk/>
            <pc:sldMk cId="2593453531" sldId="292"/>
            <ac:grpSpMk id="14" creationId="{FE1B1BAE-B60D-4035-82AA-D87E871D67DF}"/>
          </ac:grpSpMkLst>
        </pc:grpChg>
        <pc:picChg chg="add">
          <ac:chgData name="Raj Jena" userId="5491c9bb877ddc2e" providerId="LiveId" clId="{1D1DAA1D-A2AE-460E-88F6-8953E737A361}" dt="2018-07-04T20:16:08.715" v="395"/>
          <ac:picMkLst>
            <pc:docMk/>
            <pc:sldMk cId="2593453531" sldId="292"/>
            <ac:picMk id="3" creationId="{BADD040B-1CD5-4101-931C-5CA3B04D6BD1}"/>
          </ac:picMkLst>
        </pc:picChg>
        <pc:picChg chg="del">
          <ac:chgData name="Raj Jena" userId="5491c9bb877ddc2e" providerId="LiveId" clId="{1D1DAA1D-A2AE-460E-88F6-8953E737A361}" dt="2018-07-04T20:14:32.420" v="394" actId="478"/>
          <ac:picMkLst>
            <pc:docMk/>
            <pc:sldMk cId="2593453531" sldId="292"/>
            <ac:picMk id="6" creationId="{4ADA9915-BD27-4122-B1F9-6477EEEFE9CE}"/>
          </ac:picMkLst>
        </pc:picChg>
        <pc:picChg chg="del">
          <ac:chgData name="Raj Jena" userId="5491c9bb877ddc2e" providerId="LiveId" clId="{1D1DAA1D-A2AE-460E-88F6-8953E737A361}" dt="2018-07-04T20:14:30.061" v="393" actId="478"/>
          <ac:picMkLst>
            <pc:docMk/>
            <pc:sldMk cId="2593453531" sldId="292"/>
            <ac:picMk id="9" creationId="{B7E9876E-9E22-4B3B-A695-D06B9104D7F6}"/>
          </ac:picMkLst>
        </pc:picChg>
      </pc:sldChg>
      <pc:sldChg chg="addSp delSp modSp add delAnim modAnim">
        <pc:chgData name="Raj Jena" userId="5491c9bb877ddc2e" providerId="LiveId" clId="{1D1DAA1D-A2AE-460E-88F6-8953E737A361}" dt="2018-07-04T20:52:13.689" v="1362" actId="20577"/>
        <pc:sldMkLst>
          <pc:docMk/>
          <pc:sldMk cId="4229112231" sldId="293"/>
        </pc:sldMkLst>
        <pc:spChg chg="mod">
          <ac:chgData name="Raj Jena" userId="5491c9bb877ddc2e" providerId="LiveId" clId="{1D1DAA1D-A2AE-460E-88F6-8953E737A361}" dt="2018-07-04T20:52:13.689" v="1362" actId="20577"/>
          <ac:spMkLst>
            <pc:docMk/>
            <pc:sldMk cId="4229112231" sldId="293"/>
            <ac:spMk id="2" creationId="{9E6E9DC4-B89B-43F4-8B5C-46D5DC4E5981}"/>
          </ac:spMkLst>
        </pc:spChg>
        <pc:spChg chg="mod">
          <ac:chgData name="Raj Jena" userId="5491c9bb877ddc2e" providerId="LiveId" clId="{1D1DAA1D-A2AE-460E-88F6-8953E737A361}" dt="2018-07-04T20:49:00.709" v="1334" actId="1076"/>
          <ac:spMkLst>
            <pc:docMk/>
            <pc:sldMk cId="4229112231" sldId="293"/>
            <ac:spMk id="7" creationId="{3ECF7960-011D-4620-A983-E829648AF0CD}"/>
          </ac:spMkLst>
        </pc:spChg>
        <pc:spChg chg="mod">
          <ac:chgData name="Raj Jena" userId="5491c9bb877ddc2e" providerId="LiveId" clId="{1D1DAA1D-A2AE-460E-88F6-8953E737A361}" dt="2018-07-04T20:48:50.818" v="1333" actId="20577"/>
          <ac:spMkLst>
            <pc:docMk/>
            <pc:sldMk cId="4229112231" sldId="293"/>
            <ac:spMk id="11" creationId="{0A1E008B-8A3A-46CB-A20A-930C13878F75}"/>
          </ac:spMkLst>
        </pc:spChg>
        <pc:grpChg chg="del">
          <ac:chgData name="Raj Jena" userId="5491c9bb877ddc2e" providerId="LiveId" clId="{1D1DAA1D-A2AE-460E-88F6-8953E737A361}" dt="2018-07-04T20:41:13.809" v="975" actId="478"/>
          <ac:grpSpMkLst>
            <pc:docMk/>
            <pc:sldMk cId="4229112231" sldId="293"/>
            <ac:grpSpMk id="8" creationId="{40D612CA-2681-4CB1-9CA5-5591246AAAEF}"/>
          </ac:grpSpMkLst>
        </pc:grpChg>
        <pc:grpChg chg="del">
          <ac:chgData name="Raj Jena" userId="5491c9bb877ddc2e" providerId="LiveId" clId="{1D1DAA1D-A2AE-460E-88F6-8953E737A361}" dt="2018-07-04T20:41:10.648" v="974" actId="478"/>
          <ac:grpSpMkLst>
            <pc:docMk/>
            <pc:sldMk cId="4229112231" sldId="293"/>
            <ac:grpSpMk id="14" creationId="{FE1B1BAE-B60D-4035-82AA-D87E871D67DF}"/>
          </ac:grpSpMkLst>
        </pc:grpChg>
        <pc:picChg chg="del">
          <ac:chgData name="Raj Jena" userId="5491c9bb877ddc2e" providerId="LiveId" clId="{1D1DAA1D-A2AE-460E-88F6-8953E737A361}" dt="2018-07-04T20:41:08.156" v="973" actId="478"/>
          <ac:picMkLst>
            <pc:docMk/>
            <pc:sldMk cId="4229112231" sldId="293"/>
            <ac:picMk id="3" creationId="{BADD040B-1CD5-4101-931C-5CA3B04D6BD1}"/>
          </ac:picMkLst>
        </pc:picChg>
        <pc:picChg chg="add mod">
          <ac:chgData name="Raj Jena" userId="5491c9bb877ddc2e" providerId="LiveId" clId="{1D1DAA1D-A2AE-460E-88F6-8953E737A361}" dt="2018-07-04T20:46:48.684" v="1149" actId="1076"/>
          <ac:picMkLst>
            <pc:docMk/>
            <pc:sldMk cId="4229112231" sldId="293"/>
            <ac:picMk id="6" creationId="{55860A7E-D449-46C7-BD43-4EBBFD97A49A}"/>
          </ac:picMkLst>
        </pc:picChg>
      </pc:sldChg>
      <pc:sldChg chg="modSp add">
        <pc:chgData name="Raj Jena" userId="5491c9bb877ddc2e" providerId="LiveId" clId="{1D1DAA1D-A2AE-460E-88F6-8953E737A361}" dt="2018-07-04T20:55:24.083" v="1591" actId="20577"/>
        <pc:sldMkLst>
          <pc:docMk/>
          <pc:sldMk cId="1295973815" sldId="294"/>
        </pc:sldMkLst>
        <pc:spChg chg="mod">
          <ac:chgData name="Raj Jena" userId="5491c9bb877ddc2e" providerId="LiveId" clId="{1D1DAA1D-A2AE-460E-88F6-8953E737A361}" dt="2018-07-04T20:53:18.347" v="1368" actId="20577"/>
          <ac:spMkLst>
            <pc:docMk/>
            <pc:sldMk cId="1295973815" sldId="294"/>
            <ac:spMk id="2" creationId="{9E6E9DC4-B89B-43F4-8B5C-46D5DC4E5981}"/>
          </ac:spMkLst>
        </pc:spChg>
        <pc:spChg chg="mod">
          <ac:chgData name="Raj Jena" userId="5491c9bb877ddc2e" providerId="LiveId" clId="{1D1DAA1D-A2AE-460E-88F6-8953E737A361}" dt="2018-07-04T20:55:24.083" v="1591" actId="20577"/>
          <ac:spMkLst>
            <pc:docMk/>
            <pc:sldMk cId="1295973815" sldId="294"/>
            <ac:spMk id="7" creationId="{8C71C204-2BE7-4CAB-A22C-8086D091C8D8}"/>
          </ac:spMkLst>
        </pc:spChg>
      </pc:sldChg>
      <pc:sldChg chg="add">
        <pc:chgData name="Raj Jena" userId="5491c9bb877ddc2e" providerId="LiveId" clId="{1D1DAA1D-A2AE-460E-88F6-8953E737A361}" dt="2018-07-04T20:56:01.224" v="1592"/>
        <pc:sldMkLst>
          <pc:docMk/>
          <pc:sldMk cId="1858442100" sldId="295"/>
        </pc:sldMkLst>
      </pc:sldChg>
      <pc:sldChg chg="addSp delSp modSp add">
        <pc:chgData name="Raj Jena" userId="5491c9bb877ddc2e" providerId="LiveId" clId="{1D1DAA1D-A2AE-460E-88F6-8953E737A361}" dt="2018-07-04T21:10:28.500" v="1945" actId="20577"/>
        <pc:sldMkLst>
          <pc:docMk/>
          <pc:sldMk cId="2068061247" sldId="296"/>
        </pc:sldMkLst>
        <pc:spChg chg="mod">
          <ac:chgData name="Raj Jena" userId="5491c9bb877ddc2e" providerId="LiveId" clId="{1D1DAA1D-A2AE-460E-88F6-8953E737A361}" dt="2018-07-04T21:09:33.118" v="1937" actId="207"/>
          <ac:spMkLst>
            <pc:docMk/>
            <pc:sldMk cId="2068061247" sldId="296"/>
            <ac:spMk id="2" creationId="{00000000-0000-0000-0000-000000000000}"/>
          </ac:spMkLst>
        </pc:spChg>
        <pc:spChg chg="add del">
          <ac:chgData name="Raj Jena" userId="5491c9bb877ddc2e" providerId="LiveId" clId="{1D1DAA1D-A2AE-460E-88F6-8953E737A361}" dt="2018-07-04T21:03:01.048" v="1792"/>
          <ac:spMkLst>
            <pc:docMk/>
            <pc:sldMk cId="2068061247" sldId="296"/>
            <ac:spMk id="3" creationId="{B3538F6E-C8EB-4B41-8A7E-3FB813A61D88}"/>
          </ac:spMkLst>
        </pc:spChg>
        <pc:spChg chg="add mod">
          <ac:chgData name="Raj Jena" userId="5491c9bb877ddc2e" providerId="LiveId" clId="{1D1DAA1D-A2AE-460E-88F6-8953E737A361}" dt="2018-07-04T21:10:28.500" v="1945" actId="20577"/>
          <ac:spMkLst>
            <pc:docMk/>
            <pc:sldMk cId="2068061247" sldId="296"/>
            <ac:spMk id="5" creationId="{2558DBAA-55E0-4EFB-84C8-FE31059D9F8A}"/>
          </ac:spMkLst>
        </pc:spChg>
        <pc:spChg chg="del">
          <ac:chgData name="Raj Jena" userId="5491c9bb877ddc2e" providerId="LiveId" clId="{1D1DAA1D-A2AE-460E-88F6-8953E737A361}" dt="2018-07-04T20:58:22.628" v="1633" actId="478"/>
          <ac:spMkLst>
            <pc:docMk/>
            <pc:sldMk cId="2068061247" sldId="296"/>
            <ac:spMk id="6" creationId="{00000000-0000-0000-0000-000000000000}"/>
          </ac:spMkLst>
        </pc:spChg>
        <pc:spChg chg="del">
          <ac:chgData name="Raj Jena" userId="5491c9bb877ddc2e" providerId="LiveId" clId="{1D1DAA1D-A2AE-460E-88F6-8953E737A361}" dt="2018-07-04T20:58:22.628" v="1633" actId="478"/>
          <ac:spMkLst>
            <pc:docMk/>
            <pc:sldMk cId="2068061247" sldId="296"/>
            <ac:spMk id="9" creationId="{00000000-0000-0000-0000-000000000000}"/>
          </ac:spMkLst>
        </pc:spChg>
        <pc:spChg chg="del">
          <ac:chgData name="Raj Jena" userId="5491c9bb877ddc2e" providerId="LiveId" clId="{1D1DAA1D-A2AE-460E-88F6-8953E737A361}" dt="2018-07-04T20:58:22.628" v="1633" actId="478"/>
          <ac:spMkLst>
            <pc:docMk/>
            <pc:sldMk cId="2068061247" sldId="296"/>
            <ac:spMk id="10" creationId="{00000000-0000-0000-0000-000000000000}"/>
          </ac:spMkLst>
        </pc:spChg>
        <pc:spChg chg="del">
          <ac:chgData name="Raj Jena" userId="5491c9bb877ddc2e" providerId="LiveId" clId="{1D1DAA1D-A2AE-460E-88F6-8953E737A361}" dt="2018-07-04T20:58:22.628" v="1633" actId="478"/>
          <ac:spMkLst>
            <pc:docMk/>
            <pc:sldMk cId="2068061247" sldId="296"/>
            <ac:spMk id="19" creationId="{00000000-0000-0000-0000-000000000000}"/>
          </ac:spMkLst>
        </pc:spChg>
        <pc:spChg chg="del">
          <ac:chgData name="Raj Jena" userId="5491c9bb877ddc2e" providerId="LiveId" clId="{1D1DAA1D-A2AE-460E-88F6-8953E737A361}" dt="2018-07-04T20:58:22.628" v="1633" actId="478"/>
          <ac:spMkLst>
            <pc:docMk/>
            <pc:sldMk cId="2068061247" sldId="296"/>
            <ac:spMk id="20" creationId="{00000000-0000-0000-0000-000000000000}"/>
          </ac:spMkLst>
        </pc:spChg>
        <pc:spChg chg="del">
          <ac:chgData name="Raj Jena" userId="5491c9bb877ddc2e" providerId="LiveId" clId="{1D1DAA1D-A2AE-460E-88F6-8953E737A361}" dt="2018-07-04T20:58:22.628" v="1633" actId="478"/>
          <ac:spMkLst>
            <pc:docMk/>
            <pc:sldMk cId="2068061247" sldId="296"/>
            <ac:spMk id="21" creationId="{00000000-0000-0000-0000-000000000000}"/>
          </ac:spMkLst>
        </pc:spChg>
        <pc:spChg chg="del">
          <ac:chgData name="Raj Jena" userId="5491c9bb877ddc2e" providerId="LiveId" clId="{1D1DAA1D-A2AE-460E-88F6-8953E737A361}" dt="2018-07-04T20:58:22.628" v="1633" actId="478"/>
          <ac:spMkLst>
            <pc:docMk/>
            <pc:sldMk cId="2068061247" sldId="296"/>
            <ac:spMk id="43" creationId="{00000000-0000-0000-0000-000000000000}"/>
          </ac:spMkLst>
        </pc:spChg>
        <pc:spChg chg="add mod">
          <ac:chgData name="Raj Jena" userId="5491c9bb877ddc2e" providerId="LiveId" clId="{1D1DAA1D-A2AE-460E-88F6-8953E737A361}" dt="2018-07-04T21:06:30.703" v="1875" actId="20577"/>
          <ac:spMkLst>
            <pc:docMk/>
            <pc:sldMk cId="2068061247" sldId="296"/>
            <ac:spMk id="50" creationId="{6E7C7D65-B858-4FB2-A69C-065903851FC1}"/>
          </ac:spMkLst>
        </pc:spChg>
        <pc:spChg chg="del">
          <ac:chgData name="Raj Jena" userId="5491c9bb877ddc2e" providerId="LiveId" clId="{1D1DAA1D-A2AE-460E-88F6-8953E737A361}" dt="2018-07-04T20:58:22.628" v="1633" actId="478"/>
          <ac:spMkLst>
            <pc:docMk/>
            <pc:sldMk cId="2068061247" sldId="296"/>
            <ac:spMk id="52" creationId="{00000000-0000-0000-0000-000000000000}"/>
          </ac:spMkLst>
        </pc:spChg>
        <pc:spChg chg="del">
          <ac:chgData name="Raj Jena" userId="5491c9bb877ddc2e" providerId="LiveId" clId="{1D1DAA1D-A2AE-460E-88F6-8953E737A361}" dt="2018-07-04T20:58:22.628" v="1633" actId="478"/>
          <ac:spMkLst>
            <pc:docMk/>
            <pc:sldMk cId="2068061247" sldId="296"/>
            <ac:spMk id="53" creationId="{00000000-0000-0000-0000-000000000000}"/>
          </ac:spMkLst>
        </pc:spChg>
        <pc:spChg chg="del">
          <ac:chgData name="Raj Jena" userId="5491c9bb877ddc2e" providerId="LiveId" clId="{1D1DAA1D-A2AE-460E-88F6-8953E737A361}" dt="2018-07-04T20:58:22.628" v="1633" actId="478"/>
          <ac:spMkLst>
            <pc:docMk/>
            <pc:sldMk cId="2068061247" sldId="296"/>
            <ac:spMk id="54" creationId="{00000000-0000-0000-0000-000000000000}"/>
          </ac:spMkLst>
        </pc:spChg>
        <pc:spChg chg="del">
          <ac:chgData name="Raj Jena" userId="5491c9bb877ddc2e" providerId="LiveId" clId="{1D1DAA1D-A2AE-460E-88F6-8953E737A361}" dt="2018-07-04T20:58:22.628" v="1633" actId="478"/>
          <ac:spMkLst>
            <pc:docMk/>
            <pc:sldMk cId="2068061247" sldId="296"/>
            <ac:spMk id="60" creationId="{00000000-0000-0000-0000-000000000000}"/>
          </ac:spMkLst>
        </pc:spChg>
        <pc:spChg chg="del">
          <ac:chgData name="Raj Jena" userId="5491c9bb877ddc2e" providerId="LiveId" clId="{1D1DAA1D-A2AE-460E-88F6-8953E737A361}" dt="2018-07-04T20:58:22.628" v="1633" actId="478"/>
          <ac:spMkLst>
            <pc:docMk/>
            <pc:sldMk cId="2068061247" sldId="296"/>
            <ac:spMk id="67" creationId="{00000000-0000-0000-0000-000000000000}"/>
          </ac:spMkLst>
        </pc:spChg>
        <pc:grpChg chg="del">
          <ac:chgData name="Raj Jena" userId="5491c9bb877ddc2e" providerId="LiveId" clId="{1D1DAA1D-A2AE-460E-88F6-8953E737A361}" dt="2018-07-04T20:58:22.628" v="1633" actId="478"/>
          <ac:grpSpMkLst>
            <pc:docMk/>
            <pc:sldMk cId="2068061247" sldId="296"/>
            <ac:grpSpMk id="42" creationId="{00000000-0000-0000-0000-000000000000}"/>
          </ac:grpSpMkLst>
        </pc:grpChg>
        <pc:picChg chg="add mod">
          <ac:chgData name="Raj Jena" userId="5491c9bb877ddc2e" providerId="LiveId" clId="{1D1DAA1D-A2AE-460E-88F6-8953E737A361}" dt="2018-07-04T21:09:03.149" v="1935" actId="1036"/>
          <ac:picMkLst>
            <pc:docMk/>
            <pc:sldMk cId="2068061247" sldId="296"/>
            <ac:picMk id="4" creationId="{6983F454-E315-44E9-A972-EAD7E3CE7C30}"/>
          </ac:picMkLst>
        </pc:picChg>
        <pc:picChg chg="del">
          <ac:chgData name="Raj Jena" userId="5491c9bb877ddc2e" providerId="LiveId" clId="{1D1DAA1D-A2AE-460E-88F6-8953E737A361}" dt="2018-07-04T20:58:22.628" v="1633" actId="478"/>
          <ac:picMkLst>
            <pc:docMk/>
            <pc:sldMk cId="2068061247" sldId="296"/>
            <ac:picMk id="6148" creationId="{00000000-0000-0000-0000-000000000000}"/>
          </ac:picMkLst>
        </pc:picChg>
        <pc:cxnChg chg="del mod">
          <ac:chgData name="Raj Jena" userId="5491c9bb877ddc2e" providerId="LiveId" clId="{1D1DAA1D-A2AE-460E-88F6-8953E737A361}" dt="2018-07-04T20:58:22.628" v="1633" actId="478"/>
          <ac:cxnSpMkLst>
            <pc:docMk/>
            <pc:sldMk cId="2068061247" sldId="296"/>
            <ac:cxnSpMk id="8" creationId="{00000000-0000-0000-0000-000000000000}"/>
          </ac:cxnSpMkLst>
        </pc:cxnChg>
        <pc:cxnChg chg="del mod">
          <ac:chgData name="Raj Jena" userId="5491c9bb877ddc2e" providerId="LiveId" clId="{1D1DAA1D-A2AE-460E-88F6-8953E737A361}" dt="2018-07-04T20:58:22.628" v="1633" actId="478"/>
          <ac:cxnSpMkLst>
            <pc:docMk/>
            <pc:sldMk cId="2068061247" sldId="296"/>
            <ac:cxnSpMk id="13" creationId="{00000000-0000-0000-0000-000000000000}"/>
          </ac:cxnSpMkLst>
        </pc:cxnChg>
        <pc:cxnChg chg="del mod">
          <ac:chgData name="Raj Jena" userId="5491c9bb877ddc2e" providerId="LiveId" clId="{1D1DAA1D-A2AE-460E-88F6-8953E737A361}" dt="2018-07-04T20:58:22.628" v="1633" actId="478"/>
          <ac:cxnSpMkLst>
            <pc:docMk/>
            <pc:sldMk cId="2068061247" sldId="296"/>
            <ac:cxnSpMk id="16" creationId="{00000000-0000-0000-0000-000000000000}"/>
          </ac:cxnSpMkLst>
        </pc:cxnChg>
        <pc:cxnChg chg="del">
          <ac:chgData name="Raj Jena" userId="5491c9bb877ddc2e" providerId="LiveId" clId="{1D1DAA1D-A2AE-460E-88F6-8953E737A361}" dt="2018-07-04T20:58:22.628" v="1633" actId="478"/>
          <ac:cxnSpMkLst>
            <pc:docMk/>
            <pc:sldMk cId="2068061247" sldId="296"/>
            <ac:cxnSpMk id="22" creationId="{00000000-0000-0000-0000-000000000000}"/>
          </ac:cxnSpMkLst>
        </pc:cxnChg>
        <pc:cxnChg chg="del">
          <ac:chgData name="Raj Jena" userId="5491c9bb877ddc2e" providerId="LiveId" clId="{1D1DAA1D-A2AE-460E-88F6-8953E737A361}" dt="2018-07-04T20:58:22.628" v="1633" actId="478"/>
          <ac:cxnSpMkLst>
            <pc:docMk/>
            <pc:sldMk cId="2068061247" sldId="296"/>
            <ac:cxnSpMk id="55" creationId="{00000000-0000-0000-0000-000000000000}"/>
          </ac:cxnSpMkLst>
        </pc:cxnChg>
        <pc:cxnChg chg="del mod">
          <ac:chgData name="Raj Jena" userId="5491c9bb877ddc2e" providerId="LiveId" clId="{1D1DAA1D-A2AE-460E-88F6-8953E737A361}" dt="2018-07-04T20:58:22.628" v="1633" actId="478"/>
          <ac:cxnSpMkLst>
            <pc:docMk/>
            <pc:sldMk cId="2068061247" sldId="296"/>
            <ac:cxnSpMk id="58" creationId="{00000000-0000-0000-0000-000000000000}"/>
          </ac:cxnSpMkLst>
        </pc:cxnChg>
        <pc:cxnChg chg="del mod">
          <ac:chgData name="Raj Jena" userId="5491c9bb877ddc2e" providerId="LiveId" clId="{1D1DAA1D-A2AE-460E-88F6-8953E737A361}" dt="2018-07-04T20:58:22.628" v="1633" actId="478"/>
          <ac:cxnSpMkLst>
            <pc:docMk/>
            <pc:sldMk cId="2068061247" sldId="296"/>
            <ac:cxnSpMk id="63" creationId="{00000000-0000-0000-0000-000000000000}"/>
          </ac:cxnSpMkLst>
        </pc:cxnChg>
        <pc:cxnChg chg="del mod">
          <ac:chgData name="Raj Jena" userId="5491c9bb877ddc2e" providerId="LiveId" clId="{1D1DAA1D-A2AE-460E-88F6-8953E737A361}" dt="2018-07-04T20:58:22.628" v="1633" actId="478"/>
          <ac:cxnSpMkLst>
            <pc:docMk/>
            <pc:sldMk cId="2068061247" sldId="296"/>
            <ac:cxnSpMk id="68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 Light" panose="020B05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 Light" panose="020B0502040204020203" pitchFamily="34" charset="0"/>
              </a:defRPr>
            </a:lvl1pPr>
          </a:lstStyle>
          <a:p>
            <a:fld id="{D099B56A-C023-4CCC-8891-B38D07B8783D}" type="datetimeFigureOut">
              <a:rPr lang="en-GB" smtClean="0"/>
              <a:pPr/>
              <a:t>04/07/2018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 Light" panose="020B05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 Light" panose="020B0502040204020203" pitchFamily="34" charset="0"/>
              </a:defRPr>
            </a:lvl1pPr>
          </a:lstStyle>
          <a:p>
            <a:fld id="{18E7FC8A-50E3-406C-8318-923F4DB5BD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 Light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 Light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 Light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 Light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 Light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algorithms do not need millions of labelled training images. We have can get</a:t>
            </a:r>
            <a:r>
              <a:rPr lang="en-GB" baseline="0" dirty="0"/>
              <a:t> away with </a:t>
            </a:r>
            <a:r>
              <a:rPr lang="en-GB" dirty="0"/>
              <a:t>hundreds.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1EFF7-05BA-415D-85F8-33A42AAA23D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119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13C1-28A5-4A1A-9106-AB095DA9204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951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60F7D-AFE6-4252-B1A3-1D09C50D1C0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312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60F7D-AFE6-4252-B1A3-1D09C50D1C0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05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1EFF7-05BA-415D-85F8-33A42AAA23D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95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1EFF7-05BA-415D-85F8-33A42AAA23D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56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13C1-28A5-4A1A-9106-AB095DA9204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84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1EFF7-05BA-415D-85F8-33A42AAA23D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383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1EFF7-05BA-415D-85F8-33A42AAA23D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071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1EFF7-05BA-415D-85F8-33A42AAA23D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14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1EFF7-05BA-415D-85F8-33A42AAA23D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393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1EFF7-05BA-415D-85F8-33A42AAA23D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4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72-EF41-4F61-9261-034158A89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A448FB-F57C-4E0D-8E3C-CA2A699BE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2DE72-95AC-4137-A71A-A8EF09AFB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7A72-F982-4E89-896F-AAC80D099486}" type="datetimeFigureOut">
              <a:rPr lang="en-GB" smtClean="0"/>
              <a:t>04/07/2018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B64C5-9AA3-4B85-81B7-C43F688E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459BE-762A-4B13-8DD7-A1DA4C60A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7526-B9A6-44F8-835D-DFC2D9CA1D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388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29F9-05CA-4DDC-9C89-4FBCEAC56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F5BCC-5C49-4DED-A935-5F97B2F9B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1DB3E-A253-482D-B4E3-C8E8CCF1F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7A72-F982-4E89-896F-AAC80D099486}" type="datetimeFigureOut">
              <a:rPr lang="en-GB" smtClean="0"/>
              <a:t>04/07/2018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754CD-C448-4E75-912B-619F62E15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95E0B-C9AD-479B-9C85-5F72F0F5F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7526-B9A6-44F8-835D-DFC2D9CA1D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06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EC8CDB-3A9C-484C-B646-0F5F4029BE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CCA641-9CF6-40B2-A10C-F7E827B89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291AD-6383-4D43-8729-C9217E3F2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7A72-F982-4E89-896F-AAC80D099486}" type="datetimeFigureOut">
              <a:rPr lang="en-GB" smtClean="0"/>
              <a:t>04/07/2018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7154D-4037-4E1C-AB0A-016272D52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F9D3B-117F-44DA-B8DF-4B78E667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7526-B9A6-44F8-835D-DFC2D9CA1D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115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7"/>
            <a:ext cx="11655078" cy="1844608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24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4D07A-B8CF-4042-8DF0-CE19FCA8F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68EC0-3C70-4D12-BE27-83905F711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7F3F6-D1A4-4803-A524-E8DA5F8AD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7A72-F982-4E89-896F-AAC80D099486}" type="datetimeFigureOut">
              <a:rPr lang="en-GB" smtClean="0"/>
              <a:t>04/07/2018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651A2-EF67-40BC-AFB9-021571580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443EF-AB48-4F41-95CF-A66AE984B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7526-B9A6-44F8-835D-DFC2D9CA1D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6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79393-A250-48C3-8A66-CD187792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D4B5E-F5BB-4CC4-8C84-A6F783E4A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FE793-5684-4472-9767-4481B9277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7A72-F982-4E89-896F-AAC80D099486}" type="datetimeFigureOut">
              <a:rPr lang="en-GB" smtClean="0"/>
              <a:t>04/07/2018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3A6E0-D2B9-4729-ACBB-9F72309C3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C1ACA-CCD1-4D85-9275-44B26461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7526-B9A6-44F8-835D-DFC2D9CA1D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596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CD149-A9E8-4441-AC43-97D973365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49EA-11AF-48CF-B7A2-BAFA1D24F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64585-ACC5-447E-9F4E-ACA8393FE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2CE34-92CC-40FC-90EB-19436FED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7A72-F982-4E89-896F-AAC80D099486}" type="datetimeFigureOut">
              <a:rPr lang="en-GB" smtClean="0"/>
              <a:t>04/07/2018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2628AA-C466-4B87-8CA2-24E84ABDE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18947-7289-4BBA-A60E-B7AE4626A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7526-B9A6-44F8-835D-DFC2D9CA1D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449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36D0-C768-4A01-B417-3FA81AF6D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FB9C6-0A49-4E97-87F8-B444870A5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D7097-FD67-42A7-8890-D9D255276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3F8A83-02FB-4EE2-A7F7-38F8E66F57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7D9B39-3864-4658-949E-AA56FF61D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6D9819-9CC9-4FC8-BA83-826B6535C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7A72-F982-4E89-896F-AAC80D099486}" type="datetimeFigureOut">
              <a:rPr lang="en-GB" smtClean="0"/>
              <a:t>04/07/2018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29144-F8BE-486A-A90B-AC6FB9D0C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1EBC-2DE5-4C6E-B062-9F3066A9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7526-B9A6-44F8-835D-DFC2D9CA1D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83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301C7-D28A-426A-B2B3-8F4EC33C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FE85F-7D36-42BC-B505-2B8F54FD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7A72-F982-4E89-896F-AAC80D099486}" type="datetimeFigureOut">
              <a:rPr lang="en-GB" smtClean="0"/>
              <a:t>04/07/2018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361B6-2CC0-4DCD-A8AA-6ACB31454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45A18-F177-4072-8782-8966D2E90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7526-B9A6-44F8-835D-DFC2D9CA1D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10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08F776-EBB5-4428-A94F-5C66CB9DC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7A72-F982-4E89-896F-AAC80D099486}" type="datetimeFigureOut">
              <a:rPr lang="en-GB" smtClean="0"/>
              <a:t>04/07/2018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F2A3C8-6F8E-4F96-B59C-D0BD01D9E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39CE0-4E90-49AB-86B4-666D3212B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7526-B9A6-44F8-835D-DFC2D9CA1D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043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ED6BD-578B-4572-8E90-FA2A402AE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CAC57-9A9B-49EC-A34A-3D2EE6C8F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AE7F9-350A-47D4-8D4C-8B44B415F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4D76F-5873-4EDF-BFBB-9624DE3E9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7A72-F982-4E89-896F-AAC80D099486}" type="datetimeFigureOut">
              <a:rPr lang="en-GB" smtClean="0"/>
              <a:t>04/07/2018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FC1BE-0F37-40C9-AB75-D6C1D1EA1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A3BBE-59E7-439F-8085-E2E90A6C5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7526-B9A6-44F8-835D-DFC2D9CA1D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883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182B9-77E2-411C-B4CF-718672B0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ABC8BA-F336-4FEE-831E-25EA84BD9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5611B-0BDA-41EA-B900-847156680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E3489-BEAC-4BE6-9CCE-9BB2D413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7A72-F982-4E89-896F-AAC80D099486}" type="datetimeFigureOut">
              <a:rPr lang="en-GB" smtClean="0"/>
              <a:t>04/07/2018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EF67B-292A-4314-A1B4-03CFA3E0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E7AC6D-E841-49DA-8470-E18A0A30C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7526-B9A6-44F8-835D-DFC2D9CA1D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87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6B20FB-F923-4DBC-88AB-75931B5A4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2537-14BE-4186-9CFF-7DD13D36F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4D53E-F3BB-47BA-BD0C-8FCC622E3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</a:defRPr>
            </a:lvl1pPr>
          </a:lstStyle>
          <a:p>
            <a:fld id="{CC967A72-F982-4E89-896F-AAC80D099486}" type="datetimeFigureOut">
              <a:rPr lang="en-GB" smtClean="0"/>
              <a:pPr/>
              <a:t>04/07/2018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16E56-C42A-45EB-B66B-102B5D87E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4532B-014E-4BD8-9C0C-A91563A8A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</a:defRPr>
            </a:lvl1pPr>
          </a:lstStyle>
          <a:p>
            <a:fld id="{14CE7526-B9A6-44F8-835D-DFC2D9CA1DD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42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Light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8.png"/><Relationship Id="rId21" Type="http://schemas.openxmlformats.org/officeDocument/2006/relationships/image" Target="../media/image40.png"/><Relationship Id="rId7" Type="http://schemas.openxmlformats.org/officeDocument/2006/relationships/image" Target="../media/image30.png"/><Relationship Id="rId12" Type="http://schemas.microsoft.com/office/2007/relationships/hdphoto" Target="../media/hdphoto10.wdp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image" Target="../media/image27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2.png"/><Relationship Id="rId24" Type="http://schemas.openxmlformats.org/officeDocument/2006/relationships/image" Target="../media/image43.png"/><Relationship Id="rId5" Type="http://schemas.openxmlformats.org/officeDocument/2006/relationships/image" Target="../media/image29.png"/><Relationship Id="rId15" Type="http://schemas.openxmlformats.org/officeDocument/2006/relationships/image" Target="../media/image34.jpe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microsoft.com/office/2007/relationships/hdphoto" Target="../media/hdphoto9.wdp"/><Relationship Id="rId19" Type="http://schemas.openxmlformats.org/officeDocument/2006/relationships/image" Target="../media/image38.png"/><Relationship Id="rId4" Type="http://schemas.microsoft.com/office/2007/relationships/hdphoto" Target="../media/hdphoto6.wdp"/><Relationship Id="rId9" Type="http://schemas.openxmlformats.org/officeDocument/2006/relationships/image" Target="../media/image31.png"/><Relationship Id="rId14" Type="http://schemas.microsoft.com/office/2007/relationships/hdphoto" Target="../media/hdphoto11.wdp"/><Relationship Id="rId22" Type="http://schemas.openxmlformats.org/officeDocument/2006/relationships/image" Target="../media/image41.png"/><Relationship Id="rId27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6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77.png"/><Relationship Id="rId3" Type="http://schemas.openxmlformats.org/officeDocument/2006/relationships/image" Target="../media/image71.png"/><Relationship Id="rId7" Type="http://schemas.openxmlformats.org/officeDocument/2006/relationships/image" Target="../media/image63.png"/><Relationship Id="rId12" Type="http://schemas.microsoft.com/office/2007/relationships/hdphoto" Target="../media/hdphoto1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microsoft.com/office/2007/relationships/hdphoto" Target="../media/hdphoto15.wdp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microsoft.com/office/2007/relationships/hdphoto" Target="../media/hdphoto17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77.png"/><Relationship Id="rId18" Type="http://schemas.microsoft.com/office/2007/relationships/hdphoto" Target="../media/hdphoto18.wdp"/><Relationship Id="rId3" Type="http://schemas.openxmlformats.org/officeDocument/2006/relationships/image" Target="../media/image71.png"/><Relationship Id="rId21" Type="http://schemas.openxmlformats.org/officeDocument/2006/relationships/image" Target="../media/image80.png"/><Relationship Id="rId7" Type="http://schemas.openxmlformats.org/officeDocument/2006/relationships/image" Target="../media/image63.png"/><Relationship Id="rId12" Type="http://schemas.microsoft.com/office/2007/relationships/hdphoto" Target="../media/hdphoto16.wdp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6" Type="http://schemas.microsoft.com/office/2007/relationships/hdphoto" Target="../media/hdphoto13.wdp"/><Relationship Id="rId20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5" Type="http://schemas.openxmlformats.org/officeDocument/2006/relationships/image" Target="../media/image66.png"/><Relationship Id="rId10" Type="http://schemas.microsoft.com/office/2007/relationships/hdphoto" Target="../media/hdphoto15.wdp"/><Relationship Id="rId19" Type="http://schemas.openxmlformats.org/officeDocument/2006/relationships/image" Target="../media/image79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microsoft.com/office/2007/relationships/hdphoto" Target="../media/hdphoto17.wdp"/><Relationship Id="rId22" Type="http://schemas.microsoft.com/office/2007/relationships/hdphoto" Target="../media/hdphoto20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77.png"/><Relationship Id="rId18" Type="http://schemas.microsoft.com/office/2007/relationships/hdphoto" Target="../media/hdphoto18.wdp"/><Relationship Id="rId26" Type="http://schemas.microsoft.com/office/2007/relationships/hdphoto" Target="../media/hdphoto21.wdp"/><Relationship Id="rId3" Type="http://schemas.openxmlformats.org/officeDocument/2006/relationships/image" Target="../media/image71.png"/><Relationship Id="rId21" Type="http://schemas.openxmlformats.org/officeDocument/2006/relationships/image" Target="../media/image80.png"/><Relationship Id="rId7" Type="http://schemas.openxmlformats.org/officeDocument/2006/relationships/image" Target="../media/image63.png"/><Relationship Id="rId12" Type="http://schemas.microsoft.com/office/2007/relationships/hdphoto" Target="../media/hdphoto16.wdp"/><Relationship Id="rId17" Type="http://schemas.openxmlformats.org/officeDocument/2006/relationships/image" Target="../media/image78.pn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6" Type="http://schemas.microsoft.com/office/2007/relationships/hdphoto" Target="../media/hdphoto13.wdp"/><Relationship Id="rId20" Type="http://schemas.microsoft.com/office/2007/relationships/hdphoto" Target="../media/hdphoto19.wdp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6.png"/><Relationship Id="rId24" Type="http://schemas.microsoft.com/office/2007/relationships/hdphoto" Target="../media/hdphoto14.wdp"/><Relationship Id="rId5" Type="http://schemas.openxmlformats.org/officeDocument/2006/relationships/image" Target="../media/image73.png"/><Relationship Id="rId15" Type="http://schemas.openxmlformats.org/officeDocument/2006/relationships/image" Target="../media/image66.png"/><Relationship Id="rId23" Type="http://schemas.openxmlformats.org/officeDocument/2006/relationships/image" Target="../media/image67.png"/><Relationship Id="rId28" Type="http://schemas.microsoft.com/office/2007/relationships/hdphoto" Target="../media/hdphoto22.wdp"/><Relationship Id="rId10" Type="http://schemas.microsoft.com/office/2007/relationships/hdphoto" Target="../media/hdphoto15.wdp"/><Relationship Id="rId19" Type="http://schemas.openxmlformats.org/officeDocument/2006/relationships/image" Target="../media/image79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microsoft.com/office/2007/relationships/hdphoto" Target="../media/hdphoto17.wdp"/><Relationship Id="rId22" Type="http://schemas.microsoft.com/office/2007/relationships/hdphoto" Target="../media/hdphoto20.wdp"/><Relationship Id="rId27" Type="http://schemas.openxmlformats.org/officeDocument/2006/relationships/image" Target="../media/image82.png"/><Relationship Id="rId30" Type="http://schemas.microsoft.com/office/2007/relationships/hdphoto" Target="../media/hdphoto23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77.png"/><Relationship Id="rId18" Type="http://schemas.microsoft.com/office/2007/relationships/hdphoto" Target="../media/hdphoto18.wdp"/><Relationship Id="rId26" Type="http://schemas.microsoft.com/office/2007/relationships/hdphoto" Target="../media/hdphoto21.wdp"/><Relationship Id="rId3" Type="http://schemas.openxmlformats.org/officeDocument/2006/relationships/image" Target="../media/image71.png"/><Relationship Id="rId21" Type="http://schemas.openxmlformats.org/officeDocument/2006/relationships/image" Target="../media/image80.png"/><Relationship Id="rId34" Type="http://schemas.microsoft.com/office/2007/relationships/hdphoto" Target="../media/hdphoto25.wdp"/><Relationship Id="rId7" Type="http://schemas.openxmlformats.org/officeDocument/2006/relationships/image" Target="../media/image63.png"/><Relationship Id="rId12" Type="http://schemas.microsoft.com/office/2007/relationships/hdphoto" Target="../media/hdphoto16.wdp"/><Relationship Id="rId17" Type="http://schemas.openxmlformats.org/officeDocument/2006/relationships/image" Target="../media/image78.png"/><Relationship Id="rId25" Type="http://schemas.openxmlformats.org/officeDocument/2006/relationships/image" Target="../media/image81.png"/><Relationship Id="rId33" Type="http://schemas.openxmlformats.org/officeDocument/2006/relationships/image" Target="../media/image85.png"/><Relationship Id="rId38" Type="http://schemas.microsoft.com/office/2007/relationships/hdphoto" Target="../media/hdphoto27.wdp"/><Relationship Id="rId2" Type="http://schemas.openxmlformats.org/officeDocument/2006/relationships/notesSlide" Target="../notesSlides/notesSlide9.xml"/><Relationship Id="rId16" Type="http://schemas.microsoft.com/office/2007/relationships/hdphoto" Target="../media/hdphoto13.wdp"/><Relationship Id="rId20" Type="http://schemas.microsoft.com/office/2007/relationships/hdphoto" Target="../media/hdphoto19.wdp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6.png"/><Relationship Id="rId24" Type="http://schemas.microsoft.com/office/2007/relationships/hdphoto" Target="../media/hdphoto14.wdp"/><Relationship Id="rId32" Type="http://schemas.microsoft.com/office/2007/relationships/hdphoto" Target="../media/hdphoto24.wdp"/><Relationship Id="rId37" Type="http://schemas.openxmlformats.org/officeDocument/2006/relationships/image" Target="../media/image87.png"/><Relationship Id="rId5" Type="http://schemas.openxmlformats.org/officeDocument/2006/relationships/image" Target="../media/image73.png"/><Relationship Id="rId15" Type="http://schemas.openxmlformats.org/officeDocument/2006/relationships/image" Target="../media/image66.png"/><Relationship Id="rId23" Type="http://schemas.openxmlformats.org/officeDocument/2006/relationships/image" Target="../media/image67.png"/><Relationship Id="rId28" Type="http://schemas.microsoft.com/office/2007/relationships/hdphoto" Target="../media/hdphoto22.wdp"/><Relationship Id="rId36" Type="http://schemas.microsoft.com/office/2007/relationships/hdphoto" Target="../media/hdphoto26.wdp"/><Relationship Id="rId10" Type="http://schemas.microsoft.com/office/2007/relationships/hdphoto" Target="../media/hdphoto15.wdp"/><Relationship Id="rId19" Type="http://schemas.openxmlformats.org/officeDocument/2006/relationships/image" Target="../media/image79.png"/><Relationship Id="rId31" Type="http://schemas.openxmlformats.org/officeDocument/2006/relationships/image" Target="../media/image84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microsoft.com/office/2007/relationships/hdphoto" Target="../media/hdphoto17.wdp"/><Relationship Id="rId22" Type="http://schemas.microsoft.com/office/2007/relationships/hdphoto" Target="../media/hdphoto20.wdp"/><Relationship Id="rId27" Type="http://schemas.openxmlformats.org/officeDocument/2006/relationships/image" Target="../media/image82.png"/><Relationship Id="rId30" Type="http://schemas.microsoft.com/office/2007/relationships/hdphoto" Target="../media/hdphoto23.wdp"/><Relationship Id="rId35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T2iVXjEm4WY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005512-1A08-4E3A-A9BF-8BD38198D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81299"/>
            <a:ext cx="12192000" cy="1728664"/>
          </a:xfrm>
          <a:solidFill>
            <a:srgbClr val="008080">
              <a:alpha val="67059"/>
            </a:srgbClr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An oncologist’s guide to using AI for cancer therapy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966A7-386F-4700-96D0-BFB8CE8C6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910981"/>
            <a:ext cx="12192000" cy="947019"/>
          </a:xfrm>
          <a:solidFill>
            <a:srgbClr val="008080">
              <a:alpha val="67059"/>
            </a:srgbClr>
          </a:solidFill>
        </p:spPr>
        <p:txBody>
          <a:bodyPr>
            <a:normAutofit lnSpcReduction="10000"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Raj Jena</a:t>
            </a:r>
          </a:p>
          <a:p>
            <a:r>
              <a:rPr lang="en-GB" dirty="0" err="1">
                <a:solidFill>
                  <a:schemeClr val="bg1"/>
                </a:solidFill>
              </a:rPr>
              <a:t>Innereye</a:t>
            </a:r>
            <a:r>
              <a:rPr lang="en-GB" dirty="0">
                <a:solidFill>
                  <a:schemeClr val="bg1"/>
                </a:solidFill>
              </a:rPr>
              <a:t> team </a:t>
            </a:r>
            <a:r>
              <a:rPr lang="en-GB" dirty="0">
                <a:solidFill>
                  <a:srgbClr val="008080"/>
                </a:solidFill>
              </a:rPr>
              <a:t>| </a:t>
            </a:r>
            <a:r>
              <a:rPr lang="en-GB" dirty="0">
                <a:solidFill>
                  <a:schemeClr val="bg1"/>
                </a:solidFill>
              </a:rPr>
              <a:t>Microsoft Research</a:t>
            </a:r>
            <a:r>
              <a:rPr lang="en-GB" dirty="0">
                <a:solidFill>
                  <a:srgbClr val="008080"/>
                </a:solidFill>
              </a:rPr>
              <a:t> | </a:t>
            </a:r>
            <a:r>
              <a:rPr lang="en-GB" dirty="0">
                <a:solidFill>
                  <a:schemeClr val="bg1"/>
                </a:solidFill>
              </a:rPr>
              <a:t>Radiation Oncologist</a:t>
            </a:r>
            <a:r>
              <a:rPr lang="en-GB" dirty="0">
                <a:solidFill>
                  <a:srgbClr val="008080"/>
                </a:solidFill>
              </a:rPr>
              <a:t> | </a:t>
            </a:r>
            <a:r>
              <a:rPr lang="en-GB" dirty="0">
                <a:solidFill>
                  <a:schemeClr val="bg1"/>
                </a:solidFill>
              </a:rPr>
              <a:t>University of Cambridge</a:t>
            </a:r>
          </a:p>
        </p:txBody>
      </p:sp>
    </p:spTree>
    <p:extLst>
      <p:ext uri="{BB962C8B-B14F-4D97-AF65-F5344CB8AC3E}">
        <p14:creationId xmlns:p14="http://schemas.microsoft.com/office/powerpoint/2010/main" val="378899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9DC4-B89B-43F4-8B5C-46D5DC4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Relative biological effectiveness : 1Gy ≠ 1Gy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8003C1-12E7-48CA-85E0-2F06F4339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86" y="1638593"/>
            <a:ext cx="5715000" cy="4076700"/>
          </a:xfrm>
          <a:prstGeom prst="rect">
            <a:avLst/>
          </a:prstGeom>
        </p:spPr>
      </p:pic>
      <p:pic>
        <p:nvPicPr>
          <p:cNvPr id="1026" name="Picture 2" descr="https://ars.els-cdn.com/content/image/1-s2.0-S1658365515000539-g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718" y="2090057"/>
            <a:ext cx="4419428" cy="336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5DE0CA-9EF0-4E8D-A0AB-F651871CCC32}"/>
              </a:ext>
            </a:extLst>
          </p:cNvPr>
          <p:cNvSpPr txBox="1"/>
          <p:nvPr/>
        </p:nvSpPr>
        <p:spPr>
          <a:xfrm>
            <a:off x="6332510" y="5506983"/>
            <a:ext cx="5021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err="1">
                <a:solidFill>
                  <a:schemeClr val="bg1"/>
                </a:solidFill>
                <a:latin typeface="Segoe UI Light" panose="020B0502040204020203" pitchFamily="34" charset="0"/>
              </a:rPr>
              <a:t>Desouky</a:t>
            </a:r>
            <a:r>
              <a:rPr lang="en-GB" sz="1400" i="1" dirty="0">
                <a:solidFill>
                  <a:schemeClr val="bg1"/>
                </a:solidFill>
                <a:latin typeface="Segoe UI Light" panose="020B0502040204020203" pitchFamily="34" charset="0"/>
              </a:rPr>
              <a:t> &amp; Zhou, JTUSCI 2016</a:t>
            </a:r>
          </a:p>
        </p:txBody>
      </p:sp>
    </p:spTree>
    <p:extLst>
      <p:ext uri="{BB962C8B-B14F-4D97-AF65-F5344CB8AC3E}">
        <p14:creationId xmlns:p14="http://schemas.microsoft.com/office/powerpoint/2010/main" val="115684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403" y="781276"/>
            <a:ext cx="4162425" cy="54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6E9DC4-B89B-43F4-8B5C-46D5DC4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RT targeting concepts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DE0CA-9EF0-4E8D-A0AB-F651871CCC32}"/>
              </a:ext>
            </a:extLst>
          </p:cNvPr>
          <p:cNvSpPr txBox="1"/>
          <p:nvPr/>
        </p:nvSpPr>
        <p:spPr>
          <a:xfrm>
            <a:off x="7489371" y="6323433"/>
            <a:ext cx="4274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/>
                </a:solidFill>
                <a:latin typeface="Segoe UI Light" panose="020B0502040204020203" pitchFamily="34" charset="0"/>
              </a:rPr>
              <a:t>ICRU Reports 50, 62, 83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71C204-2BE7-4CAB-A22C-8086D091C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1429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bg1"/>
                </a:solidFill>
              </a:rPr>
              <a:t>GTV – gross tumour volume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Visible with the eye, or on a scan</a:t>
            </a: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Segmented as first part of RT workflow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CTV – clinical target volume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Microscopic tumour spread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Inferred from scans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Probability of finding tumour cell falls to zero at edge of CTV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PTV – planning target volume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Motion effects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Setup uncertainty of the machine</a:t>
            </a:r>
          </a:p>
        </p:txBody>
      </p:sp>
    </p:spTree>
    <p:extLst>
      <p:ext uri="{BB962C8B-B14F-4D97-AF65-F5344CB8AC3E}">
        <p14:creationId xmlns:p14="http://schemas.microsoft.com/office/powerpoint/2010/main" val="130740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403" y="781276"/>
            <a:ext cx="4162425" cy="54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6E9DC4-B89B-43F4-8B5C-46D5DC4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RT targeting goals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DE0CA-9EF0-4E8D-A0AB-F651871CCC32}"/>
              </a:ext>
            </a:extLst>
          </p:cNvPr>
          <p:cNvSpPr txBox="1"/>
          <p:nvPr/>
        </p:nvSpPr>
        <p:spPr>
          <a:xfrm>
            <a:off x="7489371" y="6323433"/>
            <a:ext cx="4274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/>
                </a:solidFill>
                <a:latin typeface="Segoe UI Light" panose="020B0502040204020203" pitchFamily="34" charset="0"/>
              </a:rPr>
              <a:t>ICRU Reports 50, 62, 83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71C204-2BE7-4CAB-A22C-8086D091C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1429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bg1"/>
                </a:solidFill>
              </a:rPr>
              <a:t>GTV – tumour only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Maximise cell damage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Remove dependence on oxygen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CTV – tumour &amp; health tissue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Kill the tumour cells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Shield the healthy cells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Activate the immune system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PTV – healthy tissue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Target accurately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Track target motion</a:t>
            </a:r>
          </a:p>
        </p:txBody>
      </p:sp>
    </p:spTree>
    <p:extLst>
      <p:ext uri="{BB962C8B-B14F-4D97-AF65-F5344CB8AC3E}">
        <p14:creationId xmlns:p14="http://schemas.microsoft.com/office/powerpoint/2010/main" val="129597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9DC4-B89B-43F4-8B5C-46D5DC4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Imaging for RT – seeing the target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71C204-2BE7-4CAB-A22C-8086D091C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57057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CT and PET scans for lung cancer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i="1" dirty="0">
                <a:solidFill>
                  <a:schemeClr val="bg1"/>
                </a:solidFill>
              </a:rPr>
              <a:t>Diagnostic imaging</a:t>
            </a:r>
          </a:p>
        </p:txBody>
      </p:sp>
      <p:pic>
        <p:nvPicPr>
          <p:cNvPr id="3074" name="Picture 2" descr="Image result for pet ct lung canc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" t="4959" r="2688" b="7438"/>
          <a:stretch/>
        </p:blipFill>
        <p:spPr bwMode="auto">
          <a:xfrm>
            <a:off x="5595257" y="1796149"/>
            <a:ext cx="617220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86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9DC4-B89B-43F4-8B5C-46D5DC4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Imaging for RT – seeing the target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71C204-2BE7-4CAB-A22C-8086D091C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57057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CT and MRI scans for </a:t>
            </a:r>
            <a:r>
              <a:rPr lang="en-GB" dirty="0" err="1">
                <a:solidFill>
                  <a:schemeClr val="bg1"/>
                </a:solidFill>
              </a:rPr>
              <a:t>glioblastoma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i="1" dirty="0">
                <a:solidFill>
                  <a:schemeClr val="bg1"/>
                </a:solidFill>
              </a:rPr>
              <a:t>Diagnostic imaging</a:t>
            </a:r>
          </a:p>
        </p:txBody>
      </p:sp>
      <p:pic>
        <p:nvPicPr>
          <p:cNvPr id="4098" name="Picture 2" descr="Glio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719" y="3993469"/>
            <a:ext cx="5265333" cy="260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538" y="2497818"/>
            <a:ext cx="38100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41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9DC4-B89B-43F4-8B5C-46D5DC4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Imaging for RT – measuring the target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71C204-2BE7-4CAB-A22C-8086D091C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32714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Cu ATSM PET quantification of hypoxia levels in head &amp; neck cancer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i="1" dirty="0" err="1">
                <a:solidFill>
                  <a:schemeClr val="bg1"/>
                </a:solidFill>
              </a:rPr>
              <a:t>Theranostic</a:t>
            </a:r>
            <a:r>
              <a:rPr lang="en-GB" i="1" dirty="0">
                <a:solidFill>
                  <a:schemeClr val="bg1"/>
                </a:solidFill>
              </a:rPr>
              <a:t> imaging (more later)</a:t>
            </a:r>
          </a:p>
        </p:txBody>
      </p:sp>
      <p:pic>
        <p:nvPicPr>
          <p:cNvPr id="5122" name="Picture 2" descr="Image result for fmiso pet and neck can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86" y="1480456"/>
            <a:ext cx="4591418" cy="513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51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9DC4-B89B-43F4-8B5C-46D5DC4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Imaging for RT – measuring the target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71C204-2BE7-4CAB-A22C-8086D091C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32714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Quantifying infiltration of </a:t>
            </a:r>
            <a:r>
              <a:rPr lang="en-GB" dirty="0" err="1">
                <a:solidFill>
                  <a:schemeClr val="bg1"/>
                </a:solidFill>
              </a:rPr>
              <a:t>glioblastoma</a:t>
            </a:r>
            <a:r>
              <a:rPr lang="en-GB" dirty="0">
                <a:solidFill>
                  <a:schemeClr val="bg1"/>
                </a:solidFill>
              </a:rPr>
              <a:t> into surrounding brain white matter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i="1" dirty="0" err="1">
                <a:solidFill>
                  <a:schemeClr val="bg1"/>
                </a:solidFill>
              </a:rPr>
              <a:t>Theranostic</a:t>
            </a:r>
            <a:r>
              <a:rPr lang="en-GB" i="1" dirty="0">
                <a:solidFill>
                  <a:schemeClr val="bg1"/>
                </a:solidFill>
              </a:rPr>
              <a:t> imaging (more later)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34419"/>
            <a:ext cx="4130449" cy="47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43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F6614E-B2EF-4FC8-80C7-D00B557D94F4}"/>
              </a:ext>
            </a:extLst>
          </p:cNvPr>
          <p:cNvGrpSpPr/>
          <p:nvPr/>
        </p:nvGrpSpPr>
        <p:grpSpPr>
          <a:xfrm>
            <a:off x="7142671" y="204636"/>
            <a:ext cx="4952427" cy="6489462"/>
            <a:chOff x="6929578" y="374426"/>
            <a:chExt cx="5324020" cy="66533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7ADA65-ED9A-4D1B-87A6-066CF915B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9578" y="374426"/>
              <a:ext cx="5324020" cy="665336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E609FD-4AFB-47D7-8398-AB190A02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6941" y1="56843" x2="45568" y2="63836"/>
                          <a14:foregroundMark x1="45568" y1="63836" x2="41323" y2="70230"/>
                          <a14:foregroundMark x1="41323" y1="70230" x2="36704" y2="64136"/>
                          <a14:foregroundMark x1="36704" y1="64136" x2="38702" y2="60140"/>
                          <a14:backgroundMark x1="27216" y1="68232" x2="28839" y2="60839"/>
                          <a14:backgroundMark x1="28839" y1="60839" x2="33084" y2="54146"/>
                          <a14:backgroundMark x1="33084" y1="54146" x2="40949" y2="49151"/>
                          <a14:backgroundMark x1="40949" y1="49151" x2="49938" y2="48152"/>
                          <a14:backgroundMark x1="49938" y1="48152" x2="58677" y2="51948"/>
                          <a14:backgroundMark x1="58677" y1="51948" x2="62047" y2="59640"/>
                          <a14:backgroundMark x1="62047" y1="59640" x2="61548" y2="69231"/>
                          <a14:backgroundMark x1="61548" y1="69231" x2="55181" y2="75125"/>
                          <a14:backgroundMark x1="55181" y1="75125" x2="39825" y2="81618"/>
                          <a14:backgroundMark x1="12859" y1="40060" x2="32709" y2="29770"/>
                          <a14:backgroundMark x1="32709" y1="29770" x2="45943" y2="28472"/>
                          <a14:backgroundMark x1="45943" y1="28472" x2="60924" y2="28971"/>
                          <a14:backgroundMark x1="60924" y1="28971" x2="82896" y2="38661"/>
                          <a14:backgroundMark x1="82896" y1="38661" x2="87765" y2="45754"/>
                          <a14:backgroundMark x1="87765" y1="45754" x2="86767" y2="58442"/>
                          <a14:backgroundMark x1="51186" y1="52947" x2="53933" y2="65734"/>
                          <a14:backgroundMark x1="71536" y1="37562" x2="81523" y2="70230"/>
                          <a14:backgroundMark x1="35456" y1="57742" x2="25718" y2="65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9578" y="374426"/>
              <a:ext cx="5324020" cy="66533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9FA121-C35F-4B02-B23D-A63B5223A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72659" y1="44855" x2="80025" y2="49151"/>
                          <a14:foregroundMark x1="80025" y1="49151" x2="80025" y2="57043"/>
                          <a14:foregroundMark x1="80025" y1="57043" x2="75905" y2="60140"/>
                          <a14:backgroundMark x1="92135" y1="50150" x2="88140" y2="42458"/>
                          <a14:backgroundMark x1="88140" y1="42458" x2="78652" y2="39660"/>
                          <a14:backgroundMark x1="78652" y1="39660" x2="69538" y2="40959"/>
                          <a14:backgroundMark x1="69538" y1="40959" x2="64045" y2="46553"/>
                          <a14:backgroundMark x1="64045" y1="46553" x2="63421" y2="54346"/>
                          <a14:backgroundMark x1="63421" y1="54346" x2="66292" y2="61339"/>
                          <a14:backgroundMark x1="66292" y1="61339" x2="73783" y2="65634"/>
                          <a14:backgroundMark x1="73783" y1="65634" x2="82397" y2="66633"/>
                          <a14:backgroundMark x1="69039" y1="60739" x2="75031" y2="65035"/>
                          <a14:backgroundMark x1="76404" y1="64236" x2="80275" y2="63936"/>
                          <a14:backgroundMark x1="64544" y1="24076" x2="29838" y2="57243"/>
                          <a14:backgroundMark x1="70162" y1="32068" x2="35705" y2="74625"/>
                          <a14:backgroundMark x1="55556" y1="18182" x2="11735" y2="49151"/>
                          <a14:backgroundMark x1="11735" y1="49151" x2="10487" y2="50749"/>
                          <a14:backgroundMark x1="45318" y1="61139" x2="98377" y2="981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9578" y="374426"/>
              <a:ext cx="5324020" cy="665336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354BEB6-25EA-4CEE-9360-FDDD0D1A7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65044" y1="27772" x2="60050" y2="34765"/>
                          <a14:foregroundMark x1="60050" y1="34765" x2="59301" y2="41758"/>
                          <a14:foregroundMark x1="56489" y1="45527" x2="54307" y2="48452"/>
                          <a14:foregroundMark x1="59301" y1="41758" x2="56707" y2="45234"/>
                          <a14:foregroundMark x1="65668" y1="50949" x2="69164" y2="50649"/>
                          <a14:foregroundMark x1="47441" y1="43057" x2="49189" y2="42757"/>
                          <a14:foregroundMark x1="41948" y1="59241" x2="42072" y2="60040"/>
                          <a14:foregroundMark x1="42322" y1="58042" x2="47191" y2="56044"/>
                          <a14:foregroundMark x1="46317" y1="60839" x2="46317" y2="60839"/>
                          <a14:foregroundMark x1="45443" y1="58242" x2="45443" y2="58242"/>
                          <a14:foregroundMark x1="45818" y1="59041" x2="45818" y2="59041"/>
                          <a14:backgroundMark x1="57179" y1="53746" x2="60549" y2="65035"/>
                          <a14:backgroundMark x1="60549" y1="65035" x2="60549" y2="65035"/>
                          <a14:backgroundMark x1="65293" y1="42358" x2="63171" y2="48452"/>
                          <a14:backgroundMark x1="75156" y1="44056" x2="77029" y2="62238"/>
                          <a14:backgroundMark x1="76529" y1="40859" x2="77653" y2="31968"/>
                          <a14:backgroundMark x1="43446" y1="65534" x2="37828" y2="71429"/>
                          <a14:backgroundMark x1="37828" y1="71429" x2="37828" y2="71528"/>
                          <a14:backgroundMark x1="33208" y1="42058" x2="34956" y2="59840"/>
                          <a14:backgroundMark x1="46192" y1="29970" x2="43321" y2="41159"/>
                          <a14:backgroundMark x1="48689" y1="37163" x2="9238" y2="42358"/>
                          <a14:backgroundMark x1="12609" y1="42058" x2="31835" y2="30669"/>
                          <a14:backgroundMark x1="56679" y1="32468" x2="56305" y2="32967"/>
                          <a14:backgroundMark x1="66792" y1="34166" x2="66042" y2="37063"/>
                          <a14:backgroundMark x1="54806" y1="44056" x2="54557" y2="44755"/>
                          <a14:backgroundMark x1="55556" y1="38262" x2="54307" y2="38362"/>
                          <a14:backgroundMark x1="48814" y1="44356" x2="46317" y2="44456"/>
                          <a14:backgroundMark x1="49313" y1="47552" x2="48315" y2="47852"/>
                          <a14:backgroundMark x1="44114" y1="59837" x2="44195" y2="60739"/>
                          <a14:backgroundMark x1="46941" y1="57542" x2="47191" y2="58342"/>
                          <a14:backgroundMark x1="40949" y1="57842" x2="39201" y2="59341"/>
                          <a14:backgroundMark x1="47316" y1="57343" x2="47316" y2="57343"/>
                          <a14:backgroundMark x1="50936" y1="68831" x2="49313" y2="687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9578" y="374426"/>
              <a:ext cx="5324020" cy="665336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61AC2BE-B29D-4055-AF63-A3EDC73DB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77903" y1="60340" x2="81648" y2="60240"/>
                          <a14:backgroundMark x1="92260" y1="49151" x2="50811" y2="51648"/>
                          <a14:backgroundMark x1="50811" y1="51648" x2="44569" y2="57143"/>
                          <a14:backgroundMark x1="44569" y1="57143" x2="42072" y2="64735"/>
                          <a14:backgroundMark x1="42072" y1="64735" x2="43446" y2="72428"/>
                          <a14:backgroundMark x1="43446" y1="72428" x2="44070" y2="73427"/>
                          <a14:backgroundMark x1="69663" y1="8192" x2="50437" y2="40160"/>
                          <a14:backgroundMark x1="50437" y1="40160" x2="41448" y2="67532"/>
                          <a14:backgroundMark x1="32584" y1="19580" x2="26342" y2="74126"/>
                          <a14:backgroundMark x1="35081" y1="71928" x2="49189" y2="71329"/>
                          <a14:backgroundMark x1="49189" y1="71329" x2="86392" y2="72128"/>
                          <a14:backgroundMark x1="96255" y1="76523" x2="49438" y2="80420"/>
                          <a14:backgroundMark x1="62297" y1="52148" x2="74532" y2="31868"/>
                          <a14:backgroundMark x1="45194" y1="34565" x2="999" y2="46154"/>
                          <a14:backgroundMark x1="65543" y1="45255" x2="62297" y2="77223"/>
                          <a14:backgroundMark x1="61798" y1="63337" x2="62172" y2="29770"/>
                          <a14:backgroundMark x1="25843" y1="28871" x2="1623" y2="33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9578" y="374426"/>
              <a:ext cx="5324020" cy="665336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B19B81-C951-400E-8541-0C13DFF7D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76404" y1="62038" x2="78901" y2="61439"/>
                          <a14:backgroundMark x1="93508" y1="52248" x2="73408" y2="53247"/>
                          <a14:backgroundMark x1="73408" y1="53247" x2="67041" y2="59341"/>
                          <a14:backgroundMark x1="67041" y1="59341" x2="67541" y2="66633"/>
                          <a14:backgroundMark x1="67541" y1="66633" x2="74532" y2="71528"/>
                          <a14:backgroundMark x1="74532" y1="71528" x2="82772" y2="73427"/>
                          <a14:backgroundMark x1="82772" y1="73427" x2="89139" y2="72627"/>
                          <a14:backgroundMark x1="58552" y1="14585" x2="30712" y2="67433"/>
                          <a14:backgroundMark x1="40824" y1="66933" x2="65293" y2="49451"/>
                          <a14:backgroundMark x1="54307" y1="60739" x2="60300" y2="74426"/>
                          <a14:backgroundMark x1="60300" y1="74426" x2="70037" y2="79321"/>
                          <a14:backgroundMark x1="70037" y1="79321" x2="87516" y2="80919"/>
                          <a14:backgroundMark x1="71286" y1="57443" x2="71660" y2="65035"/>
                          <a14:backgroundMark x1="71660" y1="65035" x2="71910" y2="65534"/>
                          <a14:backgroundMark x1="18851" y1="19980" x2="28215" y2="60639"/>
                          <a14:backgroundMark x1="28215" y1="60639" x2="29213" y2="61938"/>
                          <a14:backgroundMark x1="40449" y1="49351" x2="89763" y2="35365"/>
                          <a14:backgroundMark x1="89763" y1="35365" x2="96754" y2="34865"/>
                          <a14:backgroundMark x1="43196" y1="32368" x2="9988" y2="357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9578" y="374426"/>
              <a:ext cx="5324020" cy="66533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AI applications in 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155546" cy="1500187"/>
          </a:xfrm>
        </p:spPr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Image reconstruction </a:t>
            </a:r>
            <a:r>
              <a:rPr lang="en-GB" dirty="0">
                <a:solidFill>
                  <a:schemeClr val="bg1"/>
                </a:solidFill>
              </a:rPr>
              <a:t>| </a:t>
            </a:r>
            <a:r>
              <a:rPr lang="en-GB" dirty="0">
                <a:solidFill>
                  <a:srgbClr val="33CCCC"/>
                </a:solidFill>
              </a:rPr>
              <a:t>Segmentation 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rgbClr val="33CCCC"/>
                </a:solidFill>
              </a:rPr>
              <a:t>Adaptive &amp; real-time RT</a:t>
            </a:r>
            <a:r>
              <a:rPr lang="en-GB" dirty="0">
                <a:solidFill>
                  <a:schemeClr val="bg1"/>
                </a:solidFill>
              </a:rPr>
              <a:t> | </a:t>
            </a:r>
            <a:r>
              <a:rPr lang="en-GB" dirty="0">
                <a:solidFill>
                  <a:srgbClr val="33CCCC"/>
                </a:solidFill>
              </a:rPr>
              <a:t>RT Radiomics</a:t>
            </a:r>
          </a:p>
        </p:txBody>
      </p:sp>
    </p:spTree>
    <p:extLst>
      <p:ext uri="{BB962C8B-B14F-4D97-AF65-F5344CB8AC3E}">
        <p14:creationId xmlns:p14="http://schemas.microsoft.com/office/powerpoint/2010/main" val="717323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9DC4-B89B-43F4-8B5C-46D5DC4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Imaging reconstruction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71C204-2BE7-4CAB-A22C-8086D091C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43943" cy="4351338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chemeClr val="bg1"/>
                </a:solidFill>
              </a:rPr>
              <a:t>Filtered back projection (CT, PET, PET-CT)</a:t>
            </a:r>
          </a:p>
          <a:p>
            <a:r>
              <a:rPr lang="en-GB" dirty="0">
                <a:solidFill>
                  <a:schemeClr val="bg1"/>
                </a:solidFill>
              </a:rPr>
              <a:t>MRI – more complex</a:t>
            </a:r>
          </a:p>
          <a:p>
            <a:r>
              <a:rPr lang="en-GB" dirty="0">
                <a:solidFill>
                  <a:schemeClr val="bg1"/>
                </a:solidFill>
              </a:rPr>
              <a:t>Usually optimised for specific features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Signal / Noise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Artefact reduction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Spatial distortion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Quantification</a:t>
            </a:r>
          </a:p>
        </p:txBody>
      </p:sp>
      <p:pic>
        <p:nvPicPr>
          <p:cNvPr id="3" name="Filtered back-projection reconstruction of head slice.mp4">
            <a:hlinkClick r:id="" action="ppaction://media"/>
            <a:extLst>
              <a:ext uri="{FF2B5EF4-FFF2-40B4-BE49-F238E27FC236}">
                <a16:creationId xmlns:a16="http://schemas.microsoft.com/office/drawing/2014/main" id="{AAEAC511-BF50-4457-BCFD-0194665487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1494" y="2039436"/>
            <a:ext cx="7476730" cy="350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7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9DC4-B89B-43F4-8B5C-46D5DC4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ML for joint reconstruction and processing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71C204-2BE7-4CAB-A22C-8086D091C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22371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‘Reconstruction’ ML</a:t>
            </a:r>
          </a:p>
          <a:p>
            <a:r>
              <a:rPr lang="en-GB" dirty="0">
                <a:solidFill>
                  <a:schemeClr val="bg1"/>
                </a:solidFill>
              </a:rPr>
              <a:t>‘Processing’ ML</a:t>
            </a:r>
          </a:p>
          <a:p>
            <a:r>
              <a:rPr lang="en-GB" dirty="0">
                <a:solidFill>
                  <a:schemeClr val="bg1"/>
                </a:solidFill>
              </a:rPr>
              <a:t>One cost function</a:t>
            </a:r>
          </a:p>
          <a:p>
            <a:r>
              <a:rPr lang="en-GB" dirty="0">
                <a:solidFill>
                  <a:schemeClr val="bg1"/>
                </a:solidFill>
              </a:rPr>
              <a:t>Joint training / parameter optimisation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0"/>
            <a:ext cx="53625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DE0CA-9EF0-4E8D-A0AB-F651871CCC32}"/>
              </a:ext>
            </a:extLst>
          </p:cNvPr>
          <p:cNvSpPr txBox="1"/>
          <p:nvPr/>
        </p:nvSpPr>
        <p:spPr>
          <a:xfrm>
            <a:off x="6332510" y="5506983"/>
            <a:ext cx="5624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/>
                </a:solidFill>
                <a:latin typeface="Segoe UI Light" panose="020B0502040204020203" pitchFamily="34" charset="0"/>
              </a:rPr>
              <a:t>Daniel </a:t>
            </a:r>
            <a:r>
              <a:rPr lang="en-GB" sz="1400" i="1" dirty="0" err="1">
                <a:solidFill>
                  <a:schemeClr val="bg1"/>
                </a:solidFill>
                <a:latin typeface="Segoe UI Light" panose="020B0502040204020203" pitchFamily="34" charset="0"/>
              </a:rPr>
              <a:t>Rueckert</a:t>
            </a:r>
            <a:r>
              <a:rPr lang="en-GB" sz="1400" i="1" dirty="0">
                <a:solidFill>
                  <a:schemeClr val="bg1"/>
                </a:solidFill>
                <a:latin typeface="Segoe UI Light" panose="020B0502040204020203" pitchFamily="34" charset="0"/>
              </a:rPr>
              <a:t>, UCL</a:t>
            </a:r>
          </a:p>
        </p:txBody>
      </p:sp>
    </p:spTree>
    <p:extLst>
      <p:ext uri="{BB962C8B-B14F-4D97-AF65-F5344CB8AC3E}">
        <p14:creationId xmlns:p14="http://schemas.microsoft.com/office/powerpoint/2010/main" val="110188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9DC4-B89B-43F4-8B5C-46D5DC4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1C204-2BE7-4CAB-A22C-8086D091C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What is radiation therapy, and where are we right now?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AI in image reconstruction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AI in image segmentation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AI in response assessment</a:t>
            </a:r>
          </a:p>
          <a:p>
            <a:r>
              <a:rPr lang="en-GB" dirty="0">
                <a:solidFill>
                  <a:schemeClr val="bg1"/>
                </a:solidFill>
              </a:rPr>
              <a:t>How will AI impact radiation therapy soon?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Real-time tracking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Adaptive radiotherapy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Predictive </a:t>
            </a:r>
            <a:r>
              <a:rPr lang="en-GB" dirty="0" err="1">
                <a:solidFill>
                  <a:schemeClr val="bg1"/>
                </a:solidFill>
              </a:rPr>
              <a:t>radiomics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Horizon scanning in radiation therapy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49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ML for Medical Image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806" y="1825625"/>
            <a:ext cx="3572869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err="1">
                <a:solidFill>
                  <a:schemeClr val="bg1"/>
                </a:solidFill>
              </a:rPr>
              <a:t>Innereye</a:t>
            </a:r>
            <a:r>
              <a:rPr lang="en-GB" dirty="0">
                <a:solidFill>
                  <a:schemeClr val="bg1"/>
                </a:solidFill>
              </a:rPr>
              <a:t>  team</a:t>
            </a:r>
          </a:p>
          <a:p>
            <a:r>
              <a:rPr lang="en-GB" sz="2000" dirty="0">
                <a:solidFill>
                  <a:schemeClr val="bg1"/>
                </a:solidFill>
              </a:rPr>
              <a:t>Computer vision researchers</a:t>
            </a:r>
          </a:p>
          <a:p>
            <a:r>
              <a:rPr lang="en-GB" sz="2000" dirty="0">
                <a:solidFill>
                  <a:schemeClr val="bg1"/>
                </a:solidFill>
              </a:rPr>
              <a:t>ML experts</a:t>
            </a:r>
          </a:p>
          <a:p>
            <a:r>
              <a:rPr lang="en-GB" sz="2000" dirty="0">
                <a:solidFill>
                  <a:schemeClr val="bg1"/>
                </a:solidFill>
              </a:rPr>
              <a:t>Software development Engineers</a:t>
            </a:r>
          </a:p>
          <a:p>
            <a:r>
              <a:rPr lang="en-GB" sz="2000" dirty="0">
                <a:solidFill>
                  <a:schemeClr val="bg1"/>
                </a:solidFill>
              </a:rPr>
              <a:t>Business development experts</a:t>
            </a:r>
          </a:p>
          <a:p>
            <a:r>
              <a:rPr lang="en-GB" sz="2000" dirty="0">
                <a:solidFill>
                  <a:schemeClr val="bg1"/>
                </a:solidFill>
              </a:rPr>
              <a:t>UX Design experts</a:t>
            </a:r>
          </a:p>
          <a:p>
            <a:r>
              <a:rPr lang="en-GB" sz="2000" dirty="0">
                <a:solidFill>
                  <a:schemeClr val="bg1"/>
                </a:solidFill>
              </a:rPr>
              <a:t>Medical Doctor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3965426" y="1200588"/>
            <a:ext cx="7935740" cy="5405316"/>
            <a:chOff x="2208195" y="1237431"/>
            <a:chExt cx="7935740" cy="54053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49C45CA-013A-4426-AA97-C51A9EDA90ED}"/>
                </a:ext>
              </a:extLst>
            </p:cNvPr>
            <p:cNvGrpSpPr/>
            <p:nvPr/>
          </p:nvGrpSpPr>
          <p:grpSpPr>
            <a:xfrm>
              <a:off x="4420097" y="1679844"/>
              <a:ext cx="3257612" cy="4259119"/>
              <a:chOff x="4420097" y="1679844"/>
              <a:chExt cx="3257612" cy="425911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ADA5A05-4EE7-4A14-A114-35CA2A51B823}"/>
                  </a:ext>
                </a:extLst>
              </p:cNvPr>
              <p:cNvSpPr/>
              <p:nvPr/>
            </p:nvSpPr>
            <p:spPr bwMode="auto">
              <a:xfrm>
                <a:off x="4420097" y="1679844"/>
                <a:ext cx="3257612" cy="425911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5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961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Microsoft Azure</a:t>
                </a:r>
                <a:endParaRPr lang="en-GB" sz="1372" dirty="0">
                  <a:solidFill>
                    <a:schemeClr val="bg2">
                      <a:lumMod val="10000"/>
                    </a:schemeClr>
                  </a:solidFill>
                  <a:latin typeface="Segoe UI Light" panose="020B0502040204020203" pitchFamily="34" charset="0"/>
                </a:endParaRPr>
              </a:p>
              <a:p>
                <a:endParaRPr lang="en-GB" sz="1961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endParaRPr lang="en-GB" sz="1961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endParaRPr lang="en-GB" sz="1961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endParaRPr lang="en-GB" sz="1961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endParaRPr lang="en-GB" sz="1961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endParaRPr lang="en-GB" sz="1961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endParaRPr lang="en-GB" sz="1961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endParaRPr lang="en-GB" sz="1961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endParaRPr lang="en-GB" sz="1961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endParaRPr lang="en-GB" sz="1961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endParaRPr lang="en-GB" sz="1961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endParaRPr lang="en-GB" sz="1961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endParaRPr lang="en-GB" sz="1961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33747DF-212B-4878-89D4-1A3F695AB032}"/>
                  </a:ext>
                </a:extLst>
              </p:cNvPr>
              <p:cNvSpPr/>
              <p:nvPr/>
            </p:nvSpPr>
            <p:spPr bwMode="auto">
              <a:xfrm>
                <a:off x="4554993" y="2046814"/>
                <a:ext cx="3003749" cy="371286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55000"/>
                </a:schemeClr>
              </a:solidFill>
              <a:ln w="9525">
                <a:solidFill>
                  <a:srgbClr val="00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372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InnerEye segmentation services</a:t>
                </a:r>
              </a:p>
              <a:p>
                <a:pPr algn="ctr"/>
                <a:endParaRPr lang="en-GB" sz="1765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pPr algn="ctr"/>
                <a:endParaRPr lang="en-GB" sz="1765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pPr algn="ctr"/>
                <a:endParaRPr lang="en-GB" sz="1765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pPr algn="ctr"/>
                <a:endParaRPr lang="en-GB" sz="1765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pPr algn="ctr"/>
                <a:endParaRPr lang="en-GB" sz="1765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pPr algn="ctr"/>
                <a:endParaRPr lang="en-GB" sz="1765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pPr algn="ctr"/>
                <a:endParaRPr lang="en-GB" sz="1765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pPr algn="ctr"/>
                <a:endParaRPr lang="en-GB" sz="1765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pPr algn="ctr"/>
                <a:endParaRPr lang="en-GB" sz="1765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pPr algn="ctr"/>
                <a:endParaRPr lang="en-GB" sz="1765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pPr algn="ctr"/>
                <a:endParaRPr lang="en-GB" sz="1765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  <a:p>
                <a:pPr algn="ctr"/>
                <a:endParaRPr lang="en-GB" sz="1765" dirty="0">
                  <a:solidFill>
                    <a:srgbClr val="002060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7A12DFE-9795-44C3-A51D-A5C743206E22}"/>
                  </a:ext>
                </a:extLst>
              </p:cNvPr>
              <p:cNvSpPr/>
              <p:nvPr/>
            </p:nvSpPr>
            <p:spPr bwMode="auto">
              <a:xfrm>
                <a:off x="4719539" y="2619640"/>
                <a:ext cx="2672454" cy="2605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55000"/>
                </a:schemeClr>
              </a:solidFill>
              <a:ln w="952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372" b="1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BrainML.</a:t>
                </a:r>
                <a:r>
                  <a:rPr lang="en-GB" sz="1372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Glioblastoma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B192171-2F2A-4DA5-AB87-7942EE0B8842}"/>
                  </a:ext>
                </a:extLst>
              </p:cNvPr>
              <p:cNvSpPr/>
              <p:nvPr/>
            </p:nvSpPr>
            <p:spPr bwMode="auto">
              <a:xfrm>
                <a:off x="4719539" y="2909593"/>
                <a:ext cx="2672454" cy="2605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55000"/>
                </a:schemeClr>
              </a:solidFill>
              <a:ln w="952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372" b="1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BrainML.</a:t>
                </a:r>
                <a:r>
                  <a:rPr lang="en-GB" sz="1372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LowGradeGlioma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F5E57AB-795D-4D50-BA64-5538AB3C5BBC}"/>
                  </a:ext>
                </a:extLst>
              </p:cNvPr>
              <p:cNvSpPr/>
              <p:nvPr/>
            </p:nvSpPr>
            <p:spPr bwMode="auto">
              <a:xfrm>
                <a:off x="4719539" y="3199546"/>
                <a:ext cx="2672454" cy="2605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55000"/>
                </a:schemeClr>
              </a:solidFill>
              <a:ln w="952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372" b="1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HeadNeckML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4A1D43C-02F2-4C20-A433-3671C6CE84C1}"/>
                  </a:ext>
                </a:extLst>
              </p:cNvPr>
              <p:cNvSpPr/>
              <p:nvPr/>
            </p:nvSpPr>
            <p:spPr bwMode="auto">
              <a:xfrm>
                <a:off x="4719539" y="3494972"/>
                <a:ext cx="2672454" cy="2605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55000"/>
                </a:schemeClr>
              </a:solidFill>
              <a:ln w="952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372" b="1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ThoraxML.</a:t>
                </a:r>
                <a:r>
                  <a:rPr lang="en-GB" sz="1372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Lungs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C76CB9B-9F77-4854-9D96-B17DDED6DAA7}"/>
                  </a:ext>
                </a:extLst>
              </p:cNvPr>
              <p:cNvSpPr/>
              <p:nvPr/>
            </p:nvSpPr>
            <p:spPr bwMode="auto">
              <a:xfrm>
                <a:off x="4719539" y="3786063"/>
                <a:ext cx="2672454" cy="2605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55000"/>
                </a:schemeClr>
              </a:solidFill>
              <a:ln w="952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372" b="1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AbdomenML.</a:t>
                </a:r>
                <a:r>
                  <a:rPr lang="en-GB" sz="1372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Liver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199E87E-25CC-4B6A-926B-2723788E4366}"/>
                  </a:ext>
                </a:extLst>
              </p:cNvPr>
              <p:cNvSpPr/>
              <p:nvPr/>
            </p:nvSpPr>
            <p:spPr bwMode="auto">
              <a:xfrm>
                <a:off x="4719539" y="4077154"/>
                <a:ext cx="2672454" cy="2605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55000"/>
                </a:schemeClr>
              </a:solidFill>
              <a:ln w="952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372" b="1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AbdomenML.</a:t>
                </a:r>
                <a:r>
                  <a:rPr lang="en-GB" sz="1372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Kidneys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975C522-AE27-4F36-8DF9-FA2E911C1213}"/>
                  </a:ext>
                </a:extLst>
              </p:cNvPr>
              <p:cNvSpPr/>
              <p:nvPr/>
            </p:nvSpPr>
            <p:spPr bwMode="auto">
              <a:xfrm>
                <a:off x="4719539" y="4371674"/>
                <a:ext cx="2672454" cy="2605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55000"/>
                </a:schemeClr>
              </a:solidFill>
              <a:ln w="952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372" b="1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PelvisML.</a:t>
                </a:r>
                <a:r>
                  <a:rPr lang="en-GB" sz="1372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Spine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C2D1DB6-4670-40C6-96BD-11B011362772}"/>
                  </a:ext>
                </a:extLst>
              </p:cNvPr>
              <p:cNvSpPr/>
              <p:nvPr/>
            </p:nvSpPr>
            <p:spPr bwMode="auto">
              <a:xfrm>
                <a:off x="4719539" y="4961251"/>
                <a:ext cx="2672454" cy="2605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55000"/>
                </a:schemeClr>
              </a:solidFill>
              <a:ln w="952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372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5DC82E-E752-461E-A43C-21CB1D9D5488}"/>
                  </a:ext>
                </a:extLst>
              </p:cNvPr>
              <p:cNvSpPr txBox="1"/>
              <p:nvPr/>
            </p:nvSpPr>
            <p:spPr>
              <a:xfrm>
                <a:off x="4547029" y="5267855"/>
                <a:ext cx="2931173" cy="479709"/>
              </a:xfrm>
              <a:prstGeom prst="rect">
                <a:avLst/>
              </a:prstGeom>
              <a:noFill/>
            </p:spPr>
            <p:txBody>
              <a:bodyPr wrap="none" lIns="179285" tIns="143428" rIns="179285" bIns="143428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588"/>
                  </a:spcAft>
                </a:pPr>
                <a:r>
                  <a:rPr lang="en-GB" sz="1372" dirty="0">
                    <a:latin typeface="Segoe UI Light" panose="020B0502040204020203" pitchFamily="34" charset="0"/>
                  </a:rPr>
                  <a:t>Medical components, paid services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B81080A-4DE5-49F1-8508-74AC37047820}"/>
                  </a:ext>
                </a:extLst>
              </p:cNvPr>
              <p:cNvSpPr/>
              <p:nvPr/>
            </p:nvSpPr>
            <p:spPr bwMode="auto">
              <a:xfrm>
                <a:off x="4719539" y="4666195"/>
                <a:ext cx="2672454" cy="2605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55000"/>
                </a:schemeClr>
              </a:solidFill>
              <a:ln w="952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372" b="1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PelvisML.</a:t>
                </a:r>
                <a:r>
                  <a:rPr lang="en-GB" sz="1372" dirty="0">
                    <a:solidFill>
                      <a:schemeClr val="bg2">
                        <a:lumMod val="10000"/>
                      </a:schemeClr>
                    </a:solidFill>
                    <a:latin typeface="Segoe UI Light" panose="020B0502040204020203" pitchFamily="34" charset="0"/>
                  </a:rPr>
                  <a:t>Prostate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E5EFAEE-954A-446F-805E-4A17C87CFE13}"/>
                </a:ext>
              </a:extLst>
            </p:cNvPr>
            <p:cNvGrpSpPr/>
            <p:nvPr/>
          </p:nvGrpSpPr>
          <p:grpSpPr>
            <a:xfrm>
              <a:off x="8486856" y="4591652"/>
              <a:ext cx="1547107" cy="2051095"/>
              <a:chOff x="6997978" y="3826051"/>
              <a:chExt cx="2389928" cy="316847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5AF2650-1F6F-4C6A-9DC8-A077A0167C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7978" y="3826051"/>
                <a:ext cx="2389928" cy="316847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1E219E0-13F6-45D7-BE91-655DBDDF9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62172" y1="52248" x2="63421" y2="59141"/>
                            <a14:foregroundMark x1="63421" y1="59141" x2="59301" y2="65435"/>
                            <a14:foregroundMark x1="59301" y1="65435" x2="58052" y2="72428"/>
                            <a14:foregroundMark x1="58052" y1="72428" x2="66292" y2="59241"/>
                            <a14:foregroundMark x1="66292" y1="59241" x2="62672" y2="52847"/>
                            <a14:foregroundMark x1="62672" y1="52847" x2="62047" y2="52348"/>
                            <a14:backgroundMark x1="51186" y1="71828" x2="52559" y2="64336"/>
                            <a14:backgroundMark x1="52559" y1="64336" x2="56429" y2="57842"/>
                            <a14:backgroundMark x1="56429" y1="57842" x2="56929" y2="50849"/>
                            <a14:backgroundMark x1="56929" y1="50849" x2="66042" y2="48951"/>
                            <a14:backgroundMark x1="66042" y1="48951" x2="70537" y2="55045"/>
                            <a14:backgroundMark x1="70537" y1="55045" x2="67166" y2="69431"/>
                            <a14:backgroundMark x1="67166" y1="69431" x2="71910" y2="77123"/>
                            <a14:backgroundMark x1="71910" y1="77123" x2="86642" y2="86414"/>
                            <a14:backgroundMark x1="86642" y1="86414" x2="88639" y2="77622"/>
                            <a14:backgroundMark x1="88639" y1="77622" x2="79775" y2="25475"/>
                            <a14:backgroundMark x1="79775" y1="25475" x2="67541" y2="24975"/>
                            <a14:backgroundMark x1="67541" y1="24975" x2="41948" y2="36863"/>
                            <a14:backgroundMark x1="41948" y1="36863" x2="33333" y2="42857"/>
                            <a14:backgroundMark x1="33333" y1="42857" x2="23096" y2="70230"/>
                            <a14:backgroundMark x1="23096" y1="70230" x2="22597" y2="79121"/>
                            <a14:backgroundMark x1="22597" y1="79121" x2="63171" y2="37063"/>
                            <a14:backgroundMark x1="52310" y1="34565" x2="33708" y2="33766"/>
                            <a14:backgroundMark x1="33708" y1="33766" x2="16355" y2="40859"/>
                            <a14:backgroundMark x1="31336" y1="32767" x2="82772" y2="42258"/>
                            <a14:backgroundMark x1="59301" y1="56044" x2="61423" y2="49251"/>
                            <a14:backgroundMark x1="61423" y1="49251" x2="66292" y2="51648"/>
                            <a14:backgroundMark x1="67541" y1="33267" x2="52060" y2="20380"/>
                            <a14:backgroundMark x1="56554" y1="60140" x2="53808" y2="637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7978" y="3826051"/>
                <a:ext cx="2389928" cy="316847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F262D05-3565-462C-A140-583F9AE75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54182" y1="54845" x2="61049" y2="59840"/>
                            <a14:foregroundMark x1="61049" y1="59840" x2="54682" y2="58242"/>
                            <a14:backgroundMark x1="68664" y1="54046" x2="59675" y2="55944"/>
                            <a14:backgroundMark x1="59675" y1="55944" x2="52684" y2="51449"/>
                            <a14:backgroundMark x1="52684" y1="51449" x2="47316" y2="57043"/>
                            <a14:backgroundMark x1="47316" y1="57043" x2="51061" y2="64036"/>
                            <a14:backgroundMark x1="51061" y1="64036" x2="59925" y2="64935"/>
                            <a14:backgroundMark x1="59925" y1="64935" x2="66792" y2="60639"/>
                            <a14:backgroundMark x1="66792" y1="60639" x2="69413" y2="53546"/>
                            <a14:backgroundMark x1="69413" y1="53546" x2="66417" y2="37163"/>
                            <a14:backgroundMark x1="66417" y1="37163" x2="59800" y2="30569"/>
                            <a14:backgroundMark x1="59800" y1="30569" x2="49313" y2="29570"/>
                            <a14:backgroundMark x1="49313" y1="29570" x2="37703" y2="34266"/>
                            <a14:backgroundMark x1="37703" y1="34266" x2="23845" y2="47752"/>
                            <a14:backgroundMark x1="23845" y1="47752" x2="17104" y2="62637"/>
                            <a14:backgroundMark x1="17104" y1="62637" x2="18602" y2="73327"/>
                            <a14:backgroundMark x1="18602" y1="73327" x2="27715" y2="73826"/>
                            <a14:backgroundMark x1="27715" y1="73826" x2="44569" y2="71628"/>
                            <a14:backgroundMark x1="44569" y1="71628" x2="74032" y2="73826"/>
                            <a14:backgroundMark x1="74032" y1="73826" x2="86142" y2="77123"/>
                            <a14:backgroundMark x1="86142" y1="77123" x2="73408" y2="30070"/>
                            <a14:backgroundMark x1="73408" y1="30070" x2="65668" y2="19980"/>
                            <a14:backgroundMark x1="65668" y1="19980" x2="56429" y2="19381"/>
                            <a14:backgroundMark x1="56429" y1="19381" x2="49813" y2="21079"/>
                            <a14:backgroundMark x1="65044" y1="39161" x2="41323" y2="52148"/>
                            <a14:backgroundMark x1="41323" y1="52148" x2="36330" y2="58142"/>
                            <a14:backgroundMark x1="36330" y1="58142" x2="34582" y2="65534"/>
                            <a14:backgroundMark x1="36829" y1="47752" x2="17978" y2="73227"/>
                            <a14:backgroundMark x1="17978" y1="73227" x2="17478" y2="74825"/>
                            <a14:backgroundMark x1="76404" y1="33067" x2="91635" y2="24376"/>
                            <a14:backgroundMark x1="42322" y1="51449" x2="47940" y2="72827"/>
                            <a14:backgroundMark x1="80150" y1="79620" x2="90762" y2="845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7978" y="3826051"/>
                <a:ext cx="2389928" cy="316847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4AF183F-3CE2-46FA-B0A8-BBF4616A0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24594" y1="59940" x2="29338" y2="54046"/>
                            <a14:foregroundMark x1="29338" y1="54046" x2="37079" y2="57443"/>
                            <a14:foregroundMark x1="37079" y1="57443" x2="33708" y2="63936"/>
                            <a14:foregroundMark x1="33708" y1="63936" x2="26841" y2="65634"/>
                            <a14:backgroundMark x1="17603" y1="56843" x2="21099" y2="50250"/>
                            <a14:backgroundMark x1="21099" y1="50250" x2="29963" y2="48052"/>
                            <a14:backgroundMark x1="29963" y1="48052" x2="38452" y2="49750"/>
                            <a14:backgroundMark x1="38452" y1="49750" x2="43321" y2="56044"/>
                            <a14:backgroundMark x1="43321" y1="56044" x2="40075" y2="70629"/>
                            <a14:backgroundMark x1="40075" y1="70629" x2="47690" y2="75724"/>
                            <a14:backgroundMark x1="47690" y1="75724" x2="83645" y2="80619"/>
                            <a14:backgroundMark x1="83645" y1="80619" x2="92010" y2="77123"/>
                            <a14:backgroundMark x1="92010" y1="77123" x2="79026" y2="53047"/>
                            <a14:backgroundMark x1="79026" y1="53047" x2="60799" y2="29970"/>
                            <a14:backgroundMark x1="60799" y1="29970" x2="54057" y2="25574"/>
                            <a14:backgroundMark x1="54057" y1="25574" x2="26966" y2="36863"/>
                            <a14:backgroundMark x1="26966" y1="36863" x2="40075" y2="42358"/>
                            <a14:backgroundMark x1="40075" y1="42358" x2="74657" y2="36663"/>
                            <a14:backgroundMark x1="74657" y1="36663" x2="81773" y2="31369"/>
                            <a14:backgroundMark x1="81773" y1="31369" x2="80649" y2="24476"/>
                            <a14:backgroundMark x1="80649" y1="24476" x2="72659" y2="20779"/>
                            <a14:backgroundMark x1="72659" y1="20779" x2="47566" y2="17782"/>
                            <a14:backgroundMark x1="47566" y1="17782" x2="38951" y2="23377"/>
                            <a14:backgroundMark x1="38951" y1="23377" x2="42322" y2="34765"/>
                            <a14:backgroundMark x1="42322" y1="34765" x2="74782" y2="68232"/>
                            <a14:backgroundMark x1="74782" y1="68232" x2="78152" y2="70130"/>
                            <a14:backgroundMark x1="20599" y1="56144" x2="25968" y2="50450"/>
                            <a14:backgroundMark x1="25968" y1="50450" x2="34707" y2="49850"/>
                            <a14:backgroundMark x1="34707" y1="49850" x2="41448" y2="55045"/>
                            <a14:backgroundMark x1="41448" y1="55045" x2="41823" y2="62637"/>
                            <a14:backgroundMark x1="41823" y1="62637" x2="36704" y2="6823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7978" y="3826051"/>
                <a:ext cx="2389928" cy="316847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376002D-0C77-4E93-9594-A26755F0F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90" b="89910" l="9988" r="94757">
                            <a14:foregroundMark x1="71660" y1="52547" x2="94757" y2="64236"/>
                            <a14:foregroundMark x1="94757" y1="64236" x2="89638" y2="78621"/>
                            <a14:foregroundMark x1="89638" y1="78621" x2="83021" y2="73926"/>
                            <a14:foregroundMark x1="83021" y1="73926" x2="80400" y2="67033"/>
                            <a14:foregroundMark x1="80400" y1="67033" x2="68414" y2="55744"/>
                            <a14:foregroundMark x1="68414" y1="55744" x2="74282" y2="52048"/>
                            <a14:backgroundMark x1="85019" y1="52847" x2="77653" y2="48951"/>
                            <a14:backgroundMark x1="77653" y1="48951" x2="68914" y2="49650"/>
                            <a14:backgroundMark x1="68914" y1="49650" x2="63920" y2="55345"/>
                            <a14:backgroundMark x1="63920" y1="55345" x2="65418" y2="62937"/>
                            <a14:backgroundMark x1="65418" y1="62937" x2="77403" y2="73626"/>
                            <a14:backgroundMark x1="77403" y1="73626" x2="77403" y2="74026"/>
                            <a14:backgroundMark x1="88140" y1="57742" x2="88140" y2="54246"/>
                            <a14:backgroundMark x1="97129" y1="57742" x2="99001" y2="60739"/>
                            <a14:backgroundMark x1="80774" y1="45455" x2="70911" y2="38362"/>
                            <a14:backgroundMark x1="70911" y1="38362" x2="61923" y2="36064"/>
                            <a14:backgroundMark x1="61923" y1="36064" x2="35081" y2="40160"/>
                            <a14:backgroundMark x1="35081" y1="40160" x2="27216" y2="45055"/>
                            <a14:backgroundMark x1="27216" y1="45055" x2="32459" y2="64635"/>
                            <a14:backgroundMark x1="85893" y1="35365" x2="66042" y2="26474"/>
                            <a14:backgroundMark x1="66042" y1="26474" x2="53933" y2="25774"/>
                            <a14:backgroundMark x1="53933" y1="25774" x2="20724" y2="34865"/>
                            <a14:backgroundMark x1="20724" y1="34865" x2="16355" y2="38362"/>
                            <a14:backgroundMark x1="59925" y1="39660" x2="49813" y2="70829"/>
                            <a14:backgroundMark x1="69164" y1="50849" x2="78152" y2="49550"/>
                            <a14:backgroundMark x1="78152" y1="49550" x2="82147" y2="51648"/>
                            <a14:backgroundMark x1="85643" y1="56743" x2="88764" y2="56843"/>
                            <a14:backgroundMark x1="65668" y1="56543" x2="65418" y2="6083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7978" y="3826051"/>
                <a:ext cx="2389928" cy="3168474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43982D0-3019-4511-8D7E-07CBC0E79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59051" y1="60839" x2="50312" y2="61439"/>
                            <a14:foregroundMark x1="50312" y1="61439" x2="53059" y2="68132"/>
                            <a14:foregroundMark x1="53059" y1="68132" x2="59551" y2="63337"/>
                            <a14:foregroundMark x1="59551" y1="63337" x2="59051" y2="61638"/>
                            <a14:backgroundMark x1="62921" y1="58142" x2="54432" y2="56044"/>
                            <a14:backgroundMark x1="54432" y1="56044" x2="45943" y2="59141"/>
                            <a14:backgroundMark x1="45943" y1="59141" x2="44569" y2="66633"/>
                            <a14:backgroundMark x1="44569" y1="66633" x2="51186" y2="71429"/>
                            <a14:backgroundMark x1="51186" y1="71429" x2="60175" y2="70629"/>
                            <a14:backgroundMark x1="60175" y1="70629" x2="65918" y2="65235"/>
                            <a14:backgroundMark x1="65918" y1="65235" x2="64295" y2="59041"/>
                            <a14:backgroundMark x1="87516" y1="33267" x2="21099" y2="46254"/>
                            <a14:backgroundMark x1="21099" y1="46254" x2="9988" y2="52647"/>
                            <a14:backgroundMark x1="9988" y1="52647" x2="23970" y2="72727"/>
                            <a14:backgroundMark x1="23970" y1="72727" x2="32210" y2="79221"/>
                            <a14:backgroundMark x1="32210" y1="79221" x2="42946" y2="83716"/>
                            <a14:backgroundMark x1="42946" y1="83716" x2="71036" y2="85614"/>
                            <a14:backgroundMark x1="71036" y1="85614" x2="80400" y2="83516"/>
                            <a14:backgroundMark x1="80400" y1="83516" x2="84145" y2="72527"/>
                            <a14:backgroundMark x1="84145" y1="72527" x2="82647" y2="65335"/>
                            <a14:backgroundMark x1="82647" y1="65335" x2="71785" y2="50350"/>
                            <a14:backgroundMark x1="71785" y1="50350" x2="50062" y2="31868"/>
                            <a14:backgroundMark x1="56429" y1="20080" x2="8240" y2="47253"/>
                            <a14:backgroundMark x1="8240" y1="47253" x2="1748" y2="49650"/>
                            <a14:backgroundMark x1="57803" y1="39161" x2="31086" y2="64635"/>
                            <a14:backgroundMark x1="31086" y1="64635" x2="29838" y2="67832"/>
                            <a14:backgroundMark x1="40949" y1="18781" x2="81273" y2="28172"/>
                            <a14:backgroundMark x1="81273" y1="28172" x2="82397" y2="28172"/>
                            <a14:backgroundMark x1="77403" y1="36563" x2="74532" y2="49351"/>
                            <a14:backgroundMark x1="49688" y1="58242" x2="44694" y2="64436"/>
                            <a14:backgroundMark x1="44694" y1="64436" x2="49313" y2="70929"/>
                            <a14:backgroundMark x1="51436" y1="72727" x2="69913" y2="71229"/>
                            <a14:backgroundMark x1="69913" y1="71229" x2="78901" y2="66933"/>
                            <a14:backgroundMark x1="48564" y1="69530" x2="46567" y2="66533"/>
                            <a14:backgroundMark x1="48939" y1="69031" x2="46692" y2="659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7978" y="3826051"/>
                <a:ext cx="2389928" cy="3168474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EA790CF-38B9-4FC9-BCDD-B214A49C2C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foregroundMark x1="33333" y1="45355" x2="48315" y2="57842"/>
                            <a14:foregroundMark x1="48315" y1="57842" x2="56929" y2="55445"/>
                            <a14:foregroundMark x1="56929" y1="55445" x2="52559" y2="49051"/>
                            <a14:foregroundMark x1="52559" y1="49051" x2="45568" y2="47552"/>
                            <a14:foregroundMark x1="34082" y1="57742" x2="41948" y2="60839"/>
                            <a14:foregroundMark x1="41948" y1="60839" x2="44195" y2="61139"/>
                            <a14:backgroundMark x1="27216" y1="41459" x2="47441" y2="38262"/>
                            <a14:backgroundMark x1="47441" y1="38262" x2="64045" y2="43656"/>
                            <a14:backgroundMark x1="64045" y1="43656" x2="68914" y2="49550"/>
                            <a14:backgroundMark x1="68914" y1="49550" x2="67915" y2="57642"/>
                            <a14:backgroundMark x1="67915" y1="57642" x2="62422" y2="63437"/>
                            <a14:backgroundMark x1="62422" y1="63437" x2="43820" y2="65335"/>
                            <a14:backgroundMark x1="43820" y1="65335" x2="34582" y2="63437"/>
                            <a14:backgroundMark x1="34582" y1="63437" x2="26717" y2="59441"/>
                            <a14:backgroundMark x1="26717" y1="59441" x2="22597" y2="52448"/>
                            <a14:backgroundMark x1="22597" y1="52448" x2="23221" y2="44456"/>
                            <a14:backgroundMark x1="23221" y1="44456" x2="25593" y2="40260"/>
                            <a14:backgroundMark x1="26092" y1="45854" x2="25343" y2="54146"/>
                            <a14:backgroundMark x1="25343" y1="54146" x2="26592" y2="58042"/>
                            <a14:backgroundMark x1="37079" y1="28472" x2="58801" y2="32567"/>
                            <a14:backgroundMark x1="58801" y1="32567" x2="75406" y2="46653"/>
                            <a14:backgroundMark x1="75406" y1="46653" x2="81149" y2="60639"/>
                            <a14:backgroundMark x1="81149" y1="60639" x2="81024" y2="616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7978" y="3826051"/>
                <a:ext cx="2389928" cy="3168474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01CB970-5A87-4DE3-8978-D4B8E3F58232}"/>
                </a:ext>
              </a:extLst>
            </p:cNvPr>
            <p:cNvGrpSpPr/>
            <p:nvPr/>
          </p:nvGrpSpPr>
          <p:grpSpPr>
            <a:xfrm>
              <a:off x="2208195" y="3145231"/>
              <a:ext cx="1359036" cy="1583410"/>
              <a:chOff x="4844113" y="1427952"/>
              <a:chExt cx="2045785" cy="255659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54E7EFA-5A16-46A2-B889-F7503CEE21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13" y="1427952"/>
                <a:ext cx="2045785" cy="2556593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508B327-FF1B-46D9-9D85-90F746C89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13" y="1427952"/>
                <a:ext cx="2045785" cy="2556593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48144CB-937C-4CB2-967F-C1A4A9288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13" y="1427952"/>
                <a:ext cx="2045785" cy="2556593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88819DB3-57D9-4703-ADF5-0EF5A9FE6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13" y="1427952"/>
                <a:ext cx="2045785" cy="2556593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AB3ADD4-2EF3-45EA-B45E-68EA57EBA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13" y="1427952"/>
                <a:ext cx="2045785" cy="2556593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A197AF0-699A-4605-BD6B-5FD041C8C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13" y="1427952"/>
                <a:ext cx="2045785" cy="2556593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0153FA6-E716-484A-9AEB-EB4D971B5F21}"/>
                </a:ext>
              </a:extLst>
            </p:cNvPr>
            <p:cNvGrpSpPr/>
            <p:nvPr/>
          </p:nvGrpSpPr>
          <p:grpSpPr>
            <a:xfrm>
              <a:off x="8350367" y="1237431"/>
              <a:ext cx="1793568" cy="2208967"/>
              <a:chOff x="9725826" y="1119848"/>
              <a:chExt cx="2801702" cy="3501253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7FA44D2-3EF0-4E59-A078-96D224F48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5826" y="1119848"/>
                <a:ext cx="2801702" cy="3501253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43FD18D-470A-4B8C-8C01-2ED000C28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5826" y="1119848"/>
                <a:ext cx="2801702" cy="350125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829EDD4-C59D-4122-A991-92AF7F559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5826" y="1119848"/>
                <a:ext cx="2801702" cy="3501253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9845F33-AD9F-4D90-9C96-7A34D6727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5826" y="1119848"/>
                <a:ext cx="2801702" cy="3501253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97830C1-B164-428D-9479-B0AF97070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5826" y="1119848"/>
                <a:ext cx="2801702" cy="3501253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153F305-79E3-499B-BEDA-61917BCAF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/>
            <a:srcRect l="28213" r="28678"/>
            <a:stretch/>
          </p:blipFill>
          <p:spPr>
            <a:xfrm>
              <a:off x="2234477" y="1454077"/>
              <a:ext cx="1579041" cy="156981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335A1EE-58AB-4CEF-9200-3EE724F12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7959" t="8539" r="15518"/>
            <a:stretch/>
          </p:blipFill>
          <p:spPr>
            <a:xfrm>
              <a:off x="2267685" y="4926774"/>
              <a:ext cx="1392837" cy="138295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FFDD012-BC21-4623-8E58-583943233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589885" y="3226666"/>
              <a:ext cx="1341049" cy="1501974"/>
            </a:xfrm>
            <a:prstGeom prst="rect">
              <a:avLst/>
            </a:prstGeom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B59442A-6953-4089-BDD1-10FA29A1AB95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>
              <a:off x="3813518" y="2749930"/>
              <a:ext cx="906021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15DB352-61C6-4E21-B510-B92313920F61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>
              <a:off x="3660522" y="4207444"/>
              <a:ext cx="1059017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98DDE58-C82E-465F-8A3A-AD705F8C21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3551" y="4505683"/>
              <a:ext cx="955988" cy="901963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2F37095-17CD-433D-8562-C677954300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1993" y="2549902"/>
              <a:ext cx="983084" cy="779934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4C49A25-EE62-4B30-972E-F75CC42F9757}"/>
                </a:ext>
              </a:extLst>
            </p:cNvPr>
            <p:cNvCxnSpPr>
              <a:cxnSpLocks/>
            </p:cNvCxnSpPr>
            <p:nvPr/>
          </p:nvCxnSpPr>
          <p:spPr>
            <a:xfrm>
              <a:off x="7391993" y="3936935"/>
              <a:ext cx="1094863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82E2F94-A88E-43AC-87A6-2B68E5B16C29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>
              <a:off x="7391993" y="4794995"/>
              <a:ext cx="1094863" cy="822204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oval" w="med" len="med"/>
              <a:tailEnd type="oval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2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CECD45A5-C953-4ADD-95CA-00DEE04D4715}"/>
              </a:ext>
            </a:extLst>
          </p:cNvPr>
          <p:cNvSpPr txBox="1">
            <a:spLocks/>
          </p:cNvSpPr>
          <p:nvPr/>
        </p:nvSpPr>
        <p:spPr>
          <a:xfrm>
            <a:off x="141343" y="-430"/>
            <a:ext cx="11774432" cy="8996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33CC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Our “ground-truth” labelled image dataset – hundreds of patients</a:t>
            </a:r>
            <a:endParaRPr lang="en-US" sz="2000" dirty="0">
              <a:solidFill>
                <a:srgbClr val="33CCCC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B180DAA-A41C-4570-BAA7-7B50EA30187B}"/>
              </a:ext>
            </a:extLst>
          </p:cNvPr>
          <p:cNvGrpSpPr/>
          <p:nvPr/>
        </p:nvGrpSpPr>
        <p:grpSpPr>
          <a:xfrm>
            <a:off x="1714144" y="6402805"/>
            <a:ext cx="9667347" cy="369332"/>
            <a:chOff x="1714144" y="6402805"/>
            <a:chExt cx="9667347" cy="36933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6F1D34E-190C-4818-BE94-DAC26F0469AE}"/>
                </a:ext>
              </a:extLst>
            </p:cNvPr>
            <p:cNvSpPr txBox="1"/>
            <p:nvPr/>
          </p:nvSpPr>
          <p:spPr>
            <a:xfrm>
              <a:off x="1714144" y="6402805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…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8104BF-D1C9-4362-B3DF-41B36E4A00C9}"/>
                </a:ext>
              </a:extLst>
            </p:cNvPr>
            <p:cNvSpPr txBox="1"/>
            <p:nvPr/>
          </p:nvSpPr>
          <p:spPr>
            <a:xfrm>
              <a:off x="4563764" y="6402805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…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42D53F0-0443-4AFA-8131-3E84D462E1D6}"/>
                </a:ext>
              </a:extLst>
            </p:cNvPr>
            <p:cNvSpPr txBox="1"/>
            <p:nvPr/>
          </p:nvSpPr>
          <p:spPr>
            <a:xfrm>
              <a:off x="6733959" y="6402805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…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3042F0F-0445-46E4-A854-84D070078101}"/>
                </a:ext>
              </a:extLst>
            </p:cNvPr>
            <p:cNvSpPr txBox="1"/>
            <p:nvPr/>
          </p:nvSpPr>
          <p:spPr>
            <a:xfrm>
              <a:off x="8966791" y="6402805"/>
              <a:ext cx="343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…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B764E0D-DC63-4FB9-8D5B-D1F97A182584}"/>
                </a:ext>
              </a:extLst>
            </p:cNvPr>
            <p:cNvSpPr txBox="1"/>
            <p:nvPr/>
          </p:nvSpPr>
          <p:spPr>
            <a:xfrm>
              <a:off x="11038127" y="6402805"/>
              <a:ext cx="343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…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27C709-D89C-4FF8-AECD-E31E828AA457}"/>
              </a:ext>
            </a:extLst>
          </p:cNvPr>
          <p:cNvGrpSpPr/>
          <p:nvPr/>
        </p:nvGrpSpPr>
        <p:grpSpPr>
          <a:xfrm>
            <a:off x="76778" y="2761472"/>
            <a:ext cx="12103940" cy="1826327"/>
            <a:chOff x="76778" y="2761472"/>
            <a:chExt cx="12103940" cy="182632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D731E99-B907-40D3-9480-FB022BA53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542" y="2826605"/>
              <a:ext cx="3026369" cy="174609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C48A0A-991F-4B33-AEB4-E542CC05F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1068" y="2776765"/>
              <a:ext cx="2049147" cy="181103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EFF9289-0F6B-4138-8E6A-8B80E0FB0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4493" y="2761472"/>
              <a:ext cx="2047960" cy="18112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2C7247-BF47-421B-8D89-35B9D9F84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38900" y="2819400"/>
              <a:ext cx="1941818" cy="175970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0794E7C-4E08-4A8A-A9CE-4E056C24E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71801" y="2761472"/>
              <a:ext cx="2072844" cy="181103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C26B322-9F50-4C3B-9F64-A98C34616180}"/>
                </a:ext>
              </a:extLst>
            </p:cNvPr>
            <p:cNvSpPr txBox="1"/>
            <p:nvPr/>
          </p:nvSpPr>
          <p:spPr>
            <a:xfrm rot="16200000">
              <a:off x="-256487" y="3514890"/>
              <a:ext cx="1035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B0367C2-8309-4891-820D-25DE605BC937}"/>
              </a:ext>
            </a:extLst>
          </p:cNvPr>
          <p:cNvGrpSpPr/>
          <p:nvPr/>
        </p:nvGrpSpPr>
        <p:grpSpPr>
          <a:xfrm>
            <a:off x="76778" y="4552508"/>
            <a:ext cx="11984362" cy="1851501"/>
            <a:chOff x="76778" y="4552508"/>
            <a:chExt cx="11984362" cy="18515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2FF4264-04B2-4D0B-8E3E-CC8D4F18B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4634" y="4572506"/>
              <a:ext cx="3002384" cy="181843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22414CE-1349-4251-A482-8EB7E37D6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11887" y="4555377"/>
              <a:ext cx="1869205" cy="183555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B510C5-AE23-4D8C-8EE9-DC15B7673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49191" y="4579104"/>
              <a:ext cx="1869204" cy="182370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3BF5E24-F460-4C12-915D-31A85EE0A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27936" y="4555376"/>
              <a:ext cx="2024172" cy="184742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9D0984-8F93-4B68-84E7-2112DEF75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324651" y="4552508"/>
              <a:ext cx="1736489" cy="185150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8D33752-EC5F-4CE5-9267-656B8431F69B}"/>
                </a:ext>
              </a:extLst>
            </p:cNvPr>
            <p:cNvSpPr txBox="1"/>
            <p:nvPr/>
          </p:nvSpPr>
          <p:spPr>
            <a:xfrm rot="16200000">
              <a:off x="-256487" y="5306289"/>
              <a:ext cx="1035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DB96D90-DEBC-4258-BEA7-0D97C365F229}"/>
              </a:ext>
            </a:extLst>
          </p:cNvPr>
          <p:cNvGrpSpPr/>
          <p:nvPr/>
        </p:nvGrpSpPr>
        <p:grpSpPr>
          <a:xfrm>
            <a:off x="40907" y="720694"/>
            <a:ext cx="12110186" cy="2101012"/>
            <a:chOff x="76778" y="730995"/>
            <a:chExt cx="12110186" cy="21010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04C07F-E37D-4C45-9D72-6715F422B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5541" y="1008174"/>
              <a:ext cx="3026370" cy="181843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F33C73-57EC-46AD-86CC-842CFF901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98516" y="1008174"/>
              <a:ext cx="2253779" cy="181843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625A1C-22A6-403E-9165-5259C8688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52295" y="1013576"/>
              <a:ext cx="2211067" cy="181843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6886C00-138F-4F1A-9682-D5B220C65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411911" y="1008174"/>
              <a:ext cx="2286605" cy="181122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697BC1-EE2E-4696-84B9-046E44F4F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115737" y="1008174"/>
              <a:ext cx="2071227" cy="181122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0A83259-FF62-4ACC-B39F-B20CFC1D2084}"/>
                </a:ext>
              </a:extLst>
            </p:cNvPr>
            <p:cNvSpPr txBox="1"/>
            <p:nvPr/>
          </p:nvSpPr>
          <p:spPr>
            <a:xfrm rot="16200000">
              <a:off x="-238052" y="1893576"/>
              <a:ext cx="998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C1D4998-D74D-4B1D-938B-D775DE10E99C}"/>
                </a:ext>
              </a:extLst>
            </p:cNvPr>
            <p:cNvSpPr txBox="1"/>
            <p:nvPr/>
          </p:nvSpPr>
          <p:spPr>
            <a:xfrm>
              <a:off x="1248469" y="730995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axial + labels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05AD3A1-4BAC-4639-9558-035FA85FA370}"/>
                </a:ext>
              </a:extLst>
            </p:cNvPr>
            <p:cNvSpPr txBox="1"/>
            <p:nvPr/>
          </p:nvSpPr>
          <p:spPr>
            <a:xfrm>
              <a:off x="4091014" y="730995"/>
              <a:ext cx="975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prostate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372974-F776-4BDD-B5FE-93CE966F5DD2}"/>
                </a:ext>
              </a:extLst>
            </p:cNvPr>
            <p:cNvSpPr txBox="1"/>
            <p:nvPr/>
          </p:nvSpPr>
          <p:spPr>
            <a:xfrm>
              <a:off x="6002500" y="730995"/>
              <a:ext cx="1693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seminal vesicles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6439DC-BA94-4C45-A869-9C4B84A030A1}"/>
                </a:ext>
              </a:extLst>
            </p:cNvPr>
            <p:cNvSpPr txBox="1"/>
            <p:nvPr/>
          </p:nvSpPr>
          <p:spPr>
            <a:xfrm>
              <a:off x="8548353" y="730995"/>
              <a:ext cx="920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rectum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3BDB81D-482A-4F49-BE69-791DAB9D71DF}"/>
                </a:ext>
              </a:extLst>
            </p:cNvPr>
            <p:cNvSpPr txBox="1"/>
            <p:nvPr/>
          </p:nvSpPr>
          <p:spPr>
            <a:xfrm>
              <a:off x="10694832" y="730995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bladder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671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C5DFF2D-4CF2-444D-B845-014993F1D4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0" t="22908" r="9801" b="24103"/>
          <a:stretch/>
        </p:blipFill>
        <p:spPr>
          <a:xfrm>
            <a:off x="130270" y="4018254"/>
            <a:ext cx="4274543" cy="272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ECD9A5-F062-483C-BD66-570B672852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t="22488" r="9358" b="19648"/>
          <a:stretch/>
        </p:blipFill>
        <p:spPr>
          <a:xfrm>
            <a:off x="130269" y="1026206"/>
            <a:ext cx="4274544" cy="296710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A11BBEC-AD92-4C6F-92B6-EF071BE770E8}"/>
              </a:ext>
            </a:extLst>
          </p:cNvPr>
          <p:cNvGrpSpPr/>
          <p:nvPr/>
        </p:nvGrpSpPr>
        <p:grpSpPr>
          <a:xfrm>
            <a:off x="1265962" y="2215473"/>
            <a:ext cx="1925266" cy="1130985"/>
            <a:chOff x="2578890" y="2967302"/>
            <a:chExt cx="4706659" cy="276489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F9B4E3B-3B68-417E-B33C-B77ADF390E17}"/>
                </a:ext>
              </a:extLst>
            </p:cNvPr>
            <p:cNvSpPr/>
            <p:nvPr/>
          </p:nvSpPr>
          <p:spPr>
            <a:xfrm>
              <a:off x="4839491" y="3768739"/>
              <a:ext cx="121959" cy="121959"/>
            </a:xfrm>
            <a:prstGeom prst="rect">
              <a:avLst/>
            </a:prstGeom>
            <a:solidFill>
              <a:srgbClr val="66FF3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8E05204-A0F2-4633-B2F1-4530437693C5}"/>
                </a:ext>
              </a:extLst>
            </p:cNvPr>
            <p:cNvGrpSpPr/>
            <p:nvPr/>
          </p:nvGrpSpPr>
          <p:grpSpPr>
            <a:xfrm>
              <a:off x="2578890" y="2967302"/>
              <a:ext cx="4706659" cy="2764896"/>
              <a:chOff x="2578890" y="2967302"/>
              <a:chExt cx="4706659" cy="276489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D527111-547A-4C3C-97CB-A8A0F68F2268}"/>
                  </a:ext>
                </a:extLst>
              </p:cNvPr>
              <p:cNvSpPr/>
              <p:nvPr/>
            </p:nvSpPr>
            <p:spPr>
              <a:xfrm>
                <a:off x="5039516" y="4492639"/>
                <a:ext cx="121959" cy="12195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308D3A3-7884-4BDD-B409-E34B5EF27030}"/>
                  </a:ext>
                </a:extLst>
              </p:cNvPr>
              <p:cNvSpPr/>
              <p:nvPr/>
            </p:nvSpPr>
            <p:spPr>
              <a:xfrm>
                <a:off x="4839490" y="2967302"/>
                <a:ext cx="121959" cy="12195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634C89F-BBB5-47A6-AEE0-5FA430AAD0D7}"/>
                  </a:ext>
                </a:extLst>
              </p:cNvPr>
              <p:cNvSpPr/>
              <p:nvPr/>
            </p:nvSpPr>
            <p:spPr>
              <a:xfrm>
                <a:off x="4223540" y="4230952"/>
                <a:ext cx="121959" cy="12195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4267CB9-7D8D-4A4F-A774-52EC867310BD}"/>
                  </a:ext>
                </a:extLst>
              </p:cNvPr>
              <p:cNvSpPr/>
              <p:nvPr/>
            </p:nvSpPr>
            <p:spPr>
              <a:xfrm>
                <a:off x="7163590" y="3291180"/>
                <a:ext cx="121959" cy="12195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CD10F0C-3E2D-4637-963E-7FA5967DB893}"/>
                  </a:ext>
                </a:extLst>
              </p:cNvPr>
              <p:cNvSpPr/>
              <p:nvPr/>
            </p:nvSpPr>
            <p:spPr>
              <a:xfrm>
                <a:off x="2578890" y="3162871"/>
                <a:ext cx="121959" cy="12195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14C3DAC-A6F0-42D1-950C-70900E7F6086}"/>
                  </a:ext>
                </a:extLst>
              </p:cNvPr>
              <p:cNvSpPr/>
              <p:nvPr/>
            </p:nvSpPr>
            <p:spPr>
              <a:xfrm>
                <a:off x="4763426" y="5610239"/>
                <a:ext cx="121959" cy="12195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219CB20-F3C2-4064-AAC6-58C57C8DEA91}"/>
                  </a:ext>
                </a:extLst>
              </p:cNvPr>
              <p:cNvCxnSpPr>
                <a:endCxn id="42" idx="2"/>
              </p:cNvCxnSpPr>
              <p:nvPr/>
            </p:nvCxnSpPr>
            <p:spPr>
              <a:xfrm flipV="1">
                <a:off x="4900469" y="3089261"/>
                <a:ext cx="1" cy="679478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54DD1D6-B02C-4C95-AC7D-16710E645E6C}"/>
                  </a:ext>
                </a:extLst>
              </p:cNvPr>
              <p:cNvCxnSpPr>
                <a:cxnSpLocks/>
                <a:stCxn id="39" idx="1"/>
                <a:endCxn id="45" idx="3"/>
              </p:cNvCxnSpPr>
              <p:nvPr/>
            </p:nvCxnSpPr>
            <p:spPr>
              <a:xfrm flipH="1" flipV="1">
                <a:off x="2700849" y="3223851"/>
                <a:ext cx="2138642" cy="605868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41957E8-9AAF-457B-97EA-D5D648092833}"/>
                  </a:ext>
                </a:extLst>
              </p:cNvPr>
              <p:cNvCxnSpPr>
                <a:cxnSpLocks/>
                <a:stCxn id="39" idx="1"/>
                <a:endCxn id="43" idx="0"/>
              </p:cNvCxnSpPr>
              <p:nvPr/>
            </p:nvCxnSpPr>
            <p:spPr>
              <a:xfrm flipH="1">
                <a:off x="4284520" y="3829719"/>
                <a:ext cx="554971" cy="401233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36BECBC-8007-493A-BBFA-7735447F4A32}"/>
                  </a:ext>
                </a:extLst>
              </p:cNvPr>
              <p:cNvCxnSpPr>
                <a:cxnSpLocks/>
                <a:stCxn id="39" idx="2"/>
                <a:endCxn id="46" idx="0"/>
              </p:cNvCxnSpPr>
              <p:nvPr/>
            </p:nvCxnSpPr>
            <p:spPr>
              <a:xfrm flipH="1">
                <a:off x="4824406" y="3890698"/>
                <a:ext cx="76065" cy="1719541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8EAFA07-5CB8-4E85-B885-9D4ED619FF98}"/>
                  </a:ext>
                </a:extLst>
              </p:cNvPr>
              <p:cNvCxnSpPr>
                <a:cxnSpLocks/>
                <a:endCxn id="41" idx="0"/>
              </p:cNvCxnSpPr>
              <p:nvPr/>
            </p:nvCxnSpPr>
            <p:spPr>
              <a:xfrm>
                <a:off x="4900469" y="3890698"/>
                <a:ext cx="200027" cy="601941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C18F976-6354-4436-9AF6-9211B8688158}"/>
                  </a:ext>
                </a:extLst>
              </p:cNvPr>
              <p:cNvCxnSpPr>
                <a:cxnSpLocks/>
                <a:stCxn id="39" idx="3"/>
                <a:endCxn id="44" idx="1"/>
              </p:cNvCxnSpPr>
              <p:nvPr/>
            </p:nvCxnSpPr>
            <p:spPr>
              <a:xfrm flipV="1">
                <a:off x="4961450" y="3352160"/>
                <a:ext cx="2202140" cy="477559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FAE9DD-C683-48A1-83C2-953E3DC1D6A3}"/>
              </a:ext>
            </a:extLst>
          </p:cNvPr>
          <p:cNvGrpSpPr/>
          <p:nvPr/>
        </p:nvGrpSpPr>
        <p:grpSpPr>
          <a:xfrm>
            <a:off x="1437413" y="5003242"/>
            <a:ext cx="1253533" cy="948757"/>
            <a:chOff x="2998030" y="2517412"/>
            <a:chExt cx="3064486" cy="231940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6CACDF5-AE31-4EDC-B6CD-1B6DEB51D405}"/>
                </a:ext>
              </a:extLst>
            </p:cNvPr>
            <p:cNvSpPr/>
            <p:nvPr/>
          </p:nvSpPr>
          <p:spPr>
            <a:xfrm>
              <a:off x="4839491" y="3768739"/>
              <a:ext cx="121959" cy="121959"/>
            </a:xfrm>
            <a:prstGeom prst="rect">
              <a:avLst/>
            </a:prstGeom>
            <a:solidFill>
              <a:srgbClr val="66FF3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AFBA184-43A4-4531-A99C-03C4AAD4BCC2}"/>
                </a:ext>
              </a:extLst>
            </p:cNvPr>
            <p:cNvGrpSpPr/>
            <p:nvPr/>
          </p:nvGrpSpPr>
          <p:grpSpPr>
            <a:xfrm>
              <a:off x="2998030" y="2517412"/>
              <a:ext cx="3064486" cy="2319406"/>
              <a:chOff x="2998030" y="2517412"/>
              <a:chExt cx="3064486" cy="231940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6126833-C223-4719-88C9-31715D97C7A9}"/>
                  </a:ext>
                </a:extLst>
              </p:cNvPr>
              <p:cNvSpPr/>
              <p:nvPr/>
            </p:nvSpPr>
            <p:spPr>
              <a:xfrm>
                <a:off x="5039516" y="4492639"/>
                <a:ext cx="121959" cy="12195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666E1DA-06F9-4BAF-9403-2265D9A6F155}"/>
                  </a:ext>
                </a:extLst>
              </p:cNvPr>
              <p:cNvSpPr/>
              <p:nvPr/>
            </p:nvSpPr>
            <p:spPr>
              <a:xfrm>
                <a:off x="4839490" y="2967302"/>
                <a:ext cx="121959" cy="12195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83B8838-043A-49E2-8B88-EF8769653476}"/>
                  </a:ext>
                </a:extLst>
              </p:cNvPr>
              <p:cNvSpPr/>
              <p:nvPr/>
            </p:nvSpPr>
            <p:spPr>
              <a:xfrm>
                <a:off x="5940556" y="2517412"/>
                <a:ext cx="121960" cy="12196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4DFBC53-5101-4588-A09A-BFDBABC701DF}"/>
                  </a:ext>
                </a:extLst>
              </p:cNvPr>
              <p:cNvSpPr/>
              <p:nvPr/>
            </p:nvSpPr>
            <p:spPr>
              <a:xfrm>
                <a:off x="5244464" y="3940489"/>
                <a:ext cx="121960" cy="12196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4D0F04B-D26E-4FFD-964D-7F44C3C37F76}"/>
                  </a:ext>
                </a:extLst>
              </p:cNvPr>
              <p:cNvSpPr/>
              <p:nvPr/>
            </p:nvSpPr>
            <p:spPr>
              <a:xfrm>
                <a:off x="2998030" y="4062449"/>
                <a:ext cx="121960" cy="12196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3BCE38D-34A3-4F1B-BF82-D7F992F981A1}"/>
                  </a:ext>
                </a:extLst>
              </p:cNvPr>
              <p:cNvSpPr/>
              <p:nvPr/>
            </p:nvSpPr>
            <p:spPr>
              <a:xfrm>
                <a:off x="4680626" y="4714858"/>
                <a:ext cx="121960" cy="12196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36F0DAFB-9F7B-4FAA-AE32-0600524AE6F3}"/>
                  </a:ext>
                </a:extLst>
              </p:cNvPr>
              <p:cNvCxnSpPr>
                <a:endCxn id="53" idx="2"/>
              </p:cNvCxnSpPr>
              <p:nvPr/>
            </p:nvCxnSpPr>
            <p:spPr>
              <a:xfrm flipV="1">
                <a:off x="4900469" y="3089261"/>
                <a:ext cx="1" cy="679478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71C7527-77E3-440D-A3C3-0D58A3B02AE4}"/>
                  </a:ext>
                </a:extLst>
              </p:cNvPr>
              <p:cNvCxnSpPr>
                <a:cxnSpLocks/>
                <a:stCxn id="33" idx="1"/>
                <a:endCxn id="56" idx="3"/>
              </p:cNvCxnSpPr>
              <p:nvPr/>
            </p:nvCxnSpPr>
            <p:spPr>
              <a:xfrm flipH="1">
                <a:off x="3119989" y="3829718"/>
                <a:ext cx="1719503" cy="293711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983B00A-67A7-45C3-9F8C-7A04C65F7741}"/>
                  </a:ext>
                </a:extLst>
              </p:cNvPr>
              <p:cNvCxnSpPr>
                <a:cxnSpLocks/>
                <a:stCxn id="33" idx="3"/>
                <a:endCxn id="54" idx="2"/>
              </p:cNvCxnSpPr>
              <p:nvPr/>
            </p:nvCxnSpPr>
            <p:spPr>
              <a:xfrm flipV="1">
                <a:off x="4961450" y="2639372"/>
                <a:ext cx="1040086" cy="1190346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7B5DC7C-9067-4F49-82A7-A47C84FD0CD6}"/>
                  </a:ext>
                </a:extLst>
              </p:cNvPr>
              <p:cNvCxnSpPr>
                <a:cxnSpLocks/>
                <a:stCxn id="33" idx="2"/>
                <a:endCxn id="57" idx="0"/>
              </p:cNvCxnSpPr>
              <p:nvPr/>
            </p:nvCxnSpPr>
            <p:spPr>
              <a:xfrm flipH="1">
                <a:off x="4741607" y="3890700"/>
                <a:ext cx="158865" cy="824158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64A5EC2-8131-4B97-A98B-6CEE48686CCC}"/>
                  </a:ext>
                </a:extLst>
              </p:cNvPr>
              <p:cNvCxnSpPr>
                <a:cxnSpLocks/>
                <a:endCxn id="35" idx="0"/>
              </p:cNvCxnSpPr>
              <p:nvPr/>
            </p:nvCxnSpPr>
            <p:spPr>
              <a:xfrm>
                <a:off x="4900469" y="3890698"/>
                <a:ext cx="200027" cy="601941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A227662B-E126-451A-876B-74EDBEAAF660}"/>
                  </a:ext>
                </a:extLst>
              </p:cNvPr>
              <p:cNvCxnSpPr>
                <a:cxnSpLocks/>
                <a:stCxn id="33" idx="3"/>
                <a:endCxn id="55" idx="1"/>
              </p:cNvCxnSpPr>
              <p:nvPr/>
            </p:nvCxnSpPr>
            <p:spPr>
              <a:xfrm>
                <a:off x="4961448" y="3829718"/>
                <a:ext cx="283016" cy="171751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4DE31DDE-7503-4434-B4FD-AB53E1796CA5}"/>
              </a:ext>
            </a:extLst>
          </p:cNvPr>
          <p:cNvSpPr txBox="1"/>
          <p:nvPr/>
        </p:nvSpPr>
        <p:spPr>
          <a:xfrm>
            <a:off x="1488583" y="793941"/>
            <a:ext cx="1503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Input CT image</a:t>
            </a:r>
            <a:endParaRPr lang="en-GB" sz="1200" dirty="0">
              <a:solidFill>
                <a:schemeClr val="bg1">
                  <a:lumMod val="8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E8006E9-FB8C-4C79-8125-E688E6678CA1}"/>
              </a:ext>
            </a:extLst>
          </p:cNvPr>
          <p:cNvSpPr txBox="1"/>
          <p:nvPr/>
        </p:nvSpPr>
        <p:spPr>
          <a:xfrm>
            <a:off x="954503" y="3833284"/>
            <a:ext cx="2735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Input - probabilities @ </a:t>
            </a:r>
            <a:r>
              <a:rPr lang="en-GB" sz="1600" b="1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layer 0</a:t>
            </a:r>
            <a:endParaRPr lang="en-GB" sz="1200" dirty="0">
              <a:solidFill>
                <a:schemeClr val="bg1">
                  <a:lumMod val="8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9" name="Title 2">
            <a:extLst>
              <a:ext uri="{FF2B5EF4-FFF2-40B4-BE49-F238E27FC236}">
                <a16:creationId xmlns:a16="http://schemas.microsoft.com/office/drawing/2014/main" id="{8069F8B1-0C37-49C5-B1AF-8C805C609B0B}"/>
              </a:ext>
            </a:extLst>
          </p:cNvPr>
          <p:cNvSpPr txBox="1">
            <a:spLocks/>
          </p:cNvSpPr>
          <p:nvPr/>
        </p:nvSpPr>
        <p:spPr>
          <a:xfrm>
            <a:off x="141343" y="-152830"/>
            <a:ext cx="11834513" cy="8996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33CC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Deep Decision Forests for semantic segmentation - training</a:t>
            </a:r>
            <a:endParaRPr lang="en-US" sz="2000" dirty="0">
              <a:solidFill>
                <a:srgbClr val="33CCCC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D0B38ED3-8376-46B0-BACE-791E770A854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39203" y="2508291"/>
            <a:ext cx="2986485" cy="1643957"/>
          </a:xfrm>
          <a:prstGeom prst="rect">
            <a:avLst/>
          </a:prstGeom>
        </p:spPr>
      </p:pic>
      <p:sp>
        <p:nvSpPr>
          <p:cNvPr id="105" name="Arrow: Right 104">
            <a:extLst>
              <a:ext uri="{FF2B5EF4-FFF2-40B4-BE49-F238E27FC236}">
                <a16:creationId xmlns:a16="http://schemas.microsoft.com/office/drawing/2014/main" id="{AE7F02A9-9FFF-4644-B236-3DAA93009B5D}"/>
              </a:ext>
            </a:extLst>
          </p:cNvPr>
          <p:cNvSpPr/>
          <p:nvPr/>
        </p:nvSpPr>
        <p:spPr>
          <a:xfrm>
            <a:off x="4135854" y="2609841"/>
            <a:ext cx="579016" cy="35332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FAE0FA-4B0C-45DC-A09B-E1FBD3E4B810}"/>
              </a:ext>
            </a:extLst>
          </p:cNvPr>
          <p:cNvGrpSpPr/>
          <p:nvPr/>
        </p:nvGrpSpPr>
        <p:grpSpPr>
          <a:xfrm>
            <a:off x="7461854" y="2068287"/>
            <a:ext cx="4718610" cy="3059893"/>
            <a:chOff x="7461854" y="2068287"/>
            <a:chExt cx="4718610" cy="3059893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91A878E-FD60-4189-9287-393B71B64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3" t="22917" r="11283" b="24856"/>
            <a:stretch/>
          </p:blipFill>
          <p:spPr>
            <a:xfrm>
              <a:off x="7950855" y="2347258"/>
              <a:ext cx="4229609" cy="278092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3087775-F35F-49FE-B62F-7B1037342F25}"/>
                </a:ext>
              </a:extLst>
            </p:cNvPr>
            <p:cNvSpPr txBox="1"/>
            <p:nvPr/>
          </p:nvSpPr>
          <p:spPr>
            <a:xfrm>
              <a:off x="8628858" y="2068287"/>
              <a:ext cx="28736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>
                      <a:lumMod val="8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Output - probabilities @ </a:t>
              </a:r>
              <a:r>
                <a:rPr lang="en-GB" sz="1600" b="1" dirty="0">
                  <a:solidFill>
                    <a:schemeClr val="bg1">
                      <a:lumMod val="8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layer 1</a:t>
              </a:r>
              <a:endParaRPr lang="en-GB" sz="120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8" name="Arrow: Right 107">
              <a:extLst>
                <a:ext uri="{FF2B5EF4-FFF2-40B4-BE49-F238E27FC236}">
                  <a16:creationId xmlns:a16="http://schemas.microsoft.com/office/drawing/2014/main" id="{62FD05BD-3FF1-461C-8EAF-A06E1122A15F}"/>
                </a:ext>
              </a:extLst>
            </p:cNvPr>
            <p:cNvSpPr/>
            <p:nvPr/>
          </p:nvSpPr>
          <p:spPr>
            <a:xfrm>
              <a:off x="7461854" y="2609841"/>
              <a:ext cx="579016" cy="353329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10" name="Arrow: Right 109">
            <a:extLst>
              <a:ext uri="{FF2B5EF4-FFF2-40B4-BE49-F238E27FC236}">
                <a16:creationId xmlns:a16="http://schemas.microsoft.com/office/drawing/2014/main" id="{B4EDB4A6-3662-4BEA-871D-16F095B13ADE}"/>
              </a:ext>
            </a:extLst>
          </p:cNvPr>
          <p:cNvSpPr/>
          <p:nvPr/>
        </p:nvSpPr>
        <p:spPr>
          <a:xfrm rot="18910864">
            <a:off x="3776425" y="3924409"/>
            <a:ext cx="999563" cy="35332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23887F-D667-4B84-ADA1-8605D6D05E17}"/>
              </a:ext>
            </a:extLst>
          </p:cNvPr>
          <p:cNvSpPr txBox="1"/>
          <p:nvPr/>
        </p:nvSpPr>
        <p:spPr>
          <a:xfrm rot="16200000">
            <a:off x="-878596" y="2219666"/>
            <a:ext cx="212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Appearance context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4A6D121E-D47A-43BE-AD02-886D1C859CC6}"/>
              </a:ext>
            </a:extLst>
          </p:cNvPr>
          <p:cNvSpPr txBox="1"/>
          <p:nvPr/>
        </p:nvSpPr>
        <p:spPr>
          <a:xfrm rot="16200000">
            <a:off x="-733523" y="5271824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Semantic context</a:t>
            </a:r>
          </a:p>
        </p:txBody>
      </p:sp>
    </p:spTree>
    <p:extLst>
      <p:ext uri="{BB962C8B-B14F-4D97-AF65-F5344CB8AC3E}">
        <p14:creationId xmlns:p14="http://schemas.microsoft.com/office/powerpoint/2010/main" val="264128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391A878E-FD60-4189-9287-393B71B64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83" t="22917" r="11283" b="24856"/>
          <a:stretch/>
        </p:blipFill>
        <p:spPr>
          <a:xfrm>
            <a:off x="231212" y="4021421"/>
            <a:ext cx="4113008" cy="27042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ECD9A5-F062-483C-BD66-570B672852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t="22488" r="9358" b="19648"/>
          <a:stretch/>
        </p:blipFill>
        <p:spPr>
          <a:xfrm>
            <a:off x="130269" y="1024432"/>
            <a:ext cx="4274544" cy="296710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A11BBEC-AD92-4C6F-92B6-EF071BE770E8}"/>
              </a:ext>
            </a:extLst>
          </p:cNvPr>
          <p:cNvGrpSpPr/>
          <p:nvPr/>
        </p:nvGrpSpPr>
        <p:grpSpPr>
          <a:xfrm>
            <a:off x="1265962" y="2213699"/>
            <a:ext cx="1925266" cy="1130985"/>
            <a:chOff x="2578890" y="2967302"/>
            <a:chExt cx="4706659" cy="276489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F9B4E3B-3B68-417E-B33C-B77ADF390E17}"/>
                </a:ext>
              </a:extLst>
            </p:cNvPr>
            <p:cNvSpPr/>
            <p:nvPr/>
          </p:nvSpPr>
          <p:spPr>
            <a:xfrm>
              <a:off x="4839491" y="3768739"/>
              <a:ext cx="121959" cy="121959"/>
            </a:xfrm>
            <a:prstGeom prst="rect">
              <a:avLst/>
            </a:prstGeom>
            <a:solidFill>
              <a:srgbClr val="66FF3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8E05204-A0F2-4633-B2F1-4530437693C5}"/>
                </a:ext>
              </a:extLst>
            </p:cNvPr>
            <p:cNvGrpSpPr/>
            <p:nvPr/>
          </p:nvGrpSpPr>
          <p:grpSpPr>
            <a:xfrm>
              <a:off x="2578890" y="2967302"/>
              <a:ext cx="4706659" cy="2764896"/>
              <a:chOff x="2578890" y="2967302"/>
              <a:chExt cx="4706659" cy="276489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D527111-547A-4C3C-97CB-A8A0F68F2268}"/>
                  </a:ext>
                </a:extLst>
              </p:cNvPr>
              <p:cNvSpPr/>
              <p:nvPr/>
            </p:nvSpPr>
            <p:spPr>
              <a:xfrm>
                <a:off x="5039516" y="4492639"/>
                <a:ext cx="121959" cy="12195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308D3A3-7884-4BDD-B409-E34B5EF27030}"/>
                  </a:ext>
                </a:extLst>
              </p:cNvPr>
              <p:cNvSpPr/>
              <p:nvPr/>
            </p:nvSpPr>
            <p:spPr>
              <a:xfrm>
                <a:off x="4839490" y="2967302"/>
                <a:ext cx="121959" cy="12195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634C89F-BBB5-47A6-AEE0-5FA430AAD0D7}"/>
                  </a:ext>
                </a:extLst>
              </p:cNvPr>
              <p:cNvSpPr/>
              <p:nvPr/>
            </p:nvSpPr>
            <p:spPr>
              <a:xfrm>
                <a:off x="4223540" y="4230952"/>
                <a:ext cx="121959" cy="12195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4267CB9-7D8D-4A4F-A774-52EC867310BD}"/>
                  </a:ext>
                </a:extLst>
              </p:cNvPr>
              <p:cNvSpPr/>
              <p:nvPr/>
            </p:nvSpPr>
            <p:spPr>
              <a:xfrm>
                <a:off x="7163590" y="3291180"/>
                <a:ext cx="121959" cy="12195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CD10F0C-3E2D-4637-963E-7FA5967DB893}"/>
                  </a:ext>
                </a:extLst>
              </p:cNvPr>
              <p:cNvSpPr/>
              <p:nvPr/>
            </p:nvSpPr>
            <p:spPr>
              <a:xfrm>
                <a:off x="2578890" y="3162871"/>
                <a:ext cx="121959" cy="12195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14C3DAC-A6F0-42D1-950C-70900E7F6086}"/>
                  </a:ext>
                </a:extLst>
              </p:cNvPr>
              <p:cNvSpPr/>
              <p:nvPr/>
            </p:nvSpPr>
            <p:spPr>
              <a:xfrm>
                <a:off x="4763426" y="5610239"/>
                <a:ext cx="121959" cy="12195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219CB20-F3C2-4064-AAC6-58C57C8DEA91}"/>
                  </a:ext>
                </a:extLst>
              </p:cNvPr>
              <p:cNvCxnSpPr>
                <a:endCxn id="42" idx="2"/>
              </p:cNvCxnSpPr>
              <p:nvPr/>
            </p:nvCxnSpPr>
            <p:spPr>
              <a:xfrm flipV="1">
                <a:off x="4900469" y="3089261"/>
                <a:ext cx="1" cy="679478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54DD1D6-B02C-4C95-AC7D-16710E645E6C}"/>
                  </a:ext>
                </a:extLst>
              </p:cNvPr>
              <p:cNvCxnSpPr>
                <a:cxnSpLocks/>
                <a:stCxn id="39" idx="1"/>
                <a:endCxn id="45" idx="3"/>
              </p:cNvCxnSpPr>
              <p:nvPr/>
            </p:nvCxnSpPr>
            <p:spPr>
              <a:xfrm flipH="1" flipV="1">
                <a:off x="2700849" y="3223851"/>
                <a:ext cx="2138642" cy="605868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41957E8-9AAF-457B-97EA-D5D648092833}"/>
                  </a:ext>
                </a:extLst>
              </p:cNvPr>
              <p:cNvCxnSpPr>
                <a:cxnSpLocks/>
                <a:stCxn id="39" idx="1"/>
                <a:endCxn id="43" idx="0"/>
              </p:cNvCxnSpPr>
              <p:nvPr/>
            </p:nvCxnSpPr>
            <p:spPr>
              <a:xfrm flipH="1">
                <a:off x="4284520" y="3829719"/>
                <a:ext cx="554971" cy="401233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36BECBC-8007-493A-BBFA-7735447F4A32}"/>
                  </a:ext>
                </a:extLst>
              </p:cNvPr>
              <p:cNvCxnSpPr>
                <a:cxnSpLocks/>
                <a:stCxn id="39" idx="2"/>
                <a:endCxn id="46" idx="0"/>
              </p:cNvCxnSpPr>
              <p:nvPr/>
            </p:nvCxnSpPr>
            <p:spPr>
              <a:xfrm flipH="1">
                <a:off x="4824406" y="3890698"/>
                <a:ext cx="76065" cy="1719541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8EAFA07-5CB8-4E85-B885-9D4ED619FF98}"/>
                  </a:ext>
                </a:extLst>
              </p:cNvPr>
              <p:cNvCxnSpPr>
                <a:cxnSpLocks/>
                <a:endCxn id="41" idx="0"/>
              </p:cNvCxnSpPr>
              <p:nvPr/>
            </p:nvCxnSpPr>
            <p:spPr>
              <a:xfrm>
                <a:off x="4900469" y="3890698"/>
                <a:ext cx="200027" cy="601941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C18F976-6354-4436-9AF6-9211B8688158}"/>
                  </a:ext>
                </a:extLst>
              </p:cNvPr>
              <p:cNvCxnSpPr>
                <a:cxnSpLocks/>
                <a:stCxn id="39" idx="3"/>
                <a:endCxn id="44" idx="1"/>
              </p:cNvCxnSpPr>
              <p:nvPr/>
            </p:nvCxnSpPr>
            <p:spPr>
              <a:xfrm flipV="1">
                <a:off x="4961450" y="3352160"/>
                <a:ext cx="2202140" cy="477559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FAE9DD-C683-48A1-83C2-953E3DC1D6A3}"/>
              </a:ext>
            </a:extLst>
          </p:cNvPr>
          <p:cNvGrpSpPr/>
          <p:nvPr/>
        </p:nvGrpSpPr>
        <p:grpSpPr>
          <a:xfrm>
            <a:off x="1544657" y="5185497"/>
            <a:ext cx="1052257" cy="1009998"/>
            <a:chOff x="3260207" y="2967302"/>
            <a:chExt cx="2572431" cy="246912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6CACDF5-AE31-4EDC-B6CD-1B6DEB51D405}"/>
                </a:ext>
              </a:extLst>
            </p:cNvPr>
            <p:cNvSpPr/>
            <p:nvPr/>
          </p:nvSpPr>
          <p:spPr>
            <a:xfrm>
              <a:off x="4839491" y="3768739"/>
              <a:ext cx="121959" cy="121959"/>
            </a:xfrm>
            <a:prstGeom prst="rect">
              <a:avLst/>
            </a:prstGeom>
            <a:solidFill>
              <a:srgbClr val="66FF3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AFBA184-43A4-4531-A99C-03C4AAD4BCC2}"/>
                </a:ext>
              </a:extLst>
            </p:cNvPr>
            <p:cNvGrpSpPr/>
            <p:nvPr/>
          </p:nvGrpSpPr>
          <p:grpSpPr>
            <a:xfrm>
              <a:off x="3260207" y="2967302"/>
              <a:ext cx="2572431" cy="2469120"/>
              <a:chOff x="3260207" y="2967302"/>
              <a:chExt cx="2572431" cy="246912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6126833-C223-4719-88C9-31715D97C7A9}"/>
                  </a:ext>
                </a:extLst>
              </p:cNvPr>
              <p:cNvSpPr/>
              <p:nvPr/>
            </p:nvSpPr>
            <p:spPr>
              <a:xfrm>
                <a:off x="4880985" y="4805375"/>
                <a:ext cx="121960" cy="12196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666E1DA-06F9-4BAF-9403-2265D9A6F155}"/>
                  </a:ext>
                </a:extLst>
              </p:cNvPr>
              <p:cNvSpPr/>
              <p:nvPr/>
            </p:nvSpPr>
            <p:spPr>
              <a:xfrm>
                <a:off x="4839490" y="2967302"/>
                <a:ext cx="121959" cy="12195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83B8838-043A-49E2-8B88-EF8769653476}"/>
                  </a:ext>
                </a:extLst>
              </p:cNvPr>
              <p:cNvSpPr/>
              <p:nvPr/>
            </p:nvSpPr>
            <p:spPr>
              <a:xfrm>
                <a:off x="5710678" y="4494326"/>
                <a:ext cx="121960" cy="12196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4DFBC53-5101-4588-A09A-BFDBABC701DF}"/>
                  </a:ext>
                </a:extLst>
              </p:cNvPr>
              <p:cNvSpPr/>
              <p:nvPr/>
            </p:nvSpPr>
            <p:spPr>
              <a:xfrm>
                <a:off x="5359531" y="3151975"/>
                <a:ext cx="121960" cy="12196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4D0F04B-D26E-4FFD-964D-7F44C3C37F76}"/>
                  </a:ext>
                </a:extLst>
              </p:cNvPr>
              <p:cNvSpPr/>
              <p:nvPr/>
            </p:nvSpPr>
            <p:spPr>
              <a:xfrm>
                <a:off x="4032528" y="3609946"/>
                <a:ext cx="121960" cy="12196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3BCE38D-34A3-4F1B-BF82-D7F992F981A1}"/>
                  </a:ext>
                </a:extLst>
              </p:cNvPr>
              <p:cNvSpPr/>
              <p:nvPr/>
            </p:nvSpPr>
            <p:spPr>
              <a:xfrm>
                <a:off x="3260207" y="5314462"/>
                <a:ext cx="121960" cy="12196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36F0DAFB-9F7B-4FAA-AE32-0600524AE6F3}"/>
                  </a:ext>
                </a:extLst>
              </p:cNvPr>
              <p:cNvCxnSpPr>
                <a:endCxn id="53" idx="2"/>
              </p:cNvCxnSpPr>
              <p:nvPr/>
            </p:nvCxnSpPr>
            <p:spPr>
              <a:xfrm flipV="1">
                <a:off x="4900469" y="3089261"/>
                <a:ext cx="1" cy="679478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71C7527-77E3-440D-A3C3-0D58A3B02AE4}"/>
                  </a:ext>
                </a:extLst>
              </p:cNvPr>
              <p:cNvCxnSpPr>
                <a:cxnSpLocks/>
                <a:stCxn id="33" idx="1"/>
                <a:endCxn id="56" idx="3"/>
              </p:cNvCxnSpPr>
              <p:nvPr/>
            </p:nvCxnSpPr>
            <p:spPr>
              <a:xfrm flipH="1" flipV="1">
                <a:off x="4154487" y="3670926"/>
                <a:ext cx="685004" cy="158792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983B00A-67A7-45C3-9F8C-7A04C65F7741}"/>
                  </a:ext>
                </a:extLst>
              </p:cNvPr>
              <p:cNvCxnSpPr>
                <a:cxnSpLocks/>
                <a:stCxn id="33" idx="3"/>
                <a:endCxn id="54" idx="2"/>
              </p:cNvCxnSpPr>
              <p:nvPr/>
            </p:nvCxnSpPr>
            <p:spPr>
              <a:xfrm>
                <a:off x="4961452" y="3829718"/>
                <a:ext cx="810206" cy="786568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7B5DC7C-9067-4F49-82A7-A47C84FD0CD6}"/>
                  </a:ext>
                </a:extLst>
              </p:cNvPr>
              <p:cNvCxnSpPr>
                <a:cxnSpLocks/>
                <a:endCxn id="57" idx="0"/>
              </p:cNvCxnSpPr>
              <p:nvPr/>
            </p:nvCxnSpPr>
            <p:spPr>
              <a:xfrm flipH="1">
                <a:off x="3321187" y="3866552"/>
                <a:ext cx="1503216" cy="144791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64A5EC2-8131-4B97-A98B-6CEE48686CCC}"/>
                  </a:ext>
                </a:extLst>
              </p:cNvPr>
              <p:cNvCxnSpPr>
                <a:cxnSpLocks/>
                <a:stCxn id="33" idx="2"/>
                <a:endCxn id="35" idx="0"/>
              </p:cNvCxnSpPr>
              <p:nvPr/>
            </p:nvCxnSpPr>
            <p:spPr>
              <a:xfrm>
                <a:off x="4900472" y="3890698"/>
                <a:ext cx="41494" cy="914677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A227662B-E126-451A-876B-74EDBEAAF660}"/>
                  </a:ext>
                </a:extLst>
              </p:cNvPr>
              <p:cNvCxnSpPr>
                <a:cxnSpLocks/>
                <a:stCxn id="33" idx="3"/>
                <a:endCxn id="55" idx="1"/>
              </p:cNvCxnSpPr>
              <p:nvPr/>
            </p:nvCxnSpPr>
            <p:spPr>
              <a:xfrm flipV="1">
                <a:off x="4961452" y="3212955"/>
                <a:ext cx="398079" cy="616763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4DE31DDE-7503-4434-B4FD-AB53E1796CA5}"/>
              </a:ext>
            </a:extLst>
          </p:cNvPr>
          <p:cNvSpPr txBox="1"/>
          <p:nvPr/>
        </p:nvSpPr>
        <p:spPr>
          <a:xfrm>
            <a:off x="1488583" y="792167"/>
            <a:ext cx="1503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Input CT image</a:t>
            </a:r>
            <a:endParaRPr lang="en-GB" sz="1200" dirty="0">
              <a:solidFill>
                <a:schemeClr val="bg1">
                  <a:lumMod val="8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E8006E9-FB8C-4C79-8125-E688E6678CA1}"/>
              </a:ext>
            </a:extLst>
          </p:cNvPr>
          <p:cNvSpPr txBox="1"/>
          <p:nvPr/>
        </p:nvSpPr>
        <p:spPr>
          <a:xfrm>
            <a:off x="970531" y="3831510"/>
            <a:ext cx="2703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Input - probabilities @ </a:t>
            </a:r>
            <a:r>
              <a:rPr lang="en-GB" sz="1600" b="1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layer 1</a:t>
            </a:r>
            <a:endParaRPr lang="en-GB" sz="1200" dirty="0">
              <a:solidFill>
                <a:schemeClr val="bg1">
                  <a:lumMod val="8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5" name="Title 2">
            <a:extLst>
              <a:ext uri="{FF2B5EF4-FFF2-40B4-BE49-F238E27FC236}">
                <a16:creationId xmlns:a16="http://schemas.microsoft.com/office/drawing/2014/main" id="{9001FB78-9CFB-4070-91BC-5BD72C368FF2}"/>
              </a:ext>
            </a:extLst>
          </p:cNvPr>
          <p:cNvSpPr txBox="1">
            <a:spLocks/>
          </p:cNvSpPr>
          <p:nvPr/>
        </p:nvSpPr>
        <p:spPr>
          <a:xfrm>
            <a:off x="141343" y="-152830"/>
            <a:ext cx="11834513" cy="8996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33CC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Deep Decision Forests for semantic segmentation - training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F08614C-5DEF-4DF0-87A0-84A7A60D946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39203" y="2508291"/>
            <a:ext cx="2986485" cy="1643957"/>
          </a:xfrm>
          <a:prstGeom prst="rect">
            <a:avLst/>
          </a:prstGeom>
        </p:spPr>
      </p:pic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76B0DFE3-DD00-4E79-96FF-BE17F1E77A97}"/>
              </a:ext>
            </a:extLst>
          </p:cNvPr>
          <p:cNvSpPr/>
          <p:nvPr/>
        </p:nvSpPr>
        <p:spPr>
          <a:xfrm>
            <a:off x="4135854" y="2609841"/>
            <a:ext cx="579016" cy="35332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D54590-FA5B-4E1C-A969-F86D99C72B5D}"/>
              </a:ext>
            </a:extLst>
          </p:cNvPr>
          <p:cNvGrpSpPr/>
          <p:nvPr/>
        </p:nvGrpSpPr>
        <p:grpSpPr>
          <a:xfrm>
            <a:off x="7461854" y="2068287"/>
            <a:ext cx="4730141" cy="3193859"/>
            <a:chOff x="7461854" y="2068287"/>
            <a:chExt cx="4730141" cy="3193859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DA0A28F-D0BE-4B2D-B18C-4C75CEA4C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8" t="22387" r="11142" b="22307"/>
            <a:stretch/>
          </p:blipFill>
          <p:spPr>
            <a:xfrm>
              <a:off x="7959586" y="2322597"/>
              <a:ext cx="4232409" cy="2939549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3087775-F35F-49FE-B62F-7B1037342F25}"/>
                </a:ext>
              </a:extLst>
            </p:cNvPr>
            <p:cNvSpPr txBox="1"/>
            <p:nvPr/>
          </p:nvSpPr>
          <p:spPr>
            <a:xfrm>
              <a:off x="8612826" y="2068287"/>
              <a:ext cx="29056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>
                      <a:lumMod val="8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Output - probabilities @ </a:t>
              </a:r>
              <a:r>
                <a:rPr lang="en-GB" sz="1600" b="1" dirty="0">
                  <a:solidFill>
                    <a:schemeClr val="bg1">
                      <a:lumMod val="8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layer 2</a:t>
              </a:r>
              <a:endParaRPr lang="en-GB" sz="120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6" name="Arrow: Right 105">
              <a:extLst>
                <a:ext uri="{FF2B5EF4-FFF2-40B4-BE49-F238E27FC236}">
                  <a16:creationId xmlns:a16="http://schemas.microsoft.com/office/drawing/2014/main" id="{5CA66599-5800-4FCE-A225-AA195D3CFF0C}"/>
                </a:ext>
              </a:extLst>
            </p:cNvPr>
            <p:cNvSpPr/>
            <p:nvPr/>
          </p:nvSpPr>
          <p:spPr>
            <a:xfrm>
              <a:off x="7461854" y="2609841"/>
              <a:ext cx="579016" cy="353329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08" name="Arrow: Right 107">
            <a:extLst>
              <a:ext uri="{FF2B5EF4-FFF2-40B4-BE49-F238E27FC236}">
                <a16:creationId xmlns:a16="http://schemas.microsoft.com/office/drawing/2014/main" id="{5A9A7B44-74DC-4401-BE57-9B35DEACC595}"/>
              </a:ext>
            </a:extLst>
          </p:cNvPr>
          <p:cNvSpPr/>
          <p:nvPr/>
        </p:nvSpPr>
        <p:spPr>
          <a:xfrm rot="18910864">
            <a:off x="3776425" y="3924409"/>
            <a:ext cx="999563" cy="35332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8B4F34F-277F-4626-B4E4-6627AEFD5893}"/>
              </a:ext>
            </a:extLst>
          </p:cNvPr>
          <p:cNvSpPr txBox="1"/>
          <p:nvPr/>
        </p:nvSpPr>
        <p:spPr>
          <a:xfrm rot="16200000">
            <a:off x="-878596" y="2219666"/>
            <a:ext cx="212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Appearance context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EFB6706-E2A9-4A27-8F98-821D542D2820}"/>
              </a:ext>
            </a:extLst>
          </p:cNvPr>
          <p:cNvSpPr txBox="1"/>
          <p:nvPr/>
        </p:nvSpPr>
        <p:spPr>
          <a:xfrm rot="16200000">
            <a:off x="-733523" y="5271824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Semantic context</a:t>
            </a:r>
          </a:p>
        </p:txBody>
      </p:sp>
    </p:spTree>
    <p:extLst>
      <p:ext uri="{BB962C8B-B14F-4D97-AF65-F5344CB8AC3E}">
        <p14:creationId xmlns:p14="http://schemas.microsoft.com/office/powerpoint/2010/main" val="327913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2">
            <a:extLst>
              <a:ext uri="{FF2B5EF4-FFF2-40B4-BE49-F238E27FC236}">
                <a16:creationId xmlns:a16="http://schemas.microsoft.com/office/drawing/2014/main" id="{AFB89174-3628-45F5-A8EF-AF38CF7A8AA3}"/>
              </a:ext>
            </a:extLst>
          </p:cNvPr>
          <p:cNvSpPr txBox="1">
            <a:spLocks/>
          </p:cNvSpPr>
          <p:nvPr/>
        </p:nvSpPr>
        <p:spPr>
          <a:xfrm>
            <a:off x="141343" y="-152830"/>
            <a:ext cx="11834513" cy="8996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33CC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Trained Deep Decision Forest model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8D6E1C-22E3-436C-9BAE-11F76BD48DDF}"/>
              </a:ext>
            </a:extLst>
          </p:cNvPr>
          <p:cNvGrpSpPr/>
          <p:nvPr/>
        </p:nvGrpSpPr>
        <p:grpSpPr>
          <a:xfrm>
            <a:off x="522459" y="661748"/>
            <a:ext cx="10432481" cy="2694628"/>
            <a:chOff x="522459" y="1174260"/>
            <a:chExt cx="10432481" cy="26946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FB20B8-EA89-44D9-8904-C5D61D059584}"/>
                </a:ext>
              </a:extLst>
            </p:cNvPr>
            <p:cNvGrpSpPr/>
            <p:nvPr/>
          </p:nvGrpSpPr>
          <p:grpSpPr>
            <a:xfrm>
              <a:off x="5210199" y="1465133"/>
              <a:ext cx="2396247" cy="410492"/>
              <a:chOff x="661278" y="2953280"/>
              <a:chExt cx="2396247" cy="41049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6B8EE40-4BDC-4B92-8623-4E9A16B48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61278" y="2953280"/>
                <a:ext cx="766221" cy="41049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2F32109-9FCE-4A7A-9F7F-1E566BBDF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62931" y="2953280"/>
                <a:ext cx="759798" cy="41049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EBFAB58-CF43-4468-9571-661CAD968E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245636" y="2953280"/>
                <a:ext cx="811889" cy="38488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A21583-F4BD-4541-8724-2CB8E1B8EB74}"/>
                </a:ext>
              </a:extLst>
            </p:cNvPr>
            <p:cNvSpPr txBox="1"/>
            <p:nvPr/>
          </p:nvSpPr>
          <p:spPr>
            <a:xfrm>
              <a:off x="5176944" y="1174260"/>
              <a:ext cx="10424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Forest layer 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9FE249-AE83-4C83-AF36-93BAB0271526}"/>
                </a:ext>
              </a:extLst>
            </p:cNvPr>
            <p:cNvSpPr txBox="1"/>
            <p:nvPr/>
          </p:nvSpPr>
          <p:spPr>
            <a:xfrm>
              <a:off x="522459" y="3468778"/>
              <a:ext cx="1936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Input CT images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4CEF01-E613-4C27-B864-2EA814E61B5D}"/>
                </a:ext>
              </a:extLst>
            </p:cNvPr>
            <p:cNvSpPr txBox="1"/>
            <p:nvPr/>
          </p:nvSpPr>
          <p:spPr>
            <a:xfrm>
              <a:off x="8375708" y="1475368"/>
              <a:ext cx="25792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Probabilities @ layer 0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EBFAADE7-730D-43A9-8E91-5E0C814A93E9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V="1">
              <a:off x="2459208" y="1860789"/>
              <a:ext cx="2492498" cy="1808044"/>
            </a:xfrm>
            <a:prstGeom prst="straightConnector1">
              <a:avLst/>
            </a:prstGeom>
            <a:ln w="44450">
              <a:solidFill>
                <a:schemeClr val="accent1">
                  <a:lumMod val="60000"/>
                  <a:lumOff val="40000"/>
                  <a:alpha val="70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F6430007-59FC-4FFA-8C87-859B27F08075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 flipV="1">
              <a:off x="7736380" y="1675423"/>
              <a:ext cx="639328" cy="3960"/>
            </a:xfrm>
            <a:prstGeom prst="straightConnector1">
              <a:avLst/>
            </a:prstGeom>
            <a:ln w="44450">
              <a:solidFill>
                <a:schemeClr val="accent2">
                  <a:lumMod val="20000"/>
                  <a:lumOff val="80000"/>
                  <a:alpha val="70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F5B2C-BAB1-46EF-85B4-268E9A332FFD}"/>
              </a:ext>
            </a:extLst>
          </p:cNvPr>
          <p:cNvGrpSpPr/>
          <p:nvPr/>
        </p:nvGrpSpPr>
        <p:grpSpPr>
          <a:xfrm>
            <a:off x="5176944" y="2155900"/>
            <a:ext cx="5777996" cy="701365"/>
            <a:chOff x="5176944" y="2668412"/>
            <a:chExt cx="5777996" cy="70136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7B5360F-DA96-42C5-835E-E790F6951E4F}"/>
                </a:ext>
              </a:extLst>
            </p:cNvPr>
            <p:cNvGrpSpPr/>
            <p:nvPr/>
          </p:nvGrpSpPr>
          <p:grpSpPr>
            <a:xfrm>
              <a:off x="5210199" y="2959285"/>
              <a:ext cx="2396247" cy="410492"/>
              <a:chOff x="661278" y="2953280"/>
              <a:chExt cx="2396247" cy="410492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FAA6D4A3-2324-4725-B8C8-1878693A6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61278" y="2953280"/>
                <a:ext cx="766221" cy="410492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8E765EE9-5476-4A33-9C0C-1C727497D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62931" y="2953280"/>
                <a:ext cx="759798" cy="410492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976578E2-B1B5-49E4-A79B-C8AB663C3C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245636" y="2953280"/>
                <a:ext cx="811889" cy="384884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71289A-A1A3-45E3-A63E-60DF5566ADA0}"/>
                </a:ext>
              </a:extLst>
            </p:cNvPr>
            <p:cNvSpPr txBox="1"/>
            <p:nvPr/>
          </p:nvSpPr>
          <p:spPr>
            <a:xfrm>
              <a:off x="5176944" y="2668412"/>
              <a:ext cx="10183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Forest layer 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A47C8F1-D65C-4734-B1B7-131CF3128820}"/>
                </a:ext>
              </a:extLst>
            </p:cNvPr>
            <p:cNvSpPr txBox="1"/>
            <p:nvPr/>
          </p:nvSpPr>
          <p:spPr>
            <a:xfrm>
              <a:off x="8417386" y="2959285"/>
              <a:ext cx="25375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Probabilities @ layer 1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4EDFA454-7DA3-46B4-BE20-8B11E7C6C144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>
              <a:off x="7736380" y="3154938"/>
              <a:ext cx="681006" cy="4402"/>
            </a:xfrm>
            <a:prstGeom prst="straightConnector1">
              <a:avLst/>
            </a:prstGeom>
            <a:ln w="44450">
              <a:solidFill>
                <a:schemeClr val="accent2">
                  <a:lumMod val="20000"/>
                  <a:lumOff val="80000"/>
                  <a:alpha val="70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C746774-2655-4310-806B-DB5F3E770597}"/>
              </a:ext>
            </a:extLst>
          </p:cNvPr>
          <p:cNvGrpSpPr/>
          <p:nvPr/>
        </p:nvGrpSpPr>
        <p:grpSpPr>
          <a:xfrm>
            <a:off x="5176944" y="3699078"/>
            <a:ext cx="5819674" cy="701365"/>
            <a:chOff x="5176944" y="4211590"/>
            <a:chExt cx="5819674" cy="70136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F2D0FB3-347C-4AF1-8CDE-F1EEEB78543D}"/>
                </a:ext>
              </a:extLst>
            </p:cNvPr>
            <p:cNvGrpSpPr/>
            <p:nvPr/>
          </p:nvGrpSpPr>
          <p:grpSpPr>
            <a:xfrm>
              <a:off x="5210199" y="4502463"/>
              <a:ext cx="2396247" cy="410492"/>
              <a:chOff x="661278" y="2953280"/>
              <a:chExt cx="2396247" cy="410492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62196FCD-FE8D-4C55-861D-89C203FD4A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61278" y="2953280"/>
                <a:ext cx="766221" cy="410492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F0458D6A-8327-41DA-A680-AC963FF4F8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62931" y="2953280"/>
                <a:ext cx="759798" cy="410492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D52767B6-0E8D-47D0-94B9-1A5A7ABD6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245636" y="2953280"/>
                <a:ext cx="811889" cy="384884"/>
              </a:xfrm>
              <a:prstGeom prst="rect">
                <a:avLst/>
              </a:prstGeom>
            </p:spPr>
          </p:pic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B3F760A-46FD-4F9B-AA1B-4C0EA07D455C}"/>
                </a:ext>
              </a:extLst>
            </p:cNvPr>
            <p:cNvSpPr txBox="1"/>
            <p:nvPr/>
          </p:nvSpPr>
          <p:spPr>
            <a:xfrm>
              <a:off x="5176944" y="4211590"/>
              <a:ext cx="10424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Forest layer 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5DFAA00-497B-442F-A897-105D9CB5A11A}"/>
                </a:ext>
              </a:extLst>
            </p:cNvPr>
            <p:cNvSpPr txBox="1"/>
            <p:nvPr/>
          </p:nvSpPr>
          <p:spPr>
            <a:xfrm>
              <a:off x="8417386" y="4495682"/>
              <a:ext cx="25792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Probabilities @ layer 2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49D08E3-891D-47E2-9DE3-D5D0624D5A21}"/>
                </a:ext>
              </a:extLst>
            </p:cNvPr>
            <p:cNvCxnSpPr>
              <a:cxnSpLocks/>
              <a:endCxn id="80" idx="1"/>
            </p:cNvCxnSpPr>
            <p:nvPr/>
          </p:nvCxnSpPr>
          <p:spPr>
            <a:xfrm>
              <a:off x="7736380" y="4691335"/>
              <a:ext cx="681006" cy="4402"/>
            </a:xfrm>
            <a:prstGeom prst="straightConnector1">
              <a:avLst/>
            </a:prstGeom>
            <a:ln w="44450">
              <a:solidFill>
                <a:schemeClr val="accent2">
                  <a:lumMod val="20000"/>
                  <a:lumOff val="80000"/>
                  <a:alpha val="70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D8F8ABE-418C-42BA-B368-47D3B2C88F88}"/>
              </a:ext>
            </a:extLst>
          </p:cNvPr>
          <p:cNvGrpSpPr/>
          <p:nvPr/>
        </p:nvGrpSpPr>
        <p:grpSpPr>
          <a:xfrm>
            <a:off x="5176944" y="5269894"/>
            <a:ext cx="4922313" cy="701365"/>
            <a:chOff x="5176944" y="5782406"/>
            <a:chExt cx="4922313" cy="70136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5D5B021-AB72-40BF-A260-1E85BB6BC4C6}"/>
                </a:ext>
              </a:extLst>
            </p:cNvPr>
            <p:cNvGrpSpPr/>
            <p:nvPr/>
          </p:nvGrpSpPr>
          <p:grpSpPr>
            <a:xfrm>
              <a:off x="5210199" y="6073279"/>
              <a:ext cx="2396247" cy="410492"/>
              <a:chOff x="661278" y="2953280"/>
              <a:chExt cx="2396247" cy="410492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D62ABB3D-B3B6-46E2-83F2-87BBE135D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61278" y="2953280"/>
                <a:ext cx="766221" cy="410492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2B7D7755-DFC0-4761-9293-A4C0A7D34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62931" y="2953280"/>
                <a:ext cx="759798" cy="410492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B9319982-E8DE-4529-907F-E981D8A9B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245636" y="2953280"/>
                <a:ext cx="811889" cy="384884"/>
              </a:xfrm>
              <a:prstGeom prst="rect">
                <a:avLst/>
              </a:prstGeom>
            </p:spPr>
          </p:pic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D4DE194-D1F4-4293-9B1D-9DC6BB30820A}"/>
                </a:ext>
              </a:extLst>
            </p:cNvPr>
            <p:cNvSpPr txBox="1"/>
            <p:nvPr/>
          </p:nvSpPr>
          <p:spPr>
            <a:xfrm>
              <a:off x="5176944" y="5782406"/>
              <a:ext cx="10424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Forest layer 3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29E3A3F-2A70-4A79-89D6-1433C5ADE67B}"/>
                </a:ext>
              </a:extLst>
            </p:cNvPr>
            <p:cNvSpPr txBox="1"/>
            <p:nvPr/>
          </p:nvSpPr>
          <p:spPr>
            <a:xfrm>
              <a:off x="8417386" y="6032367"/>
              <a:ext cx="16818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Segmentation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77C4A8C3-2D9B-4E25-94DB-14B4BE3FD9A7}"/>
                </a:ext>
              </a:extLst>
            </p:cNvPr>
            <p:cNvCxnSpPr>
              <a:cxnSpLocks/>
              <a:endCxn id="82" idx="1"/>
            </p:cNvCxnSpPr>
            <p:nvPr/>
          </p:nvCxnSpPr>
          <p:spPr>
            <a:xfrm>
              <a:off x="7736380" y="6228020"/>
              <a:ext cx="681006" cy="4402"/>
            </a:xfrm>
            <a:prstGeom prst="straightConnector1">
              <a:avLst/>
            </a:prstGeom>
            <a:ln w="44450">
              <a:solidFill>
                <a:schemeClr val="accent6">
                  <a:lumMod val="40000"/>
                  <a:lumOff val="60000"/>
                  <a:alpha val="70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24222FC4-C361-4E99-8053-C8EB1368A5F7}"/>
              </a:ext>
            </a:extLst>
          </p:cNvPr>
          <p:cNvSpPr/>
          <p:nvPr/>
        </p:nvSpPr>
        <p:spPr>
          <a:xfrm>
            <a:off x="4719264" y="1395030"/>
            <a:ext cx="3351976" cy="982247"/>
          </a:xfrm>
          <a:custGeom>
            <a:avLst/>
            <a:gdLst>
              <a:gd name="connsiteX0" fmla="*/ 3068891 w 3350301"/>
              <a:gd name="connsiteY0" fmla="*/ 0 h 1081453"/>
              <a:gd name="connsiteX1" fmla="*/ 3306283 w 3350301"/>
              <a:gd name="connsiteY1" fmla="*/ 175846 h 1081453"/>
              <a:gd name="connsiteX2" fmla="*/ 3227152 w 3350301"/>
              <a:gd name="connsiteY2" fmla="*/ 422030 h 1081453"/>
              <a:gd name="connsiteX3" fmla="*/ 2128114 w 3350301"/>
              <a:gd name="connsiteY3" fmla="*/ 386861 h 1081453"/>
              <a:gd name="connsiteX4" fmla="*/ 756514 w 3350301"/>
              <a:gd name="connsiteY4" fmla="*/ 351692 h 1081453"/>
              <a:gd name="connsiteX5" fmla="*/ 88298 w 3350301"/>
              <a:gd name="connsiteY5" fmla="*/ 457200 h 1081453"/>
              <a:gd name="connsiteX6" fmla="*/ 44337 w 3350301"/>
              <a:gd name="connsiteY6" fmla="*/ 975946 h 1081453"/>
              <a:gd name="connsiteX7" fmla="*/ 431198 w 3350301"/>
              <a:gd name="connsiteY7" fmla="*/ 1081453 h 1081453"/>
              <a:gd name="connsiteX0" fmla="*/ 3042138 w 3351937"/>
              <a:gd name="connsiteY0" fmla="*/ 0 h 1070863"/>
              <a:gd name="connsiteX1" fmla="*/ 3306283 w 3351937"/>
              <a:gd name="connsiteY1" fmla="*/ 165256 h 1070863"/>
              <a:gd name="connsiteX2" fmla="*/ 3227152 w 3351937"/>
              <a:gd name="connsiteY2" fmla="*/ 411440 h 1070863"/>
              <a:gd name="connsiteX3" fmla="*/ 2128114 w 3351937"/>
              <a:gd name="connsiteY3" fmla="*/ 376271 h 1070863"/>
              <a:gd name="connsiteX4" fmla="*/ 756514 w 3351937"/>
              <a:gd name="connsiteY4" fmla="*/ 341102 h 1070863"/>
              <a:gd name="connsiteX5" fmla="*/ 88298 w 3351937"/>
              <a:gd name="connsiteY5" fmla="*/ 446610 h 1070863"/>
              <a:gd name="connsiteX6" fmla="*/ 44337 w 3351937"/>
              <a:gd name="connsiteY6" fmla="*/ 965356 h 1070863"/>
              <a:gd name="connsiteX7" fmla="*/ 431198 w 3351937"/>
              <a:gd name="connsiteY7" fmla="*/ 1070863 h 1070863"/>
              <a:gd name="connsiteX0" fmla="*/ 3042138 w 3366760"/>
              <a:gd name="connsiteY0" fmla="*/ 0 h 1070863"/>
              <a:gd name="connsiteX1" fmla="*/ 3306283 w 3366760"/>
              <a:gd name="connsiteY1" fmla="*/ 165256 h 1070863"/>
              <a:gd name="connsiteX2" fmla="*/ 3227152 w 3366760"/>
              <a:gd name="connsiteY2" fmla="*/ 411440 h 1070863"/>
              <a:gd name="connsiteX3" fmla="*/ 2128114 w 3366760"/>
              <a:gd name="connsiteY3" fmla="*/ 376271 h 1070863"/>
              <a:gd name="connsiteX4" fmla="*/ 756514 w 3366760"/>
              <a:gd name="connsiteY4" fmla="*/ 341102 h 1070863"/>
              <a:gd name="connsiteX5" fmla="*/ 88298 w 3366760"/>
              <a:gd name="connsiteY5" fmla="*/ 446610 h 1070863"/>
              <a:gd name="connsiteX6" fmla="*/ 44337 w 3366760"/>
              <a:gd name="connsiteY6" fmla="*/ 965356 h 1070863"/>
              <a:gd name="connsiteX7" fmla="*/ 431198 w 3366760"/>
              <a:gd name="connsiteY7" fmla="*/ 1070863 h 1070863"/>
              <a:gd name="connsiteX0" fmla="*/ 3019679 w 3344301"/>
              <a:gd name="connsiteY0" fmla="*/ 0 h 1070863"/>
              <a:gd name="connsiteX1" fmla="*/ 3283824 w 3344301"/>
              <a:gd name="connsiteY1" fmla="*/ 165256 h 1070863"/>
              <a:gd name="connsiteX2" fmla="*/ 3204693 w 3344301"/>
              <a:gd name="connsiteY2" fmla="*/ 411440 h 1070863"/>
              <a:gd name="connsiteX3" fmla="*/ 2105655 w 3344301"/>
              <a:gd name="connsiteY3" fmla="*/ 376271 h 1070863"/>
              <a:gd name="connsiteX4" fmla="*/ 734055 w 3344301"/>
              <a:gd name="connsiteY4" fmla="*/ 341102 h 1070863"/>
              <a:gd name="connsiteX5" fmla="*/ 65839 w 3344301"/>
              <a:gd name="connsiteY5" fmla="*/ 446610 h 1070863"/>
              <a:gd name="connsiteX6" fmla="*/ 63493 w 3344301"/>
              <a:gd name="connsiteY6" fmla="*/ 855929 h 1070863"/>
              <a:gd name="connsiteX7" fmla="*/ 408739 w 3344301"/>
              <a:gd name="connsiteY7" fmla="*/ 1070863 h 1070863"/>
              <a:gd name="connsiteX0" fmla="*/ 3028641 w 3353263"/>
              <a:gd name="connsiteY0" fmla="*/ 0 h 1070863"/>
              <a:gd name="connsiteX1" fmla="*/ 3292786 w 3353263"/>
              <a:gd name="connsiteY1" fmla="*/ 165256 h 1070863"/>
              <a:gd name="connsiteX2" fmla="*/ 3213655 w 3353263"/>
              <a:gd name="connsiteY2" fmla="*/ 411440 h 1070863"/>
              <a:gd name="connsiteX3" fmla="*/ 2114617 w 3353263"/>
              <a:gd name="connsiteY3" fmla="*/ 376271 h 1070863"/>
              <a:gd name="connsiteX4" fmla="*/ 743017 w 3353263"/>
              <a:gd name="connsiteY4" fmla="*/ 341102 h 1070863"/>
              <a:gd name="connsiteX5" fmla="*/ 74801 w 3353263"/>
              <a:gd name="connsiteY5" fmla="*/ 446610 h 1070863"/>
              <a:gd name="connsiteX6" fmla="*/ 72455 w 3353263"/>
              <a:gd name="connsiteY6" fmla="*/ 855929 h 1070863"/>
              <a:gd name="connsiteX7" fmla="*/ 417701 w 3353263"/>
              <a:gd name="connsiteY7" fmla="*/ 1070863 h 1070863"/>
              <a:gd name="connsiteX0" fmla="*/ 3022659 w 3347281"/>
              <a:gd name="connsiteY0" fmla="*/ 0 h 1070863"/>
              <a:gd name="connsiteX1" fmla="*/ 3286804 w 3347281"/>
              <a:gd name="connsiteY1" fmla="*/ 165256 h 1070863"/>
              <a:gd name="connsiteX2" fmla="*/ 3207673 w 3347281"/>
              <a:gd name="connsiteY2" fmla="*/ 411440 h 1070863"/>
              <a:gd name="connsiteX3" fmla="*/ 2108635 w 3347281"/>
              <a:gd name="connsiteY3" fmla="*/ 376271 h 1070863"/>
              <a:gd name="connsiteX4" fmla="*/ 737035 w 3347281"/>
              <a:gd name="connsiteY4" fmla="*/ 341102 h 1070863"/>
              <a:gd name="connsiteX5" fmla="*/ 68819 w 3347281"/>
              <a:gd name="connsiteY5" fmla="*/ 446610 h 1070863"/>
              <a:gd name="connsiteX6" fmla="*/ 78363 w 3347281"/>
              <a:gd name="connsiteY6" fmla="*/ 817100 h 1070863"/>
              <a:gd name="connsiteX7" fmla="*/ 411719 w 3347281"/>
              <a:gd name="connsiteY7" fmla="*/ 1070863 h 1070863"/>
              <a:gd name="connsiteX0" fmla="*/ 3022659 w 3347281"/>
              <a:gd name="connsiteY0" fmla="*/ 0 h 1070863"/>
              <a:gd name="connsiteX1" fmla="*/ 3286804 w 3347281"/>
              <a:gd name="connsiteY1" fmla="*/ 165256 h 1070863"/>
              <a:gd name="connsiteX2" fmla="*/ 3207673 w 3347281"/>
              <a:gd name="connsiteY2" fmla="*/ 411440 h 1070863"/>
              <a:gd name="connsiteX3" fmla="*/ 2108635 w 3347281"/>
              <a:gd name="connsiteY3" fmla="*/ 376271 h 1070863"/>
              <a:gd name="connsiteX4" fmla="*/ 737035 w 3347281"/>
              <a:gd name="connsiteY4" fmla="*/ 341102 h 1070863"/>
              <a:gd name="connsiteX5" fmla="*/ 68819 w 3347281"/>
              <a:gd name="connsiteY5" fmla="*/ 446610 h 1070863"/>
              <a:gd name="connsiteX6" fmla="*/ 78363 w 3347281"/>
              <a:gd name="connsiteY6" fmla="*/ 817100 h 1070863"/>
              <a:gd name="connsiteX7" fmla="*/ 411719 w 3347281"/>
              <a:gd name="connsiteY7" fmla="*/ 1070863 h 1070863"/>
              <a:gd name="connsiteX0" fmla="*/ 3019783 w 3344405"/>
              <a:gd name="connsiteY0" fmla="*/ 0 h 1092042"/>
              <a:gd name="connsiteX1" fmla="*/ 3283928 w 3344405"/>
              <a:gd name="connsiteY1" fmla="*/ 165256 h 1092042"/>
              <a:gd name="connsiteX2" fmla="*/ 3204797 w 3344405"/>
              <a:gd name="connsiteY2" fmla="*/ 411440 h 1092042"/>
              <a:gd name="connsiteX3" fmla="*/ 2105759 w 3344405"/>
              <a:gd name="connsiteY3" fmla="*/ 376271 h 1092042"/>
              <a:gd name="connsiteX4" fmla="*/ 734159 w 3344405"/>
              <a:gd name="connsiteY4" fmla="*/ 341102 h 1092042"/>
              <a:gd name="connsiteX5" fmla="*/ 65943 w 3344405"/>
              <a:gd name="connsiteY5" fmla="*/ 446610 h 1092042"/>
              <a:gd name="connsiteX6" fmla="*/ 75487 w 3344405"/>
              <a:gd name="connsiteY6" fmla="*/ 817100 h 1092042"/>
              <a:gd name="connsiteX7" fmla="*/ 515854 w 3344405"/>
              <a:gd name="connsiteY7" fmla="*/ 1092042 h 1092042"/>
              <a:gd name="connsiteX0" fmla="*/ 3019783 w 3436435"/>
              <a:gd name="connsiteY0" fmla="*/ 0 h 1092042"/>
              <a:gd name="connsiteX1" fmla="*/ 3283928 w 3436435"/>
              <a:gd name="connsiteY1" fmla="*/ 165256 h 1092042"/>
              <a:gd name="connsiteX2" fmla="*/ 3204797 w 3436435"/>
              <a:gd name="connsiteY2" fmla="*/ 411440 h 1092042"/>
              <a:gd name="connsiteX3" fmla="*/ 734159 w 3436435"/>
              <a:gd name="connsiteY3" fmla="*/ 341102 h 1092042"/>
              <a:gd name="connsiteX4" fmla="*/ 65943 w 3436435"/>
              <a:gd name="connsiteY4" fmla="*/ 446610 h 1092042"/>
              <a:gd name="connsiteX5" fmla="*/ 75487 w 3436435"/>
              <a:gd name="connsiteY5" fmla="*/ 817100 h 1092042"/>
              <a:gd name="connsiteX6" fmla="*/ 515854 w 3436435"/>
              <a:gd name="connsiteY6" fmla="*/ 1092042 h 1092042"/>
              <a:gd name="connsiteX0" fmla="*/ 3078708 w 3438550"/>
              <a:gd name="connsiteY0" fmla="*/ 0 h 1092042"/>
              <a:gd name="connsiteX1" fmla="*/ 3342853 w 3438550"/>
              <a:gd name="connsiteY1" fmla="*/ 165256 h 1092042"/>
              <a:gd name="connsiteX2" fmla="*/ 3263722 w 3438550"/>
              <a:gd name="connsiteY2" fmla="*/ 411440 h 1092042"/>
              <a:gd name="connsiteX3" fmla="*/ 1610524 w 3438550"/>
              <a:gd name="connsiteY3" fmla="*/ 326982 h 1092042"/>
              <a:gd name="connsiteX4" fmla="*/ 124868 w 3438550"/>
              <a:gd name="connsiteY4" fmla="*/ 446610 h 1092042"/>
              <a:gd name="connsiteX5" fmla="*/ 134412 w 3438550"/>
              <a:gd name="connsiteY5" fmla="*/ 817100 h 1092042"/>
              <a:gd name="connsiteX6" fmla="*/ 574779 w 3438550"/>
              <a:gd name="connsiteY6" fmla="*/ 1092042 h 1092042"/>
              <a:gd name="connsiteX0" fmla="*/ 3078708 w 3438550"/>
              <a:gd name="connsiteY0" fmla="*/ 0 h 1092042"/>
              <a:gd name="connsiteX1" fmla="*/ 3342853 w 3438550"/>
              <a:gd name="connsiteY1" fmla="*/ 165256 h 1092042"/>
              <a:gd name="connsiteX2" fmla="*/ 3263722 w 3438550"/>
              <a:gd name="connsiteY2" fmla="*/ 411440 h 1092042"/>
              <a:gd name="connsiteX3" fmla="*/ 1610524 w 3438550"/>
              <a:gd name="connsiteY3" fmla="*/ 326982 h 1092042"/>
              <a:gd name="connsiteX4" fmla="*/ 124868 w 3438550"/>
              <a:gd name="connsiteY4" fmla="*/ 446610 h 1092042"/>
              <a:gd name="connsiteX5" fmla="*/ 134412 w 3438550"/>
              <a:gd name="connsiteY5" fmla="*/ 817100 h 1092042"/>
              <a:gd name="connsiteX6" fmla="*/ 574779 w 3438550"/>
              <a:gd name="connsiteY6" fmla="*/ 1092042 h 1092042"/>
              <a:gd name="connsiteX0" fmla="*/ 3005998 w 3365840"/>
              <a:gd name="connsiteY0" fmla="*/ 0 h 1092042"/>
              <a:gd name="connsiteX1" fmla="*/ 3270143 w 3365840"/>
              <a:gd name="connsiteY1" fmla="*/ 165256 h 1092042"/>
              <a:gd name="connsiteX2" fmla="*/ 3191012 w 3365840"/>
              <a:gd name="connsiteY2" fmla="*/ 411440 h 1092042"/>
              <a:gd name="connsiteX3" fmla="*/ 1537814 w 3365840"/>
              <a:gd name="connsiteY3" fmla="*/ 326982 h 1092042"/>
              <a:gd name="connsiteX4" fmla="*/ 165113 w 3365840"/>
              <a:gd name="connsiteY4" fmla="*/ 344242 h 1092042"/>
              <a:gd name="connsiteX5" fmla="*/ 61702 w 3365840"/>
              <a:gd name="connsiteY5" fmla="*/ 817100 h 1092042"/>
              <a:gd name="connsiteX6" fmla="*/ 502069 w 3365840"/>
              <a:gd name="connsiteY6" fmla="*/ 1092042 h 1092042"/>
              <a:gd name="connsiteX0" fmla="*/ 3005998 w 3347295"/>
              <a:gd name="connsiteY0" fmla="*/ 0 h 1092042"/>
              <a:gd name="connsiteX1" fmla="*/ 3270143 w 3347295"/>
              <a:gd name="connsiteY1" fmla="*/ 165256 h 1092042"/>
              <a:gd name="connsiteX2" fmla="*/ 3182095 w 3347295"/>
              <a:gd name="connsiteY2" fmla="*/ 471448 h 1092042"/>
              <a:gd name="connsiteX3" fmla="*/ 1537814 w 3347295"/>
              <a:gd name="connsiteY3" fmla="*/ 326982 h 1092042"/>
              <a:gd name="connsiteX4" fmla="*/ 165113 w 3347295"/>
              <a:gd name="connsiteY4" fmla="*/ 344242 h 1092042"/>
              <a:gd name="connsiteX5" fmla="*/ 61702 w 3347295"/>
              <a:gd name="connsiteY5" fmla="*/ 817100 h 1092042"/>
              <a:gd name="connsiteX6" fmla="*/ 502069 w 3347295"/>
              <a:gd name="connsiteY6" fmla="*/ 1092042 h 1092042"/>
              <a:gd name="connsiteX0" fmla="*/ 3005998 w 3371086"/>
              <a:gd name="connsiteY0" fmla="*/ 0 h 1092042"/>
              <a:gd name="connsiteX1" fmla="*/ 3270143 w 3371086"/>
              <a:gd name="connsiteY1" fmla="*/ 165256 h 1092042"/>
              <a:gd name="connsiteX2" fmla="*/ 3182095 w 3371086"/>
              <a:gd name="connsiteY2" fmla="*/ 471448 h 1092042"/>
              <a:gd name="connsiteX3" fmla="*/ 1537814 w 3371086"/>
              <a:gd name="connsiteY3" fmla="*/ 326982 h 1092042"/>
              <a:gd name="connsiteX4" fmla="*/ 165113 w 3371086"/>
              <a:gd name="connsiteY4" fmla="*/ 344242 h 1092042"/>
              <a:gd name="connsiteX5" fmla="*/ 61702 w 3371086"/>
              <a:gd name="connsiteY5" fmla="*/ 817100 h 1092042"/>
              <a:gd name="connsiteX6" fmla="*/ 502069 w 3371086"/>
              <a:gd name="connsiteY6" fmla="*/ 1092042 h 1092042"/>
              <a:gd name="connsiteX0" fmla="*/ 3005998 w 3386796"/>
              <a:gd name="connsiteY0" fmla="*/ 0 h 1092042"/>
              <a:gd name="connsiteX1" fmla="*/ 3270143 w 3386796"/>
              <a:gd name="connsiteY1" fmla="*/ 165256 h 1092042"/>
              <a:gd name="connsiteX2" fmla="*/ 3182095 w 3386796"/>
              <a:gd name="connsiteY2" fmla="*/ 471448 h 1092042"/>
              <a:gd name="connsiteX3" fmla="*/ 1537814 w 3386796"/>
              <a:gd name="connsiteY3" fmla="*/ 326982 h 1092042"/>
              <a:gd name="connsiteX4" fmla="*/ 165113 w 3386796"/>
              <a:gd name="connsiteY4" fmla="*/ 344242 h 1092042"/>
              <a:gd name="connsiteX5" fmla="*/ 61702 w 3386796"/>
              <a:gd name="connsiteY5" fmla="*/ 817100 h 1092042"/>
              <a:gd name="connsiteX6" fmla="*/ 502069 w 3386796"/>
              <a:gd name="connsiteY6" fmla="*/ 1092042 h 1092042"/>
              <a:gd name="connsiteX0" fmla="*/ 3020068 w 3400866"/>
              <a:gd name="connsiteY0" fmla="*/ 0 h 1092042"/>
              <a:gd name="connsiteX1" fmla="*/ 3284213 w 3400866"/>
              <a:gd name="connsiteY1" fmla="*/ 165256 h 1092042"/>
              <a:gd name="connsiteX2" fmla="*/ 3196165 w 3400866"/>
              <a:gd name="connsiteY2" fmla="*/ 471448 h 1092042"/>
              <a:gd name="connsiteX3" fmla="*/ 1551884 w 3400866"/>
              <a:gd name="connsiteY3" fmla="*/ 326982 h 1092042"/>
              <a:gd name="connsiteX4" fmla="*/ 179183 w 3400866"/>
              <a:gd name="connsiteY4" fmla="*/ 344242 h 1092042"/>
              <a:gd name="connsiteX5" fmla="*/ 75772 w 3400866"/>
              <a:gd name="connsiteY5" fmla="*/ 817100 h 1092042"/>
              <a:gd name="connsiteX6" fmla="*/ 516139 w 3400866"/>
              <a:gd name="connsiteY6" fmla="*/ 1092042 h 1092042"/>
              <a:gd name="connsiteX0" fmla="*/ 3020068 w 3400866"/>
              <a:gd name="connsiteY0" fmla="*/ 0 h 1092042"/>
              <a:gd name="connsiteX1" fmla="*/ 3284213 w 3400866"/>
              <a:gd name="connsiteY1" fmla="*/ 165256 h 1092042"/>
              <a:gd name="connsiteX2" fmla="*/ 3196165 w 3400866"/>
              <a:gd name="connsiteY2" fmla="*/ 471448 h 1092042"/>
              <a:gd name="connsiteX3" fmla="*/ 1551884 w 3400866"/>
              <a:gd name="connsiteY3" fmla="*/ 326982 h 1092042"/>
              <a:gd name="connsiteX4" fmla="*/ 179183 w 3400866"/>
              <a:gd name="connsiteY4" fmla="*/ 344242 h 1092042"/>
              <a:gd name="connsiteX5" fmla="*/ 75772 w 3400866"/>
              <a:gd name="connsiteY5" fmla="*/ 817100 h 1092042"/>
              <a:gd name="connsiteX6" fmla="*/ 516139 w 3400866"/>
              <a:gd name="connsiteY6" fmla="*/ 1092042 h 1092042"/>
              <a:gd name="connsiteX0" fmla="*/ 3020068 w 3385704"/>
              <a:gd name="connsiteY0" fmla="*/ 0 h 1092042"/>
              <a:gd name="connsiteX1" fmla="*/ 3284213 w 3385704"/>
              <a:gd name="connsiteY1" fmla="*/ 165256 h 1092042"/>
              <a:gd name="connsiteX2" fmla="*/ 3196165 w 3385704"/>
              <a:gd name="connsiteY2" fmla="*/ 471448 h 1092042"/>
              <a:gd name="connsiteX3" fmla="*/ 1551884 w 3385704"/>
              <a:gd name="connsiteY3" fmla="*/ 326982 h 1092042"/>
              <a:gd name="connsiteX4" fmla="*/ 179183 w 3385704"/>
              <a:gd name="connsiteY4" fmla="*/ 344242 h 1092042"/>
              <a:gd name="connsiteX5" fmla="*/ 75772 w 3385704"/>
              <a:gd name="connsiteY5" fmla="*/ 817100 h 1092042"/>
              <a:gd name="connsiteX6" fmla="*/ 516139 w 3385704"/>
              <a:gd name="connsiteY6" fmla="*/ 1092042 h 1092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704" h="1092042">
                <a:moveTo>
                  <a:pt x="3020068" y="0"/>
                </a:moveTo>
                <a:cubicBezTo>
                  <a:pt x="3154557" y="81875"/>
                  <a:pt x="3185009" y="89328"/>
                  <a:pt x="3284213" y="165256"/>
                </a:cubicBezTo>
                <a:cubicBezTo>
                  <a:pt x="3383417" y="241184"/>
                  <a:pt x="3484886" y="444494"/>
                  <a:pt x="3196165" y="471448"/>
                </a:cubicBezTo>
                <a:cubicBezTo>
                  <a:pt x="2907444" y="498402"/>
                  <a:pt x="2054714" y="348183"/>
                  <a:pt x="1551884" y="326982"/>
                </a:cubicBezTo>
                <a:cubicBezTo>
                  <a:pt x="1049054" y="305781"/>
                  <a:pt x="425202" y="262556"/>
                  <a:pt x="179183" y="344242"/>
                </a:cubicBezTo>
                <a:cubicBezTo>
                  <a:pt x="-66836" y="425928"/>
                  <a:pt x="-16057" y="699527"/>
                  <a:pt x="75772" y="817100"/>
                </a:cubicBezTo>
                <a:cubicBezTo>
                  <a:pt x="167601" y="934673"/>
                  <a:pt x="288860" y="1003062"/>
                  <a:pt x="516139" y="1092042"/>
                </a:cubicBezTo>
              </a:path>
            </a:pathLst>
          </a:custGeom>
          <a:noFill/>
          <a:ln w="44450">
            <a:solidFill>
              <a:schemeClr val="accent1">
                <a:lumMod val="60000"/>
                <a:lumOff val="40000"/>
                <a:alpha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 Light" panose="020B0502040204020203" pitchFamily="34" charset="0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248DF50A-164A-42BC-90F3-AAEDE69F405D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2459208" y="2823833"/>
            <a:ext cx="2515405" cy="332488"/>
          </a:xfrm>
          <a:prstGeom prst="straightConnector1">
            <a:avLst/>
          </a:prstGeom>
          <a:ln w="44450">
            <a:solidFill>
              <a:schemeClr val="accent1">
                <a:lumMod val="60000"/>
                <a:lumOff val="40000"/>
                <a:alpha val="7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92CCF8C0-EF40-47CE-9BFD-2987A419F6B5}"/>
              </a:ext>
            </a:extLst>
          </p:cNvPr>
          <p:cNvSpPr/>
          <p:nvPr/>
        </p:nvSpPr>
        <p:spPr>
          <a:xfrm>
            <a:off x="4719262" y="2901153"/>
            <a:ext cx="3351977" cy="982247"/>
          </a:xfrm>
          <a:custGeom>
            <a:avLst/>
            <a:gdLst>
              <a:gd name="connsiteX0" fmla="*/ 3068891 w 3350301"/>
              <a:gd name="connsiteY0" fmla="*/ 0 h 1081453"/>
              <a:gd name="connsiteX1" fmla="*/ 3306283 w 3350301"/>
              <a:gd name="connsiteY1" fmla="*/ 175846 h 1081453"/>
              <a:gd name="connsiteX2" fmla="*/ 3227152 w 3350301"/>
              <a:gd name="connsiteY2" fmla="*/ 422030 h 1081453"/>
              <a:gd name="connsiteX3" fmla="*/ 2128114 w 3350301"/>
              <a:gd name="connsiteY3" fmla="*/ 386861 h 1081453"/>
              <a:gd name="connsiteX4" fmla="*/ 756514 w 3350301"/>
              <a:gd name="connsiteY4" fmla="*/ 351692 h 1081453"/>
              <a:gd name="connsiteX5" fmla="*/ 88298 w 3350301"/>
              <a:gd name="connsiteY5" fmla="*/ 457200 h 1081453"/>
              <a:gd name="connsiteX6" fmla="*/ 44337 w 3350301"/>
              <a:gd name="connsiteY6" fmla="*/ 975946 h 1081453"/>
              <a:gd name="connsiteX7" fmla="*/ 431198 w 3350301"/>
              <a:gd name="connsiteY7" fmla="*/ 1081453 h 1081453"/>
              <a:gd name="connsiteX0" fmla="*/ 3042138 w 3351937"/>
              <a:gd name="connsiteY0" fmla="*/ 0 h 1070863"/>
              <a:gd name="connsiteX1" fmla="*/ 3306283 w 3351937"/>
              <a:gd name="connsiteY1" fmla="*/ 165256 h 1070863"/>
              <a:gd name="connsiteX2" fmla="*/ 3227152 w 3351937"/>
              <a:gd name="connsiteY2" fmla="*/ 411440 h 1070863"/>
              <a:gd name="connsiteX3" fmla="*/ 2128114 w 3351937"/>
              <a:gd name="connsiteY3" fmla="*/ 376271 h 1070863"/>
              <a:gd name="connsiteX4" fmla="*/ 756514 w 3351937"/>
              <a:gd name="connsiteY4" fmla="*/ 341102 h 1070863"/>
              <a:gd name="connsiteX5" fmla="*/ 88298 w 3351937"/>
              <a:gd name="connsiteY5" fmla="*/ 446610 h 1070863"/>
              <a:gd name="connsiteX6" fmla="*/ 44337 w 3351937"/>
              <a:gd name="connsiteY6" fmla="*/ 965356 h 1070863"/>
              <a:gd name="connsiteX7" fmla="*/ 431198 w 3351937"/>
              <a:gd name="connsiteY7" fmla="*/ 1070863 h 1070863"/>
              <a:gd name="connsiteX0" fmla="*/ 3042138 w 3366760"/>
              <a:gd name="connsiteY0" fmla="*/ 0 h 1070863"/>
              <a:gd name="connsiteX1" fmla="*/ 3306283 w 3366760"/>
              <a:gd name="connsiteY1" fmla="*/ 165256 h 1070863"/>
              <a:gd name="connsiteX2" fmla="*/ 3227152 w 3366760"/>
              <a:gd name="connsiteY2" fmla="*/ 411440 h 1070863"/>
              <a:gd name="connsiteX3" fmla="*/ 2128114 w 3366760"/>
              <a:gd name="connsiteY3" fmla="*/ 376271 h 1070863"/>
              <a:gd name="connsiteX4" fmla="*/ 756514 w 3366760"/>
              <a:gd name="connsiteY4" fmla="*/ 341102 h 1070863"/>
              <a:gd name="connsiteX5" fmla="*/ 88298 w 3366760"/>
              <a:gd name="connsiteY5" fmla="*/ 446610 h 1070863"/>
              <a:gd name="connsiteX6" fmla="*/ 44337 w 3366760"/>
              <a:gd name="connsiteY6" fmla="*/ 965356 h 1070863"/>
              <a:gd name="connsiteX7" fmla="*/ 431198 w 3366760"/>
              <a:gd name="connsiteY7" fmla="*/ 1070863 h 1070863"/>
              <a:gd name="connsiteX0" fmla="*/ 3019679 w 3344301"/>
              <a:gd name="connsiteY0" fmla="*/ 0 h 1070863"/>
              <a:gd name="connsiteX1" fmla="*/ 3283824 w 3344301"/>
              <a:gd name="connsiteY1" fmla="*/ 165256 h 1070863"/>
              <a:gd name="connsiteX2" fmla="*/ 3204693 w 3344301"/>
              <a:gd name="connsiteY2" fmla="*/ 411440 h 1070863"/>
              <a:gd name="connsiteX3" fmla="*/ 2105655 w 3344301"/>
              <a:gd name="connsiteY3" fmla="*/ 376271 h 1070863"/>
              <a:gd name="connsiteX4" fmla="*/ 734055 w 3344301"/>
              <a:gd name="connsiteY4" fmla="*/ 341102 h 1070863"/>
              <a:gd name="connsiteX5" fmla="*/ 65839 w 3344301"/>
              <a:gd name="connsiteY5" fmla="*/ 446610 h 1070863"/>
              <a:gd name="connsiteX6" fmla="*/ 63493 w 3344301"/>
              <a:gd name="connsiteY6" fmla="*/ 855929 h 1070863"/>
              <a:gd name="connsiteX7" fmla="*/ 408739 w 3344301"/>
              <a:gd name="connsiteY7" fmla="*/ 1070863 h 1070863"/>
              <a:gd name="connsiteX0" fmla="*/ 3028641 w 3353263"/>
              <a:gd name="connsiteY0" fmla="*/ 0 h 1070863"/>
              <a:gd name="connsiteX1" fmla="*/ 3292786 w 3353263"/>
              <a:gd name="connsiteY1" fmla="*/ 165256 h 1070863"/>
              <a:gd name="connsiteX2" fmla="*/ 3213655 w 3353263"/>
              <a:gd name="connsiteY2" fmla="*/ 411440 h 1070863"/>
              <a:gd name="connsiteX3" fmla="*/ 2114617 w 3353263"/>
              <a:gd name="connsiteY3" fmla="*/ 376271 h 1070863"/>
              <a:gd name="connsiteX4" fmla="*/ 743017 w 3353263"/>
              <a:gd name="connsiteY4" fmla="*/ 341102 h 1070863"/>
              <a:gd name="connsiteX5" fmla="*/ 74801 w 3353263"/>
              <a:gd name="connsiteY5" fmla="*/ 446610 h 1070863"/>
              <a:gd name="connsiteX6" fmla="*/ 72455 w 3353263"/>
              <a:gd name="connsiteY6" fmla="*/ 855929 h 1070863"/>
              <a:gd name="connsiteX7" fmla="*/ 417701 w 3353263"/>
              <a:gd name="connsiteY7" fmla="*/ 1070863 h 1070863"/>
              <a:gd name="connsiteX0" fmla="*/ 3022659 w 3347281"/>
              <a:gd name="connsiteY0" fmla="*/ 0 h 1070863"/>
              <a:gd name="connsiteX1" fmla="*/ 3286804 w 3347281"/>
              <a:gd name="connsiteY1" fmla="*/ 165256 h 1070863"/>
              <a:gd name="connsiteX2" fmla="*/ 3207673 w 3347281"/>
              <a:gd name="connsiteY2" fmla="*/ 411440 h 1070863"/>
              <a:gd name="connsiteX3" fmla="*/ 2108635 w 3347281"/>
              <a:gd name="connsiteY3" fmla="*/ 376271 h 1070863"/>
              <a:gd name="connsiteX4" fmla="*/ 737035 w 3347281"/>
              <a:gd name="connsiteY4" fmla="*/ 341102 h 1070863"/>
              <a:gd name="connsiteX5" fmla="*/ 68819 w 3347281"/>
              <a:gd name="connsiteY5" fmla="*/ 446610 h 1070863"/>
              <a:gd name="connsiteX6" fmla="*/ 78363 w 3347281"/>
              <a:gd name="connsiteY6" fmla="*/ 817100 h 1070863"/>
              <a:gd name="connsiteX7" fmla="*/ 411719 w 3347281"/>
              <a:gd name="connsiteY7" fmla="*/ 1070863 h 1070863"/>
              <a:gd name="connsiteX0" fmla="*/ 3022659 w 3347281"/>
              <a:gd name="connsiteY0" fmla="*/ 0 h 1070863"/>
              <a:gd name="connsiteX1" fmla="*/ 3286804 w 3347281"/>
              <a:gd name="connsiteY1" fmla="*/ 165256 h 1070863"/>
              <a:gd name="connsiteX2" fmla="*/ 3207673 w 3347281"/>
              <a:gd name="connsiteY2" fmla="*/ 411440 h 1070863"/>
              <a:gd name="connsiteX3" fmla="*/ 2108635 w 3347281"/>
              <a:gd name="connsiteY3" fmla="*/ 376271 h 1070863"/>
              <a:gd name="connsiteX4" fmla="*/ 737035 w 3347281"/>
              <a:gd name="connsiteY4" fmla="*/ 341102 h 1070863"/>
              <a:gd name="connsiteX5" fmla="*/ 68819 w 3347281"/>
              <a:gd name="connsiteY5" fmla="*/ 446610 h 1070863"/>
              <a:gd name="connsiteX6" fmla="*/ 78363 w 3347281"/>
              <a:gd name="connsiteY6" fmla="*/ 817100 h 1070863"/>
              <a:gd name="connsiteX7" fmla="*/ 411719 w 3347281"/>
              <a:gd name="connsiteY7" fmla="*/ 1070863 h 1070863"/>
              <a:gd name="connsiteX0" fmla="*/ 3019783 w 3344405"/>
              <a:gd name="connsiteY0" fmla="*/ 0 h 1092042"/>
              <a:gd name="connsiteX1" fmla="*/ 3283928 w 3344405"/>
              <a:gd name="connsiteY1" fmla="*/ 165256 h 1092042"/>
              <a:gd name="connsiteX2" fmla="*/ 3204797 w 3344405"/>
              <a:gd name="connsiteY2" fmla="*/ 411440 h 1092042"/>
              <a:gd name="connsiteX3" fmla="*/ 2105759 w 3344405"/>
              <a:gd name="connsiteY3" fmla="*/ 376271 h 1092042"/>
              <a:gd name="connsiteX4" fmla="*/ 734159 w 3344405"/>
              <a:gd name="connsiteY4" fmla="*/ 341102 h 1092042"/>
              <a:gd name="connsiteX5" fmla="*/ 65943 w 3344405"/>
              <a:gd name="connsiteY5" fmla="*/ 446610 h 1092042"/>
              <a:gd name="connsiteX6" fmla="*/ 75487 w 3344405"/>
              <a:gd name="connsiteY6" fmla="*/ 817100 h 1092042"/>
              <a:gd name="connsiteX7" fmla="*/ 515854 w 3344405"/>
              <a:gd name="connsiteY7" fmla="*/ 1092042 h 1092042"/>
              <a:gd name="connsiteX0" fmla="*/ 3019783 w 3436435"/>
              <a:gd name="connsiteY0" fmla="*/ 0 h 1092042"/>
              <a:gd name="connsiteX1" fmla="*/ 3283928 w 3436435"/>
              <a:gd name="connsiteY1" fmla="*/ 165256 h 1092042"/>
              <a:gd name="connsiteX2" fmla="*/ 3204797 w 3436435"/>
              <a:gd name="connsiteY2" fmla="*/ 411440 h 1092042"/>
              <a:gd name="connsiteX3" fmla="*/ 734159 w 3436435"/>
              <a:gd name="connsiteY3" fmla="*/ 341102 h 1092042"/>
              <a:gd name="connsiteX4" fmla="*/ 65943 w 3436435"/>
              <a:gd name="connsiteY4" fmla="*/ 446610 h 1092042"/>
              <a:gd name="connsiteX5" fmla="*/ 75487 w 3436435"/>
              <a:gd name="connsiteY5" fmla="*/ 817100 h 1092042"/>
              <a:gd name="connsiteX6" fmla="*/ 515854 w 3436435"/>
              <a:gd name="connsiteY6" fmla="*/ 1092042 h 1092042"/>
              <a:gd name="connsiteX0" fmla="*/ 3078708 w 3438550"/>
              <a:gd name="connsiteY0" fmla="*/ 0 h 1092042"/>
              <a:gd name="connsiteX1" fmla="*/ 3342853 w 3438550"/>
              <a:gd name="connsiteY1" fmla="*/ 165256 h 1092042"/>
              <a:gd name="connsiteX2" fmla="*/ 3263722 w 3438550"/>
              <a:gd name="connsiteY2" fmla="*/ 411440 h 1092042"/>
              <a:gd name="connsiteX3" fmla="*/ 1610524 w 3438550"/>
              <a:gd name="connsiteY3" fmla="*/ 326982 h 1092042"/>
              <a:gd name="connsiteX4" fmla="*/ 124868 w 3438550"/>
              <a:gd name="connsiteY4" fmla="*/ 446610 h 1092042"/>
              <a:gd name="connsiteX5" fmla="*/ 134412 w 3438550"/>
              <a:gd name="connsiteY5" fmla="*/ 817100 h 1092042"/>
              <a:gd name="connsiteX6" fmla="*/ 574779 w 3438550"/>
              <a:gd name="connsiteY6" fmla="*/ 1092042 h 1092042"/>
              <a:gd name="connsiteX0" fmla="*/ 3078708 w 3438550"/>
              <a:gd name="connsiteY0" fmla="*/ 0 h 1092042"/>
              <a:gd name="connsiteX1" fmla="*/ 3342853 w 3438550"/>
              <a:gd name="connsiteY1" fmla="*/ 165256 h 1092042"/>
              <a:gd name="connsiteX2" fmla="*/ 3263722 w 3438550"/>
              <a:gd name="connsiteY2" fmla="*/ 411440 h 1092042"/>
              <a:gd name="connsiteX3" fmla="*/ 1610524 w 3438550"/>
              <a:gd name="connsiteY3" fmla="*/ 326982 h 1092042"/>
              <a:gd name="connsiteX4" fmla="*/ 124868 w 3438550"/>
              <a:gd name="connsiteY4" fmla="*/ 446610 h 1092042"/>
              <a:gd name="connsiteX5" fmla="*/ 134412 w 3438550"/>
              <a:gd name="connsiteY5" fmla="*/ 817100 h 1092042"/>
              <a:gd name="connsiteX6" fmla="*/ 574779 w 3438550"/>
              <a:gd name="connsiteY6" fmla="*/ 1092042 h 1092042"/>
              <a:gd name="connsiteX0" fmla="*/ 3005998 w 3365840"/>
              <a:gd name="connsiteY0" fmla="*/ 0 h 1092042"/>
              <a:gd name="connsiteX1" fmla="*/ 3270143 w 3365840"/>
              <a:gd name="connsiteY1" fmla="*/ 165256 h 1092042"/>
              <a:gd name="connsiteX2" fmla="*/ 3191012 w 3365840"/>
              <a:gd name="connsiteY2" fmla="*/ 411440 h 1092042"/>
              <a:gd name="connsiteX3" fmla="*/ 1537814 w 3365840"/>
              <a:gd name="connsiteY3" fmla="*/ 326982 h 1092042"/>
              <a:gd name="connsiteX4" fmla="*/ 165113 w 3365840"/>
              <a:gd name="connsiteY4" fmla="*/ 344242 h 1092042"/>
              <a:gd name="connsiteX5" fmla="*/ 61702 w 3365840"/>
              <a:gd name="connsiteY5" fmla="*/ 817100 h 1092042"/>
              <a:gd name="connsiteX6" fmla="*/ 502069 w 3365840"/>
              <a:gd name="connsiteY6" fmla="*/ 1092042 h 1092042"/>
              <a:gd name="connsiteX0" fmla="*/ 3005998 w 3347295"/>
              <a:gd name="connsiteY0" fmla="*/ 0 h 1092042"/>
              <a:gd name="connsiteX1" fmla="*/ 3270143 w 3347295"/>
              <a:gd name="connsiteY1" fmla="*/ 165256 h 1092042"/>
              <a:gd name="connsiteX2" fmla="*/ 3182095 w 3347295"/>
              <a:gd name="connsiteY2" fmla="*/ 471448 h 1092042"/>
              <a:gd name="connsiteX3" fmla="*/ 1537814 w 3347295"/>
              <a:gd name="connsiteY3" fmla="*/ 326982 h 1092042"/>
              <a:gd name="connsiteX4" fmla="*/ 165113 w 3347295"/>
              <a:gd name="connsiteY4" fmla="*/ 344242 h 1092042"/>
              <a:gd name="connsiteX5" fmla="*/ 61702 w 3347295"/>
              <a:gd name="connsiteY5" fmla="*/ 817100 h 1092042"/>
              <a:gd name="connsiteX6" fmla="*/ 502069 w 3347295"/>
              <a:gd name="connsiteY6" fmla="*/ 1092042 h 1092042"/>
              <a:gd name="connsiteX0" fmla="*/ 3005998 w 3371086"/>
              <a:gd name="connsiteY0" fmla="*/ 0 h 1092042"/>
              <a:gd name="connsiteX1" fmla="*/ 3270143 w 3371086"/>
              <a:gd name="connsiteY1" fmla="*/ 165256 h 1092042"/>
              <a:gd name="connsiteX2" fmla="*/ 3182095 w 3371086"/>
              <a:gd name="connsiteY2" fmla="*/ 471448 h 1092042"/>
              <a:gd name="connsiteX3" fmla="*/ 1537814 w 3371086"/>
              <a:gd name="connsiteY3" fmla="*/ 326982 h 1092042"/>
              <a:gd name="connsiteX4" fmla="*/ 165113 w 3371086"/>
              <a:gd name="connsiteY4" fmla="*/ 344242 h 1092042"/>
              <a:gd name="connsiteX5" fmla="*/ 61702 w 3371086"/>
              <a:gd name="connsiteY5" fmla="*/ 817100 h 1092042"/>
              <a:gd name="connsiteX6" fmla="*/ 502069 w 3371086"/>
              <a:gd name="connsiteY6" fmla="*/ 1092042 h 1092042"/>
              <a:gd name="connsiteX0" fmla="*/ 3005998 w 3386796"/>
              <a:gd name="connsiteY0" fmla="*/ 0 h 1092042"/>
              <a:gd name="connsiteX1" fmla="*/ 3270143 w 3386796"/>
              <a:gd name="connsiteY1" fmla="*/ 165256 h 1092042"/>
              <a:gd name="connsiteX2" fmla="*/ 3182095 w 3386796"/>
              <a:gd name="connsiteY2" fmla="*/ 471448 h 1092042"/>
              <a:gd name="connsiteX3" fmla="*/ 1537814 w 3386796"/>
              <a:gd name="connsiteY3" fmla="*/ 326982 h 1092042"/>
              <a:gd name="connsiteX4" fmla="*/ 165113 w 3386796"/>
              <a:gd name="connsiteY4" fmla="*/ 344242 h 1092042"/>
              <a:gd name="connsiteX5" fmla="*/ 61702 w 3386796"/>
              <a:gd name="connsiteY5" fmla="*/ 817100 h 1092042"/>
              <a:gd name="connsiteX6" fmla="*/ 502069 w 3386796"/>
              <a:gd name="connsiteY6" fmla="*/ 1092042 h 1092042"/>
              <a:gd name="connsiteX0" fmla="*/ 3020068 w 3400866"/>
              <a:gd name="connsiteY0" fmla="*/ 0 h 1092042"/>
              <a:gd name="connsiteX1" fmla="*/ 3284213 w 3400866"/>
              <a:gd name="connsiteY1" fmla="*/ 165256 h 1092042"/>
              <a:gd name="connsiteX2" fmla="*/ 3196165 w 3400866"/>
              <a:gd name="connsiteY2" fmla="*/ 471448 h 1092042"/>
              <a:gd name="connsiteX3" fmla="*/ 1551884 w 3400866"/>
              <a:gd name="connsiteY3" fmla="*/ 326982 h 1092042"/>
              <a:gd name="connsiteX4" fmla="*/ 179183 w 3400866"/>
              <a:gd name="connsiteY4" fmla="*/ 344242 h 1092042"/>
              <a:gd name="connsiteX5" fmla="*/ 75772 w 3400866"/>
              <a:gd name="connsiteY5" fmla="*/ 817100 h 1092042"/>
              <a:gd name="connsiteX6" fmla="*/ 516139 w 3400866"/>
              <a:gd name="connsiteY6" fmla="*/ 1092042 h 1092042"/>
              <a:gd name="connsiteX0" fmla="*/ 3020068 w 3400866"/>
              <a:gd name="connsiteY0" fmla="*/ 0 h 1092042"/>
              <a:gd name="connsiteX1" fmla="*/ 3284213 w 3400866"/>
              <a:gd name="connsiteY1" fmla="*/ 165256 h 1092042"/>
              <a:gd name="connsiteX2" fmla="*/ 3196165 w 3400866"/>
              <a:gd name="connsiteY2" fmla="*/ 471448 h 1092042"/>
              <a:gd name="connsiteX3" fmla="*/ 1551884 w 3400866"/>
              <a:gd name="connsiteY3" fmla="*/ 326982 h 1092042"/>
              <a:gd name="connsiteX4" fmla="*/ 179183 w 3400866"/>
              <a:gd name="connsiteY4" fmla="*/ 344242 h 1092042"/>
              <a:gd name="connsiteX5" fmla="*/ 75772 w 3400866"/>
              <a:gd name="connsiteY5" fmla="*/ 817100 h 1092042"/>
              <a:gd name="connsiteX6" fmla="*/ 516139 w 3400866"/>
              <a:gd name="connsiteY6" fmla="*/ 1092042 h 1092042"/>
              <a:gd name="connsiteX0" fmla="*/ 3020068 w 3385704"/>
              <a:gd name="connsiteY0" fmla="*/ 0 h 1092042"/>
              <a:gd name="connsiteX1" fmla="*/ 3284213 w 3385704"/>
              <a:gd name="connsiteY1" fmla="*/ 165256 h 1092042"/>
              <a:gd name="connsiteX2" fmla="*/ 3196165 w 3385704"/>
              <a:gd name="connsiteY2" fmla="*/ 471448 h 1092042"/>
              <a:gd name="connsiteX3" fmla="*/ 1551884 w 3385704"/>
              <a:gd name="connsiteY3" fmla="*/ 326982 h 1092042"/>
              <a:gd name="connsiteX4" fmla="*/ 179183 w 3385704"/>
              <a:gd name="connsiteY4" fmla="*/ 344242 h 1092042"/>
              <a:gd name="connsiteX5" fmla="*/ 75772 w 3385704"/>
              <a:gd name="connsiteY5" fmla="*/ 817100 h 1092042"/>
              <a:gd name="connsiteX6" fmla="*/ 516139 w 3385704"/>
              <a:gd name="connsiteY6" fmla="*/ 1092042 h 1092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704" h="1092042">
                <a:moveTo>
                  <a:pt x="3020068" y="0"/>
                </a:moveTo>
                <a:cubicBezTo>
                  <a:pt x="3154557" y="81875"/>
                  <a:pt x="3185009" y="89328"/>
                  <a:pt x="3284213" y="165256"/>
                </a:cubicBezTo>
                <a:cubicBezTo>
                  <a:pt x="3383417" y="241184"/>
                  <a:pt x="3484886" y="444494"/>
                  <a:pt x="3196165" y="471448"/>
                </a:cubicBezTo>
                <a:cubicBezTo>
                  <a:pt x="2907444" y="498402"/>
                  <a:pt x="2054714" y="348183"/>
                  <a:pt x="1551884" y="326982"/>
                </a:cubicBezTo>
                <a:cubicBezTo>
                  <a:pt x="1049054" y="305781"/>
                  <a:pt x="425202" y="262556"/>
                  <a:pt x="179183" y="344242"/>
                </a:cubicBezTo>
                <a:cubicBezTo>
                  <a:pt x="-66836" y="425928"/>
                  <a:pt x="-16057" y="699527"/>
                  <a:pt x="75772" y="817100"/>
                </a:cubicBezTo>
                <a:cubicBezTo>
                  <a:pt x="167601" y="934673"/>
                  <a:pt x="288860" y="1003062"/>
                  <a:pt x="516139" y="1092042"/>
                </a:cubicBezTo>
              </a:path>
            </a:pathLst>
          </a:custGeom>
          <a:noFill/>
          <a:ln w="44450">
            <a:solidFill>
              <a:schemeClr val="accent1">
                <a:lumMod val="60000"/>
                <a:lumOff val="40000"/>
                <a:alpha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 Light" panose="020B0502040204020203" pitchFamily="34" charset="0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BED2C565-34DF-41D6-A4C5-976CEEFA1CA0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459208" y="3156321"/>
            <a:ext cx="2492498" cy="1015036"/>
          </a:xfrm>
          <a:prstGeom prst="straightConnector1">
            <a:avLst/>
          </a:prstGeom>
          <a:ln w="44450">
            <a:solidFill>
              <a:schemeClr val="accent1">
                <a:lumMod val="60000"/>
                <a:lumOff val="40000"/>
                <a:alpha val="7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C5E02E78-67D8-44B9-B71D-89FB223174F7}"/>
              </a:ext>
            </a:extLst>
          </p:cNvPr>
          <p:cNvSpPr/>
          <p:nvPr/>
        </p:nvSpPr>
        <p:spPr>
          <a:xfrm>
            <a:off x="4719262" y="4479527"/>
            <a:ext cx="3351978" cy="982247"/>
          </a:xfrm>
          <a:custGeom>
            <a:avLst/>
            <a:gdLst>
              <a:gd name="connsiteX0" fmla="*/ 3068891 w 3350301"/>
              <a:gd name="connsiteY0" fmla="*/ 0 h 1081453"/>
              <a:gd name="connsiteX1" fmla="*/ 3306283 w 3350301"/>
              <a:gd name="connsiteY1" fmla="*/ 175846 h 1081453"/>
              <a:gd name="connsiteX2" fmla="*/ 3227152 w 3350301"/>
              <a:gd name="connsiteY2" fmla="*/ 422030 h 1081453"/>
              <a:gd name="connsiteX3" fmla="*/ 2128114 w 3350301"/>
              <a:gd name="connsiteY3" fmla="*/ 386861 h 1081453"/>
              <a:gd name="connsiteX4" fmla="*/ 756514 w 3350301"/>
              <a:gd name="connsiteY4" fmla="*/ 351692 h 1081453"/>
              <a:gd name="connsiteX5" fmla="*/ 88298 w 3350301"/>
              <a:gd name="connsiteY5" fmla="*/ 457200 h 1081453"/>
              <a:gd name="connsiteX6" fmla="*/ 44337 w 3350301"/>
              <a:gd name="connsiteY6" fmla="*/ 975946 h 1081453"/>
              <a:gd name="connsiteX7" fmla="*/ 431198 w 3350301"/>
              <a:gd name="connsiteY7" fmla="*/ 1081453 h 1081453"/>
              <a:gd name="connsiteX0" fmla="*/ 3042138 w 3351937"/>
              <a:gd name="connsiteY0" fmla="*/ 0 h 1070863"/>
              <a:gd name="connsiteX1" fmla="*/ 3306283 w 3351937"/>
              <a:gd name="connsiteY1" fmla="*/ 165256 h 1070863"/>
              <a:gd name="connsiteX2" fmla="*/ 3227152 w 3351937"/>
              <a:gd name="connsiteY2" fmla="*/ 411440 h 1070863"/>
              <a:gd name="connsiteX3" fmla="*/ 2128114 w 3351937"/>
              <a:gd name="connsiteY3" fmla="*/ 376271 h 1070863"/>
              <a:gd name="connsiteX4" fmla="*/ 756514 w 3351937"/>
              <a:gd name="connsiteY4" fmla="*/ 341102 h 1070863"/>
              <a:gd name="connsiteX5" fmla="*/ 88298 w 3351937"/>
              <a:gd name="connsiteY5" fmla="*/ 446610 h 1070863"/>
              <a:gd name="connsiteX6" fmla="*/ 44337 w 3351937"/>
              <a:gd name="connsiteY6" fmla="*/ 965356 h 1070863"/>
              <a:gd name="connsiteX7" fmla="*/ 431198 w 3351937"/>
              <a:gd name="connsiteY7" fmla="*/ 1070863 h 1070863"/>
              <a:gd name="connsiteX0" fmla="*/ 3042138 w 3366760"/>
              <a:gd name="connsiteY0" fmla="*/ 0 h 1070863"/>
              <a:gd name="connsiteX1" fmla="*/ 3306283 w 3366760"/>
              <a:gd name="connsiteY1" fmla="*/ 165256 h 1070863"/>
              <a:gd name="connsiteX2" fmla="*/ 3227152 w 3366760"/>
              <a:gd name="connsiteY2" fmla="*/ 411440 h 1070863"/>
              <a:gd name="connsiteX3" fmla="*/ 2128114 w 3366760"/>
              <a:gd name="connsiteY3" fmla="*/ 376271 h 1070863"/>
              <a:gd name="connsiteX4" fmla="*/ 756514 w 3366760"/>
              <a:gd name="connsiteY4" fmla="*/ 341102 h 1070863"/>
              <a:gd name="connsiteX5" fmla="*/ 88298 w 3366760"/>
              <a:gd name="connsiteY5" fmla="*/ 446610 h 1070863"/>
              <a:gd name="connsiteX6" fmla="*/ 44337 w 3366760"/>
              <a:gd name="connsiteY6" fmla="*/ 965356 h 1070863"/>
              <a:gd name="connsiteX7" fmla="*/ 431198 w 3366760"/>
              <a:gd name="connsiteY7" fmla="*/ 1070863 h 1070863"/>
              <a:gd name="connsiteX0" fmla="*/ 3019679 w 3344301"/>
              <a:gd name="connsiteY0" fmla="*/ 0 h 1070863"/>
              <a:gd name="connsiteX1" fmla="*/ 3283824 w 3344301"/>
              <a:gd name="connsiteY1" fmla="*/ 165256 h 1070863"/>
              <a:gd name="connsiteX2" fmla="*/ 3204693 w 3344301"/>
              <a:gd name="connsiteY2" fmla="*/ 411440 h 1070863"/>
              <a:gd name="connsiteX3" fmla="*/ 2105655 w 3344301"/>
              <a:gd name="connsiteY3" fmla="*/ 376271 h 1070863"/>
              <a:gd name="connsiteX4" fmla="*/ 734055 w 3344301"/>
              <a:gd name="connsiteY4" fmla="*/ 341102 h 1070863"/>
              <a:gd name="connsiteX5" fmla="*/ 65839 w 3344301"/>
              <a:gd name="connsiteY5" fmla="*/ 446610 h 1070863"/>
              <a:gd name="connsiteX6" fmla="*/ 63493 w 3344301"/>
              <a:gd name="connsiteY6" fmla="*/ 855929 h 1070863"/>
              <a:gd name="connsiteX7" fmla="*/ 408739 w 3344301"/>
              <a:gd name="connsiteY7" fmla="*/ 1070863 h 1070863"/>
              <a:gd name="connsiteX0" fmla="*/ 3028641 w 3353263"/>
              <a:gd name="connsiteY0" fmla="*/ 0 h 1070863"/>
              <a:gd name="connsiteX1" fmla="*/ 3292786 w 3353263"/>
              <a:gd name="connsiteY1" fmla="*/ 165256 h 1070863"/>
              <a:gd name="connsiteX2" fmla="*/ 3213655 w 3353263"/>
              <a:gd name="connsiteY2" fmla="*/ 411440 h 1070863"/>
              <a:gd name="connsiteX3" fmla="*/ 2114617 w 3353263"/>
              <a:gd name="connsiteY3" fmla="*/ 376271 h 1070863"/>
              <a:gd name="connsiteX4" fmla="*/ 743017 w 3353263"/>
              <a:gd name="connsiteY4" fmla="*/ 341102 h 1070863"/>
              <a:gd name="connsiteX5" fmla="*/ 74801 w 3353263"/>
              <a:gd name="connsiteY5" fmla="*/ 446610 h 1070863"/>
              <a:gd name="connsiteX6" fmla="*/ 72455 w 3353263"/>
              <a:gd name="connsiteY6" fmla="*/ 855929 h 1070863"/>
              <a:gd name="connsiteX7" fmla="*/ 417701 w 3353263"/>
              <a:gd name="connsiteY7" fmla="*/ 1070863 h 1070863"/>
              <a:gd name="connsiteX0" fmla="*/ 3022659 w 3347281"/>
              <a:gd name="connsiteY0" fmla="*/ 0 h 1070863"/>
              <a:gd name="connsiteX1" fmla="*/ 3286804 w 3347281"/>
              <a:gd name="connsiteY1" fmla="*/ 165256 h 1070863"/>
              <a:gd name="connsiteX2" fmla="*/ 3207673 w 3347281"/>
              <a:gd name="connsiteY2" fmla="*/ 411440 h 1070863"/>
              <a:gd name="connsiteX3" fmla="*/ 2108635 w 3347281"/>
              <a:gd name="connsiteY3" fmla="*/ 376271 h 1070863"/>
              <a:gd name="connsiteX4" fmla="*/ 737035 w 3347281"/>
              <a:gd name="connsiteY4" fmla="*/ 341102 h 1070863"/>
              <a:gd name="connsiteX5" fmla="*/ 68819 w 3347281"/>
              <a:gd name="connsiteY5" fmla="*/ 446610 h 1070863"/>
              <a:gd name="connsiteX6" fmla="*/ 78363 w 3347281"/>
              <a:gd name="connsiteY6" fmla="*/ 817100 h 1070863"/>
              <a:gd name="connsiteX7" fmla="*/ 411719 w 3347281"/>
              <a:gd name="connsiteY7" fmla="*/ 1070863 h 1070863"/>
              <a:gd name="connsiteX0" fmla="*/ 3022659 w 3347281"/>
              <a:gd name="connsiteY0" fmla="*/ 0 h 1070863"/>
              <a:gd name="connsiteX1" fmla="*/ 3286804 w 3347281"/>
              <a:gd name="connsiteY1" fmla="*/ 165256 h 1070863"/>
              <a:gd name="connsiteX2" fmla="*/ 3207673 w 3347281"/>
              <a:gd name="connsiteY2" fmla="*/ 411440 h 1070863"/>
              <a:gd name="connsiteX3" fmla="*/ 2108635 w 3347281"/>
              <a:gd name="connsiteY3" fmla="*/ 376271 h 1070863"/>
              <a:gd name="connsiteX4" fmla="*/ 737035 w 3347281"/>
              <a:gd name="connsiteY4" fmla="*/ 341102 h 1070863"/>
              <a:gd name="connsiteX5" fmla="*/ 68819 w 3347281"/>
              <a:gd name="connsiteY5" fmla="*/ 446610 h 1070863"/>
              <a:gd name="connsiteX6" fmla="*/ 78363 w 3347281"/>
              <a:gd name="connsiteY6" fmla="*/ 817100 h 1070863"/>
              <a:gd name="connsiteX7" fmla="*/ 411719 w 3347281"/>
              <a:gd name="connsiteY7" fmla="*/ 1070863 h 1070863"/>
              <a:gd name="connsiteX0" fmla="*/ 3019783 w 3344405"/>
              <a:gd name="connsiteY0" fmla="*/ 0 h 1092042"/>
              <a:gd name="connsiteX1" fmla="*/ 3283928 w 3344405"/>
              <a:gd name="connsiteY1" fmla="*/ 165256 h 1092042"/>
              <a:gd name="connsiteX2" fmla="*/ 3204797 w 3344405"/>
              <a:gd name="connsiteY2" fmla="*/ 411440 h 1092042"/>
              <a:gd name="connsiteX3" fmla="*/ 2105759 w 3344405"/>
              <a:gd name="connsiteY3" fmla="*/ 376271 h 1092042"/>
              <a:gd name="connsiteX4" fmla="*/ 734159 w 3344405"/>
              <a:gd name="connsiteY4" fmla="*/ 341102 h 1092042"/>
              <a:gd name="connsiteX5" fmla="*/ 65943 w 3344405"/>
              <a:gd name="connsiteY5" fmla="*/ 446610 h 1092042"/>
              <a:gd name="connsiteX6" fmla="*/ 75487 w 3344405"/>
              <a:gd name="connsiteY6" fmla="*/ 817100 h 1092042"/>
              <a:gd name="connsiteX7" fmla="*/ 515854 w 3344405"/>
              <a:gd name="connsiteY7" fmla="*/ 1092042 h 1092042"/>
              <a:gd name="connsiteX0" fmla="*/ 3019783 w 3436435"/>
              <a:gd name="connsiteY0" fmla="*/ 0 h 1092042"/>
              <a:gd name="connsiteX1" fmla="*/ 3283928 w 3436435"/>
              <a:gd name="connsiteY1" fmla="*/ 165256 h 1092042"/>
              <a:gd name="connsiteX2" fmla="*/ 3204797 w 3436435"/>
              <a:gd name="connsiteY2" fmla="*/ 411440 h 1092042"/>
              <a:gd name="connsiteX3" fmla="*/ 734159 w 3436435"/>
              <a:gd name="connsiteY3" fmla="*/ 341102 h 1092042"/>
              <a:gd name="connsiteX4" fmla="*/ 65943 w 3436435"/>
              <a:gd name="connsiteY4" fmla="*/ 446610 h 1092042"/>
              <a:gd name="connsiteX5" fmla="*/ 75487 w 3436435"/>
              <a:gd name="connsiteY5" fmla="*/ 817100 h 1092042"/>
              <a:gd name="connsiteX6" fmla="*/ 515854 w 3436435"/>
              <a:gd name="connsiteY6" fmla="*/ 1092042 h 1092042"/>
              <a:gd name="connsiteX0" fmla="*/ 3078708 w 3438550"/>
              <a:gd name="connsiteY0" fmla="*/ 0 h 1092042"/>
              <a:gd name="connsiteX1" fmla="*/ 3342853 w 3438550"/>
              <a:gd name="connsiteY1" fmla="*/ 165256 h 1092042"/>
              <a:gd name="connsiteX2" fmla="*/ 3263722 w 3438550"/>
              <a:gd name="connsiteY2" fmla="*/ 411440 h 1092042"/>
              <a:gd name="connsiteX3" fmla="*/ 1610524 w 3438550"/>
              <a:gd name="connsiteY3" fmla="*/ 326982 h 1092042"/>
              <a:gd name="connsiteX4" fmla="*/ 124868 w 3438550"/>
              <a:gd name="connsiteY4" fmla="*/ 446610 h 1092042"/>
              <a:gd name="connsiteX5" fmla="*/ 134412 w 3438550"/>
              <a:gd name="connsiteY5" fmla="*/ 817100 h 1092042"/>
              <a:gd name="connsiteX6" fmla="*/ 574779 w 3438550"/>
              <a:gd name="connsiteY6" fmla="*/ 1092042 h 1092042"/>
              <a:gd name="connsiteX0" fmla="*/ 3078708 w 3438550"/>
              <a:gd name="connsiteY0" fmla="*/ 0 h 1092042"/>
              <a:gd name="connsiteX1" fmla="*/ 3342853 w 3438550"/>
              <a:gd name="connsiteY1" fmla="*/ 165256 h 1092042"/>
              <a:gd name="connsiteX2" fmla="*/ 3263722 w 3438550"/>
              <a:gd name="connsiteY2" fmla="*/ 411440 h 1092042"/>
              <a:gd name="connsiteX3" fmla="*/ 1610524 w 3438550"/>
              <a:gd name="connsiteY3" fmla="*/ 326982 h 1092042"/>
              <a:gd name="connsiteX4" fmla="*/ 124868 w 3438550"/>
              <a:gd name="connsiteY4" fmla="*/ 446610 h 1092042"/>
              <a:gd name="connsiteX5" fmla="*/ 134412 w 3438550"/>
              <a:gd name="connsiteY5" fmla="*/ 817100 h 1092042"/>
              <a:gd name="connsiteX6" fmla="*/ 574779 w 3438550"/>
              <a:gd name="connsiteY6" fmla="*/ 1092042 h 1092042"/>
              <a:gd name="connsiteX0" fmla="*/ 3005998 w 3365840"/>
              <a:gd name="connsiteY0" fmla="*/ 0 h 1092042"/>
              <a:gd name="connsiteX1" fmla="*/ 3270143 w 3365840"/>
              <a:gd name="connsiteY1" fmla="*/ 165256 h 1092042"/>
              <a:gd name="connsiteX2" fmla="*/ 3191012 w 3365840"/>
              <a:gd name="connsiteY2" fmla="*/ 411440 h 1092042"/>
              <a:gd name="connsiteX3" fmla="*/ 1537814 w 3365840"/>
              <a:gd name="connsiteY3" fmla="*/ 326982 h 1092042"/>
              <a:gd name="connsiteX4" fmla="*/ 165113 w 3365840"/>
              <a:gd name="connsiteY4" fmla="*/ 344242 h 1092042"/>
              <a:gd name="connsiteX5" fmla="*/ 61702 w 3365840"/>
              <a:gd name="connsiteY5" fmla="*/ 817100 h 1092042"/>
              <a:gd name="connsiteX6" fmla="*/ 502069 w 3365840"/>
              <a:gd name="connsiteY6" fmla="*/ 1092042 h 1092042"/>
              <a:gd name="connsiteX0" fmla="*/ 3005998 w 3347295"/>
              <a:gd name="connsiteY0" fmla="*/ 0 h 1092042"/>
              <a:gd name="connsiteX1" fmla="*/ 3270143 w 3347295"/>
              <a:gd name="connsiteY1" fmla="*/ 165256 h 1092042"/>
              <a:gd name="connsiteX2" fmla="*/ 3182095 w 3347295"/>
              <a:gd name="connsiteY2" fmla="*/ 471448 h 1092042"/>
              <a:gd name="connsiteX3" fmla="*/ 1537814 w 3347295"/>
              <a:gd name="connsiteY3" fmla="*/ 326982 h 1092042"/>
              <a:gd name="connsiteX4" fmla="*/ 165113 w 3347295"/>
              <a:gd name="connsiteY4" fmla="*/ 344242 h 1092042"/>
              <a:gd name="connsiteX5" fmla="*/ 61702 w 3347295"/>
              <a:gd name="connsiteY5" fmla="*/ 817100 h 1092042"/>
              <a:gd name="connsiteX6" fmla="*/ 502069 w 3347295"/>
              <a:gd name="connsiteY6" fmla="*/ 1092042 h 1092042"/>
              <a:gd name="connsiteX0" fmla="*/ 3005998 w 3371086"/>
              <a:gd name="connsiteY0" fmla="*/ 0 h 1092042"/>
              <a:gd name="connsiteX1" fmla="*/ 3270143 w 3371086"/>
              <a:gd name="connsiteY1" fmla="*/ 165256 h 1092042"/>
              <a:gd name="connsiteX2" fmla="*/ 3182095 w 3371086"/>
              <a:gd name="connsiteY2" fmla="*/ 471448 h 1092042"/>
              <a:gd name="connsiteX3" fmla="*/ 1537814 w 3371086"/>
              <a:gd name="connsiteY3" fmla="*/ 326982 h 1092042"/>
              <a:gd name="connsiteX4" fmla="*/ 165113 w 3371086"/>
              <a:gd name="connsiteY4" fmla="*/ 344242 h 1092042"/>
              <a:gd name="connsiteX5" fmla="*/ 61702 w 3371086"/>
              <a:gd name="connsiteY5" fmla="*/ 817100 h 1092042"/>
              <a:gd name="connsiteX6" fmla="*/ 502069 w 3371086"/>
              <a:gd name="connsiteY6" fmla="*/ 1092042 h 1092042"/>
              <a:gd name="connsiteX0" fmla="*/ 3005998 w 3386796"/>
              <a:gd name="connsiteY0" fmla="*/ 0 h 1092042"/>
              <a:gd name="connsiteX1" fmla="*/ 3270143 w 3386796"/>
              <a:gd name="connsiteY1" fmla="*/ 165256 h 1092042"/>
              <a:gd name="connsiteX2" fmla="*/ 3182095 w 3386796"/>
              <a:gd name="connsiteY2" fmla="*/ 471448 h 1092042"/>
              <a:gd name="connsiteX3" fmla="*/ 1537814 w 3386796"/>
              <a:gd name="connsiteY3" fmla="*/ 326982 h 1092042"/>
              <a:gd name="connsiteX4" fmla="*/ 165113 w 3386796"/>
              <a:gd name="connsiteY4" fmla="*/ 344242 h 1092042"/>
              <a:gd name="connsiteX5" fmla="*/ 61702 w 3386796"/>
              <a:gd name="connsiteY5" fmla="*/ 817100 h 1092042"/>
              <a:gd name="connsiteX6" fmla="*/ 502069 w 3386796"/>
              <a:gd name="connsiteY6" fmla="*/ 1092042 h 1092042"/>
              <a:gd name="connsiteX0" fmla="*/ 3020068 w 3400866"/>
              <a:gd name="connsiteY0" fmla="*/ 0 h 1092042"/>
              <a:gd name="connsiteX1" fmla="*/ 3284213 w 3400866"/>
              <a:gd name="connsiteY1" fmla="*/ 165256 h 1092042"/>
              <a:gd name="connsiteX2" fmla="*/ 3196165 w 3400866"/>
              <a:gd name="connsiteY2" fmla="*/ 471448 h 1092042"/>
              <a:gd name="connsiteX3" fmla="*/ 1551884 w 3400866"/>
              <a:gd name="connsiteY3" fmla="*/ 326982 h 1092042"/>
              <a:gd name="connsiteX4" fmla="*/ 179183 w 3400866"/>
              <a:gd name="connsiteY4" fmla="*/ 344242 h 1092042"/>
              <a:gd name="connsiteX5" fmla="*/ 75772 w 3400866"/>
              <a:gd name="connsiteY5" fmla="*/ 817100 h 1092042"/>
              <a:gd name="connsiteX6" fmla="*/ 516139 w 3400866"/>
              <a:gd name="connsiteY6" fmla="*/ 1092042 h 1092042"/>
              <a:gd name="connsiteX0" fmla="*/ 3020068 w 3400866"/>
              <a:gd name="connsiteY0" fmla="*/ 0 h 1092042"/>
              <a:gd name="connsiteX1" fmla="*/ 3284213 w 3400866"/>
              <a:gd name="connsiteY1" fmla="*/ 165256 h 1092042"/>
              <a:gd name="connsiteX2" fmla="*/ 3196165 w 3400866"/>
              <a:gd name="connsiteY2" fmla="*/ 471448 h 1092042"/>
              <a:gd name="connsiteX3" fmla="*/ 1551884 w 3400866"/>
              <a:gd name="connsiteY3" fmla="*/ 326982 h 1092042"/>
              <a:gd name="connsiteX4" fmla="*/ 179183 w 3400866"/>
              <a:gd name="connsiteY4" fmla="*/ 344242 h 1092042"/>
              <a:gd name="connsiteX5" fmla="*/ 75772 w 3400866"/>
              <a:gd name="connsiteY5" fmla="*/ 817100 h 1092042"/>
              <a:gd name="connsiteX6" fmla="*/ 516139 w 3400866"/>
              <a:gd name="connsiteY6" fmla="*/ 1092042 h 1092042"/>
              <a:gd name="connsiteX0" fmla="*/ 3020068 w 3385704"/>
              <a:gd name="connsiteY0" fmla="*/ 0 h 1092042"/>
              <a:gd name="connsiteX1" fmla="*/ 3284213 w 3385704"/>
              <a:gd name="connsiteY1" fmla="*/ 165256 h 1092042"/>
              <a:gd name="connsiteX2" fmla="*/ 3196165 w 3385704"/>
              <a:gd name="connsiteY2" fmla="*/ 471448 h 1092042"/>
              <a:gd name="connsiteX3" fmla="*/ 1551884 w 3385704"/>
              <a:gd name="connsiteY3" fmla="*/ 326982 h 1092042"/>
              <a:gd name="connsiteX4" fmla="*/ 179183 w 3385704"/>
              <a:gd name="connsiteY4" fmla="*/ 344242 h 1092042"/>
              <a:gd name="connsiteX5" fmla="*/ 75772 w 3385704"/>
              <a:gd name="connsiteY5" fmla="*/ 817100 h 1092042"/>
              <a:gd name="connsiteX6" fmla="*/ 516139 w 3385704"/>
              <a:gd name="connsiteY6" fmla="*/ 1092042 h 1092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5704" h="1092042">
                <a:moveTo>
                  <a:pt x="3020068" y="0"/>
                </a:moveTo>
                <a:cubicBezTo>
                  <a:pt x="3154557" y="81875"/>
                  <a:pt x="3185009" y="89328"/>
                  <a:pt x="3284213" y="165256"/>
                </a:cubicBezTo>
                <a:cubicBezTo>
                  <a:pt x="3383417" y="241184"/>
                  <a:pt x="3484886" y="444494"/>
                  <a:pt x="3196165" y="471448"/>
                </a:cubicBezTo>
                <a:cubicBezTo>
                  <a:pt x="2907444" y="498402"/>
                  <a:pt x="2054714" y="348183"/>
                  <a:pt x="1551884" y="326982"/>
                </a:cubicBezTo>
                <a:cubicBezTo>
                  <a:pt x="1049054" y="305781"/>
                  <a:pt x="425202" y="262556"/>
                  <a:pt x="179183" y="344242"/>
                </a:cubicBezTo>
                <a:cubicBezTo>
                  <a:pt x="-66836" y="425928"/>
                  <a:pt x="-16057" y="699527"/>
                  <a:pt x="75772" y="817100"/>
                </a:cubicBezTo>
                <a:cubicBezTo>
                  <a:pt x="167601" y="934673"/>
                  <a:pt x="288860" y="1003062"/>
                  <a:pt x="516139" y="1092042"/>
                </a:cubicBezTo>
              </a:path>
            </a:pathLst>
          </a:custGeom>
          <a:noFill/>
          <a:ln w="44450">
            <a:solidFill>
              <a:schemeClr val="accent1">
                <a:lumMod val="60000"/>
                <a:lumOff val="40000"/>
                <a:alpha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 Light" panose="020B0502040204020203" pitchFamily="34" charset="0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8C4A1C1-2854-4D0E-90C9-4824B808CB1A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459208" y="3156321"/>
            <a:ext cx="2527930" cy="2484317"/>
          </a:xfrm>
          <a:prstGeom prst="straightConnector1">
            <a:avLst/>
          </a:prstGeom>
          <a:ln w="44450">
            <a:solidFill>
              <a:schemeClr val="accent1">
                <a:lumMod val="60000"/>
                <a:lumOff val="40000"/>
                <a:alpha val="7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59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2B90BCD0-9E4D-409C-9FEF-C64F50E8EADD}"/>
              </a:ext>
            </a:extLst>
          </p:cNvPr>
          <p:cNvGrpSpPr/>
          <p:nvPr/>
        </p:nvGrpSpPr>
        <p:grpSpPr>
          <a:xfrm>
            <a:off x="3476067" y="-180000"/>
            <a:ext cx="8280000" cy="7560000"/>
            <a:chOff x="2160000" y="-180000"/>
            <a:chExt cx="8280000" cy="75600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A0EFDB0-B8E5-4B87-B0FE-E64AAB4B8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-180000"/>
              <a:ext cx="4320000" cy="43200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AF751E4-8E50-41EA-90DA-F9A680304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-180000"/>
              <a:ext cx="4320000" cy="43200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CF2AE64-53CA-42E6-A16F-248296710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3060000"/>
              <a:ext cx="4320000" cy="43200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5DCF71A-D305-4176-ADC7-388DC793A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060000"/>
              <a:ext cx="4320000" cy="4320000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82838A5-29F1-4ACE-A668-707D3A147047}"/>
              </a:ext>
            </a:extLst>
          </p:cNvPr>
          <p:cNvGrpSpPr/>
          <p:nvPr/>
        </p:nvGrpSpPr>
        <p:grpSpPr>
          <a:xfrm>
            <a:off x="2833767" y="0"/>
            <a:ext cx="8905800" cy="7213600"/>
            <a:chOff x="1517700" y="0"/>
            <a:chExt cx="8905800" cy="7213600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838E6EF-F17F-4106-B257-3D0E736238E1}"/>
                </a:ext>
              </a:extLst>
            </p:cNvPr>
            <p:cNvSpPr/>
            <p:nvPr/>
          </p:nvSpPr>
          <p:spPr>
            <a:xfrm>
              <a:off x="5892800" y="0"/>
              <a:ext cx="9398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3E7A62D-1076-411D-9347-7E0D23AB2B00}"/>
                </a:ext>
              </a:extLst>
            </p:cNvPr>
            <p:cNvSpPr/>
            <p:nvPr/>
          </p:nvSpPr>
          <p:spPr>
            <a:xfrm rot="5400000">
              <a:off x="3812000" y="4763700"/>
              <a:ext cx="939800" cy="39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0EF96C5-9898-46F0-AF09-3D45C717522F}"/>
                </a:ext>
              </a:extLst>
            </p:cNvPr>
            <p:cNvSpPr/>
            <p:nvPr/>
          </p:nvSpPr>
          <p:spPr>
            <a:xfrm rot="5400000">
              <a:off x="7973600" y="4560501"/>
              <a:ext cx="939800" cy="39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52F55B7-8E43-4EB3-ABA3-997E7AAF91C4}"/>
                </a:ext>
              </a:extLst>
            </p:cNvPr>
            <p:cNvSpPr/>
            <p:nvPr/>
          </p:nvSpPr>
          <p:spPr>
            <a:xfrm rot="5400000">
              <a:off x="8171500" y="1291302"/>
              <a:ext cx="736799" cy="376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5DE3CB8-6986-4004-A9F3-8795B2035C84}"/>
                </a:ext>
              </a:extLst>
            </p:cNvPr>
            <p:cNvSpPr/>
            <p:nvPr/>
          </p:nvSpPr>
          <p:spPr>
            <a:xfrm rot="5400000">
              <a:off x="1630400" y="5524801"/>
              <a:ext cx="939800" cy="1165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D5313CC-F81B-4A99-85E0-BD60346BF3C7}"/>
              </a:ext>
            </a:extLst>
          </p:cNvPr>
          <p:cNvGrpSpPr/>
          <p:nvPr/>
        </p:nvGrpSpPr>
        <p:grpSpPr>
          <a:xfrm>
            <a:off x="3750251" y="807223"/>
            <a:ext cx="5043775" cy="3262088"/>
            <a:chOff x="2434184" y="807223"/>
            <a:chExt cx="5043775" cy="3262088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F3E81CD-F371-4894-8E13-4546D9771CC5}"/>
                </a:ext>
              </a:extLst>
            </p:cNvPr>
            <p:cNvSpPr txBox="1"/>
            <p:nvPr/>
          </p:nvSpPr>
          <p:spPr>
            <a:xfrm>
              <a:off x="2434184" y="807223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1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56F057C-6DAA-4379-98B9-6E6A4B99562E}"/>
                </a:ext>
              </a:extLst>
            </p:cNvPr>
            <p:cNvSpPr txBox="1"/>
            <p:nvPr/>
          </p:nvSpPr>
          <p:spPr>
            <a:xfrm>
              <a:off x="6641640" y="807223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2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BDCEADC-D0CA-4B57-A01B-2292982F01CD}"/>
                </a:ext>
              </a:extLst>
            </p:cNvPr>
            <p:cNvSpPr txBox="1"/>
            <p:nvPr/>
          </p:nvSpPr>
          <p:spPr>
            <a:xfrm>
              <a:off x="2434184" y="3761534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3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1B439D40-7D40-4F99-B44C-EF591EFC2FA2}"/>
                </a:ext>
              </a:extLst>
            </p:cNvPr>
            <p:cNvSpPr txBox="1"/>
            <p:nvPr/>
          </p:nvSpPr>
          <p:spPr>
            <a:xfrm>
              <a:off x="6641640" y="3761534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4</a:t>
              </a: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3B35B7DB-B2BD-4F25-82A4-87D696FA2853}"/>
              </a:ext>
            </a:extLst>
          </p:cNvPr>
          <p:cNvSpPr txBox="1"/>
          <p:nvPr/>
        </p:nvSpPr>
        <p:spPr>
          <a:xfrm>
            <a:off x="522860" y="1948787"/>
            <a:ext cx="2164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Input CT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D2AB78-6695-422E-A48A-3CAF0ECAD42D}"/>
              </a:ext>
            </a:extLst>
          </p:cNvPr>
          <p:cNvSpPr txBox="1"/>
          <p:nvPr/>
        </p:nvSpPr>
        <p:spPr>
          <a:xfrm>
            <a:off x="472142" y="980141"/>
            <a:ext cx="1904896" cy="538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 runtime</a:t>
            </a:r>
          </a:p>
        </p:txBody>
      </p:sp>
      <p:sp>
        <p:nvSpPr>
          <p:cNvPr id="158" name="Title 2">
            <a:extLst>
              <a:ext uri="{FF2B5EF4-FFF2-40B4-BE49-F238E27FC236}">
                <a16:creationId xmlns:a16="http://schemas.microsoft.com/office/drawing/2014/main" id="{82E49E96-9BEE-4A32-8C6A-4E3B33DDD91E}"/>
              </a:ext>
            </a:extLst>
          </p:cNvPr>
          <p:cNvSpPr txBox="1">
            <a:spLocks/>
          </p:cNvSpPr>
          <p:nvPr/>
        </p:nvSpPr>
        <p:spPr>
          <a:xfrm>
            <a:off x="141343" y="-152830"/>
            <a:ext cx="11834513" cy="8996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33CC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Deep Decision Forests for semantic segmentation - runtime</a:t>
            </a:r>
          </a:p>
        </p:txBody>
      </p:sp>
    </p:spTree>
    <p:extLst>
      <p:ext uri="{BB962C8B-B14F-4D97-AF65-F5344CB8AC3E}">
        <p14:creationId xmlns:p14="http://schemas.microsoft.com/office/powerpoint/2010/main" val="276576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2B90BCD0-9E4D-409C-9FEF-C64F50E8EADD}"/>
              </a:ext>
            </a:extLst>
          </p:cNvPr>
          <p:cNvGrpSpPr/>
          <p:nvPr/>
        </p:nvGrpSpPr>
        <p:grpSpPr>
          <a:xfrm>
            <a:off x="3476067" y="-180000"/>
            <a:ext cx="8280000" cy="7560000"/>
            <a:chOff x="2160000" y="-180000"/>
            <a:chExt cx="8280000" cy="75600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A0EFDB0-B8E5-4B87-B0FE-E64AAB4B8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-180000"/>
              <a:ext cx="4320000" cy="43200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AF751E4-8E50-41EA-90DA-F9A680304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-180000"/>
              <a:ext cx="4320000" cy="43200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CF2AE64-53CA-42E6-A16F-248296710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3060000"/>
              <a:ext cx="4320000" cy="43200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5DCF71A-D305-4176-ADC7-388DC793A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060000"/>
              <a:ext cx="4320000" cy="4320000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94D3E41-4B9F-47CE-AAFA-8B99A60668B7}"/>
              </a:ext>
            </a:extLst>
          </p:cNvPr>
          <p:cNvGrpSpPr/>
          <p:nvPr/>
        </p:nvGrpSpPr>
        <p:grpSpPr>
          <a:xfrm>
            <a:off x="3476067" y="-180000"/>
            <a:ext cx="8280000" cy="7560000"/>
            <a:chOff x="2160000" y="-180000"/>
            <a:chExt cx="8280000" cy="756000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2146B1B-F636-4A76-990A-E61DFAC94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-180000"/>
              <a:ext cx="4320000" cy="43200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99A353F-5FB3-4C47-AFF2-20D97ED2D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-180000"/>
              <a:ext cx="4320000" cy="432000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838CDCC-E2DA-4508-9B51-65EA30C45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3060000"/>
              <a:ext cx="4320000" cy="43200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4ACBA74-8BCD-4D9A-B217-F0BE9556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060000"/>
              <a:ext cx="4320000" cy="4320000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82838A5-29F1-4ACE-A668-707D3A147047}"/>
              </a:ext>
            </a:extLst>
          </p:cNvPr>
          <p:cNvGrpSpPr/>
          <p:nvPr/>
        </p:nvGrpSpPr>
        <p:grpSpPr>
          <a:xfrm>
            <a:off x="2833767" y="0"/>
            <a:ext cx="8905800" cy="7213600"/>
            <a:chOff x="1517700" y="0"/>
            <a:chExt cx="8905800" cy="7213600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838E6EF-F17F-4106-B257-3D0E736238E1}"/>
                </a:ext>
              </a:extLst>
            </p:cNvPr>
            <p:cNvSpPr/>
            <p:nvPr/>
          </p:nvSpPr>
          <p:spPr>
            <a:xfrm>
              <a:off x="5892800" y="0"/>
              <a:ext cx="9398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3E7A62D-1076-411D-9347-7E0D23AB2B00}"/>
                </a:ext>
              </a:extLst>
            </p:cNvPr>
            <p:cNvSpPr/>
            <p:nvPr/>
          </p:nvSpPr>
          <p:spPr>
            <a:xfrm rot="5400000">
              <a:off x="3812000" y="4763700"/>
              <a:ext cx="939800" cy="39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0EF96C5-9898-46F0-AF09-3D45C717522F}"/>
                </a:ext>
              </a:extLst>
            </p:cNvPr>
            <p:cNvSpPr/>
            <p:nvPr/>
          </p:nvSpPr>
          <p:spPr>
            <a:xfrm rot="5400000">
              <a:off x="7973600" y="4560501"/>
              <a:ext cx="939800" cy="39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52F55B7-8E43-4EB3-ABA3-997E7AAF91C4}"/>
                </a:ext>
              </a:extLst>
            </p:cNvPr>
            <p:cNvSpPr/>
            <p:nvPr/>
          </p:nvSpPr>
          <p:spPr>
            <a:xfrm rot="5400000">
              <a:off x="8171500" y="1291302"/>
              <a:ext cx="736799" cy="376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5DE3CB8-6986-4004-A9F3-8795B2035C84}"/>
                </a:ext>
              </a:extLst>
            </p:cNvPr>
            <p:cNvSpPr/>
            <p:nvPr/>
          </p:nvSpPr>
          <p:spPr>
            <a:xfrm rot="5400000">
              <a:off x="1630400" y="5524801"/>
              <a:ext cx="939800" cy="1165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2A2F984-3F55-4BF5-8839-BFE11A4433EB}"/>
              </a:ext>
            </a:extLst>
          </p:cNvPr>
          <p:cNvGrpSpPr/>
          <p:nvPr/>
        </p:nvGrpSpPr>
        <p:grpSpPr>
          <a:xfrm>
            <a:off x="3750251" y="807223"/>
            <a:ext cx="5043775" cy="3262088"/>
            <a:chOff x="2434184" y="807223"/>
            <a:chExt cx="5043775" cy="326208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E136380-5C7F-475B-A246-7F1209A7BB3C}"/>
                </a:ext>
              </a:extLst>
            </p:cNvPr>
            <p:cNvSpPr txBox="1"/>
            <p:nvPr/>
          </p:nvSpPr>
          <p:spPr>
            <a:xfrm>
              <a:off x="2434184" y="807223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3BEA97D-FE9A-45C0-BAF1-4A85AB78C045}"/>
                </a:ext>
              </a:extLst>
            </p:cNvPr>
            <p:cNvSpPr txBox="1"/>
            <p:nvPr/>
          </p:nvSpPr>
          <p:spPr>
            <a:xfrm>
              <a:off x="6641640" y="807223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25E5651-6FEE-46F3-A3D6-77930057AC59}"/>
                </a:ext>
              </a:extLst>
            </p:cNvPr>
            <p:cNvSpPr txBox="1"/>
            <p:nvPr/>
          </p:nvSpPr>
          <p:spPr>
            <a:xfrm>
              <a:off x="2434184" y="3761534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3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D0D8230-3A4F-4417-B12B-17DC463E7B05}"/>
                </a:ext>
              </a:extLst>
            </p:cNvPr>
            <p:cNvSpPr txBox="1"/>
            <p:nvPr/>
          </p:nvSpPr>
          <p:spPr>
            <a:xfrm>
              <a:off x="6641640" y="3761534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4</a:t>
              </a: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974AA985-7541-492D-B9AC-50A537A118C1}"/>
              </a:ext>
            </a:extLst>
          </p:cNvPr>
          <p:cNvSpPr txBox="1"/>
          <p:nvPr/>
        </p:nvSpPr>
        <p:spPr>
          <a:xfrm>
            <a:off x="522860" y="1948787"/>
            <a:ext cx="3051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Probabilities @ layer 0</a:t>
            </a:r>
          </a:p>
          <a:p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Input CT image</a:t>
            </a:r>
          </a:p>
        </p:txBody>
      </p:sp>
      <p:sp>
        <p:nvSpPr>
          <p:cNvPr id="120" name="Title 2">
            <a:extLst>
              <a:ext uri="{FF2B5EF4-FFF2-40B4-BE49-F238E27FC236}">
                <a16:creationId xmlns:a16="http://schemas.microsoft.com/office/drawing/2014/main" id="{D2C2AB13-B57F-4EFD-AD7C-876649A9DB7A}"/>
              </a:ext>
            </a:extLst>
          </p:cNvPr>
          <p:cNvSpPr txBox="1">
            <a:spLocks/>
          </p:cNvSpPr>
          <p:nvPr/>
        </p:nvSpPr>
        <p:spPr>
          <a:xfrm>
            <a:off x="141343" y="-152830"/>
            <a:ext cx="11834513" cy="8996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33CC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Deep Decision Forests for semantic segmentation - runtime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D2AB78-6695-422E-A48A-3CAF0ECAD42D}"/>
              </a:ext>
            </a:extLst>
          </p:cNvPr>
          <p:cNvSpPr txBox="1"/>
          <p:nvPr/>
        </p:nvSpPr>
        <p:spPr>
          <a:xfrm>
            <a:off x="472142" y="980141"/>
            <a:ext cx="1904896" cy="538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 runtime</a:t>
            </a:r>
          </a:p>
        </p:txBody>
      </p:sp>
    </p:spTree>
    <p:extLst>
      <p:ext uri="{BB962C8B-B14F-4D97-AF65-F5344CB8AC3E}">
        <p14:creationId xmlns:p14="http://schemas.microsoft.com/office/powerpoint/2010/main" val="884164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2B90BCD0-9E4D-409C-9FEF-C64F50E8EADD}"/>
              </a:ext>
            </a:extLst>
          </p:cNvPr>
          <p:cNvGrpSpPr/>
          <p:nvPr/>
        </p:nvGrpSpPr>
        <p:grpSpPr>
          <a:xfrm>
            <a:off x="3476067" y="-180000"/>
            <a:ext cx="8280000" cy="7560000"/>
            <a:chOff x="2160000" y="-180000"/>
            <a:chExt cx="8280000" cy="75600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A0EFDB0-B8E5-4B87-B0FE-E64AAB4B8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-180000"/>
              <a:ext cx="4320000" cy="43200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AF751E4-8E50-41EA-90DA-F9A680304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-180000"/>
              <a:ext cx="4320000" cy="43200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CF2AE64-53CA-42E6-A16F-248296710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3060000"/>
              <a:ext cx="4320000" cy="43200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5DCF71A-D305-4176-ADC7-388DC793A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060000"/>
              <a:ext cx="4320000" cy="4320000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94D3E41-4B9F-47CE-AAFA-8B99A60668B7}"/>
              </a:ext>
            </a:extLst>
          </p:cNvPr>
          <p:cNvGrpSpPr/>
          <p:nvPr/>
        </p:nvGrpSpPr>
        <p:grpSpPr>
          <a:xfrm>
            <a:off x="3476067" y="-180000"/>
            <a:ext cx="8280000" cy="7560000"/>
            <a:chOff x="2160000" y="-180000"/>
            <a:chExt cx="8280000" cy="756000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2146B1B-F636-4A76-990A-E61DFAC94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-180000"/>
              <a:ext cx="4320000" cy="43200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99A353F-5FB3-4C47-AFF2-20D97ED2D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-180000"/>
              <a:ext cx="4320000" cy="432000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838CDCC-E2DA-4508-9B51-65EA30C45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3060000"/>
              <a:ext cx="4320000" cy="43200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4ACBA74-8BCD-4D9A-B217-F0BE9556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060000"/>
              <a:ext cx="4320000" cy="4320000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7A66223-2332-4581-B11A-A37004D1F1A8}"/>
              </a:ext>
            </a:extLst>
          </p:cNvPr>
          <p:cNvGrpSpPr/>
          <p:nvPr/>
        </p:nvGrpSpPr>
        <p:grpSpPr>
          <a:xfrm>
            <a:off x="3476067" y="-180000"/>
            <a:ext cx="8280000" cy="7560000"/>
            <a:chOff x="2160000" y="-180000"/>
            <a:chExt cx="8280000" cy="7560000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B37907C-C659-4138-8F2B-9E8E62893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-180000"/>
              <a:ext cx="4320000" cy="4320000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9C842963-0F64-4917-A02D-E440CD697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-180000"/>
              <a:ext cx="4320000" cy="4320000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B755643-FF32-45B6-BF2C-F4E24995D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3060000"/>
              <a:ext cx="4320000" cy="432000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F5F87A9-B4BA-4461-B578-F7DE7E7E0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060000"/>
              <a:ext cx="4320000" cy="4320000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82838A5-29F1-4ACE-A668-707D3A147047}"/>
              </a:ext>
            </a:extLst>
          </p:cNvPr>
          <p:cNvGrpSpPr/>
          <p:nvPr/>
        </p:nvGrpSpPr>
        <p:grpSpPr>
          <a:xfrm>
            <a:off x="2833767" y="0"/>
            <a:ext cx="8905800" cy="7213600"/>
            <a:chOff x="1517700" y="0"/>
            <a:chExt cx="8905800" cy="7213600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838E6EF-F17F-4106-B257-3D0E736238E1}"/>
                </a:ext>
              </a:extLst>
            </p:cNvPr>
            <p:cNvSpPr/>
            <p:nvPr/>
          </p:nvSpPr>
          <p:spPr>
            <a:xfrm>
              <a:off x="5892800" y="0"/>
              <a:ext cx="9398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3E7A62D-1076-411D-9347-7E0D23AB2B00}"/>
                </a:ext>
              </a:extLst>
            </p:cNvPr>
            <p:cNvSpPr/>
            <p:nvPr/>
          </p:nvSpPr>
          <p:spPr>
            <a:xfrm rot="5400000">
              <a:off x="3812000" y="4763700"/>
              <a:ext cx="939800" cy="39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0EF96C5-9898-46F0-AF09-3D45C717522F}"/>
                </a:ext>
              </a:extLst>
            </p:cNvPr>
            <p:cNvSpPr/>
            <p:nvPr/>
          </p:nvSpPr>
          <p:spPr>
            <a:xfrm rot="5400000">
              <a:off x="7973600" y="4560501"/>
              <a:ext cx="939800" cy="39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52F55B7-8E43-4EB3-ABA3-997E7AAF91C4}"/>
                </a:ext>
              </a:extLst>
            </p:cNvPr>
            <p:cNvSpPr/>
            <p:nvPr/>
          </p:nvSpPr>
          <p:spPr>
            <a:xfrm rot="5400000">
              <a:off x="8171500" y="1291302"/>
              <a:ext cx="736799" cy="376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5DE3CB8-6986-4004-A9F3-8795B2035C84}"/>
                </a:ext>
              </a:extLst>
            </p:cNvPr>
            <p:cNvSpPr/>
            <p:nvPr/>
          </p:nvSpPr>
          <p:spPr>
            <a:xfrm rot="5400000">
              <a:off x="1630400" y="5524801"/>
              <a:ext cx="939800" cy="1165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09BB33-DE4C-4E80-89E6-FC3C4093D537}"/>
              </a:ext>
            </a:extLst>
          </p:cNvPr>
          <p:cNvGrpSpPr/>
          <p:nvPr/>
        </p:nvGrpSpPr>
        <p:grpSpPr>
          <a:xfrm>
            <a:off x="3750251" y="807223"/>
            <a:ext cx="5043775" cy="3262088"/>
            <a:chOff x="2434184" y="807223"/>
            <a:chExt cx="5043775" cy="326208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3F369F4-0309-41B8-A271-FC751D51E008}"/>
                </a:ext>
              </a:extLst>
            </p:cNvPr>
            <p:cNvSpPr txBox="1"/>
            <p:nvPr/>
          </p:nvSpPr>
          <p:spPr>
            <a:xfrm>
              <a:off x="2434184" y="807223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89F6FCF-C481-42AA-8DAE-34A8B6405D5C}"/>
                </a:ext>
              </a:extLst>
            </p:cNvPr>
            <p:cNvSpPr txBox="1"/>
            <p:nvPr/>
          </p:nvSpPr>
          <p:spPr>
            <a:xfrm>
              <a:off x="6641640" y="807223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3B69B7C-059F-4250-9AAB-5CB0985F9EC1}"/>
                </a:ext>
              </a:extLst>
            </p:cNvPr>
            <p:cNvSpPr txBox="1"/>
            <p:nvPr/>
          </p:nvSpPr>
          <p:spPr>
            <a:xfrm>
              <a:off x="2434184" y="3761534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3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02B365B-4116-4C66-BFA7-4EFF8F86FEFE}"/>
                </a:ext>
              </a:extLst>
            </p:cNvPr>
            <p:cNvSpPr txBox="1"/>
            <p:nvPr/>
          </p:nvSpPr>
          <p:spPr>
            <a:xfrm>
              <a:off x="6641640" y="3761534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4</a:t>
              </a: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125D214D-E068-4231-BAD4-B907E0E97A8F}"/>
              </a:ext>
            </a:extLst>
          </p:cNvPr>
          <p:cNvSpPr txBox="1"/>
          <p:nvPr/>
        </p:nvSpPr>
        <p:spPr>
          <a:xfrm>
            <a:off x="522860" y="1948787"/>
            <a:ext cx="30510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Probabilities @ layer 1</a:t>
            </a:r>
          </a:p>
          <a:p>
            <a:endParaRPr lang="en-GB" sz="2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Probabilities @ layer 0</a:t>
            </a:r>
          </a:p>
          <a:p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Input CT image</a:t>
            </a:r>
          </a:p>
        </p:txBody>
      </p:sp>
      <p:sp>
        <p:nvSpPr>
          <p:cNvPr id="121" name="Title 2">
            <a:extLst>
              <a:ext uri="{FF2B5EF4-FFF2-40B4-BE49-F238E27FC236}">
                <a16:creationId xmlns:a16="http://schemas.microsoft.com/office/drawing/2014/main" id="{46E71B01-D12A-434E-A9F6-378BC8678E59}"/>
              </a:ext>
            </a:extLst>
          </p:cNvPr>
          <p:cNvSpPr txBox="1">
            <a:spLocks/>
          </p:cNvSpPr>
          <p:nvPr/>
        </p:nvSpPr>
        <p:spPr>
          <a:xfrm>
            <a:off x="141343" y="-152830"/>
            <a:ext cx="11834513" cy="8996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33CC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Deep Decision Forests for semantic segmentation - runtime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D2AB78-6695-422E-A48A-3CAF0ECAD42D}"/>
              </a:ext>
            </a:extLst>
          </p:cNvPr>
          <p:cNvSpPr txBox="1"/>
          <p:nvPr/>
        </p:nvSpPr>
        <p:spPr>
          <a:xfrm>
            <a:off x="472142" y="980141"/>
            <a:ext cx="1904896" cy="538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 runtime</a:t>
            </a:r>
          </a:p>
        </p:txBody>
      </p:sp>
    </p:spTree>
    <p:extLst>
      <p:ext uri="{BB962C8B-B14F-4D97-AF65-F5344CB8AC3E}">
        <p14:creationId xmlns:p14="http://schemas.microsoft.com/office/powerpoint/2010/main" val="411498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2B90BCD0-9E4D-409C-9FEF-C64F50E8EADD}"/>
              </a:ext>
            </a:extLst>
          </p:cNvPr>
          <p:cNvGrpSpPr/>
          <p:nvPr/>
        </p:nvGrpSpPr>
        <p:grpSpPr>
          <a:xfrm>
            <a:off x="3476067" y="-180000"/>
            <a:ext cx="8280000" cy="7560000"/>
            <a:chOff x="2160000" y="-180000"/>
            <a:chExt cx="8280000" cy="75600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A0EFDB0-B8E5-4B87-B0FE-E64AAB4B8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-180000"/>
              <a:ext cx="4320000" cy="43200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AF751E4-8E50-41EA-90DA-F9A680304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-180000"/>
              <a:ext cx="4320000" cy="43200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CF2AE64-53CA-42E6-A16F-248296710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3060000"/>
              <a:ext cx="4320000" cy="43200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5DCF71A-D305-4176-ADC7-388DC793A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060000"/>
              <a:ext cx="4320000" cy="4320000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94D3E41-4B9F-47CE-AAFA-8B99A60668B7}"/>
              </a:ext>
            </a:extLst>
          </p:cNvPr>
          <p:cNvGrpSpPr/>
          <p:nvPr/>
        </p:nvGrpSpPr>
        <p:grpSpPr>
          <a:xfrm>
            <a:off x="3476067" y="-180000"/>
            <a:ext cx="8280000" cy="7560000"/>
            <a:chOff x="2160000" y="-180000"/>
            <a:chExt cx="8280000" cy="756000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2146B1B-F636-4A76-990A-E61DFAC94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-180000"/>
              <a:ext cx="4320000" cy="43200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99A353F-5FB3-4C47-AFF2-20D97ED2D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-180000"/>
              <a:ext cx="4320000" cy="432000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838CDCC-E2DA-4508-9B51-65EA30C45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3060000"/>
              <a:ext cx="4320000" cy="43200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4ACBA74-8BCD-4D9A-B217-F0BE9556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060000"/>
              <a:ext cx="4320000" cy="4320000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7A66223-2332-4581-B11A-A37004D1F1A8}"/>
              </a:ext>
            </a:extLst>
          </p:cNvPr>
          <p:cNvGrpSpPr/>
          <p:nvPr/>
        </p:nvGrpSpPr>
        <p:grpSpPr>
          <a:xfrm>
            <a:off x="3476067" y="-180000"/>
            <a:ext cx="8280000" cy="7560000"/>
            <a:chOff x="2160000" y="-180000"/>
            <a:chExt cx="8280000" cy="7560000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B37907C-C659-4138-8F2B-9E8E62893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-180000"/>
              <a:ext cx="4320000" cy="4320000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9C842963-0F64-4917-A02D-E440CD697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-180000"/>
              <a:ext cx="4320000" cy="4320000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B755643-FF32-45B6-BF2C-F4E24995D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3060000"/>
              <a:ext cx="4320000" cy="432000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F5F87A9-B4BA-4461-B578-F7DE7E7E0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060000"/>
              <a:ext cx="4320000" cy="4320000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AC65030-E000-4B5F-BA4F-4F6F1CAF5376}"/>
              </a:ext>
            </a:extLst>
          </p:cNvPr>
          <p:cNvGrpSpPr/>
          <p:nvPr/>
        </p:nvGrpSpPr>
        <p:grpSpPr>
          <a:xfrm>
            <a:off x="3476067" y="-180000"/>
            <a:ext cx="8280000" cy="7560000"/>
            <a:chOff x="2160000" y="-180000"/>
            <a:chExt cx="8280000" cy="7560000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5D6B7469-BFCB-4C4B-9862-8B860243E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-180000"/>
              <a:ext cx="4320000" cy="432000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9A90161-DA51-4FA8-BC75-8C23F976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-180000"/>
              <a:ext cx="4320000" cy="4320000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DD486752-E523-442A-8CA6-77CAEC615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3060000"/>
              <a:ext cx="4320000" cy="4320000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E73526C1-47B3-4915-822E-D2F672272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060000"/>
              <a:ext cx="4320000" cy="4320000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82838A5-29F1-4ACE-A668-707D3A147047}"/>
              </a:ext>
            </a:extLst>
          </p:cNvPr>
          <p:cNvGrpSpPr/>
          <p:nvPr/>
        </p:nvGrpSpPr>
        <p:grpSpPr>
          <a:xfrm>
            <a:off x="2833767" y="0"/>
            <a:ext cx="8905800" cy="7213600"/>
            <a:chOff x="1517700" y="0"/>
            <a:chExt cx="8905800" cy="7213600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838E6EF-F17F-4106-B257-3D0E736238E1}"/>
                </a:ext>
              </a:extLst>
            </p:cNvPr>
            <p:cNvSpPr/>
            <p:nvPr/>
          </p:nvSpPr>
          <p:spPr>
            <a:xfrm>
              <a:off x="5892800" y="0"/>
              <a:ext cx="9398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3E7A62D-1076-411D-9347-7E0D23AB2B00}"/>
                </a:ext>
              </a:extLst>
            </p:cNvPr>
            <p:cNvSpPr/>
            <p:nvPr/>
          </p:nvSpPr>
          <p:spPr>
            <a:xfrm rot="5400000">
              <a:off x="3812000" y="4763700"/>
              <a:ext cx="939800" cy="39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0EF96C5-9898-46F0-AF09-3D45C717522F}"/>
                </a:ext>
              </a:extLst>
            </p:cNvPr>
            <p:cNvSpPr/>
            <p:nvPr/>
          </p:nvSpPr>
          <p:spPr>
            <a:xfrm rot="5400000">
              <a:off x="7973600" y="4560501"/>
              <a:ext cx="939800" cy="39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52F55B7-8E43-4EB3-ABA3-997E7AAF91C4}"/>
                </a:ext>
              </a:extLst>
            </p:cNvPr>
            <p:cNvSpPr/>
            <p:nvPr/>
          </p:nvSpPr>
          <p:spPr>
            <a:xfrm rot="5400000">
              <a:off x="8171500" y="1291302"/>
              <a:ext cx="736799" cy="376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5DE3CB8-6986-4004-A9F3-8795B2035C84}"/>
                </a:ext>
              </a:extLst>
            </p:cNvPr>
            <p:cNvSpPr/>
            <p:nvPr/>
          </p:nvSpPr>
          <p:spPr>
            <a:xfrm rot="5400000">
              <a:off x="1630400" y="5524801"/>
              <a:ext cx="939800" cy="1165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9186E0-5EC7-4D64-AE26-7DB7E1AFA06F}"/>
              </a:ext>
            </a:extLst>
          </p:cNvPr>
          <p:cNvGrpSpPr/>
          <p:nvPr/>
        </p:nvGrpSpPr>
        <p:grpSpPr>
          <a:xfrm>
            <a:off x="3750251" y="807223"/>
            <a:ext cx="5043775" cy="3262088"/>
            <a:chOff x="2434184" y="807223"/>
            <a:chExt cx="5043775" cy="326208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9DE53CF-77AC-4BB6-826A-8DE81E105B13}"/>
                </a:ext>
              </a:extLst>
            </p:cNvPr>
            <p:cNvSpPr txBox="1"/>
            <p:nvPr/>
          </p:nvSpPr>
          <p:spPr>
            <a:xfrm>
              <a:off x="2434184" y="807223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7429772-C7A8-4E4A-B242-8A26DA5480B6}"/>
                </a:ext>
              </a:extLst>
            </p:cNvPr>
            <p:cNvSpPr txBox="1"/>
            <p:nvPr/>
          </p:nvSpPr>
          <p:spPr>
            <a:xfrm>
              <a:off x="6641640" y="807223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7CA4622-9316-45B5-B17D-468C9D5907DA}"/>
                </a:ext>
              </a:extLst>
            </p:cNvPr>
            <p:cNvSpPr txBox="1"/>
            <p:nvPr/>
          </p:nvSpPr>
          <p:spPr>
            <a:xfrm>
              <a:off x="2434184" y="3761534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3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0920B1D-9FCD-444C-8D79-B690AEF476B2}"/>
                </a:ext>
              </a:extLst>
            </p:cNvPr>
            <p:cNvSpPr txBox="1"/>
            <p:nvPr/>
          </p:nvSpPr>
          <p:spPr>
            <a:xfrm>
              <a:off x="6641640" y="3761534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4</a:t>
              </a: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734E5679-FD81-4385-9B92-09707630C4BC}"/>
              </a:ext>
            </a:extLst>
          </p:cNvPr>
          <p:cNvSpPr txBox="1"/>
          <p:nvPr/>
        </p:nvSpPr>
        <p:spPr>
          <a:xfrm>
            <a:off x="522860" y="1948787"/>
            <a:ext cx="305109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Probabilities @ layer 2</a:t>
            </a:r>
          </a:p>
          <a:p>
            <a:endParaRPr lang="en-GB" sz="24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Probabilities @ layer 1</a:t>
            </a:r>
          </a:p>
          <a:p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Probabilities @ layer 0</a:t>
            </a:r>
          </a:p>
          <a:p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Input CT image</a:t>
            </a:r>
          </a:p>
        </p:txBody>
      </p:sp>
      <p:sp>
        <p:nvSpPr>
          <p:cNvPr id="121" name="Title 2">
            <a:extLst>
              <a:ext uri="{FF2B5EF4-FFF2-40B4-BE49-F238E27FC236}">
                <a16:creationId xmlns:a16="http://schemas.microsoft.com/office/drawing/2014/main" id="{F201D561-311B-47B4-88DC-E795AD47EA6C}"/>
              </a:ext>
            </a:extLst>
          </p:cNvPr>
          <p:cNvSpPr txBox="1">
            <a:spLocks/>
          </p:cNvSpPr>
          <p:nvPr/>
        </p:nvSpPr>
        <p:spPr>
          <a:xfrm>
            <a:off x="141343" y="-152830"/>
            <a:ext cx="11834513" cy="8996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33CC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Deep Decision Forests for semantic segmentation - runtime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D2AB78-6695-422E-A48A-3CAF0ECAD42D}"/>
              </a:ext>
            </a:extLst>
          </p:cNvPr>
          <p:cNvSpPr txBox="1"/>
          <p:nvPr/>
        </p:nvSpPr>
        <p:spPr>
          <a:xfrm>
            <a:off x="472142" y="980141"/>
            <a:ext cx="1904896" cy="538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 runtime</a:t>
            </a:r>
          </a:p>
        </p:txBody>
      </p:sp>
    </p:spTree>
    <p:extLst>
      <p:ext uri="{BB962C8B-B14F-4D97-AF65-F5344CB8AC3E}">
        <p14:creationId xmlns:p14="http://schemas.microsoft.com/office/powerpoint/2010/main" val="96852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2B90BCD0-9E4D-409C-9FEF-C64F50E8EADD}"/>
              </a:ext>
            </a:extLst>
          </p:cNvPr>
          <p:cNvGrpSpPr/>
          <p:nvPr/>
        </p:nvGrpSpPr>
        <p:grpSpPr>
          <a:xfrm>
            <a:off x="3476067" y="-180000"/>
            <a:ext cx="8280000" cy="7560000"/>
            <a:chOff x="2160000" y="-180000"/>
            <a:chExt cx="8280000" cy="75600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A0EFDB0-B8E5-4B87-B0FE-E64AAB4B8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-180000"/>
              <a:ext cx="4320000" cy="43200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AF751E4-8E50-41EA-90DA-F9A680304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-180000"/>
              <a:ext cx="4320000" cy="43200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CF2AE64-53CA-42E6-A16F-248296710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3060000"/>
              <a:ext cx="4320000" cy="43200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5DCF71A-D305-4176-ADC7-388DC793A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060000"/>
              <a:ext cx="4320000" cy="4320000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94D3E41-4B9F-47CE-AAFA-8B99A60668B7}"/>
              </a:ext>
            </a:extLst>
          </p:cNvPr>
          <p:cNvGrpSpPr/>
          <p:nvPr/>
        </p:nvGrpSpPr>
        <p:grpSpPr>
          <a:xfrm>
            <a:off x="3476067" y="-180000"/>
            <a:ext cx="8280000" cy="7560000"/>
            <a:chOff x="2160000" y="-180000"/>
            <a:chExt cx="8280000" cy="756000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2146B1B-F636-4A76-990A-E61DFAC94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-180000"/>
              <a:ext cx="4320000" cy="43200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99A353F-5FB3-4C47-AFF2-20D97ED2D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-180000"/>
              <a:ext cx="4320000" cy="432000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838CDCC-E2DA-4508-9B51-65EA30C45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3060000"/>
              <a:ext cx="4320000" cy="43200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4ACBA74-8BCD-4D9A-B217-F0BE9556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060000"/>
              <a:ext cx="4320000" cy="4320000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7A66223-2332-4581-B11A-A37004D1F1A8}"/>
              </a:ext>
            </a:extLst>
          </p:cNvPr>
          <p:cNvGrpSpPr/>
          <p:nvPr/>
        </p:nvGrpSpPr>
        <p:grpSpPr>
          <a:xfrm>
            <a:off x="3476067" y="-180000"/>
            <a:ext cx="8280000" cy="7560000"/>
            <a:chOff x="2160000" y="-180000"/>
            <a:chExt cx="8280000" cy="7560000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B37907C-C659-4138-8F2B-9E8E62893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-180000"/>
              <a:ext cx="4320000" cy="4320000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9C842963-0F64-4917-A02D-E440CD697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-180000"/>
              <a:ext cx="4320000" cy="4320000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B755643-FF32-45B6-BF2C-F4E24995D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3060000"/>
              <a:ext cx="4320000" cy="432000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F5F87A9-B4BA-4461-B578-F7DE7E7E0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060000"/>
              <a:ext cx="4320000" cy="4320000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AC65030-E000-4B5F-BA4F-4F6F1CAF5376}"/>
              </a:ext>
            </a:extLst>
          </p:cNvPr>
          <p:cNvGrpSpPr/>
          <p:nvPr/>
        </p:nvGrpSpPr>
        <p:grpSpPr>
          <a:xfrm>
            <a:off x="3476067" y="-180000"/>
            <a:ext cx="8280000" cy="7560000"/>
            <a:chOff x="2160000" y="-180000"/>
            <a:chExt cx="8280000" cy="7560000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5D6B7469-BFCB-4C4B-9862-8B860243E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-180000"/>
              <a:ext cx="4320000" cy="432000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9A90161-DA51-4FA8-BC75-8C23F976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-180000"/>
              <a:ext cx="4320000" cy="4320000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DD486752-E523-442A-8CA6-77CAEC615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3060000"/>
              <a:ext cx="4320000" cy="4320000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E73526C1-47B3-4915-822E-D2F672272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060000"/>
              <a:ext cx="4320000" cy="4320000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52846B7-BC8C-40EA-8BD5-E5A48D9D3106}"/>
              </a:ext>
            </a:extLst>
          </p:cNvPr>
          <p:cNvGrpSpPr/>
          <p:nvPr/>
        </p:nvGrpSpPr>
        <p:grpSpPr>
          <a:xfrm>
            <a:off x="3476067" y="-180000"/>
            <a:ext cx="8280000" cy="7560000"/>
            <a:chOff x="2160000" y="-180000"/>
            <a:chExt cx="8280000" cy="7560000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CDE1E80-1230-48CA-B843-609748960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-180000"/>
              <a:ext cx="4320000" cy="432000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8F69732C-49A4-493E-BCE7-F50026861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-180000"/>
              <a:ext cx="4320000" cy="4320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117459B-09A5-47DE-8EA6-2D20283E4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060000"/>
              <a:ext cx="4320000" cy="4320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85732CE-CB61-470A-8E91-77C9F14A6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000" y="3060000"/>
              <a:ext cx="4320000" cy="4320000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82838A5-29F1-4ACE-A668-707D3A147047}"/>
              </a:ext>
            </a:extLst>
          </p:cNvPr>
          <p:cNvGrpSpPr/>
          <p:nvPr/>
        </p:nvGrpSpPr>
        <p:grpSpPr>
          <a:xfrm>
            <a:off x="2833767" y="0"/>
            <a:ext cx="8905800" cy="7213600"/>
            <a:chOff x="1517700" y="0"/>
            <a:chExt cx="8905800" cy="7213600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838E6EF-F17F-4106-B257-3D0E736238E1}"/>
                </a:ext>
              </a:extLst>
            </p:cNvPr>
            <p:cNvSpPr/>
            <p:nvPr/>
          </p:nvSpPr>
          <p:spPr>
            <a:xfrm>
              <a:off x="5892800" y="0"/>
              <a:ext cx="9398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3E7A62D-1076-411D-9347-7E0D23AB2B00}"/>
                </a:ext>
              </a:extLst>
            </p:cNvPr>
            <p:cNvSpPr/>
            <p:nvPr/>
          </p:nvSpPr>
          <p:spPr>
            <a:xfrm rot="5400000">
              <a:off x="3812000" y="4763700"/>
              <a:ext cx="939800" cy="39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0EF96C5-9898-46F0-AF09-3D45C717522F}"/>
                </a:ext>
              </a:extLst>
            </p:cNvPr>
            <p:cNvSpPr/>
            <p:nvPr/>
          </p:nvSpPr>
          <p:spPr>
            <a:xfrm rot="5400000">
              <a:off x="7973600" y="4560501"/>
              <a:ext cx="939800" cy="39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52F55B7-8E43-4EB3-ABA3-997E7AAF91C4}"/>
                </a:ext>
              </a:extLst>
            </p:cNvPr>
            <p:cNvSpPr/>
            <p:nvPr/>
          </p:nvSpPr>
          <p:spPr>
            <a:xfrm rot="5400000">
              <a:off x="8171500" y="1291302"/>
              <a:ext cx="736799" cy="376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5DE3CB8-6986-4004-A9F3-8795B2035C84}"/>
                </a:ext>
              </a:extLst>
            </p:cNvPr>
            <p:cNvSpPr/>
            <p:nvPr/>
          </p:nvSpPr>
          <p:spPr>
            <a:xfrm rot="5400000">
              <a:off x="1630400" y="5524801"/>
              <a:ext cx="939800" cy="1165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FC451CD-2519-4A55-B52B-85988775D85A}"/>
              </a:ext>
            </a:extLst>
          </p:cNvPr>
          <p:cNvGrpSpPr/>
          <p:nvPr/>
        </p:nvGrpSpPr>
        <p:grpSpPr>
          <a:xfrm>
            <a:off x="3750251" y="807223"/>
            <a:ext cx="5043775" cy="3262088"/>
            <a:chOff x="2434184" y="807223"/>
            <a:chExt cx="5043775" cy="326208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1EB1B9F-44F1-4B31-A085-50C42046B6AB}"/>
                </a:ext>
              </a:extLst>
            </p:cNvPr>
            <p:cNvSpPr txBox="1"/>
            <p:nvPr/>
          </p:nvSpPr>
          <p:spPr>
            <a:xfrm>
              <a:off x="2434184" y="807223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04C5D55-6AC8-46C8-8773-ED7D4DC07C92}"/>
                </a:ext>
              </a:extLst>
            </p:cNvPr>
            <p:cNvSpPr txBox="1"/>
            <p:nvPr/>
          </p:nvSpPr>
          <p:spPr>
            <a:xfrm>
              <a:off x="6641640" y="807223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B80A6AD-81DD-45E2-98E3-69F3450175BA}"/>
                </a:ext>
              </a:extLst>
            </p:cNvPr>
            <p:cNvSpPr txBox="1"/>
            <p:nvPr/>
          </p:nvSpPr>
          <p:spPr>
            <a:xfrm>
              <a:off x="2434184" y="3761534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3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296933F-A5B9-4B3C-94BF-FB1D98641ED2}"/>
                </a:ext>
              </a:extLst>
            </p:cNvPr>
            <p:cNvSpPr txBox="1"/>
            <p:nvPr/>
          </p:nvSpPr>
          <p:spPr>
            <a:xfrm>
              <a:off x="6641640" y="3761534"/>
              <a:ext cx="836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Patient 4</a:t>
              </a: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2E0E945F-67B3-4C8D-AC47-A21007A188D4}"/>
              </a:ext>
            </a:extLst>
          </p:cNvPr>
          <p:cNvSpPr txBox="1"/>
          <p:nvPr/>
        </p:nvSpPr>
        <p:spPr>
          <a:xfrm>
            <a:off x="522860" y="1948787"/>
            <a:ext cx="305109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Segmentation</a:t>
            </a:r>
          </a:p>
          <a:p>
            <a:endParaRPr lang="en-GB" sz="24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Probabilities @ layer 2</a:t>
            </a:r>
          </a:p>
          <a:p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Probabilities @ layer 1</a:t>
            </a:r>
          </a:p>
          <a:p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Probabilities @ layer 0</a:t>
            </a:r>
          </a:p>
          <a:p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Input CT image</a:t>
            </a:r>
          </a:p>
        </p:txBody>
      </p:sp>
      <p:sp>
        <p:nvSpPr>
          <p:cNvPr id="124" name="Title 2">
            <a:extLst>
              <a:ext uri="{FF2B5EF4-FFF2-40B4-BE49-F238E27FC236}">
                <a16:creationId xmlns:a16="http://schemas.microsoft.com/office/drawing/2014/main" id="{676A2729-3366-4370-954A-E454FE143FE0}"/>
              </a:ext>
            </a:extLst>
          </p:cNvPr>
          <p:cNvSpPr txBox="1">
            <a:spLocks/>
          </p:cNvSpPr>
          <p:nvPr/>
        </p:nvSpPr>
        <p:spPr>
          <a:xfrm>
            <a:off x="141343" y="-152830"/>
            <a:ext cx="11834513" cy="8996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33CC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Deep Decision Forests for semantic segmentation - runtime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5D2AB78-6695-422E-A48A-3CAF0ECAD42D}"/>
              </a:ext>
            </a:extLst>
          </p:cNvPr>
          <p:cNvSpPr txBox="1"/>
          <p:nvPr/>
        </p:nvSpPr>
        <p:spPr>
          <a:xfrm>
            <a:off x="472142" y="980141"/>
            <a:ext cx="1904896" cy="538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 runtime</a:t>
            </a:r>
          </a:p>
        </p:txBody>
      </p:sp>
    </p:spTree>
    <p:extLst>
      <p:ext uri="{BB962C8B-B14F-4D97-AF65-F5344CB8AC3E}">
        <p14:creationId xmlns:p14="http://schemas.microsoft.com/office/powerpoint/2010/main" val="422423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What is Radiotherapy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And where are we at right now?</a:t>
            </a:r>
          </a:p>
        </p:txBody>
      </p:sp>
      <p:pic>
        <p:nvPicPr>
          <p:cNvPr id="8194" name="Picture 2" descr="Image result for proton beam do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7953" r="29813" b="11997"/>
          <a:stretch/>
        </p:blipFill>
        <p:spPr bwMode="auto">
          <a:xfrm>
            <a:off x="8428008" y="1"/>
            <a:ext cx="3763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3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68DDDF92-FCEE-4C2E-BF0D-442820118F54}"/>
              </a:ext>
            </a:extLst>
          </p:cNvPr>
          <p:cNvSpPr txBox="1">
            <a:spLocks/>
          </p:cNvSpPr>
          <p:nvPr/>
        </p:nvSpPr>
        <p:spPr>
          <a:xfrm>
            <a:off x="267512" y="258052"/>
            <a:ext cx="11819106" cy="1169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GB" sz="3200" dirty="0">
                <a:solidFill>
                  <a:srgbClr val="33CC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Deep Decision Forests – comparison with inter-observer variability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59677-913D-4EFA-85CF-469FB28BB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3112"/>
            <a:ext cx="12192000" cy="467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0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4338AE5B-CD50-4B26-B2B4-C06D72DC1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18" y="161495"/>
            <a:ext cx="10945167" cy="89409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rgbClr val="33CC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Benchmarking tests with third party data</a:t>
            </a:r>
          </a:p>
        </p:txBody>
      </p:sp>
      <p:pic>
        <p:nvPicPr>
          <p:cNvPr id="1026" name="x_Picture 1" descr="image001">
            <a:extLst>
              <a:ext uri="{FF2B5EF4-FFF2-40B4-BE49-F238E27FC236}">
                <a16:creationId xmlns:a16="http://schemas.microsoft.com/office/drawing/2014/main" id="{F588D891-99BA-4E84-B2E6-B75D19E3A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18" y="988869"/>
            <a:ext cx="11732546" cy="564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6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6118" y="161495"/>
            <a:ext cx="11320448" cy="894099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33CC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2018 – Continuous ML at </a:t>
            </a:r>
            <a:r>
              <a:rPr lang="en-US" sz="4000" dirty="0" err="1">
                <a:solidFill>
                  <a:srgbClr val="33CC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Addenbrookes</a:t>
            </a:r>
            <a:endParaRPr lang="en-US" sz="4000" dirty="0">
              <a:solidFill>
                <a:srgbClr val="33CCCC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AutoShape 2" descr="Image result for artificial intelligence icon"/>
          <p:cNvSpPr>
            <a:spLocks noChangeAspect="1" noChangeArrowheads="1"/>
          </p:cNvSpPr>
          <p:nvPr/>
        </p:nvSpPr>
        <p:spPr bwMode="auto">
          <a:xfrm>
            <a:off x="2295565" y="50986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egoe UI Ligh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3" y="1309896"/>
            <a:ext cx="934624" cy="9346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3" y="3009810"/>
            <a:ext cx="934624" cy="934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88838" y="1309896"/>
            <a:ext cx="967153" cy="967153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5" idx="3"/>
            <a:endCxn id="7" idx="1"/>
          </p:cNvCxnSpPr>
          <p:nvPr/>
        </p:nvCxnSpPr>
        <p:spPr>
          <a:xfrm>
            <a:off x="1385047" y="1777208"/>
            <a:ext cx="1903791" cy="16265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3" idx="3"/>
            <a:endCxn id="7" idx="2"/>
          </p:cNvCxnSpPr>
          <p:nvPr/>
        </p:nvCxnSpPr>
        <p:spPr>
          <a:xfrm flipV="1">
            <a:off x="1385047" y="2277049"/>
            <a:ext cx="2387368" cy="1200073"/>
          </a:xfrm>
          <a:prstGeom prst="bentConnector2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2458" y="979996"/>
            <a:ext cx="111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Segoe UI Light" panose="020B0502040204020203" pitchFamily="34" charset="0"/>
              </a:rPr>
              <a:t>SimCT</a:t>
            </a: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2458" y="2640478"/>
            <a:ext cx="111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Segoe UI Light" panose="020B0502040204020203" pitchFamily="34" charset="0"/>
              </a:rPr>
              <a:t>SimCT</a:t>
            </a: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 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17137" y="947679"/>
            <a:ext cx="111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Prosoma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83645" y="1309896"/>
            <a:ext cx="967153" cy="96715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811945" y="978507"/>
            <a:ext cx="111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TPS 1</a:t>
            </a:r>
          </a:p>
        </p:txBody>
      </p:sp>
      <p:cxnSp>
        <p:nvCxnSpPr>
          <p:cNvPr id="31" name="Straight Arrow Connector 30"/>
          <p:cNvCxnSpPr>
            <a:stCxn id="7" idx="3"/>
            <a:endCxn id="28" idx="1"/>
          </p:cNvCxnSpPr>
          <p:nvPr/>
        </p:nvCxnSpPr>
        <p:spPr>
          <a:xfrm>
            <a:off x="4255991" y="1793473"/>
            <a:ext cx="1627654" cy="0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83645" y="2877085"/>
            <a:ext cx="967153" cy="96715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811945" y="2455812"/>
            <a:ext cx="111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TPS 2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83644" y="4436278"/>
            <a:ext cx="967153" cy="96715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811945" y="4066946"/>
            <a:ext cx="111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TPS 3</a:t>
            </a:r>
          </a:p>
        </p:txBody>
      </p:sp>
      <p:cxnSp>
        <p:nvCxnSpPr>
          <p:cNvPr id="37" name="Elbow Connector 36"/>
          <p:cNvCxnSpPr>
            <a:stCxn id="7" idx="3"/>
            <a:endCxn id="32" idx="1"/>
          </p:cNvCxnSpPr>
          <p:nvPr/>
        </p:nvCxnSpPr>
        <p:spPr>
          <a:xfrm>
            <a:off x="4255991" y="1793473"/>
            <a:ext cx="1627654" cy="1567189"/>
          </a:xfrm>
          <a:prstGeom prst="bentConnector3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7" idx="3"/>
            <a:endCxn id="34" idx="1"/>
          </p:cNvCxnSpPr>
          <p:nvPr/>
        </p:nvCxnSpPr>
        <p:spPr>
          <a:xfrm>
            <a:off x="4255991" y="1793473"/>
            <a:ext cx="1627653" cy="3126382"/>
          </a:xfrm>
          <a:prstGeom prst="bentConnector3">
            <a:avLst>
              <a:gd name="adj1" fmla="val 32238"/>
            </a:avLst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5604" y="2994183"/>
            <a:ext cx="1958961" cy="118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88838" y="5179032"/>
            <a:ext cx="967153" cy="967153"/>
          </a:xfrm>
          <a:prstGeom prst="rect">
            <a:avLst/>
          </a:prstGeom>
        </p:spPr>
      </p:pic>
      <p:cxnSp>
        <p:nvCxnSpPr>
          <p:cNvPr id="4" name="Elbow Connector 3"/>
          <p:cNvCxnSpPr>
            <a:stCxn id="5" idx="3"/>
            <a:endCxn id="36" idx="1"/>
          </p:cNvCxnSpPr>
          <p:nvPr/>
        </p:nvCxnSpPr>
        <p:spPr>
          <a:xfrm>
            <a:off x="1385047" y="1777208"/>
            <a:ext cx="1903791" cy="3885401"/>
          </a:xfrm>
          <a:prstGeom prst="bentConnector3">
            <a:avLst>
              <a:gd name="adj1" fmla="val 60948"/>
            </a:avLst>
          </a:prstGeom>
          <a:ln w="28575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13" idx="3"/>
            <a:endCxn id="36" idx="1"/>
          </p:cNvCxnSpPr>
          <p:nvPr/>
        </p:nvCxnSpPr>
        <p:spPr>
          <a:xfrm>
            <a:off x="1385047" y="3477122"/>
            <a:ext cx="1903791" cy="2185487"/>
          </a:xfrm>
          <a:prstGeom prst="bentConnector3">
            <a:avLst/>
          </a:prstGeom>
          <a:ln w="28575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36" idx="3"/>
            <a:endCxn id="26" idx="1"/>
          </p:cNvCxnSpPr>
          <p:nvPr/>
        </p:nvCxnSpPr>
        <p:spPr>
          <a:xfrm flipV="1">
            <a:off x="4255991" y="3585953"/>
            <a:ext cx="5189613" cy="2076656"/>
          </a:xfrm>
          <a:prstGeom prst="bentConnector3">
            <a:avLst>
              <a:gd name="adj1" fmla="val 77855"/>
            </a:avLst>
          </a:prstGeom>
          <a:ln w="28575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cxnSpLocks/>
            <a:stCxn id="7" idx="3"/>
          </p:cNvCxnSpPr>
          <p:nvPr/>
        </p:nvCxnSpPr>
        <p:spPr>
          <a:xfrm flipH="1">
            <a:off x="3772417" y="1793473"/>
            <a:ext cx="483574" cy="4352712"/>
          </a:xfrm>
          <a:prstGeom prst="bentConnector4">
            <a:avLst>
              <a:gd name="adj1" fmla="val -47273"/>
              <a:gd name="adj2" fmla="val 107324"/>
            </a:avLst>
          </a:prstGeom>
          <a:ln w="28575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8962027" y="1132345"/>
            <a:ext cx="191620" cy="53609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 Light" panose="020B0502040204020203" pitchFamily="34" charset="0"/>
            </a:endParaRPr>
          </a:p>
        </p:txBody>
      </p:sp>
      <p:cxnSp>
        <p:nvCxnSpPr>
          <p:cNvPr id="43" name="Elbow Connector 42"/>
          <p:cNvCxnSpPr>
            <a:stCxn id="36" idx="0"/>
            <a:endCxn id="7" idx="2"/>
          </p:cNvCxnSpPr>
          <p:nvPr/>
        </p:nvCxnSpPr>
        <p:spPr>
          <a:xfrm rot="5400000" flipH="1" flipV="1">
            <a:off x="2321424" y="3728041"/>
            <a:ext cx="2901983" cy="1270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233899" y="4792311"/>
            <a:ext cx="111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Gateway</a:t>
            </a:r>
          </a:p>
        </p:txBody>
      </p:sp>
    </p:spTree>
    <p:extLst>
      <p:ext uri="{BB962C8B-B14F-4D97-AF65-F5344CB8AC3E}">
        <p14:creationId xmlns:p14="http://schemas.microsoft.com/office/powerpoint/2010/main" val="360553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ML for Adaptive radiation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975" y="1825625"/>
            <a:ext cx="4911041" cy="4351338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ART – rescan and </a:t>
            </a:r>
            <a:r>
              <a:rPr lang="en-GB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reoptimize</a:t>
            </a:r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treatment during each day of radiotherapy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Stay on target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Shield healthy tissues from radiation as much as possible</a:t>
            </a:r>
          </a:p>
          <a:p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Multiple </a:t>
            </a:r>
            <a:r>
              <a:rPr lang="en-GB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timepoint</a:t>
            </a:r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segmentation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Same problem as response assessment </a:t>
            </a:r>
          </a:p>
        </p:txBody>
      </p:sp>
      <p:pic>
        <p:nvPicPr>
          <p:cNvPr id="5" name="rectu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6001" y="2220686"/>
            <a:ext cx="3255024" cy="3255024"/>
          </a:xfrm>
          <a:prstGeom prst="rect">
            <a:avLst/>
          </a:prstGeom>
        </p:spPr>
      </p:pic>
      <p:pic>
        <p:nvPicPr>
          <p:cNvPr id="1026" name="Picture 2" descr="Image result for rectum mri scan">
            <a:extLst>
              <a:ext uri="{FF2B5EF4-FFF2-40B4-BE49-F238E27FC236}">
                <a16:creationId xmlns:a16="http://schemas.microsoft.com/office/drawing/2014/main" id="{EB5973E2-56B0-412F-A2A3-9E2E92D72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0" y="2218559"/>
            <a:ext cx="3317966" cy="327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831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ML for real-time radiation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78286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Tracking and re-segmenting targets and normal tissues in real time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Liver tumours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Lung tumours</a:t>
            </a:r>
          </a:p>
        </p:txBody>
      </p:sp>
      <p:pic>
        <p:nvPicPr>
          <p:cNvPr id="4" name="High-Resolution Cardiac Cine MRI Short Axis">
            <a:hlinkClick r:id="" action="ppaction://media"/>
            <a:extLst>
              <a:ext uri="{FF2B5EF4-FFF2-40B4-BE49-F238E27FC236}">
                <a16:creationId xmlns:a16="http://schemas.microsoft.com/office/drawing/2014/main" id="{72C048A1-2F45-47B3-88DC-8962CBB1C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7032" y="2277978"/>
            <a:ext cx="6320590" cy="355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8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ML for Predictive Radiomics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98226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Predict effect to tumour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Use multiple image channels to build predictive classifier of tumour response during treatment</a:t>
            </a:r>
          </a:p>
          <a:p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Predict effect to healthy tissues</a:t>
            </a:r>
          </a:p>
          <a:p>
            <a:pPr lvl="1"/>
            <a:r>
              <a:rPr lang="en-GB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Hamlet.rt</a:t>
            </a:r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Predicting toxicity of treatment from image and non-image data (normal tissue </a:t>
            </a:r>
            <a:r>
              <a:rPr lang="en-GB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radiomics</a:t>
            </a:r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  <a:p>
            <a:pPr lvl="1"/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74" name="Picture 2" descr="https://www.researchgate.net/profile/Kevin_Brindle/publication/223977345/figure/fig2/AS:305086514384897@1449749701598/Imaging-response-to-radiotherapy-in-a-rat-brain-glioma-model-A-13-C-chemical-shi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651" y="1361181"/>
            <a:ext cx="5009843" cy="202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researchgate.net/profile/Kevin_Brindle/publication/223977345/figure/fig3/AS:305086514384898@1449749701653/Monitoring-the-tumour-microenvironment-a-The-false-colour-images-in-iii-and-i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650" y="3455722"/>
            <a:ext cx="5009843" cy="289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39649" y="6406738"/>
            <a:ext cx="50098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Courtesy of Kevin Brindle Lab</a:t>
            </a:r>
          </a:p>
        </p:txBody>
      </p:sp>
    </p:spTree>
    <p:extLst>
      <p:ext uri="{BB962C8B-B14F-4D97-AF65-F5344CB8AC3E}">
        <p14:creationId xmlns:p14="http://schemas.microsoft.com/office/powerpoint/2010/main" val="295896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Horizon Scanning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AI</a:t>
            </a:r>
            <a:r>
              <a:rPr lang="en-GB" dirty="0">
                <a:solidFill>
                  <a:schemeClr val="bg1"/>
                </a:solidFill>
              </a:rPr>
              <a:t>| </a:t>
            </a:r>
            <a:r>
              <a:rPr lang="en-GB" dirty="0">
                <a:solidFill>
                  <a:srgbClr val="33CCCC"/>
                </a:solidFill>
              </a:rPr>
              <a:t>Hadron therapy</a:t>
            </a:r>
            <a:r>
              <a:rPr lang="en-GB" dirty="0">
                <a:solidFill>
                  <a:schemeClr val="bg1"/>
                </a:solidFill>
              </a:rPr>
              <a:t>| </a:t>
            </a:r>
            <a:r>
              <a:rPr lang="en-GB" dirty="0">
                <a:solidFill>
                  <a:srgbClr val="33CCCC"/>
                </a:solidFill>
              </a:rPr>
              <a:t>Real-time tumour painting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504" y="1"/>
            <a:ext cx="4565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16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403" y="781276"/>
            <a:ext cx="4162425" cy="54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6E9DC4-B89B-43F4-8B5C-46D5DC4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RT targeting goals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DE0CA-9EF0-4E8D-A0AB-F651871CCC32}"/>
              </a:ext>
            </a:extLst>
          </p:cNvPr>
          <p:cNvSpPr txBox="1"/>
          <p:nvPr/>
        </p:nvSpPr>
        <p:spPr>
          <a:xfrm>
            <a:off x="7489371" y="6323433"/>
            <a:ext cx="4274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/>
                </a:solidFill>
                <a:latin typeface="Segoe UI Light" panose="020B0502040204020203" pitchFamily="34" charset="0"/>
              </a:rPr>
              <a:t>ICRU Reports 50, 62, 83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71C204-2BE7-4CAB-A22C-8086D091C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1429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bg1"/>
                </a:solidFill>
              </a:rPr>
              <a:t>GTV – tumour only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Maximise cell damage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Remove dependence on oxygen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CTV – tumour &amp; health tissue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Kill the tumour cells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Shield the healthy cells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Activate the immune system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PTV – healthy tissue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Target accurately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Track target motion</a:t>
            </a:r>
          </a:p>
        </p:txBody>
      </p:sp>
    </p:spTree>
    <p:extLst>
      <p:ext uri="{BB962C8B-B14F-4D97-AF65-F5344CB8AC3E}">
        <p14:creationId xmlns:p14="http://schemas.microsoft.com/office/powerpoint/2010/main" val="185844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head and neck cancer pet-m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2521" r="1289" b="7550"/>
          <a:stretch/>
        </p:blipFill>
        <p:spPr bwMode="auto">
          <a:xfrm>
            <a:off x="3313216" y="2074786"/>
            <a:ext cx="5581402" cy="301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Freeform 59"/>
          <p:cNvSpPr/>
          <p:nvPr/>
        </p:nvSpPr>
        <p:spPr>
          <a:xfrm>
            <a:off x="3867807" y="2733036"/>
            <a:ext cx="1660176" cy="779701"/>
          </a:xfrm>
          <a:custGeom>
            <a:avLst/>
            <a:gdLst>
              <a:gd name="connsiteX0" fmla="*/ 1252833 w 1660176"/>
              <a:gd name="connsiteY0" fmla="*/ 610010 h 779701"/>
              <a:gd name="connsiteX1" fmla="*/ 1464974 w 1660176"/>
              <a:gd name="connsiteY1" fmla="*/ 748999 h 779701"/>
              <a:gd name="connsiteX2" fmla="*/ 1655169 w 1660176"/>
              <a:gd name="connsiteY2" fmla="*/ 631956 h 779701"/>
              <a:gd name="connsiteX3" fmla="*/ 1582017 w 1660176"/>
              <a:gd name="connsiteY3" fmla="*/ 397870 h 779701"/>
              <a:gd name="connsiteX4" fmla="*/ 1340615 w 1660176"/>
              <a:gd name="connsiteY4" fmla="*/ 405185 h 779701"/>
              <a:gd name="connsiteX5" fmla="*/ 1099214 w 1660176"/>
              <a:gd name="connsiteY5" fmla="*/ 251566 h 779701"/>
              <a:gd name="connsiteX6" fmla="*/ 894388 w 1660176"/>
              <a:gd name="connsiteY6" fmla="*/ 2849 h 779701"/>
              <a:gd name="connsiteX7" fmla="*/ 579835 w 1660176"/>
              <a:gd name="connsiteY7" fmla="*/ 127207 h 779701"/>
              <a:gd name="connsiteX8" fmla="*/ 455476 w 1660176"/>
              <a:gd name="connsiteY8" fmla="*/ 288142 h 779701"/>
              <a:gd name="connsiteX9" fmla="*/ 375009 w 1660176"/>
              <a:gd name="connsiteY9" fmla="*/ 390554 h 779701"/>
              <a:gd name="connsiteX10" fmla="*/ 89716 w 1660176"/>
              <a:gd name="connsiteY10" fmla="*/ 434446 h 779701"/>
              <a:gd name="connsiteX11" fmla="*/ 1934 w 1660176"/>
              <a:gd name="connsiteY11" fmla="*/ 617326 h 779701"/>
              <a:gd name="connsiteX12" fmla="*/ 155553 w 1660176"/>
              <a:gd name="connsiteY12" fmla="*/ 778260 h 779701"/>
              <a:gd name="connsiteX13" fmla="*/ 360379 w 1660176"/>
              <a:gd name="connsiteY13" fmla="*/ 690478 h 779701"/>
              <a:gd name="connsiteX14" fmla="*/ 565204 w 1660176"/>
              <a:gd name="connsiteY14" fmla="*/ 588065 h 779701"/>
              <a:gd name="connsiteX15" fmla="*/ 791975 w 1660176"/>
              <a:gd name="connsiteY15" fmla="*/ 573434 h 779701"/>
              <a:gd name="connsiteX16" fmla="*/ 996801 w 1660176"/>
              <a:gd name="connsiteY16" fmla="*/ 544174 h 779701"/>
              <a:gd name="connsiteX17" fmla="*/ 1252833 w 1660176"/>
              <a:gd name="connsiteY17" fmla="*/ 610010 h 77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60176" h="779701">
                <a:moveTo>
                  <a:pt x="1252833" y="610010"/>
                </a:moveTo>
                <a:cubicBezTo>
                  <a:pt x="1330862" y="644147"/>
                  <a:pt x="1397918" y="745341"/>
                  <a:pt x="1464974" y="748999"/>
                </a:cubicBezTo>
                <a:cubicBezTo>
                  <a:pt x="1532030" y="752657"/>
                  <a:pt x="1635662" y="690477"/>
                  <a:pt x="1655169" y="631956"/>
                </a:cubicBezTo>
                <a:cubicBezTo>
                  <a:pt x="1674676" y="573435"/>
                  <a:pt x="1634443" y="435665"/>
                  <a:pt x="1582017" y="397870"/>
                </a:cubicBezTo>
                <a:cubicBezTo>
                  <a:pt x="1529591" y="360075"/>
                  <a:pt x="1421082" y="429569"/>
                  <a:pt x="1340615" y="405185"/>
                </a:cubicBezTo>
                <a:cubicBezTo>
                  <a:pt x="1260148" y="380801"/>
                  <a:pt x="1173585" y="318622"/>
                  <a:pt x="1099214" y="251566"/>
                </a:cubicBezTo>
                <a:cubicBezTo>
                  <a:pt x="1024843" y="184510"/>
                  <a:pt x="980951" y="23575"/>
                  <a:pt x="894388" y="2849"/>
                </a:cubicBezTo>
                <a:cubicBezTo>
                  <a:pt x="807825" y="-17877"/>
                  <a:pt x="652987" y="79658"/>
                  <a:pt x="579835" y="127207"/>
                </a:cubicBezTo>
                <a:cubicBezTo>
                  <a:pt x="506683" y="174756"/>
                  <a:pt x="489614" y="244251"/>
                  <a:pt x="455476" y="288142"/>
                </a:cubicBezTo>
                <a:cubicBezTo>
                  <a:pt x="421338" y="332033"/>
                  <a:pt x="435969" y="366170"/>
                  <a:pt x="375009" y="390554"/>
                </a:cubicBezTo>
                <a:cubicBezTo>
                  <a:pt x="314049" y="414938"/>
                  <a:pt x="151895" y="396651"/>
                  <a:pt x="89716" y="434446"/>
                </a:cubicBezTo>
                <a:cubicBezTo>
                  <a:pt x="27537" y="472241"/>
                  <a:pt x="-9039" y="560024"/>
                  <a:pt x="1934" y="617326"/>
                </a:cubicBezTo>
                <a:cubicBezTo>
                  <a:pt x="12907" y="674628"/>
                  <a:pt x="95812" y="766068"/>
                  <a:pt x="155553" y="778260"/>
                </a:cubicBezTo>
                <a:cubicBezTo>
                  <a:pt x="215294" y="790452"/>
                  <a:pt x="292104" y="722177"/>
                  <a:pt x="360379" y="690478"/>
                </a:cubicBezTo>
                <a:cubicBezTo>
                  <a:pt x="428654" y="658779"/>
                  <a:pt x="493271" y="607572"/>
                  <a:pt x="565204" y="588065"/>
                </a:cubicBezTo>
                <a:cubicBezTo>
                  <a:pt x="637137" y="568558"/>
                  <a:pt x="720042" y="580749"/>
                  <a:pt x="791975" y="573434"/>
                </a:cubicBezTo>
                <a:cubicBezTo>
                  <a:pt x="863908" y="566119"/>
                  <a:pt x="924868" y="541736"/>
                  <a:pt x="996801" y="544174"/>
                </a:cubicBezTo>
                <a:cubicBezTo>
                  <a:pt x="1068734" y="546612"/>
                  <a:pt x="1174804" y="575873"/>
                  <a:pt x="1252833" y="610010"/>
                </a:cubicBezTo>
                <a:close/>
              </a:path>
            </a:pathLst>
          </a:custGeom>
          <a:solidFill>
            <a:srgbClr val="FF0000">
              <a:alpha val="38824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33CCCC"/>
                </a:solidFill>
              </a:rPr>
              <a:t>CHAMP – </a:t>
            </a:r>
            <a:r>
              <a:rPr lang="en-GB" dirty="0">
                <a:solidFill>
                  <a:schemeClr val="bg1"/>
                </a:solidFill>
              </a:rPr>
              <a:t>C</a:t>
            </a:r>
            <a:r>
              <a:rPr lang="en-GB" dirty="0">
                <a:solidFill>
                  <a:srgbClr val="33CCCC"/>
                </a:solidFill>
              </a:rPr>
              <a:t>ompact </a:t>
            </a:r>
            <a:r>
              <a:rPr lang="en-GB" dirty="0">
                <a:solidFill>
                  <a:schemeClr val="bg1"/>
                </a:solidFill>
              </a:rPr>
              <a:t>H</a:t>
            </a:r>
            <a:r>
              <a:rPr lang="en-GB" dirty="0">
                <a:solidFill>
                  <a:srgbClr val="33CCCC"/>
                </a:solidFill>
              </a:rPr>
              <a:t>ybrid </a:t>
            </a:r>
            <a:r>
              <a:rPr lang="en-GB" dirty="0">
                <a:solidFill>
                  <a:schemeClr val="bg1"/>
                </a:solidFill>
              </a:rPr>
              <a:t>A</a:t>
            </a:r>
            <a:r>
              <a:rPr lang="en-GB" dirty="0">
                <a:solidFill>
                  <a:srgbClr val="33CCCC"/>
                </a:solidFill>
              </a:rPr>
              <a:t>ccelerator </a:t>
            </a:r>
            <a:r>
              <a:rPr lang="en-GB" dirty="0">
                <a:solidFill>
                  <a:schemeClr val="bg1"/>
                </a:solidFill>
              </a:rPr>
              <a:t>M</a:t>
            </a:r>
            <a:r>
              <a:rPr lang="en-GB" dirty="0">
                <a:solidFill>
                  <a:srgbClr val="33CCCC"/>
                </a:solidFill>
              </a:rPr>
              <a:t>R </a:t>
            </a:r>
            <a:r>
              <a:rPr lang="en-GB" dirty="0">
                <a:solidFill>
                  <a:schemeClr val="bg1"/>
                </a:solidFill>
              </a:rPr>
              <a:t>P</a:t>
            </a:r>
            <a:r>
              <a:rPr lang="en-GB" dirty="0">
                <a:solidFill>
                  <a:srgbClr val="33CCCC"/>
                </a:solidFill>
              </a:rPr>
              <a:t>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64633" y="1306286"/>
            <a:ext cx="1947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C-13 </a:t>
            </a:r>
            <a:r>
              <a:rPr lang="en-GB" dirty="0" err="1">
                <a:solidFill>
                  <a:schemeClr val="bg1"/>
                </a:solidFill>
                <a:latin typeface="Segoe UI Light" panose="020B0502040204020203" pitchFamily="34" charset="0"/>
              </a:rPr>
              <a:t>Hyp</a:t>
            </a: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-MRI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Pyruvate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pH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27772" y="2658093"/>
            <a:ext cx="1947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ATSM PET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Oxygen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Perfusion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20894" y="4057402"/>
            <a:ext cx="2161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CINE MRI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Targeting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Motion tracking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7802088" y="1767951"/>
            <a:ext cx="1662545" cy="1177130"/>
          </a:xfrm>
          <a:prstGeom prst="straightConnector1">
            <a:avLst/>
          </a:prstGeom>
          <a:ln w="57150">
            <a:solidFill>
              <a:srgbClr val="33CC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1"/>
          </p:cNvCxnSpPr>
          <p:nvPr/>
        </p:nvCxnSpPr>
        <p:spPr>
          <a:xfrm flipH="1">
            <a:off x="8312727" y="3119758"/>
            <a:ext cx="1615045" cy="217208"/>
          </a:xfrm>
          <a:prstGeom prst="straightConnector1">
            <a:avLst/>
          </a:prstGeom>
          <a:ln w="57150">
            <a:solidFill>
              <a:srgbClr val="0080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1"/>
          </p:cNvCxnSpPr>
          <p:nvPr/>
        </p:nvCxnSpPr>
        <p:spPr>
          <a:xfrm flipH="1" flipV="1">
            <a:off x="8015844" y="3966359"/>
            <a:ext cx="1805050" cy="552708"/>
          </a:xfrm>
          <a:prstGeom prst="straightConnector1">
            <a:avLst/>
          </a:prstGeom>
          <a:ln w="57150">
            <a:solidFill>
              <a:srgbClr val="33CC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3656" y="2086662"/>
            <a:ext cx="2436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Photon 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Tumour CTV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Immune activation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09609" y="5670467"/>
            <a:ext cx="1947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NK cell ligand PET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latin typeface="Segoe UI Light" panose="020B0502040204020203" pitchFamily="34" charset="0"/>
              </a:rPr>
              <a:t>Immunome</a:t>
            </a: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 imaging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3655" y="3752464"/>
            <a:ext cx="19475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Hadron dose paint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Carbon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Lithium?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7932717" y="4519067"/>
            <a:ext cx="1531916" cy="1128146"/>
          </a:xfrm>
          <a:prstGeom prst="straightConnector1">
            <a:avLst/>
          </a:prstGeom>
          <a:ln w="57150">
            <a:solidFill>
              <a:srgbClr val="0080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3643741" y="2755070"/>
            <a:ext cx="1991100" cy="946584"/>
            <a:chOff x="2361208" y="5786737"/>
            <a:chExt cx="1991100" cy="946584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2361208" y="5786737"/>
              <a:ext cx="0" cy="946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513608" y="5786737"/>
              <a:ext cx="0" cy="946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666008" y="5786737"/>
              <a:ext cx="0" cy="946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818408" y="5786737"/>
              <a:ext cx="0" cy="946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970808" y="5786737"/>
              <a:ext cx="0" cy="946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123208" y="5786737"/>
              <a:ext cx="0" cy="946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275608" y="5786737"/>
              <a:ext cx="0" cy="946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428008" y="5786737"/>
              <a:ext cx="0" cy="946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580408" y="5786737"/>
              <a:ext cx="0" cy="946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732808" y="5786737"/>
              <a:ext cx="0" cy="946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885208" y="5786737"/>
              <a:ext cx="0" cy="946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037608" y="5786737"/>
              <a:ext cx="0" cy="946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190008" y="5786737"/>
              <a:ext cx="0" cy="946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42408" y="5786737"/>
              <a:ext cx="0" cy="946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361208" y="5786737"/>
              <a:ext cx="19812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371108" y="5939137"/>
              <a:ext cx="19812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369133" y="6091537"/>
              <a:ext cx="19812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367158" y="6243937"/>
              <a:ext cx="19812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365183" y="6396337"/>
              <a:ext cx="19812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363208" y="6548737"/>
              <a:ext cx="19812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361233" y="6701137"/>
              <a:ext cx="19812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/>
          <p:cNvSpPr/>
          <p:nvPr/>
        </p:nvSpPr>
        <p:spPr>
          <a:xfrm>
            <a:off x="4558141" y="2907470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 Light" panose="020B0502040204020203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710541" y="3059870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 Light" panose="020B0502040204020203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405741" y="3047000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 Light" panose="020B0502040204020203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167741" y="3222146"/>
            <a:ext cx="152400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 Light" panose="020B0502040204020203" pitchFamily="34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2018805" y="3374546"/>
            <a:ext cx="3148936" cy="1144521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53" idx="1"/>
          </p:cNvCxnSpPr>
          <p:nvPr/>
        </p:nvCxnSpPr>
        <p:spPr>
          <a:xfrm flipV="1">
            <a:off x="2018805" y="3123200"/>
            <a:ext cx="2386936" cy="1090929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60" idx="7"/>
          </p:cNvCxnSpPr>
          <p:nvPr/>
        </p:nvCxnSpPr>
        <p:spPr>
          <a:xfrm>
            <a:off x="2361208" y="2548327"/>
            <a:ext cx="2086434" cy="311916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199964" y="5745229"/>
            <a:ext cx="1947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MR Perfusion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Segoe UI Light" panose="020B0502040204020203" pitchFamily="34" charset="0"/>
              </a:rPr>
              <a:t>Vascular imaging</a:t>
            </a:r>
          </a:p>
        </p:txBody>
      </p:sp>
      <p:cxnSp>
        <p:nvCxnSpPr>
          <p:cNvPr id="68" name="Straight Arrow Connector 67"/>
          <p:cNvCxnSpPr>
            <a:stCxn id="67" idx="0"/>
          </p:cNvCxnSpPr>
          <p:nvPr/>
        </p:nvCxnSpPr>
        <p:spPr>
          <a:xfrm flipV="1">
            <a:off x="7173741" y="3512737"/>
            <a:ext cx="322614" cy="2232492"/>
          </a:xfrm>
          <a:prstGeom prst="straightConnector1">
            <a:avLst/>
          </a:prstGeom>
          <a:ln w="57150">
            <a:solidFill>
              <a:srgbClr val="33CC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68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33CCCC"/>
                </a:solidFill>
              </a:rPr>
              <a:t>CHAMP – Science </a:t>
            </a:r>
            <a:r>
              <a:rPr lang="en-GB" i="1" dirty="0">
                <a:solidFill>
                  <a:schemeClr val="bg1"/>
                </a:solidFill>
              </a:rPr>
              <a:t>fact</a:t>
            </a:r>
            <a:r>
              <a:rPr lang="en-GB" dirty="0">
                <a:solidFill>
                  <a:srgbClr val="33CCCC"/>
                </a:solidFill>
              </a:rPr>
              <a:t> or science </a:t>
            </a:r>
            <a:r>
              <a:rPr lang="en-GB" i="1" dirty="0">
                <a:solidFill>
                  <a:schemeClr val="bg1"/>
                </a:solidFill>
              </a:rPr>
              <a:t>fiction</a:t>
            </a:r>
            <a:r>
              <a:rPr lang="en-GB" dirty="0">
                <a:solidFill>
                  <a:srgbClr val="33CCCC"/>
                </a:solidFill>
              </a:rPr>
              <a:t>?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6E7C7D65-B858-4FB2-A69C-065903851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71160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Component technologies exist, but huge &amp; very expensive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Needs AI to work in real-time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Predictive radiomics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Image processing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Segmentation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Plan optimisation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3F454-E315-44E9-A972-EAD7E3CE7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60449"/>
            <a:ext cx="4702629" cy="3621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58DBAA-55E0-4EFB-84C8-FE31059D9F8A}"/>
              </a:ext>
            </a:extLst>
          </p:cNvPr>
          <p:cNvSpPr txBox="1"/>
          <p:nvPr/>
        </p:nvSpPr>
        <p:spPr>
          <a:xfrm>
            <a:off x="5385816" y="5641848"/>
            <a:ext cx="6806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BELLA at LBNL accelerates an electron from 0 to 4.3 GeV in 9cm!!!</a:t>
            </a:r>
          </a:p>
          <a:p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i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LHC – 0 to 6TeV in 17 miles</a:t>
            </a:r>
          </a:p>
        </p:txBody>
      </p:sp>
    </p:spTree>
    <p:extLst>
      <p:ext uri="{BB962C8B-B14F-4D97-AF65-F5344CB8AC3E}">
        <p14:creationId xmlns:p14="http://schemas.microsoft.com/office/powerpoint/2010/main" val="206806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9DC4-B89B-43F4-8B5C-46D5DC4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Radiation therapy (RT)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1C204-2BE7-4CAB-A22C-8086D091C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60241" cy="435133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Use of ionising radiation to kill tumours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X-rays (&gt;100 years)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Electrons (&gt;80 years)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Protons (&gt;50 years)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Neutrons (&gt;40 years)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Other hadrons (&gt;20 years)</a:t>
            </a:r>
          </a:p>
          <a:p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Main treatment in 40% of patients cured of cancer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Effect and cost effective treatment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56127-A341-4899-9F38-FD9C5B256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152" y="1690688"/>
            <a:ext cx="4086225" cy="4219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299533-3DD6-4269-8E61-EF0275185627}"/>
              </a:ext>
            </a:extLst>
          </p:cNvPr>
          <p:cNvSpPr txBox="1"/>
          <p:nvPr/>
        </p:nvSpPr>
        <p:spPr>
          <a:xfrm>
            <a:off x="8534400" y="5609968"/>
            <a:ext cx="3402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latin typeface="Segoe UI Light" panose="020B0502040204020203" pitchFamily="34" charset="0"/>
              </a:rPr>
              <a:t>Cancer services collaborative, 2002</a:t>
            </a:r>
          </a:p>
        </p:txBody>
      </p:sp>
    </p:spTree>
    <p:extLst>
      <p:ext uri="{BB962C8B-B14F-4D97-AF65-F5344CB8AC3E}">
        <p14:creationId xmlns:p14="http://schemas.microsoft.com/office/powerpoint/2010/main" val="237181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566823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3300" b="1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Innereye</a:t>
            </a:r>
            <a:r>
              <a:rPr lang="en-GB" sz="33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Team</a:t>
            </a:r>
          </a:p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Antonio Criminisi</a:t>
            </a:r>
          </a:p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Javier Alvarez Valle</a:t>
            </a:r>
          </a:p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Aditya Nori</a:t>
            </a:r>
          </a:p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Kenji Takeda</a:t>
            </a:r>
          </a:p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Richard Lowe</a:t>
            </a:r>
          </a:p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Ivan Tarapov</a:t>
            </a:r>
          </a:p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Stefan Wijnen</a:t>
            </a:r>
          </a:p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Anton Schwaighofer</a:t>
            </a:r>
          </a:p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Jay Nanavati</a:t>
            </a:r>
          </a:p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Laurence Bourn</a:t>
            </a:r>
          </a:p>
          <a:p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616331-FF8B-4717-AA21-D7FB0EA551CF}"/>
              </a:ext>
            </a:extLst>
          </p:cNvPr>
          <p:cNvSpPr txBox="1">
            <a:spLocks/>
          </p:cNvSpPr>
          <p:nvPr/>
        </p:nvSpPr>
        <p:spPr>
          <a:xfrm>
            <a:off x="4823128" y="1769966"/>
            <a:ext cx="35668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Addenbrooke’s</a:t>
            </a:r>
          </a:p>
          <a:p>
            <a:r>
              <a:rPr lang="en-GB" sz="2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Andrew Hoole</a:t>
            </a:r>
          </a:p>
          <a:p>
            <a:r>
              <a:rPr lang="en-GB" sz="2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Simon Thomas</a:t>
            </a:r>
          </a:p>
          <a:p>
            <a:r>
              <a:rPr lang="en-GB" sz="2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Yvonne Rimmer</a:t>
            </a:r>
          </a:p>
          <a:p>
            <a:r>
              <a:rPr lang="en-GB" sz="2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Simon Russell</a:t>
            </a:r>
          </a:p>
          <a:p>
            <a:r>
              <a:rPr lang="en-GB" sz="2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Luke Hughes-Davies</a:t>
            </a:r>
          </a:p>
          <a:p>
            <a:r>
              <a:rPr lang="en-GB" sz="2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Alex Martin</a:t>
            </a:r>
          </a:p>
          <a:p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88663E-7D66-4004-ACC6-C9CECCF86C35}"/>
              </a:ext>
            </a:extLst>
          </p:cNvPr>
          <p:cNvSpPr txBox="1">
            <a:spLocks/>
          </p:cNvSpPr>
          <p:nvPr/>
        </p:nvSpPr>
        <p:spPr>
          <a:xfrm>
            <a:off x="8808057" y="1825625"/>
            <a:ext cx="33839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UCAM</a:t>
            </a:r>
          </a:p>
          <a:p>
            <a:r>
              <a:rPr lang="en-GB" sz="2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Carola </a:t>
            </a:r>
            <a:r>
              <a:rPr lang="en-GB" sz="2400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Schonlieb</a:t>
            </a:r>
            <a:endParaRPr lang="en-GB" sz="24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Mihaela van der </a:t>
            </a:r>
            <a:r>
              <a:rPr lang="en-GB" sz="2400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Schaar</a:t>
            </a:r>
            <a:endParaRPr lang="en-GB" sz="24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Kevin Brindle</a:t>
            </a:r>
          </a:p>
          <a:p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9DC4-B89B-43F4-8B5C-46D5DC4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How does RT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1C204-2BE7-4CAB-A22C-8086D091C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45768" cy="4351338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Damage to DNA backbone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Single strand breaks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Double strand breaks</a:t>
            </a:r>
          </a:p>
          <a:p>
            <a:pPr lvl="1"/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Damage to tumour’s blood supply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Endothelial injury</a:t>
            </a:r>
          </a:p>
          <a:p>
            <a:pPr lvl="1"/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Activation of immune system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Tumour neo-antigens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Activate dendritic cells</a:t>
            </a:r>
          </a:p>
          <a:p>
            <a:pPr lvl="1"/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E3AFF47A-47BB-4F2D-971D-09B32B851A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68" y="1027906"/>
            <a:ext cx="5761630" cy="49432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EB78D7-7702-4ABC-A678-394532A76EE3}"/>
              </a:ext>
            </a:extLst>
          </p:cNvPr>
          <p:cNvSpPr txBox="1"/>
          <p:nvPr/>
        </p:nvSpPr>
        <p:spPr>
          <a:xfrm>
            <a:off x="6283969" y="6326127"/>
            <a:ext cx="562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/>
                </a:solidFill>
                <a:latin typeface="Segoe UI Light" panose="020B0502040204020203" pitchFamily="34" charset="0"/>
              </a:rPr>
              <a:t>Bernstein, Krishnan, Hodge &amp; Chang Nature Reviews Clinical Oncology 2016</a:t>
            </a:r>
          </a:p>
        </p:txBody>
      </p:sp>
    </p:spTree>
    <p:extLst>
      <p:ext uri="{BB962C8B-B14F-4D97-AF65-F5344CB8AC3E}">
        <p14:creationId xmlns:p14="http://schemas.microsoft.com/office/powerpoint/2010/main" val="157995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9DC4-B89B-43F4-8B5C-46D5DC4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RT species compared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A9915-BD27-4122-B1F9-6477EEEFE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82" y="1617706"/>
            <a:ext cx="5591175" cy="3786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E9876E-9E22-4B3B-A695-D06B9104D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025" y="1617706"/>
            <a:ext cx="4857750" cy="378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34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9DC4-B89B-43F4-8B5C-46D5DC4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DNA Damage and Oxygen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DD040B-1CD5-4101-931C-5CA3B04D6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75" y="2138362"/>
            <a:ext cx="4895850" cy="258127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CF7960-011D-4620-A983-E829648AF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82" y="1825625"/>
            <a:ext cx="3617259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X-rays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Mainly single stranded DNA breaks (16:1)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Oxygen needed to stop backbone re-annealing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Tumours often have low oxygen levels at their core</a:t>
            </a:r>
          </a:p>
          <a:p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1"/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D612CA-2681-4CB1-9CA5-5591246AAAEF}"/>
              </a:ext>
            </a:extLst>
          </p:cNvPr>
          <p:cNvGrpSpPr/>
          <p:nvPr/>
        </p:nvGrpSpPr>
        <p:grpSpPr>
          <a:xfrm>
            <a:off x="5674659" y="1519518"/>
            <a:ext cx="652181" cy="1021976"/>
            <a:chOff x="5674659" y="1519518"/>
            <a:chExt cx="652181" cy="1021976"/>
          </a:xfrm>
        </p:grpSpPr>
        <p:sp>
          <p:nvSpPr>
            <p:cNvPr id="4" name="Lightning Bolt 3">
              <a:extLst>
                <a:ext uri="{FF2B5EF4-FFF2-40B4-BE49-F238E27FC236}">
                  <a16:creationId xmlns:a16="http://schemas.microsoft.com/office/drawing/2014/main" id="{3A2242D6-DC7A-47F6-B8F4-167EEB5C8719}"/>
                </a:ext>
              </a:extLst>
            </p:cNvPr>
            <p:cNvSpPr/>
            <p:nvPr/>
          </p:nvSpPr>
          <p:spPr>
            <a:xfrm>
              <a:off x="5674659" y="1519518"/>
              <a:ext cx="421341" cy="826994"/>
            </a:xfrm>
            <a:prstGeom prst="lightningBol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egoe UI Light" panose="020B0502040204020203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A7384C8-B394-4F18-9CE2-AAB1F9D85105}"/>
                </a:ext>
              </a:extLst>
            </p:cNvPr>
            <p:cNvSpPr/>
            <p:nvPr/>
          </p:nvSpPr>
          <p:spPr>
            <a:xfrm>
              <a:off x="5923429" y="2346512"/>
              <a:ext cx="172571" cy="19498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egoe UI Light" panose="020B0502040204020203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B5849B2-5674-4F27-8340-A80DD83005E5}"/>
                </a:ext>
              </a:extLst>
            </p:cNvPr>
            <p:cNvSpPr/>
            <p:nvPr/>
          </p:nvSpPr>
          <p:spPr>
            <a:xfrm>
              <a:off x="6154269" y="2346512"/>
              <a:ext cx="172571" cy="19498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egoe UI Light" panose="020B0502040204020203" pitchFamily="34" charset="0"/>
              </a:endParaRP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1E008B-8A3A-46CB-A20A-930C13878F75}"/>
              </a:ext>
            </a:extLst>
          </p:cNvPr>
          <p:cNvSpPr txBox="1">
            <a:spLocks/>
          </p:cNvSpPr>
          <p:nvPr/>
        </p:nvSpPr>
        <p:spPr>
          <a:xfrm>
            <a:off x="8451756" y="1690688"/>
            <a:ext cx="36172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Particles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Mainly double  stranded DNA breaks (80:1)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Big holes in DNA cannot re-anneal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Less dependent of availability of oxygen</a:t>
            </a:r>
          </a:p>
          <a:p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1"/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1B1BAE-B60D-4035-82AA-D87E871D67DF}"/>
              </a:ext>
            </a:extLst>
          </p:cNvPr>
          <p:cNvGrpSpPr/>
          <p:nvPr/>
        </p:nvGrpSpPr>
        <p:grpSpPr>
          <a:xfrm>
            <a:off x="5885329" y="3500905"/>
            <a:ext cx="421341" cy="1218732"/>
            <a:chOff x="5885329" y="3500905"/>
            <a:chExt cx="421341" cy="12187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5667F52-851E-4BEC-BB3A-22786F23CF87}"/>
                </a:ext>
              </a:extLst>
            </p:cNvPr>
            <p:cNvSpPr/>
            <p:nvPr/>
          </p:nvSpPr>
          <p:spPr>
            <a:xfrm>
              <a:off x="5923429" y="3731559"/>
              <a:ext cx="342900" cy="9880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A8A0EDE-7468-4748-ACFA-ACA342E8AD64}"/>
                </a:ext>
              </a:extLst>
            </p:cNvPr>
            <p:cNvSpPr/>
            <p:nvPr/>
          </p:nvSpPr>
          <p:spPr>
            <a:xfrm>
              <a:off x="5885329" y="3500905"/>
              <a:ext cx="421341" cy="41330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45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9DC4-B89B-43F4-8B5C-46D5DC4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Time, Dose, and Fractionation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CF7960-011D-4620-A983-E829648AF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82" y="1690688"/>
            <a:ext cx="6015318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Healthy tissues (mutation=bad)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Competent DNA repair mechanisms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Takes 8 hours to repair ~50% of DNA damage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Cells that cannot be repaired ‘commit suicide’ - apoptosis</a:t>
            </a:r>
          </a:p>
          <a:p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1"/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1E008B-8A3A-46CB-A20A-930C13878F75}"/>
              </a:ext>
            </a:extLst>
          </p:cNvPr>
          <p:cNvSpPr txBox="1">
            <a:spLocks/>
          </p:cNvSpPr>
          <p:nvPr/>
        </p:nvSpPr>
        <p:spPr>
          <a:xfrm>
            <a:off x="6096000" y="1690688"/>
            <a:ext cx="59730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Tumours (mutation=good)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Defective DNA repair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DNA damage sustained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Eventually cell has so much DNA damage it falls apart – necrosis / mitotic catastrophe</a:t>
            </a:r>
          </a:p>
          <a:p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1"/>
            <a:endParaRPr lang="en-GB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860A7E-D449-46C7-BD43-4EBBFD97A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4102100"/>
            <a:ext cx="66294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1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9DC4-B89B-43F4-8B5C-46D5DC4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CCCC"/>
                </a:solidFill>
              </a:rPr>
              <a:t>Little guns, Big guns</a:t>
            </a:r>
          </a:p>
        </p:txBody>
      </p:sp>
      <p:pic>
        <p:nvPicPr>
          <p:cNvPr id="4" name="Picture 3" descr="A picture containing worm, invertebrate, animal, sitting&#10;&#10;Description generated with very high confidence">
            <a:extLst>
              <a:ext uri="{FF2B5EF4-FFF2-40B4-BE49-F238E27FC236}">
                <a16:creationId xmlns:a16="http://schemas.microsoft.com/office/drawing/2014/main" id="{E67E2973-EFEB-4610-BD06-3EE33FA55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49" y="1690687"/>
            <a:ext cx="5612945" cy="3405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DE0CA-9EF0-4E8D-A0AB-F651871CCC32}"/>
              </a:ext>
            </a:extLst>
          </p:cNvPr>
          <p:cNvSpPr txBox="1"/>
          <p:nvPr/>
        </p:nvSpPr>
        <p:spPr>
          <a:xfrm>
            <a:off x="6332510" y="5278377"/>
            <a:ext cx="5624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/>
                </a:solidFill>
                <a:latin typeface="Segoe UI Light" panose="020B0502040204020203" pitchFamily="34" charset="0"/>
              </a:rPr>
              <a:t>Courtesy Katia Parodi, SNAKE microbeam, LMU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34CD66-D13D-4CA8-A2FD-F44BA355C59A}"/>
              </a:ext>
            </a:extLst>
          </p:cNvPr>
          <p:cNvSpPr txBox="1"/>
          <p:nvPr/>
        </p:nvSpPr>
        <p:spPr>
          <a:xfrm>
            <a:off x="306531" y="5278376"/>
            <a:ext cx="5624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err="1">
                <a:solidFill>
                  <a:schemeClr val="bg1"/>
                </a:solidFill>
                <a:latin typeface="Segoe UI Light" panose="020B0502040204020203" pitchFamily="34" charset="0"/>
              </a:rPr>
              <a:t>Rothkamm</a:t>
            </a:r>
            <a:r>
              <a:rPr lang="en-GB" sz="1400" i="1" dirty="0">
                <a:solidFill>
                  <a:schemeClr val="bg1"/>
                </a:solidFill>
                <a:latin typeface="Segoe UI Light" panose="020B0502040204020203" pitchFamily="34" charset="0"/>
              </a:rPr>
              <a:t> &amp; </a:t>
            </a:r>
            <a:r>
              <a:rPr lang="en-GB" sz="1400" i="1" dirty="0" err="1">
                <a:solidFill>
                  <a:schemeClr val="bg1"/>
                </a:solidFill>
                <a:latin typeface="Segoe UI Light" panose="020B0502040204020203" pitchFamily="34" charset="0"/>
              </a:rPr>
              <a:t>Lobrich</a:t>
            </a:r>
            <a:r>
              <a:rPr lang="en-GB" sz="1400" i="1" dirty="0">
                <a:solidFill>
                  <a:schemeClr val="bg1"/>
                </a:solidFill>
                <a:latin typeface="Segoe UI Light" panose="020B0502040204020203" pitchFamily="34" charset="0"/>
              </a:rPr>
              <a:t> PNAS 2003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1C500-49CF-4377-BAD7-2CB519AE5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14" y="1690687"/>
            <a:ext cx="5461149" cy="340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9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1271</Words>
  <Application>Microsoft Office PowerPoint</Application>
  <PresentationFormat>Widescreen</PresentationFormat>
  <Paragraphs>369</Paragraphs>
  <Slides>40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Segoe UI</vt:lpstr>
      <vt:lpstr>Segoe UI Light</vt:lpstr>
      <vt:lpstr>Segoe UI Semilight</vt:lpstr>
      <vt:lpstr>Office Theme</vt:lpstr>
      <vt:lpstr>An oncologist’s guide to using AI for cancer therapy</vt:lpstr>
      <vt:lpstr>Overview</vt:lpstr>
      <vt:lpstr>What is Radiotherapy</vt:lpstr>
      <vt:lpstr>Radiation therapy (RT)</vt:lpstr>
      <vt:lpstr>How does RT work?</vt:lpstr>
      <vt:lpstr>RT species compared</vt:lpstr>
      <vt:lpstr>DNA Damage and Oxygen</vt:lpstr>
      <vt:lpstr>Time, Dose, and Fractionation</vt:lpstr>
      <vt:lpstr>Little guns, Big guns</vt:lpstr>
      <vt:lpstr>Relative biological effectiveness : 1Gy ≠ 1Gy</vt:lpstr>
      <vt:lpstr>RT targeting concepts</vt:lpstr>
      <vt:lpstr>RT targeting goals</vt:lpstr>
      <vt:lpstr>Imaging for RT – seeing the target</vt:lpstr>
      <vt:lpstr>Imaging for RT – seeing the target</vt:lpstr>
      <vt:lpstr>Imaging for RT – measuring the target</vt:lpstr>
      <vt:lpstr>Imaging for RT – measuring the target</vt:lpstr>
      <vt:lpstr>AI applications in RT</vt:lpstr>
      <vt:lpstr>Imaging reconstruction</vt:lpstr>
      <vt:lpstr>ML for joint reconstruction and processing</vt:lpstr>
      <vt:lpstr>ML for Medical Image segmentation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Benchmarking tests with third party data</vt:lpstr>
      <vt:lpstr>2018 – Continuous ML at Addenbrookes</vt:lpstr>
      <vt:lpstr>ML for Adaptive radiation therapy</vt:lpstr>
      <vt:lpstr>ML for real-time radiation therapy</vt:lpstr>
      <vt:lpstr>ML for Predictive Radiomics</vt:lpstr>
      <vt:lpstr>Horizon Scanning</vt:lpstr>
      <vt:lpstr>RT targeting goals</vt:lpstr>
      <vt:lpstr>CHAMP – Compact Hybrid Accelerator MR PET</vt:lpstr>
      <vt:lpstr>CHAMP – Science fact or science fiction?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oncologist’s guide to using AI for cancer therapy</dc:title>
  <dc:creator>Raj Jena</dc:creator>
  <cp:lastModifiedBy>Rajesh Jena (Brook Street Bureau PLC)</cp:lastModifiedBy>
  <cp:revision>28</cp:revision>
  <dcterms:created xsi:type="dcterms:W3CDTF">2018-07-01T21:04:36Z</dcterms:created>
  <dcterms:modified xsi:type="dcterms:W3CDTF">2018-07-04T21:11:25Z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a-rajena@microsoft.com</vt:lpwstr>
  </property>
  <property fmtid="{D5CDD505-2E9C-101B-9397-08002B2CF9AE}" pid="5" name="MSIP_Label_f42aa342-8706-4288-bd11-ebb85995028c_SetDate">
    <vt:lpwstr>2018-07-04T21:11:25.3407192Z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