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21" r:id="rId5"/>
    <p:sldMasterId id="2147484239" r:id="rId6"/>
  </p:sldMasterIdLst>
  <p:notesMasterIdLst>
    <p:notesMasterId r:id="rId71"/>
  </p:notesMasterIdLst>
  <p:handoutMasterIdLst>
    <p:handoutMasterId r:id="rId72"/>
  </p:handoutMasterIdLst>
  <p:sldIdLst>
    <p:sldId id="256" r:id="rId7"/>
    <p:sldId id="257" r:id="rId8"/>
    <p:sldId id="288" r:id="rId9"/>
    <p:sldId id="298" r:id="rId10"/>
    <p:sldId id="297" r:id="rId11"/>
    <p:sldId id="329" r:id="rId12"/>
    <p:sldId id="330" r:id="rId13"/>
    <p:sldId id="331" r:id="rId14"/>
    <p:sldId id="300" r:id="rId15"/>
    <p:sldId id="301" r:id="rId16"/>
    <p:sldId id="295" r:id="rId17"/>
    <p:sldId id="332" r:id="rId18"/>
    <p:sldId id="325" r:id="rId19"/>
    <p:sldId id="305" r:id="rId20"/>
    <p:sldId id="302" r:id="rId21"/>
    <p:sldId id="306" r:id="rId22"/>
    <p:sldId id="303" r:id="rId23"/>
    <p:sldId id="309" r:id="rId24"/>
    <p:sldId id="285" r:id="rId25"/>
    <p:sldId id="326" r:id="rId26"/>
    <p:sldId id="327" r:id="rId27"/>
    <p:sldId id="259" r:id="rId28"/>
    <p:sldId id="293" r:id="rId29"/>
    <p:sldId id="324" r:id="rId30"/>
    <p:sldId id="311" r:id="rId31"/>
    <p:sldId id="323" r:id="rId32"/>
    <p:sldId id="322" r:id="rId33"/>
    <p:sldId id="334" r:id="rId34"/>
    <p:sldId id="310" r:id="rId35"/>
    <p:sldId id="263" r:id="rId36"/>
    <p:sldId id="270" r:id="rId37"/>
    <p:sldId id="289" r:id="rId38"/>
    <p:sldId id="286" r:id="rId39"/>
    <p:sldId id="271" r:id="rId40"/>
    <p:sldId id="272" r:id="rId41"/>
    <p:sldId id="290" r:id="rId42"/>
    <p:sldId id="269" r:id="rId43"/>
    <p:sldId id="278" r:id="rId44"/>
    <p:sldId id="281" r:id="rId45"/>
    <p:sldId id="283" r:id="rId46"/>
    <p:sldId id="284" r:id="rId47"/>
    <p:sldId id="299" r:id="rId48"/>
    <p:sldId id="312" r:id="rId49"/>
    <p:sldId id="321" r:id="rId50"/>
    <p:sldId id="273" r:id="rId51"/>
    <p:sldId id="294" r:id="rId52"/>
    <p:sldId id="308" r:id="rId53"/>
    <p:sldId id="292" r:id="rId54"/>
    <p:sldId id="277" r:id="rId55"/>
    <p:sldId id="307" r:id="rId56"/>
    <p:sldId id="333" r:id="rId57"/>
    <p:sldId id="280" r:id="rId58"/>
    <p:sldId id="328" r:id="rId59"/>
    <p:sldId id="318" r:id="rId60"/>
    <p:sldId id="317" r:id="rId61"/>
    <p:sldId id="261" r:id="rId62"/>
    <p:sldId id="315" r:id="rId63"/>
    <p:sldId id="313" r:id="rId64"/>
    <p:sldId id="316" r:id="rId65"/>
    <p:sldId id="314" r:id="rId66"/>
    <p:sldId id="319" r:id="rId67"/>
    <p:sldId id="320" r:id="rId68"/>
    <p:sldId id="282" r:id="rId69"/>
    <p:sldId id="262" r:id="rId7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3E191C-44A5-4060-B0BE-A2266387AB73}">
          <p14:sldIdLst>
            <p14:sldId id="256"/>
            <p14:sldId id="257"/>
            <p14:sldId id="288"/>
            <p14:sldId id="298"/>
            <p14:sldId id="297"/>
            <p14:sldId id="329"/>
            <p14:sldId id="330"/>
            <p14:sldId id="331"/>
            <p14:sldId id="300"/>
            <p14:sldId id="301"/>
            <p14:sldId id="295"/>
            <p14:sldId id="332"/>
            <p14:sldId id="325"/>
            <p14:sldId id="305"/>
            <p14:sldId id="302"/>
            <p14:sldId id="306"/>
            <p14:sldId id="303"/>
            <p14:sldId id="309"/>
            <p14:sldId id="285"/>
            <p14:sldId id="326"/>
            <p14:sldId id="327"/>
            <p14:sldId id="259"/>
            <p14:sldId id="293"/>
            <p14:sldId id="324"/>
            <p14:sldId id="311"/>
            <p14:sldId id="323"/>
            <p14:sldId id="322"/>
            <p14:sldId id="334"/>
            <p14:sldId id="310"/>
            <p14:sldId id="263"/>
            <p14:sldId id="270"/>
            <p14:sldId id="289"/>
            <p14:sldId id="286"/>
            <p14:sldId id="271"/>
            <p14:sldId id="272"/>
            <p14:sldId id="290"/>
            <p14:sldId id="269"/>
            <p14:sldId id="278"/>
            <p14:sldId id="281"/>
            <p14:sldId id="283"/>
            <p14:sldId id="284"/>
            <p14:sldId id="299"/>
            <p14:sldId id="312"/>
            <p14:sldId id="321"/>
            <p14:sldId id="273"/>
            <p14:sldId id="294"/>
            <p14:sldId id="308"/>
            <p14:sldId id="292"/>
            <p14:sldId id="277"/>
            <p14:sldId id="307"/>
            <p14:sldId id="333"/>
            <p14:sldId id="280"/>
            <p14:sldId id="328"/>
            <p14:sldId id="318"/>
            <p14:sldId id="317"/>
            <p14:sldId id="261"/>
            <p14:sldId id="315"/>
            <p14:sldId id="313"/>
            <p14:sldId id="316"/>
            <p14:sldId id="314"/>
            <p14:sldId id="319"/>
            <p14:sldId id="320"/>
            <p14:sldId id="282"/>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Sudipto Das" initials="SD" lastIdx="41" clrIdx="2">
    <p:extLst>
      <p:ext uri="{19B8F6BF-5375-455C-9EA6-DF929625EA0E}">
        <p15:presenceInfo xmlns:p15="http://schemas.microsoft.com/office/powerpoint/2012/main" userId="S-1-5-21-2127521184-1604012920-1887927527-84274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05050"/>
    <a:srgbClr val="D2D2D2"/>
    <a:srgbClr val="BAD80A"/>
    <a:srgbClr val="7FBA00"/>
    <a:srgbClr val="FFFFFF"/>
    <a:srgbClr val="FFB900"/>
    <a:srgbClr val="DC3C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44" autoAdjust="0"/>
    <p:restoredTop sz="82494" autoAdjust="0"/>
  </p:normalViewPr>
  <p:slideViewPr>
    <p:cSldViewPr snapToGrid="0">
      <p:cViewPr varScale="1">
        <p:scale>
          <a:sx n="47" d="100"/>
          <a:sy n="47" d="100"/>
        </p:scale>
        <p:origin x="1056" y="27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lu Ding" userId="f5587075-e664-4194-a8f9-7f90e89679c2" providerId="ADAL" clId="{8CBEAB57-B76C-444B-935C-E7E96D2374DA}"/>
    <pc:docChg chg="custSel modSld">
      <pc:chgData name="Bailu Ding" userId="f5587075-e664-4194-a8f9-7f90e89679c2" providerId="ADAL" clId="{8CBEAB57-B76C-444B-935C-E7E96D2374DA}" dt="2019-06-24T02:30:58.486" v="365" actId="404"/>
      <pc:docMkLst>
        <pc:docMk/>
      </pc:docMkLst>
      <pc:sldChg chg="modSp">
        <pc:chgData name="Bailu Ding" userId="f5587075-e664-4194-a8f9-7f90e89679c2" providerId="ADAL" clId="{8CBEAB57-B76C-444B-935C-E7E96D2374DA}" dt="2019-06-24T02:14:15.839" v="44" actId="947"/>
        <pc:sldMkLst>
          <pc:docMk/>
          <pc:sldMk cId="1739418150" sldId="256"/>
        </pc:sldMkLst>
      </pc:sldChg>
      <pc:sldChg chg="modSp">
        <pc:chgData name="Bailu Ding" userId="f5587075-e664-4194-a8f9-7f90e89679c2" providerId="ADAL" clId="{8CBEAB57-B76C-444B-935C-E7E96D2374DA}" dt="2019-06-24T02:18:16.783" v="102" actId="14100"/>
        <pc:sldMkLst>
          <pc:docMk/>
          <pc:sldMk cId="4218974404" sldId="288"/>
        </pc:sldMkLst>
      </pc:sldChg>
      <pc:sldChg chg="modSp">
        <pc:chgData name="Bailu Ding" userId="f5587075-e664-4194-a8f9-7f90e89679c2" providerId="ADAL" clId="{8CBEAB57-B76C-444B-935C-E7E96D2374DA}" dt="2019-06-24T02:27:40.471" v="248" actId="20577"/>
        <pc:sldMkLst>
          <pc:docMk/>
          <pc:sldMk cId="2766841311" sldId="293"/>
        </pc:sldMkLst>
      </pc:sldChg>
      <pc:sldChg chg="modSp">
        <pc:chgData name="Bailu Ding" userId="f5587075-e664-4194-a8f9-7f90e89679c2" providerId="ADAL" clId="{8CBEAB57-B76C-444B-935C-E7E96D2374DA}" dt="2019-06-24T02:23:05.280" v="193" actId="27636"/>
        <pc:sldMkLst>
          <pc:docMk/>
          <pc:sldMk cId="1106557056" sldId="295"/>
        </pc:sldMkLst>
      </pc:sldChg>
      <pc:sldChg chg="modSp">
        <pc:chgData name="Bailu Ding" userId="f5587075-e664-4194-a8f9-7f90e89679c2" providerId="ADAL" clId="{8CBEAB57-B76C-444B-935C-E7E96D2374DA}" dt="2019-06-24T02:16:44.472" v="58" actId="6549"/>
        <pc:sldMkLst>
          <pc:docMk/>
          <pc:sldMk cId="3814120377" sldId="298"/>
        </pc:sldMkLst>
      </pc:sldChg>
      <pc:sldChg chg="modSp">
        <pc:chgData name="Bailu Ding" userId="f5587075-e664-4194-a8f9-7f90e89679c2" providerId="ADAL" clId="{8CBEAB57-B76C-444B-935C-E7E96D2374DA}" dt="2019-06-24T02:27:09.859" v="237" actId="20577"/>
        <pc:sldMkLst>
          <pc:docMk/>
          <pc:sldMk cId="2694051809" sldId="300"/>
        </pc:sldMkLst>
      </pc:sldChg>
      <pc:sldChg chg="modSp">
        <pc:chgData name="Bailu Ding" userId="f5587075-e664-4194-a8f9-7f90e89679c2" providerId="ADAL" clId="{8CBEAB57-B76C-444B-935C-E7E96D2374DA}" dt="2019-06-24T02:25:29.728" v="195" actId="20577"/>
        <pc:sldMkLst>
          <pc:docMk/>
          <pc:sldMk cId="1493729506" sldId="303"/>
        </pc:sldMkLst>
      </pc:sldChg>
      <pc:sldChg chg="modSp">
        <pc:chgData name="Bailu Ding" userId="f5587075-e664-4194-a8f9-7f90e89679c2" providerId="ADAL" clId="{8CBEAB57-B76C-444B-935C-E7E96D2374DA}" dt="2019-06-24T02:30:58.486" v="365" actId="404"/>
        <pc:sldMkLst>
          <pc:docMk/>
          <pc:sldMk cId="4265724337" sldId="305"/>
        </pc:sldMkLst>
      </pc:sldChg>
      <pc:sldChg chg="modSp">
        <pc:chgData name="Bailu Ding" userId="f5587075-e664-4194-a8f9-7f90e89679c2" providerId="ADAL" clId="{8CBEAB57-B76C-444B-935C-E7E96D2374DA}" dt="2019-06-24T02:30:01.215" v="356" actId="6549"/>
        <pc:sldMkLst>
          <pc:docMk/>
          <pc:sldMk cId="1181655884" sldId="311"/>
        </pc:sldMkLst>
      </pc:sldChg>
      <pc:sldChg chg="modSp">
        <pc:chgData name="Bailu Ding" userId="f5587075-e664-4194-a8f9-7f90e89679c2" providerId="ADAL" clId="{8CBEAB57-B76C-444B-935C-E7E96D2374DA}" dt="2019-06-24T02:28:49.459" v="353" actId="20577"/>
        <pc:sldMkLst>
          <pc:docMk/>
          <pc:sldMk cId="2070939714" sldId="322"/>
        </pc:sldMkLst>
      </pc:sldChg>
      <pc:sldChg chg="modSp">
        <pc:chgData name="Bailu Ding" userId="f5587075-e664-4194-a8f9-7f90e89679c2" providerId="ADAL" clId="{8CBEAB57-B76C-444B-935C-E7E96D2374DA}" dt="2019-06-24T02:28:55.558" v="354" actId="20577"/>
        <pc:sldMkLst>
          <pc:docMk/>
          <pc:sldMk cId="1737581384" sldId="323"/>
        </pc:sldMkLst>
      </pc:sldChg>
      <pc:sldChg chg="modSp">
        <pc:chgData name="Bailu Ding" userId="f5587075-e664-4194-a8f9-7f90e89679c2" providerId="ADAL" clId="{8CBEAB57-B76C-444B-935C-E7E96D2374DA}" dt="2019-06-24T02:30:55.576" v="364" actId="404"/>
        <pc:sldMkLst>
          <pc:docMk/>
          <pc:sldMk cId="2169993601" sldId="325"/>
        </pc:sldMkLst>
      </pc:sldChg>
      <pc:sldChg chg="modSp">
        <pc:chgData name="Bailu Ding" userId="f5587075-e664-4194-a8f9-7f90e89679c2" providerId="ADAL" clId="{8CBEAB57-B76C-444B-935C-E7E96D2374DA}" dt="2019-06-24T02:18:31.553" v="111" actId="14100"/>
        <pc:sldMkLst>
          <pc:docMk/>
          <pc:sldMk cId="2557865016" sldId="329"/>
        </pc:sldMkLst>
      </pc:sldChg>
      <pc:sldChg chg="addSp delSp modSp">
        <pc:chgData name="Bailu Ding" userId="f5587075-e664-4194-a8f9-7f90e89679c2" providerId="ADAL" clId="{8CBEAB57-B76C-444B-935C-E7E96D2374DA}" dt="2019-06-24T02:20:01.026" v="190" actId="1076"/>
        <pc:sldMkLst>
          <pc:docMk/>
          <pc:sldMk cId="715185819" sldId="330"/>
        </pc:sldMkLst>
      </pc:sldChg>
      <pc:sldChg chg="modSp">
        <pc:chgData name="Bailu Ding" userId="f5587075-e664-4194-a8f9-7f90e89679c2" providerId="ADAL" clId="{8CBEAB57-B76C-444B-935C-E7E96D2374DA}" dt="2019-06-24T02:19:36.110" v="188" actId="20577"/>
        <pc:sldMkLst>
          <pc:docMk/>
          <pc:sldMk cId="2473979674" sldId="331"/>
        </pc:sldMkLst>
      </pc:sldChg>
      <pc:sldChg chg="modSp">
        <pc:chgData name="Bailu Ding" userId="f5587075-e664-4194-a8f9-7f90e89679c2" providerId="ADAL" clId="{8CBEAB57-B76C-444B-935C-E7E96D2374DA}" dt="2019-06-24T02:29:18.598" v="355" actId="113"/>
        <pc:sldMkLst>
          <pc:docMk/>
          <pc:sldMk cId="910421599" sldId="33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icrosoft-my.sharepoint.com/personal/badin_microsoft_com/Documents/Projects/AutoIndexing/RegressionDetection/Slides/RegressionVsClassificationAccuracy.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microsoft-my.sharepoint.com/personal/badin_microsoft_com/Documents/Projects/AutoIndexing/RegressionDetection/Slides/ClassifierComparisonAccuracy.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microsoft-my.sharepoint.com/personal/badin_microsoft_com/Documents/Projects/AutoIndexing/RegressionDetection/Slides/AdaptiveModelF1Scor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microsoft-my.sharepoint.com/personal/badin_microsoft_com/Documents/Projects/AutoIndexing/RegressionDetection/Slides/AdaptiveModelAccuracy.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DMX_TFS\MSR-XCG-DMX\Users\SudiptoD\Papers\AutoIndexing\RegressionDetection\graphs\raw\RegressionVsClassificatio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microsoft-my.sharepoint.com/personal/badin_microsoft_com/Documents/Projects/AutoIndexing/RegressionDetection/Slides/ClassifierComparisonF1Score.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microsoft-my.sharepoint.com/personal/badin_microsoft_com/Documents/Projects/AutoIndexing/RegressionDetection/Slides/ClassifierComparisonAccuracy.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microsoft-my.sharepoint.com/personal/badin_microsoft_com/Documents/Projects/AutoIndexing/RegressionDetection/Slides/ClassifierComparisonF1Score.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microsoft-my.sharepoint.com/personal/badin_microsoft_com/Documents/Projects/AutoIndexing/RegressionDetection/Slides/ClassifierComparisonAccuracy.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microsoft-my.sharepoint.com/personal/badin_microsoft_com/Documents/Projects/AutoIndexing/RegressionDetection/Slides/ClassifierComparisonF1Score.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microsoft-my.sharepoint.com/personal/badin_microsoft_com/Documents/Projects/AutoIndexing/RegressionDetection/Slides/ClassifierComparisonAccuracy.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microsoft-my.sharepoint.com/personal/badin_microsoft_com/Documents/Projects/AutoIndexing/RegressionDetection/Slides/RegressionVsClassification.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microsoft-my.sharepoint.com/personal/badin_microsoft_com/Documents/Projects/AutoIndexing/RegressionDetection/Slides/End2EndQueryStats.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icrosoft-my.sharepoint.com/personal/badin_microsoft_com/Documents/Projects/AutoIndexing/RegressionDetection/Slides/RegressionVsClassificationAccurac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microsoft-my.sharepoint.com/personal/badin_microsoft_com/Documents/Projects/AutoIndexing/RegressionDetection/Slides/RegressionVsClassificat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microsoft-my.sharepoint.com/personal/badin_microsoft_com/Documents/Projects/AutoIndexing/RegressionDetection/Slides/ClassifierComparisonAccurac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microsoft-my.sharepoint.com/personal/badin_microsoft_com/Documents/Projects/AutoIndexing/RegressionDetection/Slides/ClassifierComparisonF1Scor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DMX_TFS\MSR-XCG-DMX\Users\SudiptoD\Papers\AutoIndexing\RegressionDetection\graphs\sigmod2019revision\raw\ratio_data_clip_100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microsoft-my.sharepoint.com/personal/badin_microsoft_com/Documents/Projects/AutoIndexing/RegressionDetection/Slides/ClassifierComparisonAccuracy.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Plan</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2"/>
                <c:pt idx="0">
                  <c:v>Optimizer</c:v>
                </c:pt>
                <c:pt idx="1">
                  <c:v>ML Cost Model</c:v>
                </c:pt>
              </c:strCache>
              <c:extLst/>
            </c:strRef>
          </c:cat>
          <c:val>
            <c:numRef>
              <c:f>Sheet1!$B$2:$F$2</c:f>
              <c:numCache>
                <c:formatCode>General</c:formatCode>
                <c:ptCount val="2"/>
                <c:pt idx="0">
                  <c:v>0.81400000000000006</c:v>
                </c:pt>
                <c:pt idx="1">
                  <c:v>0.72599999999999998</c:v>
                </c:pt>
              </c:numCache>
              <c:extLst/>
            </c:numRef>
          </c:val>
          <c:extLst>
            <c:ext xmlns:c16="http://schemas.microsoft.com/office/drawing/2014/chart" uri="{C3380CC4-5D6E-409C-BE32-E72D297353CC}">
              <c16:uniqueId val="{00000000-89DE-4587-AFFD-548D3353F158}"/>
            </c:ext>
          </c:extLst>
        </c:ser>
        <c:dLbls>
          <c:dLblPos val="outEnd"/>
          <c:showLegendKey val="0"/>
          <c:showVal val="1"/>
          <c:showCatName val="0"/>
          <c:showSerName val="0"/>
          <c:showPercent val="0"/>
          <c:showBubbleSize val="0"/>
        </c:dLbls>
        <c:gapWidth val="219"/>
        <c:overlap val="-27"/>
        <c:axId val="507059368"/>
        <c:axId val="507056416"/>
        <c:extLst>
          <c:ext xmlns:c15="http://schemas.microsoft.com/office/drawing/2012/chart" uri="{02D57815-91ED-43cb-92C2-25804820EDAC}">
            <c15:filteredBarSeries>
              <c15:ser>
                <c:idx val="1"/>
                <c:order val="1"/>
                <c:tx>
                  <c:strRef>
                    <c:extLst>
                      <c:ext uri="{02D57815-91ED-43cb-92C2-25804820EDAC}">
                        <c15:formulaRef>
                          <c15:sqref>Sheet1!$A$3</c15:sqref>
                        </c15:formulaRef>
                      </c:ext>
                    </c:extLst>
                    <c:strCache>
                      <c:ptCount val="1"/>
                      <c:pt idx="0">
                        <c:v>Query</c:v>
                      </c:pt>
                    </c:strCache>
                  </c:strRef>
                </c:tx>
                <c:spPr>
                  <a:pattFill prst="pct20">
                    <a:fgClr>
                      <a:schemeClr val="tx1"/>
                    </a:fgClr>
                    <a:bgClr>
                      <a:schemeClr val="bg1"/>
                    </a:bgClr>
                  </a:pattFill>
                  <a:ln w="38100">
                    <a:solidFill>
                      <a:schemeClr val="tx1"/>
                    </a:solidFill>
                  </a:ln>
                  <a:effectLst/>
                </c:spPr>
                <c:invertIfNegative val="0"/>
                <c:dLbls>
                  <c:numFmt formatCode="#,##0.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Sheet1!$B$1:$F$1</c15:sqref>
                        </c15:formulaRef>
                      </c:ext>
                    </c:extLst>
                    <c:strCache>
                      <c:ptCount val="2"/>
                      <c:pt idx="0">
                        <c:v>Optimizer</c:v>
                      </c:pt>
                      <c:pt idx="1">
                        <c:v>ML Cost Model</c:v>
                      </c:pt>
                    </c:strCache>
                  </c:strRef>
                </c:cat>
                <c:val>
                  <c:numRef>
                    <c:extLst>
                      <c:ext uri="{02D57815-91ED-43cb-92C2-25804820EDAC}">
                        <c15:formulaRef>
                          <c15:sqref>Sheet1!$B$3:$F$3</c15:sqref>
                        </c15:formulaRef>
                      </c:ext>
                    </c:extLst>
                    <c:numCache>
                      <c:formatCode>General</c:formatCode>
                      <c:ptCount val="2"/>
                      <c:pt idx="0">
                        <c:v>0.81089999999999995</c:v>
                      </c:pt>
                      <c:pt idx="1">
                        <c:v>0.70199999999999996</c:v>
                      </c:pt>
                    </c:numCache>
                  </c:numRef>
                </c:val>
                <c:extLst>
                  <c:ext xmlns:c16="http://schemas.microsoft.com/office/drawing/2014/chart" uri="{C3380CC4-5D6E-409C-BE32-E72D297353CC}">
                    <c16:uniqueId val="{00000001-89DE-4587-AFFD-548D3353F158}"/>
                  </c:ext>
                </c:extLst>
              </c15:ser>
            </c15:filteredBarSeries>
          </c:ext>
        </c:extLst>
      </c:barChart>
      <c:catAx>
        <c:axId val="507059368"/>
        <c:scaling>
          <c:orientation val="minMax"/>
        </c:scaling>
        <c:delete val="0"/>
        <c:axPos val="b"/>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6416"/>
        <c:crosses val="autoZero"/>
        <c:auto val="1"/>
        <c:lblAlgn val="ctr"/>
        <c:lblOffset val="100"/>
        <c:noMultiLvlLbl val="0"/>
      </c:catAx>
      <c:valAx>
        <c:axId val="507056416"/>
        <c:scaling>
          <c:orientation val="minMax"/>
          <c:max val="1"/>
          <c:min val="0.5"/>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Accuracy</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a:solidFill>
              <a:schemeClr val="tx1"/>
            </a:solid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9368"/>
        <c:crosses val="autoZero"/>
        <c:crossBetween val="between"/>
        <c:majorUnit val="0.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2400">
          <a:solidFill>
            <a:sysClr val="windowText" lastClr="000000"/>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 (2)'!$B$1</c:f>
              <c:strCache>
                <c:ptCount val="1"/>
                <c:pt idx="0">
                  <c:v>Optimizer</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(2)'!$A$2:$A$5</c:f>
              <c:strCache>
                <c:ptCount val="4"/>
                <c:pt idx="0">
                  <c:v>Pair</c:v>
                </c:pt>
                <c:pt idx="1">
                  <c:v>Plan</c:v>
                </c:pt>
                <c:pt idx="2">
                  <c:v>Query</c:v>
                </c:pt>
                <c:pt idx="3">
                  <c:v>Database</c:v>
                </c:pt>
              </c:strCache>
            </c:strRef>
          </c:cat>
          <c:val>
            <c:numRef>
              <c:f>'Sheet1 (2)'!$B$2:$B$5</c:f>
              <c:numCache>
                <c:formatCode>General</c:formatCode>
                <c:ptCount val="4"/>
                <c:pt idx="0">
                  <c:v>0.81440000000000001</c:v>
                </c:pt>
                <c:pt idx="1">
                  <c:v>0.81400000000000006</c:v>
                </c:pt>
                <c:pt idx="2">
                  <c:v>0.81089999999999995</c:v>
                </c:pt>
                <c:pt idx="3">
                  <c:v>0.77512499999999984</c:v>
                </c:pt>
              </c:numCache>
            </c:numRef>
          </c:val>
          <c:extLst>
            <c:ext xmlns:c16="http://schemas.microsoft.com/office/drawing/2014/chart" uri="{C3380CC4-5D6E-409C-BE32-E72D297353CC}">
              <c16:uniqueId val="{00000000-7006-4887-8340-9301880B8E10}"/>
            </c:ext>
          </c:extLst>
        </c:ser>
        <c:ser>
          <c:idx val="2"/>
          <c:order val="2"/>
          <c:tx>
            <c:strRef>
              <c:f>'Sheet1 (2)'!$D$1</c:f>
              <c:strCache>
                <c:ptCount val="1"/>
                <c:pt idx="0">
                  <c:v>Classifier</c:v>
                </c:pt>
              </c:strCache>
            </c:strRef>
          </c:tx>
          <c:spPr>
            <a:pattFill prst="lgGrid">
              <a:fgClr>
                <a:schemeClr val="accent2"/>
              </a:fgClr>
              <a:bgClr>
                <a:schemeClr val="bg1"/>
              </a:bgClr>
            </a:pattFill>
            <a:ln w="38100">
              <a:solidFill>
                <a:schemeClr val="accent2"/>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(2)'!$A$2:$A$5</c:f>
              <c:strCache>
                <c:ptCount val="4"/>
                <c:pt idx="0">
                  <c:v>Pair</c:v>
                </c:pt>
                <c:pt idx="1">
                  <c:v>Plan</c:v>
                </c:pt>
                <c:pt idx="2">
                  <c:v>Query</c:v>
                </c:pt>
                <c:pt idx="3">
                  <c:v>Database</c:v>
                </c:pt>
              </c:strCache>
            </c:strRef>
          </c:cat>
          <c:val>
            <c:numRef>
              <c:f>'Sheet1 (2)'!$D$2:$D$5</c:f>
              <c:numCache>
                <c:formatCode>General</c:formatCode>
                <c:ptCount val="4"/>
                <c:pt idx="0">
                  <c:v>0.97619999999999996</c:v>
                </c:pt>
                <c:pt idx="1">
                  <c:v>0.96060000000000001</c:v>
                </c:pt>
                <c:pt idx="2">
                  <c:v>0.85260000000000002</c:v>
                </c:pt>
                <c:pt idx="3">
                  <c:v>0.82894999999999985</c:v>
                </c:pt>
              </c:numCache>
            </c:numRef>
          </c:val>
          <c:extLst>
            <c:ext xmlns:c16="http://schemas.microsoft.com/office/drawing/2014/chart" uri="{C3380CC4-5D6E-409C-BE32-E72D297353CC}">
              <c16:uniqueId val="{00000001-7006-4887-8340-9301880B8E10}"/>
            </c:ext>
          </c:extLst>
        </c:ser>
        <c:dLbls>
          <c:dLblPos val="outEnd"/>
          <c:showLegendKey val="0"/>
          <c:showVal val="1"/>
          <c:showCatName val="0"/>
          <c:showSerName val="0"/>
          <c:showPercent val="0"/>
          <c:showBubbleSize val="0"/>
        </c:dLbls>
        <c:gapWidth val="100"/>
        <c:overlap val="-27"/>
        <c:axId val="507059368"/>
        <c:axId val="507056416"/>
        <c:extLst>
          <c:ext xmlns:c15="http://schemas.microsoft.com/office/drawing/2012/chart" uri="{02D57815-91ED-43cb-92C2-25804820EDAC}">
            <c15:filteredBarSeries>
              <c15:ser>
                <c:idx val="1"/>
                <c:order val="1"/>
                <c:tx>
                  <c:strRef>
                    <c:extLst>
                      <c:ext uri="{02D57815-91ED-43cb-92C2-25804820EDAC}">
                        <c15:formulaRef>
                          <c15:sqref>'Sheet1 (2)'!$C$1</c15:sqref>
                        </c15:formulaRef>
                      </c:ext>
                    </c:extLst>
                    <c:strCache>
                      <c:ptCount val="1"/>
                      <c:pt idx="0">
                        <c:v>LR</c:v>
                      </c:pt>
                    </c:strCache>
                  </c:strRef>
                </c:tx>
                <c:spPr>
                  <a:pattFill prst="pct20">
                    <a:fgClr>
                      <a:schemeClr val="tx1"/>
                    </a:fgClr>
                    <a:bgClr>
                      <a:schemeClr val="bg1"/>
                    </a:bgClr>
                  </a:pattFill>
                  <a:ln w="38100">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 (2)'!$A$2:$A$5</c15:sqref>
                        </c15:formulaRef>
                      </c:ext>
                    </c:extLst>
                    <c:strCache>
                      <c:ptCount val="4"/>
                      <c:pt idx="0">
                        <c:v>Pair</c:v>
                      </c:pt>
                      <c:pt idx="1">
                        <c:v>Plan</c:v>
                      </c:pt>
                      <c:pt idx="2">
                        <c:v>Query</c:v>
                      </c:pt>
                      <c:pt idx="3">
                        <c:v>Database</c:v>
                      </c:pt>
                    </c:strCache>
                  </c:strRef>
                </c:cat>
                <c:val>
                  <c:numRef>
                    <c:extLst>
                      <c:ext uri="{02D57815-91ED-43cb-92C2-25804820EDAC}">
                        <c15:formulaRef>
                          <c15:sqref>'Sheet1 (2)'!$C$2:$C$5</c15:sqref>
                        </c15:formulaRef>
                      </c:ext>
                    </c:extLst>
                    <c:numCache>
                      <c:formatCode>General</c:formatCode>
                      <c:ptCount val="4"/>
                      <c:pt idx="0">
                        <c:v>0.72699999999999998</c:v>
                      </c:pt>
                      <c:pt idx="1">
                        <c:v>0.71279999999999999</c:v>
                      </c:pt>
                      <c:pt idx="2">
                        <c:v>0.68400000000000005</c:v>
                      </c:pt>
                    </c:numCache>
                  </c:numRef>
                </c:val>
                <c:extLst>
                  <c:ext xmlns:c16="http://schemas.microsoft.com/office/drawing/2014/chart" uri="{C3380CC4-5D6E-409C-BE32-E72D297353CC}">
                    <c16:uniqueId val="{00000002-7006-4887-8340-9301880B8E1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 (2)'!$E$1</c15:sqref>
                        </c15:formulaRef>
                      </c:ext>
                    </c:extLst>
                    <c:strCache>
                      <c:ptCount val="1"/>
                      <c:pt idx="0">
                        <c:v>LGBM</c:v>
                      </c:pt>
                    </c:strCache>
                  </c:strRef>
                </c:tx>
                <c:spPr>
                  <a:pattFill prst="wdDnDiag">
                    <a:fgClr>
                      <a:schemeClr val="accent6"/>
                    </a:fgClr>
                    <a:bgClr>
                      <a:schemeClr val="bg1"/>
                    </a:bgClr>
                  </a:pattFill>
                  <a:ln w="38100">
                    <a:solidFill>
                      <a:schemeClr val="accent6"/>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 (2)'!$A$2:$A$5</c15:sqref>
                        </c15:formulaRef>
                      </c:ext>
                    </c:extLst>
                    <c:strCache>
                      <c:ptCount val="4"/>
                      <c:pt idx="0">
                        <c:v>Pair</c:v>
                      </c:pt>
                      <c:pt idx="1">
                        <c:v>Plan</c:v>
                      </c:pt>
                      <c:pt idx="2">
                        <c:v>Query</c:v>
                      </c:pt>
                      <c:pt idx="3">
                        <c:v>Database</c:v>
                      </c:pt>
                    </c:strCache>
                  </c:strRef>
                </c:cat>
                <c:val>
                  <c:numRef>
                    <c:extLst xmlns:c15="http://schemas.microsoft.com/office/drawing/2012/chart">
                      <c:ext xmlns:c15="http://schemas.microsoft.com/office/drawing/2012/chart" uri="{02D57815-91ED-43cb-92C2-25804820EDAC}">
                        <c15:formulaRef>
                          <c15:sqref>'Sheet1 (2)'!$E$2:$E$5</c15:sqref>
                        </c15:formulaRef>
                      </c:ext>
                    </c:extLst>
                    <c:numCache>
                      <c:formatCode>General</c:formatCode>
                      <c:ptCount val="4"/>
                      <c:pt idx="0">
                        <c:v>0.93959999999999999</c:v>
                      </c:pt>
                      <c:pt idx="1">
                        <c:v>0.92820000000000003</c:v>
                      </c:pt>
                      <c:pt idx="2">
                        <c:v>0.83620000000000005</c:v>
                      </c:pt>
                    </c:numCache>
                  </c:numRef>
                </c:val>
                <c:extLst xmlns:c15="http://schemas.microsoft.com/office/drawing/2012/chart">
                  <c:ext xmlns:c16="http://schemas.microsoft.com/office/drawing/2014/chart" uri="{C3380CC4-5D6E-409C-BE32-E72D297353CC}">
                    <c16:uniqueId val="{00000003-7006-4887-8340-9301880B8E1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 (2)'!$F$1</c15:sqref>
                        </c15:formulaRef>
                      </c:ext>
                    </c:extLst>
                    <c:strCache>
                      <c:ptCount val="1"/>
                      <c:pt idx="0">
                        <c:v>DNN</c:v>
                      </c:pt>
                    </c:strCache>
                  </c:strRef>
                </c:tx>
                <c:spPr>
                  <a:pattFill prst="dkHorz">
                    <a:fgClr>
                      <a:schemeClr val="tx1"/>
                    </a:fgClr>
                    <a:bgClr>
                      <a:schemeClr val="bg1"/>
                    </a:bgClr>
                  </a:pattFill>
                  <a:ln w="38100">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lgn="ct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 (2)'!$A$2:$A$5</c15:sqref>
                        </c15:formulaRef>
                      </c:ext>
                    </c:extLst>
                    <c:strCache>
                      <c:ptCount val="4"/>
                      <c:pt idx="0">
                        <c:v>Pair</c:v>
                      </c:pt>
                      <c:pt idx="1">
                        <c:v>Plan</c:v>
                      </c:pt>
                      <c:pt idx="2">
                        <c:v>Query</c:v>
                      </c:pt>
                      <c:pt idx="3">
                        <c:v>Database</c:v>
                      </c:pt>
                    </c:strCache>
                  </c:strRef>
                </c:cat>
                <c:val>
                  <c:numRef>
                    <c:extLst xmlns:c15="http://schemas.microsoft.com/office/drawing/2012/chart">
                      <c:ext xmlns:c15="http://schemas.microsoft.com/office/drawing/2012/chart" uri="{02D57815-91ED-43cb-92C2-25804820EDAC}">
                        <c15:formulaRef>
                          <c15:sqref>'Sheet1 (2)'!$F$2:$F$5</c15:sqref>
                        </c15:formulaRef>
                      </c:ext>
                    </c:extLst>
                    <c:numCache>
                      <c:formatCode>General</c:formatCode>
                      <c:ptCount val="4"/>
                      <c:pt idx="0">
                        <c:v>0.89300000000000002</c:v>
                      </c:pt>
                      <c:pt idx="1">
                        <c:v>0.89</c:v>
                      </c:pt>
                      <c:pt idx="2">
                        <c:v>0.89400000000000002</c:v>
                      </c:pt>
                    </c:numCache>
                  </c:numRef>
                </c:val>
                <c:extLst xmlns:c15="http://schemas.microsoft.com/office/drawing/2012/chart">
                  <c:ext xmlns:c16="http://schemas.microsoft.com/office/drawing/2014/chart" uri="{C3380CC4-5D6E-409C-BE32-E72D297353CC}">
                    <c16:uniqueId val="{00000004-7006-4887-8340-9301880B8E1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 (2)'!$G$1</c15:sqref>
                        </c15:formulaRef>
                      </c:ext>
                    </c:extLst>
                    <c:strCache>
                      <c:ptCount val="1"/>
                      <c:pt idx="0">
                        <c:v>Hybrid DNN</c:v>
                      </c:pt>
                    </c:strCache>
                  </c:strRef>
                </c:tx>
                <c:spPr>
                  <a:pattFill prst="dkUpDiag">
                    <a:fgClr>
                      <a:srgbClr val="C00000"/>
                    </a:fgClr>
                    <a:bgClr>
                      <a:schemeClr val="bg1"/>
                    </a:bgClr>
                  </a:pattFill>
                  <a:ln w="38100">
                    <a:solidFill>
                      <a:srgbClr val="C00000"/>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 (2)'!$A$2:$A$5</c15:sqref>
                        </c15:formulaRef>
                      </c:ext>
                    </c:extLst>
                    <c:strCache>
                      <c:ptCount val="4"/>
                      <c:pt idx="0">
                        <c:v>Pair</c:v>
                      </c:pt>
                      <c:pt idx="1">
                        <c:v>Plan</c:v>
                      </c:pt>
                      <c:pt idx="2">
                        <c:v>Query</c:v>
                      </c:pt>
                      <c:pt idx="3">
                        <c:v>Database</c:v>
                      </c:pt>
                    </c:strCache>
                  </c:strRef>
                </c:cat>
                <c:val>
                  <c:numRef>
                    <c:extLst xmlns:c15="http://schemas.microsoft.com/office/drawing/2012/chart">
                      <c:ext xmlns:c15="http://schemas.microsoft.com/office/drawing/2012/chart" uri="{02D57815-91ED-43cb-92C2-25804820EDAC}">
                        <c15:formulaRef>
                          <c15:sqref>'Sheet1 (2)'!$G$2:$G$5</c15:sqref>
                        </c15:formulaRef>
                      </c:ext>
                    </c:extLst>
                    <c:numCache>
                      <c:formatCode>General</c:formatCode>
                      <c:ptCount val="4"/>
                      <c:pt idx="0">
                        <c:v>0.92</c:v>
                      </c:pt>
                      <c:pt idx="1">
                        <c:v>0.92</c:v>
                      </c:pt>
                      <c:pt idx="2">
                        <c:v>0.92</c:v>
                      </c:pt>
                    </c:numCache>
                  </c:numRef>
                </c:val>
                <c:extLst xmlns:c15="http://schemas.microsoft.com/office/drawing/2012/chart">
                  <c:ext xmlns:c16="http://schemas.microsoft.com/office/drawing/2014/chart" uri="{C3380CC4-5D6E-409C-BE32-E72D297353CC}">
                    <c16:uniqueId val="{00000005-7006-4887-8340-9301880B8E10}"/>
                  </c:ext>
                </c:extLst>
              </c15:ser>
            </c15:filteredBarSeries>
          </c:ext>
        </c:extLst>
      </c:barChart>
      <c:catAx>
        <c:axId val="507059368"/>
        <c:scaling>
          <c:orientation val="minMax"/>
        </c:scaling>
        <c:delete val="0"/>
        <c:axPos val="b"/>
        <c:title>
          <c:tx>
            <c:rich>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Train/Test Split Mode</a:t>
                </a:r>
              </a:p>
            </c:rich>
          </c:tx>
          <c:layout>
            <c:manualLayout>
              <c:xMode val="edge"/>
              <c:yMode val="edge"/>
              <c:x val="0.41219389763779529"/>
              <c:y val="0.78250809273840771"/>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6416"/>
        <c:crosses val="autoZero"/>
        <c:auto val="1"/>
        <c:lblAlgn val="ctr"/>
        <c:lblOffset val="100"/>
        <c:noMultiLvlLbl val="0"/>
      </c:catAx>
      <c:valAx>
        <c:axId val="507056416"/>
        <c:scaling>
          <c:orientation val="minMax"/>
          <c:max val="1"/>
          <c:min val="0.5"/>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Accuracy</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a:solidFill>
              <a:schemeClr val="tx1"/>
            </a:solid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9368"/>
        <c:crosses val="autoZero"/>
        <c:crossBetween val="between"/>
        <c:majorUnit val="0.1"/>
      </c:valAx>
      <c:spPr>
        <a:noFill/>
        <a:ln>
          <a:noFill/>
        </a:ln>
        <a:effectLst/>
      </c:spPr>
    </c:plotArea>
    <c:legend>
      <c:legendPos val="b"/>
      <c:layout>
        <c:manualLayout>
          <c:xMode val="edge"/>
          <c:yMode val="edge"/>
          <c:x val="6.4568022747156603E-2"/>
          <c:y val="0.86110542432195969"/>
          <c:w val="0.87086395450568677"/>
          <c:h val="9.7227909011373584E-2"/>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400">
          <a:solidFill>
            <a:sysClr val="windowText" lastClr="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compare_simplify!$A$8</c:f>
              <c:strCache>
                <c:ptCount val="1"/>
                <c:pt idx="0">
                  <c:v>Optimizer</c:v>
                </c:pt>
              </c:strCache>
            </c:strRef>
          </c:tx>
          <c:spPr>
            <a:solidFill>
              <a:schemeClr val="accent5"/>
            </a:solidFill>
            <a:ln>
              <a:solidFill>
                <a:schemeClr val="accent5"/>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compare_simplify!$B$8:$E$8</c:f>
              <c:numCache>
                <c:formatCode>General</c:formatCode>
                <c:ptCount val="4"/>
                <c:pt idx="0">
                  <c:v>0.6794</c:v>
                </c:pt>
                <c:pt idx="1">
                  <c:v>0.67649333333333317</c:v>
                </c:pt>
                <c:pt idx="2">
                  <c:v>0.67712000000000006</c:v>
                </c:pt>
                <c:pt idx="3">
                  <c:v>0.67650666666666659</c:v>
                </c:pt>
              </c:numCache>
            </c:numRef>
          </c:val>
          <c:extLst>
            <c:ext xmlns:c16="http://schemas.microsoft.com/office/drawing/2014/chart" uri="{C3380CC4-5D6E-409C-BE32-E72D297353CC}">
              <c16:uniqueId val="{00000000-96F8-4C64-87B3-6C0CA2A5DB7B}"/>
            </c:ext>
          </c:extLst>
        </c:ser>
        <c:ser>
          <c:idx val="5"/>
          <c:order val="1"/>
          <c:tx>
            <c:strRef>
              <c:f>compare_simplify!$A$7</c:f>
              <c:strCache>
                <c:ptCount val="1"/>
                <c:pt idx="0">
                  <c:v>Offline</c:v>
                </c:pt>
              </c:strCache>
            </c:strRef>
          </c:tx>
          <c:spPr>
            <a:pattFill prst="lgGrid">
              <a:fgClr>
                <a:schemeClr val="accent2"/>
              </a:fgClr>
              <a:bgClr>
                <a:schemeClr val="bg1"/>
              </a:bgClr>
            </a:pattFill>
            <a:ln w="38100">
              <a:solidFill>
                <a:schemeClr val="accent2"/>
              </a:solidFill>
            </a:ln>
            <a:effectLst/>
          </c:spPr>
          <c:invertIfNegative val="0"/>
          <c:dLbls>
            <c:numFmt formatCode=".00" sourceLinked="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compare_simplify!$B$1:$E$1</c:f>
              <c:numCache>
                <c:formatCode>General</c:formatCode>
                <c:ptCount val="4"/>
                <c:pt idx="0">
                  <c:v>2</c:v>
                </c:pt>
                <c:pt idx="1">
                  <c:v>4</c:v>
                </c:pt>
                <c:pt idx="2">
                  <c:v>6</c:v>
                </c:pt>
                <c:pt idx="3">
                  <c:v>8</c:v>
                </c:pt>
              </c:numCache>
            </c:numRef>
          </c:cat>
          <c:val>
            <c:numRef>
              <c:f>compare_simplify!$B$7:$E$7</c:f>
              <c:numCache>
                <c:formatCode>General</c:formatCode>
                <c:ptCount val="4"/>
                <c:pt idx="0">
                  <c:v>0.7319</c:v>
                </c:pt>
                <c:pt idx="1">
                  <c:v>0.7319</c:v>
                </c:pt>
                <c:pt idx="2">
                  <c:v>0.7319</c:v>
                </c:pt>
                <c:pt idx="3">
                  <c:v>0.7319</c:v>
                </c:pt>
              </c:numCache>
            </c:numRef>
          </c:val>
          <c:extLst>
            <c:ext xmlns:c16="http://schemas.microsoft.com/office/drawing/2014/chart" uri="{C3380CC4-5D6E-409C-BE32-E72D297353CC}">
              <c16:uniqueId val="{00000001-96F8-4C64-87B3-6C0CA2A5DB7B}"/>
            </c:ext>
          </c:extLst>
        </c:ser>
        <c:ser>
          <c:idx val="4"/>
          <c:order val="2"/>
          <c:tx>
            <c:strRef>
              <c:f>compare_simplify!$A$6</c:f>
              <c:strCache>
                <c:ptCount val="1"/>
                <c:pt idx="0">
                  <c:v>Meta</c:v>
                </c:pt>
              </c:strCache>
            </c:strRef>
          </c:tx>
          <c:spPr>
            <a:pattFill prst="dkHorz">
              <a:fgClr>
                <a:schemeClr val="accent6"/>
              </a:fgClr>
              <a:bgClr>
                <a:schemeClr val="bg1"/>
              </a:bgClr>
            </a:pattFill>
            <a:ln w="38100">
              <a:solidFill>
                <a:schemeClr val="accent6"/>
              </a:solidFill>
            </a:ln>
            <a:effectLst/>
          </c:spPr>
          <c:invertIfNegative val="0"/>
          <c:dLbls>
            <c:numFmt formatCode=".00" sourceLinked="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compare_simplify!$B$1:$E$1</c:f>
              <c:numCache>
                <c:formatCode>General</c:formatCode>
                <c:ptCount val="4"/>
                <c:pt idx="0">
                  <c:v>2</c:v>
                </c:pt>
                <c:pt idx="1">
                  <c:v>4</c:v>
                </c:pt>
                <c:pt idx="2">
                  <c:v>6</c:v>
                </c:pt>
                <c:pt idx="3">
                  <c:v>8</c:v>
                </c:pt>
              </c:numCache>
            </c:numRef>
          </c:cat>
          <c:val>
            <c:numRef>
              <c:f>compare_simplify!$B$6:$E$6</c:f>
              <c:numCache>
                <c:formatCode>0.00</c:formatCode>
                <c:ptCount val="4"/>
                <c:pt idx="0">
                  <c:v>0.7645333333333334</c:v>
                </c:pt>
                <c:pt idx="1">
                  <c:v>0.80960000000000021</c:v>
                </c:pt>
                <c:pt idx="2">
                  <c:v>0.85573333333333346</c:v>
                </c:pt>
                <c:pt idx="3">
                  <c:v>0.87053999999999987</c:v>
                </c:pt>
              </c:numCache>
            </c:numRef>
          </c:val>
          <c:extLst>
            <c:ext xmlns:c16="http://schemas.microsoft.com/office/drawing/2014/chart" uri="{C3380CC4-5D6E-409C-BE32-E72D297353CC}">
              <c16:uniqueId val="{00000002-96F8-4C64-87B3-6C0CA2A5DB7B}"/>
            </c:ext>
          </c:extLst>
        </c:ser>
        <c:ser>
          <c:idx val="0"/>
          <c:order val="3"/>
          <c:tx>
            <c:strRef>
              <c:f>compare_simplify!$A$5</c:f>
              <c:strCache>
                <c:ptCount val="1"/>
                <c:pt idx="0">
                  <c:v>Hybrid DNN</c:v>
                </c:pt>
              </c:strCache>
            </c:strRef>
          </c:tx>
          <c:spPr>
            <a:pattFill prst="wdUpDiag">
              <a:fgClr>
                <a:srgbClr val="C00000"/>
              </a:fgClr>
              <a:bgClr>
                <a:schemeClr val="bg1"/>
              </a:bgClr>
            </a:pattFill>
            <a:ln w="38100">
              <a:solidFill>
                <a:srgbClr val="C00000"/>
              </a:solidFill>
            </a:ln>
            <a:effectLst/>
          </c:spPr>
          <c:invertIfNegative val="0"/>
          <c:dPt>
            <c:idx val="3"/>
            <c:invertIfNegative val="0"/>
            <c:bubble3D val="0"/>
            <c:spPr>
              <a:pattFill prst="wdUpDiag">
                <a:fgClr>
                  <a:srgbClr val="C00000"/>
                </a:fgClr>
                <a:bgClr>
                  <a:schemeClr val="bg1"/>
                </a:bgClr>
              </a:pattFill>
              <a:ln w="38100">
                <a:solidFill>
                  <a:srgbClr val="C00000"/>
                </a:solidFill>
              </a:ln>
              <a:effectLst/>
            </c:spPr>
            <c:extLst>
              <c:ext xmlns:c16="http://schemas.microsoft.com/office/drawing/2014/chart" uri="{C3380CC4-5D6E-409C-BE32-E72D297353CC}">
                <c16:uniqueId val="{00000004-96F8-4C64-87B3-6C0CA2A5DB7B}"/>
              </c:ext>
            </c:extLst>
          </c:dPt>
          <c:dLbls>
            <c:numFmt formatCode=".00" sourceLinked="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compare_simplify!$B$1:$E$1</c:f>
              <c:numCache>
                <c:formatCode>General</c:formatCode>
                <c:ptCount val="4"/>
                <c:pt idx="0">
                  <c:v>2</c:v>
                </c:pt>
                <c:pt idx="1">
                  <c:v>4</c:v>
                </c:pt>
                <c:pt idx="2">
                  <c:v>6</c:v>
                </c:pt>
                <c:pt idx="3">
                  <c:v>8</c:v>
                </c:pt>
              </c:numCache>
            </c:numRef>
          </c:cat>
          <c:val>
            <c:numRef>
              <c:f>compare_simplify!$B$5:$E$5</c:f>
              <c:numCache>
                <c:formatCode>0.00</c:formatCode>
                <c:ptCount val="4"/>
                <c:pt idx="0">
                  <c:v>0.67284444440000002</c:v>
                </c:pt>
                <c:pt idx="1">
                  <c:v>0.69295555553333332</c:v>
                </c:pt>
                <c:pt idx="2">
                  <c:v>0.71017777780000002</c:v>
                </c:pt>
                <c:pt idx="3">
                  <c:v>0.72222222213333331</c:v>
                </c:pt>
              </c:numCache>
            </c:numRef>
          </c:val>
          <c:extLst>
            <c:ext xmlns:c16="http://schemas.microsoft.com/office/drawing/2014/chart" uri="{C3380CC4-5D6E-409C-BE32-E72D297353CC}">
              <c16:uniqueId val="{00000005-96F8-4C64-87B3-6C0CA2A5DB7B}"/>
            </c:ext>
          </c:extLst>
        </c:ser>
        <c:dLbls>
          <c:dLblPos val="outEnd"/>
          <c:showLegendKey val="0"/>
          <c:showVal val="1"/>
          <c:showCatName val="0"/>
          <c:showSerName val="0"/>
          <c:showPercent val="0"/>
          <c:showBubbleSize val="0"/>
        </c:dLbls>
        <c:gapWidth val="70"/>
        <c:overlap val="-30"/>
        <c:axId val="715321696"/>
        <c:axId val="715327600"/>
      </c:barChart>
      <c:catAx>
        <c:axId val="715321696"/>
        <c:scaling>
          <c:orientation val="minMax"/>
        </c:scaling>
        <c:delete val="0"/>
        <c:axPos val="b"/>
        <c:title>
          <c:tx>
            <c:rich>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sz="2000"/>
                  <a:t>Number of Leaked Plans Per Query</a:t>
                </a:r>
              </a:p>
            </c:rich>
          </c:tx>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715327600"/>
        <c:crosses val="autoZero"/>
        <c:auto val="1"/>
        <c:lblAlgn val="ctr"/>
        <c:lblOffset val="100"/>
        <c:noMultiLvlLbl val="0"/>
      </c:catAx>
      <c:valAx>
        <c:axId val="715327600"/>
        <c:scaling>
          <c:orientation val="minMax"/>
          <c:max val="1"/>
          <c:min val="0.5"/>
        </c:scaling>
        <c:delete val="0"/>
        <c:axPos val="l"/>
        <c:title>
          <c:tx>
            <c:rich>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sz="2000"/>
                  <a:t>F1 Score</a:t>
                </a:r>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title>
        <c:numFmt formatCode="0.0" sourceLinked="0"/>
        <c:majorTickMark val="in"/>
        <c:minorTickMark val="none"/>
        <c:tickLblPos val="nextTo"/>
        <c:spPr>
          <a:noFill/>
          <a:ln w="25400">
            <a:solidFill>
              <a:schemeClr val="tx1"/>
            </a:solid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715321696"/>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2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solidFill>
            <a:sysClr val="windowText" lastClr="000000"/>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compare_simplify!$A$8</c:f>
              <c:strCache>
                <c:ptCount val="1"/>
                <c:pt idx="0">
                  <c:v>Optimizer</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compare_simplify!$B$8:$E$8</c:f>
              <c:numCache>
                <c:formatCode>General</c:formatCode>
                <c:ptCount val="4"/>
                <c:pt idx="0">
                  <c:v>0.78592000000000006</c:v>
                </c:pt>
                <c:pt idx="1">
                  <c:v>0.78510666666666673</c:v>
                </c:pt>
                <c:pt idx="2">
                  <c:v>0.78552</c:v>
                </c:pt>
                <c:pt idx="3">
                  <c:v>0.78526666666666678</c:v>
                </c:pt>
              </c:numCache>
            </c:numRef>
          </c:val>
          <c:extLst>
            <c:ext xmlns:c16="http://schemas.microsoft.com/office/drawing/2014/chart" uri="{C3380CC4-5D6E-409C-BE32-E72D297353CC}">
              <c16:uniqueId val="{00000000-6E32-4689-BDE4-5ABAFA18FFD7}"/>
            </c:ext>
          </c:extLst>
        </c:ser>
        <c:ser>
          <c:idx val="5"/>
          <c:order val="1"/>
          <c:tx>
            <c:strRef>
              <c:f>compare_simplify!$A$7</c:f>
              <c:strCache>
                <c:ptCount val="1"/>
                <c:pt idx="0">
                  <c:v>Offline</c:v>
                </c:pt>
              </c:strCache>
            </c:strRef>
          </c:tx>
          <c:spPr>
            <a:pattFill prst="lgGrid">
              <a:fgClr>
                <a:schemeClr val="accent2"/>
              </a:fgClr>
              <a:bgClr>
                <a:schemeClr val="bg1"/>
              </a:bgClr>
            </a:pattFill>
            <a:ln w="38100">
              <a:solidFill>
                <a:schemeClr val="accent2"/>
              </a:solidFill>
            </a:ln>
            <a:effectLst/>
          </c:spPr>
          <c:invertIfNegative val="0"/>
          <c:dLbls>
            <c:numFmt formatCode=".00" sourceLinked="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compare_simplify!$B$1:$E$1</c:f>
              <c:numCache>
                <c:formatCode>General</c:formatCode>
                <c:ptCount val="4"/>
                <c:pt idx="0">
                  <c:v>2</c:v>
                </c:pt>
                <c:pt idx="1">
                  <c:v>4</c:v>
                </c:pt>
                <c:pt idx="2">
                  <c:v>6</c:v>
                </c:pt>
                <c:pt idx="3">
                  <c:v>8</c:v>
                </c:pt>
              </c:numCache>
            </c:numRef>
          </c:cat>
          <c:val>
            <c:numRef>
              <c:f>compare_simplify!$B$7:$E$7</c:f>
              <c:numCache>
                <c:formatCode>General</c:formatCode>
                <c:ptCount val="4"/>
                <c:pt idx="0">
                  <c:v>0.82894999999999985</c:v>
                </c:pt>
                <c:pt idx="1">
                  <c:v>0.82894999999999985</c:v>
                </c:pt>
                <c:pt idx="2">
                  <c:v>0.82894999999999985</c:v>
                </c:pt>
                <c:pt idx="3">
                  <c:v>0.82894999999999985</c:v>
                </c:pt>
              </c:numCache>
            </c:numRef>
          </c:val>
          <c:extLst>
            <c:ext xmlns:c16="http://schemas.microsoft.com/office/drawing/2014/chart" uri="{C3380CC4-5D6E-409C-BE32-E72D297353CC}">
              <c16:uniqueId val="{00000001-6E32-4689-BDE4-5ABAFA18FFD7}"/>
            </c:ext>
          </c:extLst>
        </c:ser>
        <c:ser>
          <c:idx val="4"/>
          <c:order val="2"/>
          <c:tx>
            <c:strRef>
              <c:f>compare_simplify!$A$6</c:f>
              <c:strCache>
                <c:ptCount val="1"/>
                <c:pt idx="0">
                  <c:v>Meta</c:v>
                </c:pt>
              </c:strCache>
            </c:strRef>
          </c:tx>
          <c:spPr>
            <a:pattFill prst="dkHorz">
              <a:fgClr>
                <a:schemeClr val="accent6"/>
              </a:fgClr>
              <a:bgClr>
                <a:schemeClr val="bg1"/>
              </a:bgClr>
            </a:pattFill>
            <a:ln w="38100">
              <a:solidFill>
                <a:schemeClr val="accent6"/>
              </a:solidFill>
            </a:ln>
            <a:effectLst/>
          </c:spPr>
          <c:invertIfNegative val="0"/>
          <c:dLbls>
            <c:numFmt formatCode=".00" sourceLinked="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compare_simplify!$B$1:$E$1</c:f>
              <c:numCache>
                <c:formatCode>General</c:formatCode>
                <c:ptCount val="4"/>
                <c:pt idx="0">
                  <c:v>2</c:v>
                </c:pt>
                <c:pt idx="1">
                  <c:v>4</c:v>
                </c:pt>
                <c:pt idx="2">
                  <c:v>6</c:v>
                </c:pt>
                <c:pt idx="3">
                  <c:v>8</c:v>
                </c:pt>
              </c:numCache>
            </c:numRef>
          </c:cat>
          <c:val>
            <c:numRef>
              <c:f>compare_simplify!$B$6:$E$6</c:f>
              <c:numCache>
                <c:formatCode>0.00</c:formatCode>
                <c:ptCount val="4"/>
                <c:pt idx="0">
                  <c:v>0.8407066666666666</c:v>
                </c:pt>
                <c:pt idx="1">
                  <c:v>0.87892000000000015</c:v>
                </c:pt>
                <c:pt idx="2">
                  <c:v>0.89704000000000006</c:v>
                </c:pt>
                <c:pt idx="3">
                  <c:v>0.90960000000000008</c:v>
                </c:pt>
              </c:numCache>
            </c:numRef>
          </c:val>
          <c:extLst>
            <c:ext xmlns:c16="http://schemas.microsoft.com/office/drawing/2014/chart" uri="{C3380CC4-5D6E-409C-BE32-E72D297353CC}">
              <c16:uniqueId val="{00000002-6E32-4689-BDE4-5ABAFA18FFD7}"/>
            </c:ext>
          </c:extLst>
        </c:ser>
        <c:ser>
          <c:idx val="0"/>
          <c:order val="3"/>
          <c:tx>
            <c:strRef>
              <c:f>compare_simplify!$A$5</c:f>
              <c:strCache>
                <c:ptCount val="1"/>
                <c:pt idx="0">
                  <c:v>Hybrid DNN</c:v>
                </c:pt>
              </c:strCache>
            </c:strRef>
          </c:tx>
          <c:spPr>
            <a:pattFill prst="wdUpDiag">
              <a:fgClr>
                <a:srgbClr val="C00000"/>
              </a:fgClr>
              <a:bgClr>
                <a:schemeClr val="bg1"/>
              </a:bgClr>
            </a:pattFill>
            <a:ln w="38100">
              <a:solidFill>
                <a:srgbClr val="C00000"/>
              </a:solidFill>
            </a:ln>
            <a:effectLst/>
          </c:spPr>
          <c:invertIfNegative val="0"/>
          <c:dPt>
            <c:idx val="3"/>
            <c:invertIfNegative val="0"/>
            <c:bubble3D val="0"/>
            <c:spPr>
              <a:pattFill prst="wdUpDiag">
                <a:fgClr>
                  <a:srgbClr val="C00000"/>
                </a:fgClr>
                <a:bgClr>
                  <a:schemeClr val="bg1"/>
                </a:bgClr>
              </a:pattFill>
              <a:ln w="38100">
                <a:solidFill>
                  <a:srgbClr val="C00000"/>
                </a:solidFill>
              </a:ln>
              <a:effectLst/>
            </c:spPr>
            <c:extLst>
              <c:ext xmlns:c16="http://schemas.microsoft.com/office/drawing/2014/chart" uri="{C3380CC4-5D6E-409C-BE32-E72D297353CC}">
                <c16:uniqueId val="{00000004-6E32-4689-BDE4-5ABAFA18FFD7}"/>
              </c:ext>
            </c:extLst>
          </c:dPt>
          <c:dLbls>
            <c:numFmt formatCode=".00" sourceLinked="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compare_simplify!$B$1:$E$1</c:f>
              <c:numCache>
                <c:formatCode>General</c:formatCode>
                <c:ptCount val="4"/>
                <c:pt idx="0">
                  <c:v>2</c:v>
                </c:pt>
                <c:pt idx="1">
                  <c:v>4</c:v>
                </c:pt>
                <c:pt idx="2">
                  <c:v>6</c:v>
                </c:pt>
                <c:pt idx="3">
                  <c:v>8</c:v>
                </c:pt>
              </c:numCache>
            </c:numRef>
          </c:cat>
          <c:val>
            <c:numRef>
              <c:f>compare_simplify!$B$5:$E$5</c:f>
              <c:numCache>
                <c:formatCode>0.00</c:formatCode>
                <c:ptCount val="4"/>
                <c:pt idx="0">
                  <c:v>0.69186666666666663</c:v>
                </c:pt>
                <c:pt idx="1">
                  <c:v>0.70437777777777777</c:v>
                </c:pt>
                <c:pt idx="2">
                  <c:v>0.71057777777777775</c:v>
                </c:pt>
                <c:pt idx="3">
                  <c:v>0.7257111111111112</c:v>
                </c:pt>
              </c:numCache>
            </c:numRef>
          </c:val>
          <c:extLst>
            <c:ext xmlns:c16="http://schemas.microsoft.com/office/drawing/2014/chart" uri="{C3380CC4-5D6E-409C-BE32-E72D297353CC}">
              <c16:uniqueId val="{00000005-6E32-4689-BDE4-5ABAFA18FFD7}"/>
            </c:ext>
          </c:extLst>
        </c:ser>
        <c:dLbls>
          <c:dLblPos val="outEnd"/>
          <c:showLegendKey val="0"/>
          <c:showVal val="1"/>
          <c:showCatName val="0"/>
          <c:showSerName val="0"/>
          <c:showPercent val="0"/>
          <c:showBubbleSize val="0"/>
        </c:dLbls>
        <c:gapWidth val="70"/>
        <c:overlap val="-30"/>
        <c:axId val="715321696"/>
        <c:axId val="715327600"/>
      </c:barChart>
      <c:catAx>
        <c:axId val="715321696"/>
        <c:scaling>
          <c:orientation val="minMax"/>
        </c:scaling>
        <c:delete val="0"/>
        <c:axPos val="b"/>
        <c:title>
          <c:tx>
            <c:rich>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sz="2000"/>
                  <a:t>Number of Leaked Plans Per Query</a:t>
                </a:r>
              </a:p>
            </c:rich>
          </c:tx>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715327600"/>
        <c:crosses val="autoZero"/>
        <c:auto val="1"/>
        <c:lblAlgn val="ctr"/>
        <c:lblOffset val="100"/>
        <c:noMultiLvlLbl val="0"/>
      </c:catAx>
      <c:valAx>
        <c:axId val="715327600"/>
        <c:scaling>
          <c:orientation val="minMax"/>
          <c:max val="1"/>
          <c:min val="0.5"/>
        </c:scaling>
        <c:delete val="0"/>
        <c:axPos val="l"/>
        <c:title>
          <c:tx>
            <c:rich>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sz="2000"/>
                  <a:t>Accuracy</a:t>
                </a:r>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title>
        <c:numFmt formatCode="0.0" sourceLinked="0"/>
        <c:majorTickMark val="in"/>
        <c:minorTickMark val="none"/>
        <c:tickLblPos val="nextTo"/>
        <c:spPr>
          <a:noFill/>
          <a:ln w="25400">
            <a:solidFill>
              <a:schemeClr val="tx1"/>
            </a:solid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715321696"/>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2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solidFill>
            <a:sysClr val="windowText" lastClr="000000"/>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Optimizer</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Plan</c:v>
                </c:pt>
                <c:pt idx="1">
                  <c:v>Query</c:v>
                </c:pt>
              </c:strCache>
            </c:strRef>
          </c:cat>
          <c:val>
            <c:numRef>
              <c:f>Sheet1!$B$2:$B$3</c:f>
              <c:numCache>
                <c:formatCode>General</c:formatCode>
                <c:ptCount val="2"/>
                <c:pt idx="0">
                  <c:v>0.747</c:v>
                </c:pt>
                <c:pt idx="1">
                  <c:v>0.745</c:v>
                </c:pt>
              </c:numCache>
            </c:numRef>
          </c:val>
          <c:extLst>
            <c:ext xmlns:c16="http://schemas.microsoft.com/office/drawing/2014/chart" uri="{C3380CC4-5D6E-409C-BE32-E72D297353CC}">
              <c16:uniqueId val="{00000000-CD61-457A-95A7-AE6DC6509057}"/>
            </c:ext>
          </c:extLst>
        </c:ser>
        <c:ser>
          <c:idx val="1"/>
          <c:order val="1"/>
          <c:tx>
            <c:strRef>
              <c:f>Sheet1!$C$1</c:f>
              <c:strCache>
                <c:ptCount val="1"/>
                <c:pt idx="0">
                  <c:v>Operator Model</c:v>
                </c:pt>
              </c:strCache>
            </c:strRef>
          </c:tx>
          <c:spPr>
            <a:pattFill prst="pct20">
              <a:fgClr>
                <a:schemeClr val="tx1"/>
              </a:fgClr>
              <a:bgClr>
                <a:schemeClr val="bg1"/>
              </a:bgClr>
            </a:pattFill>
            <a:ln w="38100">
              <a:solidFill>
                <a:schemeClr val="tx1"/>
              </a:solidFill>
            </a:ln>
            <a:effectLst/>
          </c:spPr>
          <c:invertIfNegative val="0"/>
          <c:dLbls>
            <c:numFmt formatCode="#,##0.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Plan</c:v>
                </c:pt>
                <c:pt idx="1">
                  <c:v>Query</c:v>
                </c:pt>
              </c:strCache>
            </c:strRef>
          </c:cat>
          <c:val>
            <c:numRef>
              <c:f>Sheet1!$C$2:$C$3</c:f>
              <c:numCache>
                <c:formatCode>General</c:formatCode>
                <c:ptCount val="2"/>
                <c:pt idx="0">
                  <c:v>0.58499999999999996</c:v>
                </c:pt>
                <c:pt idx="1">
                  <c:v>0.55800000000000005</c:v>
                </c:pt>
              </c:numCache>
            </c:numRef>
          </c:val>
          <c:extLst>
            <c:ext xmlns:c16="http://schemas.microsoft.com/office/drawing/2014/chart" uri="{C3380CC4-5D6E-409C-BE32-E72D297353CC}">
              <c16:uniqueId val="{00000001-CD61-457A-95A7-AE6DC6509057}"/>
            </c:ext>
          </c:extLst>
        </c:ser>
        <c:ser>
          <c:idx val="2"/>
          <c:order val="2"/>
          <c:tx>
            <c:strRef>
              <c:f>Sheet1!$D$1</c:f>
              <c:strCache>
                <c:ptCount val="1"/>
                <c:pt idx="0">
                  <c:v>Plan Model</c:v>
                </c:pt>
              </c:strCache>
            </c:strRef>
          </c:tx>
          <c:spPr>
            <a:pattFill prst="lgGrid">
              <a:fgClr>
                <a:schemeClr val="accent2"/>
              </a:fgClr>
              <a:bgClr>
                <a:schemeClr val="bg1"/>
              </a:bgClr>
            </a:pattFill>
            <a:ln w="38100">
              <a:solidFill>
                <a:schemeClr val="accent2"/>
              </a:solidFill>
            </a:ln>
            <a:effectLst/>
          </c:spPr>
          <c:invertIfNegative val="0"/>
          <c:dLbls>
            <c:numFmt formatCode="#,##0.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Plan</c:v>
                </c:pt>
                <c:pt idx="1">
                  <c:v>Query</c:v>
                </c:pt>
              </c:strCache>
            </c:strRef>
          </c:cat>
          <c:val>
            <c:numRef>
              <c:f>Sheet1!$D$2:$D$3</c:f>
              <c:numCache>
                <c:formatCode>General</c:formatCode>
                <c:ptCount val="2"/>
                <c:pt idx="0">
                  <c:v>0.80700000000000005</c:v>
                </c:pt>
                <c:pt idx="1">
                  <c:v>0.748</c:v>
                </c:pt>
              </c:numCache>
            </c:numRef>
          </c:val>
          <c:extLst>
            <c:ext xmlns:c16="http://schemas.microsoft.com/office/drawing/2014/chart" uri="{C3380CC4-5D6E-409C-BE32-E72D297353CC}">
              <c16:uniqueId val="{00000002-CD61-457A-95A7-AE6DC6509057}"/>
            </c:ext>
          </c:extLst>
        </c:ser>
        <c:ser>
          <c:idx val="3"/>
          <c:order val="3"/>
          <c:tx>
            <c:strRef>
              <c:f>Sheet1!$E$1</c:f>
              <c:strCache>
                <c:ptCount val="1"/>
                <c:pt idx="0">
                  <c:v>Pair Model</c:v>
                </c:pt>
              </c:strCache>
            </c:strRef>
          </c:tx>
          <c:spPr>
            <a:pattFill prst="wdDnDiag">
              <a:fgClr>
                <a:schemeClr val="accent4"/>
              </a:fgClr>
              <a:bgClr>
                <a:schemeClr val="bg1"/>
              </a:bgClr>
            </a:pattFill>
            <a:ln w="38100">
              <a:solidFill>
                <a:schemeClr val="accent4"/>
              </a:solidFill>
            </a:ln>
            <a:effectLst/>
          </c:spPr>
          <c:invertIfNegative val="0"/>
          <c:dLbls>
            <c:numFmt formatCode="#,##0.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Plan</c:v>
                </c:pt>
                <c:pt idx="1">
                  <c:v>Query</c:v>
                </c:pt>
              </c:strCache>
            </c:strRef>
          </c:cat>
          <c:val>
            <c:numRef>
              <c:f>Sheet1!$E$2:$E$3</c:f>
              <c:numCache>
                <c:formatCode>General</c:formatCode>
                <c:ptCount val="2"/>
                <c:pt idx="0">
                  <c:v>0.84499999999999997</c:v>
                </c:pt>
                <c:pt idx="1">
                  <c:v>0.77800000000000002</c:v>
                </c:pt>
              </c:numCache>
            </c:numRef>
          </c:val>
          <c:extLst>
            <c:ext xmlns:c16="http://schemas.microsoft.com/office/drawing/2014/chart" uri="{C3380CC4-5D6E-409C-BE32-E72D297353CC}">
              <c16:uniqueId val="{00000003-CD61-457A-95A7-AE6DC6509057}"/>
            </c:ext>
          </c:extLst>
        </c:ser>
        <c:ser>
          <c:idx val="4"/>
          <c:order val="4"/>
          <c:tx>
            <c:strRef>
              <c:f>Sheet1!$F$1</c:f>
              <c:strCache>
                <c:ptCount val="1"/>
                <c:pt idx="0">
                  <c:v>Classifier</c:v>
                </c:pt>
              </c:strCache>
            </c:strRef>
          </c:tx>
          <c:spPr>
            <a:pattFill prst="dkHorz">
              <a:fgClr>
                <a:schemeClr val="accent6"/>
              </a:fgClr>
              <a:bgClr>
                <a:schemeClr val="bg1"/>
              </a:bgClr>
            </a:pattFill>
            <a:ln w="38100">
              <a:solidFill>
                <a:schemeClr val="accent6"/>
              </a:solidFill>
            </a:ln>
            <a:effectLst/>
          </c:spPr>
          <c:invertIfNegative val="0"/>
          <c:dLbls>
            <c:numFmt formatCode="#,##0.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Plan</c:v>
                </c:pt>
                <c:pt idx="1">
                  <c:v>Query</c:v>
                </c:pt>
              </c:strCache>
            </c:strRef>
          </c:cat>
          <c:val>
            <c:numRef>
              <c:f>Sheet1!$F$2:$F$3</c:f>
              <c:numCache>
                <c:formatCode>General</c:formatCode>
                <c:ptCount val="2"/>
                <c:pt idx="0">
                  <c:v>0.96</c:v>
                </c:pt>
                <c:pt idx="1">
                  <c:v>0.85</c:v>
                </c:pt>
              </c:numCache>
            </c:numRef>
          </c:val>
          <c:extLst>
            <c:ext xmlns:c16="http://schemas.microsoft.com/office/drawing/2014/chart" uri="{C3380CC4-5D6E-409C-BE32-E72D297353CC}">
              <c16:uniqueId val="{00000004-CD61-457A-95A7-AE6DC6509057}"/>
            </c:ext>
          </c:extLst>
        </c:ser>
        <c:dLbls>
          <c:dLblPos val="outEnd"/>
          <c:showLegendKey val="0"/>
          <c:showVal val="1"/>
          <c:showCatName val="0"/>
          <c:showSerName val="0"/>
          <c:showPercent val="0"/>
          <c:showBubbleSize val="0"/>
        </c:dLbls>
        <c:gapWidth val="219"/>
        <c:overlap val="-27"/>
        <c:axId val="507059368"/>
        <c:axId val="507056416"/>
      </c:barChart>
      <c:catAx>
        <c:axId val="507059368"/>
        <c:scaling>
          <c:orientation val="minMax"/>
        </c:scaling>
        <c:delete val="0"/>
        <c:axPos val="b"/>
        <c:title>
          <c:tx>
            <c:rich>
              <a:bodyPr rot="0" spcFirstLastPara="1" vertOverflow="ellipsis" vert="horz" wrap="square" anchor="ctr" anchorCtr="0"/>
              <a:lstStyle/>
              <a:p>
                <a:pPr>
                  <a:defRPr sz="2400" b="0" i="0" u="none" strike="noStrike" kern="1200" baseline="0">
                    <a:solidFill>
                      <a:sysClr val="windowText" lastClr="000000"/>
                    </a:solidFill>
                    <a:latin typeface="+mn-lt"/>
                    <a:ea typeface="+mn-ea"/>
                    <a:cs typeface="+mn-cs"/>
                  </a:defRPr>
                </a:pPr>
                <a:r>
                  <a:rPr lang="en-US"/>
                  <a:t>Train/Test Split Mode</a:t>
                </a:r>
              </a:p>
            </c:rich>
          </c:tx>
          <c:overlay val="0"/>
          <c:spPr>
            <a:noFill/>
            <a:ln>
              <a:noFill/>
            </a:ln>
            <a:effectLst/>
          </c:spPr>
          <c:txPr>
            <a:bodyPr rot="0" spcFirstLastPara="1" vertOverflow="ellipsis" vert="horz" wrap="square" anchor="ctr" anchorCtr="0"/>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6416"/>
        <c:crosses val="autoZero"/>
        <c:auto val="1"/>
        <c:lblAlgn val="ctr"/>
        <c:lblOffset val="100"/>
        <c:noMultiLvlLbl val="0"/>
      </c:catAx>
      <c:valAx>
        <c:axId val="507056416"/>
        <c:scaling>
          <c:orientation val="minMax"/>
          <c:max val="1"/>
          <c:min val="0.5"/>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F1 Score</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a:solidFill>
              <a:schemeClr val="tx1"/>
            </a:solid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9368"/>
        <c:crosses val="autoZero"/>
        <c:crossBetween val="between"/>
        <c:majorUnit val="0.1"/>
      </c:valAx>
      <c:spPr>
        <a:noFill/>
        <a:ln>
          <a:noFill/>
        </a:ln>
        <a:effectLst/>
      </c:spPr>
    </c:plotArea>
    <c:legend>
      <c:legendPos val="b"/>
      <c:layout>
        <c:manualLayout>
          <c:xMode val="edge"/>
          <c:yMode val="edge"/>
          <c:x val="2.2807414698162734E-2"/>
          <c:y val="0.79304418197725279"/>
          <c:w val="0.96410728346456698"/>
          <c:h val="0.19028915135608049"/>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400">
          <a:solidFill>
            <a:sysClr val="windowText" lastClr="000000"/>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Optimizer</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Sheet1!$B$2:$B$4</c:f>
              <c:numCache>
                <c:formatCode>General</c:formatCode>
                <c:ptCount val="3"/>
                <c:pt idx="0">
                  <c:v>0.749</c:v>
                </c:pt>
                <c:pt idx="1">
                  <c:v>0.747</c:v>
                </c:pt>
                <c:pt idx="2">
                  <c:v>0.745</c:v>
                </c:pt>
              </c:numCache>
            </c:numRef>
          </c:val>
          <c:extLst>
            <c:ext xmlns:c16="http://schemas.microsoft.com/office/drawing/2014/chart" uri="{C3380CC4-5D6E-409C-BE32-E72D297353CC}">
              <c16:uniqueId val="{00000000-4D26-4C54-A0BC-D800B1A95701}"/>
            </c:ext>
          </c:extLst>
        </c:ser>
        <c:ser>
          <c:idx val="1"/>
          <c:order val="1"/>
          <c:tx>
            <c:strRef>
              <c:f>Sheet1!$C$1</c:f>
              <c:strCache>
                <c:ptCount val="1"/>
                <c:pt idx="0">
                  <c:v>LR</c:v>
                </c:pt>
              </c:strCache>
            </c:strRef>
          </c:tx>
          <c:spPr>
            <a:pattFill prst="pct20">
              <a:fgClr>
                <a:schemeClr val="tx1"/>
              </a:fgClr>
              <a:bgClr>
                <a:schemeClr val="bg1"/>
              </a:bgClr>
            </a:pattFill>
            <a:ln w="38100">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Sheet1!$C$2:$C$4</c:f>
              <c:numCache>
                <c:formatCode>General</c:formatCode>
                <c:ptCount val="3"/>
                <c:pt idx="0">
                  <c:v>0.72699999999999998</c:v>
                </c:pt>
                <c:pt idx="1">
                  <c:v>0.71279999999999999</c:v>
                </c:pt>
                <c:pt idx="2">
                  <c:v>0.68400000000000005</c:v>
                </c:pt>
              </c:numCache>
            </c:numRef>
          </c:val>
          <c:extLst>
            <c:ext xmlns:c16="http://schemas.microsoft.com/office/drawing/2014/chart" uri="{C3380CC4-5D6E-409C-BE32-E72D297353CC}">
              <c16:uniqueId val="{00000001-4D26-4C54-A0BC-D800B1A95701}"/>
            </c:ext>
          </c:extLst>
        </c:ser>
        <c:ser>
          <c:idx val="2"/>
          <c:order val="2"/>
          <c:tx>
            <c:strRef>
              <c:f>Sheet1!$D$1</c:f>
              <c:strCache>
                <c:ptCount val="1"/>
                <c:pt idx="0">
                  <c:v>RF</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Sheet1!$D$2:$D$4</c:f>
              <c:numCache>
                <c:formatCode>General</c:formatCode>
                <c:ptCount val="3"/>
                <c:pt idx="0">
                  <c:v>0.97619999999999996</c:v>
                </c:pt>
                <c:pt idx="1">
                  <c:v>0.96060000000000001</c:v>
                </c:pt>
                <c:pt idx="2">
                  <c:v>0.85260000000000002</c:v>
                </c:pt>
              </c:numCache>
            </c:numRef>
          </c:val>
          <c:extLst>
            <c:ext xmlns:c16="http://schemas.microsoft.com/office/drawing/2014/chart" uri="{C3380CC4-5D6E-409C-BE32-E72D297353CC}">
              <c16:uniqueId val="{00000002-4D26-4C54-A0BC-D800B1A95701}"/>
            </c:ext>
          </c:extLst>
        </c:ser>
        <c:ser>
          <c:idx val="3"/>
          <c:order val="3"/>
          <c:tx>
            <c:strRef>
              <c:f>Sheet1!$E$1</c:f>
              <c:strCache>
                <c:ptCount val="1"/>
                <c:pt idx="0">
                  <c:v>LGBM</c:v>
                </c:pt>
              </c:strCache>
            </c:strRef>
          </c:tx>
          <c:spPr>
            <a:pattFill prst="wdDnDiag">
              <a:fgClr>
                <a:schemeClr val="accent6"/>
              </a:fgClr>
              <a:bgClr>
                <a:schemeClr val="bg1"/>
              </a:bgClr>
            </a:pattFill>
            <a:ln w="38100">
              <a:solidFill>
                <a:schemeClr val="accent6"/>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Sheet1!$E$2:$E$4</c:f>
              <c:numCache>
                <c:formatCode>General</c:formatCode>
                <c:ptCount val="3"/>
                <c:pt idx="0">
                  <c:v>0.93959999999999999</c:v>
                </c:pt>
                <c:pt idx="1">
                  <c:v>0.92820000000000003</c:v>
                </c:pt>
                <c:pt idx="2">
                  <c:v>0.83620000000000005</c:v>
                </c:pt>
              </c:numCache>
            </c:numRef>
          </c:val>
          <c:extLst>
            <c:ext xmlns:c16="http://schemas.microsoft.com/office/drawing/2014/chart" uri="{C3380CC4-5D6E-409C-BE32-E72D297353CC}">
              <c16:uniqueId val="{00000003-4D26-4C54-A0BC-D800B1A95701}"/>
            </c:ext>
          </c:extLst>
        </c:ser>
        <c:ser>
          <c:idx val="4"/>
          <c:order val="4"/>
          <c:tx>
            <c:strRef>
              <c:f>Sheet1!$F$1</c:f>
              <c:strCache>
                <c:ptCount val="1"/>
                <c:pt idx="0">
                  <c:v>DNN</c:v>
                </c:pt>
              </c:strCache>
            </c:strRef>
          </c:tx>
          <c:spPr>
            <a:pattFill prst="dkHorz">
              <a:fgClr>
                <a:schemeClr val="tx1"/>
              </a:fgClr>
              <a:bgClr>
                <a:schemeClr val="bg1"/>
              </a:bgClr>
            </a:pattFill>
            <a:ln w="38100">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lgn="ct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Sheet1!$F$2:$F$4</c:f>
              <c:numCache>
                <c:formatCode>General</c:formatCode>
                <c:ptCount val="3"/>
                <c:pt idx="0">
                  <c:v>0.89300000000000002</c:v>
                </c:pt>
                <c:pt idx="1">
                  <c:v>0.89</c:v>
                </c:pt>
                <c:pt idx="2">
                  <c:v>0.89400000000000002</c:v>
                </c:pt>
              </c:numCache>
            </c:numRef>
          </c:val>
          <c:extLst>
            <c:ext xmlns:c16="http://schemas.microsoft.com/office/drawing/2014/chart" uri="{C3380CC4-5D6E-409C-BE32-E72D297353CC}">
              <c16:uniqueId val="{00000004-4D26-4C54-A0BC-D800B1A95701}"/>
            </c:ext>
          </c:extLst>
        </c:ser>
        <c:ser>
          <c:idx val="5"/>
          <c:order val="5"/>
          <c:tx>
            <c:strRef>
              <c:f>Sheet1!$G$1</c:f>
              <c:strCache>
                <c:ptCount val="1"/>
                <c:pt idx="0">
                  <c:v>Hybrid DNN</c:v>
                </c:pt>
              </c:strCache>
            </c:strRef>
          </c:tx>
          <c:spPr>
            <a:pattFill prst="dkUpDiag">
              <a:fgClr>
                <a:srgbClr val="C00000"/>
              </a:fgClr>
              <a:bgClr>
                <a:schemeClr val="bg1"/>
              </a:bgClr>
            </a:pattFill>
            <a:ln w="38100">
              <a:solidFill>
                <a:srgbClr val="C00000"/>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Sheet1!$G$2:$G$4</c:f>
              <c:numCache>
                <c:formatCode>General</c:formatCode>
                <c:ptCount val="3"/>
                <c:pt idx="0">
                  <c:v>0.92</c:v>
                </c:pt>
                <c:pt idx="1">
                  <c:v>0.92</c:v>
                </c:pt>
                <c:pt idx="2">
                  <c:v>0.92</c:v>
                </c:pt>
              </c:numCache>
            </c:numRef>
          </c:val>
          <c:extLst>
            <c:ext xmlns:c16="http://schemas.microsoft.com/office/drawing/2014/chart" uri="{C3380CC4-5D6E-409C-BE32-E72D297353CC}">
              <c16:uniqueId val="{00000005-4D26-4C54-A0BC-D800B1A95701}"/>
            </c:ext>
          </c:extLst>
        </c:ser>
        <c:dLbls>
          <c:dLblPos val="outEnd"/>
          <c:showLegendKey val="0"/>
          <c:showVal val="1"/>
          <c:showCatName val="0"/>
          <c:showSerName val="0"/>
          <c:showPercent val="0"/>
          <c:showBubbleSize val="0"/>
        </c:dLbls>
        <c:gapWidth val="100"/>
        <c:overlap val="-27"/>
        <c:axId val="507059368"/>
        <c:axId val="507056416"/>
      </c:barChart>
      <c:catAx>
        <c:axId val="507059368"/>
        <c:scaling>
          <c:orientation val="minMax"/>
        </c:scaling>
        <c:delete val="0"/>
        <c:axPos val="b"/>
        <c:title>
          <c:tx>
            <c:rich>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Train/Test Split Mode</a:t>
                </a:r>
              </a:p>
            </c:rich>
          </c:tx>
          <c:layout>
            <c:manualLayout>
              <c:xMode val="edge"/>
              <c:yMode val="edge"/>
              <c:x val="0.41219389763779529"/>
              <c:y val="0.78250809273840771"/>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6416"/>
        <c:crosses val="autoZero"/>
        <c:auto val="1"/>
        <c:lblAlgn val="ctr"/>
        <c:lblOffset val="100"/>
        <c:noMultiLvlLbl val="0"/>
      </c:catAx>
      <c:valAx>
        <c:axId val="507056416"/>
        <c:scaling>
          <c:orientation val="minMax"/>
          <c:max val="1"/>
          <c:min val="0.5"/>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F1 Score</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a:solidFill>
              <a:schemeClr val="tx1"/>
            </a:solid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9368"/>
        <c:crosses val="autoZero"/>
        <c:crossBetween val="between"/>
        <c:majorUnit val="0.1"/>
      </c:valAx>
      <c:spPr>
        <a:noFill/>
        <a:ln>
          <a:noFill/>
        </a:ln>
        <a:effectLst/>
      </c:spPr>
    </c:plotArea>
    <c:legend>
      <c:legendPos val="b"/>
      <c:layout>
        <c:manualLayout>
          <c:xMode val="edge"/>
          <c:yMode val="edge"/>
          <c:x val="6.4568022747156603E-2"/>
          <c:y val="0.86110542432195969"/>
          <c:w val="0.87086395450568677"/>
          <c:h val="9.7227909011373584E-2"/>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400">
          <a:solidFill>
            <a:sysClr val="windowText" lastClr="000000"/>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Optimizer</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Sheet1!$B$2:$B$4</c:f>
              <c:numCache>
                <c:formatCode>General</c:formatCode>
                <c:ptCount val="3"/>
                <c:pt idx="0">
                  <c:v>0.81440000000000001</c:v>
                </c:pt>
                <c:pt idx="1">
                  <c:v>0.81400000000000006</c:v>
                </c:pt>
                <c:pt idx="2">
                  <c:v>0.81089999999999995</c:v>
                </c:pt>
              </c:numCache>
            </c:numRef>
          </c:val>
          <c:extLst>
            <c:ext xmlns:c16="http://schemas.microsoft.com/office/drawing/2014/chart" uri="{C3380CC4-5D6E-409C-BE32-E72D297353CC}">
              <c16:uniqueId val="{00000000-8C77-4268-AA1E-620A1572F544}"/>
            </c:ext>
          </c:extLst>
        </c:ser>
        <c:ser>
          <c:idx val="1"/>
          <c:order val="1"/>
          <c:tx>
            <c:strRef>
              <c:f>Sheet1!$C$1</c:f>
              <c:strCache>
                <c:ptCount val="1"/>
                <c:pt idx="0">
                  <c:v>LR</c:v>
                </c:pt>
              </c:strCache>
            </c:strRef>
          </c:tx>
          <c:spPr>
            <a:pattFill prst="pct20">
              <a:fgClr>
                <a:schemeClr val="tx1"/>
              </a:fgClr>
              <a:bgClr>
                <a:schemeClr val="bg1"/>
              </a:bgClr>
            </a:pattFill>
            <a:ln w="38100">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Sheet1!$C$2:$C$4</c:f>
              <c:numCache>
                <c:formatCode>General</c:formatCode>
                <c:ptCount val="3"/>
                <c:pt idx="0">
                  <c:v>0.76819999999999999</c:v>
                </c:pt>
                <c:pt idx="1">
                  <c:v>0.74860000000000004</c:v>
                </c:pt>
                <c:pt idx="2">
                  <c:v>0.72660000000000002</c:v>
                </c:pt>
              </c:numCache>
            </c:numRef>
          </c:val>
          <c:extLst>
            <c:ext xmlns:c16="http://schemas.microsoft.com/office/drawing/2014/chart" uri="{C3380CC4-5D6E-409C-BE32-E72D297353CC}">
              <c16:uniqueId val="{00000001-8C77-4268-AA1E-620A1572F544}"/>
            </c:ext>
          </c:extLst>
        </c:ser>
        <c:ser>
          <c:idx val="2"/>
          <c:order val="2"/>
          <c:tx>
            <c:strRef>
              <c:f>Sheet1!$D$1</c:f>
              <c:strCache>
                <c:ptCount val="1"/>
                <c:pt idx="0">
                  <c:v>RF</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Sheet1!$D$2:$D$4</c:f>
              <c:numCache>
                <c:formatCode>General</c:formatCode>
                <c:ptCount val="3"/>
                <c:pt idx="0">
                  <c:v>0.9827999999999999</c:v>
                </c:pt>
                <c:pt idx="1">
                  <c:v>0.97140000000000004</c:v>
                </c:pt>
                <c:pt idx="2">
                  <c:v>0.88870000000000005</c:v>
                </c:pt>
              </c:numCache>
            </c:numRef>
          </c:val>
          <c:extLst>
            <c:ext xmlns:c16="http://schemas.microsoft.com/office/drawing/2014/chart" uri="{C3380CC4-5D6E-409C-BE32-E72D297353CC}">
              <c16:uniqueId val="{00000002-8C77-4268-AA1E-620A1572F544}"/>
            </c:ext>
          </c:extLst>
        </c:ser>
        <c:ser>
          <c:idx val="3"/>
          <c:order val="3"/>
          <c:tx>
            <c:strRef>
              <c:f>Sheet1!$E$1</c:f>
              <c:strCache>
                <c:ptCount val="1"/>
                <c:pt idx="0">
                  <c:v>LGBM</c:v>
                </c:pt>
              </c:strCache>
            </c:strRef>
          </c:tx>
          <c:spPr>
            <a:pattFill prst="wdDnDiag">
              <a:fgClr>
                <a:schemeClr val="accent6"/>
              </a:fgClr>
              <a:bgClr>
                <a:schemeClr val="bg1"/>
              </a:bgClr>
            </a:pattFill>
            <a:ln w="38100">
              <a:solidFill>
                <a:schemeClr val="accent6"/>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Sheet1!$E$2:$E$4</c:f>
              <c:numCache>
                <c:formatCode>General</c:formatCode>
                <c:ptCount val="3"/>
                <c:pt idx="0">
                  <c:v>0.95679999999999998</c:v>
                </c:pt>
                <c:pt idx="1">
                  <c:v>0.94879999999999998</c:v>
                </c:pt>
                <c:pt idx="2">
                  <c:v>0.88970000000000005</c:v>
                </c:pt>
              </c:numCache>
            </c:numRef>
          </c:val>
          <c:extLst>
            <c:ext xmlns:c16="http://schemas.microsoft.com/office/drawing/2014/chart" uri="{C3380CC4-5D6E-409C-BE32-E72D297353CC}">
              <c16:uniqueId val="{00000003-8C77-4268-AA1E-620A1572F544}"/>
            </c:ext>
          </c:extLst>
        </c:ser>
        <c:ser>
          <c:idx val="4"/>
          <c:order val="4"/>
          <c:tx>
            <c:strRef>
              <c:f>Sheet1!$F$1</c:f>
              <c:strCache>
                <c:ptCount val="1"/>
                <c:pt idx="0">
                  <c:v>DNN</c:v>
                </c:pt>
              </c:strCache>
            </c:strRef>
          </c:tx>
          <c:spPr>
            <a:pattFill prst="dkHorz">
              <a:fgClr>
                <a:schemeClr val="tx1"/>
              </a:fgClr>
              <a:bgClr>
                <a:schemeClr val="bg1"/>
              </a:bgClr>
            </a:pattFill>
            <a:ln w="38100">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lgn="ct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Sheet1!$F$2:$F$4</c:f>
              <c:numCache>
                <c:formatCode>General</c:formatCode>
                <c:ptCount val="3"/>
                <c:pt idx="0">
                  <c:v>0.8746666666666667</c:v>
                </c:pt>
                <c:pt idx="1">
                  <c:v>0.8736666666666667</c:v>
                </c:pt>
                <c:pt idx="2">
                  <c:v>0.87529999999999997</c:v>
                </c:pt>
              </c:numCache>
            </c:numRef>
          </c:val>
          <c:extLst>
            <c:ext xmlns:c16="http://schemas.microsoft.com/office/drawing/2014/chart" uri="{C3380CC4-5D6E-409C-BE32-E72D297353CC}">
              <c16:uniqueId val="{00000004-8C77-4268-AA1E-620A1572F544}"/>
            </c:ext>
          </c:extLst>
        </c:ser>
        <c:ser>
          <c:idx val="5"/>
          <c:order val="5"/>
          <c:tx>
            <c:strRef>
              <c:f>Sheet1!$G$1</c:f>
              <c:strCache>
                <c:ptCount val="1"/>
                <c:pt idx="0">
                  <c:v>Hybrid DNN</c:v>
                </c:pt>
              </c:strCache>
            </c:strRef>
          </c:tx>
          <c:spPr>
            <a:pattFill prst="dkUpDiag">
              <a:fgClr>
                <a:srgbClr val="C00000"/>
              </a:fgClr>
              <a:bgClr>
                <a:schemeClr val="bg1"/>
              </a:bgClr>
            </a:pattFill>
            <a:ln w="38100">
              <a:solidFill>
                <a:srgbClr val="C00000"/>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Sheet1!$G$2:$G$4</c:f>
              <c:numCache>
                <c:formatCode>General</c:formatCode>
                <c:ptCount val="3"/>
                <c:pt idx="0">
                  <c:v>0.90633333333333344</c:v>
                </c:pt>
                <c:pt idx="1">
                  <c:v>0.90700000000000003</c:v>
                </c:pt>
                <c:pt idx="2">
                  <c:v>0.90599999999999992</c:v>
                </c:pt>
              </c:numCache>
            </c:numRef>
          </c:val>
          <c:extLst>
            <c:ext xmlns:c16="http://schemas.microsoft.com/office/drawing/2014/chart" uri="{C3380CC4-5D6E-409C-BE32-E72D297353CC}">
              <c16:uniqueId val="{00000005-8C77-4268-AA1E-620A1572F544}"/>
            </c:ext>
          </c:extLst>
        </c:ser>
        <c:dLbls>
          <c:dLblPos val="outEnd"/>
          <c:showLegendKey val="0"/>
          <c:showVal val="1"/>
          <c:showCatName val="0"/>
          <c:showSerName val="0"/>
          <c:showPercent val="0"/>
          <c:showBubbleSize val="0"/>
        </c:dLbls>
        <c:gapWidth val="100"/>
        <c:overlap val="-27"/>
        <c:axId val="507059368"/>
        <c:axId val="507056416"/>
      </c:barChart>
      <c:catAx>
        <c:axId val="507059368"/>
        <c:scaling>
          <c:orientation val="minMax"/>
        </c:scaling>
        <c:delete val="0"/>
        <c:axPos val="b"/>
        <c:title>
          <c:tx>
            <c:rich>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Train/Test Split Mode</a:t>
                </a:r>
              </a:p>
            </c:rich>
          </c:tx>
          <c:layout>
            <c:manualLayout>
              <c:xMode val="edge"/>
              <c:yMode val="edge"/>
              <c:x val="0.41219389763779529"/>
              <c:y val="0.78250809273840771"/>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6416"/>
        <c:crosses val="autoZero"/>
        <c:auto val="1"/>
        <c:lblAlgn val="ctr"/>
        <c:lblOffset val="100"/>
        <c:noMultiLvlLbl val="0"/>
      </c:catAx>
      <c:valAx>
        <c:axId val="507056416"/>
        <c:scaling>
          <c:orientation val="minMax"/>
          <c:max val="1"/>
          <c:min val="0.5"/>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Accuracy</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a:solidFill>
              <a:schemeClr val="tx1"/>
            </a:solid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9368"/>
        <c:crosses val="autoZero"/>
        <c:crossBetween val="between"/>
        <c:majorUnit val="0.1"/>
      </c:valAx>
      <c:spPr>
        <a:noFill/>
        <a:ln>
          <a:noFill/>
        </a:ln>
        <a:effectLst/>
      </c:spPr>
    </c:plotArea>
    <c:legend>
      <c:legendPos val="b"/>
      <c:layout>
        <c:manualLayout>
          <c:xMode val="edge"/>
          <c:yMode val="edge"/>
          <c:x val="6.4568022747156603E-2"/>
          <c:y val="0.86110542432195969"/>
          <c:w val="0.87086395450568677"/>
          <c:h val="9.7227909011373584E-2"/>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400">
          <a:solidFill>
            <a:sysClr val="windowText" lastClr="000000"/>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Optimizer</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Sheet1!$B$2:$B$4</c:f>
              <c:numCache>
                <c:formatCode>General</c:formatCode>
                <c:ptCount val="3"/>
                <c:pt idx="0">
                  <c:v>0.749</c:v>
                </c:pt>
                <c:pt idx="1">
                  <c:v>0.747</c:v>
                </c:pt>
                <c:pt idx="2">
                  <c:v>0.745</c:v>
                </c:pt>
              </c:numCache>
            </c:numRef>
          </c:val>
          <c:extLst>
            <c:ext xmlns:c16="http://schemas.microsoft.com/office/drawing/2014/chart" uri="{C3380CC4-5D6E-409C-BE32-E72D297353CC}">
              <c16:uniqueId val="{00000000-69B2-4635-9F1B-1CA689B5D9D4}"/>
            </c:ext>
          </c:extLst>
        </c:ser>
        <c:ser>
          <c:idx val="1"/>
          <c:order val="1"/>
          <c:tx>
            <c:strRef>
              <c:f>Sheet1!$C$1</c:f>
              <c:strCache>
                <c:ptCount val="1"/>
                <c:pt idx="0">
                  <c:v>LR</c:v>
                </c:pt>
              </c:strCache>
            </c:strRef>
          </c:tx>
          <c:spPr>
            <a:pattFill prst="pct20">
              <a:fgClr>
                <a:schemeClr val="tx1"/>
              </a:fgClr>
              <a:bgClr>
                <a:schemeClr val="bg1"/>
              </a:bgClr>
            </a:pattFill>
            <a:ln w="38100">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Sheet1!$C$2:$C$4</c:f>
              <c:numCache>
                <c:formatCode>General</c:formatCode>
                <c:ptCount val="3"/>
                <c:pt idx="0">
                  <c:v>0.72699999999999998</c:v>
                </c:pt>
                <c:pt idx="1">
                  <c:v>0.71279999999999999</c:v>
                </c:pt>
                <c:pt idx="2">
                  <c:v>0.68400000000000005</c:v>
                </c:pt>
              </c:numCache>
            </c:numRef>
          </c:val>
          <c:extLst>
            <c:ext xmlns:c16="http://schemas.microsoft.com/office/drawing/2014/chart" uri="{C3380CC4-5D6E-409C-BE32-E72D297353CC}">
              <c16:uniqueId val="{00000001-69B2-4635-9F1B-1CA689B5D9D4}"/>
            </c:ext>
          </c:extLst>
        </c:ser>
        <c:ser>
          <c:idx val="2"/>
          <c:order val="2"/>
          <c:tx>
            <c:strRef>
              <c:f>Sheet1!$D$1</c:f>
              <c:strCache>
                <c:ptCount val="1"/>
                <c:pt idx="0">
                  <c:v>RF</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Sheet1!$D$2:$D$4</c:f>
              <c:numCache>
                <c:formatCode>General</c:formatCode>
                <c:ptCount val="3"/>
                <c:pt idx="0">
                  <c:v>0.97619999999999996</c:v>
                </c:pt>
                <c:pt idx="1">
                  <c:v>0.96060000000000001</c:v>
                </c:pt>
                <c:pt idx="2">
                  <c:v>0.85260000000000002</c:v>
                </c:pt>
              </c:numCache>
            </c:numRef>
          </c:val>
          <c:extLst>
            <c:ext xmlns:c16="http://schemas.microsoft.com/office/drawing/2014/chart" uri="{C3380CC4-5D6E-409C-BE32-E72D297353CC}">
              <c16:uniqueId val="{00000002-69B2-4635-9F1B-1CA689B5D9D4}"/>
            </c:ext>
          </c:extLst>
        </c:ser>
        <c:ser>
          <c:idx val="3"/>
          <c:order val="3"/>
          <c:tx>
            <c:strRef>
              <c:f>Sheet1!$E$1</c:f>
              <c:strCache>
                <c:ptCount val="1"/>
                <c:pt idx="0">
                  <c:v>LGBM</c:v>
                </c:pt>
              </c:strCache>
            </c:strRef>
          </c:tx>
          <c:spPr>
            <a:pattFill prst="wdDnDiag">
              <a:fgClr>
                <a:schemeClr val="accent6"/>
              </a:fgClr>
              <a:bgClr>
                <a:schemeClr val="bg1"/>
              </a:bgClr>
            </a:pattFill>
            <a:ln w="38100">
              <a:solidFill>
                <a:schemeClr val="accent6"/>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Sheet1!$E$2:$E$4</c:f>
              <c:numCache>
                <c:formatCode>General</c:formatCode>
                <c:ptCount val="3"/>
                <c:pt idx="0">
                  <c:v>0.93959999999999999</c:v>
                </c:pt>
                <c:pt idx="1">
                  <c:v>0.92820000000000003</c:v>
                </c:pt>
                <c:pt idx="2">
                  <c:v>0.83620000000000005</c:v>
                </c:pt>
              </c:numCache>
            </c:numRef>
          </c:val>
          <c:extLst>
            <c:ext xmlns:c16="http://schemas.microsoft.com/office/drawing/2014/chart" uri="{C3380CC4-5D6E-409C-BE32-E72D297353CC}">
              <c16:uniqueId val="{00000003-69B2-4635-9F1B-1CA689B5D9D4}"/>
            </c:ext>
          </c:extLst>
        </c:ser>
        <c:dLbls>
          <c:dLblPos val="outEnd"/>
          <c:showLegendKey val="0"/>
          <c:showVal val="1"/>
          <c:showCatName val="0"/>
          <c:showSerName val="0"/>
          <c:showPercent val="0"/>
          <c:showBubbleSize val="0"/>
        </c:dLbls>
        <c:gapWidth val="100"/>
        <c:overlap val="-27"/>
        <c:axId val="507059368"/>
        <c:axId val="507056416"/>
        <c:extLst>
          <c:ext xmlns:c15="http://schemas.microsoft.com/office/drawing/2012/chart" uri="{02D57815-91ED-43cb-92C2-25804820EDAC}">
            <c15:filteredBarSeries>
              <c15:ser>
                <c:idx val="4"/>
                <c:order val="4"/>
                <c:tx>
                  <c:strRef>
                    <c:extLst>
                      <c:ext uri="{02D57815-91ED-43cb-92C2-25804820EDAC}">
                        <c15:formulaRef>
                          <c15:sqref>Sheet1!$F$1</c15:sqref>
                        </c15:formulaRef>
                      </c:ext>
                    </c:extLst>
                    <c:strCache>
                      <c:ptCount val="1"/>
                      <c:pt idx="0">
                        <c:v>DNN</c:v>
                      </c:pt>
                    </c:strCache>
                  </c:strRef>
                </c:tx>
                <c:spPr>
                  <a:pattFill prst="dkHorz">
                    <a:fgClr>
                      <a:schemeClr val="tx1"/>
                    </a:fgClr>
                    <a:bgClr>
                      <a:schemeClr val="bg1"/>
                    </a:bgClr>
                  </a:pattFill>
                  <a:ln w="38100">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lgn="ct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Sheet1!$A$2:$A$4</c15:sqref>
                        </c15:formulaRef>
                      </c:ext>
                    </c:extLst>
                    <c:strCache>
                      <c:ptCount val="3"/>
                      <c:pt idx="0">
                        <c:v>Pair</c:v>
                      </c:pt>
                      <c:pt idx="1">
                        <c:v>Plan</c:v>
                      </c:pt>
                      <c:pt idx="2">
                        <c:v>Query</c:v>
                      </c:pt>
                    </c:strCache>
                  </c:strRef>
                </c:cat>
                <c:val>
                  <c:numRef>
                    <c:extLst>
                      <c:ext uri="{02D57815-91ED-43cb-92C2-25804820EDAC}">
                        <c15:formulaRef>
                          <c15:sqref>Sheet1!$F$2:$F$4</c15:sqref>
                        </c15:formulaRef>
                      </c:ext>
                    </c:extLst>
                    <c:numCache>
                      <c:formatCode>General</c:formatCode>
                      <c:ptCount val="3"/>
                      <c:pt idx="0">
                        <c:v>0.89300000000000002</c:v>
                      </c:pt>
                      <c:pt idx="1">
                        <c:v>0.89</c:v>
                      </c:pt>
                      <c:pt idx="2">
                        <c:v>0.89400000000000002</c:v>
                      </c:pt>
                    </c:numCache>
                  </c:numRef>
                </c:val>
                <c:extLst>
                  <c:ext xmlns:c16="http://schemas.microsoft.com/office/drawing/2014/chart" uri="{C3380CC4-5D6E-409C-BE32-E72D297353CC}">
                    <c16:uniqueId val="{00000004-69B2-4635-9F1B-1CA689B5D9D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Hybrid DNN</c:v>
                      </c:pt>
                    </c:strCache>
                  </c:strRef>
                </c:tx>
                <c:spPr>
                  <a:pattFill prst="dkUpDiag">
                    <a:fgClr>
                      <a:srgbClr val="C00000"/>
                    </a:fgClr>
                    <a:bgClr>
                      <a:schemeClr val="bg1"/>
                    </a:bgClr>
                  </a:pattFill>
                  <a:ln w="38100">
                    <a:solidFill>
                      <a:srgbClr val="C00000"/>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Sheet1!$A$2:$A$4</c15:sqref>
                        </c15:formulaRef>
                      </c:ext>
                    </c:extLst>
                    <c:strCache>
                      <c:ptCount val="3"/>
                      <c:pt idx="0">
                        <c:v>Pair</c:v>
                      </c:pt>
                      <c:pt idx="1">
                        <c:v>Plan</c:v>
                      </c:pt>
                      <c:pt idx="2">
                        <c:v>Query</c:v>
                      </c:pt>
                    </c:strCache>
                  </c:strRef>
                </c:cat>
                <c:val>
                  <c:numRef>
                    <c:extLst xmlns:c15="http://schemas.microsoft.com/office/drawing/2012/chart">
                      <c:ext xmlns:c15="http://schemas.microsoft.com/office/drawing/2012/chart" uri="{02D57815-91ED-43cb-92C2-25804820EDAC}">
                        <c15:formulaRef>
                          <c15:sqref>Sheet1!$G$2:$G$4</c15:sqref>
                        </c15:formulaRef>
                      </c:ext>
                    </c:extLst>
                    <c:numCache>
                      <c:formatCode>General</c:formatCode>
                      <c:ptCount val="3"/>
                      <c:pt idx="0">
                        <c:v>0.92</c:v>
                      </c:pt>
                      <c:pt idx="1">
                        <c:v>0.92</c:v>
                      </c:pt>
                      <c:pt idx="2">
                        <c:v>0.92</c:v>
                      </c:pt>
                    </c:numCache>
                  </c:numRef>
                </c:val>
                <c:extLst xmlns:c15="http://schemas.microsoft.com/office/drawing/2012/chart">
                  <c:ext xmlns:c16="http://schemas.microsoft.com/office/drawing/2014/chart" uri="{C3380CC4-5D6E-409C-BE32-E72D297353CC}">
                    <c16:uniqueId val="{00000005-69B2-4635-9F1B-1CA689B5D9D4}"/>
                  </c:ext>
                </c:extLst>
              </c15:ser>
            </c15:filteredBarSeries>
          </c:ext>
        </c:extLst>
      </c:barChart>
      <c:catAx>
        <c:axId val="507059368"/>
        <c:scaling>
          <c:orientation val="minMax"/>
        </c:scaling>
        <c:delete val="0"/>
        <c:axPos val="b"/>
        <c:title>
          <c:tx>
            <c:rich>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Train/Test Split Mode</a:t>
                </a:r>
              </a:p>
            </c:rich>
          </c:tx>
          <c:layout>
            <c:manualLayout>
              <c:xMode val="edge"/>
              <c:yMode val="edge"/>
              <c:x val="0.41219389763779529"/>
              <c:y val="0.78250809273840771"/>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6416"/>
        <c:crosses val="autoZero"/>
        <c:auto val="1"/>
        <c:lblAlgn val="ctr"/>
        <c:lblOffset val="100"/>
        <c:noMultiLvlLbl val="0"/>
      </c:catAx>
      <c:valAx>
        <c:axId val="507056416"/>
        <c:scaling>
          <c:orientation val="minMax"/>
          <c:max val="1"/>
          <c:min val="0.5"/>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F1 Score</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a:solidFill>
              <a:schemeClr val="tx1"/>
            </a:solid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9368"/>
        <c:crosses val="autoZero"/>
        <c:crossBetween val="between"/>
        <c:majorUnit val="0.1"/>
      </c:valAx>
      <c:spPr>
        <a:noFill/>
        <a:ln>
          <a:noFill/>
        </a:ln>
        <a:effectLst/>
      </c:spPr>
    </c:plotArea>
    <c:legend>
      <c:legendPos val="b"/>
      <c:layout>
        <c:manualLayout>
          <c:xMode val="edge"/>
          <c:yMode val="edge"/>
          <c:x val="6.4568022747156603E-2"/>
          <c:y val="0.86110542432195969"/>
          <c:w val="0.87086395450568677"/>
          <c:h val="9.7227909011373584E-2"/>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400">
          <a:solidFill>
            <a:sysClr val="windowText" lastClr="000000"/>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Optimizer</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Sheet1!$B$2:$B$4</c:f>
              <c:numCache>
                <c:formatCode>General</c:formatCode>
                <c:ptCount val="3"/>
                <c:pt idx="0">
                  <c:v>0.81440000000000001</c:v>
                </c:pt>
                <c:pt idx="1">
                  <c:v>0.81400000000000006</c:v>
                </c:pt>
                <c:pt idx="2">
                  <c:v>0.81089999999999995</c:v>
                </c:pt>
              </c:numCache>
            </c:numRef>
          </c:val>
          <c:extLst>
            <c:ext xmlns:c16="http://schemas.microsoft.com/office/drawing/2014/chart" uri="{C3380CC4-5D6E-409C-BE32-E72D297353CC}">
              <c16:uniqueId val="{00000000-975E-4228-9FB3-F484E960D980}"/>
            </c:ext>
          </c:extLst>
        </c:ser>
        <c:ser>
          <c:idx val="1"/>
          <c:order val="1"/>
          <c:tx>
            <c:strRef>
              <c:f>Sheet1!$C$1</c:f>
              <c:strCache>
                <c:ptCount val="1"/>
                <c:pt idx="0">
                  <c:v>LR</c:v>
                </c:pt>
              </c:strCache>
            </c:strRef>
          </c:tx>
          <c:spPr>
            <a:pattFill prst="pct20">
              <a:fgClr>
                <a:schemeClr val="tx1"/>
              </a:fgClr>
              <a:bgClr>
                <a:schemeClr val="bg1"/>
              </a:bgClr>
            </a:pattFill>
            <a:ln w="38100">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Sheet1!$C$2:$C$4</c:f>
              <c:numCache>
                <c:formatCode>General</c:formatCode>
                <c:ptCount val="3"/>
                <c:pt idx="0">
                  <c:v>0.76819999999999999</c:v>
                </c:pt>
                <c:pt idx="1">
                  <c:v>0.74860000000000004</c:v>
                </c:pt>
                <c:pt idx="2">
                  <c:v>0.72660000000000002</c:v>
                </c:pt>
              </c:numCache>
            </c:numRef>
          </c:val>
          <c:extLst>
            <c:ext xmlns:c16="http://schemas.microsoft.com/office/drawing/2014/chart" uri="{C3380CC4-5D6E-409C-BE32-E72D297353CC}">
              <c16:uniqueId val="{00000001-975E-4228-9FB3-F484E960D980}"/>
            </c:ext>
          </c:extLst>
        </c:ser>
        <c:ser>
          <c:idx val="2"/>
          <c:order val="2"/>
          <c:tx>
            <c:strRef>
              <c:f>Sheet1!$D$1</c:f>
              <c:strCache>
                <c:ptCount val="1"/>
                <c:pt idx="0">
                  <c:v>RF</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Sheet1!$D$2:$D$4</c:f>
              <c:numCache>
                <c:formatCode>General</c:formatCode>
                <c:ptCount val="3"/>
                <c:pt idx="0">
                  <c:v>0.9827999999999999</c:v>
                </c:pt>
                <c:pt idx="1">
                  <c:v>0.97140000000000004</c:v>
                </c:pt>
                <c:pt idx="2">
                  <c:v>0.88870000000000005</c:v>
                </c:pt>
              </c:numCache>
            </c:numRef>
          </c:val>
          <c:extLst>
            <c:ext xmlns:c16="http://schemas.microsoft.com/office/drawing/2014/chart" uri="{C3380CC4-5D6E-409C-BE32-E72D297353CC}">
              <c16:uniqueId val="{00000002-975E-4228-9FB3-F484E960D980}"/>
            </c:ext>
          </c:extLst>
        </c:ser>
        <c:ser>
          <c:idx val="3"/>
          <c:order val="3"/>
          <c:tx>
            <c:strRef>
              <c:f>Sheet1!$E$1</c:f>
              <c:strCache>
                <c:ptCount val="1"/>
                <c:pt idx="0">
                  <c:v>LGBM</c:v>
                </c:pt>
              </c:strCache>
            </c:strRef>
          </c:tx>
          <c:spPr>
            <a:pattFill prst="wdDnDiag">
              <a:fgClr>
                <a:schemeClr val="accent6"/>
              </a:fgClr>
              <a:bgClr>
                <a:schemeClr val="bg1"/>
              </a:bgClr>
            </a:pattFill>
            <a:ln w="38100">
              <a:solidFill>
                <a:schemeClr val="accent6"/>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Sheet1!$E$2:$E$4</c:f>
              <c:numCache>
                <c:formatCode>General</c:formatCode>
                <c:ptCount val="3"/>
                <c:pt idx="0">
                  <c:v>0.95679999999999998</c:v>
                </c:pt>
                <c:pt idx="1">
                  <c:v>0.94879999999999998</c:v>
                </c:pt>
                <c:pt idx="2">
                  <c:v>0.88970000000000005</c:v>
                </c:pt>
              </c:numCache>
            </c:numRef>
          </c:val>
          <c:extLst>
            <c:ext xmlns:c16="http://schemas.microsoft.com/office/drawing/2014/chart" uri="{C3380CC4-5D6E-409C-BE32-E72D297353CC}">
              <c16:uniqueId val="{00000003-975E-4228-9FB3-F484E960D980}"/>
            </c:ext>
          </c:extLst>
        </c:ser>
        <c:dLbls>
          <c:dLblPos val="outEnd"/>
          <c:showLegendKey val="0"/>
          <c:showVal val="1"/>
          <c:showCatName val="0"/>
          <c:showSerName val="0"/>
          <c:showPercent val="0"/>
          <c:showBubbleSize val="0"/>
        </c:dLbls>
        <c:gapWidth val="100"/>
        <c:overlap val="-27"/>
        <c:axId val="507059368"/>
        <c:axId val="507056416"/>
        <c:extLst>
          <c:ext xmlns:c15="http://schemas.microsoft.com/office/drawing/2012/chart" uri="{02D57815-91ED-43cb-92C2-25804820EDAC}">
            <c15:filteredBarSeries>
              <c15:ser>
                <c:idx val="4"/>
                <c:order val="4"/>
                <c:tx>
                  <c:strRef>
                    <c:extLst>
                      <c:ext uri="{02D57815-91ED-43cb-92C2-25804820EDAC}">
                        <c15:formulaRef>
                          <c15:sqref>Sheet1!$F$1</c15:sqref>
                        </c15:formulaRef>
                      </c:ext>
                    </c:extLst>
                    <c:strCache>
                      <c:ptCount val="1"/>
                      <c:pt idx="0">
                        <c:v>DNN</c:v>
                      </c:pt>
                    </c:strCache>
                  </c:strRef>
                </c:tx>
                <c:spPr>
                  <a:pattFill prst="dkHorz">
                    <a:fgClr>
                      <a:schemeClr val="tx1"/>
                    </a:fgClr>
                    <a:bgClr>
                      <a:schemeClr val="bg1"/>
                    </a:bgClr>
                  </a:pattFill>
                  <a:ln w="38100">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lgn="ct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Sheet1!$A$2:$A$4</c15:sqref>
                        </c15:formulaRef>
                      </c:ext>
                    </c:extLst>
                    <c:strCache>
                      <c:ptCount val="3"/>
                      <c:pt idx="0">
                        <c:v>Pair</c:v>
                      </c:pt>
                      <c:pt idx="1">
                        <c:v>Plan</c:v>
                      </c:pt>
                      <c:pt idx="2">
                        <c:v>Query</c:v>
                      </c:pt>
                    </c:strCache>
                  </c:strRef>
                </c:cat>
                <c:val>
                  <c:numRef>
                    <c:extLst>
                      <c:ext uri="{02D57815-91ED-43cb-92C2-25804820EDAC}">
                        <c15:formulaRef>
                          <c15:sqref>Sheet1!$F$2:$F$4</c15:sqref>
                        </c15:formulaRef>
                      </c:ext>
                    </c:extLst>
                    <c:numCache>
                      <c:formatCode>General</c:formatCode>
                      <c:ptCount val="3"/>
                      <c:pt idx="0">
                        <c:v>0.8746666666666667</c:v>
                      </c:pt>
                      <c:pt idx="1">
                        <c:v>0.8736666666666667</c:v>
                      </c:pt>
                      <c:pt idx="2">
                        <c:v>0.87529999999999997</c:v>
                      </c:pt>
                    </c:numCache>
                  </c:numRef>
                </c:val>
                <c:extLst>
                  <c:ext xmlns:c16="http://schemas.microsoft.com/office/drawing/2014/chart" uri="{C3380CC4-5D6E-409C-BE32-E72D297353CC}">
                    <c16:uniqueId val="{00000004-975E-4228-9FB3-F484E960D98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Hybrid DNN</c:v>
                      </c:pt>
                    </c:strCache>
                  </c:strRef>
                </c:tx>
                <c:spPr>
                  <a:pattFill prst="dkUpDiag">
                    <a:fgClr>
                      <a:srgbClr val="C00000"/>
                    </a:fgClr>
                    <a:bgClr>
                      <a:schemeClr val="bg1"/>
                    </a:bgClr>
                  </a:pattFill>
                  <a:ln w="38100">
                    <a:solidFill>
                      <a:srgbClr val="C00000"/>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Sheet1!$A$2:$A$4</c15:sqref>
                        </c15:formulaRef>
                      </c:ext>
                    </c:extLst>
                    <c:strCache>
                      <c:ptCount val="3"/>
                      <c:pt idx="0">
                        <c:v>Pair</c:v>
                      </c:pt>
                      <c:pt idx="1">
                        <c:v>Plan</c:v>
                      </c:pt>
                      <c:pt idx="2">
                        <c:v>Query</c:v>
                      </c:pt>
                    </c:strCache>
                  </c:strRef>
                </c:cat>
                <c:val>
                  <c:numRef>
                    <c:extLst xmlns:c15="http://schemas.microsoft.com/office/drawing/2012/chart">
                      <c:ext xmlns:c15="http://schemas.microsoft.com/office/drawing/2012/chart" uri="{02D57815-91ED-43cb-92C2-25804820EDAC}">
                        <c15:formulaRef>
                          <c15:sqref>Sheet1!$G$2:$G$4</c15:sqref>
                        </c15:formulaRef>
                      </c:ext>
                    </c:extLst>
                    <c:numCache>
                      <c:formatCode>General</c:formatCode>
                      <c:ptCount val="3"/>
                      <c:pt idx="0">
                        <c:v>0.90633333333333344</c:v>
                      </c:pt>
                      <c:pt idx="1">
                        <c:v>0.90700000000000003</c:v>
                      </c:pt>
                      <c:pt idx="2">
                        <c:v>0.90599999999999992</c:v>
                      </c:pt>
                    </c:numCache>
                  </c:numRef>
                </c:val>
                <c:extLst xmlns:c15="http://schemas.microsoft.com/office/drawing/2012/chart">
                  <c:ext xmlns:c16="http://schemas.microsoft.com/office/drawing/2014/chart" uri="{C3380CC4-5D6E-409C-BE32-E72D297353CC}">
                    <c16:uniqueId val="{00000005-975E-4228-9FB3-F484E960D980}"/>
                  </c:ext>
                </c:extLst>
              </c15:ser>
            </c15:filteredBarSeries>
          </c:ext>
        </c:extLst>
      </c:barChart>
      <c:catAx>
        <c:axId val="507059368"/>
        <c:scaling>
          <c:orientation val="minMax"/>
        </c:scaling>
        <c:delete val="0"/>
        <c:axPos val="b"/>
        <c:title>
          <c:tx>
            <c:rich>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Train/Test Split Mode</a:t>
                </a:r>
              </a:p>
            </c:rich>
          </c:tx>
          <c:layout>
            <c:manualLayout>
              <c:xMode val="edge"/>
              <c:yMode val="edge"/>
              <c:x val="0.41219389763779529"/>
              <c:y val="0.78250809273840771"/>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6416"/>
        <c:crosses val="autoZero"/>
        <c:auto val="1"/>
        <c:lblAlgn val="ctr"/>
        <c:lblOffset val="100"/>
        <c:noMultiLvlLbl val="0"/>
      </c:catAx>
      <c:valAx>
        <c:axId val="507056416"/>
        <c:scaling>
          <c:orientation val="minMax"/>
          <c:max val="1"/>
          <c:min val="0.5"/>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Accuracy</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a:solidFill>
              <a:schemeClr val="tx1"/>
            </a:solid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9368"/>
        <c:crosses val="autoZero"/>
        <c:crossBetween val="between"/>
        <c:majorUnit val="0.1"/>
      </c:valAx>
      <c:spPr>
        <a:noFill/>
        <a:ln>
          <a:noFill/>
        </a:ln>
        <a:effectLst/>
      </c:spPr>
    </c:plotArea>
    <c:legend>
      <c:legendPos val="b"/>
      <c:layout>
        <c:manualLayout>
          <c:xMode val="edge"/>
          <c:yMode val="edge"/>
          <c:x val="6.4568022747156603E-2"/>
          <c:y val="0.86110542432195969"/>
          <c:w val="0.87086395450568677"/>
          <c:h val="9.7227909011373584E-2"/>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400">
          <a:solidFill>
            <a:sysClr val="windowText" lastClr="000000"/>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Optimizer</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Sheet1!$B$2:$B$4</c:f>
              <c:numCache>
                <c:formatCode>General</c:formatCode>
                <c:ptCount val="3"/>
                <c:pt idx="0">
                  <c:v>0.749</c:v>
                </c:pt>
                <c:pt idx="1">
                  <c:v>0.747</c:v>
                </c:pt>
                <c:pt idx="2">
                  <c:v>0.745</c:v>
                </c:pt>
              </c:numCache>
            </c:numRef>
          </c:val>
          <c:extLst>
            <c:ext xmlns:c16="http://schemas.microsoft.com/office/drawing/2014/chart" uri="{C3380CC4-5D6E-409C-BE32-E72D297353CC}">
              <c16:uniqueId val="{00000000-5B18-44BA-AD41-EB356C30B332}"/>
            </c:ext>
          </c:extLst>
        </c:ser>
        <c:ser>
          <c:idx val="2"/>
          <c:order val="2"/>
          <c:tx>
            <c:strRef>
              <c:f>Sheet1!$D$1</c:f>
              <c:strCache>
                <c:ptCount val="1"/>
                <c:pt idx="0">
                  <c:v>RF</c:v>
                </c:pt>
              </c:strCache>
            </c:strRef>
          </c:tx>
          <c:spPr>
            <a:pattFill prst="lgGrid">
              <a:fgClr>
                <a:schemeClr val="accent2"/>
              </a:fgClr>
              <a:bgClr>
                <a:schemeClr val="bg1"/>
              </a:bgClr>
            </a:pattFill>
            <a:ln w="38100">
              <a:solidFill>
                <a:schemeClr val="accent2"/>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Sheet1!$D$2:$D$4</c:f>
              <c:numCache>
                <c:formatCode>General</c:formatCode>
                <c:ptCount val="3"/>
                <c:pt idx="0">
                  <c:v>0.97619999999999996</c:v>
                </c:pt>
                <c:pt idx="1">
                  <c:v>0.96060000000000001</c:v>
                </c:pt>
                <c:pt idx="2">
                  <c:v>0.85260000000000002</c:v>
                </c:pt>
              </c:numCache>
            </c:numRef>
          </c:val>
          <c:extLst>
            <c:ext xmlns:c16="http://schemas.microsoft.com/office/drawing/2014/chart" uri="{C3380CC4-5D6E-409C-BE32-E72D297353CC}">
              <c16:uniqueId val="{00000001-5B18-44BA-AD41-EB356C30B332}"/>
            </c:ext>
          </c:extLst>
        </c:ser>
        <c:dLbls>
          <c:dLblPos val="outEnd"/>
          <c:showLegendKey val="0"/>
          <c:showVal val="1"/>
          <c:showCatName val="0"/>
          <c:showSerName val="0"/>
          <c:showPercent val="0"/>
          <c:showBubbleSize val="0"/>
        </c:dLbls>
        <c:gapWidth val="100"/>
        <c:overlap val="-27"/>
        <c:axId val="507059368"/>
        <c:axId val="50705641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LR</c:v>
                      </c:pt>
                    </c:strCache>
                  </c:strRef>
                </c:tx>
                <c:spPr>
                  <a:pattFill prst="pct20">
                    <a:fgClr>
                      <a:schemeClr val="tx1"/>
                    </a:fgClr>
                    <a:bgClr>
                      <a:schemeClr val="bg1"/>
                    </a:bgClr>
                  </a:pattFill>
                  <a:ln w="38100">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Sheet1!$A$2:$A$4</c15:sqref>
                        </c15:formulaRef>
                      </c:ext>
                    </c:extLst>
                    <c:strCache>
                      <c:ptCount val="3"/>
                      <c:pt idx="0">
                        <c:v>Pair</c:v>
                      </c:pt>
                      <c:pt idx="1">
                        <c:v>Plan</c:v>
                      </c:pt>
                      <c:pt idx="2">
                        <c:v>Query</c:v>
                      </c:pt>
                    </c:strCache>
                  </c:strRef>
                </c:cat>
                <c:val>
                  <c:numRef>
                    <c:extLst>
                      <c:ext uri="{02D57815-91ED-43cb-92C2-25804820EDAC}">
                        <c15:formulaRef>
                          <c15:sqref>Sheet1!$C$2:$C$4</c15:sqref>
                        </c15:formulaRef>
                      </c:ext>
                    </c:extLst>
                    <c:numCache>
                      <c:formatCode>General</c:formatCode>
                      <c:ptCount val="3"/>
                      <c:pt idx="0">
                        <c:v>0.72699999999999998</c:v>
                      </c:pt>
                      <c:pt idx="1">
                        <c:v>0.71279999999999999</c:v>
                      </c:pt>
                      <c:pt idx="2">
                        <c:v>0.68400000000000005</c:v>
                      </c:pt>
                    </c:numCache>
                  </c:numRef>
                </c:val>
                <c:extLst>
                  <c:ext xmlns:c16="http://schemas.microsoft.com/office/drawing/2014/chart" uri="{C3380CC4-5D6E-409C-BE32-E72D297353CC}">
                    <c16:uniqueId val="{00000002-5B18-44BA-AD41-EB356C30B332}"/>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LGBM</c:v>
                      </c:pt>
                    </c:strCache>
                  </c:strRef>
                </c:tx>
                <c:spPr>
                  <a:pattFill prst="wdDnDiag">
                    <a:fgClr>
                      <a:schemeClr val="accent6"/>
                    </a:fgClr>
                    <a:bgClr>
                      <a:schemeClr val="bg1"/>
                    </a:bgClr>
                  </a:pattFill>
                  <a:ln w="38100">
                    <a:solidFill>
                      <a:schemeClr val="accent6"/>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Sheet1!$A$2:$A$4</c15:sqref>
                        </c15:formulaRef>
                      </c:ext>
                    </c:extLst>
                    <c:strCache>
                      <c:ptCount val="3"/>
                      <c:pt idx="0">
                        <c:v>Pair</c:v>
                      </c:pt>
                      <c:pt idx="1">
                        <c:v>Plan</c:v>
                      </c:pt>
                      <c:pt idx="2">
                        <c:v>Query</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General</c:formatCode>
                      <c:ptCount val="3"/>
                      <c:pt idx="0">
                        <c:v>0.93959999999999999</c:v>
                      </c:pt>
                      <c:pt idx="1">
                        <c:v>0.92820000000000003</c:v>
                      </c:pt>
                      <c:pt idx="2">
                        <c:v>0.83620000000000005</c:v>
                      </c:pt>
                    </c:numCache>
                  </c:numRef>
                </c:val>
                <c:extLst xmlns:c15="http://schemas.microsoft.com/office/drawing/2012/chart">
                  <c:ext xmlns:c16="http://schemas.microsoft.com/office/drawing/2014/chart" uri="{C3380CC4-5D6E-409C-BE32-E72D297353CC}">
                    <c16:uniqueId val="{00000003-5B18-44BA-AD41-EB356C30B332}"/>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DNN</c:v>
                      </c:pt>
                    </c:strCache>
                  </c:strRef>
                </c:tx>
                <c:spPr>
                  <a:pattFill prst="dkHorz">
                    <a:fgClr>
                      <a:schemeClr val="tx1"/>
                    </a:fgClr>
                    <a:bgClr>
                      <a:schemeClr val="bg1"/>
                    </a:bgClr>
                  </a:pattFill>
                  <a:ln w="38100">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lgn="ct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Sheet1!$A$2:$A$4</c15:sqref>
                        </c15:formulaRef>
                      </c:ext>
                    </c:extLst>
                    <c:strCache>
                      <c:ptCount val="3"/>
                      <c:pt idx="0">
                        <c:v>Pair</c:v>
                      </c:pt>
                      <c:pt idx="1">
                        <c:v>Plan</c:v>
                      </c:pt>
                      <c:pt idx="2">
                        <c:v>Query</c:v>
                      </c:pt>
                    </c:strCache>
                  </c:strRef>
                </c:cat>
                <c:val>
                  <c:numRef>
                    <c:extLst xmlns:c15="http://schemas.microsoft.com/office/drawing/2012/chart">
                      <c:ext xmlns:c15="http://schemas.microsoft.com/office/drawing/2012/chart" uri="{02D57815-91ED-43cb-92C2-25804820EDAC}">
                        <c15:formulaRef>
                          <c15:sqref>Sheet1!$F$2:$F$4</c15:sqref>
                        </c15:formulaRef>
                      </c:ext>
                    </c:extLst>
                    <c:numCache>
                      <c:formatCode>General</c:formatCode>
                      <c:ptCount val="3"/>
                      <c:pt idx="0">
                        <c:v>0.89300000000000002</c:v>
                      </c:pt>
                      <c:pt idx="1">
                        <c:v>0.89</c:v>
                      </c:pt>
                      <c:pt idx="2">
                        <c:v>0.89400000000000002</c:v>
                      </c:pt>
                    </c:numCache>
                  </c:numRef>
                </c:val>
                <c:extLst xmlns:c15="http://schemas.microsoft.com/office/drawing/2012/chart">
                  <c:ext xmlns:c16="http://schemas.microsoft.com/office/drawing/2014/chart" uri="{C3380CC4-5D6E-409C-BE32-E72D297353CC}">
                    <c16:uniqueId val="{00000004-5B18-44BA-AD41-EB356C30B332}"/>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Hybrid DNN</c:v>
                      </c:pt>
                    </c:strCache>
                  </c:strRef>
                </c:tx>
                <c:spPr>
                  <a:pattFill prst="dkUpDiag">
                    <a:fgClr>
                      <a:srgbClr val="C00000"/>
                    </a:fgClr>
                    <a:bgClr>
                      <a:schemeClr val="bg1"/>
                    </a:bgClr>
                  </a:pattFill>
                  <a:ln w="38100">
                    <a:solidFill>
                      <a:srgbClr val="C00000"/>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Sheet1!$A$2:$A$4</c15:sqref>
                        </c15:formulaRef>
                      </c:ext>
                    </c:extLst>
                    <c:strCache>
                      <c:ptCount val="3"/>
                      <c:pt idx="0">
                        <c:v>Pair</c:v>
                      </c:pt>
                      <c:pt idx="1">
                        <c:v>Plan</c:v>
                      </c:pt>
                      <c:pt idx="2">
                        <c:v>Query</c:v>
                      </c:pt>
                    </c:strCache>
                  </c:strRef>
                </c:cat>
                <c:val>
                  <c:numRef>
                    <c:extLst xmlns:c15="http://schemas.microsoft.com/office/drawing/2012/chart">
                      <c:ext xmlns:c15="http://schemas.microsoft.com/office/drawing/2012/chart" uri="{02D57815-91ED-43cb-92C2-25804820EDAC}">
                        <c15:formulaRef>
                          <c15:sqref>Sheet1!$G$2:$G$4</c15:sqref>
                        </c15:formulaRef>
                      </c:ext>
                    </c:extLst>
                    <c:numCache>
                      <c:formatCode>General</c:formatCode>
                      <c:ptCount val="3"/>
                      <c:pt idx="0">
                        <c:v>0.92</c:v>
                      </c:pt>
                      <c:pt idx="1">
                        <c:v>0.92</c:v>
                      </c:pt>
                      <c:pt idx="2">
                        <c:v>0.92</c:v>
                      </c:pt>
                    </c:numCache>
                  </c:numRef>
                </c:val>
                <c:extLst xmlns:c15="http://schemas.microsoft.com/office/drawing/2012/chart">
                  <c:ext xmlns:c16="http://schemas.microsoft.com/office/drawing/2014/chart" uri="{C3380CC4-5D6E-409C-BE32-E72D297353CC}">
                    <c16:uniqueId val="{00000005-5B18-44BA-AD41-EB356C30B332}"/>
                  </c:ext>
                </c:extLst>
              </c15:ser>
            </c15:filteredBarSeries>
          </c:ext>
        </c:extLst>
      </c:barChart>
      <c:catAx>
        <c:axId val="507059368"/>
        <c:scaling>
          <c:orientation val="minMax"/>
        </c:scaling>
        <c:delete val="0"/>
        <c:axPos val="b"/>
        <c:title>
          <c:tx>
            <c:rich>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Train/Test Split Mode</a:t>
                </a:r>
              </a:p>
            </c:rich>
          </c:tx>
          <c:layout>
            <c:manualLayout>
              <c:xMode val="edge"/>
              <c:yMode val="edge"/>
              <c:x val="0.41219389763779529"/>
              <c:y val="0.78250809273840771"/>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6416"/>
        <c:crosses val="autoZero"/>
        <c:auto val="1"/>
        <c:lblAlgn val="ctr"/>
        <c:lblOffset val="100"/>
        <c:noMultiLvlLbl val="0"/>
      </c:catAx>
      <c:valAx>
        <c:axId val="507056416"/>
        <c:scaling>
          <c:orientation val="minMax"/>
          <c:max val="1"/>
          <c:min val="0.5"/>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F1 Score</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a:solidFill>
              <a:schemeClr val="tx1"/>
            </a:solid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9368"/>
        <c:crosses val="autoZero"/>
        <c:crossBetween val="between"/>
        <c:majorUnit val="0.1"/>
      </c:valAx>
      <c:spPr>
        <a:noFill/>
        <a:ln>
          <a:noFill/>
        </a:ln>
        <a:effectLst/>
      </c:spPr>
    </c:plotArea>
    <c:legend>
      <c:legendPos val="b"/>
      <c:layout>
        <c:manualLayout>
          <c:xMode val="edge"/>
          <c:yMode val="edge"/>
          <c:x val="6.4568022747156603E-2"/>
          <c:y val="0.86110542432195969"/>
          <c:w val="0.87086395450568677"/>
          <c:h val="9.7227909011373584E-2"/>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400">
          <a:solidFill>
            <a:sysClr val="windowText" lastClr="000000"/>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Optimizer</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Sheet1!$B$2:$B$4</c:f>
              <c:numCache>
                <c:formatCode>General</c:formatCode>
                <c:ptCount val="3"/>
                <c:pt idx="0">
                  <c:v>0.81440000000000001</c:v>
                </c:pt>
                <c:pt idx="1">
                  <c:v>0.81400000000000006</c:v>
                </c:pt>
                <c:pt idx="2">
                  <c:v>0.81089999999999995</c:v>
                </c:pt>
              </c:numCache>
            </c:numRef>
          </c:val>
          <c:extLst>
            <c:ext xmlns:c16="http://schemas.microsoft.com/office/drawing/2014/chart" uri="{C3380CC4-5D6E-409C-BE32-E72D297353CC}">
              <c16:uniqueId val="{00000000-D1CE-4847-9A58-01BFECEF4D84}"/>
            </c:ext>
          </c:extLst>
        </c:ser>
        <c:ser>
          <c:idx val="2"/>
          <c:order val="2"/>
          <c:tx>
            <c:strRef>
              <c:f>Sheet1!$D$1</c:f>
              <c:strCache>
                <c:ptCount val="1"/>
                <c:pt idx="0">
                  <c:v>RF</c:v>
                </c:pt>
              </c:strCache>
            </c:strRef>
          </c:tx>
          <c:spPr>
            <a:pattFill prst="lgGrid">
              <a:fgClr>
                <a:schemeClr val="accent2"/>
              </a:fgClr>
              <a:bgClr>
                <a:schemeClr val="bg1"/>
              </a:bgClr>
            </a:pattFill>
            <a:ln w="38100">
              <a:solidFill>
                <a:schemeClr val="accent2"/>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Pair</c:v>
                </c:pt>
                <c:pt idx="1">
                  <c:v>Plan</c:v>
                </c:pt>
                <c:pt idx="2">
                  <c:v>Query</c:v>
                </c:pt>
              </c:strCache>
            </c:strRef>
          </c:cat>
          <c:val>
            <c:numRef>
              <c:f>Sheet1!$D$2:$D$4</c:f>
              <c:numCache>
                <c:formatCode>General</c:formatCode>
                <c:ptCount val="3"/>
                <c:pt idx="0">
                  <c:v>0.9827999999999999</c:v>
                </c:pt>
                <c:pt idx="1">
                  <c:v>0.97140000000000004</c:v>
                </c:pt>
                <c:pt idx="2">
                  <c:v>0.88870000000000005</c:v>
                </c:pt>
              </c:numCache>
            </c:numRef>
          </c:val>
          <c:extLst>
            <c:ext xmlns:c16="http://schemas.microsoft.com/office/drawing/2014/chart" uri="{C3380CC4-5D6E-409C-BE32-E72D297353CC}">
              <c16:uniqueId val="{00000001-D1CE-4847-9A58-01BFECEF4D84}"/>
            </c:ext>
          </c:extLst>
        </c:ser>
        <c:dLbls>
          <c:dLblPos val="outEnd"/>
          <c:showLegendKey val="0"/>
          <c:showVal val="1"/>
          <c:showCatName val="0"/>
          <c:showSerName val="0"/>
          <c:showPercent val="0"/>
          <c:showBubbleSize val="0"/>
        </c:dLbls>
        <c:gapWidth val="100"/>
        <c:overlap val="-27"/>
        <c:axId val="507059368"/>
        <c:axId val="50705641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LR</c:v>
                      </c:pt>
                    </c:strCache>
                  </c:strRef>
                </c:tx>
                <c:spPr>
                  <a:pattFill prst="pct20">
                    <a:fgClr>
                      <a:schemeClr val="tx1"/>
                    </a:fgClr>
                    <a:bgClr>
                      <a:schemeClr val="bg1"/>
                    </a:bgClr>
                  </a:pattFill>
                  <a:ln w="38100">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Sheet1!$A$2:$A$4</c15:sqref>
                        </c15:formulaRef>
                      </c:ext>
                    </c:extLst>
                    <c:strCache>
                      <c:ptCount val="3"/>
                      <c:pt idx="0">
                        <c:v>Pair</c:v>
                      </c:pt>
                      <c:pt idx="1">
                        <c:v>Plan</c:v>
                      </c:pt>
                      <c:pt idx="2">
                        <c:v>Query</c:v>
                      </c:pt>
                    </c:strCache>
                  </c:strRef>
                </c:cat>
                <c:val>
                  <c:numRef>
                    <c:extLst>
                      <c:ext uri="{02D57815-91ED-43cb-92C2-25804820EDAC}">
                        <c15:formulaRef>
                          <c15:sqref>Sheet1!$C$2:$C$4</c15:sqref>
                        </c15:formulaRef>
                      </c:ext>
                    </c:extLst>
                    <c:numCache>
                      <c:formatCode>General</c:formatCode>
                      <c:ptCount val="3"/>
                      <c:pt idx="0">
                        <c:v>0.76819999999999999</c:v>
                      </c:pt>
                      <c:pt idx="1">
                        <c:v>0.74860000000000004</c:v>
                      </c:pt>
                      <c:pt idx="2">
                        <c:v>0.72660000000000002</c:v>
                      </c:pt>
                    </c:numCache>
                  </c:numRef>
                </c:val>
                <c:extLst>
                  <c:ext xmlns:c16="http://schemas.microsoft.com/office/drawing/2014/chart" uri="{C3380CC4-5D6E-409C-BE32-E72D297353CC}">
                    <c16:uniqueId val="{00000002-D1CE-4847-9A58-01BFECEF4D8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LGBM</c:v>
                      </c:pt>
                    </c:strCache>
                  </c:strRef>
                </c:tx>
                <c:spPr>
                  <a:pattFill prst="wdDnDiag">
                    <a:fgClr>
                      <a:schemeClr val="accent6"/>
                    </a:fgClr>
                    <a:bgClr>
                      <a:schemeClr val="bg1"/>
                    </a:bgClr>
                  </a:pattFill>
                  <a:ln w="38100">
                    <a:solidFill>
                      <a:schemeClr val="accent6"/>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Sheet1!$A$2:$A$4</c15:sqref>
                        </c15:formulaRef>
                      </c:ext>
                    </c:extLst>
                    <c:strCache>
                      <c:ptCount val="3"/>
                      <c:pt idx="0">
                        <c:v>Pair</c:v>
                      </c:pt>
                      <c:pt idx="1">
                        <c:v>Plan</c:v>
                      </c:pt>
                      <c:pt idx="2">
                        <c:v>Query</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General</c:formatCode>
                      <c:ptCount val="3"/>
                      <c:pt idx="0">
                        <c:v>0.95679999999999998</c:v>
                      </c:pt>
                      <c:pt idx="1">
                        <c:v>0.94879999999999998</c:v>
                      </c:pt>
                      <c:pt idx="2">
                        <c:v>0.88970000000000005</c:v>
                      </c:pt>
                    </c:numCache>
                  </c:numRef>
                </c:val>
                <c:extLst xmlns:c15="http://schemas.microsoft.com/office/drawing/2012/chart">
                  <c:ext xmlns:c16="http://schemas.microsoft.com/office/drawing/2014/chart" uri="{C3380CC4-5D6E-409C-BE32-E72D297353CC}">
                    <c16:uniqueId val="{00000003-D1CE-4847-9A58-01BFECEF4D8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DNN</c:v>
                      </c:pt>
                    </c:strCache>
                  </c:strRef>
                </c:tx>
                <c:spPr>
                  <a:pattFill prst="dkHorz">
                    <a:fgClr>
                      <a:schemeClr val="tx1"/>
                    </a:fgClr>
                    <a:bgClr>
                      <a:schemeClr val="bg1"/>
                    </a:bgClr>
                  </a:pattFill>
                  <a:ln w="38100">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lgn="ct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Sheet1!$A$2:$A$4</c15:sqref>
                        </c15:formulaRef>
                      </c:ext>
                    </c:extLst>
                    <c:strCache>
                      <c:ptCount val="3"/>
                      <c:pt idx="0">
                        <c:v>Pair</c:v>
                      </c:pt>
                      <c:pt idx="1">
                        <c:v>Plan</c:v>
                      </c:pt>
                      <c:pt idx="2">
                        <c:v>Query</c:v>
                      </c:pt>
                    </c:strCache>
                  </c:strRef>
                </c:cat>
                <c:val>
                  <c:numRef>
                    <c:extLst xmlns:c15="http://schemas.microsoft.com/office/drawing/2012/chart">
                      <c:ext xmlns:c15="http://schemas.microsoft.com/office/drawing/2012/chart" uri="{02D57815-91ED-43cb-92C2-25804820EDAC}">
                        <c15:formulaRef>
                          <c15:sqref>Sheet1!$F$2:$F$4</c15:sqref>
                        </c15:formulaRef>
                      </c:ext>
                    </c:extLst>
                    <c:numCache>
                      <c:formatCode>General</c:formatCode>
                      <c:ptCount val="3"/>
                      <c:pt idx="0">
                        <c:v>0.8746666666666667</c:v>
                      </c:pt>
                      <c:pt idx="1">
                        <c:v>0.8736666666666667</c:v>
                      </c:pt>
                      <c:pt idx="2">
                        <c:v>0.87529999999999997</c:v>
                      </c:pt>
                    </c:numCache>
                  </c:numRef>
                </c:val>
                <c:extLst xmlns:c15="http://schemas.microsoft.com/office/drawing/2012/chart">
                  <c:ext xmlns:c16="http://schemas.microsoft.com/office/drawing/2014/chart" uri="{C3380CC4-5D6E-409C-BE32-E72D297353CC}">
                    <c16:uniqueId val="{00000004-D1CE-4847-9A58-01BFECEF4D8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Hybrid DNN</c:v>
                      </c:pt>
                    </c:strCache>
                  </c:strRef>
                </c:tx>
                <c:spPr>
                  <a:pattFill prst="dkUpDiag">
                    <a:fgClr>
                      <a:srgbClr val="C00000"/>
                    </a:fgClr>
                    <a:bgClr>
                      <a:schemeClr val="bg1"/>
                    </a:bgClr>
                  </a:pattFill>
                  <a:ln w="38100">
                    <a:solidFill>
                      <a:srgbClr val="C00000"/>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Sheet1!$A$2:$A$4</c15:sqref>
                        </c15:formulaRef>
                      </c:ext>
                    </c:extLst>
                    <c:strCache>
                      <c:ptCount val="3"/>
                      <c:pt idx="0">
                        <c:v>Pair</c:v>
                      </c:pt>
                      <c:pt idx="1">
                        <c:v>Plan</c:v>
                      </c:pt>
                      <c:pt idx="2">
                        <c:v>Query</c:v>
                      </c:pt>
                    </c:strCache>
                  </c:strRef>
                </c:cat>
                <c:val>
                  <c:numRef>
                    <c:extLst xmlns:c15="http://schemas.microsoft.com/office/drawing/2012/chart">
                      <c:ext xmlns:c15="http://schemas.microsoft.com/office/drawing/2012/chart" uri="{02D57815-91ED-43cb-92C2-25804820EDAC}">
                        <c15:formulaRef>
                          <c15:sqref>Sheet1!$G$2:$G$4</c15:sqref>
                        </c15:formulaRef>
                      </c:ext>
                    </c:extLst>
                    <c:numCache>
                      <c:formatCode>General</c:formatCode>
                      <c:ptCount val="3"/>
                      <c:pt idx="0">
                        <c:v>0.90633333333333344</c:v>
                      </c:pt>
                      <c:pt idx="1">
                        <c:v>0.90700000000000003</c:v>
                      </c:pt>
                      <c:pt idx="2">
                        <c:v>0.90599999999999992</c:v>
                      </c:pt>
                    </c:numCache>
                  </c:numRef>
                </c:val>
                <c:extLst xmlns:c15="http://schemas.microsoft.com/office/drawing/2012/chart">
                  <c:ext xmlns:c16="http://schemas.microsoft.com/office/drawing/2014/chart" uri="{C3380CC4-5D6E-409C-BE32-E72D297353CC}">
                    <c16:uniqueId val="{00000005-D1CE-4847-9A58-01BFECEF4D84}"/>
                  </c:ext>
                </c:extLst>
              </c15:ser>
            </c15:filteredBarSeries>
          </c:ext>
        </c:extLst>
      </c:barChart>
      <c:catAx>
        <c:axId val="507059368"/>
        <c:scaling>
          <c:orientation val="minMax"/>
        </c:scaling>
        <c:delete val="0"/>
        <c:axPos val="b"/>
        <c:title>
          <c:tx>
            <c:rich>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Train/Test Split Mode</a:t>
                </a:r>
              </a:p>
            </c:rich>
          </c:tx>
          <c:layout>
            <c:manualLayout>
              <c:xMode val="edge"/>
              <c:yMode val="edge"/>
              <c:x val="0.41219389763779529"/>
              <c:y val="0.78250809273840771"/>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6416"/>
        <c:crosses val="autoZero"/>
        <c:auto val="1"/>
        <c:lblAlgn val="ctr"/>
        <c:lblOffset val="100"/>
        <c:noMultiLvlLbl val="0"/>
      </c:catAx>
      <c:valAx>
        <c:axId val="507056416"/>
        <c:scaling>
          <c:orientation val="minMax"/>
          <c:max val="1"/>
          <c:min val="0.5"/>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Accuracy</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a:solidFill>
              <a:schemeClr val="tx1"/>
            </a:solid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9368"/>
        <c:crosses val="autoZero"/>
        <c:crossBetween val="between"/>
        <c:majorUnit val="0.1"/>
      </c:valAx>
      <c:spPr>
        <a:noFill/>
        <a:ln>
          <a:noFill/>
        </a:ln>
        <a:effectLst/>
      </c:spPr>
    </c:plotArea>
    <c:legend>
      <c:legendPos val="b"/>
      <c:layout>
        <c:manualLayout>
          <c:xMode val="edge"/>
          <c:yMode val="edge"/>
          <c:x val="6.4568022747156603E-2"/>
          <c:y val="0.86110542432195969"/>
          <c:w val="0.87086395450568677"/>
          <c:h val="9.7227909011373584E-2"/>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4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slide!$A$2</c:f>
              <c:strCache>
                <c:ptCount val="1"/>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slide!$B$1:$C$1</c:f>
              <c:strCache>
                <c:ptCount val="2"/>
                <c:pt idx="0">
                  <c:v>Optimizer</c:v>
                </c:pt>
                <c:pt idx="1">
                  <c:v>ML Cost Model</c:v>
                </c:pt>
              </c:strCache>
            </c:strRef>
          </c:cat>
          <c:val>
            <c:numRef>
              <c:f>slide!$B$2:$C$2</c:f>
              <c:numCache>
                <c:formatCode>General</c:formatCode>
                <c:ptCount val="2"/>
                <c:pt idx="0">
                  <c:v>0.747</c:v>
                </c:pt>
                <c:pt idx="1">
                  <c:v>0.58499999999999996</c:v>
                </c:pt>
              </c:numCache>
            </c:numRef>
          </c:val>
          <c:extLst>
            <c:ext xmlns:c16="http://schemas.microsoft.com/office/drawing/2014/chart" uri="{C3380CC4-5D6E-409C-BE32-E72D297353CC}">
              <c16:uniqueId val="{00000000-8DCD-49BE-9DBD-D63D3A3A00AA}"/>
            </c:ext>
          </c:extLst>
        </c:ser>
        <c:dLbls>
          <c:dLblPos val="outEnd"/>
          <c:showLegendKey val="0"/>
          <c:showVal val="1"/>
          <c:showCatName val="0"/>
          <c:showSerName val="0"/>
          <c:showPercent val="0"/>
          <c:showBubbleSize val="0"/>
        </c:dLbls>
        <c:gapWidth val="219"/>
        <c:overlap val="-27"/>
        <c:axId val="507059368"/>
        <c:axId val="507056416"/>
        <c:extLst>
          <c:ext xmlns:c15="http://schemas.microsoft.com/office/drawing/2012/chart" uri="{02D57815-91ED-43cb-92C2-25804820EDAC}">
            <c15:filteredBarSeries>
              <c15:ser>
                <c:idx val="1"/>
                <c:order val="1"/>
                <c:tx>
                  <c:strRef>
                    <c:extLst>
                      <c:ext uri="{02D57815-91ED-43cb-92C2-25804820EDAC}">
                        <c15:formulaRef>
                          <c15:sqref>slide!$A$3</c15:sqref>
                        </c15:formulaRef>
                      </c:ext>
                    </c:extLst>
                    <c:strCache>
                      <c:ptCount val="1"/>
                      <c:pt idx="0">
                        <c:v>Query</c:v>
                      </c:pt>
                    </c:strCache>
                  </c:strRef>
                </c:tx>
                <c:spPr>
                  <a:pattFill prst="pct20">
                    <a:fgClr>
                      <a:schemeClr val="tx1"/>
                    </a:fgClr>
                    <a:bgClr>
                      <a:schemeClr val="bg1"/>
                    </a:bgClr>
                  </a:pattFill>
                  <a:ln w="38100">
                    <a:solidFill>
                      <a:schemeClr val="tx1"/>
                    </a:solidFill>
                  </a:ln>
                  <a:effectLst/>
                </c:spPr>
                <c:invertIfNegative val="0"/>
                <c:dLbls>
                  <c:numFmt formatCode="#,##0.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slide!$B$1:$C$1</c15:sqref>
                        </c15:formulaRef>
                      </c:ext>
                    </c:extLst>
                    <c:strCache>
                      <c:ptCount val="2"/>
                      <c:pt idx="0">
                        <c:v>Optimizer</c:v>
                      </c:pt>
                      <c:pt idx="1">
                        <c:v>ML Cost Model</c:v>
                      </c:pt>
                    </c:strCache>
                  </c:strRef>
                </c:cat>
                <c:val>
                  <c:numRef>
                    <c:extLst>
                      <c:ext uri="{02D57815-91ED-43cb-92C2-25804820EDAC}">
                        <c15:formulaRef>
                          <c15:sqref>slide!$B$3:$C$3</c15:sqref>
                        </c15:formulaRef>
                      </c:ext>
                    </c:extLst>
                    <c:numCache>
                      <c:formatCode>General</c:formatCode>
                      <c:ptCount val="2"/>
                      <c:pt idx="0">
                        <c:v>0.745</c:v>
                      </c:pt>
                      <c:pt idx="1">
                        <c:v>0.55800000000000005</c:v>
                      </c:pt>
                    </c:numCache>
                  </c:numRef>
                </c:val>
                <c:extLst>
                  <c:ext xmlns:c16="http://schemas.microsoft.com/office/drawing/2014/chart" uri="{C3380CC4-5D6E-409C-BE32-E72D297353CC}">
                    <c16:uniqueId val="{00000001-8DCD-49BE-9DBD-D63D3A3A00AA}"/>
                  </c:ext>
                </c:extLst>
              </c15:ser>
            </c15:filteredBarSeries>
          </c:ext>
        </c:extLst>
      </c:barChart>
      <c:catAx>
        <c:axId val="507059368"/>
        <c:scaling>
          <c:orientation val="minMax"/>
        </c:scaling>
        <c:delete val="0"/>
        <c:axPos val="b"/>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6416"/>
        <c:crosses val="autoZero"/>
        <c:auto val="1"/>
        <c:lblAlgn val="ctr"/>
        <c:lblOffset val="100"/>
        <c:noMultiLvlLbl val="0"/>
      </c:catAx>
      <c:valAx>
        <c:axId val="507056416"/>
        <c:scaling>
          <c:orientation val="minMax"/>
          <c:max val="1"/>
          <c:min val="0.5"/>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F1 Score</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a:solidFill>
              <a:schemeClr val="tx1"/>
            </a:solid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9368"/>
        <c:crosses val="autoZero"/>
        <c:crossBetween val="between"/>
        <c:majorUnit val="0.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2400">
          <a:solidFill>
            <a:sysClr val="windowText" lastClr="000000"/>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tpcds10gheap_slide!$V$2</c:f>
              <c:strCache>
                <c:ptCount val="1"/>
                <c:pt idx="0">
                  <c:v>Opt</c:v>
                </c:pt>
              </c:strCache>
            </c:strRef>
          </c:tx>
          <c:spPr>
            <a:pattFill prst="wdDnDiag">
              <a:fgClr>
                <a:schemeClr val="accent1"/>
              </a:fgClr>
              <a:bgClr>
                <a:schemeClr val="bg1"/>
              </a:bgClr>
            </a:pattFill>
            <a:ln w="25400">
              <a:solidFill>
                <a:schemeClr val="accent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tpcds10gheap_slide!$U$3:$U$6</c:f>
              <c:strCache>
                <c:ptCount val="2"/>
                <c:pt idx="0">
                  <c:v>Improve (cumulative)</c:v>
                </c:pt>
                <c:pt idx="1">
                  <c:v>Regress (final)</c:v>
                </c:pt>
              </c:strCache>
            </c:strRef>
          </c:cat>
          <c:val>
            <c:numRef>
              <c:f>tpcds10gheap_slide!$V$3:$V$6</c:f>
              <c:numCache>
                <c:formatCode>General</c:formatCode>
                <c:ptCount val="2"/>
                <c:pt idx="0">
                  <c:v>40</c:v>
                </c:pt>
                <c:pt idx="1">
                  <c:v>10</c:v>
                </c:pt>
              </c:numCache>
            </c:numRef>
          </c:val>
          <c:extLst>
            <c:ext xmlns:c16="http://schemas.microsoft.com/office/drawing/2014/chart" uri="{C3380CC4-5D6E-409C-BE32-E72D297353CC}">
              <c16:uniqueId val="{00000000-81BC-4E51-8A94-926E0D94CE28}"/>
            </c:ext>
          </c:extLst>
        </c:ser>
        <c:ser>
          <c:idx val="1"/>
          <c:order val="1"/>
          <c:tx>
            <c:strRef>
              <c:f>tpcds10gheap_slide!$W$2</c:f>
              <c:strCache>
                <c:ptCount val="1"/>
                <c:pt idx="0">
                  <c:v>OptTr</c:v>
                </c:pt>
              </c:strCache>
            </c:strRef>
          </c:tx>
          <c:spPr>
            <a:pattFill prst="pct10">
              <a:fgClr>
                <a:schemeClr val="tx1"/>
              </a:fgClr>
              <a:bgClr>
                <a:schemeClr val="bg1"/>
              </a:bgClr>
            </a:pattFill>
            <a:ln w="25400">
              <a:solidFill>
                <a:schemeClr val="tx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tpcds10gheap_slide!$U$3:$U$6</c:f>
              <c:strCache>
                <c:ptCount val="2"/>
                <c:pt idx="0">
                  <c:v>Improve (cumulative)</c:v>
                </c:pt>
                <c:pt idx="1">
                  <c:v>Regress (final)</c:v>
                </c:pt>
              </c:strCache>
            </c:strRef>
          </c:cat>
          <c:val>
            <c:numRef>
              <c:f>tpcds10gheap_slide!$W$3:$W$6</c:f>
              <c:numCache>
                <c:formatCode>General</c:formatCode>
                <c:ptCount val="2"/>
                <c:pt idx="0">
                  <c:v>37</c:v>
                </c:pt>
                <c:pt idx="1">
                  <c:v>9</c:v>
                </c:pt>
              </c:numCache>
            </c:numRef>
          </c:val>
          <c:extLst>
            <c:ext xmlns:c16="http://schemas.microsoft.com/office/drawing/2014/chart" uri="{C3380CC4-5D6E-409C-BE32-E72D297353CC}">
              <c16:uniqueId val="{00000001-81BC-4E51-8A94-926E0D94CE28}"/>
            </c:ext>
          </c:extLst>
        </c:ser>
        <c:ser>
          <c:idx val="3"/>
          <c:order val="3"/>
          <c:tx>
            <c:strRef>
              <c:f>tpcds10gheap_slide!$Y$2</c:f>
              <c:strCache>
                <c:ptCount val="1"/>
                <c:pt idx="0">
                  <c:v>AdaptivePlan</c:v>
                </c:pt>
              </c:strCache>
            </c:strRef>
          </c:tx>
          <c:spPr>
            <a:pattFill prst="lgGrid">
              <a:fgClr>
                <a:schemeClr val="accent6"/>
              </a:fgClr>
              <a:bgClr>
                <a:schemeClr val="bg1"/>
              </a:bgClr>
            </a:pattFill>
            <a:ln w="25400">
              <a:solidFill>
                <a:schemeClr val="accent6"/>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tpcds10gheap_slide!$U$3:$U$6</c:f>
              <c:strCache>
                <c:ptCount val="2"/>
                <c:pt idx="0">
                  <c:v>Improve (cumulative)</c:v>
                </c:pt>
                <c:pt idx="1">
                  <c:v>Regress (final)</c:v>
                </c:pt>
              </c:strCache>
            </c:strRef>
          </c:cat>
          <c:val>
            <c:numRef>
              <c:f>tpcds10gheap_slide!$Y$3:$Y$6</c:f>
              <c:numCache>
                <c:formatCode>General</c:formatCode>
                <c:ptCount val="2"/>
                <c:pt idx="0">
                  <c:v>44</c:v>
                </c:pt>
                <c:pt idx="1">
                  <c:v>0</c:v>
                </c:pt>
              </c:numCache>
            </c:numRef>
          </c:val>
          <c:extLst>
            <c:ext xmlns:c16="http://schemas.microsoft.com/office/drawing/2014/chart" uri="{C3380CC4-5D6E-409C-BE32-E72D297353CC}">
              <c16:uniqueId val="{00000002-81BC-4E51-8A94-926E0D94CE28}"/>
            </c:ext>
          </c:extLst>
        </c:ser>
        <c:dLbls>
          <c:dLblPos val="outEnd"/>
          <c:showLegendKey val="0"/>
          <c:showVal val="1"/>
          <c:showCatName val="0"/>
          <c:showSerName val="0"/>
          <c:showPercent val="0"/>
          <c:showBubbleSize val="0"/>
        </c:dLbls>
        <c:gapWidth val="219"/>
        <c:overlap val="-27"/>
        <c:axId val="757980767"/>
        <c:axId val="888307647"/>
        <c:extLst>
          <c:ext xmlns:c15="http://schemas.microsoft.com/office/drawing/2012/chart" uri="{02D57815-91ED-43cb-92C2-25804820EDAC}">
            <c15:filteredBarSeries>
              <c15:ser>
                <c:idx val="2"/>
                <c:order val="2"/>
                <c:tx>
                  <c:strRef>
                    <c:extLst>
                      <c:ext uri="{02D57815-91ED-43cb-92C2-25804820EDAC}">
                        <c15:formulaRef>
                          <c15:sqref>tpcds10gheap_slide!$X$2</c15:sqref>
                        </c15:formulaRef>
                      </c:ext>
                    </c:extLst>
                    <c:strCache>
                      <c:ptCount val="1"/>
                      <c:pt idx="0">
                        <c:v>AdaptiveDB</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tpcds10gheap_slide!$U$3:$U$6</c15:sqref>
                        </c15:formulaRef>
                      </c:ext>
                    </c:extLst>
                    <c:strCache>
                      <c:ptCount val="2"/>
                      <c:pt idx="0">
                        <c:v>Improve (cumulative)</c:v>
                      </c:pt>
                      <c:pt idx="1">
                        <c:v>Regress (final)</c:v>
                      </c:pt>
                    </c:strCache>
                  </c:strRef>
                </c:cat>
                <c:val>
                  <c:numRef>
                    <c:extLst>
                      <c:ext uri="{02D57815-91ED-43cb-92C2-25804820EDAC}">
                        <c15:formulaRef>
                          <c15:sqref>tpcds10gheap_slide!$X$3:$X$6</c15:sqref>
                        </c15:formulaRef>
                      </c:ext>
                    </c:extLst>
                    <c:numCache>
                      <c:formatCode>General</c:formatCode>
                      <c:ptCount val="2"/>
                      <c:pt idx="0">
                        <c:v>40</c:v>
                      </c:pt>
                      <c:pt idx="1">
                        <c:v>4</c:v>
                      </c:pt>
                    </c:numCache>
                  </c:numRef>
                </c:val>
                <c:extLst>
                  <c:ext xmlns:c16="http://schemas.microsoft.com/office/drawing/2014/chart" uri="{C3380CC4-5D6E-409C-BE32-E72D297353CC}">
                    <c16:uniqueId val="{00000003-81BC-4E51-8A94-926E0D94CE28}"/>
                  </c:ext>
                </c:extLst>
              </c15:ser>
            </c15:filteredBarSeries>
          </c:ext>
        </c:extLst>
      </c:barChart>
      <c:catAx>
        <c:axId val="757980767"/>
        <c:scaling>
          <c:orientation val="minMax"/>
        </c:scaling>
        <c:delete val="0"/>
        <c:axPos val="b"/>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888307647"/>
        <c:crosses val="autoZero"/>
        <c:auto val="1"/>
        <c:lblAlgn val="ctr"/>
        <c:lblOffset val="100"/>
        <c:noMultiLvlLbl val="0"/>
      </c:catAx>
      <c:valAx>
        <c:axId val="888307647"/>
        <c:scaling>
          <c:orientation val="minMax"/>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Number of Queries</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a:solidFill>
              <a:schemeClr val="tx1"/>
            </a:solid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757980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4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Sheet1!$C$7</c:f>
              <c:strCache>
                <c:ptCount val="1"/>
                <c:pt idx="0">
                  <c:v>Pcurrent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Sheet1!$D$6:$F$6</c:f>
              <c:strCache>
                <c:ptCount val="3"/>
                <c:pt idx="0">
                  <c:v>Optimizer</c:v>
                </c:pt>
                <c:pt idx="1">
                  <c:v>ML Model</c:v>
                </c:pt>
                <c:pt idx="2">
                  <c:v>Actual</c:v>
                </c:pt>
              </c:strCache>
            </c:strRef>
          </c:cat>
          <c:val>
            <c:numRef>
              <c:f>Sheet1!$D$7:$F$7</c:f>
              <c:numCache>
                <c:formatCode>General</c:formatCode>
                <c:ptCount val="3"/>
                <c:pt idx="0">
                  <c:v>5</c:v>
                </c:pt>
                <c:pt idx="1">
                  <c:v>150</c:v>
                </c:pt>
                <c:pt idx="2">
                  <c:v>100</c:v>
                </c:pt>
              </c:numCache>
            </c:numRef>
          </c:val>
          <c:extLst>
            <c:ext xmlns:c16="http://schemas.microsoft.com/office/drawing/2014/chart" uri="{C3380CC4-5D6E-409C-BE32-E72D297353CC}">
              <c16:uniqueId val="{00000000-EE98-42ED-8091-FD6D06DB5940}"/>
            </c:ext>
          </c:extLst>
        </c:ser>
        <c:ser>
          <c:idx val="1"/>
          <c:order val="1"/>
          <c:tx>
            <c:strRef>
              <c:f>Sheet1!$C$8</c:f>
              <c:strCache>
                <c:ptCount val="1"/>
                <c:pt idx="0">
                  <c:v>Pnew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Sheet1!$D$6:$F$6</c:f>
              <c:strCache>
                <c:ptCount val="3"/>
                <c:pt idx="0">
                  <c:v>Optimizer</c:v>
                </c:pt>
                <c:pt idx="1">
                  <c:v>ML Model</c:v>
                </c:pt>
                <c:pt idx="2">
                  <c:v>Actual</c:v>
                </c:pt>
              </c:strCache>
            </c:strRef>
          </c:cat>
          <c:val>
            <c:numRef>
              <c:f>Sheet1!$D$8:$F$8</c:f>
              <c:numCache>
                <c:formatCode>General</c:formatCode>
                <c:ptCount val="3"/>
                <c:pt idx="0">
                  <c:v>10</c:v>
                </c:pt>
                <c:pt idx="1">
                  <c:v>120</c:v>
                </c:pt>
                <c:pt idx="2">
                  <c:v>200</c:v>
                </c:pt>
              </c:numCache>
            </c:numRef>
          </c:val>
          <c:extLst>
            <c:ext xmlns:c16="http://schemas.microsoft.com/office/drawing/2014/chart" uri="{C3380CC4-5D6E-409C-BE32-E72D297353CC}">
              <c16:uniqueId val="{00000001-EE98-42ED-8091-FD6D06DB5940}"/>
            </c:ext>
          </c:extLst>
        </c:ser>
        <c:dLbls>
          <c:showLegendKey val="0"/>
          <c:showVal val="0"/>
          <c:showCatName val="0"/>
          <c:showSerName val="0"/>
          <c:showPercent val="0"/>
          <c:showBubbleSize val="0"/>
        </c:dLbls>
        <c:gapWidth val="219"/>
        <c:overlap val="-27"/>
        <c:axId val="758413960"/>
        <c:axId val="758414616"/>
      </c:barChart>
      <c:catAx>
        <c:axId val="75841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8414616"/>
        <c:crosses val="autoZero"/>
        <c:auto val="1"/>
        <c:lblAlgn val="ctr"/>
        <c:lblOffset val="100"/>
        <c:noMultiLvlLbl val="0"/>
      </c:catAx>
      <c:valAx>
        <c:axId val="758414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Cost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8413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Plan</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3"/>
                <c:pt idx="0">
                  <c:v>Optimizer</c:v>
                </c:pt>
                <c:pt idx="1">
                  <c:v>ML Cost Model</c:v>
                </c:pt>
                <c:pt idx="2">
                  <c:v>Classifier</c:v>
                </c:pt>
              </c:strCache>
              <c:extLst/>
            </c:strRef>
          </c:cat>
          <c:val>
            <c:numRef>
              <c:f>Sheet1!$B$2:$F$2</c:f>
              <c:numCache>
                <c:formatCode>General</c:formatCode>
                <c:ptCount val="3"/>
                <c:pt idx="0">
                  <c:v>0.81400000000000006</c:v>
                </c:pt>
                <c:pt idx="1">
                  <c:v>0.72599999999999998</c:v>
                </c:pt>
                <c:pt idx="2">
                  <c:v>0.97140000000000004</c:v>
                </c:pt>
              </c:numCache>
              <c:extLst/>
            </c:numRef>
          </c:val>
          <c:extLst>
            <c:ext xmlns:c16="http://schemas.microsoft.com/office/drawing/2014/chart" uri="{C3380CC4-5D6E-409C-BE32-E72D297353CC}">
              <c16:uniqueId val="{00000000-C4FA-47F4-B262-0A7A0FD48D7A}"/>
            </c:ext>
          </c:extLst>
        </c:ser>
        <c:dLbls>
          <c:dLblPos val="outEnd"/>
          <c:showLegendKey val="0"/>
          <c:showVal val="1"/>
          <c:showCatName val="0"/>
          <c:showSerName val="0"/>
          <c:showPercent val="0"/>
          <c:showBubbleSize val="0"/>
        </c:dLbls>
        <c:gapWidth val="219"/>
        <c:overlap val="-27"/>
        <c:axId val="507059368"/>
        <c:axId val="507056416"/>
        <c:extLst>
          <c:ext xmlns:c15="http://schemas.microsoft.com/office/drawing/2012/chart" uri="{02D57815-91ED-43cb-92C2-25804820EDAC}">
            <c15:filteredBarSeries>
              <c15:ser>
                <c:idx val="1"/>
                <c:order val="1"/>
                <c:tx>
                  <c:strRef>
                    <c:extLst>
                      <c:ext uri="{02D57815-91ED-43cb-92C2-25804820EDAC}">
                        <c15:formulaRef>
                          <c15:sqref>Sheet1!$A$3</c15:sqref>
                        </c15:formulaRef>
                      </c:ext>
                    </c:extLst>
                    <c:strCache>
                      <c:ptCount val="1"/>
                      <c:pt idx="0">
                        <c:v>Query</c:v>
                      </c:pt>
                    </c:strCache>
                  </c:strRef>
                </c:tx>
                <c:spPr>
                  <a:pattFill prst="pct20">
                    <a:fgClr>
                      <a:schemeClr val="tx1"/>
                    </a:fgClr>
                    <a:bgClr>
                      <a:schemeClr val="bg1"/>
                    </a:bgClr>
                  </a:pattFill>
                  <a:ln w="38100">
                    <a:solidFill>
                      <a:schemeClr val="tx1"/>
                    </a:solidFill>
                  </a:ln>
                  <a:effectLst/>
                </c:spPr>
                <c:invertIfNegative val="0"/>
                <c:dLbls>
                  <c:numFmt formatCode="#,##0.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Sheet1!$B$1:$F$1</c15:sqref>
                        </c15:formulaRef>
                      </c:ext>
                    </c:extLst>
                    <c:strCache>
                      <c:ptCount val="3"/>
                      <c:pt idx="0">
                        <c:v>Optimizer</c:v>
                      </c:pt>
                      <c:pt idx="1">
                        <c:v>ML Cost Model</c:v>
                      </c:pt>
                      <c:pt idx="2">
                        <c:v>Classifier</c:v>
                      </c:pt>
                    </c:strCache>
                  </c:strRef>
                </c:cat>
                <c:val>
                  <c:numRef>
                    <c:extLst>
                      <c:ext uri="{02D57815-91ED-43cb-92C2-25804820EDAC}">
                        <c15:formulaRef>
                          <c15:sqref>Sheet1!$B$3:$F$3</c15:sqref>
                        </c15:formulaRef>
                      </c:ext>
                    </c:extLst>
                    <c:numCache>
                      <c:formatCode>General</c:formatCode>
                      <c:ptCount val="3"/>
                      <c:pt idx="0">
                        <c:v>0.81089999999999995</c:v>
                      </c:pt>
                      <c:pt idx="1">
                        <c:v>0.70199999999999996</c:v>
                      </c:pt>
                      <c:pt idx="2">
                        <c:v>0.88870000000000005</c:v>
                      </c:pt>
                    </c:numCache>
                  </c:numRef>
                </c:val>
                <c:extLst>
                  <c:ext xmlns:c16="http://schemas.microsoft.com/office/drawing/2014/chart" uri="{C3380CC4-5D6E-409C-BE32-E72D297353CC}">
                    <c16:uniqueId val="{00000001-C4FA-47F4-B262-0A7A0FD48D7A}"/>
                  </c:ext>
                </c:extLst>
              </c15:ser>
            </c15:filteredBarSeries>
          </c:ext>
        </c:extLst>
      </c:barChart>
      <c:catAx>
        <c:axId val="507059368"/>
        <c:scaling>
          <c:orientation val="minMax"/>
        </c:scaling>
        <c:delete val="0"/>
        <c:axPos val="b"/>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6416"/>
        <c:crosses val="autoZero"/>
        <c:auto val="1"/>
        <c:lblAlgn val="ctr"/>
        <c:lblOffset val="100"/>
        <c:noMultiLvlLbl val="0"/>
      </c:catAx>
      <c:valAx>
        <c:axId val="507056416"/>
        <c:scaling>
          <c:orientation val="minMax"/>
          <c:max val="1"/>
          <c:min val="0.5"/>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Accuracy</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a:solidFill>
              <a:schemeClr val="tx1"/>
            </a:solid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9368"/>
        <c:crosses val="autoZero"/>
        <c:crossBetween val="between"/>
        <c:majorUnit val="0.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2400">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(2)'!$A$1:$F$1</c:f>
              <c:strCache>
                <c:ptCount val="3"/>
                <c:pt idx="0">
                  <c:v>Optimizer</c:v>
                </c:pt>
                <c:pt idx="1">
                  <c:v>ML Cost Model</c:v>
                </c:pt>
                <c:pt idx="2">
                  <c:v>Classifier</c:v>
                </c:pt>
              </c:strCache>
            </c:strRef>
          </c:cat>
          <c:val>
            <c:numRef>
              <c:f>'Sheet1 (2)'!$A$2:$F$2</c:f>
              <c:numCache>
                <c:formatCode>General</c:formatCode>
                <c:ptCount val="3"/>
                <c:pt idx="0">
                  <c:v>0.747</c:v>
                </c:pt>
                <c:pt idx="1">
                  <c:v>0.58499999999999996</c:v>
                </c:pt>
                <c:pt idx="2">
                  <c:v>0.96</c:v>
                </c:pt>
              </c:numCache>
            </c:numRef>
          </c:val>
          <c:extLst>
            <c:ext xmlns:c16="http://schemas.microsoft.com/office/drawing/2014/chart" uri="{C3380CC4-5D6E-409C-BE32-E72D297353CC}">
              <c16:uniqueId val="{00000000-7FE5-4CC3-A34F-060C916C0E45}"/>
            </c:ext>
          </c:extLst>
        </c:ser>
        <c:dLbls>
          <c:dLblPos val="outEnd"/>
          <c:showLegendKey val="0"/>
          <c:showVal val="1"/>
          <c:showCatName val="0"/>
          <c:showSerName val="0"/>
          <c:showPercent val="0"/>
          <c:showBubbleSize val="0"/>
        </c:dLbls>
        <c:gapWidth val="219"/>
        <c:overlap val="-27"/>
        <c:axId val="507059368"/>
        <c:axId val="507056416"/>
        <c:extLst>
          <c:ext xmlns:c15="http://schemas.microsoft.com/office/drawing/2012/chart" uri="{02D57815-91ED-43cb-92C2-25804820EDAC}">
            <c15:filteredBarSeries>
              <c15:ser>
                <c:idx val="1"/>
                <c:order val="1"/>
                <c:spPr>
                  <a:pattFill prst="pct20">
                    <a:fgClr>
                      <a:schemeClr val="tx1"/>
                    </a:fgClr>
                    <a:bgClr>
                      <a:schemeClr val="bg1"/>
                    </a:bgClr>
                  </a:pattFill>
                  <a:ln w="38100">
                    <a:solidFill>
                      <a:schemeClr val="tx1"/>
                    </a:solidFill>
                  </a:ln>
                  <a:effectLst/>
                </c:spPr>
                <c:invertIfNegative val="0"/>
                <c:dLbls>
                  <c:numFmt formatCode="#,##0.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 (2)'!$A$1:$F$1</c15:sqref>
                        </c15:formulaRef>
                      </c:ext>
                    </c:extLst>
                    <c:strCache>
                      <c:ptCount val="3"/>
                      <c:pt idx="0">
                        <c:v>Optimizer</c:v>
                      </c:pt>
                      <c:pt idx="1">
                        <c:v>ML Cost Model</c:v>
                      </c:pt>
                      <c:pt idx="2">
                        <c:v>Classifier</c:v>
                      </c:pt>
                    </c:strCache>
                  </c:strRef>
                </c:cat>
                <c:val>
                  <c:numRef>
                    <c:extLst>
                      <c:ext uri="{02D57815-91ED-43cb-92C2-25804820EDAC}">
                        <c15:formulaRef>
                          <c15:sqref>'Sheet1 (2)'!$A$3:$F$3</c15:sqref>
                        </c15:formulaRef>
                      </c:ext>
                    </c:extLst>
                    <c:numCache>
                      <c:formatCode>General</c:formatCode>
                      <c:ptCount val="3"/>
                      <c:pt idx="0">
                        <c:v>0.745</c:v>
                      </c:pt>
                      <c:pt idx="1">
                        <c:v>0.55800000000000005</c:v>
                      </c:pt>
                      <c:pt idx="2">
                        <c:v>0.85</c:v>
                      </c:pt>
                    </c:numCache>
                  </c:numRef>
                </c:val>
                <c:extLst>
                  <c:ext xmlns:c16="http://schemas.microsoft.com/office/drawing/2014/chart" uri="{C3380CC4-5D6E-409C-BE32-E72D297353CC}">
                    <c16:uniqueId val="{00000001-7FE5-4CC3-A34F-060C916C0E45}"/>
                  </c:ext>
                </c:extLst>
              </c15:ser>
            </c15:filteredBarSeries>
          </c:ext>
        </c:extLst>
      </c:barChart>
      <c:catAx>
        <c:axId val="507059368"/>
        <c:scaling>
          <c:orientation val="minMax"/>
        </c:scaling>
        <c:delete val="0"/>
        <c:axPos val="b"/>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6416"/>
        <c:crosses val="autoZero"/>
        <c:auto val="1"/>
        <c:lblAlgn val="ctr"/>
        <c:lblOffset val="100"/>
        <c:noMultiLvlLbl val="0"/>
      </c:catAx>
      <c:valAx>
        <c:axId val="507056416"/>
        <c:scaling>
          <c:orientation val="minMax"/>
          <c:max val="1"/>
          <c:min val="0.5"/>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F1 Score</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a:solidFill>
              <a:schemeClr val="tx1"/>
            </a:solid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9368"/>
        <c:crosses val="autoZero"/>
        <c:crossBetween val="between"/>
        <c:majorUnit val="0.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2400">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 (2)'!$B$1</c:f>
              <c:strCache>
                <c:ptCount val="1"/>
                <c:pt idx="0">
                  <c:v>Optimizer</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(2)'!$A$2:$A$5</c:f>
              <c:strCache>
                <c:ptCount val="2"/>
                <c:pt idx="0">
                  <c:v>Plan</c:v>
                </c:pt>
                <c:pt idx="1">
                  <c:v>Query</c:v>
                </c:pt>
              </c:strCache>
              <c:extLst/>
            </c:strRef>
          </c:cat>
          <c:val>
            <c:numRef>
              <c:f>'Sheet1 (2)'!$B$2:$B$5</c:f>
              <c:numCache>
                <c:formatCode>General</c:formatCode>
                <c:ptCount val="2"/>
                <c:pt idx="0">
                  <c:v>0.81400000000000006</c:v>
                </c:pt>
                <c:pt idx="1">
                  <c:v>0.81089999999999995</c:v>
                </c:pt>
              </c:numCache>
              <c:extLst/>
            </c:numRef>
          </c:val>
          <c:extLst>
            <c:ext xmlns:c16="http://schemas.microsoft.com/office/drawing/2014/chart" uri="{C3380CC4-5D6E-409C-BE32-E72D297353CC}">
              <c16:uniqueId val="{00000000-E5C9-46AE-89C1-BBC129BFA33D}"/>
            </c:ext>
          </c:extLst>
        </c:ser>
        <c:ser>
          <c:idx val="2"/>
          <c:order val="2"/>
          <c:tx>
            <c:strRef>
              <c:f>'Sheet1 (2)'!$D$1</c:f>
              <c:strCache>
                <c:ptCount val="1"/>
                <c:pt idx="0">
                  <c:v>Classifier</c:v>
                </c:pt>
              </c:strCache>
            </c:strRef>
          </c:tx>
          <c:spPr>
            <a:pattFill prst="lgGrid">
              <a:fgClr>
                <a:schemeClr val="accent2"/>
              </a:fgClr>
              <a:bgClr>
                <a:schemeClr val="bg1"/>
              </a:bgClr>
            </a:pattFill>
            <a:ln w="38100">
              <a:solidFill>
                <a:schemeClr val="accent2"/>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(2)'!$A$2:$A$5</c:f>
              <c:strCache>
                <c:ptCount val="2"/>
                <c:pt idx="0">
                  <c:v>Plan</c:v>
                </c:pt>
                <c:pt idx="1">
                  <c:v>Query</c:v>
                </c:pt>
              </c:strCache>
              <c:extLst/>
            </c:strRef>
          </c:cat>
          <c:val>
            <c:numRef>
              <c:f>'Sheet1 (2)'!$D$2:$D$5</c:f>
              <c:numCache>
                <c:formatCode>General</c:formatCode>
                <c:ptCount val="2"/>
                <c:pt idx="0">
                  <c:v>0.96060000000000001</c:v>
                </c:pt>
                <c:pt idx="1">
                  <c:v>0.85260000000000002</c:v>
                </c:pt>
              </c:numCache>
              <c:extLst/>
            </c:numRef>
          </c:val>
          <c:extLst>
            <c:ext xmlns:c16="http://schemas.microsoft.com/office/drawing/2014/chart" uri="{C3380CC4-5D6E-409C-BE32-E72D297353CC}">
              <c16:uniqueId val="{00000001-E5C9-46AE-89C1-BBC129BFA33D}"/>
            </c:ext>
          </c:extLst>
        </c:ser>
        <c:dLbls>
          <c:dLblPos val="outEnd"/>
          <c:showLegendKey val="0"/>
          <c:showVal val="1"/>
          <c:showCatName val="0"/>
          <c:showSerName val="0"/>
          <c:showPercent val="0"/>
          <c:showBubbleSize val="0"/>
        </c:dLbls>
        <c:gapWidth val="100"/>
        <c:overlap val="-27"/>
        <c:axId val="507059368"/>
        <c:axId val="507056416"/>
        <c:extLst>
          <c:ext xmlns:c15="http://schemas.microsoft.com/office/drawing/2012/chart" uri="{02D57815-91ED-43cb-92C2-25804820EDAC}">
            <c15:filteredBarSeries>
              <c15:ser>
                <c:idx val="1"/>
                <c:order val="1"/>
                <c:tx>
                  <c:strRef>
                    <c:extLst>
                      <c:ext uri="{02D57815-91ED-43cb-92C2-25804820EDAC}">
                        <c15:formulaRef>
                          <c15:sqref>'Sheet1 (2)'!$C$1</c15:sqref>
                        </c15:formulaRef>
                      </c:ext>
                    </c:extLst>
                    <c:strCache>
                      <c:ptCount val="1"/>
                      <c:pt idx="0">
                        <c:v>LR</c:v>
                      </c:pt>
                    </c:strCache>
                  </c:strRef>
                </c:tx>
                <c:spPr>
                  <a:pattFill prst="pct20">
                    <a:fgClr>
                      <a:schemeClr val="tx1"/>
                    </a:fgClr>
                    <a:bgClr>
                      <a:schemeClr val="bg1"/>
                    </a:bgClr>
                  </a:pattFill>
                  <a:ln w="38100">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 (2)'!$A$2:$A$5</c15:sqref>
                        </c15:formulaRef>
                      </c:ext>
                    </c:extLst>
                    <c:strCache>
                      <c:ptCount val="2"/>
                      <c:pt idx="0">
                        <c:v>Plan</c:v>
                      </c:pt>
                      <c:pt idx="1">
                        <c:v>Query</c:v>
                      </c:pt>
                    </c:strCache>
                  </c:strRef>
                </c:cat>
                <c:val>
                  <c:numRef>
                    <c:extLst>
                      <c:ext uri="{02D57815-91ED-43cb-92C2-25804820EDAC}">
                        <c15:formulaRef>
                          <c15:sqref>'Sheet1 (2)'!$C$2:$C$5</c15:sqref>
                        </c15:formulaRef>
                      </c:ext>
                    </c:extLst>
                    <c:numCache>
                      <c:formatCode>General</c:formatCode>
                      <c:ptCount val="2"/>
                      <c:pt idx="0">
                        <c:v>0.71279999999999999</c:v>
                      </c:pt>
                      <c:pt idx="1">
                        <c:v>0.68400000000000005</c:v>
                      </c:pt>
                    </c:numCache>
                  </c:numRef>
                </c:val>
                <c:extLst>
                  <c:ext xmlns:c16="http://schemas.microsoft.com/office/drawing/2014/chart" uri="{C3380CC4-5D6E-409C-BE32-E72D297353CC}">
                    <c16:uniqueId val="{00000002-E5C9-46AE-89C1-BBC129BFA33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 (2)'!$E$1</c15:sqref>
                        </c15:formulaRef>
                      </c:ext>
                    </c:extLst>
                    <c:strCache>
                      <c:ptCount val="1"/>
                      <c:pt idx="0">
                        <c:v>LGBM</c:v>
                      </c:pt>
                    </c:strCache>
                  </c:strRef>
                </c:tx>
                <c:spPr>
                  <a:pattFill prst="wdDnDiag">
                    <a:fgClr>
                      <a:schemeClr val="accent6"/>
                    </a:fgClr>
                    <a:bgClr>
                      <a:schemeClr val="bg1"/>
                    </a:bgClr>
                  </a:pattFill>
                  <a:ln w="38100">
                    <a:solidFill>
                      <a:schemeClr val="accent6"/>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 (2)'!$A$2:$A$5</c15:sqref>
                        </c15:formulaRef>
                      </c:ext>
                    </c:extLst>
                    <c:strCache>
                      <c:ptCount val="2"/>
                      <c:pt idx="0">
                        <c:v>Plan</c:v>
                      </c:pt>
                      <c:pt idx="1">
                        <c:v>Query</c:v>
                      </c:pt>
                    </c:strCache>
                  </c:strRef>
                </c:cat>
                <c:val>
                  <c:numRef>
                    <c:extLst xmlns:c15="http://schemas.microsoft.com/office/drawing/2012/chart">
                      <c:ext xmlns:c15="http://schemas.microsoft.com/office/drawing/2012/chart" uri="{02D57815-91ED-43cb-92C2-25804820EDAC}">
                        <c15:formulaRef>
                          <c15:sqref>'Sheet1 (2)'!$E$2:$E$5</c15:sqref>
                        </c15:formulaRef>
                      </c:ext>
                    </c:extLst>
                    <c:numCache>
                      <c:formatCode>General</c:formatCode>
                      <c:ptCount val="2"/>
                      <c:pt idx="0">
                        <c:v>0.92820000000000003</c:v>
                      </c:pt>
                      <c:pt idx="1">
                        <c:v>0.83620000000000005</c:v>
                      </c:pt>
                    </c:numCache>
                  </c:numRef>
                </c:val>
                <c:extLst xmlns:c15="http://schemas.microsoft.com/office/drawing/2012/chart">
                  <c:ext xmlns:c16="http://schemas.microsoft.com/office/drawing/2014/chart" uri="{C3380CC4-5D6E-409C-BE32-E72D297353CC}">
                    <c16:uniqueId val="{00000003-E5C9-46AE-89C1-BBC129BFA33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 (2)'!$F$1</c15:sqref>
                        </c15:formulaRef>
                      </c:ext>
                    </c:extLst>
                    <c:strCache>
                      <c:ptCount val="1"/>
                      <c:pt idx="0">
                        <c:v>DNN</c:v>
                      </c:pt>
                    </c:strCache>
                  </c:strRef>
                </c:tx>
                <c:spPr>
                  <a:pattFill prst="dkHorz">
                    <a:fgClr>
                      <a:schemeClr val="tx1"/>
                    </a:fgClr>
                    <a:bgClr>
                      <a:schemeClr val="bg1"/>
                    </a:bgClr>
                  </a:pattFill>
                  <a:ln w="38100">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lgn="ct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 (2)'!$A$2:$A$5</c15:sqref>
                        </c15:formulaRef>
                      </c:ext>
                    </c:extLst>
                    <c:strCache>
                      <c:ptCount val="2"/>
                      <c:pt idx="0">
                        <c:v>Plan</c:v>
                      </c:pt>
                      <c:pt idx="1">
                        <c:v>Query</c:v>
                      </c:pt>
                    </c:strCache>
                  </c:strRef>
                </c:cat>
                <c:val>
                  <c:numRef>
                    <c:extLst xmlns:c15="http://schemas.microsoft.com/office/drawing/2012/chart">
                      <c:ext xmlns:c15="http://schemas.microsoft.com/office/drawing/2012/chart" uri="{02D57815-91ED-43cb-92C2-25804820EDAC}">
                        <c15:formulaRef>
                          <c15:sqref>'Sheet1 (2)'!$F$2:$F$5</c15:sqref>
                        </c15:formulaRef>
                      </c:ext>
                    </c:extLst>
                    <c:numCache>
                      <c:formatCode>General</c:formatCode>
                      <c:ptCount val="2"/>
                      <c:pt idx="0">
                        <c:v>0.89</c:v>
                      </c:pt>
                      <c:pt idx="1">
                        <c:v>0.89400000000000002</c:v>
                      </c:pt>
                    </c:numCache>
                  </c:numRef>
                </c:val>
                <c:extLst xmlns:c15="http://schemas.microsoft.com/office/drawing/2012/chart">
                  <c:ext xmlns:c16="http://schemas.microsoft.com/office/drawing/2014/chart" uri="{C3380CC4-5D6E-409C-BE32-E72D297353CC}">
                    <c16:uniqueId val="{00000004-E5C9-46AE-89C1-BBC129BFA33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 (2)'!$G$1</c15:sqref>
                        </c15:formulaRef>
                      </c:ext>
                    </c:extLst>
                    <c:strCache>
                      <c:ptCount val="1"/>
                      <c:pt idx="0">
                        <c:v>Hybrid DNN</c:v>
                      </c:pt>
                    </c:strCache>
                  </c:strRef>
                </c:tx>
                <c:spPr>
                  <a:pattFill prst="dkUpDiag">
                    <a:fgClr>
                      <a:srgbClr val="C00000"/>
                    </a:fgClr>
                    <a:bgClr>
                      <a:schemeClr val="bg1"/>
                    </a:bgClr>
                  </a:pattFill>
                  <a:ln w="38100">
                    <a:solidFill>
                      <a:srgbClr val="C00000"/>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 (2)'!$A$2:$A$5</c15:sqref>
                        </c15:formulaRef>
                      </c:ext>
                    </c:extLst>
                    <c:strCache>
                      <c:ptCount val="2"/>
                      <c:pt idx="0">
                        <c:v>Plan</c:v>
                      </c:pt>
                      <c:pt idx="1">
                        <c:v>Query</c:v>
                      </c:pt>
                    </c:strCache>
                  </c:strRef>
                </c:cat>
                <c:val>
                  <c:numRef>
                    <c:extLst xmlns:c15="http://schemas.microsoft.com/office/drawing/2012/chart">
                      <c:ext xmlns:c15="http://schemas.microsoft.com/office/drawing/2012/chart" uri="{02D57815-91ED-43cb-92C2-25804820EDAC}">
                        <c15:formulaRef>
                          <c15:sqref>'Sheet1 (2)'!$G$2:$G$5</c15:sqref>
                        </c15:formulaRef>
                      </c:ext>
                    </c:extLst>
                    <c:numCache>
                      <c:formatCode>General</c:formatCode>
                      <c:ptCount val="2"/>
                      <c:pt idx="0">
                        <c:v>0.92</c:v>
                      </c:pt>
                      <c:pt idx="1">
                        <c:v>0.92</c:v>
                      </c:pt>
                    </c:numCache>
                  </c:numRef>
                </c:val>
                <c:extLst xmlns:c15="http://schemas.microsoft.com/office/drawing/2012/chart">
                  <c:ext xmlns:c16="http://schemas.microsoft.com/office/drawing/2014/chart" uri="{C3380CC4-5D6E-409C-BE32-E72D297353CC}">
                    <c16:uniqueId val="{00000005-E5C9-46AE-89C1-BBC129BFA33D}"/>
                  </c:ext>
                </c:extLst>
              </c15:ser>
            </c15:filteredBarSeries>
          </c:ext>
        </c:extLst>
      </c:barChart>
      <c:catAx>
        <c:axId val="507059368"/>
        <c:scaling>
          <c:orientation val="minMax"/>
        </c:scaling>
        <c:delete val="0"/>
        <c:axPos val="b"/>
        <c:title>
          <c:tx>
            <c:rich>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Train/Test Split Mode</a:t>
                </a:r>
              </a:p>
            </c:rich>
          </c:tx>
          <c:layout>
            <c:manualLayout>
              <c:xMode val="edge"/>
              <c:yMode val="edge"/>
              <c:x val="0.41219389763779529"/>
              <c:y val="0.78250809273840771"/>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6416"/>
        <c:crosses val="autoZero"/>
        <c:auto val="1"/>
        <c:lblAlgn val="ctr"/>
        <c:lblOffset val="100"/>
        <c:noMultiLvlLbl val="0"/>
      </c:catAx>
      <c:valAx>
        <c:axId val="507056416"/>
        <c:scaling>
          <c:orientation val="minMax"/>
          <c:max val="1"/>
          <c:min val="0.5"/>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Accuracy</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a:solidFill>
              <a:schemeClr val="tx1"/>
            </a:solid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9368"/>
        <c:crosses val="autoZero"/>
        <c:crossBetween val="between"/>
        <c:majorUnit val="0.1"/>
      </c:valAx>
      <c:spPr>
        <a:noFill/>
        <a:ln>
          <a:noFill/>
        </a:ln>
        <a:effectLst/>
      </c:spPr>
    </c:plotArea>
    <c:legend>
      <c:legendPos val="b"/>
      <c:layout>
        <c:manualLayout>
          <c:xMode val="edge"/>
          <c:yMode val="edge"/>
          <c:x val="6.4568022747156603E-2"/>
          <c:y val="0.86110542432195969"/>
          <c:w val="0.87086395450568677"/>
          <c:h val="9.7227909011373584E-2"/>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400">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Optimizer</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Plan</c:v>
                </c:pt>
                <c:pt idx="1">
                  <c:v>Query</c:v>
                </c:pt>
              </c:strCache>
              <c:extLst/>
            </c:strRef>
          </c:cat>
          <c:val>
            <c:numRef>
              <c:f>Sheet1!$B$2:$B$5</c:f>
              <c:numCache>
                <c:formatCode>General</c:formatCode>
                <c:ptCount val="2"/>
                <c:pt idx="0">
                  <c:v>0.747</c:v>
                </c:pt>
                <c:pt idx="1">
                  <c:v>0.745</c:v>
                </c:pt>
              </c:numCache>
              <c:extLst/>
            </c:numRef>
          </c:val>
          <c:extLst>
            <c:ext xmlns:c16="http://schemas.microsoft.com/office/drawing/2014/chart" uri="{C3380CC4-5D6E-409C-BE32-E72D297353CC}">
              <c16:uniqueId val="{00000000-4216-466C-A476-D7840282AE78}"/>
            </c:ext>
          </c:extLst>
        </c:ser>
        <c:ser>
          <c:idx val="2"/>
          <c:order val="2"/>
          <c:tx>
            <c:strRef>
              <c:f>Sheet1!$D$1</c:f>
              <c:strCache>
                <c:ptCount val="1"/>
                <c:pt idx="0">
                  <c:v>RF</c:v>
                </c:pt>
              </c:strCache>
            </c:strRef>
          </c:tx>
          <c:spPr>
            <a:pattFill prst="lgGrid">
              <a:fgClr>
                <a:schemeClr val="accent2"/>
              </a:fgClr>
              <a:bgClr>
                <a:schemeClr val="bg1"/>
              </a:bgClr>
            </a:pattFill>
            <a:ln w="38100">
              <a:solidFill>
                <a:schemeClr val="accent2"/>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Plan</c:v>
                </c:pt>
                <c:pt idx="1">
                  <c:v>Query</c:v>
                </c:pt>
              </c:strCache>
              <c:extLst/>
            </c:strRef>
          </c:cat>
          <c:val>
            <c:numRef>
              <c:f>Sheet1!$D$2:$D$5</c:f>
              <c:numCache>
                <c:formatCode>General</c:formatCode>
                <c:ptCount val="2"/>
                <c:pt idx="0">
                  <c:v>0.96060000000000001</c:v>
                </c:pt>
                <c:pt idx="1">
                  <c:v>0.85260000000000002</c:v>
                </c:pt>
              </c:numCache>
              <c:extLst/>
            </c:numRef>
          </c:val>
          <c:extLst>
            <c:ext xmlns:c16="http://schemas.microsoft.com/office/drawing/2014/chart" uri="{C3380CC4-5D6E-409C-BE32-E72D297353CC}">
              <c16:uniqueId val="{00000001-4216-466C-A476-D7840282AE78}"/>
            </c:ext>
          </c:extLst>
        </c:ser>
        <c:dLbls>
          <c:dLblPos val="outEnd"/>
          <c:showLegendKey val="0"/>
          <c:showVal val="1"/>
          <c:showCatName val="0"/>
          <c:showSerName val="0"/>
          <c:showPercent val="0"/>
          <c:showBubbleSize val="0"/>
        </c:dLbls>
        <c:gapWidth val="100"/>
        <c:overlap val="-27"/>
        <c:axId val="507059368"/>
        <c:axId val="50705641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LR</c:v>
                      </c:pt>
                    </c:strCache>
                  </c:strRef>
                </c:tx>
                <c:spPr>
                  <a:pattFill prst="pct20">
                    <a:fgClr>
                      <a:schemeClr val="tx1"/>
                    </a:fgClr>
                    <a:bgClr>
                      <a:schemeClr val="bg1"/>
                    </a:bgClr>
                  </a:pattFill>
                  <a:ln w="38100">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2"/>
                      <c:pt idx="0">
                        <c:v>Plan</c:v>
                      </c:pt>
                      <c:pt idx="1">
                        <c:v>Query</c:v>
                      </c:pt>
                    </c:strCache>
                  </c:strRef>
                </c:cat>
                <c:val>
                  <c:numRef>
                    <c:extLst>
                      <c:ext uri="{02D57815-91ED-43cb-92C2-25804820EDAC}">
                        <c15:formulaRef>
                          <c15:sqref>Sheet1!$C$2:$C$5</c15:sqref>
                        </c15:formulaRef>
                      </c:ext>
                    </c:extLst>
                    <c:numCache>
                      <c:formatCode>General</c:formatCode>
                      <c:ptCount val="2"/>
                      <c:pt idx="0">
                        <c:v>0.71279999999999999</c:v>
                      </c:pt>
                      <c:pt idx="1">
                        <c:v>0.68400000000000005</c:v>
                      </c:pt>
                    </c:numCache>
                  </c:numRef>
                </c:val>
                <c:extLst>
                  <c:ext xmlns:c16="http://schemas.microsoft.com/office/drawing/2014/chart" uri="{C3380CC4-5D6E-409C-BE32-E72D297353CC}">
                    <c16:uniqueId val="{00000002-4216-466C-A476-D7840282AE7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LGBM</c:v>
                      </c:pt>
                    </c:strCache>
                  </c:strRef>
                </c:tx>
                <c:spPr>
                  <a:pattFill prst="wdDnDiag">
                    <a:fgClr>
                      <a:schemeClr val="accent6"/>
                    </a:fgClr>
                    <a:bgClr>
                      <a:schemeClr val="bg1"/>
                    </a:bgClr>
                  </a:pattFill>
                  <a:ln w="38100">
                    <a:solidFill>
                      <a:schemeClr val="accent6"/>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2"/>
                      <c:pt idx="0">
                        <c:v>Plan</c:v>
                      </c:pt>
                      <c:pt idx="1">
                        <c:v>Query</c:v>
                      </c:pt>
                    </c:strCache>
                  </c:strRef>
                </c:cat>
                <c:val>
                  <c:numRef>
                    <c:extLst xmlns:c15="http://schemas.microsoft.com/office/drawing/2012/chart">
                      <c:ext xmlns:c15="http://schemas.microsoft.com/office/drawing/2012/chart" uri="{02D57815-91ED-43cb-92C2-25804820EDAC}">
                        <c15:formulaRef>
                          <c15:sqref>Sheet1!$E$2:$E$5</c15:sqref>
                        </c15:formulaRef>
                      </c:ext>
                    </c:extLst>
                    <c:numCache>
                      <c:formatCode>General</c:formatCode>
                      <c:ptCount val="2"/>
                      <c:pt idx="0">
                        <c:v>0.92820000000000003</c:v>
                      </c:pt>
                      <c:pt idx="1">
                        <c:v>0.83620000000000005</c:v>
                      </c:pt>
                    </c:numCache>
                  </c:numRef>
                </c:val>
                <c:extLst xmlns:c15="http://schemas.microsoft.com/office/drawing/2012/chart">
                  <c:ext xmlns:c16="http://schemas.microsoft.com/office/drawing/2014/chart" uri="{C3380CC4-5D6E-409C-BE32-E72D297353CC}">
                    <c16:uniqueId val="{00000003-4216-466C-A476-D7840282AE7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DNN</c:v>
                      </c:pt>
                    </c:strCache>
                  </c:strRef>
                </c:tx>
                <c:spPr>
                  <a:pattFill prst="dkHorz">
                    <a:fgClr>
                      <a:schemeClr val="tx1"/>
                    </a:fgClr>
                    <a:bgClr>
                      <a:schemeClr val="bg1"/>
                    </a:bgClr>
                  </a:pattFill>
                  <a:ln w="38100">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lgn="ct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2"/>
                      <c:pt idx="0">
                        <c:v>Plan</c:v>
                      </c:pt>
                      <c:pt idx="1">
                        <c:v>Query</c:v>
                      </c:pt>
                    </c:strCache>
                  </c:strRef>
                </c:cat>
                <c:val>
                  <c:numRef>
                    <c:extLst xmlns:c15="http://schemas.microsoft.com/office/drawing/2012/chart">
                      <c:ext xmlns:c15="http://schemas.microsoft.com/office/drawing/2012/chart" uri="{02D57815-91ED-43cb-92C2-25804820EDAC}">
                        <c15:formulaRef>
                          <c15:sqref>Sheet1!$F$2:$F$5</c15:sqref>
                        </c15:formulaRef>
                      </c:ext>
                    </c:extLst>
                    <c:numCache>
                      <c:formatCode>General</c:formatCode>
                      <c:ptCount val="2"/>
                      <c:pt idx="0">
                        <c:v>0.89</c:v>
                      </c:pt>
                      <c:pt idx="1">
                        <c:v>0.89400000000000002</c:v>
                      </c:pt>
                    </c:numCache>
                  </c:numRef>
                </c:val>
                <c:extLst xmlns:c15="http://schemas.microsoft.com/office/drawing/2012/chart">
                  <c:ext xmlns:c16="http://schemas.microsoft.com/office/drawing/2014/chart" uri="{C3380CC4-5D6E-409C-BE32-E72D297353CC}">
                    <c16:uniqueId val="{00000004-4216-466C-A476-D7840282AE78}"/>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Hybrid DNN</c:v>
                      </c:pt>
                    </c:strCache>
                  </c:strRef>
                </c:tx>
                <c:spPr>
                  <a:pattFill prst="dkUpDiag">
                    <a:fgClr>
                      <a:srgbClr val="C00000"/>
                    </a:fgClr>
                    <a:bgClr>
                      <a:schemeClr val="bg1"/>
                    </a:bgClr>
                  </a:pattFill>
                  <a:ln w="38100">
                    <a:solidFill>
                      <a:srgbClr val="C00000"/>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2"/>
                      <c:pt idx="0">
                        <c:v>Plan</c:v>
                      </c:pt>
                      <c:pt idx="1">
                        <c:v>Query</c:v>
                      </c:pt>
                    </c:strCache>
                  </c:strRef>
                </c:cat>
                <c:val>
                  <c:numRef>
                    <c:extLst xmlns:c15="http://schemas.microsoft.com/office/drawing/2012/chart">
                      <c:ext xmlns:c15="http://schemas.microsoft.com/office/drawing/2012/chart" uri="{02D57815-91ED-43cb-92C2-25804820EDAC}">
                        <c15:formulaRef>
                          <c15:sqref>Sheet1!$G$2:$G$5</c15:sqref>
                        </c15:formulaRef>
                      </c:ext>
                    </c:extLst>
                    <c:numCache>
                      <c:formatCode>General</c:formatCode>
                      <c:ptCount val="2"/>
                      <c:pt idx="0">
                        <c:v>0.92</c:v>
                      </c:pt>
                      <c:pt idx="1">
                        <c:v>0.92</c:v>
                      </c:pt>
                    </c:numCache>
                  </c:numRef>
                </c:val>
                <c:extLst xmlns:c15="http://schemas.microsoft.com/office/drawing/2012/chart">
                  <c:ext xmlns:c16="http://schemas.microsoft.com/office/drawing/2014/chart" uri="{C3380CC4-5D6E-409C-BE32-E72D297353CC}">
                    <c16:uniqueId val="{00000005-4216-466C-A476-D7840282AE78}"/>
                  </c:ext>
                </c:extLst>
              </c15:ser>
            </c15:filteredBarSeries>
          </c:ext>
        </c:extLst>
      </c:barChart>
      <c:catAx>
        <c:axId val="507059368"/>
        <c:scaling>
          <c:orientation val="minMax"/>
        </c:scaling>
        <c:delete val="0"/>
        <c:axPos val="b"/>
        <c:title>
          <c:tx>
            <c:rich>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Train/Test Split Mode</a:t>
                </a:r>
              </a:p>
            </c:rich>
          </c:tx>
          <c:layout>
            <c:manualLayout>
              <c:xMode val="edge"/>
              <c:yMode val="edge"/>
              <c:x val="0.41219389763779529"/>
              <c:y val="0.78250809273840771"/>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6416"/>
        <c:crosses val="autoZero"/>
        <c:auto val="1"/>
        <c:lblAlgn val="ctr"/>
        <c:lblOffset val="100"/>
        <c:noMultiLvlLbl val="0"/>
      </c:catAx>
      <c:valAx>
        <c:axId val="507056416"/>
        <c:scaling>
          <c:orientation val="minMax"/>
          <c:max val="1"/>
          <c:min val="0.5"/>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F1 Score</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a:solidFill>
              <a:schemeClr val="tx1"/>
            </a:solid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9368"/>
        <c:crosses val="autoZero"/>
        <c:crossBetween val="between"/>
        <c:majorUnit val="0.1"/>
      </c:valAx>
      <c:spPr>
        <a:noFill/>
        <a:ln>
          <a:noFill/>
        </a:ln>
        <a:effectLst/>
      </c:spPr>
    </c:plotArea>
    <c:legend>
      <c:legendPos val="b"/>
      <c:layout>
        <c:manualLayout>
          <c:xMode val="edge"/>
          <c:yMode val="edge"/>
          <c:x val="6.4568022747156603E-2"/>
          <c:y val="0.86110542432195969"/>
          <c:w val="0.87086395450568677"/>
          <c:h val="9.7227909011373584E-2"/>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400">
          <a:solidFill>
            <a:sysClr val="windowText" lastClr="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v>Improve</c:v>
          </c:tx>
          <c:spPr>
            <a:ln w="19050" cap="rnd">
              <a:noFill/>
              <a:round/>
            </a:ln>
            <a:effectLst/>
          </c:spPr>
          <c:marker>
            <c:symbol val="circle"/>
            <c:size val="8"/>
            <c:spPr>
              <a:solidFill>
                <a:schemeClr val="accent1"/>
              </a:solidFill>
              <a:ln w="9525">
                <a:solidFill>
                  <a:schemeClr val="accent5"/>
                </a:solidFill>
              </a:ln>
              <a:effectLst/>
            </c:spPr>
          </c:marker>
          <c:xVal>
            <c:numRef>
              <c:f>'ratio_data_clip100 (2)'!$A$2:$A$1001</c:f>
              <c:numCache>
                <c:formatCode>General</c:formatCode>
                <c:ptCount val="1000"/>
                <c:pt idx="0">
                  <c:v>0.42052152707572799</c:v>
                </c:pt>
                <c:pt idx="1">
                  <c:v>0.99824127556622799</c:v>
                </c:pt>
                <c:pt idx="2">
                  <c:v>0.879394331652813</c:v>
                </c:pt>
                <c:pt idx="3">
                  <c:v>1.34405605481786E-2</c:v>
                </c:pt>
                <c:pt idx="4">
                  <c:v>0.93407812730697404</c:v>
                </c:pt>
                <c:pt idx="5">
                  <c:v>0.57811732656294801</c:v>
                </c:pt>
                <c:pt idx="6">
                  <c:v>0.27145614978447302</c:v>
                </c:pt>
                <c:pt idx="7">
                  <c:v>0.95491502647524695</c:v>
                </c:pt>
                <c:pt idx="8">
                  <c:v>0.52904647108655001</c:v>
                </c:pt>
                <c:pt idx="9">
                  <c:v>0.89711198704544504</c:v>
                </c:pt>
                <c:pt idx="10">
                  <c:v>3.10587538549278E-2</c:v>
                </c:pt>
                <c:pt idx="11">
                  <c:v>3.45529741934123E-2</c:v>
                </c:pt>
                <c:pt idx="12">
                  <c:v>3.6592458634738402E-2</c:v>
                </c:pt>
                <c:pt idx="13">
                  <c:v>0.93922101853090201</c:v>
                </c:pt>
                <c:pt idx="14">
                  <c:v>0.103288899601189</c:v>
                </c:pt>
                <c:pt idx="15">
                  <c:v>3.0959720926459201E-2</c:v>
                </c:pt>
                <c:pt idx="16">
                  <c:v>0.456044877391026</c:v>
                </c:pt>
                <c:pt idx="17">
                  <c:v>0.15139869174000201</c:v>
                </c:pt>
                <c:pt idx="18">
                  <c:v>0.34613452007996698</c:v>
                </c:pt>
                <c:pt idx="19">
                  <c:v>1.3674396433278099E-2</c:v>
                </c:pt>
                <c:pt idx="20">
                  <c:v>1.81161166172547E-2</c:v>
                </c:pt>
                <c:pt idx="21">
                  <c:v>0.20521927534266701</c:v>
                </c:pt>
                <c:pt idx="22">
                  <c:v>5.9902587988984998E-2</c:v>
                </c:pt>
                <c:pt idx="23">
                  <c:v>8.9395987245266206E-2</c:v>
                </c:pt>
                <c:pt idx="24">
                  <c:v>0.62599432365443597</c:v>
                </c:pt>
                <c:pt idx="25">
                  <c:v>0.189018110387701</c:v>
                </c:pt>
                <c:pt idx="26">
                  <c:v>0.93721730690871696</c:v>
                </c:pt>
                <c:pt idx="27">
                  <c:v>0.390593735760841</c:v>
                </c:pt>
                <c:pt idx="28">
                  <c:v>3.2573875403100701E-2</c:v>
                </c:pt>
                <c:pt idx="29">
                  <c:v>0.95239425557028201</c:v>
                </c:pt>
                <c:pt idx="30">
                  <c:v>0.36699519821024101</c:v>
                </c:pt>
                <c:pt idx="31">
                  <c:v>1.7036002753012001E-2</c:v>
                </c:pt>
                <c:pt idx="32">
                  <c:v>0.99265585640111698</c:v>
                </c:pt>
                <c:pt idx="33">
                  <c:v>0.99968452847601297</c:v>
                </c:pt>
                <c:pt idx="34">
                  <c:v>0.10826725541087399</c:v>
                </c:pt>
                <c:pt idx="35">
                  <c:v>6.8329040103560701E-3</c:v>
                </c:pt>
                <c:pt idx="36">
                  <c:v>0.945751765893037</c:v>
                </c:pt>
                <c:pt idx="37">
                  <c:v>0.40832993757511998</c:v>
                </c:pt>
                <c:pt idx="38">
                  <c:v>9.2854242511530696E-2</c:v>
                </c:pt>
                <c:pt idx="39">
                  <c:v>0.95900166406363796</c:v>
                </c:pt>
                <c:pt idx="40">
                  <c:v>8.6495563258197294E-2</c:v>
                </c:pt>
                <c:pt idx="41">
                  <c:v>0.654342694863147</c:v>
                </c:pt>
                <c:pt idx="42">
                  <c:v>0.99957110135696203</c:v>
                </c:pt>
                <c:pt idx="43">
                  <c:v>0.48397425062659</c:v>
                </c:pt>
                <c:pt idx="44">
                  <c:v>0.68682504182839299</c:v>
                </c:pt>
                <c:pt idx="45">
                  <c:v>0.894760971641956</c:v>
                </c:pt>
                <c:pt idx="46">
                  <c:v>0.13740293502228501</c:v>
                </c:pt>
                <c:pt idx="47">
                  <c:v>0.18631304892470299</c:v>
                </c:pt>
                <c:pt idx="48">
                  <c:v>9.7582506065015201E-2</c:v>
                </c:pt>
                <c:pt idx="49">
                  <c:v>3.9926149289503499E-2</c:v>
                </c:pt>
                <c:pt idx="50">
                  <c:v>2.7381419128862799E-2</c:v>
                </c:pt>
                <c:pt idx="51">
                  <c:v>4.65655258420885E-2</c:v>
                </c:pt>
                <c:pt idx="52">
                  <c:v>0.91021765748643002</c:v>
                </c:pt>
                <c:pt idx="53">
                  <c:v>3.0711022385132499E-4</c:v>
                </c:pt>
                <c:pt idx="54">
                  <c:v>0.89728187415527805</c:v>
                </c:pt>
                <c:pt idx="55">
                  <c:v>7.3565981215498497E-2</c:v>
                </c:pt>
                <c:pt idx="56">
                  <c:v>4.1999436093880599E-2</c:v>
                </c:pt>
                <c:pt idx="57">
                  <c:v>0.39593614373859398</c:v>
                </c:pt>
                <c:pt idx="58">
                  <c:v>0.29689392503397399</c:v>
                </c:pt>
                <c:pt idx="59">
                  <c:v>9.5362403765530901E-2</c:v>
                </c:pt>
                <c:pt idx="60">
                  <c:v>2.9409619657071302E-2</c:v>
                </c:pt>
                <c:pt idx="61">
                  <c:v>1.15149834441677E-2</c:v>
                </c:pt>
                <c:pt idx="62">
                  <c:v>0.85097194461417303</c:v>
                </c:pt>
                <c:pt idx="63">
                  <c:v>0.45039091999466901</c:v>
                </c:pt>
                <c:pt idx="64">
                  <c:v>2.07468368132636E-2</c:v>
                </c:pt>
                <c:pt idx="65">
                  <c:v>6.3370555018568406E-2</c:v>
                </c:pt>
                <c:pt idx="66">
                  <c:v>0.63642127993950703</c:v>
                </c:pt>
                <c:pt idx="67">
                  <c:v>0.74120637794393196</c:v>
                </c:pt>
                <c:pt idx="68">
                  <c:v>1.5224115471704601E-2</c:v>
                </c:pt>
                <c:pt idx="69">
                  <c:v>0.40558611889992702</c:v>
                </c:pt>
                <c:pt idx="70">
                  <c:v>0.99763434068877599</c:v>
                </c:pt>
                <c:pt idx="71">
                  <c:v>0.55013725912369404</c:v>
                </c:pt>
                <c:pt idx="72">
                  <c:v>0.27358940827216199</c:v>
                </c:pt>
                <c:pt idx="73">
                  <c:v>0.79962997105522704</c:v>
                </c:pt>
                <c:pt idx="74">
                  <c:v>0.900429345990579</c:v>
                </c:pt>
                <c:pt idx="75">
                  <c:v>6.3375726317830006E-2</c:v>
                </c:pt>
                <c:pt idx="76">
                  <c:v>5.8613438829267103E-2</c:v>
                </c:pt>
                <c:pt idx="77">
                  <c:v>5.80977740116672E-3</c:v>
                </c:pt>
                <c:pt idx="78">
                  <c:v>1.41890469591453E-2</c:v>
                </c:pt>
                <c:pt idx="79">
                  <c:v>0.31179396564051198</c:v>
                </c:pt>
                <c:pt idx="80">
                  <c:v>1.05345915103137E-2</c:v>
                </c:pt>
                <c:pt idx="81">
                  <c:v>2.42824705667282E-2</c:v>
                </c:pt>
                <c:pt idx="82">
                  <c:v>2.2881916374296499E-2</c:v>
                </c:pt>
                <c:pt idx="83">
                  <c:v>0.99960911666936703</c:v>
                </c:pt>
                <c:pt idx="84">
                  <c:v>0.99444043755259004</c:v>
                </c:pt>
                <c:pt idx="85">
                  <c:v>0.53112296530076597</c:v>
                </c:pt>
                <c:pt idx="86">
                  <c:v>6.6560717327738203E-2</c:v>
                </c:pt>
                <c:pt idx="87">
                  <c:v>5.0761854224311504E-3</c:v>
                </c:pt>
                <c:pt idx="88">
                  <c:v>0.60536269352938898</c:v>
                </c:pt>
                <c:pt idx="89">
                  <c:v>0.87523472974610905</c:v>
                </c:pt>
                <c:pt idx="90">
                  <c:v>0.18290395551226801</c:v>
                </c:pt>
                <c:pt idx="91">
                  <c:v>2.5359856286328801E-2</c:v>
                </c:pt>
                <c:pt idx="92">
                  <c:v>0.31887285020671802</c:v>
                </c:pt>
                <c:pt idx="93">
                  <c:v>2.67160530516307E-2</c:v>
                </c:pt>
                <c:pt idx="94">
                  <c:v>6.9068601706449906E-2</c:v>
                </c:pt>
                <c:pt idx="95">
                  <c:v>0.60126390463469104</c:v>
                </c:pt>
                <c:pt idx="96">
                  <c:v>5.0585272649403797E-3</c:v>
                </c:pt>
                <c:pt idx="97">
                  <c:v>0.139790911155843</c:v>
                </c:pt>
                <c:pt idx="98">
                  <c:v>7.9823783986596106E-2</c:v>
                </c:pt>
                <c:pt idx="99">
                  <c:v>0.90237209806116103</c:v>
                </c:pt>
                <c:pt idx="100">
                  <c:v>0.408343951901185</c:v>
                </c:pt>
                <c:pt idx="101">
                  <c:v>0.18635329050744001</c:v>
                </c:pt>
                <c:pt idx="102">
                  <c:v>0.54007880118847695</c:v>
                </c:pt>
                <c:pt idx="103">
                  <c:v>0.975890810970651</c:v>
                </c:pt>
                <c:pt idx="104">
                  <c:v>0.84864048857067098</c:v>
                </c:pt>
                <c:pt idx="105">
                  <c:v>0.99888492417484298</c:v>
                </c:pt>
                <c:pt idx="106">
                  <c:v>2.0904176830508801E-2</c:v>
                </c:pt>
                <c:pt idx="107">
                  <c:v>2.66958778178246E-2</c:v>
                </c:pt>
                <c:pt idx="108">
                  <c:v>0.63435540312852001</c:v>
                </c:pt>
                <c:pt idx="109">
                  <c:v>2.7177581265613301E-2</c:v>
                </c:pt>
                <c:pt idx="110">
                  <c:v>0.74241615866031296</c:v>
                </c:pt>
                <c:pt idx="111">
                  <c:v>0.99140808372273304</c:v>
                </c:pt>
                <c:pt idx="112">
                  <c:v>0.165618449495611</c:v>
                </c:pt>
                <c:pt idx="113">
                  <c:v>1.7382011830480701E-2</c:v>
                </c:pt>
                <c:pt idx="114">
                  <c:v>0.18886559027049599</c:v>
                </c:pt>
                <c:pt idx="115">
                  <c:v>4.28488037752097E-2</c:v>
                </c:pt>
                <c:pt idx="116">
                  <c:v>1.79079175200208E-2</c:v>
                </c:pt>
                <c:pt idx="117">
                  <c:v>1.05210404804678E-3</c:v>
                </c:pt>
                <c:pt idx="118">
                  <c:v>0.87029164951024396</c:v>
                </c:pt>
                <c:pt idx="119">
                  <c:v>0.37852347508709799</c:v>
                </c:pt>
                <c:pt idx="120">
                  <c:v>0.87812526045766404</c:v>
                </c:pt>
                <c:pt idx="121">
                  <c:v>9.4677301442564504E-2</c:v>
                </c:pt>
                <c:pt idx="122">
                  <c:v>0.99923842424480303</c:v>
                </c:pt>
                <c:pt idx="123">
                  <c:v>7.64313660919404E-2</c:v>
                </c:pt>
                <c:pt idx="124">
                  <c:v>0.90140469077734697</c:v>
                </c:pt>
                <c:pt idx="125">
                  <c:v>4.5296217222477002E-2</c:v>
                </c:pt>
                <c:pt idx="126">
                  <c:v>1.50786513160211E-2</c:v>
                </c:pt>
                <c:pt idx="127">
                  <c:v>7.9178343217669506E-2</c:v>
                </c:pt>
                <c:pt idx="128">
                  <c:v>7.9749097998459501E-2</c:v>
                </c:pt>
                <c:pt idx="129">
                  <c:v>5.0606814971113502E-2</c:v>
                </c:pt>
                <c:pt idx="130">
                  <c:v>0.89309169873945105</c:v>
                </c:pt>
                <c:pt idx="131">
                  <c:v>0.35736492348050503</c:v>
                </c:pt>
                <c:pt idx="132">
                  <c:v>6.3024953678932003E-2</c:v>
                </c:pt>
                <c:pt idx="133">
                  <c:v>3.0663085539817801E-2</c:v>
                </c:pt>
                <c:pt idx="134">
                  <c:v>1.91937199631675E-3</c:v>
                </c:pt>
                <c:pt idx="135">
                  <c:v>0.48305276534999902</c:v>
                </c:pt>
                <c:pt idx="136">
                  <c:v>0.13534317289992001</c:v>
                </c:pt>
                <c:pt idx="137">
                  <c:v>0.75586494077295496</c:v>
                </c:pt>
                <c:pt idx="138">
                  <c:v>0.28499670464174698</c:v>
                </c:pt>
                <c:pt idx="139">
                  <c:v>4.54222089389867E-2</c:v>
                </c:pt>
                <c:pt idx="140">
                  <c:v>0.14182767598465201</c:v>
                </c:pt>
                <c:pt idx="141">
                  <c:v>0.27121882365838901</c:v>
                </c:pt>
                <c:pt idx="142">
                  <c:v>2.8789755554377201E-2</c:v>
                </c:pt>
                <c:pt idx="143">
                  <c:v>0.20560088934416601</c:v>
                </c:pt>
                <c:pt idx="144">
                  <c:v>0.160684539358638</c:v>
                </c:pt>
                <c:pt idx="145">
                  <c:v>0.77120887466435195</c:v>
                </c:pt>
                <c:pt idx="146">
                  <c:v>0.51085929663712604</c:v>
                </c:pt>
                <c:pt idx="147">
                  <c:v>7.8413639291525297E-2</c:v>
                </c:pt>
                <c:pt idx="148">
                  <c:v>3.4821594342855297E-2</c:v>
                </c:pt>
                <c:pt idx="149">
                  <c:v>0.98550387145601603</c:v>
                </c:pt>
                <c:pt idx="150">
                  <c:v>1.78187132351901E-2</c:v>
                </c:pt>
                <c:pt idx="151">
                  <c:v>0.53176224039684095</c:v>
                </c:pt>
                <c:pt idx="152">
                  <c:v>0.99653295260016495</c:v>
                </c:pt>
                <c:pt idx="153">
                  <c:v>0.110927700131741</c:v>
                </c:pt>
                <c:pt idx="154">
                  <c:v>0.532862843219847</c:v>
                </c:pt>
                <c:pt idx="155">
                  <c:v>4.9436728346282398E-2</c:v>
                </c:pt>
                <c:pt idx="156">
                  <c:v>0.96787880359327405</c:v>
                </c:pt>
                <c:pt idx="157" formatCode="0.00E+00">
                  <c:v>3.2188330589599801E-5</c:v>
                </c:pt>
                <c:pt idx="158">
                  <c:v>1.41421359620697E-3</c:v>
                </c:pt>
                <c:pt idx="159">
                  <c:v>0.69678868250632098</c:v>
                </c:pt>
                <c:pt idx="160">
                  <c:v>0.25516858929270603</c:v>
                </c:pt>
                <c:pt idx="161">
                  <c:v>0.74585581215301699</c:v>
                </c:pt>
                <c:pt idx="162">
                  <c:v>8.1461342475505003E-3</c:v>
                </c:pt>
                <c:pt idx="163">
                  <c:v>8.2063840480854994E-2</c:v>
                </c:pt>
                <c:pt idx="164">
                  <c:v>0.31287500209381403</c:v>
                </c:pt>
                <c:pt idx="165">
                  <c:v>0.732667249324646</c:v>
                </c:pt>
                <c:pt idx="166">
                  <c:v>0.19288794505385601</c:v>
                </c:pt>
                <c:pt idx="167">
                  <c:v>0.81381372223120196</c:v>
                </c:pt>
                <c:pt idx="168">
                  <c:v>0.69265576294015696</c:v>
                </c:pt>
                <c:pt idx="169">
                  <c:v>0.92949698499238997</c:v>
                </c:pt>
                <c:pt idx="170">
                  <c:v>8.2525246232964394E-2</c:v>
                </c:pt>
                <c:pt idx="171">
                  <c:v>0.131390523252161</c:v>
                </c:pt>
                <c:pt idx="172">
                  <c:v>0.54749619060811705</c:v>
                </c:pt>
                <c:pt idx="173">
                  <c:v>2.2063270995052502E-2</c:v>
                </c:pt>
                <c:pt idx="174">
                  <c:v>0.573685379040487</c:v>
                </c:pt>
                <c:pt idx="175">
                  <c:v>6.0186698638028099E-2</c:v>
                </c:pt>
                <c:pt idx="176">
                  <c:v>0.24749627121640999</c:v>
                </c:pt>
                <c:pt idx="177">
                  <c:v>6.0834263483919796E-3</c:v>
                </c:pt>
                <c:pt idx="178">
                  <c:v>0.98332626030242698</c:v>
                </c:pt>
                <c:pt idx="179">
                  <c:v>0.22962114384372301</c:v>
                </c:pt>
                <c:pt idx="180">
                  <c:v>3.9429756817221599E-2</c:v>
                </c:pt>
                <c:pt idx="181">
                  <c:v>0.10551425754230299</c:v>
                </c:pt>
                <c:pt idx="182">
                  <c:v>6.2187597803846596E-3</c:v>
                </c:pt>
                <c:pt idx="183">
                  <c:v>0.99583838698550098</c:v>
                </c:pt>
                <c:pt idx="184">
                  <c:v>0.64732857204196403</c:v>
                </c:pt>
                <c:pt idx="185">
                  <c:v>0.88054420664339705</c:v>
                </c:pt>
                <c:pt idx="186">
                  <c:v>2.1616819710557601E-2</c:v>
                </c:pt>
                <c:pt idx="187">
                  <c:v>0.48478849072790797</c:v>
                </c:pt>
                <c:pt idx="188">
                  <c:v>0.530260863643776</c:v>
                </c:pt>
                <c:pt idx="189">
                  <c:v>2.83240971579172E-2</c:v>
                </c:pt>
                <c:pt idx="190">
                  <c:v>0.13946161117471401</c:v>
                </c:pt>
                <c:pt idx="191">
                  <c:v>0.96463821562451701</c:v>
                </c:pt>
                <c:pt idx="192">
                  <c:v>0.830809923857736</c:v>
                </c:pt>
                <c:pt idx="193">
                  <c:v>0.68621678944079301</c:v>
                </c:pt>
                <c:pt idx="194">
                  <c:v>5.7874145135291599E-2</c:v>
                </c:pt>
                <c:pt idx="195">
                  <c:v>0.99660719068230097</c:v>
                </c:pt>
                <c:pt idx="196">
                  <c:v>0.91265088811082096</c:v>
                </c:pt>
                <c:pt idx="197">
                  <c:v>0.38587972649059898</c:v>
                </c:pt>
                <c:pt idx="198">
                  <c:v>0.51586252667185195</c:v>
                </c:pt>
                <c:pt idx="199">
                  <c:v>0.98585577565101201</c:v>
                </c:pt>
                <c:pt idx="200">
                  <c:v>0.35046375258478801</c:v>
                </c:pt>
                <c:pt idx="201">
                  <c:v>1.4051877739416001E-3</c:v>
                </c:pt>
                <c:pt idx="202">
                  <c:v>6.5267544088283003E-2</c:v>
                </c:pt>
                <c:pt idx="203">
                  <c:v>0.98995740401112198</c:v>
                </c:pt>
                <c:pt idx="204">
                  <c:v>0.11040870971160099</c:v>
                </c:pt>
                <c:pt idx="205">
                  <c:v>0.47475297778151498</c:v>
                </c:pt>
                <c:pt idx="206">
                  <c:v>3.5413499844602001E-2</c:v>
                </c:pt>
                <c:pt idx="207">
                  <c:v>4.1275846903654397E-4</c:v>
                </c:pt>
                <c:pt idx="208">
                  <c:v>0.54439904857447896</c:v>
                </c:pt>
                <c:pt idx="209">
                  <c:v>0.94454287561165895</c:v>
                </c:pt>
                <c:pt idx="210">
                  <c:v>8.2969540109511894E-2</c:v>
                </c:pt>
                <c:pt idx="211">
                  <c:v>3.1178074573717102E-2</c:v>
                </c:pt>
                <c:pt idx="212">
                  <c:v>0.74589152217149701</c:v>
                </c:pt>
                <c:pt idx="213">
                  <c:v>0.98854029305255198</c:v>
                </c:pt>
                <c:pt idx="214">
                  <c:v>0.60820335078945897</c:v>
                </c:pt>
                <c:pt idx="215">
                  <c:v>0.575036814073691</c:v>
                </c:pt>
                <c:pt idx="216">
                  <c:v>1.8870875972657401E-2</c:v>
                </c:pt>
                <c:pt idx="217">
                  <c:v>0.75993551251904801</c:v>
                </c:pt>
                <c:pt idx="218">
                  <c:v>0.112569611861137</c:v>
                </c:pt>
                <c:pt idx="219">
                  <c:v>0.99574507918407595</c:v>
                </c:pt>
                <c:pt idx="220">
                  <c:v>5.0356166619068901E-2</c:v>
                </c:pt>
                <c:pt idx="221">
                  <c:v>2.5329621757857301E-2</c:v>
                </c:pt>
                <c:pt idx="222">
                  <c:v>1.17718926510173E-2</c:v>
                </c:pt>
                <c:pt idx="223">
                  <c:v>0.99517893481318898</c:v>
                </c:pt>
                <c:pt idx="224">
                  <c:v>0.126590126602868</c:v>
                </c:pt>
                <c:pt idx="225">
                  <c:v>0.49940470081083799</c:v>
                </c:pt>
                <c:pt idx="226">
                  <c:v>0.10884701921513</c:v>
                </c:pt>
                <c:pt idx="227">
                  <c:v>1.0109816016709501E-2</c:v>
                </c:pt>
                <c:pt idx="228">
                  <c:v>3.1704002047496502E-2</c:v>
                </c:pt>
                <c:pt idx="229">
                  <c:v>5.1323791159893099E-2</c:v>
                </c:pt>
                <c:pt idx="230">
                  <c:v>2.7843609987979401E-2</c:v>
                </c:pt>
                <c:pt idx="231">
                  <c:v>0.12768032915977601</c:v>
                </c:pt>
                <c:pt idx="232">
                  <c:v>4.7684081279154501E-2</c:v>
                </c:pt>
                <c:pt idx="233">
                  <c:v>0.79396792180642795</c:v>
                </c:pt>
                <c:pt idx="234">
                  <c:v>8.3166132571868001E-3</c:v>
                </c:pt>
                <c:pt idx="235">
                  <c:v>0.70756275385756695</c:v>
                </c:pt>
                <c:pt idx="236">
                  <c:v>0.422038923572014</c:v>
                </c:pt>
                <c:pt idx="237">
                  <c:v>0.30576224377382799</c:v>
                </c:pt>
                <c:pt idx="238">
                  <c:v>0.97227025215363405</c:v>
                </c:pt>
                <c:pt idx="239">
                  <c:v>0.79615534108463704</c:v>
                </c:pt>
                <c:pt idx="240">
                  <c:v>0.77238997973661105</c:v>
                </c:pt>
                <c:pt idx="241">
                  <c:v>0.72096181727534703</c:v>
                </c:pt>
                <c:pt idx="242">
                  <c:v>0.10188926261532499</c:v>
                </c:pt>
                <c:pt idx="243">
                  <c:v>0.82810326293157899</c:v>
                </c:pt>
                <c:pt idx="244">
                  <c:v>0.98304957521580305</c:v>
                </c:pt>
                <c:pt idx="245">
                  <c:v>6.34120704674552E-2</c:v>
                </c:pt>
                <c:pt idx="246">
                  <c:v>0.77351589638638496</c:v>
                </c:pt>
                <c:pt idx="247">
                  <c:v>0.71487620705142596</c:v>
                </c:pt>
                <c:pt idx="248">
                  <c:v>1.4997540910309799E-3</c:v>
                </c:pt>
                <c:pt idx="249">
                  <c:v>0.93244172016023896</c:v>
                </c:pt>
                <c:pt idx="250">
                  <c:v>0.24024087616096401</c:v>
                </c:pt>
                <c:pt idx="251">
                  <c:v>3.5051811053025102E-3</c:v>
                </c:pt>
                <c:pt idx="252">
                  <c:v>0.30858190341201502</c:v>
                </c:pt>
                <c:pt idx="253">
                  <c:v>0.274365080715124</c:v>
                </c:pt>
                <c:pt idx="254">
                  <c:v>0.58062308019741604</c:v>
                </c:pt>
                <c:pt idx="255">
                  <c:v>2.54122116356729E-2</c:v>
                </c:pt>
                <c:pt idx="256">
                  <c:v>0.42216935038450099</c:v>
                </c:pt>
                <c:pt idx="257">
                  <c:v>1.22022408615756E-2</c:v>
                </c:pt>
                <c:pt idx="258">
                  <c:v>0.18286683698878001</c:v>
                </c:pt>
                <c:pt idx="259">
                  <c:v>0.41163587620396203</c:v>
                </c:pt>
                <c:pt idx="260">
                  <c:v>0.99304958169872803</c:v>
                </c:pt>
                <c:pt idx="261">
                  <c:v>4.1686613158260097E-2</c:v>
                </c:pt>
                <c:pt idx="262">
                  <c:v>0.98431664411366704</c:v>
                </c:pt>
                <c:pt idx="263">
                  <c:v>3.4824126150413602E-2</c:v>
                </c:pt>
                <c:pt idx="264">
                  <c:v>7.0219714651742395E-4</c:v>
                </c:pt>
                <c:pt idx="265">
                  <c:v>0.67725876224042003</c:v>
                </c:pt>
                <c:pt idx="266">
                  <c:v>2.5257227663343498E-2</c:v>
                </c:pt>
                <c:pt idx="267">
                  <c:v>0.99015105700025896</c:v>
                </c:pt>
                <c:pt idx="268">
                  <c:v>0.61445178818673396</c:v>
                </c:pt>
                <c:pt idx="269">
                  <c:v>0.29631131877750699</c:v>
                </c:pt>
                <c:pt idx="270">
                  <c:v>0.116130577167398</c:v>
                </c:pt>
                <c:pt idx="271">
                  <c:v>2.7642218496786799E-2</c:v>
                </c:pt>
                <c:pt idx="272">
                  <c:v>0.14873577042781</c:v>
                </c:pt>
                <c:pt idx="273">
                  <c:v>0.456303332221003</c:v>
                </c:pt>
                <c:pt idx="274">
                  <c:v>4.0283077082967897E-2</c:v>
                </c:pt>
                <c:pt idx="275">
                  <c:v>5.9225603076510501E-2</c:v>
                </c:pt>
                <c:pt idx="276">
                  <c:v>0.183886928866898</c:v>
                </c:pt>
                <c:pt idx="277">
                  <c:v>3.7718043303929402E-2</c:v>
                </c:pt>
                <c:pt idx="278">
                  <c:v>3.5106057897046298E-3</c:v>
                </c:pt>
                <c:pt idx="279">
                  <c:v>0.87496784017221896</c:v>
                </c:pt>
                <c:pt idx="280">
                  <c:v>0.37032232111429497</c:v>
                </c:pt>
                <c:pt idx="281">
                  <c:v>0.23023336773744299</c:v>
                </c:pt>
                <c:pt idx="282">
                  <c:v>0.74390519419170598</c:v>
                </c:pt>
                <c:pt idx="283">
                  <c:v>0.17065759996295199</c:v>
                </c:pt>
                <c:pt idx="284">
                  <c:v>0.95970543423057297</c:v>
                </c:pt>
                <c:pt idx="285">
                  <c:v>0.65364729752854001</c:v>
                </c:pt>
                <c:pt idx="286">
                  <c:v>5.4992157993935198E-2</c:v>
                </c:pt>
                <c:pt idx="287">
                  <c:v>0.218485743717967</c:v>
                </c:pt>
                <c:pt idx="288">
                  <c:v>3.25722983257229E-2</c:v>
                </c:pt>
                <c:pt idx="289">
                  <c:v>3.9359822852783499E-2</c:v>
                </c:pt>
                <c:pt idx="290">
                  <c:v>3.3790477551530702E-2</c:v>
                </c:pt>
                <c:pt idx="291">
                  <c:v>0.83991087344028503</c:v>
                </c:pt>
                <c:pt idx="292">
                  <c:v>0.273036844490608</c:v>
                </c:pt>
                <c:pt idx="293">
                  <c:v>0.61937183299351695</c:v>
                </c:pt>
                <c:pt idx="294">
                  <c:v>0.63513916668311099</c:v>
                </c:pt>
                <c:pt idx="295">
                  <c:v>0.55955254857523096</c:v>
                </c:pt>
                <c:pt idx="296">
                  <c:v>0.18922174261417901</c:v>
                </c:pt>
                <c:pt idx="297">
                  <c:v>3.7755240362002902E-4</c:v>
                </c:pt>
                <c:pt idx="298">
                  <c:v>4.7961031909285801E-2</c:v>
                </c:pt>
                <c:pt idx="299">
                  <c:v>0.23662121201595801</c:v>
                </c:pt>
                <c:pt idx="300">
                  <c:v>0.88216679485770699</c:v>
                </c:pt>
                <c:pt idx="301">
                  <c:v>0.124416201549297</c:v>
                </c:pt>
                <c:pt idx="302">
                  <c:v>0.10078697848209001</c:v>
                </c:pt>
                <c:pt idx="303">
                  <c:v>0.792132829036165</c:v>
                </c:pt>
                <c:pt idx="304">
                  <c:v>0.92902842978212297</c:v>
                </c:pt>
                <c:pt idx="305">
                  <c:v>0.822230454530812</c:v>
                </c:pt>
                <c:pt idx="306">
                  <c:v>0.68021912154113395</c:v>
                </c:pt>
                <c:pt idx="307">
                  <c:v>2.0760134020180999E-2</c:v>
                </c:pt>
                <c:pt idx="308">
                  <c:v>8.3912437052928696E-2</c:v>
                </c:pt>
                <c:pt idx="309">
                  <c:v>0.56234430612224895</c:v>
                </c:pt>
                <c:pt idx="310">
                  <c:v>7.4151326068628606E-2</c:v>
                </c:pt>
                <c:pt idx="311">
                  <c:v>0.70349364891402599</c:v>
                </c:pt>
                <c:pt idx="312">
                  <c:v>5.6694099452396698E-3</c:v>
                </c:pt>
                <c:pt idx="313">
                  <c:v>1.2921551823153601E-2</c:v>
                </c:pt>
                <c:pt idx="314">
                  <c:v>0.96489415827693004</c:v>
                </c:pt>
                <c:pt idx="315">
                  <c:v>0.88868393019393999</c:v>
                </c:pt>
                <c:pt idx="316">
                  <c:v>0.90987583728148902</c:v>
                </c:pt>
                <c:pt idx="317">
                  <c:v>0.71897760493913598</c:v>
                </c:pt>
                <c:pt idx="318">
                  <c:v>0.99441703198411602</c:v>
                </c:pt>
                <c:pt idx="319">
                  <c:v>0.65181721963057904</c:v>
                </c:pt>
                <c:pt idx="320">
                  <c:v>4.0451493281525801E-2</c:v>
                </c:pt>
                <c:pt idx="321">
                  <c:v>0.33847773556359101</c:v>
                </c:pt>
                <c:pt idx="322">
                  <c:v>0.72915802344133995</c:v>
                </c:pt>
                <c:pt idx="323">
                  <c:v>0.78228089414825097</c:v>
                </c:pt>
                <c:pt idx="324">
                  <c:v>9.4313565492848399E-3</c:v>
                </c:pt>
                <c:pt idx="325">
                  <c:v>0.96757812616137495</c:v>
                </c:pt>
                <c:pt idx="326">
                  <c:v>0.81939532089122302</c:v>
                </c:pt>
                <c:pt idx="327">
                  <c:v>0.43338306429193602</c:v>
                </c:pt>
                <c:pt idx="328">
                  <c:v>0.97361929184457796</c:v>
                </c:pt>
                <c:pt idx="329">
                  <c:v>0.352058286788696</c:v>
                </c:pt>
                <c:pt idx="330">
                  <c:v>0.86162428614841702</c:v>
                </c:pt>
                <c:pt idx="331">
                  <c:v>0.81109386260454197</c:v>
                </c:pt>
                <c:pt idx="332">
                  <c:v>5.9392788566835601E-2</c:v>
                </c:pt>
                <c:pt idx="333">
                  <c:v>0.117870745119877</c:v>
                </c:pt>
                <c:pt idx="334">
                  <c:v>0.581438396345345</c:v>
                </c:pt>
                <c:pt idx="335">
                  <c:v>0.63685492039879699</c:v>
                </c:pt>
                <c:pt idx="336">
                  <c:v>1.9701232826378E-2</c:v>
                </c:pt>
                <c:pt idx="337">
                  <c:v>4.6106454196120403E-2</c:v>
                </c:pt>
                <c:pt idx="338">
                  <c:v>0.799680301526139</c:v>
                </c:pt>
                <c:pt idx="339">
                  <c:v>0.68073958618235197</c:v>
                </c:pt>
                <c:pt idx="340">
                  <c:v>5.0156356414178697E-2</c:v>
                </c:pt>
                <c:pt idx="341">
                  <c:v>0.12603724772230701</c:v>
                </c:pt>
                <c:pt idx="342">
                  <c:v>7.0843697358517504E-2</c:v>
                </c:pt>
                <c:pt idx="343">
                  <c:v>0.71962515222852197</c:v>
                </c:pt>
                <c:pt idx="344">
                  <c:v>8.3963013503330006E-2</c:v>
                </c:pt>
                <c:pt idx="345">
                  <c:v>5.3692860753167503E-2</c:v>
                </c:pt>
                <c:pt idx="346">
                  <c:v>4.8866193154194597E-2</c:v>
                </c:pt>
                <c:pt idx="347">
                  <c:v>0.98679042276959195</c:v>
                </c:pt>
                <c:pt idx="348">
                  <c:v>8.2487654562638693E-2</c:v>
                </c:pt>
                <c:pt idx="349">
                  <c:v>0.22301410655901199</c:v>
                </c:pt>
                <c:pt idx="350">
                  <c:v>0.45630018945768902</c:v>
                </c:pt>
                <c:pt idx="351" formatCode="0.00E+00">
                  <c:v>9.9835798474945392E-6</c:v>
                </c:pt>
                <c:pt idx="352">
                  <c:v>0.99340851699500998</c:v>
                </c:pt>
                <c:pt idx="353">
                  <c:v>0.92731445587004202</c:v>
                </c:pt>
                <c:pt idx="354">
                  <c:v>0.98163254363994201</c:v>
                </c:pt>
                <c:pt idx="355">
                  <c:v>2.7629233330523001E-2</c:v>
                </c:pt>
                <c:pt idx="356">
                  <c:v>0.86539154160982201</c:v>
                </c:pt>
                <c:pt idx="357">
                  <c:v>9.3299904792129407E-2</c:v>
                </c:pt>
                <c:pt idx="358">
                  <c:v>0.33395239655714298</c:v>
                </c:pt>
                <c:pt idx="359">
                  <c:v>0.99348587746874295</c:v>
                </c:pt>
                <c:pt idx="360">
                  <c:v>0.99848233921543095</c:v>
                </c:pt>
                <c:pt idx="361">
                  <c:v>0.26420731796667701</c:v>
                </c:pt>
                <c:pt idx="362">
                  <c:v>2.2413992149618998E-2</c:v>
                </c:pt>
                <c:pt idx="363">
                  <c:v>5.3656141975978403E-3</c:v>
                </c:pt>
                <c:pt idx="364">
                  <c:v>0.928662891765764</c:v>
                </c:pt>
                <c:pt idx="365">
                  <c:v>0.84254269281698102</c:v>
                </c:pt>
                <c:pt idx="366">
                  <c:v>0.549634598352019</c:v>
                </c:pt>
                <c:pt idx="367">
                  <c:v>2.1360403684638301E-2</c:v>
                </c:pt>
                <c:pt idx="368">
                  <c:v>0.93043893220840401</c:v>
                </c:pt>
                <c:pt idx="369">
                  <c:v>0.79129883637781895</c:v>
                </c:pt>
                <c:pt idx="370" formatCode="0.00E+00">
                  <c:v>1.16991802449062E-5</c:v>
                </c:pt>
                <c:pt idx="371">
                  <c:v>0.81700361398361099</c:v>
                </c:pt>
                <c:pt idx="372">
                  <c:v>1.02230068420474E-2</c:v>
                </c:pt>
                <c:pt idx="373">
                  <c:v>0.811437169771133</c:v>
                </c:pt>
                <c:pt idx="374">
                  <c:v>0.79516115804149901</c:v>
                </c:pt>
                <c:pt idx="375">
                  <c:v>0.35635670855289803</c:v>
                </c:pt>
                <c:pt idx="376">
                  <c:v>2.35510310483763E-2</c:v>
                </c:pt>
                <c:pt idx="377">
                  <c:v>0.13125690479042701</c:v>
                </c:pt>
                <c:pt idx="378">
                  <c:v>7.6526616556756896E-2</c:v>
                </c:pt>
                <c:pt idx="379">
                  <c:v>0.52994550690499298</c:v>
                </c:pt>
                <c:pt idx="380">
                  <c:v>0.62383292383292299</c:v>
                </c:pt>
                <c:pt idx="381">
                  <c:v>4.1894836930683597E-2</c:v>
                </c:pt>
                <c:pt idx="382">
                  <c:v>1.9661825536399901E-2</c:v>
                </c:pt>
                <c:pt idx="383">
                  <c:v>0.103467133216695</c:v>
                </c:pt>
                <c:pt idx="384">
                  <c:v>5.4198355027326103E-3</c:v>
                </c:pt>
                <c:pt idx="385">
                  <c:v>2.96200807283102E-2</c:v>
                </c:pt>
                <c:pt idx="386">
                  <c:v>0.81666728017201196</c:v>
                </c:pt>
                <c:pt idx="387">
                  <c:v>0.21029533053816499</c:v>
                </c:pt>
                <c:pt idx="388">
                  <c:v>8.2472113881487299E-2</c:v>
                </c:pt>
                <c:pt idx="389">
                  <c:v>0.87596830202119103</c:v>
                </c:pt>
                <c:pt idx="390">
                  <c:v>7.7256876854300605E-2</c:v>
                </c:pt>
                <c:pt idx="391">
                  <c:v>0.99844575972529703</c:v>
                </c:pt>
                <c:pt idx="392">
                  <c:v>0.98049322062987998</c:v>
                </c:pt>
                <c:pt idx="393">
                  <c:v>0.269047789993269</c:v>
                </c:pt>
                <c:pt idx="394">
                  <c:v>0.107692898396846</c:v>
                </c:pt>
                <c:pt idx="395">
                  <c:v>4.8848277241508799E-4</c:v>
                </c:pt>
                <c:pt idx="396">
                  <c:v>0.81831844302330603</c:v>
                </c:pt>
                <c:pt idx="397">
                  <c:v>0.104469377183368</c:v>
                </c:pt>
                <c:pt idx="398">
                  <c:v>0.75882430997876804</c:v>
                </c:pt>
                <c:pt idx="399">
                  <c:v>7.51479797973513E-2</c:v>
                </c:pt>
                <c:pt idx="400">
                  <c:v>0.44943713755069498</c:v>
                </c:pt>
                <c:pt idx="401">
                  <c:v>0.64554316298608205</c:v>
                </c:pt>
                <c:pt idx="402">
                  <c:v>3.4229687218881297E-2</c:v>
                </c:pt>
                <c:pt idx="403">
                  <c:v>0.311626616805531</c:v>
                </c:pt>
                <c:pt idx="404">
                  <c:v>8.2663780977555404E-2</c:v>
                </c:pt>
                <c:pt idx="405">
                  <c:v>7.9797740694347308E-3</c:v>
                </c:pt>
                <c:pt idx="406">
                  <c:v>0.69328635501805902</c:v>
                </c:pt>
                <c:pt idx="407">
                  <c:v>0.94659350831416</c:v>
                </c:pt>
                <c:pt idx="408">
                  <c:v>2.5378417334184E-2</c:v>
                </c:pt>
                <c:pt idx="409">
                  <c:v>0.995158116105747</c:v>
                </c:pt>
                <c:pt idx="410">
                  <c:v>0.83632977458761204</c:v>
                </c:pt>
                <c:pt idx="411">
                  <c:v>1.1583418621607699E-2</c:v>
                </c:pt>
                <c:pt idx="412">
                  <c:v>0.55074437437173196</c:v>
                </c:pt>
                <c:pt idx="413">
                  <c:v>0.99190330067990595</c:v>
                </c:pt>
                <c:pt idx="414">
                  <c:v>5.2897626571300503E-2</c:v>
                </c:pt>
                <c:pt idx="415">
                  <c:v>2.9980096373040301E-2</c:v>
                </c:pt>
                <c:pt idx="416">
                  <c:v>1.10807259900789E-2</c:v>
                </c:pt>
                <c:pt idx="417">
                  <c:v>8.43676516863575E-2</c:v>
                </c:pt>
                <c:pt idx="418">
                  <c:v>0.69681521605938102</c:v>
                </c:pt>
                <c:pt idx="419">
                  <c:v>0.24858177284388699</c:v>
                </c:pt>
                <c:pt idx="420">
                  <c:v>0.860821776481558</c:v>
                </c:pt>
                <c:pt idx="421">
                  <c:v>0.51178637504955704</c:v>
                </c:pt>
                <c:pt idx="422">
                  <c:v>0.24400101664496701</c:v>
                </c:pt>
                <c:pt idx="423">
                  <c:v>0.41169901923033297</c:v>
                </c:pt>
                <c:pt idx="424">
                  <c:v>0.92510546009199401</c:v>
                </c:pt>
                <c:pt idx="425">
                  <c:v>0.95537370190799498</c:v>
                </c:pt>
                <c:pt idx="426">
                  <c:v>0.100150104598371</c:v>
                </c:pt>
                <c:pt idx="427">
                  <c:v>0.93860852463792699</c:v>
                </c:pt>
                <c:pt idx="428">
                  <c:v>4.1423727155358503E-3</c:v>
                </c:pt>
                <c:pt idx="429">
                  <c:v>0.75899053502909897</c:v>
                </c:pt>
                <c:pt idx="430">
                  <c:v>0.55056082901358505</c:v>
                </c:pt>
                <c:pt idx="431">
                  <c:v>1.9441978746651499E-3</c:v>
                </c:pt>
                <c:pt idx="432">
                  <c:v>0.93337670933219596</c:v>
                </c:pt>
                <c:pt idx="433">
                  <c:v>0.41496673286193703</c:v>
                </c:pt>
                <c:pt idx="434">
                  <c:v>2.0465658997349499E-2</c:v>
                </c:pt>
                <c:pt idx="435">
                  <c:v>0.838551153612629</c:v>
                </c:pt>
                <c:pt idx="436">
                  <c:v>0.34193842594652302</c:v>
                </c:pt>
                <c:pt idx="437">
                  <c:v>0.962349830632096</c:v>
                </c:pt>
                <c:pt idx="438">
                  <c:v>0.98792352039532305</c:v>
                </c:pt>
                <c:pt idx="439">
                  <c:v>2.8580581694862502E-2</c:v>
                </c:pt>
                <c:pt idx="440">
                  <c:v>0.97769269394928404</c:v>
                </c:pt>
                <c:pt idx="441">
                  <c:v>1.13892018488943E-2</c:v>
                </c:pt>
                <c:pt idx="442">
                  <c:v>0.37154936946502598</c:v>
                </c:pt>
                <c:pt idx="443">
                  <c:v>1.7474306660947201E-3</c:v>
                </c:pt>
                <c:pt idx="444">
                  <c:v>0.37806206511526502</c:v>
                </c:pt>
                <c:pt idx="445">
                  <c:v>0.99091830136499104</c:v>
                </c:pt>
                <c:pt idx="446">
                  <c:v>0.97779487756225403</c:v>
                </c:pt>
                <c:pt idx="447">
                  <c:v>1.4615010899325299E-2</c:v>
                </c:pt>
                <c:pt idx="448">
                  <c:v>9.7123529564224695E-2</c:v>
                </c:pt>
                <c:pt idx="449">
                  <c:v>0.116442415768023</c:v>
                </c:pt>
                <c:pt idx="450">
                  <c:v>3.55591289087583E-2</c:v>
                </c:pt>
                <c:pt idx="451">
                  <c:v>0.40892893135002201</c:v>
                </c:pt>
                <c:pt idx="452">
                  <c:v>0.32987501366106597</c:v>
                </c:pt>
                <c:pt idx="453">
                  <c:v>0.33777592558931302</c:v>
                </c:pt>
                <c:pt idx="454">
                  <c:v>0.88700814648667103</c:v>
                </c:pt>
                <c:pt idx="455">
                  <c:v>4.1851361959759498E-2</c:v>
                </c:pt>
                <c:pt idx="456">
                  <c:v>5.8142884104102198E-2</c:v>
                </c:pt>
                <c:pt idx="457">
                  <c:v>0.33617802061141</c:v>
                </c:pt>
                <c:pt idx="458">
                  <c:v>1.4307858405748899E-2</c:v>
                </c:pt>
                <c:pt idx="459">
                  <c:v>0.269454094010182</c:v>
                </c:pt>
                <c:pt idx="460">
                  <c:v>4.9940077592669496E-4</c:v>
                </c:pt>
                <c:pt idx="461">
                  <c:v>0.94487646804819103</c:v>
                </c:pt>
                <c:pt idx="462">
                  <c:v>0.339376636699873</c:v>
                </c:pt>
                <c:pt idx="463">
                  <c:v>0.82282910541281995</c:v>
                </c:pt>
                <c:pt idx="464">
                  <c:v>3.3433448339394801E-2</c:v>
                </c:pt>
                <c:pt idx="465">
                  <c:v>0.942092605490782</c:v>
                </c:pt>
                <c:pt idx="466">
                  <c:v>0.81713161557542102</c:v>
                </c:pt>
                <c:pt idx="467">
                  <c:v>0.33094288733339899</c:v>
                </c:pt>
                <c:pt idx="468">
                  <c:v>6.4827031919251099E-2</c:v>
                </c:pt>
                <c:pt idx="469">
                  <c:v>0.54063507041501202</c:v>
                </c:pt>
                <c:pt idx="470">
                  <c:v>0.48837169118055401</c:v>
                </c:pt>
                <c:pt idx="471">
                  <c:v>0.65942398310464301</c:v>
                </c:pt>
                <c:pt idx="472">
                  <c:v>0.80906064510363196</c:v>
                </c:pt>
                <c:pt idx="473">
                  <c:v>0.98034867196866804</c:v>
                </c:pt>
                <c:pt idx="474">
                  <c:v>1.02879478732897E-3</c:v>
                </c:pt>
                <c:pt idx="475">
                  <c:v>3.7731769181991101E-2</c:v>
                </c:pt>
                <c:pt idx="476">
                  <c:v>0.99983681335332997</c:v>
                </c:pt>
                <c:pt idx="477">
                  <c:v>0.99928104027525899</c:v>
                </c:pt>
                <c:pt idx="478">
                  <c:v>0.693519039100434</c:v>
                </c:pt>
                <c:pt idx="479">
                  <c:v>0.80155361887371501</c:v>
                </c:pt>
                <c:pt idx="480">
                  <c:v>0.50200211854297605</c:v>
                </c:pt>
                <c:pt idx="481">
                  <c:v>0.90842625796658605</c:v>
                </c:pt>
                <c:pt idx="482">
                  <c:v>0.78748416972612001</c:v>
                </c:pt>
                <c:pt idx="483">
                  <c:v>0.97488241730817204</c:v>
                </c:pt>
                <c:pt idx="484">
                  <c:v>6.3417390925842601E-2</c:v>
                </c:pt>
                <c:pt idx="485">
                  <c:v>0.61727498682948501</c:v>
                </c:pt>
                <c:pt idx="486">
                  <c:v>0.77150773771577996</c:v>
                </c:pt>
                <c:pt idx="487">
                  <c:v>0.367880203324632</c:v>
                </c:pt>
                <c:pt idx="488">
                  <c:v>2.1095979527806299E-2</c:v>
                </c:pt>
                <c:pt idx="489">
                  <c:v>0.80144375268355506</c:v>
                </c:pt>
                <c:pt idx="490">
                  <c:v>0.18725779076409699</c:v>
                </c:pt>
                <c:pt idx="491">
                  <c:v>1.09235408905445E-2</c:v>
                </c:pt>
                <c:pt idx="492">
                  <c:v>4.8789827305673001E-4</c:v>
                </c:pt>
                <c:pt idx="493">
                  <c:v>0.84091760352762901</c:v>
                </c:pt>
                <c:pt idx="494">
                  <c:v>0.63910036607392895</c:v>
                </c:pt>
                <c:pt idx="495">
                  <c:v>0.82875065318221097</c:v>
                </c:pt>
                <c:pt idx="496">
                  <c:v>3.0460416855467801E-2</c:v>
                </c:pt>
                <c:pt idx="497">
                  <c:v>1.23636040332941E-4</c:v>
                </c:pt>
                <c:pt idx="498">
                  <c:v>0.20231987943415</c:v>
                </c:pt>
                <c:pt idx="499">
                  <c:v>1.4181354908193E-2</c:v>
                </c:pt>
                <c:pt idx="500">
                  <c:v>6.02836981174303E-3</c:v>
                </c:pt>
                <c:pt idx="501">
                  <c:v>5.2236097648941597E-2</c:v>
                </c:pt>
                <c:pt idx="502">
                  <c:v>2.4451320358513599E-2</c:v>
                </c:pt>
                <c:pt idx="503">
                  <c:v>1.0747882441150099E-2</c:v>
                </c:pt>
                <c:pt idx="504">
                  <c:v>0.50721916661543298</c:v>
                </c:pt>
                <c:pt idx="505">
                  <c:v>5.15038617620111E-3</c:v>
                </c:pt>
                <c:pt idx="506">
                  <c:v>0.77799702171666096</c:v>
                </c:pt>
                <c:pt idx="507">
                  <c:v>0.96390966594651095</c:v>
                </c:pt>
                <c:pt idx="508">
                  <c:v>0.216750193178055</c:v>
                </c:pt>
                <c:pt idx="509">
                  <c:v>0.11687132051249501</c:v>
                </c:pt>
                <c:pt idx="510">
                  <c:v>0.47210993411010199</c:v>
                </c:pt>
                <c:pt idx="511">
                  <c:v>2.4078876683400301E-2</c:v>
                </c:pt>
                <c:pt idx="512">
                  <c:v>0.62731381023259103</c:v>
                </c:pt>
                <c:pt idx="513">
                  <c:v>0.377945165237281</c:v>
                </c:pt>
                <c:pt idx="514">
                  <c:v>8.1278893689726003E-2</c:v>
                </c:pt>
                <c:pt idx="515">
                  <c:v>8.9548867556696801E-3</c:v>
                </c:pt>
                <c:pt idx="516">
                  <c:v>9.1153226535301002E-4</c:v>
                </c:pt>
                <c:pt idx="517">
                  <c:v>0.28074355855983202</c:v>
                </c:pt>
                <c:pt idx="518">
                  <c:v>0.10180423505984</c:v>
                </c:pt>
                <c:pt idx="519">
                  <c:v>0.230558311487437</c:v>
                </c:pt>
                <c:pt idx="520">
                  <c:v>0.29695519374532497</c:v>
                </c:pt>
                <c:pt idx="521">
                  <c:v>0.239620430196538</c:v>
                </c:pt>
                <c:pt idx="522">
                  <c:v>1.1029312223033E-2</c:v>
                </c:pt>
                <c:pt idx="523">
                  <c:v>0.17037834697991</c:v>
                </c:pt>
                <c:pt idx="524">
                  <c:v>0.64422579205711705</c:v>
                </c:pt>
                <c:pt idx="525">
                  <c:v>1.22470129064983E-2</c:v>
                </c:pt>
                <c:pt idx="526">
                  <c:v>2.8675062276694401E-2</c:v>
                </c:pt>
                <c:pt idx="527">
                  <c:v>3.1700418667688898E-2</c:v>
                </c:pt>
                <c:pt idx="528">
                  <c:v>0.142650752015169</c:v>
                </c:pt>
                <c:pt idx="529">
                  <c:v>0.58542020482733703</c:v>
                </c:pt>
                <c:pt idx="530">
                  <c:v>1.63998782135449E-2</c:v>
                </c:pt>
                <c:pt idx="531">
                  <c:v>1.06128743972033E-3</c:v>
                </c:pt>
                <c:pt idx="532">
                  <c:v>0.24409908609091499</c:v>
                </c:pt>
                <c:pt idx="533">
                  <c:v>6.43494139746833E-2</c:v>
                </c:pt>
                <c:pt idx="534">
                  <c:v>0.217649640570034</c:v>
                </c:pt>
                <c:pt idx="535">
                  <c:v>0.976556151854721</c:v>
                </c:pt>
                <c:pt idx="536">
                  <c:v>0.289706260936821</c:v>
                </c:pt>
                <c:pt idx="537">
                  <c:v>0.80147965474722505</c:v>
                </c:pt>
                <c:pt idx="538">
                  <c:v>0.56491893925260706</c:v>
                </c:pt>
                <c:pt idx="539">
                  <c:v>2.22536594603529E-2</c:v>
                </c:pt>
                <c:pt idx="540">
                  <c:v>0.796924559712608</c:v>
                </c:pt>
                <c:pt idx="541">
                  <c:v>8.6952156494584099E-3</c:v>
                </c:pt>
                <c:pt idx="542">
                  <c:v>0.14800943338330499</c:v>
                </c:pt>
                <c:pt idx="543">
                  <c:v>3.4935250089105301E-2</c:v>
                </c:pt>
                <c:pt idx="544">
                  <c:v>0.51090847758436198</c:v>
                </c:pt>
                <c:pt idx="545">
                  <c:v>1.86561719368794E-3</c:v>
                </c:pt>
                <c:pt idx="546">
                  <c:v>2.7462880890069499E-2</c:v>
                </c:pt>
                <c:pt idx="547">
                  <c:v>0.61593087325900198</c:v>
                </c:pt>
                <c:pt idx="548">
                  <c:v>4.3057190436635003E-3</c:v>
                </c:pt>
                <c:pt idx="549">
                  <c:v>0.99999541563709504</c:v>
                </c:pt>
                <c:pt idx="550">
                  <c:v>0.155414015436248</c:v>
                </c:pt>
                <c:pt idx="551">
                  <c:v>0.80117763884809501</c:v>
                </c:pt>
                <c:pt idx="552" formatCode="0.00E+00">
                  <c:v>4.0488187494913598E-6</c:v>
                </c:pt>
                <c:pt idx="553">
                  <c:v>1.6572532222333E-2</c:v>
                </c:pt>
                <c:pt idx="554">
                  <c:v>0.55783319596726499</c:v>
                </c:pt>
                <c:pt idx="555">
                  <c:v>0.95816832087523296</c:v>
                </c:pt>
                <c:pt idx="556">
                  <c:v>0.34507490945449298</c:v>
                </c:pt>
                <c:pt idx="557">
                  <c:v>4.9325824921356799E-3</c:v>
                </c:pt>
                <c:pt idx="558">
                  <c:v>6.5753938153786495E-2</c:v>
                </c:pt>
                <c:pt idx="559">
                  <c:v>0.105041722310431</c:v>
                </c:pt>
                <c:pt idx="560">
                  <c:v>0.39283928484316299</c:v>
                </c:pt>
                <c:pt idx="561">
                  <c:v>1.6338528728263399E-2</c:v>
                </c:pt>
                <c:pt idx="562">
                  <c:v>0.220956863349766</c:v>
                </c:pt>
                <c:pt idx="563">
                  <c:v>0.61461324348080804</c:v>
                </c:pt>
                <c:pt idx="564">
                  <c:v>0.971321519242203</c:v>
                </c:pt>
                <c:pt idx="565">
                  <c:v>0.25441484668951803</c:v>
                </c:pt>
                <c:pt idx="566">
                  <c:v>4.6530544246727902E-2</c:v>
                </c:pt>
                <c:pt idx="567">
                  <c:v>0.13409752827688201</c:v>
                </c:pt>
                <c:pt idx="568">
                  <c:v>0.18819641099985701</c:v>
                </c:pt>
                <c:pt idx="569">
                  <c:v>5.2229051909677901E-3</c:v>
                </c:pt>
                <c:pt idx="570">
                  <c:v>4.46258059716233E-2</c:v>
                </c:pt>
                <c:pt idx="571">
                  <c:v>9.3218109169515395E-2</c:v>
                </c:pt>
                <c:pt idx="572">
                  <c:v>1.69403178218334E-2</c:v>
                </c:pt>
                <c:pt idx="573">
                  <c:v>0.362140492111926</c:v>
                </c:pt>
                <c:pt idx="574">
                  <c:v>0.50246786283401801</c:v>
                </c:pt>
                <c:pt idx="575">
                  <c:v>0.158521424165256</c:v>
                </c:pt>
                <c:pt idx="576">
                  <c:v>5.0042729040347997E-2</c:v>
                </c:pt>
                <c:pt idx="577">
                  <c:v>0.55416003941357195</c:v>
                </c:pt>
                <c:pt idx="578">
                  <c:v>0.13206642119477899</c:v>
                </c:pt>
                <c:pt idx="579">
                  <c:v>0.241631414879765</c:v>
                </c:pt>
                <c:pt idx="580">
                  <c:v>3.44621264236031E-2</c:v>
                </c:pt>
                <c:pt idx="581">
                  <c:v>0.97301382579336004</c:v>
                </c:pt>
                <c:pt idx="582">
                  <c:v>2.9251497509759E-2</c:v>
                </c:pt>
                <c:pt idx="583">
                  <c:v>0.57843022612707995</c:v>
                </c:pt>
                <c:pt idx="584">
                  <c:v>2.86501794384144E-2</c:v>
                </c:pt>
                <c:pt idx="585">
                  <c:v>4.0272391867493498E-2</c:v>
                </c:pt>
                <c:pt idx="586">
                  <c:v>2.1748527154212799E-2</c:v>
                </c:pt>
                <c:pt idx="587">
                  <c:v>0.998538588814325</c:v>
                </c:pt>
                <c:pt idx="588">
                  <c:v>2.3813468435396602E-2</c:v>
                </c:pt>
                <c:pt idx="589">
                  <c:v>0.76183881981017398</c:v>
                </c:pt>
                <c:pt idx="590">
                  <c:v>0.20369370524055899</c:v>
                </c:pt>
                <c:pt idx="591">
                  <c:v>0.99580430819724797</c:v>
                </c:pt>
                <c:pt idx="592">
                  <c:v>0.126600176925491</c:v>
                </c:pt>
                <c:pt idx="593">
                  <c:v>0.88987861217797803</c:v>
                </c:pt>
                <c:pt idx="594">
                  <c:v>0.96474468230160804</c:v>
                </c:pt>
                <c:pt idx="595">
                  <c:v>0.66865341643117704</c:v>
                </c:pt>
                <c:pt idx="596">
                  <c:v>9.9677755740967804E-3</c:v>
                </c:pt>
                <c:pt idx="597">
                  <c:v>0.88486313760630297</c:v>
                </c:pt>
                <c:pt idx="598">
                  <c:v>0.84398875475442303</c:v>
                </c:pt>
                <c:pt idx="599">
                  <c:v>0.92607839464980202</c:v>
                </c:pt>
                <c:pt idx="600">
                  <c:v>0.99532010934831505</c:v>
                </c:pt>
                <c:pt idx="601">
                  <c:v>8.0492003660589395E-3</c:v>
                </c:pt>
                <c:pt idx="602">
                  <c:v>5.2507016065152803E-2</c:v>
                </c:pt>
                <c:pt idx="603">
                  <c:v>6.1009641583933396E-3</c:v>
                </c:pt>
                <c:pt idx="604">
                  <c:v>0.10516937379782</c:v>
                </c:pt>
                <c:pt idx="605">
                  <c:v>0.95024590036768697</c:v>
                </c:pt>
                <c:pt idx="606">
                  <c:v>9.6361557446768997E-2</c:v>
                </c:pt>
                <c:pt idx="607">
                  <c:v>0.125646405190667</c:v>
                </c:pt>
                <c:pt idx="608">
                  <c:v>0.33814259821138098</c:v>
                </c:pt>
                <c:pt idx="609">
                  <c:v>1.8428789627551099E-2</c:v>
                </c:pt>
                <c:pt idx="610">
                  <c:v>0.15704745364335301</c:v>
                </c:pt>
                <c:pt idx="611">
                  <c:v>0.87790775616804195</c:v>
                </c:pt>
                <c:pt idx="612">
                  <c:v>0.72481931608756001</c:v>
                </c:pt>
                <c:pt idx="613">
                  <c:v>0.85618457569248396</c:v>
                </c:pt>
                <c:pt idx="614">
                  <c:v>3.5659052770651198E-3</c:v>
                </c:pt>
                <c:pt idx="615">
                  <c:v>3.18089089354677E-2</c:v>
                </c:pt>
                <c:pt idx="616">
                  <c:v>5.5778374475532501E-2</c:v>
                </c:pt>
                <c:pt idx="617">
                  <c:v>0.12143742944991499</c:v>
                </c:pt>
                <c:pt idx="618">
                  <c:v>2.2065905361508299E-2</c:v>
                </c:pt>
                <c:pt idx="619">
                  <c:v>0.67356743172130296</c:v>
                </c:pt>
                <c:pt idx="620">
                  <c:v>0.32382885599900402</c:v>
                </c:pt>
                <c:pt idx="621">
                  <c:v>0.37607604782028597</c:v>
                </c:pt>
                <c:pt idx="622">
                  <c:v>0.68732004588929596</c:v>
                </c:pt>
                <c:pt idx="623">
                  <c:v>5.5306505876698601E-2</c:v>
                </c:pt>
                <c:pt idx="624">
                  <c:v>0.34955562344273899</c:v>
                </c:pt>
                <c:pt idx="625">
                  <c:v>4.9504117648174903E-2</c:v>
                </c:pt>
                <c:pt idx="626">
                  <c:v>9.6389213301604198E-3</c:v>
                </c:pt>
                <c:pt idx="627">
                  <c:v>2.4598976657222899E-2</c:v>
                </c:pt>
                <c:pt idx="628">
                  <c:v>0.79191428481589698</c:v>
                </c:pt>
                <c:pt idx="629">
                  <c:v>0.64513797944760998</c:v>
                </c:pt>
                <c:pt idx="630">
                  <c:v>0.81142274214703003</c:v>
                </c:pt>
                <c:pt idx="631">
                  <c:v>3.3696600702643797E-2</c:v>
                </c:pt>
                <c:pt idx="632">
                  <c:v>0.70234617830180401</c:v>
                </c:pt>
                <c:pt idx="633">
                  <c:v>3.6200435681501303E-2</c:v>
                </c:pt>
                <c:pt idx="634">
                  <c:v>1.31910573087046E-3</c:v>
                </c:pt>
                <c:pt idx="635">
                  <c:v>0.67286904063180197</c:v>
                </c:pt>
                <c:pt idx="636">
                  <c:v>2.39518125746911E-2</c:v>
                </c:pt>
                <c:pt idx="637">
                  <c:v>0.99961876911057101</c:v>
                </c:pt>
                <c:pt idx="638">
                  <c:v>3.3314613150343601E-3</c:v>
                </c:pt>
                <c:pt idx="639">
                  <c:v>1.21517276683528E-2</c:v>
                </c:pt>
                <c:pt idx="640">
                  <c:v>0.81586329166861304</c:v>
                </c:pt>
                <c:pt idx="641">
                  <c:v>1.68816043708278E-2</c:v>
                </c:pt>
                <c:pt idx="642">
                  <c:v>0.110401624703121</c:v>
                </c:pt>
                <c:pt idx="643">
                  <c:v>0.59744021959397198</c:v>
                </c:pt>
                <c:pt idx="644">
                  <c:v>0.272797568111115</c:v>
                </c:pt>
                <c:pt idx="645">
                  <c:v>0.48215229246616798</c:v>
                </c:pt>
                <c:pt idx="646">
                  <c:v>4.8913981575073498E-2</c:v>
                </c:pt>
                <c:pt idx="647">
                  <c:v>4.4722769228565801E-2</c:v>
                </c:pt>
                <c:pt idx="648">
                  <c:v>9.63844537402502E-4</c:v>
                </c:pt>
                <c:pt idx="649">
                  <c:v>0.138893738309432</c:v>
                </c:pt>
                <c:pt idx="650">
                  <c:v>3.6118293123833502E-2</c:v>
                </c:pt>
                <c:pt idx="651">
                  <c:v>7.6003630038569095E-2</c:v>
                </c:pt>
                <c:pt idx="652">
                  <c:v>0.63645434314820104</c:v>
                </c:pt>
                <c:pt idx="653">
                  <c:v>0.595793120514724</c:v>
                </c:pt>
                <c:pt idx="654">
                  <c:v>5.0848556545382E-2</c:v>
                </c:pt>
                <c:pt idx="655">
                  <c:v>0.29790117571307401</c:v>
                </c:pt>
                <c:pt idx="656">
                  <c:v>2.1625171423396299E-2</c:v>
                </c:pt>
                <c:pt idx="657">
                  <c:v>0.980897067341158</c:v>
                </c:pt>
                <c:pt idx="658">
                  <c:v>0.99968463250589701</c:v>
                </c:pt>
                <c:pt idx="659">
                  <c:v>9.9272599882163706E-2</c:v>
                </c:pt>
                <c:pt idx="660">
                  <c:v>0.92356045983294299</c:v>
                </c:pt>
                <c:pt idx="661">
                  <c:v>2.31069441636115E-2</c:v>
                </c:pt>
                <c:pt idx="662">
                  <c:v>3.0603225323281101E-2</c:v>
                </c:pt>
                <c:pt idx="663">
                  <c:v>1.9907825560827801E-2</c:v>
                </c:pt>
                <c:pt idx="664">
                  <c:v>5.8905929681075601E-2</c:v>
                </c:pt>
                <c:pt idx="665">
                  <c:v>2.3378844656854799E-2</c:v>
                </c:pt>
                <c:pt idx="666">
                  <c:v>0.89293349394534904</c:v>
                </c:pt>
                <c:pt idx="667">
                  <c:v>1.24132652713441E-2</c:v>
                </c:pt>
                <c:pt idx="668">
                  <c:v>6.7454361624444898E-3</c:v>
                </c:pt>
                <c:pt idx="669">
                  <c:v>1.06562469841456E-2</c:v>
                </c:pt>
                <c:pt idx="670">
                  <c:v>0.33044751697619201</c:v>
                </c:pt>
                <c:pt idx="671">
                  <c:v>0.97406893625625401</c:v>
                </c:pt>
                <c:pt idx="672">
                  <c:v>5.2169477755088199E-2</c:v>
                </c:pt>
                <c:pt idx="673">
                  <c:v>6.8829084331961499E-2</c:v>
                </c:pt>
                <c:pt idx="674">
                  <c:v>0.59892029300958205</c:v>
                </c:pt>
                <c:pt idx="675">
                  <c:v>8.8515067054763294E-2</c:v>
                </c:pt>
                <c:pt idx="676">
                  <c:v>8.7963090925381408E-3</c:v>
                </c:pt>
                <c:pt idx="677">
                  <c:v>7.5417453343449806E-2</c:v>
                </c:pt>
                <c:pt idx="678">
                  <c:v>1.50571718858972E-2</c:v>
                </c:pt>
                <c:pt idx="679">
                  <c:v>4.6373859378950499E-2</c:v>
                </c:pt>
                <c:pt idx="680">
                  <c:v>3.0556301841511098E-4</c:v>
                </c:pt>
                <c:pt idx="681">
                  <c:v>4.86252154446579E-2</c:v>
                </c:pt>
                <c:pt idx="682">
                  <c:v>0.99976477451284795</c:v>
                </c:pt>
                <c:pt idx="683">
                  <c:v>0.10566898839994</c:v>
                </c:pt>
                <c:pt idx="684">
                  <c:v>0.21000088472087</c:v>
                </c:pt>
                <c:pt idx="685">
                  <c:v>9.8251443954722097E-3</c:v>
                </c:pt>
                <c:pt idx="686">
                  <c:v>0.58541332240181698</c:v>
                </c:pt>
                <c:pt idx="687">
                  <c:v>0.999339873194246</c:v>
                </c:pt>
                <c:pt idx="688">
                  <c:v>0.93843809953729795</c:v>
                </c:pt>
                <c:pt idx="689">
                  <c:v>5.4523588247743199E-2</c:v>
                </c:pt>
                <c:pt idx="690">
                  <c:v>9.6741156373908996E-2</c:v>
                </c:pt>
                <c:pt idx="691">
                  <c:v>0.82172558607227997</c:v>
                </c:pt>
                <c:pt idx="692">
                  <c:v>0.25386925742720901</c:v>
                </c:pt>
                <c:pt idx="693">
                  <c:v>1.51519498228407E-2</c:v>
                </c:pt>
                <c:pt idx="694">
                  <c:v>0.67484850581757405</c:v>
                </c:pt>
                <c:pt idx="695">
                  <c:v>0.107648868820787</c:v>
                </c:pt>
                <c:pt idx="696">
                  <c:v>3.9133730845657702E-2</c:v>
                </c:pt>
                <c:pt idx="697">
                  <c:v>2.6166018089095401E-3</c:v>
                </c:pt>
                <c:pt idx="698">
                  <c:v>4.3811845400234702E-2</c:v>
                </c:pt>
                <c:pt idx="699">
                  <c:v>3.2796773066169502E-2</c:v>
                </c:pt>
                <c:pt idx="700">
                  <c:v>2.02276703980547E-2</c:v>
                </c:pt>
                <c:pt idx="701">
                  <c:v>0.303900491155213</c:v>
                </c:pt>
                <c:pt idx="702">
                  <c:v>0.22164535544486699</c:v>
                </c:pt>
                <c:pt idx="703">
                  <c:v>1.1420926588416201E-2</c:v>
                </c:pt>
                <c:pt idx="704">
                  <c:v>0.97165881255148701</c:v>
                </c:pt>
                <c:pt idx="705">
                  <c:v>4.8567481920857997E-2</c:v>
                </c:pt>
                <c:pt idx="706">
                  <c:v>0.140928895234086</c:v>
                </c:pt>
                <c:pt idx="707">
                  <c:v>5.0822725593815399E-2</c:v>
                </c:pt>
                <c:pt idx="708">
                  <c:v>0.17836792266092799</c:v>
                </c:pt>
                <c:pt idx="709">
                  <c:v>3.9868124538239E-2</c:v>
                </c:pt>
                <c:pt idx="710">
                  <c:v>0.99995160408267902</c:v>
                </c:pt>
                <c:pt idx="711">
                  <c:v>0.60064295536477497</c:v>
                </c:pt>
                <c:pt idx="712">
                  <c:v>0.63963211308007495</c:v>
                </c:pt>
                <c:pt idx="713">
                  <c:v>0.87345595553302102</c:v>
                </c:pt>
                <c:pt idx="714">
                  <c:v>9.9483717235901506E-2</c:v>
                </c:pt>
                <c:pt idx="715">
                  <c:v>0.13671119001352</c:v>
                </c:pt>
                <c:pt idx="716">
                  <c:v>4.6915575848658297E-2</c:v>
                </c:pt>
                <c:pt idx="717">
                  <c:v>6.2900059217418994E-2</c:v>
                </c:pt>
                <c:pt idx="718">
                  <c:v>0.82402782263819296</c:v>
                </c:pt>
                <c:pt idx="719">
                  <c:v>0.26751085782182299</c:v>
                </c:pt>
                <c:pt idx="720">
                  <c:v>0.667414648558882</c:v>
                </c:pt>
                <c:pt idx="721">
                  <c:v>0.780931759743142</c:v>
                </c:pt>
                <c:pt idx="722">
                  <c:v>0.42534169683182399</c:v>
                </c:pt>
                <c:pt idx="723">
                  <c:v>0.16102784920896601</c:v>
                </c:pt>
                <c:pt idx="724">
                  <c:v>0.19968422701298899</c:v>
                </c:pt>
                <c:pt idx="725">
                  <c:v>0.99930207932229398</c:v>
                </c:pt>
                <c:pt idx="726">
                  <c:v>0.11877046883483</c:v>
                </c:pt>
                <c:pt idx="727">
                  <c:v>3.4182775735071003E-2</c:v>
                </c:pt>
                <c:pt idx="728">
                  <c:v>7.2289105392250299E-3</c:v>
                </c:pt>
                <c:pt idx="729">
                  <c:v>0.99992990719712904</c:v>
                </c:pt>
                <c:pt idx="730">
                  <c:v>0.88117237138757898</c:v>
                </c:pt>
                <c:pt idx="731">
                  <c:v>0.48016176054236398</c:v>
                </c:pt>
                <c:pt idx="732">
                  <c:v>0.249333839525266</c:v>
                </c:pt>
                <c:pt idx="733">
                  <c:v>0.957561542676587</c:v>
                </c:pt>
                <c:pt idx="734">
                  <c:v>2.8632840254071999E-2</c:v>
                </c:pt>
                <c:pt idx="735">
                  <c:v>3.3984735426227201E-2</c:v>
                </c:pt>
                <c:pt idx="736">
                  <c:v>0.88334864867185903</c:v>
                </c:pt>
                <c:pt idx="737">
                  <c:v>8.5440584769443904E-3</c:v>
                </c:pt>
                <c:pt idx="738">
                  <c:v>0.24404907825438399</c:v>
                </c:pt>
                <c:pt idx="739">
                  <c:v>0.66889192395559505</c:v>
                </c:pt>
                <c:pt idx="740">
                  <c:v>3.23505097735401E-2</c:v>
                </c:pt>
                <c:pt idx="741">
                  <c:v>0.34636064895075902</c:v>
                </c:pt>
                <c:pt idx="742">
                  <c:v>0.95470582116783198</c:v>
                </c:pt>
                <c:pt idx="743">
                  <c:v>0.892240293280254</c:v>
                </c:pt>
                <c:pt idx="744">
                  <c:v>1.50481210140726E-2</c:v>
                </c:pt>
                <c:pt idx="745">
                  <c:v>0.99968571841627196</c:v>
                </c:pt>
                <c:pt idx="746">
                  <c:v>0.99933283205579604</c:v>
                </c:pt>
                <c:pt idx="747">
                  <c:v>2.3610632496844901E-2</c:v>
                </c:pt>
                <c:pt idx="748">
                  <c:v>0.99953960371244999</c:v>
                </c:pt>
                <c:pt idx="749">
                  <c:v>0.64905259043796504</c:v>
                </c:pt>
                <c:pt idx="750">
                  <c:v>2.4314309185827698E-3</c:v>
                </c:pt>
                <c:pt idx="751">
                  <c:v>1.2831106474611E-2</c:v>
                </c:pt>
                <c:pt idx="752">
                  <c:v>0.10841057129817799</c:v>
                </c:pt>
                <c:pt idx="753">
                  <c:v>0.77178722618976503</c:v>
                </c:pt>
                <c:pt idx="754">
                  <c:v>0.122174465320528</c:v>
                </c:pt>
                <c:pt idx="755">
                  <c:v>2.2838107094279601E-2</c:v>
                </c:pt>
                <c:pt idx="756">
                  <c:v>1.17123611882348E-2</c:v>
                </c:pt>
                <c:pt idx="757">
                  <c:v>0.116890064457709</c:v>
                </c:pt>
                <c:pt idx="758">
                  <c:v>5.1807738591512303E-2</c:v>
                </c:pt>
                <c:pt idx="759">
                  <c:v>0.95198084498920299</c:v>
                </c:pt>
                <c:pt idx="760">
                  <c:v>0.61485246189146903</c:v>
                </c:pt>
                <c:pt idx="761">
                  <c:v>0.58636636848990498</c:v>
                </c:pt>
                <c:pt idx="762">
                  <c:v>0.43396154052664998</c:v>
                </c:pt>
                <c:pt idx="763">
                  <c:v>0.99997143722186899</c:v>
                </c:pt>
                <c:pt idx="764">
                  <c:v>0.95190855236368899</c:v>
                </c:pt>
                <c:pt idx="765">
                  <c:v>7.64721351009858E-2</c:v>
                </c:pt>
                <c:pt idx="766">
                  <c:v>4.2272219918997296E-3</c:v>
                </c:pt>
                <c:pt idx="767">
                  <c:v>7.5732468141354002E-3</c:v>
                </c:pt>
                <c:pt idx="768">
                  <c:v>0.30849068032177601</c:v>
                </c:pt>
                <c:pt idx="769">
                  <c:v>0.99496327940614104</c:v>
                </c:pt>
                <c:pt idx="770">
                  <c:v>0.98053533907853396</c:v>
                </c:pt>
                <c:pt idx="771">
                  <c:v>0.29719553668520599</c:v>
                </c:pt>
                <c:pt idx="772">
                  <c:v>0.83144925911202106</c:v>
                </c:pt>
                <c:pt idx="773">
                  <c:v>5.8673296636322203E-2</c:v>
                </c:pt>
                <c:pt idx="774">
                  <c:v>0.95954110322666997</c:v>
                </c:pt>
                <c:pt idx="775">
                  <c:v>0.67856725666420403</c:v>
                </c:pt>
                <c:pt idx="776">
                  <c:v>0.98209922584295595</c:v>
                </c:pt>
                <c:pt idx="777">
                  <c:v>0.44449855692655199</c:v>
                </c:pt>
                <c:pt idx="778">
                  <c:v>3.5273867466391301E-2</c:v>
                </c:pt>
                <c:pt idx="779">
                  <c:v>0.95535900104058202</c:v>
                </c:pt>
                <c:pt idx="780">
                  <c:v>3.3057725058573698E-2</c:v>
                </c:pt>
                <c:pt idx="781">
                  <c:v>0.102954795686498</c:v>
                </c:pt>
                <c:pt idx="782">
                  <c:v>4.8868379522425898E-2</c:v>
                </c:pt>
                <c:pt idx="783">
                  <c:v>6.1045663213627102E-2</c:v>
                </c:pt>
                <c:pt idx="784">
                  <c:v>0.11674388454211</c:v>
                </c:pt>
                <c:pt idx="785">
                  <c:v>5.31077779495902E-2</c:v>
                </c:pt>
                <c:pt idx="786">
                  <c:v>6.5975148272231499E-3</c:v>
                </c:pt>
                <c:pt idx="787">
                  <c:v>2.3142959719159101E-2</c:v>
                </c:pt>
                <c:pt idx="788">
                  <c:v>8.5581418021399795E-3</c:v>
                </c:pt>
                <c:pt idx="789">
                  <c:v>0.92811266931998704</c:v>
                </c:pt>
                <c:pt idx="790">
                  <c:v>3.6978758379235699E-2</c:v>
                </c:pt>
                <c:pt idx="791">
                  <c:v>0.88538962162910595</c:v>
                </c:pt>
                <c:pt idx="792">
                  <c:v>0.25658109580094202</c:v>
                </c:pt>
                <c:pt idx="793">
                  <c:v>0.57164456086095805</c:v>
                </c:pt>
                <c:pt idx="794">
                  <c:v>0.88049460347254804</c:v>
                </c:pt>
                <c:pt idx="795">
                  <c:v>0.53795018878884604</c:v>
                </c:pt>
                <c:pt idx="796">
                  <c:v>6.8454075187390703E-3</c:v>
                </c:pt>
                <c:pt idx="797">
                  <c:v>0.31059765413323498</c:v>
                </c:pt>
                <c:pt idx="798">
                  <c:v>0.28454082511254802</c:v>
                </c:pt>
                <c:pt idx="799">
                  <c:v>0.74278850785861505</c:v>
                </c:pt>
                <c:pt idx="800">
                  <c:v>7.2833027898876398E-3</c:v>
                </c:pt>
                <c:pt idx="801">
                  <c:v>0.13204496234899499</c:v>
                </c:pt>
                <c:pt idx="802">
                  <c:v>0.85746893774628996</c:v>
                </c:pt>
                <c:pt idx="803">
                  <c:v>0.481631911196226</c:v>
                </c:pt>
                <c:pt idx="804">
                  <c:v>0.70126903292709197</c:v>
                </c:pt>
                <c:pt idx="805">
                  <c:v>0.25536835531540802</c:v>
                </c:pt>
                <c:pt idx="806">
                  <c:v>1.54532990369798E-2</c:v>
                </c:pt>
                <c:pt idx="807">
                  <c:v>0.60133107774872796</c:v>
                </c:pt>
                <c:pt idx="808">
                  <c:v>0.379556228086674</c:v>
                </c:pt>
                <c:pt idx="809">
                  <c:v>4.9523222403680102E-2</c:v>
                </c:pt>
                <c:pt idx="810" formatCode="0.00E+00">
                  <c:v>3.5613842392923001E-6</c:v>
                </c:pt>
                <c:pt idx="811">
                  <c:v>3.3685598963800301E-2</c:v>
                </c:pt>
                <c:pt idx="812">
                  <c:v>8.9979902316982205E-2</c:v>
                </c:pt>
                <c:pt idx="813">
                  <c:v>0.139356957705917</c:v>
                </c:pt>
                <c:pt idx="814">
                  <c:v>6.7752801373220595E-2</c:v>
                </c:pt>
                <c:pt idx="815">
                  <c:v>5.5651997690486701E-4</c:v>
                </c:pt>
                <c:pt idx="816">
                  <c:v>3.2250285165048298E-2</c:v>
                </c:pt>
                <c:pt idx="817">
                  <c:v>0.78362348528958803</c:v>
                </c:pt>
                <c:pt idx="818">
                  <c:v>4.1080951788970997E-2</c:v>
                </c:pt>
                <c:pt idx="819">
                  <c:v>2.6707061898860701E-3</c:v>
                </c:pt>
                <c:pt idx="820">
                  <c:v>3.4531424527416997E-2</c:v>
                </c:pt>
                <c:pt idx="821">
                  <c:v>7.9600249238800602E-2</c:v>
                </c:pt>
                <c:pt idx="822">
                  <c:v>0.244207282473002</c:v>
                </c:pt>
                <c:pt idx="823">
                  <c:v>0.72162962426699395</c:v>
                </c:pt>
                <c:pt idx="824">
                  <c:v>0.82285477744228996</c:v>
                </c:pt>
                <c:pt idx="825">
                  <c:v>1.12001906393502E-2</c:v>
                </c:pt>
                <c:pt idx="826">
                  <c:v>0.163731879314957</c:v>
                </c:pt>
                <c:pt idx="827">
                  <c:v>0.101698758477932</c:v>
                </c:pt>
                <c:pt idx="828">
                  <c:v>0.256426008338631</c:v>
                </c:pt>
                <c:pt idx="829">
                  <c:v>0.97407481019199404</c:v>
                </c:pt>
                <c:pt idx="830">
                  <c:v>0.81092668460800699</c:v>
                </c:pt>
                <c:pt idx="831">
                  <c:v>7.2021675840908794E-2</c:v>
                </c:pt>
                <c:pt idx="832">
                  <c:v>5.86201611439E-2</c:v>
                </c:pt>
                <c:pt idx="833">
                  <c:v>0.41346762054221903</c:v>
                </c:pt>
                <c:pt idx="834">
                  <c:v>0.97962842096792901</c:v>
                </c:pt>
                <c:pt idx="835">
                  <c:v>2.0786571220555598E-2</c:v>
                </c:pt>
                <c:pt idx="836">
                  <c:v>0.18048702956277099</c:v>
                </c:pt>
                <c:pt idx="837">
                  <c:v>5.4251391525369098E-2</c:v>
                </c:pt>
                <c:pt idx="838">
                  <c:v>0.26148624201325499</c:v>
                </c:pt>
                <c:pt idx="839">
                  <c:v>2.1481735286829E-2</c:v>
                </c:pt>
                <c:pt idx="840">
                  <c:v>0.26652236090166898</c:v>
                </c:pt>
                <c:pt idx="841">
                  <c:v>4.1873209139309199E-4</c:v>
                </c:pt>
                <c:pt idx="842">
                  <c:v>0.82137101896986298</c:v>
                </c:pt>
                <c:pt idx="843">
                  <c:v>0.21043757791662099</c:v>
                </c:pt>
                <c:pt idx="844">
                  <c:v>9.2139281362184106E-2</c:v>
                </c:pt>
                <c:pt idx="845">
                  <c:v>8.7457972975830602E-3</c:v>
                </c:pt>
                <c:pt idx="846">
                  <c:v>4.19574497368356E-2</c:v>
                </c:pt>
                <c:pt idx="847">
                  <c:v>0.31679107776194398</c:v>
                </c:pt>
                <c:pt idx="848">
                  <c:v>0.87650584622652605</c:v>
                </c:pt>
                <c:pt idx="849">
                  <c:v>0.70282652056110195</c:v>
                </c:pt>
                <c:pt idx="850">
                  <c:v>7.7506136551556096E-2</c:v>
                </c:pt>
                <c:pt idx="851">
                  <c:v>1.8297359022492701E-2</c:v>
                </c:pt>
                <c:pt idx="852">
                  <c:v>0.87122447304501505</c:v>
                </c:pt>
                <c:pt idx="853">
                  <c:v>0.94393133539284702</c:v>
                </c:pt>
                <c:pt idx="854">
                  <c:v>3.98186193310857E-2</c:v>
                </c:pt>
                <c:pt idx="855">
                  <c:v>0.99940048352307098</c:v>
                </c:pt>
                <c:pt idx="856">
                  <c:v>0.33012405320771798</c:v>
                </c:pt>
                <c:pt idx="857">
                  <c:v>5.3658627798372202E-2</c:v>
                </c:pt>
                <c:pt idx="858">
                  <c:v>0.63211344825768301</c:v>
                </c:pt>
                <c:pt idx="859">
                  <c:v>0.98769329896907199</c:v>
                </c:pt>
                <c:pt idx="860">
                  <c:v>0.12900109884359701</c:v>
                </c:pt>
                <c:pt idx="861">
                  <c:v>0.90620587958460097</c:v>
                </c:pt>
                <c:pt idx="862">
                  <c:v>0.30886413117504402</c:v>
                </c:pt>
                <c:pt idx="863">
                  <c:v>0.65386388415516095</c:v>
                </c:pt>
                <c:pt idx="864">
                  <c:v>0.89104080360419302</c:v>
                </c:pt>
                <c:pt idx="865">
                  <c:v>0.96046098090731702</c:v>
                </c:pt>
                <c:pt idx="866">
                  <c:v>0.99856461399914198</c:v>
                </c:pt>
                <c:pt idx="867">
                  <c:v>0.99867627400476</c:v>
                </c:pt>
                <c:pt idx="868">
                  <c:v>5.5182603785898302E-2</c:v>
                </c:pt>
                <c:pt idx="869">
                  <c:v>0.18195963048142699</c:v>
                </c:pt>
                <c:pt idx="870">
                  <c:v>0.40051670744435097</c:v>
                </c:pt>
                <c:pt idx="871">
                  <c:v>0.88472740427397101</c:v>
                </c:pt>
                <c:pt idx="872">
                  <c:v>0.99469379568550498</c:v>
                </c:pt>
                <c:pt idx="873">
                  <c:v>0.99242800505380502</c:v>
                </c:pt>
                <c:pt idx="874">
                  <c:v>0.91246733189149298</c:v>
                </c:pt>
                <c:pt idx="875">
                  <c:v>2.76342773245816E-2</c:v>
                </c:pt>
                <c:pt idx="876">
                  <c:v>0.21052788796187499</c:v>
                </c:pt>
                <c:pt idx="877">
                  <c:v>0.99760175168057197</c:v>
                </c:pt>
                <c:pt idx="878">
                  <c:v>3.1761806630516302E-2</c:v>
                </c:pt>
                <c:pt idx="879">
                  <c:v>0.99994700208458398</c:v>
                </c:pt>
                <c:pt idx="880">
                  <c:v>0.738391241341533</c:v>
                </c:pt>
                <c:pt idx="881">
                  <c:v>1.4667382969091701E-2</c:v>
                </c:pt>
                <c:pt idx="882">
                  <c:v>0.78921816910095099</c:v>
                </c:pt>
                <c:pt idx="883">
                  <c:v>3.3214103428696698E-2</c:v>
                </c:pt>
                <c:pt idx="884">
                  <c:v>0.96488735226526501</c:v>
                </c:pt>
                <c:pt idx="885">
                  <c:v>0.26036340972288802</c:v>
                </c:pt>
                <c:pt idx="886">
                  <c:v>0.99711535396678597</c:v>
                </c:pt>
                <c:pt idx="887">
                  <c:v>0.60375865103939097</c:v>
                </c:pt>
                <c:pt idx="888">
                  <c:v>0.74664162615996399</c:v>
                </c:pt>
                <c:pt idx="889">
                  <c:v>0.31227576538823099</c:v>
                </c:pt>
                <c:pt idx="890">
                  <c:v>3.11599338530592E-2</c:v>
                </c:pt>
                <c:pt idx="891">
                  <c:v>0.89794205150131901</c:v>
                </c:pt>
                <c:pt idx="892">
                  <c:v>5.7546523026672597E-2</c:v>
                </c:pt>
                <c:pt idx="893">
                  <c:v>7.4743715584821402E-2</c:v>
                </c:pt>
                <c:pt idx="894">
                  <c:v>0.131193640140333</c:v>
                </c:pt>
                <c:pt idx="895">
                  <c:v>0.427410693729738</c:v>
                </c:pt>
                <c:pt idx="896">
                  <c:v>0.84564779067815599</c:v>
                </c:pt>
                <c:pt idx="897">
                  <c:v>8.0985883264099098E-2</c:v>
                </c:pt>
                <c:pt idx="898">
                  <c:v>0.87906294768419002</c:v>
                </c:pt>
                <c:pt idx="899">
                  <c:v>0.56012875095299597</c:v>
                </c:pt>
                <c:pt idx="900">
                  <c:v>1.6100595980278899E-2</c:v>
                </c:pt>
                <c:pt idx="901">
                  <c:v>7.3989059183961703E-2</c:v>
                </c:pt>
                <c:pt idx="902">
                  <c:v>0.654662337820342</c:v>
                </c:pt>
                <c:pt idx="903">
                  <c:v>5.5296581374915499E-2</c:v>
                </c:pt>
                <c:pt idx="904">
                  <c:v>4.7457873582218299E-2</c:v>
                </c:pt>
                <c:pt idx="905">
                  <c:v>2.40710458598806E-2</c:v>
                </c:pt>
                <c:pt idx="906">
                  <c:v>0.74640740632206304</c:v>
                </c:pt>
                <c:pt idx="907">
                  <c:v>5.2187705431808E-2</c:v>
                </c:pt>
                <c:pt idx="908">
                  <c:v>0.102967936378508</c:v>
                </c:pt>
                <c:pt idx="909">
                  <c:v>0.76034246488165103</c:v>
                </c:pt>
                <c:pt idx="910">
                  <c:v>4.0886439466458696E-3</c:v>
                </c:pt>
                <c:pt idx="911">
                  <c:v>5.4343336206453801E-3</c:v>
                </c:pt>
                <c:pt idx="912">
                  <c:v>0.118837016823593</c:v>
                </c:pt>
                <c:pt idx="913">
                  <c:v>1.77948786467474E-3</c:v>
                </c:pt>
                <c:pt idx="914">
                  <c:v>0.99579090561380901</c:v>
                </c:pt>
                <c:pt idx="915">
                  <c:v>0.30928729138901501</c:v>
                </c:pt>
                <c:pt idx="916">
                  <c:v>7.0032284232348597E-3</c:v>
                </c:pt>
                <c:pt idx="917">
                  <c:v>3.1316846497402698E-2</c:v>
                </c:pt>
                <c:pt idx="918">
                  <c:v>0.28628469825096298</c:v>
                </c:pt>
                <c:pt idx="919">
                  <c:v>7.9679101376620196E-2</c:v>
                </c:pt>
                <c:pt idx="920">
                  <c:v>0.29451877725810499</c:v>
                </c:pt>
                <c:pt idx="921">
                  <c:v>0.36547641493098898</c:v>
                </c:pt>
                <c:pt idx="922">
                  <c:v>9.2921401202851195E-3</c:v>
                </c:pt>
                <c:pt idx="923">
                  <c:v>0.94782837375842</c:v>
                </c:pt>
                <c:pt idx="924">
                  <c:v>0.99644717354766699</c:v>
                </c:pt>
                <c:pt idx="925">
                  <c:v>0.96039732773032704</c:v>
                </c:pt>
                <c:pt idx="926">
                  <c:v>2.7780288753313901E-2</c:v>
                </c:pt>
                <c:pt idx="927">
                  <c:v>5.6565334410213497E-3</c:v>
                </c:pt>
                <c:pt idx="928">
                  <c:v>0.298788872845964</c:v>
                </c:pt>
                <c:pt idx="929">
                  <c:v>0.53664325291217596</c:v>
                </c:pt>
                <c:pt idx="930">
                  <c:v>8.7982619187373601E-2</c:v>
                </c:pt>
                <c:pt idx="931">
                  <c:v>0.99480359176956001</c:v>
                </c:pt>
                <c:pt idx="932">
                  <c:v>0.76160500644211204</c:v>
                </c:pt>
                <c:pt idx="933">
                  <c:v>0.813754421465537</c:v>
                </c:pt>
                <c:pt idx="934">
                  <c:v>1.5197353310129E-3</c:v>
                </c:pt>
                <c:pt idx="935">
                  <c:v>0.126622265560318</c:v>
                </c:pt>
                <c:pt idx="936">
                  <c:v>0.95219619521340904</c:v>
                </c:pt>
                <c:pt idx="937">
                  <c:v>0.16646134572219001</c:v>
                </c:pt>
                <c:pt idx="938">
                  <c:v>5.8754026597206402E-3</c:v>
                </c:pt>
                <c:pt idx="939">
                  <c:v>0.71479722928282197</c:v>
                </c:pt>
                <c:pt idx="940">
                  <c:v>0.27681094110998999</c:v>
                </c:pt>
                <c:pt idx="941" formatCode="0.00E+00">
                  <c:v>7.8053704084535201E-6</c:v>
                </c:pt>
                <c:pt idx="942">
                  <c:v>0.65092297383864295</c:v>
                </c:pt>
                <c:pt idx="943">
                  <c:v>0.60057398649868199</c:v>
                </c:pt>
                <c:pt idx="944">
                  <c:v>0.99580823961466602</c:v>
                </c:pt>
                <c:pt idx="945">
                  <c:v>0.43218125995309697</c:v>
                </c:pt>
                <c:pt idx="946">
                  <c:v>0.64739962274319596</c:v>
                </c:pt>
                <c:pt idx="947">
                  <c:v>0.96014610711875104</c:v>
                </c:pt>
                <c:pt idx="948">
                  <c:v>0.98369314027247701</c:v>
                </c:pt>
                <c:pt idx="949">
                  <c:v>2.17160166963484E-2</c:v>
                </c:pt>
                <c:pt idx="950">
                  <c:v>0.639346225810419</c:v>
                </c:pt>
                <c:pt idx="951">
                  <c:v>0.91899307076834003</c:v>
                </c:pt>
                <c:pt idx="952">
                  <c:v>4.1689339948596797E-2</c:v>
                </c:pt>
                <c:pt idx="953">
                  <c:v>1.85278280307263E-2</c:v>
                </c:pt>
                <c:pt idx="954">
                  <c:v>3.5649053817912502E-2</c:v>
                </c:pt>
                <c:pt idx="955">
                  <c:v>1.29954132291774E-2</c:v>
                </c:pt>
                <c:pt idx="956">
                  <c:v>0.61401166929080697</c:v>
                </c:pt>
                <c:pt idx="957">
                  <c:v>0.15504063898532899</c:v>
                </c:pt>
                <c:pt idx="958">
                  <c:v>0.150647784423315</c:v>
                </c:pt>
                <c:pt idx="959">
                  <c:v>0.63247537899745399</c:v>
                </c:pt>
                <c:pt idx="960">
                  <c:v>0.98046955658947998</c:v>
                </c:pt>
                <c:pt idx="961">
                  <c:v>1.53261823082827E-2</c:v>
                </c:pt>
                <c:pt idx="962">
                  <c:v>0.240725355293083</c:v>
                </c:pt>
                <c:pt idx="963">
                  <c:v>2.5306313445790301E-2</c:v>
                </c:pt>
                <c:pt idx="964">
                  <c:v>0.64427478646139202</c:v>
                </c:pt>
                <c:pt idx="965">
                  <c:v>5.5808055024788E-2</c:v>
                </c:pt>
                <c:pt idx="966">
                  <c:v>0.53945704585141696</c:v>
                </c:pt>
                <c:pt idx="967">
                  <c:v>0.16159404228910801</c:v>
                </c:pt>
                <c:pt idx="968">
                  <c:v>3.6631649969715498E-2</c:v>
                </c:pt>
                <c:pt idx="969">
                  <c:v>1.1743927059589801E-3</c:v>
                </c:pt>
                <c:pt idx="970">
                  <c:v>1.74238381339453E-4</c:v>
                </c:pt>
                <c:pt idx="971">
                  <c:v>0.80510473735095001</c:v>
                </c:pt>
                <c:pt idx="972">
                  <c:v>9.5759383381677304E-2</c:v>
                </c:pt>
                <c:pt idx="973">
                  <c:v>0.22323040080859</c:v>
                </c:pt>
                <c:pt idx="974">
                  <c:v>0.158851735835706</c:v>
                </c:pt>
                <c:pt idx="975">
                  <c:v>0.56165207049410704</c:v>
                </c:pt>
                <c:pt idx="976">
                  <c:v>3.6382106297250603E-2</c:v>
                </c:pt>
                <c:pt idx="977">
                  <c:v>0.60131843518542005</c:v>
                </c:pt>
                <c:pt idx="978">
                  <c:v>6.8556472297355703E-2</c:v>
                </c:pt>
                <c:pt idx="979">
                  <c:v>0.63304566271266505</c:v>
                </c:pt>
                <c:pt idx="980">
                  <c:v>0.21248107070239999</c:v>
                </c:pt>
                <c:pt idx="981">
                  <c:v>0.273000095007363</c:v>
                </c:pt>
                <c:pt idx="982">
                  <c:v>0.20255777057118099</c:v>
                </c:pt>
                <c:pt idx="983">
                  <c:v>0.93347768876849302</c:v>
                </c:pt>
                <c:pt idx="984">
                  <c:v>1.9850578197411201E-4</c:v>
                </c:pt>
                <c:pt idx="985">
                  <c:v>0.30649402117541102</c:v>
                </c:pt>
                <c:pt idx="986">
                  <c:v>0.61267258496224597</c:v>
                </c:pt>
                <c:pt idx="987">
                  <c:v>0.20222925676579401</c:v>
                </c:pt>
                <c:pt idx="988">
                  <c:v>2.4361287176986799E-2</c:v>
                </c:pt>
                <c:pt idx="989">
                  <c:v>0.56110801560136903</c:v>
                </c:pt>
                <c:pt idx="990">
                  <c:v>0.24818192814148199</c:v>
                </c:pt>
                <c:pt idx="991">
                  <c:v>7.4548163160362294E-2</c:v>
                </c:pt>
                <c:pt idx="992">
                  <c:v>3.46082864684953E-2</c:v>
                </c:pt>
                <c:pt idx="993">
                  <c:v>7.2562137672889895E-2</c:v>
                </c:pt>
                <c:pt idx="994">
                  <c:v>0.215861745160566</c:v>
                </c:pt>
                <c:pt idx="995">
                  <c:v>0.93718452445418099</c:v>
                </c:pt>
                <c:pt idx="996">
                  <c:v>2.5715541097843702E-3</c:v>
                </c:pt>
                <c:pt idx="997">
                  <c:v>8.3797047878318598E-2</c:v>
                </c:pt>
                <c:pt idx="998">
                  <c:v>0.47349608149993</c:v>
                </c:pt>
                <c:pt idx="999">
                  <c:v>2.96635509845205E-2</c:v>
                </c:pt>
              </c:numCache>
            </c:numRef>
          </c:xVal>
          <c:yVal>
            <c:numRef>
              <c:f>'ratio_data_clip100 (2)'!$B$2:$B$1001</c:f>
              <c:numCache>
                <c:formatCode>General</c:formatCode>
                <c:ptCount val="1000"/>
                <c:pt idx="0">
                  <c:v>0.100589105725041</c:v>
                </c:pt>
                <c:pt idx="1">
                  <c:v>0.62159859148351304</c:v>
                </c:pt>
                <c:pt idx="2">
                  <c:v>0.63670523995665296</c:v>
                </c:pt>
                <c:pt idx="3">
                  <c:v>0.62610118853405905</c:v>
                </c:pt>
                <c:pt idx="4">
                  <c:v>-1</c:v>
                </c:pt>
                <c:pt idx="5">
                  <c:v>0.93327111525898199</c:v>
                </c:pt>
                <c:pt idx="6">
                  <c:v>0.53711555844734304</c:v>
                </c:pt>
                <c:pt idx="7">
                  <c:v>0.89999470591349395</c:v>
                </c:pt>
                <c:pt idx="8">
                  <c:v>0.1</c:v>
                </c:pt>
                <c:pt idx="9">
                  <c:v>0.84396564563371801</c:v>
                </c:pt>
                <c:pt idx="10">
                  <c:v>0.1</c:v>
                </c:pt>
                <c:pt idx="11">
                  <c:v>0.1</c:v>
                </c:pt>
                <c:pt idx="12">
                  <c:v>0.1</c:v>
                </c:pt>
                <c:pt idx="13">
                  <c:v>0.79535230519677702</c:v>
                </c:pt>
                <c:pt idx="14">
                  <c:v>0.27808181084683398</c:v>
                </c:pt>
                <c:pt idx="15">
                  <c:v>0.114958289531454</c:v>
                </c:pt>
                <c:pt idx="16">
                  <c:v>0.75548261526709504</c:v>
                </c:pt>
                <c:pt idx="17">
                  <c:v>-1</c:v>
                </c:pt>
                <c:pt idx="18">
                  <c:v>0.99980003999200096</c:v>
                </c:pt>
                <c:pt idx="19">
                  <c:v>0.181621425274134</c:v>
                </c:pt>
                <c:pt idx="20">
                  <c:v>0.1</c:v>
                </c:pt>
                <c:pt idx="21">
                  <c:v>-1</c:v>
                </c:pt>
                <c:pt idx="22">
                  <c:v>-1</c:v>
                </c:pt>
                <c:pt idx="23">
                  <c:v>0.47338862039330298</c:v>
                </c:pt>
                <c:pt idx="24">
                  <c:v>-1</c:v>
                </c:pt>
                <c:pt idx="25">
                  <c:v>0.93768573076747597</c:v>
                </c:pt>
                <c:pt idx="26">
                  <c:v>-1</c:v>
                </c:pt>
                <c:pt idx="27">
                  <c:v>-1</c:v>
                </c:pt>
                <c:pt idx="28">
                  <c:v>0.1</c:v>
                </c:pt>
                <c:pt idx="29">
                  <c:v>0.98738651400408906</c:v>
                </c:pt>
                <c:pt idx="30">
                  <c:v>0.83801478510889804</c:v>
                </c:pt>
                <c:pt idx="31">
                  <c:v>0.1</c:v>
                </c:pt>
                <c:pt idx="32">
                  <c:v>-1</c:v>
                </c:pt>
                <c:pt idx="33">
                  <c:v>-1</c:v>
                </c:pt>
                <c:pt idx="34">
                  <c:v>0.1</c:v>
                </c:pt>
                <c:pt idx="35">
                  <c:v>0.1</c:v>
                </c:pt>
                <c:pt idx="36">
                  <c:v>-1</c:v>
                </c:pt>
                <c:pt idx="37">
                  <c:v>-1</c:v>
                </c:pt>
                <c:pt idx="38">
                  <c:v>0.1</c:v>
                </c:pt>
                <c:pt idx="39">
                  <c:v>0.31319840447784197</c:v>
                </c:pt>
                <c:pt idx="40">
                  <c:v>-1</c:v>
                </c:pt>
                <c:pt idx="41">
                  <c:v>-1</c:v>
                </c:pt>
                <c:pt idx="42">
                  <c:v>0.99569375904533897</c:v>
                </c:pt>
                <c:pt idx="43">
                  <c:v>-1</c:v>
                </c:pt>
                <c:pt idx="44">
                  <c:v>0.39612336173957602</c:v>
                </c:pt>
                <c:pt idx="45">
                  <c:v>0.83451691927216298</c:v>
                </c:pt>
                <c:pt idx="46">
                  <c:v>-1</c:v>
                </c:pt>
                <c:pt idx="47">
                  <c:v>0.32126894231919201</c:v>
                </c:pt>
                <c:pt idx="48">
                  <c:v>0.22107543053989001</c:v>
                </c:pt>
                <c:pt idx="49">
                  <c:v>0.1</c:v>
                </c:pt>
                <c:pt idx="50">
                  <c:v>0.1</c:v>
                </c:pt>
                <c:pt idx="51">
                  <c:v>0.1</c:v>
                </c:pt>
                <c:pt idx="52">
                  <c:v>0.99966677774075297</c:v>
                </c:pt>
                <c:pt idx="53">
                  <c:v>0.1</c:v>
                </c:pt>
                <c:pt idx="54">
                  <c:v>-1</c:v>
                </c:pt>
                <c:pt idx="55">
                  <c:v>0.240239518800243</c:v>
                </c:pt>
                <c:pt idx="56">
                  <c:v>0.37192420850331598</c:v>
                </c:pt>
                <c:pt idx="57">
                  <c:v>-1</c:v>
                </c:pt>
                <c:pt idx="58">
                  <c:v>0.1</c:v>
                </c:pt>
                <c:pt idx="59">
                  <c:v>0.1</c:v>
                </c:pt>
                <c:pt idx="60">
                  <c:v>0.11712756664966199</c:v>
                </c:pt>
                <c:pt idx="61">
                  <c:v>0.1</c:v>
                </c:pt>
                <c:pt idx="62">
                  <c:v>-1</c:v>
                </c:pt>
                <c:pt idx="63">
                  <c:v>-1</c:v>
                </c:pt>
                <c:pt idx="64">
                  <c:v>0.1</c:v>
                </c:pt>
                <c:pt idx="65">
                  <c:v>0.23832736005062</c:v>
                </c:pt>
                <c:pt idx="66">
                  <c:v>0.96177731352029605</c:v>
                </c:pt>
                <c:pt idx="67">
                  <c:v>0.99900099900099903</c:v>
                </c:pt>
                <c:pt idx="68">
                  <c:v>0.1</c:v>
                </c:pt>
                <c:pt idx="69">
                  <c:v>-1</c:v>
                </c:pt>
                <c:pt idx="70">
                  <c:v>0.98323120104126105</c:v>
                </c:pt>
                <c:pt idx="71">
                  <c:v>-1</c:v>
                </c:pt>
                <c:pt idx="72">
                  <c:v>0.1</c:v>
                </c:pt>
                <c:pt idx="73">
                  <c:v>0.1</c:v>
                </c:pt>
                <c:pt idx="74">
                  <c:v>-1</c:v>
                </c:pt>
                <c:pt idx="75">
                  <c:v>-1</c:v>
                </c:pt>
                <c:pt idx="76">
                  <c:v>0.89347908748929095</c:v>
                </c:pt>
                <c:pt idx="77">
                  <c:v>0.1</c:v>
                </c:pt>
                <c:pt idx="78">
                  <c:v>0.1</c:v>
                </c:pt>
                <c:pt idx="79">
                  <c:v>0.96453763895370304</c:v>
                </c:pt>
                <c:pt idx="80">
                  <c:v>0.32930414107510197</c:v>
                </c:pt>
                <c:pt idx="81">
                  <c:v>0.1</c:v>
                </c:pt>
                <c:pt idx="82">
                  <c:v>0.1</c:v>
                </c:pt>
                <c:pt idx="83">
                  <c:v>-1</c:v>
                </c:pt>
                <c:pt idx="84">
                  <c:v>0.99975006248437803</c:v>
                </c:pt>
                <c:pt idx="85">
                  <c:v>-1</c:v>
                </c:pt>
                <c:pt idx="86">
                  <c:v>0.135826181846114</c:v>
                </c:pt>
                <c:pt idx="87">
                  <c:v>0.1</c:v>
                </c:pt>
                <c:pt idx="88">
                  <c:v>0.714835764395784</c:v>
                </c:pt>
                <c:pt idx="89">
                  <c:v>0.99900099900099903</c:v>
                </c:pt>
                <c:pt idx="90">
                  <c:v>0.1</c:v>
                </c:pt>
                <c:pt idx="91">
                  <c:v>0.1</c:v>
                </c:pt>
                <c:pt idx="92">
                  <c:v>-1</c:v>
                </c:pt>
                <c:pt idx="93">
                  <c:v>0.888725442610523</c:v>
                </c:pt>
                <c:pt idx="94">
                  <c:v>0.61402691620213001</c:v>
                </c:pt>
                <c:pt idx="95">
                  <c:v>0.58481327170715303</c:v>
                </c:pt>
                <c:pt idx="96">
                  <c:v>0.1</c:v>
                </c:pt>
                <c:pt idx="97">
                  <c:v>0.1</c:v>
                </c:pt>
                <c:pt idx="98">
                  <c:v>0.1</c:v>
                </c:pt>
                <c:pt idx="99">
                  <c:v>0.68700487344082095</c:v>
                </c:pt>
                <c:pt idx="100">
                  <c:v>0.82527172344504895</c:v>
                </c:pt>
                <c:pt idx="101">
                  <c:v>-1</c:v>
                </c:pt>
                <c:pt idx="102">
                  <c:v>0.85848246714653598</c:v>
                </c:pt>
                <c:pt idx="103">
                  <c:v>-1</c:v>
                </c:pt>
                <c:pt idx="104">
                  <c:v>0.98973081278382102</c:v>
                </c:pt>
                <c:pt idx="105">
                  <c:v>0.99900099900099903</c:v>
                </c:pt>
                <c:pt idx="106">
                  <c:v>0.1</c:v>
                </c:pt>
                <c:pt idx="107">
                  <c:v>0.33850489312669602</c:v>
                </c:pt>
                <c:pt idx="108">
                  <c:v>0.89541898418964505</c:v>
                </c:pt>
                <c:pt idx="109">
                  <c:v>0.1</c:v>
                </c:pt>
                <c:pt idx="110">
                  <c:v>0.85033435146699599</c:v>
                </c:pt>
                <c:pt idx="111">
                  <c:v>-1</c:v>
                </c:pt>
                <c:pt idx="112">
                  <c:v>-1</c:v>
                </c:pt>
                <c:pt idx="113">
                  <c:v>-1</c:v>
                </c:pt>
                <c:pt idx="114">
                  <c:v>0.1</c:v>
                </c:pt>
                <c:pt idx="115">
                  <c:v>-1</c:v>
                </c:pt>
                <c:pt idx="116">
                  <c:v>0.1</c:v>
                </c:pt>
                <c:pt idx="117">
                  <c:v>0.1</c:v>
                </c:pt>
                <c:pt idx="118">
                  <c:v>0.94593742398717096</c:v>
                </c:pt>
                <c:pt idx="119">
                  <c:v>0.1</c:v>
                </c:pt>
                <c:pt idx="120">
                  <c:v>0.99975006248437803</c:v>
                </c:pt>
                <c:pt idx="121">
                  <c:v>0.1</c:v>
                </c:pt>
                <c:pt idx="122">
                  <c:v>0.97841491986829698</c:v>
                </c:pt>
                <c:pt idx="123">
                  <c:v>0.1</c:v>
                </c:pt>
                <c:pt idx="124">
                  <c:v>0.1</c:v>
                </c:pt>
                <c:pt idx="125">
                  <c:v>0.1</c:v>
                </c:pt>
                <c:pt idx="126">
                  <c:v>0.1</c:v>
                </c:pt>
                <c:pt idx="127">
                  <c:v>0.1</c:v>
                </c:pt>
                <c:pt idx="128">
                  <c:v>0.1</c:v>
                </c:pt>
                <c:pt idx="129">
                  <c:v>0.25711032608229101</c:v>
                </c:pt>
                <c:pt idx="130">
                  <c:v>-1</c:v>
                </c:pt>
                <c:pt idx="131">
                  <c:v>0.87909313189121896</c:v>
                </c:pt>
                <c:pt idx="132">
                  <c:v>0.13694245709799799</c:v>
                </c:pt>
                <c:pt idx="133">
                  <c:v>0.1</c:v>
                </c:pt>
                <c:pt idx="134">
                  <c:v>0.37634307434657399</c:v>
                </c:pt>
                <c:pt idx="135">
                  <c:v>0.74385834410816798</c:v>
                </c:pt>
                <c:pt idx="136">
                  <c:v>0.1</c:v>
                </c:pt>
                <c:pt idx="137">
                  <c:v>0.98264562810723599</c:v>
                </c:pt>
                <c:pt idx="138">
                  <c:v>0.414377694363736</c:v>
                </c:pt>
                <c:pt idx="139">
                  <c:v>0.1</c:v>
                </c:pt>
                <c:pt idx="140">
                  <c:v>0.1</c:v>
                </c:pt>
                <c:pt idx="141">
                  <c:v>0.72992611931129003</c:v>
                </c:pt>
                <c:pt idx="142">
                  <c:v>0.31055873064886302</c:v>
                </c:pt>
                <c:pt idx="143">
                  <c:v>0.1</c:v>
                </c:pt>
                <c:pt idx="144">
                  <c:v>0.12812486653659699</c:v>
                </c:pt>
                <c:pt idx="145">
                  <c:v>-1</c:v>
                </c:pt>
                <c:pt idx="146">
                  <c:v>0.70210911214420901</c:v>
                </c:pt>
                <c:pt idx="147">
                  <c:v>-1</c:v>
                </c:pt>
                <c:pt idx="148">
                  <c:v>0.1</c:v>
                </c:pt>
                <c:pt idx="149">
                  <c:v>0.99328192428238704</c:v>
                </c:pt>
                <c:pt idx="150">
                  <c:v>0.1</c:v>
                </c:pt>
                <c:pt idx="151">
                  <c:v>0.1</c:v>
                </c:pt>
                <c:pt idx="152">
                  <c:v>-1</c:v>
                </c:pt>
                <c:pt idx="153">
                  <c:v>0.84868051334966899</c:v>
                </c:pt>
                <c:pt idx="154">
                  <c:v>0.531578014775412</c:v>
                </c:pt>
                <c:pt idx="155">
                  <c:v>0.99900099900099903</c:v>
                </c:pt>
                <c:pt idx="156">
                  <c:v>0.90363731635523503</c:v>
                </c:pt>
                <c:pt idx="157">
                  <c:v>0.1</c:v>
                </c:pt>
                <c:pt idx="158">
                  <c:v>0.1</c:v>
                </c:pt>
                <c:pt idx="159">
                  <c:v>-1</c:v>
                </c:pt>
                <c:pt idx="160">
                  <c:v>-1</c:v>
                </c:pt>
                <c:pt idx="161">
                  <c:v>0.90424569951383404</c:v>
                </c:pt>
                <c:pt idx="162">
                  <c:v>0.204486757100107</c:v>
                </c:pt>
                <c:pt idx="163">
                  <c:v>0.10077441260145199</c:v>
                </c:pt>
                <c:pt idx="164">
                  <c:v>0.188599774827936</c:v>
                </c:pt>
                <c:pt idx="165">
                  <c:v>-1</c:v>
                </c:pt>
                <c:pt idx="166">
                  <c:v>0.86229744514931095</c:v>
                </c:pt>
                <c:pt idx="167">
                  <c:v>-1</c:v>
                </c:pt>
                <c:pt idx="168">
                  <c:v>-1</c:v>
                </c:pt>
                <c:pt idx="169">
                  <c:v>-1</c:v>
                </c:pt>
                <c:pt idx="170">
                  <c:v>0.20503523368620899</c:v>
                </c:pt>
                <c:pt idx="171">
                  <c:v>-1</c:v>
                </c:pt>
                <c:pt idx="172">
                  <c:v>-1</c:v>
                </c:pt>
                <c:pt idx="173">
                  <c:v>0.1</c:v>
                </c:pt>
                <c:pt idx="174">
                  <c:v>0.15253594317411501</c:v>
                </c:pt>
                <c:pt idx="175">
                  <c:v>-1</c:v>
                </c:pt>
                <c:pt idx="176">
                  <c:v>0.13633001254612201</c:v>
                </c:pt>
                <c:pt idx="177">
                  <c:v>0.1</c:v>
                </c:pt>
                <c:pt idx="178">
                  <c:v>0.93749023447672397</c:v>
                </c:pt>
                <c:pt idx="179">
                  <c:v>0.67718364419460597</c:v>
                </c:pt>
                <c:pt idx="180">
                  <c:v>0.11111028807194</c:v>
                </c:pt>
                <c:pt idx="181">
                  <c:v>0.882309654721109</c:v>
                </c:pt>
                <c:pt idx="182">
                  <c:v>0.53132881198497095</c:v>
                </c:pt>
                <c:pt idx="183">
                  <c:v>-1</c:v>
                </c:pt>
                <c:pt idx="184">
                  <c:v>0.87956508313761395</c:v>
                </c:pt>
                <c:pt idx="185">
                  <c:v>0.82821958862026201</c:v>
                </c:pt>
                <c:pt idx="186">
                  <c:v>0.1</c:v>
                </c:pt>
                <c:pt idx="187">
                  <c:v>0.83554917104090498</c:v>
                </c:pt>
                <c:pt idx="188">
                  <c:v>-1</c:v>
                </c:pt>
                <c:pt idx="189">
                  <c:v>0.1</c:v>
                </c:pt>
                <c:pt idx="190">
                  <c:v>0.38755795426816098</c:v>
                </c:pt>
                <c:pt idx="191">
                  <c:v>-1</c:v>
                </c:pt>
                <c:pt idx="192">
                  <c:v>-1</c:v>
                </c:pt>
                <c:pt idx="193">
                  <c:v>0.86440468667145998</c:v>
                </c:pt>
                <c:pt idx="194">
                  <c:v>0.1</c:v>
                </c:pt>
                <c:pt idx="195">
                  <c:v>-1</c:v>
                </c:pt>
                <c:pt idx="196">
                  <c:v>-1</c:v>
                </c:pt>
                <c:pt idx="197">
                  <c:v>0.54545229151945596</c:v>
                </c:pt>
                <c:pt idx="198">
                  <c:v>0.67184685345966499</c:v>
                </c:pt>
                <c:pt idx="199">
                  <c:v>-1</c:v>
                </c:pt>
                <c:pt idx="200">
                  <c:v>0.1</c:v>
                </c:pt>
                <c:pt idx="201">
                  <c:v>0.1</c:v>
                </c:pt>
                <c:pt idx="202">
                  <c:v>-1</c:v>
                </c:pt>
                <c:pt idx="203">
                  <c:v>-1</c:v>
                </c:pt>
                <c:pt idx="204">
                  <c:v>0.97812934459677803</c:v>
                </c:pt>
                <c:pt idx="205">
                  <c:v>0.70760792651312299</c:v>
                </c:pt>
                <c:pt idx="206">
                  <c:v>0.14907361091184301</c:v>
                </c:pt>
                <c:pt idx="207">
                  <c:v>0.1</c:v>
                </c:pt>
                <c:pt idx="208">
                  <c:v>0.81734786599147902</c:v>
                </c:pt>
                <c:pt idx="209">
                  <c:v>0.99998437524413597</c:v>
                </c:pt>
                <c:pt idx="210">
                  <c:v>0.20069169430502701</c:v>
                </c:pt>
                <c:pt idx="211">
                  <c:v>0.52100694395813996</c:v>
                </c:pt>
                <c:pt idx="212">
                  <c:v>-1</c:v>
                </c:pt>
                <c:pt idx="213">
                  <c:v>0.923053255044742</c:v>
                </c:pt>
                <c:pt idx="214">
                  <c:v>-1</c:v>
                </c:pt>
                <c:pt idx="215">
                  <c:v>0.49555116054167198</c:v>
                </c:pt>
                <c:pt idx="216">
                  <c:v>0.1</c:v>
                </c:pt>
                <c:pt idx="217">
                  <c:v>-1</c:v>
                </c:pt>
                <c:pt idx="218">
                  <c:v>0.1</c:v>
                </c:pt>
                <c:pt idx="219">
                  <c:v>0.99900099900099903</c:v>
                </c:pt>
                <c:pt idx="220">
                  <c:v>0.1</c:v>
                </c:pt>
                <c:pt idx="221">
                  <c:v>-1</c:v>
                </c:pt>
                <c:pt idx="222">
                  <c:v>0.14023028598991699</c:v>
                </c:pt>
                <c:pt idx="223">
                  <c:v>-1</c:v>
                </c:pt>
                <c:pt idx="224">
                  <c:v>0.1</c:v>
                </c:pt>
                <c:pt idx="225">
                  <c:v>-1</c:v>
                </c:pt>
                <c:pt idx="226">
                  <c:v>0.51499574173538798</c:v>
                </c:pt>
                <c:pt idx="227">
                  <c:v>0.1</c:v>
                </c:pt>
                <c:pt idx="228">
                  <c:v>0.1</c:v>
                </c:pt>
                <c:pt idx="229">
                  <c:v>0.1</c:v>
                </c:pt>
                <c:pt idx="230">
                  <c:v>0.99983336110648202</c:v>
                </c:pt>
                <c:pt idx="231">
                  <c:v>-1</c:v>
                </c:pt>
                <c:pt idx="232">
                  <c:v>0.1</c:v>
                </c:pt>
                <c:pt idx="233">
                  <c:v>0.99999939135764304</c:v>
                </c:pt>
                <c:pt idx="234">
                  <c:v>0.1</c:v>
                </c:pt>
                <c:pt idx="235">
                  <c:v>-1</c:v>
                </c:pt>
                <c:pt idx="236">
                  <c:v>0.99983336110648202</c:v>
                </c:pt>
                <c:pt idx="237">
                  <c:v>0.970041412209112</c:v>
                </c:pt>
                <c:pt idx="238">
                  <c:v>0.70633261740380504</c:v>
                </c:pt>
                <c:pt idx="239">
                  <c:v>-1</c:v>
                </c:pt>
                <c:pt idx="240">
                  <c:v>0.1</c:v>
                </c:pt>
                <c:pt idx="241">
                  <c:v>0.99988890123319596</c:v>
                </c:pt>
                <c:pt idx="242">
                  <c:v>0.1</c:v>
                </c:pt>
                <c:pt idx="243">
                  <c:v>0.53882226159467805</c:v>
                </c:pt>
                <c:pt idx="244">
                  <c:v>0.99900099900099903</c:v>
                </c:pt>
                <c:pt idx="245">
                  <c:v>-1</c:v>
                </c:pt>
                <c:pt idx="246">
                  <c:v>0.82827864505734805</c:v>
                </c:pt>
                <c:pt idx="247">
                  <c:v>0.88119139570637395</c:v>
                </c:pt>
                <c:pt idx="248">
                  <c:v>0.1</c:v>
                </c:pt>
                <c:pt idx="249">
                  <c:v>0.84209048964053201</c:v>
                </c:pt>
                <c:pt idx="250">
                  <c:v>0.179197920134536</c:v>
                </c:pt>
                <c:pt idx="251">
                  <c:v>0.1</c:v>
                </c:pt>
                <c:pt idx="252">
                  <c:v>-1</c:v>
                </c:pt>
                <c:pt idx="253">
                  <c:v>0.18038200573769</c:v>
                </c:pt>
                <c:pt idx="254">
                  <c:v>0.19531245761448399</c:v>
                </c:pt>
                <c:pt idx="255">
                  <c:v>0.1</c:v>
                </c:pt>
                <c:pt idx="256">
                  <c:v>0.67537979220088795</c:v>
                </c:pt>
                <c:pt idx="257">
                  <c:v>0.1</c:v>
                </c:pt>
                <c:pt idx="258">
                  <c:v>0.119341441006747</c:v>
                </c:pt>
                <c:pt idx="259">
                  <c:v>0.30630062252014501</c:v>
                </c:pt>
                <c:pt idx="260">
                  <c:v>0.99999038470783896</c:v>
                </c:pt>
                <c:pt idx="261">
                  <c:v>0.1</c:v>
                </c:pt>
                <c:pt idx="262">
                  <c:v>0.30081283344202397</c:v>
                </c:pt>
                <c:pt idx="263">
                  <c:v>0.1</c:v>
                </c:pt>
                <c:pt idx="264">
                  <c:v>0.1</c:v>
                </c:pt>
                <c:pt idx="265">
                  <c:v>0.99991667361053205</c:v>
                </c:pt>
                <c:pt idx="266">
                  <c:v>0.116425705615779</c:v>
                </c:pt>
                <c:pt idx="267">
                  <c:v>0.99993333777748095</c:v>
                </c:pt>
                <c:pt idx="268">
                  <c:v>-1</c:v>
                </c:pt>
                <c:pt idx="269">
                  <c:v>0.59023278410530899</c:v>
                </c:pt>
                <c:pt idx="270">
                  <c:v>0.1</c:v>
                </c:pt>
                <c:pt idx="271">
                  <c:v>0.122275881021935</c:v>
                </c:pt>
                <c:pt idx="272">
                  <c:v>0.76798054758637102</c:v>
                </c:pt>
                <c:pt idx="273">
                  <c:v>0.93415509718093603</c:v>
                </c:pt>
                <c:pt idx="274">
                  <c:v>0.1</c:v>
                </c:pt>
                <c:pt idx="275">
                  <c:v>-1</c:v>
                </c:pt>
                <c:pt idx="276">
                  <c:v>0.24705337848894901</c:v>
                </c:pt>
                <c:pt idx="277">
                  <c:v>0.38473223705001902</c:v>
                </c:pt>
                <c:pt idx="278">
                  <c:v>0.1</c:v>
                </c:pt>
                <c:pt idx="279">
                  <c:v>0.99927935891942299</c:v>
                </c:pt>
                <c:pt idx="280">
                  <c:v>0.1</c:v>
                </c:pt>
                <c:pt idx="281">
                  <c:v>0.30769123184883901</c:v>
                </c:pt>
                <c:pt idx="282">
                  <c:v>-1</c:v>
                </c:pt>
                <c:pt idx="283">
                  <c:v>-1</c:v>
                </c:pt>
                <c:pt idx="284">
                  <c:v>0.95897190007205102</c:v>
                </c:pt>
                <c:pt idx="285">
                  <c:v>0.91657655981116604</c:v>
                </c:pt>
                <c:pt idx="286">
                  <c:v>0.1</c:v>
                </c:pt>
                <c:pt idx="287">
                  <c:v>0.87742387011723399</c:v>
                </c:pt>
                <c:pt idx="288">
                  <c:v>0.16308929062003699</c:v>
                </c:pt>
                <c:pt idx="289">
                  <c:v>0.1</c:v>
                </c:pt>
                <c:pt idx="290">
                  <c:v>0.1</c:v>
                </c:pt>
                <c:pt idx="291">
                  <c:v>0.81966765208933201</c:v>
                </c:pt>
                <c:pt idx="292">
                  <c:v>-1</c:v>
                </c:pt>
                <c:pt idx="293">
                  <c:v>-1</c:v>
                </c:pt>
                <c:pt idx="294">
                  <c:v>0.89776555174780703</c:v>
                </c:pt>
                <c:pt idx="295">
                  <c:v>-1</c:v>
                </c:pt>
                <c:pt idx="296">
                  <c:v>0.27276209267687501</c:v>
                </c:pt>
                <c:pt idx="297">
                  <c:v>0.1</c:v>
                </c:pt>
                <c:pt idx="298">
                  <c:v>0.19836712304344101</c:v>
                </c:pt>
                <c:pt idx="299">
                  <c:v>0.99975006248437803</c:v>
                </c:pt>
                <c:pt idx="300">
                  <c:v>0.95080599802633803</c:v>
                </c:pt>
                <c:pt idx="301">
                  <c:v>0.27154216398105402</c:v>
                </c:pt>
                <c:pt idx="302">
                  <c:v>0.1</c:v>
                </c:pt>
                <c:pt idx="303">
                  <c:v>0.87094959902938496</c:v>
                </c:pt>
                <c:pt idx="304">
                  <c:v>0.99975006248437803</c:v>
                </c:pt>
                <c:pt idx="305">
                  <c:v>-1</c:v>
                </c:pt>
                <c:pt idx="306">
                  <c:v>-1</c:v>
                </c:pt>
                <c:pt idx="307">
                  <c:v>0.1</c:v>
                </c:pt>
                <c:pt idx="308">
                  <c:v>-1</c:v>
                </c:pt>
                <c:pt idx="309">
                  <c:v>-1</c:v>
                </c:pt>
                <c:pt idx="310">
                  <c:v>0.54699295894940103</c:v>
                </c:pt>
                <c:pt idx="311">
                  <c:v>0.1</c:v>
                </c:pt>
                <c:pt idx="312">
                  <c:v>0.1</c:v>
                </c:pt>
                <c:pt idx="313">
                  <c:v>0.1</c:v>
                </c:pt>
                <c:pt idx="314">
                  <c:v>0.98970685081020304</c:v>
                </c:pt>
                <c:pt idx="315">
                  <c:v>0.99717232437196501</c:v>
                </c:pt>
                <c:pt idx="316">
                  <c:v>0.91996320147194099</c:v>
                </c:pt>
                <c:pt idx="317">
                  <c:v>0.98096194741103304</c:v>
                </c:pt>
                <c:pt idx="318">
                  <c:v>-1</c:v>
                </c:pt>
                <c:pt idx="319">
                  <c:v>0.99975006248437803</c:v>
                </c:pt>
                <c:pt idx="320">
                  <c:v>0.1</c:v>
                </c:pt>
                <c:pt idx="321">
                  <c:v>0.608979785800013</c:v>
                </c:pt>
                <c:pt idx="322">
                  <c:v>-1</c:v>
                </c:pt>
                <c:pt idx="323">
                  <c:v>-1</c:v>
                </c:pt>
                <c:pt idx="324">
                  <c:v>0.205315517992472</c:v>
                </c:pt>
                <c:pt idx="325">
                  <c:v>0.99998901110976801</c:v>
                </c:pt>
                <c:pt idx="326">
                  <c:v>-1</c:v>
                </c:pt>
                <c:pt idx="327">
                  <c:v>-1</c:v>
                </c:pt>
                <c:pt idx="328">
                  <c:v>-1</c:v>
                </c:pt>
                <c:pt idx="329">
                  <c:v>0.1</c:v>
                </c:pt>
                <c:pt idx="330">
                  <c:v>0.90819374362706995</c:v>
                </c:pt>
                <c:pt idx="331">
                  <c:v>0.46090020088850597</c:v>
                </c:pt>
                <c:pt idx="332">
                  <c:v>0.16114493476148001</c:v>
                </c:pt>
                <c:pt idx="333">
                  <c:v>0.1</c:v>
                </c:pt>
                <c:pt idx="334">
                  <c:v>0.86254808257353999</c:v>
                </c:pt>
                <c:pt idx="335">
                  <c:v>0.1</c:v>
                </c:pt>
                <c:pt idx="336">
                  <c:v>0.124547045042099</c:v>
                </c:pt>
                <c:pt idx="337">
                  <c:v>0.1</c:v>
                </c:pt>
                <c:pt idx="338">
                  <c:v>-1</c:v>
                </c:pt>
                <c:pt idx="339">
                  <c:v>-1</c:v>
                </c:pt>
                <c:pt idx="340">
                  <c:v>0.1</c:v>
                </c:pt>
                <c:pt idx="341">
                  <c:v>0.19047549276376199</c:v>
                </c:pt>
                <c:pt idx="342">
                  <c:v>0.1</c:v>
                </c:pt>
                <c:pt idx="343">
                  <c:v>0.77413450851201804</c:v>
                </c:pt>
                <c:pt idx="344">
                  <c:v>0.84525106066698596</c:v>
                </c:pt>
                <c:pt idx="345">
                  <c:v>0.78191879033510003</c:v>
                </c:pt>
                <c:pt idx="346">
                  <c:v>-1</c:v>
                </c:pt>
                <c:pt idx="347">
                  <c:v>-1</c:v>
                </c:pt>
                <c:pt idx="348">
                  <c:v>0.1</c:v>
                </c:pt>
                <c:pt idx="349">
                  <c:v>0.114101061247512</c:v>
                </c:pt>
                <c:pt idx="350">
                  <c:v>0.92307558334458095</c:v>
                </c:pt>
                <c:pt idx="351">
                  <c:v>0.1</c:v>
                </c:pt>
                <c:pt idx="352">
                  <c:v>-1</c:v>
                </c:pt>
                <c:pt idx="353">
                  <c:v>0.99983336110648202</c:v>
                </c:pt>
                <c:pt idx="354">
                  <c:v>-1</c:v>
                </c:pt>
                <c:pt idx="355">
                  <c:v>0.1</c:v>
                </c:pt>
                <c:pt idx="356">
                  <c:v>0.99900099900099903</c:v>
                </c:pt>
                <c:pt idx="357">
                  <c:v>0.1</c:v>
                </c:pt>
                <c:pt idx="358">
                  <c:v>-1</c:v>
                </c:pt>
                <c:pt idx="359">
                  <c:v>-1</c:v>
                </c:pt>
                <c:pt idx="360">
                  <c:v>0.99900099900099903</c:v>
                </c:pt>
                <c:pt idx="361">
                  <c:v>-1</c:v>
                </c:pt>
                <c:pt idx="362">
                  <c:v>0.204269672843438</c:v>
                </c:pt>
                <c:pt idx="363">
                  <c:v>0.1</c:v>
                </c:pt>
                <c:pt idx="364">
                  <c:v>-1</c:v>
                </c:pt>
                <c:pt idx="365">
                  <c:v>-1</c:v>
                </c:pt>
                <c:pt idx="366">
                  <c:v>0.73400602660916903</c:v>
                </c:pt>
                <c:pt idx="367">
                  <c:v>0.1</c:v>
                </c:pt>
                <c:pt idx="368">
                  <c:v>-1</c:v>
                </c:pt>
                <c:pt idx="369">
                  <c:v>0.45923035856796202</c:v>
                </c:pt>
                <c:pt idx="370">
                  <c:v>0.1</c:v>
                </c:pt>
                <c:pt idx="371">
                  <c:v>0.88684371035537202</c:v>
                </c:pt>
                <c:pt idx="372">
                  <c:v>0.1</c:v>
                </c:pt>
                <c:pt idx="373">
                  <c:v>-1</c:v>
                </c:pt>
                <c:pt idx="374">
                  <c:v>0.82497937551561196</c:v>
                </c:pt>
                <c:pt idx="375">
                  <c:v>0.25327296994216297</c:v>
                </c:pt>
                <c:pt idx="376">
                  <c:v>0.1</c:v>
                </c:pt>
                <c:pt idx="377">
                  <c:v>0.1</c:v>
                </c:pt>
                <c:pt idx="378">
                  <c:v>0.1</c:v>
                </c:pt>
                <c:pt idx="379">
                  <c:v>0.95006884126535895</c:v>
                </c:pt>
                <c:pt idx="380">
                  <c:v>0.28520605604121102</c:v>
                </c:pt>
                <c:pt idx="381">
                  <c:v>0.1</c:v>
                </c:pt>
                <c:pt idx="382">
                  <c:v>0.1</c:v>
                </c:pt>
                <c:pt idx="383">
                  <c:v>0.1</c:v>
                </c:pt>
                <c:pt idx="384">
                  <c:v>0.1</c:v>
                </c:pt>
                <c:pt idx="385">
                  <c:v>0.1</c:v>
                </c:pt>
                <c:pt idx="386">
                  <c:v>0.951866567558462</c:v>
                </c:pt>
                <c:pt idx="387">
                  <c:v>0.27512040225420697</c:v>
                </c:pt>
                <c:pt idx="388">
                  <c:v>0.1</c:v>
                </c:pt>
                <c:pt idx="389">
                  <c:v>0.83600241342302495</c:v>
                </c:pt>
                <c:pt idx="390">
                  <c:v>0.203152008490352</c:v>
                </c:pt>
                <c:pt idx="391">
                  <c:v>0.93478057656396396</c:v>
                </c:pt>
                <c:pt idx="392">
                  <c:v>0.98083821656633396</c:v>
                </c:pt>
                <c:pt idx="393">
                  <c:v>0.90622168057248198</c:v>
                </c:pt>
                <c:pt idx="394">
                  <c:v>0.70017530705056197</c:v>
                </c:pt>
                <c:pt idx="395">
                  <c:v>0.1</c:v>
                </c:pt>
                <c:pt idx="396">
                  <c:v>0.81021749960310296</c:v>
                </c:pt>
                <c:pt idx="397">
                  <c:v>0.1</c:v>
                </c:pt>
                <c:pt idx="398">
                  <c:v>-1</c:v>
                </c:pt>
                <c:pt idx="399">
                  <c:v>0.1</c:v>
                </c:pt>
                <c:pt idx="400">
                  <c:v>0.1</c:v>
                </c:pt>
                <c:pt idx="401">
                  <c:v>0.83095937551712495</c:v>
                </c:pt>
                <c:pt idx="402">
                  <c:v>0.1</c:v>
                </c:pt>
                <c:pt idx="403">
                  <c:v>-1</c:v>
                </c:pt>
                <c:pt idx="404">
                  <c:v>0.20847982869318399</c:v>
                </c:pt>
                <c:pt idx="405">
                  <c:v>0.1</c:v>
                </c:pt>
                <c:pt idx="406">
                  <c:v>0.99950024987506203</c:v>
                </c:pt>
                <c:pt idx="407">
                  <c:v>0.96921585821756495</c:v>
                </c:pt>
                <c:pt idx="408">
                  <c:v>0.1</c:v>
                </c:pt>
                <c:pt idx="409">
                  <c:v>-1</c:v>
                </c:pt>
                <c:pt idx="410">
                  <c:v>0.31185486635343701</c:v>
                </c:pt>
                <c:pt idx="411">
                  <c:v>0.1</c:v>
                </c:pt>
                <c:pt idx="412">
                  <c:v>0.1</c:v>
                </c:pt>
                <c:pt idx="413">
                  <c:v>-1</c:v>
                </c:pt>
                <c:pt idx="414">
                  <c:v>-1</c:v>
                </c:pt>
                <c:pt idx="415">
                  <c:v>0.1</c:v>
                </c:pt>
                <c:pt idx="416">
                  <c:v>0.196850252791515</c:v>
                </c:pt>
                <c:pt idx="417">
                  <c:v>0.1</c:v>
                </c:pt>
                <c:pt idx="418">
                  <c:v>-1</c:v>
                </c:pt>
                <c:pt idx="419">
                  <c:v>0.962394202793589</c:v>
                </c:pt>
                <c:pt idx="420">
                  <c:v>0.187724954061537</c:v>
                </c:pt>
                <c:pt idx="421">
                  <c:v>0.11323356899164801</c:v>
                </c:pt>
                <c:pt idx="422">
                  <c:v>0.44097206910691999</c:v>
                </c:pt>
                <c:pt idx="423">
                  <c:v>0.88488572024661605</c:v>
                </c:pt>
                <c:pt idx="424">
                  <c:v>0.98910891268799805</c:v>
                </c:pt>
                <c:pt idx="425">
                  <c:v>-1</c:v>
                </c:pt>
                <c:pt idx="426">
                  <c:v>-1</c:v>
                </c:pt>
                <c:pt idx="427">
                  <c:v>0.94146668133023104</c:v>
                </c:pt>
                <c:pt idx="428">
                  <c:v>0.1</c:v>
                </c:pt>
                <c:pt idx="429">
                  <c:v>0.94909004628177596</c:v>
                </c:pt>
                <c:pt idx="430">
                  <c:v>-1</c:v>
                </c:pt>
                <c:pt idx="431">
                  <c:v>0.1</c:v>
                </c:pt>
                <c:pt idx="432">
                  <c:v>0.81552606285375795</c:v>
                </c:pt>
                <c:pt idx="433">
                  <c:v>0.1</c:v>
                </c:pt>
                <c:pt idx="434">
                  <c:v>0.1</c:v>
                </c:pt>
                <c:pt idx="435">
                  <c:v>-1</c:v>
                </c:pt>
                <c:pt idx="436">
                  <c:v>0.39145837818793899</c:v>
                </c:pt>
                <c:pt idx="437">
                  <c:v>-1</c:v>
                </c:pt>
                <c:pt idx="438">
                  <c:v>0.99699613881224203</c:v>
                </c:pt>
                <c:pt idx="439">
                  <c:v>0.101675864049313</c:v>
                </c:pt>
                <c:pt idx="440">
                  <c:v>0.1</c:v>
                </c:pt>
                <c:pt idx="441">
                  <c:v>0.1</c:v>
                </c:pt>
                <c:pt idx="442">
                  <c:v>0.377111210923401</c:v>
                </c:pt>
                <c:pt idx="443">
                  <c:v>0.1</c:v>
                </c:pt>
                <c:pt idx="444">
                  <c:v>-1</c:v>
                </c:pt>
                <c:pt idx="445">
                  <c:v>-1</c:v>
                </c:pt>
                <c:pt idx="446">
                  <c:v>-1</c:v>
                </c:pt>
                <c:pt idx="447">
                  <c:v>0.1</c:v>
                </c:pt>
                <c:pt idx="448">
                  <c:v>0.167413800577278</c:v>
                </c:pt>
                <c:pt idx="449">
                  <c:v>-1</c:v>
                </c:pt>
                <c:pt idx="450">
                  <c:v>0.1</c:v>
                </c:pt>
                <c:pt idx="451">
                  <c:v>0.50163091220969602</c:v>
                </c:pt>
                <c:pt idx="452">
                  <c:v>0.1</c:v>
                </c:pt>
                <c:pt idx="453">
                  <c:v>0.82755767042515704</c:v>
                </c:pt>
                <c:pt idx="454">
                  <c:v>0.99900099900099903</c:v>
                </c:pt>
                <c:pt idx="455">
                  <c:v>0.1</c:v>
                </c:pt>
                <c:pt idx="456">
                  <c:v>0.1</c:v>
                </c:pt>
                <c:pt idx="457">
                  <c:v>0.67741798907663497</c:v>
                </c:pt>
                <c:pt idx="458">
                  <c:v>0.1</c:v>
                </c:pt>
                <c:pt idx="459">
                  <c:v>-1</c:v>
                </c:pt>
                <c:pt idx="460">
                  <c:v>0.1</c:v>
                </c:pt>
                <c:pt idx="461">
                  <c:v>0.90349682416008803</c:v>
                </c:pt>
                <c:pt idx="462">
                  <c:v>0.99900099900099903</c:v>
                </c:pt>
                <c:pt idx="463">
                  <c:v>-1</c:v>
                </c:pt>
                <c:pt idx="464">
                  <c:v>0.279824027886379</c:v>
                </c:pt>
                <c:pt idx="465">
                  <c:v>0.95651342162242003</c:v>
                </c:pt>
                <c:pt idx="466">
                  <c:v>-1</c:v>
                </c:pt>
                <c:pt idx="467">
                  <c:v>0.120547614938041</c:v>
                </c:pt>
                <c:pt idx="468">
                  <c:v>0.32982340412840599</c:v>
                </c:pt>
                <c:pt idx="469">
                  <c:v>-1</c:v>
                </c:pt>
                <c:pt idx="470">
                  <c:v>0.515305246079513</c:v>
                </c:pt>
                <c:pt idx="471">
                  <c:v>0.97165965677202204</c:v>
                </c:pt>
                <c:pt idx="472">
                  <c:v>0.89533585975558505</c:v>
                </c:pt>
                <c:pt idx="473">
                  <c:v>0.88668905271753096</c:v>
                </c:pt>
                <c:pt idx="474">
                  <c:v>0.1</c:v>
                </c:pt>
                <c:pt idx="475">
                  <c:v>0.1</c:v>
                </c:pt>
                <c:pt idx="476">
                  <c:v>-1</c:v>
                </c:pt>
                <c:pt idx="477">
                  <c:v>0.99205561860620095</c:v>
                </c:pt>
                <c:pt idx="478">
                  <c:v>-1</c:v>
                </c:pt>
                <c:pt idx="479">
                  <c:v>0.97856757978628806</c:v>
                </c:pt>
                <c:pt idx="480">
                  <c:v>0.96551421468898202</c:v>
                </c:pt>
                <c:pt idx="481">
                  <c:v>0.88551474090854099</c:v>
                </c:pt>
                <c:pt idx="482">
                  <c:v>0.98598776534541899</c:v>
                </c:pt>
                <c:pt idx="483">
                  <c:v>0.41698299495184399</c:v>
                </c:pt>
                <c:pt idx="484">
                  <c:v>0.40885578682229701</c:v>
                </c:pt>
                <c:pt idx="485">
                  <c:v>-1</c:v>
                </c:pt>
                <c:pt idx="486">
                  <c:v>0.896520809627254</c:v>
                </c:pt>
                <c:pt idx="487">
                  <c:v>0.99983336110648202</c:v>
                </c:pt>
                <c:pt idx="488">
                  <c:v>0.45185394428814901</c:v>
                </c:pt>
                <c:pt idx="489">
                  <c:v>-1</c:v>
                </c:pt>
                <c:pt idx="490">
                  <c:v>0.90908172644720697</c:v>
                </c:pt>
                <c:pt idx="491">
                  <c:v>0.1</c:v>
                </c:pt>
                <c:pt idx="492">
                  <c:v>0.1</c:v>
                </c:pt>
                <c:pt idx="493">
                  <c:v>0.98829831404494695</c:v>
                </c:pt>
                <c:pt idx="494">
                  <c:v>0.16183936789172701</c:v>
                </c:pt>
                <c:pt idx="495">
                  <c:v>0.80471268959941</c:v>
                </c:pt>
                <c:pt idx="496">
                  <c:v>-1</c:v>
                </c:pt>
                <c:pt idx="497">
                  <c:v>0.1</c:v>
                </c:pt>
                <c:pt idx="498">
                  <c:v>-1</c:v>
                </c:pt>
                <c:pt idx="499">
                  <c:v>0.119357695029849</c:v>
                </c:pt>
                <c:pt idx="500">
                  <c:v>0.1</c:v>
                </c:pt>
                <c:pt idx="501">
                  <c:v>0.15658890451332599</c:v>
                </c:pt>
                <c:pt idx="502">
                  <c:v>0.34990216832468002</c:v>
                </c:pt>
                <c:pt idx="503">
                  <c:v>0.1</c:v>
                </c:pt>
                <c:pt idx="504">
                  <c:v>0.36613550486902302</c:v>
                </c:pt>
                <c:pt idx="505">
                  <c:v>0.1</c:v>
                </c:pt>
                <c:pt idx="506">
                  <c:v>0.50124737992829804</c:v>
                </c:pt>
                <c:pt idx="507">
                  <c:v>0.94443132734267499</c:v>
                </c:pt>
                <c:pt idx="508">
                  <c:v>0.76457227674377404</c:v>
                </c:pt>
                <c:pt idx="509">
                  <c:v>-1</c:v>
                </c:pt>
                <c:pt idx="510">
                  <c:v>-1</c:v>
                </c:pt>
                <c:pt idx="511">
                  <c:v>0.10076522186928499</c:v>
                </c:pt>
                <c:pt idx="512">
                  <c:v>0.914385777241149</c:v>
                </c:pt>
                <c:pt idx="513">
                  <c:v>0.21087055316026501</c:v>
                </c:pt>
                <c:pt idx="514">
                  <c:v>0.45352991252820601</c:v>
                </c:pt>
                <c:pt idx="515">
                  <c:v>0.1</c:v>
                </c:pt>
                <c:pt idx="516">
                  <c:v>0.1</c:v>
                </c:pt>
                <c:pt idx="517">
                  <c:v>-1</c:v>
                </c:pt>
                <c:pt idx="518">
                  <c:v>0.19935764970765499</c:v>
                </c:pt>
                <c:pt idx="519">
                  <c:v>0.25935812458409702</c:v>
                </c:pt>
                <c:pt idx="520">
                  <c:v>0.207435993275942</c:v>
                </c:pt>
                <c:pt idx="521">
                  <c:v>0.98787221280577098</c:v>
                </c:pt>
                <c:pt idx="522">
                  <c:v>0.32463674018336097</c:v>
                </c:pt>
                <c:pt idx="523">
                  <c:v>-1</c:v>
                </c:pt>
                <c:pt idx="524">
                  <c:v>0.99996296433465404</c:v>
                </c:pt>
                <c:pt idx="525">
                  <c:v>0.1</c:v>
                </c:pt>
                <c:pt idx="526">
                  <c:v>0.1</c:v>
                </c:pt>
                <c:pt idx="527">
                  <c:v>0.1</c:v>
                </c:pt>
                <c:pt idx="528">
                  <c:v>0.679395007843411</c:v>
                </c:pt>
                <c:pt idx="529">
                  <c:v>-1</c:v>
                </c:pt>
                <c:pt idx="530">
                  <c:v>0.1</c:v>
                </c:pt>
                <c:pt idx="531">
                  <c:v>0.1</c:v>
                </c:pt>
                <c:pt idx="532">
                  <c:v>-1</c:v>
                </c:pt>
                <c:pt idx="533">
                  <c:v>0.1</c:v>
                </c:pt>
                <c:pt idx="534">
                  <c:v>0.1</c:v>
                </c:pt>
                <c:pt idx="535">
                  <c:v>-1</c:v>
                </c:pt>
                <c:pt idx="536">
                  <c:v>0.25583238180477602</c:v>
                </c:pt>
                <c:pt idx="537">
                  <c:v>-1</c:v>
                </c:pt>
                <c:pt idx="538">
                  <c:v>0.91037306427799802</c:v>
                </c:pt>
                <c:pt idx="539">
                  <c:v>0.1</c:v>
                </c:pt>
                <c:pt idx="540">
                  <c:v>-1</c:v>
                </c:pt>
                <c:pt idx="541">
                  <c:v>0.1</c:v>
                </c:pt>
                <c:pt idx="542">
                  <c:v>0.89509863567387604</c:v>
                </c:pt>
                <c:pt idx="543">
                  <c:v>-1</c:v>
                </c:pt>
                <c:pt idx="544">
                  <c:v>0.1</c:v>
                </c:pt>
                <c:pt idx="545">
                  <c:v>0.99900099900099903</c:v>
                </c:pt>
                <c:pt idx="546">
                  <c:v>0.1</c:v>
                </c:pt>
                <c:pt idx="547">
                  <c:v>-1</c:v>
                </c:pt>
                <c:pt idx="548">
                  <c:v>0.1</c:v>
                </c:pt>
                <c:pt idx="549">
                  <c:v>-1</c:v>
                </c:pt>
                <c:pt idx="550">
                  <c:v>0.182824978324159</c:v>
                </c:pt>
                <c:pt idx="551">
                  <c:v>0.28499971500028498</c:v>
                </c:pt>
                <c:pt idx="552">
                  <c:v>0.1</c:v>
                </c:pt>
                <c:pt idx="553">
                  <c:v>0.1</c:v>
                </c:pt>
                <c:pt idx="554">
                  <c:v>0.79926861447333097</c:v>
                </c:pt>
                <c:pt idx="555">
                  <c:v>0.99999107150829003</c:v>
                </c:pt>
                <c:pt idx="556">
                  <c:v>0.1</c:v>
                </c:pt>
                <c:pt idx="557">
                  <c:v>0.1</c:v>
                </c:pt>
                <c:pt idx="558">
                  <c:v>0.1</c:v>
                </c:pt>
                <c:pt idx="559">
                  <c:v>0.26669995829373</c:v>
                </c:pt>
                <c:pt idx="560">
                  <c:v>0.233436737229719</c:v>
                </c:pt>
                <c:pt idx="561">
                  <c:v>0.1</c:v>
                </c:pt>
                <c:pt idx="562">
                  <c:v>-1</c:v>
                </c:pt>
                <c:pt idx="563">
                  <c:v>0.52926335477447695</c:v>
                </c:pt>
                <c:pt idx="564">
                  <c:v>0.98025670883744098</c:v>
                </c:pt>
                <c:pt idx="565">
                  <c:v>-1</c:v>
                </c:pt>
                <c:pt idx="566">
                  <c:v>0.1</c:v>
                </c:pt>
                <c:pt idx="567">
                  <c:v>0.67440885313412602</c:v>
                </c:pt>
                <c:pt idx="568">
                  <c:v>0.1</c:v>
                </c:pt>
                <c:pt idx="569">
                  <c:v>0.1</c:v>
                </c:pt>
                <c:pt idx="570">
                  <c:v>0.1</c:v>
                </c:pt>
                <c:pt idx="571">
                  <c:v>0.1</c:v>
                </c:pt>
                <c:pt idx="572">
                  <c:v>0.1</c:v>
                </c:pt>
                <c:pt idx="573">
                  <c:v>-1</c:v>
                </c:pt>
                <c:pt idx="574">
                  <c:v>0.14580980062442001</c:v>
                </c:pt>
                <c:pt idx="575">
                  <c:v>0.1</c:v>
                </c:pt>
                <c:pt idx="576">
                  <c:v>-1</c:v>
                </c:pt>
                <c:pt idx="577">
                  <c:v>0.341027973737698</c:v>
                </c:pt>
                <c:pt idx="578">
                  <c:v>0.78841540428776602</c:v>
                </c:pt>
                <c:pt idx="579">
                  <c:v>-1</c:v>
                </c:pt>
                <c:pt idx="580">
                  <c:v>0.1</c:v>
                </c:pt>
                <c:pt idx="581">
                  <c:v>0.93747070404049804</c:v>
                </c:pt>
                <c:pt idx="582">
                  <c:v>0.1</c:v>
                </c:pt>
                <c:pt idx="583">
                  <c:v>-1</c:v>
                </c:pt>
                <c:pt idx="584">
                  <c:v>0.72828345593885002</c:v>
                </c:pt>
                <c:pt idx="585">
                  <c:v>0.1</c:v>
                </c:pt>
                <c:pt idx="586">
                  <c:v>0.1</c:v>
                </c:pt>
                <c:pt idx="587">
                  <c:v>-1</c:v>
                </c:pt>
                <c:pt idx="588">
                  <c:v>0.1</c:v>
                </c:pt>
                <c:pt idx="589">
                  <c:v>-1</c:v>
                </c:pt>
                <c:pt idx="590">
                  <c:v>0.107056585173977</c:v>
                </c:pt>
                <c:pt idx="591">
                  <c:v>0.94909172149308496</c:v>
                </c:pt>
                <c:pt idx="592">
                  <c:v>0.66130069664607805</c:v>
                </c:pt>
                <c:pt idx="593">
                  <c:v>-1</c:v>
                </c:pt>
                <c:pt idx="594">
                  <c:v>-1</c:v>
                </c:pt>
                <c:pt idx="595">
                  <c:v>0.93209301177153203</c:v>
                </c:pt>
                <c:pt idx="596">
                  <c:v>0.117561598286213</c:v>
                </c:pt>
                <c:pt idx="597">
                  <c:v>-1</c:v>
                </c:pt>
                <c:pt idx="598">
                  <c:v>-1</c:v>
                </c:pt>
                <c:pt idx="599">
                  <c:v>0.99999771690018902</c:v>
                </c:pt>
                <c:pt idx="600">
                  <c:v>0.35755990994162501</c:v>
                </c:pt>
                <c:pt idx="601">
                  <c:v>0.1</c:v>
                </c:pt>
                <c:pt idx="602">
                  <c:v>0.44129375994429099</c:v>
                </c:pt>
                <c:pt idx="603">
                  <c:v>0.1</c:v>
                </c:pt>
                <c:pt idx="604">
                  <c:v>0.1</c:v>
                </c:pt>
                <c:pt idx="605">
                  <c:v>-1</c:v>
                </c:pt>
                <c:pt idx="606">
                  <c:v>0.337738710795494</c:v>
                </c:pt>
                <c:pt idx="607">
                  <c:v>0.1</c:v>
                </c:pt>
                <c:pt idx="608">
                  <c:v>0.11902170678757901</c:v>
                </c:pt>
                <c:pt idx="609">
                  <c:v>0.39904893337545499</c:v>
                </c:pt>
                <c:pt idx="610">
                  <c:v>0.1</c:v>
                </c:pt>
                <c:pt idx="611">
                  <c:v>0.97195353314455002</c:v>
                </c:pt>
                <c:pt idx="612">
                  <c:v>-1</c:v>
                </c:pt>
                <c:pt idx="613">
                  <c:v>0.1</c:v>
                </c:pt>
                <c:pt idx="614">
                  <c:v>0.1</c:v>
                </c:pt>
                <c:pt idx="615">
                  <c:v>0.46615312899518602</c:v>
                </c:pt>
                <c:pt idx="616">
                  <c:v>0.203746595441228</c:v>
                </c:pt>
                <c:pt idx="617">
                  <c:v>0.46420723599298003</c:v>
                </c:pt>
                <c:pt idx="618">
                  <c:v>0.1</c:v>
                </c:pt>
                <c:pt idx="619">
                  <c:v>0.73578763838007799</c:v>
                </c:pt>
                <c:pt idx="620">
                  <c:v>-1</c:v>
                </c:pt>
                <c:pt idx="621">
                  <c:v>0.241024405003051</c:v>
                </c:pt>
                <c:pt idx="622">
                  <c:v>-1</c:v>
                </c:pt>
                <c:pt idx="623">
                  <c:v>0.47304335804950898</c:v>
                </c:pt>
                <c:pt idx="624">
                  <c:v>0.82191217868370703</c:v>
                </c:pt>
                <c:pt idx="625">
                  <c:v>0.78367683159542001</c:v>
                </c:pt>
                <c:pt idx="626">
                  <c:v>0.1</c:v>
                </c:pt>
                <c:pt idx="627">
                  <c:v>0.249999540442021</c:v>
                </c:pt>
                <c:pt idx="628">
                  <c:v>0.63228004329711496</c:v>
                </c:pt>
                <c:pt idx="629">
                  <c:v>0.1</c:v>
                </c:pt>
                <c:pt idx="630">
                  <c:v>0.93327111525898199</c:v>
                </c:pt>
                <c:pt idx="631">
                  <c:v>0.1</c:v>
                </c:pt>
                <c:pt idx="632">
                  <c:v>-1</c:v>
                </c:pt>
                <c:pt idx="633">
                  <c:v>0.17770447176971099</c:v>
                </c:pt>
                <c:pt idx="634">
                  <c:v>0.1</c:v>
                </c:pt>
                <c:pt idx="635">
                  <c:v>0.185123660952626</c:v>
                </c:pt>
                <c:pt idx="636">
                  <c:v>0.1</c:v>
                </c:pt>
                <c:pt idx="637">
                  <c:v>0.97058252598514105</c:v>
                </c:pt>
                <c:pt idx="638">
                  <c:v>0.286256426532705</c:v>
                </c:pt>
                <c:pt idx="639">
                  <c:v>0.1</c:v>
                </c:pt>
                <c:pt idx="640">
                  <c:v>-1</c:v>
                </c:pt>
                <c:pt idx="641">
                  <c:v>0.1</c:v>
                </c:pt>
                <c:pt idx="642">
                  <c:v>-1</c:v>
                </c:pt>
                <c:pt idx="643">
                  <c:v>-1</c:v>
                </c:pt>
                <c:pt idx="644">
                  <c:v>0.99900099900099903</c:v>
                </c:pt>
                <c:pt idx="645">
                  <c:v>0.82177404184116898</c:v>
                </c:pt>
                <c:pt idx="646">
                  <c:v>0.1</c:v>
                </c:pt>
                <c:pt idx="647">
                  <c:v>0.1</c:v>
                </c:pt>
                <c:pt idx="648">
                  <c:v>0.1</c:v>
                </c:pt>
                <c:pt idx="649">
                  <c:v>0.326315102494521</c:v>
                </c:pt>
                <c:pt idx="650">
                  <c:v>0.1</c:v>
                </c:pt>
                <c:pt idx="651">
                  <c:v>0.1</c:v>
                </c:pt>
                <c:pt idx="652">
                  <c:v>0.87461639706425898</c:v>
                </c:pt>
                <c:pt idx="653">
                  <c:v>0.95648015303682399</c:v>
                </c:pt>
                <c:pt idx="654">
                  <c:v>0.1</c:v>
                </c:pt>
                <c:pt idx="655">
                  <c:v>0.79609527199668695</c:v>
                </c:pt>
                <c:pt idx="656">
                  <c:v>0.200710123072605</c:v>
                </c:pt>
                <c:pt idx="657">
                  <c:v>0.96863773993818802</c:v>
                </c:pt>
                <c:pt idx="658">
                  <c:v>-1</c:v>
                </c:pt>
                <c:pt idx="659">
                  <c:v>0.10545435371935601</c:v>
                </c:pt>
                <c:pt idx="660">
                  <c:v>-1</c:v>
                </c:pt>
                <c:pt idx="661">
                  <c:v>0.1</c:v>
                </c:pt>
                <c:pt idx="662">
                  <c:v>0.1</c:v>
                </c:pt>
                <c:pt idx="663">
                  <c:v>0.39187753378757001</c:v>
                </c:pt>
                <c:pt idx="664">
                  <c:v>0.81640524369739997</c:v>
                </c:pt>
                <c:pt idx="665">
                  <c:v>0.1</c:v>
                </c:pt>
                <c:pt idx="666">
                  <c:v>0.102586884400638</c:v>
                </c:pt>
                <c:pt idx="667">
                  <c:v>0.1</c:v>
                </c:pt>
                <c:pt idx="668">
                  <c:v>0.1</c:v>
                </c:pt>
                <c:pt idx="669">
                  <c:v>0.127352275211458</c:v>
                </c:pt>
                <c:pt idx="670">
                  <c:v>0.1</c:v>
                </c:pt>
                <c:pt idx="671">
                  <c:v>0.99966677774075297</c:v>
                </c:pt>
                <c:pt idx="672">
                  <c:v>-1</c:v>
                </c:pt>
                <c:pt idx="673">
                  <c:v>0.534757071263946</c:v>
                </c:pt>
                <c:pt idx="674">
                  <c:v>0.99720990431666301</c:v>
                </c:pt>
                <c:pt idx="675">
                  <c:v>0.1</c:v>
                </c:pt>
                <c:pt idx="676">
                  <c:v>-1</c:v>
                </c:pt>
                <c:pt idx="677">
                  <c:v>-1</c:v>
                </c:pt>
                <c:pt idx="678">
                  <c:v>0.576767094174652</c:v>
                </c:pt>
                <c:pt idx="679">
                  <c:v>0.45325154116395699</c:v>
                </c:pt>
                <c:pt idx="680">
                  <c:v>0.1</c:v>
                </c:pt>
                <c:pt idx="681">
                  <c:v>0.1</c:v>
                </c:pt>
                <c:pt idx="682">
                  <c:v>-1</c:v>
                </c:pt>
                <c:pt idx="683">
                  <c:v>0.66711991378444102</c:v>
                </c:pt>
                <c:pt idx="684">
                  <c:v>0.187735307919076</c:v>
                </c:pt>
                <c:pt idx="685">
                  <c:v>0.391304104780059</c:v>
                </c:pt>
                <c:pt idx="686">
                  <c:v>0.49687046699566001</c:v>
                </c:pt>
                <c:pt idx="687">
                  <c:v>0.97951219012523605</c:v>
                </c:pt>
                <c:pt idx="688">
                  <c:v>-1</c:v>
                </c:pt>
                <c:pt idx="689">
                  <c:v>0.1</c:v>
                </c:pt>
                <c:pt idx="690">
                  <c:v>0.17021246416229699</c:v>
                </c:pt>
                <c:pt idx="691">
                  <c:v>0.82969251158840196</c:v>
                </c:pt>
                <c:pt idx="692">
                  <c:v>0.1</c:v>
                </c:pt>
                <c:pt idx="693">
                  <c:v>-1</c:v>
                </c:pt>
                <c:pt idx="694">
                  <c:v>0.201784419428819</c:v>
                </c:pt>
                <c:pt idx="695">
                  <c:v>-1</c:v>
                </c:pt>
                <c:pt idx="696">
                  <c:v>0.1</c:v>
                </c:pt>
                <c:pt idx="697">
                  <c:v>0.1</c:v>
                </c:pt>
                <c:pt idx="698">
                  <c:v>0.1</c:v>
                </c:pt>
                <c:pt idx="699">
                  <c:v>0.1</c:v>
                </c:pt>
                <c:pt idx="700">
                  <c:v>0.1</c:v>
                </c:pt>
                <c:pt idx="701">
                  <c:v>0.99975006248437803</c:v>
                </c:pt>
                <c:pt idx="702">
                  <c:v>0.1</c:v>
                </c:pt>
                <c:pt idx="703">
                  <c:v>0.1</c:v>
                </c:pt>
                <c:pt idx="704">
                  <c:v>0.82265604602932896</c:v>
                </c:pt>
                <c:pt idx="705">
                  <c:v>0.1</c:v>
                </c:pt>
                <c:pt idx="706">
                  <c:v>0.34803836265107102</c:v>
                </c:pt>
                <c:pt idx="707">
                  <c:v>0.1481479371112</c:v>
                </c:pt>
                <c:pt idx="708">
                  <c:v>0.69314152971721299</c:v>
                </c:pt>
                <c:pt idx="709">
                  <c:v>0.24675284618044399</c:v>
                </c:pt>
                <c:pt idx="710">
                  <c:v>0.86590712293835703</c:v>
                </c:pt>
                <c:pt idx="711">
                  <c:v>0.61353087300250297</c:v>
                </c:pt>
                <c:pt idx="712">
                  <c:v>0.89991000899910001</c:v>
                </c:pt>
                <c:pt idx="713">
                  <c:v>0.99900099900099903</c:v>
                </c:pt>
                <c:pt idx="714">
                  <c:v>0.1</c:v>
                </c:pt>
                <c:pt idx="715">
                  <c:v>-1</c:v>
                </c:pt>
                <c:pt idx="716">
                  <c:v>0.1</c:v>
                </c:pt>
                <c:pt idx="717">
                  <c:v>0.1</c:v>
                </c:pt>
                <c:pt idx="718">
                  <c:v>0.41677346308367003</c:v>
                </c:pt>
                <c:pt idx="719">
                  <c:v>0.91066230086367606</c:v>
                </c:pt>
                <c:pt idx="720">
                  <c:v>0.72940353989155704</c:v>
                </c:pt>
                <c:pt idx="721">
                  <c:v>0.83319446758873505</c:v>
                </c:pt>
                <c:pt idx="722">
                  <c:v>0.17567528001063001</c:v>
                </c:pt>
                <c:pt idx="723">
                  <c:v>0.85077839522694798</c:v>
                </c:pt>
                <c:pt idx="724">
                  <c:v>0.60348045748460799</c:v>
                </c:pt>
                <c:pt idx="725">
                  <c:v>-1</c:v>
                </c:pt>
                <c:pt idx="726">
                  <c:v>0.1</c:v>
                </c:pt>
                <c:pt idx="727">
                  <c:v>0.1</c:v>
                </c:pt>
                <c:pt idx="728">
                  <c:v>0.14173116747112199</c:v>
                </c:pt>
                <c:pt idx="729">
                  <c:v>0.99999319732518799</c:v>
                </c:pt>
                <c:pt idx="730">
                  <c:v>-1</c:v>
                </c:pt>
                <c:pt idx="731">
                  <c:v>0.99950024987506203</c:v>
                </c:pt>
                <c:pt idx="732">
                  <c:v>0.65832354915826996</c:v>
                </c:pt>
                <c:pt idx="733">
                  <c:v>0.95450206808781402</c:v>
                </c:pt>
                <c:pt idx="734">
                  <c:v>0.1</c:v>
                </c:pt>
                <c:pt idx="735">
                  <c:v>-1</c:v>
                </c:pt>
                <c:pt idx="736">
                  <c:v>0.93723118797262694</c:v>
                </c:pt>
                <c:pt idx="737">
                  <c:v>0.1</c:v>
                </c:pt>
                <c:pt idx="738">
                  <c:v>-1</c:v>
                </c:pt>
                <c:pt idx="739">
                  <c:v>-1</c:v>
                </c:pt>
                <c:pt idx="740">
                  <c:v>0.1</c:v>
                </c:pt>
                <c:pt idx="741">
                  <c:v>0.16238583602932899</c:v>
                </c:pt>
                <c:pt idx="742">
                  <c:v>0.994006023916024</c:v>
                </c:pt>
                <c:pt idx="743">
                  <c:v>0.98808347519672302</c:v>
                </c:pt>
                <c:pt idx="744">
                  <c:v>0.34156308320353201</c:v>
                </c:pt>
                <c:pt idx="745">
                  <c:v>0.958669763059809</c:v>
                </c:pt>
                <c:pt idx="746">
                  <c:v>0.44864784027416099</c:v>
                </c:pt>
                <c:pt idx="747">
                  <c:v>-1</c:v>
                </c:pt>
                <c:pt idx="748">
                  <c:v>0.99999166673610995</c:v>
                </c:pt>
                <c:pt idx="749">
                  <c:v>0.85458965665903897</c:v>
                </c:pt>
                <c:pt idx="750">
                  <c:v>0.107632041275909</c:v>
                </c:pt>
                <c:pt idx="751">
                  <c:v>0.1</c:v>
                </c:pt>
                <c:pt idx="752">
                  <c:v>0.1</c:v>
                </c:pt>
                <c:pt idx="753">
                  <c:v>-1</c:v>
                </c:pt>
                <c:pt idx="754">
                  <c:v>-1</c:v>
                </c:pt>
                <c:pt idx="755">
                  <c:v>0.1</c:v>
                </c:pt>
                <c:pt idx="756">
                  <c:v>0.183701098113567</c:v>
                </c:pt>
                <c:pt idx="757">
                  <c:v>0.1</c:v>
                </c:pt>
                <c:pt idx="758">
                  <c:v>0.1</c:v>
                </c:pt>
                <c:pt idx="759">
                  <c:v>0.92850510677808695</c:v>
                </c:pt>
                <c:pt idx="760">
                  <c:v>0.1</c:v>
                </c:pt>
                <c:pt idx="761">
                  <c:v>0.39647402434350498</c:v>
                </c:pt>
                <c:pt idx="762">
                  <c:v>-1</c:v>
                </c:pt>
                <c:pt idx="763">
                  <c:v>-1</c:v>
                </c:pt>
                <c:pt idx="764">
                  <c:v>0.91138086859659995</c:v>
                </c:pt>
                <c:pt idx="765">
                  <c:v>0.20284625321617999</c:v>
                </c:pt>
                <c:pt idx="766">
                  <c:v>0.1</c:v>
                </c:pt>
                <c:pt idx="767">
                  <c:v>0.1</c:v>
                </c:pt>
                <c:pt idx="768">
                  <c:v>0.51420584166805405</c:v>
                </c:pt>
                <c:pt idx="769">
                  <c:v>-1</c:v>
                </c:pt>
                <c:pt idx="770">
                  <c:v>-1</c:v>
                </c:pt>
                <c:pt idx="771">
                  <c:v>0.17777646091510399</c:v>
                </c:pt>
                <c:pt idx="772">
                  <c:v>0.94798316257065895</c:v>
                </c:pt>
                <c:pt idx="773">
                  <c:v>0.1225069479958</c:v>
                </c:pt>
                <c:pt idx="774">
                  <c:v>-1</c:v>
                </c:pt>
                <c:pt idx="775">
                  <c:v>0.96128412074760805</c:v>
                </c:pt>
                <c:pt idx="776">
                  <c:v>0.999998552824091</c:v>
                </c:pt>
                <c:pt idx="777">
                  <c:v>0.95866243451412503</c:v>
                </c:pt>
                <c:pt idx="778">
                  <c:v>0.1</c:v>
                </c:pt>
                <c:pt idx="779">
                  <c:v>-1</c:v>
                </c:pt>
                <c:pt idx="780">
                  <c:v>0.1</c:v>
                </c:pt>
                <c:pt idx="781">
                  <c:v>0.1</c:v>
                </c:pt>
                <c:pt idx="782">
                  <c:v>0.34042408330177298</c:v>
                </c:pt>
                <c:pt idx="783">
                  <c:v>0.1</c:v>
                </c:pt>
                <c:pt idx="784">
                  <c:v>0.46543088707705799</c:v>
                </c:pt>
                <c:pt idx="785">
                  <c:v>-1</c:v>
                </c:pt>
                <c:pt idx="786">
                  <c:v>0.1</c:v>
                </c:pt>
                <c:pt idx="787">
                  <c:v>0.1</c:v>
                </c:pt>
                <c:pt idx="788">
                  <c:v>0.1</c:v>
                </c:pt>
                <c:pt idx="789">
                  <c:v>-1</c:v>
                </c:pt>
                <c:pt idx="790">
                  <c:v>0.1</c:v>
                </c:pt>
                <c:pt idx="791">
                  <c:v>-1</c:v>
                </c:pt>
                <c:pt idx="792">
                  <c:v>0.28310373011995299</c:v>
                </c:pt>
                <c:pt idx="793">
                  <c:v>-1</c:v>
                </c:pt>
                <c:pt idx="794">
                  <c:v>0.99900099900099903</c:v>
                </c:pt>
                <c:pt idx="795">
                  <c:v>0.93179700461353099</c:v>
                </c:pt>
                <c:pt idx="796">
                  <c:v>0.1</c:v>
                </c:pt>
                <c:pt idx="797">
                  <c:v>0.153438341596076</c:v>
                </c:pt>
                <c:pt idx="798">
                  <c:v>0.35537689883284901</c:v>
                </c:pt>
                <c:pt idx="799">
                  <c:v>0.98105688993602302</c:v>
                </c:pt>
                <c:pt idx="800">
                  <c:v>0.1</c:v>
                </c:pt>
                <c:pt idx="801">
                  <c:v>0.468466358259647</c:v>
                </c:pt>
                <c:pt idx="802">
                  <c:v>-1</c:v>
                </c:pt>
                <c:pt idx="803">
                  <c:v>0.45151304362424399</c:v>
                </c:pt>
                <c:pt idx="804">
                  <c:v>0.54726603313899902</c:v>
                </c:pt>
                <c:pt idx="805">
                  <c:v>0.89653626661609198</c:v>
                </c:pt>
                <c:pt idx="806">
                  <c:v>0.1</c:v>
                </c:pt>
                <c:pt idx="807">
                  <c:v>0.43029241381565603</c:v>
                </c:pt>
                <c:pt idx="808">
                  <c:v>0.211442610744103</c:v>
                </c:pt>
                <c:pt idx="809">
                  <c:v>0.88677572121280701</c:v>
                </c:pt>
                <c:pt idx="810">
                  <c:v>0.1</c:v>
                </c:pt>
                <c:pt idx="811">
                  <c:v>0.47764593495074098</c:v>
                </c:pt>
                <c:pt idx="812">
                  <c:v>0.16455644127708399</c:v>
                </c:pt>
                <c:pt idx="813">
                  <c:v>-1</c:v>
                </c:pt>
                <c:pt idx="814">
                  <c:v>-1</c:v>
                </c:pt>
                <c:pt idx="815">
                  <c:v>0.1</c:v>
                </c:pt>
                <c:pt idx="816">
                  <c:v>0.1</c:v>
                </c:pt>
                <c:pt idx="817">
                  <c:v>0.24707805162261801</c:v>
                </c:pt>
                <c:pt idx="818">
                  <c:v>0.1</c:v>
                </c:pt>
                <c:pt idx="819">
                  <c:v>0.11538142694591</c:v>
                </c:pt>
                <c:pt idx="820">
                  <c:v>0.1</c:v>
                </c:pt>
                <c:pt idx="821">
                  <c:v>0.1</c:v>
                </c:pt>
                <c:pt idx="822">
                  <c:v>0.451553105021745</c:v>
                </c:pt>
                <c:pt idx="823">
                  <c:v>-1</c:v>
                </c:pt>
                <c:pt idx="824">
                  <c:v>-1</c:v>
                </c:pt>
                <c:pt idx="825">
                  <c:v>0.1</c:v>
                </c:pt>
                <c:pt idx="826">
                  <c:v>0.36815828816346202</c:v>
                </c:pt>
                <c:pt idx="827">
                  <c:v>-1</c:v>
                </c:pt>
                <c:pt idx="828">
                  <c:v>0.1</c:v>
                </c:pt>
                <c:pt idx="829">
                  <c:v>-1</c:v>
                </c:pt>
                <c:pt idx="830">
                  <c:v>0.27129715426323098</c:v>
                </c:pt>
                <c:pt idx="831">
                  <c:v>0.32598408084825098</c:v>
                </c:pt>
                <c:pt idx="832">
                  <c:v>0.80122079137372604</c:v>
                </c:pt>
                <c:pt idx="833">
                  <c:v>0.87796550646406302</c:v>
                </c:pt>
                <c:pt idx="834">
                  <c:v>0.96741401313354003</c:v>
                </c:pt>
                <c:pt idx="835">
                  <c:v>0.1</c:v>
                </c:pt>
                <c:pt idx="836">
                  <c:v>0.205061515209918</c:v>
                </c:pt>
                <c:pt idx="837">
                  <c:v>0.1</c:v>
                </c:pt>
                <c:pt idx="838">
                  <c:v>0.27586048356043902</c:v>
                </c:pt>
                <c:pt idx="839">
                  <c:v>0.1</c:v>
                </c:pt>
                <c:pt idx="840">
                  <c:v>0.1</c:v>
                </c:pt>
                <c:pt idx="841">
                  <c:v>0.1</c:v>
                </c:pt>
                <c:pt idx="842">
                  <c:v>-1</c:v>
                </c:pt>
                <c:pt idx="843">
                  <c:v>0.31661711673082499</c:v>
                </c:pt>
                <c:pt idx="844">
                  <c:v>0.1</c:v>
                </c:pt>
                <c:pt idx="845">
                  <c:v>0.57871541010078198</c:v>
                </c:pt>
                <c:pt idx="846">
                  <c:v>0.1</c:v>
                </c:pt>
                <c:pt idx="847">
                  <c:v>0.99950024987506203</c:v>
                </c:pt>
                <c:pt idx="848">
                  <c:v>-1</c:v>
                </c:pt>
                <c:pt idx="849">
                  <c:v>0.1</c:v>
                </c:pt>
                <c:pt idx="850">
                  <c:v>0.102831518009301</c:v>
                </c:pt>
                <c:pt idx="851">
                  <c:v>0.1</c:v>
                </c:pt>
                <c:pt idx="852">
                  <c:v>0.91860312524397802</c:v>
                </c:pt>
                <c:pt idx="853">
                  <c:v>0.83319446758873505</c:v>
                </c:pt>
                <c:pt idx="854">
                  <c:v>0.1</c:v>
                </c:pt>
                <c:pt idx="855">
                  <c:v>0.94500377784119804</c:v>
                </c:pt>
                <c:pt idx="856">
                  <c:v>-1</c:v>
                </c:pt>
                <c:pt idx="857">
                  <c:v>0.94317110032840501</c:v>
                </c:pt>
                <c:pt idx="858">
                  <c:v>-1</c:v>
                </c:pt>
                <c:pt idx="859">
                  <c:v>-1</c:v>
                </c:pt>
                <c:pt idx="860">
                  <c:v>0.1</c:v>
                </c:pt>
                <c:pt idx="861">
                  <c:v>0.99998113243146303</c:v>
                </c:pt>
                <c:pt idx="862">
                  <c:v>0.43801800338771602</c:v>
                </c:pt>
                <c:pt idx="863">
                  <c:v>-1</c:v>
                </c:pt>
                <c:pt idx="864">
                  <c:v>-1</c:v>
                </c:pt>
                <c:pt idx="865">
                  <c:v>-1</c:v>
                </c:pt>
                <c:pt idx="866">
                  <c:v>-1</c:v>
                </c:pt>
                <c:pt idx="867">
                  <c:v>-1</c:v>
                </c:pt>
                <c:pt idx="868">
                  <c:v>0.1</c:v>
                </c:pt>
                <c:pt idx="869">
                  <c:v>0.1</c:v>
                </c:pt>
                <c:pt idx="870">
                  <c:v>0.53911472939671801</c:v>
                </c:pt>
                <c:pt idx="871">
                  <c:v>-1</c:v>
                </c:pt>
                <c:pt idx="872">
                  <c:v>0.99184647846945795</c:v>
                </c:pt>
                <c:pt idx="873">
                  <c:v>-1</c:v>
                </c:pt>
                <c:pt idx="874">
                  <c:v>0.98779283179473398</c:v>
                </c:pt>
                <c:pt idx="875">
                  <c:v>0.1</c:v>
                </c:pt>
                <c:pt idx="876">
                  <c:v>0.13330429836270699</c:v>
                </c:pt>
                <c:pt idx="877">
                  <c:v>0.99900099900099903</c:v>
                </c:pt>
                <c:pt idx="878">
                  <c:v>-1</c:v>
                </c:pt>
                <c:pt idx="879">
                  <c:v>-1</c:v>
                </c:pt>
                <c:pt idx="880">
                  <c:v>-1</c:v>
                </c:pt>
                <c:pt idx="881">
                  <c:v>0.1</c:v>
                </c:pt>
                <c:pt idx="882">
                  <c:v>0.14462505590267899</c:v>
                </c:pt>
                <c:pt idx="883">
                  <c:v>0.1</c:v>
                </c:pt>
                <c:pt idx="884">
                  <c:v>0.74049977710864001</c:v>
                </c:pt>
                <c:pt idx="885">
                  <c:v>0.74329379203492696</c:v>
                </c:pt>
                <c:pt idx="886">
                  <c:v>0.99998717965154205</c:v>
                </c:pt>
                <c:pt idx="887">
                  <c:v>0.59654016877634897</c:v>
                </c:pt>
                <c:pt idx="888">
                  <c:v>-1</c:v>
                </c:pt>
                <c:pt idx="889">
                  <c:v>0.61536475918956202</c:v>
                </c:pt>
                <c:pt idx="890">
                  <c:v>0.1</c:v>
                </c:pt>
                <c:pt idx="891">
                  <c:v>-1</c:v>
                </c:pt>
                <c:pt idx="892">
                  <c:v>0.1</c:v>
                </c:pt>
                <c:pt idx="893">
                  <c:v>0.239725480078812</c:v>
                </c:pt>
                <c:pt idx="894">
                  <c:v>0.52568134150371904</c:v>
                </c:pt>
                <c:pt idx="895">
                  <c:v>-1</c:v>
                </c:pt>
                <c:pt idx="896">
                  <c:v>0.98873841857765299</c:v>
                </c:pt>
                <c:pt idx="897">
                  <c:v>0.99987501562304704</c:v>
                </c:pt>
                <c:pt idx="898">
                  <c:v>0.99999107150829003</c:v>
                </c:pt>
                <c:pt idx="899">
                  <c:v>0.88888340195430804</c:v>
                </c:pt>
                <c:pt idx="900">
                  <c:v>0.1</c:v>
                </c:pt>
                <c:pt idx="901">
                  <c:v>0.1</c:v>
                </c:pt>
                <c:pt idx="902">
                  <c:v>-1</c:v>
                </c:pt>
                <c:pt idx="903">
                  <c:v>0.1</c:v>
                </c:pt>
                <c:pt idx="904">
                  <c:v>0.11485414540941701</c:v>
                </c:pt>
                <c:pt idx="905">
                  <c:v>0.1</c:v>
                </c:pt>
                <c:pt idx="906">
                  <c:v>0.87772542477980398</c:v>
                </c:pt>
                <c:pt idx="907">
                  <c:v>0.200351733561729</c:v>
                </c:pt>
                <c:pt idx="908">
                  <c:v>-1</c:v>
                </c:pt>
                <c:pt idx="909">
                  <c:v>-1</c:v>
                </c:pt>
                <c:pt idx="910">
                  <c:v>0.1</c:v>
                </c:pt>
                <c:pt idx="911">
                  <c:v>0.1</c:v>
                </c:pt>
                <c:pt idx="912">
                  <c:v>0.40012280266662398</c:v>
                </c:pt>
                <c:pt idx="913">
                  <c:v>0.1</c:v>
                </c:pt>
                <c:pt idx="914">
                  <c:v>0.37438362170176998</c:v>
                </c:pt>
                <c:pt idx="915">
                  <c:v>-1</c:v>
                </c:pt>
                <c:pt idx="916">
                  <c:v>0.1</c:v>
                </c:pt>
                <c:pt idx="917">
                  <c:v>0.1</c:v>
                </c:pt>
                <c:pt idx="918">
                  <c:v>0.85293281438417201</c:v>
                </c:pt>
                <c:pt idx="919">
                  <c:v>0.1</c:v>
                </c:pt>
                <c:pt idx="920">
                  <c:v>-1</c:v>
                </c:pt>
                <c:pt idx="921">
                  <c:v>-1</c:v>
                </c:pt>
                <c:pt idx="922">
                  <c:v>0.1</c:v>
                </c:pt>
                <c:pt idx="923">
                  <c:v>0.89718787674881495</c:v>
                </c:pt>
                <c:pt idx="924">
                  <c:v>0.99900099900099903</c:v>
                </c:pt>
                <c:pt idx="925">
                  <c:v>0.293739496405302</c:v>
                </c:pt>
                <c:pt idx="926">
                  <c:v>0.1</c:v>
                </c:pt>
                <c:pt idx="927">
                  <c:v>0.1</c:v>
                </c:pt>
                <c:pt idx="928">
                  <c:v>0.31857892847557601</c:v>
                </c:pt>
                <c:pt idx="929">
                  <c:v>0.57527946323526702</c:v>
                </c:pt>
                <c:pt idx="930">
                  <c:v>0.45954642983125099</c:v>
                </c:pt>
                <c:pt idx="931">
                  <c:v>-1</c:v>
                </c:pt>
                <c:pt idx="932">
                  <c:v>0.99322497450940594</c:v>
                </c:pt>
                <c:pt idx="933">
                  <c:v>-1</c:v>
                </c:pt>
                <c:pt idx="934">
                  <c:v>0.1</c:v>
                </c:pt>
                <c:pt idx="935">
                  <c:v>0.55108325010324999</c:v>
                </c:pt>
                <c:pt idx="936">
                  <c:v>0.76029905595576297</c:v>
                </c:pt>
                <c:pt idx="937">
                  <c:v>0.99975006248437803</c:v>
                </c:pt>
                <c:pt idx="938">
                  <c:v>0.1</c:v>
                </c:pt>
                <c:pt idx="939">
                  <c:v>-1</c:v>
                </c:pt>
                <c:pt idx="940">
                  <c:v>0.1</c:v>
                </c:pt>
                <c:pt idx="941">
                  <c:v>0.1</c:v>
                </c:pt>
                <c:pt idx="942">
                  <c:v>0.42060073802553899</c:v>
                </c:pt>
                <c:pt idx="943">
                  <c:v>-1</c:v>
                </c:pt>
                <c:pt idx="944">
                  <c:v>0.97538931680242302</c:v>
                </c:pt>
                <c:pt idx="945">
                  <c:v>-1</c:v>
                </c:pt>
                <c:pt idx="946">
                  <c:v>0.90900827197527501</c:v>
                </c:pt>
                <c:pt idx="947">
                  <c:v>-1</c:v>
                </c:pt>
                <c:pt idx="948">
                  <c:v>0.55290932154851602</c:v>
                </c:pt>
                <c:pt idx="949">
                  <c:v>0.135265047028758</c:v>
                </c:pt>
                <c:pt idx="950">
                  <c:v>-1</c:v>
                </c:pt>
                <c:pt idx="951">
                  <c:v>0.1</c:v>
                </c:pt>
                <c:pt idx="952">
                  <c:v>0.1</c:v>
                </c:pt>
                <c:pt idx="953">
                  <c:v>0.1</c:v>
                </c:pt>
                <c:pt idx="954">
                  <c:v>0.1</c:v>
                </c:pt>
                <c:pt idx="955">
                  <c:v>0.1</c:v>
                </c:pt>
                <c:pt idx="956">
                  <c:v>-1</c:v>
                </c:pt>
                <c:pt idx="957">
                  <c:v>-1</c:v>
                </c:pt>
                <c:pt idx="958">
                  <c:v>0.1</c:v>
                </c:pt>
                <c:pt idx="959">
                  <c:v>-1</c:v>
                </c:pt>
                <c:pt idx="960">
                  <c:v>-1</c:v>
                </c:pt>
                <c:pt idx="961">
                  <c:v>0.1</c:v>
                </c:pt>
                <c:pt idx="962">
                  <c:v>-1</c:v>
                </c:pt>
                <c:pt idx="963">
                  <c:v>0.1</c:v>
                </c:pt>
                <c:pt idx="964">
                  <c:v>0.24214586765896301</c:v>
                </c:pt>
                <c:pt idx="965">
                  <c:v>0.16316613381884601</c:v>
                </c:pt>
                <c:pt idx="966">
                  <c:v>-1</c:v>
                </c:pt>
                <c:pt idx="967">
                  <c:v>0.82010503652967803</c:v>
                </c:pt>
                <c:pt idx="968">
                  <c:v>0.184347705273054</c:v>
                </c:pt>
                <c:pt idx="969">
                  <c:v>0.1</c:v>
                </c:pt>
                <c:pt idx="970">
                  <c:v>0.1</c:v>
                </c:pt>
                <c:pt idx="971">
                  <c:v>0.338280557649624</c:v>
                </c:pt>
                <c:pt idx="972">
                  <c:v>0.1</c:v>
                </c:pt>
                <c:pt idx="973">
                  <c:v>0.452704794986792</c:v>
                </c:pt>
                <c:pt idx="974">
                  <c:v>0.82987489672233306</c:v>
                </c:pt>
                <c:pt idx="975">
                  <c:v>0.1</c:v>
                </c:pt>
                <c:pt idx="976">
                  <c:v>0.52715486531991895</c:v>
                </c:pt>
                <c:pt idx="977">
                  <c:v>0.34216324750449401</c:v>
                </c:pt>
                <c:pt idx="978">
                  <c:v>0.1</c:v>
                </c:pt>
                <c:pt idx="979">
                  <c:v>-1</c:v>
                </c:pt>
                <c:pt idx="980">
                  <c:v>0.1</c:v>
                </c:pt>
                <c:pt idx="981">
                  <c:v>-1</c:v>
                </c:pt>
                <c:pt idx="982">
                  <c:v>0.94922443828510095</c:v>
                </c:pt>
                <c:pt idx="983">
                  <c:v>-1</c:v>
                </c:pt>
                <c:pt idx="984">
                  <c:v>0.1</c:v>
                </c:pt>
                <c:pt idx="985">
                  <c:v>0.1</c:v>
                </c:pt>
                <c:pt idx="986">
                  <c:v>0.70626946160154802</c:v>
                </c:pt>
                <c:pt idx="987">
                  <c:v>0.133858135966401</c:v>
                </c:pt>
                <c:pt idx="988">
                  <c:v>0.19572336229710099</c:v>
                </c:pt>
                <c:pt idx="989">
                  <c:v>0.98780337225095605</c:v>
                </c:pt>
                <c:pt idx="990">
                  <c:v>0.87464254477051895</c:v>
                </c:pt>
                <c:pt idx="991">
                  <c:v>-1</c:v>
                </c:pt>
                <c:pt idx="992">
                  <c:v>0.1</c:v>
                </c:pt>
                <c:pt idx="993">
                  <c:v>0.138836512501852</c:v>
                </c:pt>
                <c:pt idx="994">
                  <c:v>-1</c:v>
                </c:pt>
                <c:pt idx="995">
                  <c:v>0.51003380363266304</c:v>
                </c:pt>
                <c:pt idx="996">
                  <c:v>0.1</c:v>
                </c:pt>
                <c:pt idx="997">
                  <c:v>-1</c:v>
                </c:pt>
                <c:pt idx="998">
                  <c:v>0.95680745246693499</c:v>
                </c:pt>
                <c:pt idx="999">
                  <c:v>0.80090792263067001</c:v>
                </c:pt>
              </c:numCache>
            </c:numRef>
          </c:yVal>
          <c:smooth val="0"/>
          <c:extLst>
            <c:ext xmlns:c16="http://schemas.microsoft.com/office/drawing/2014/chart" uri="{C3380CC4-5D6E-409C-BE32-E72D297353CC}">
              <c16:uniqueId val="{00000000-7DC6-4997-9FEA-E2A7D0133F7D}"/>
            </c:ext>
          </c:extLst>
        </c:ser>
        <c:ser>
          <c:idx val="2"/>
          <c:order val="1"/>
          <c:tx>
            <c:v>Comparable</c:v>
          </c:tx>
          <c:spPr>
            <a:ln w="19050" cap="rnd">
              <a:noFill/>
              <a:round/>
            </a:ln>
            <a:effectLst/>
          </c:spPr>
          <c:marker>
            <c:symbol val="diamond"/>
            <c:size val="10"/>
            <c:spPr>
              <a:solidFill>
                <a:schemeClr val="accent3"/>
              </a:solidFill>
              <a:ln w="9525">
                <a:solidFill>
                  <a:schemeClr val="accent3"/>
                </a:solidFill>
              </a:ln>
              <a:effectLst/>
            </c:spPr>
          </c:marker>
          <c:xVal>
            <c:numRef>
              <c:f>'ratio_data_clip100 (2)'!$A$2:$A$1001</c:f>
              <c:numCache>
                <c:formatCode>General</c:formatCode>
                <c:ptCount val="1000"/>
                <c:pt idx="0">
                  <c:v>0.42052152707572799</c:v>
                </c:pt>
                <c:pt idx="1">
                  <c:v>0.99824127556622799</c:v>
                </c:pt>
                <c:pt idx="2">
                  <c:v>0.879394331652813</c:v>
                </c:pt>
                <c:pt idx="3">
                  <c:v>1.34405605481786E-2</c:v>
                </c:pt>
                <c:pt idx="4">
                  <c:v>0.93407812730697404</c:v>
                </c:pt>
                <c:pt idx="5">
                  <c:v>0.57811732656294801</c:v>
                </c:pt>
                <c:pt idx="6">
                  <c:v>0.27145614978447302</c:v>
                </c:pt>
                <c:pt idx="7">
                  <c:v>0.95491502647524695</c:v>
                </c:pt>
                <c:pt idx="8">
                  <c:v>0.52904647108655001</c:v>
                </c:pt>
                <c:pt idx="9">
                  <c:v>0.89711198704544504</c:v>
                </c:pt>
                <c:pt idx="10">
                  <c:v>3.10587538549278E-2</c:v>
                </c:pt>
                <c:pt idx="11">
                  <c:v>3.45529741934123E-2</c:v>
                </c:pt>
                <c:pt idx="12">
                  <c:v>3.6592458634738402E-2</c:v>
                </c:pt>
                <c:pt idx="13">
                  <c:v>0.93922101853090201</c:v>
                </c:pt>
                <c:pt idx="14">
                  <c:v>0.103288899601189</c:v>
                </c:pt>
                <c:pt idx="15">
                  <c:v>3.0959720926459201E-2</c:v>
                </c:pt>
                <c:pt idx="16">
                  <c:v>0.456044877391026</c:v>
                </c:pt>
                <c:pt idx="17">
                  <c:v>0.15139869174000201</c:v>
                </c:pt>
                <c:pt idx="18">
                  <c:v>0.34613452007996698</c:v>
                </c:pt>
                <c:pt idx="19">
                  <c:v>1.3674396433278099E-2</c:v>
                </c:pt>
                <c:pt idx="20">
                  <c:v>1.81161166172547E-2</c:v>
                </c:pt>
                <c:pt idx="21">
                  <c:v>0.20521927534266701</c:v>
                </c:pt>
                <c:pt idx="22">
                  <c:v>5.9902587988984998E-2</c:v>
                </c:pt>
                <c:pt idx="23">
                  <c:v>8.9395987245266206E-2</c:v>
                </c:pt>
                <c:pt idx="24">
                  <c:v>0.62599432365443597</c:v>
                </c:pt>
                <c:pt idx="25">
                  <c:v>0.189018110387701</c:v>
                </c:pt>
                <c:pt idx="26">
                  <c:v>0.93721730690871696</c:v>
                </c:pt>
                <c:pt idx="27">
                  <c:v>0.390593735760841</c:v>
                </c:pt>
                <c:pt idx="28">
                  <c:v>3.2573875403100701E-2</c:v>
                </c:pt>
                <c:pt idx="29">
                  <c:v>0.95239425557028201</c:v>
                </c:pt>
                <c:pt idx="30">
                  <c:v>0.36699519821024101</c:v>
                </c:pt>
                <c:pt idx="31">
                  <c:v>1.7036002753012001E-2</c:v>
                </c:pt>
                <c:pt idx="32">
                  <c:v>0.99265585640111698</c:v>
                </c:pt>
                <c:pt idx="33">
                  <c:v>0.99968452847601297</c:v>
                </c:pt>
                <c:pt idx="34">
                  <c:v>0.10826725541087399</c:v>
                </c:pt>
                <c:pt idx="35">
                  <c:v>6.8329040103560701E-3</c:v>
                </c:pt>
                <c:pt idx="36">
                  <c:v>0.945751765893037</c:v>
                </c:pt>
                <c:pt idx="37">
                  <c:v>0.40832993757511998</c:v>
                </c:pt>
                <c:pt idx="38">
                  <c:v>9.2854242511530696E-2</c:v>
                </c:pt>
                <c:pt idx="39">
                  <c:v>0.95900166406363796</c:v>
                </c:pt>
                <c:pt idx="40">
                  <c:v>8.6495563258197294E-2</c:v>
                </c:pt>
                <c:pt idx="41">
                  <c:v>0.654342694863147</c:v>
                </c:pt>
                <c:pt idx="42">
                  <c:v>0.99957110135696203</c:v>
                </c:pt>
                <c:pt idx="43">
                  <c:v>0.48397425062659</c:v>
                </c:pt>
                <c:pt idx="44">
                  <c:v>0.68682504182839299</c:v>
                </c:pt>
                <c:pt idx="45">
                  <c:v>0.894760971641956</c:v>
                </c:pt>
                <c:pt idx="46">
                  <c:v>0.13740293502228501</c:v>
                </c:pt>
                <c:pt idx="47">
                  <c:v>0.18631304892470299</c:v>
                </c:pt>
                <c:pt idx="48">
                  <c:v>9.7582506065015201E-2</c:v>
                </c:pt>
                <c:pt idx="49">
                  <c:v>3.9926149289503499E-2</c:v>
                </c:pt>
                <c:pt idx="50">
                  <c:v>2.7381419128862799E-2</c:v>
                </c:pt>
                <c:pt idx="51">
                  <c:v>4.65655258420885E-2</c:v>
                </c:pt>
                <c:pt idx="52">
                  <c:v>0.91021765748643002</c:v>
                </c:pt>
                <c:pt idx="53">
                  <c:v>3.0711022385132499E-4</c:v>
                </c:pt>
                <c:pt idx="54">
                  <c:v>0.89728187415527805</c:v>
                </c:pt>
                <c:pt idx="55">
                  <c:v>7.3565981215498497E-2</c:v>
                </c:pt>
                <c:pt idx="56">
                  <c:v>4.1999436093880599E-2</c:v>
                </c:pt>
                <c:pt idx="57">
                  <c:v>0.39593614373859398</c:v>
                </c:pt>
                <c:pt idx="58">
                  <c:v>0.29689392503397399</c:v>
                </c:pt>
                <c:pt idx="59">
                  <c:v>9.5362403765530901E-2</c:v>
                </c:pt>
                <c:pt idx="60">
                  <c:v>2.9409619657071302E-2</c:v>
                </c:pt>
                <c:pt idx="61">
                  <c:v>1.15149834441677E-2</c:v>
                </c:pt>
                <c:pt idx="62">
                  <c:v>0.85097194461417303</c:v>
                </c:pt>
                <c:pt idx="63">
                  <c:v>0.45039091999466901</c:v>
                </c:pt>
                <c:pt idx="64">
                  <c:v>2.07468368132636E-2</c:v>
                </c:pt>
                <c:pt idx="65">
                  <c:v>6.3370555018568406E-2</c:v>
                </c:pt>
                <c:pt idx="66">
                  <c:v>0.63642127993950703</c:v>
                </c:pt>
                <c:pt idx="67">
                  <c:v>0.74120637794393196</c:v>
                </c:pt>
                <c:pt idx="68">
                  <c:v>1.5224115471704601E-2</c:v>
                </c:pt>
                <c:pt idx="69">
                  <c:v>0.40558611889992702</c:v>
                </c:pt>
                <c:pt idx="70">
                  <c:v>0.99763434068877599</c:v>
                </c:pt>
                <c:pt idx="71">
                  <c:v>0.55013725912369404</c:v>
                </c:pt>
                <c:pt idx="72">
                  <c:v>0.27358940827216199</c:v>
                </c:pt>
                <c:pt idx="73">
                  <c:v>0.79962997105522704</c:v>
                </c:pt>
                <c:pt idx="74">
                  <c:v>0.900429345990579</c:v>
                </c:pt>
                <c:pt idx="75">
                  <c:v>6.3375726317830006E-2</c:v>
                </c:pt>
                <c:pt idx="76">
                  <c:v>5.8613438829267103E-2</c:v>
                </c:pt>
                <c:pt idx="77">
                  <c:v>5.80977740116672E-3</c:v>
                </c:pt>
                <c:pt idx="78">
                  <c:v>1.41890469591453E-2</c:v>
                </c:pt>
                <c:pt idx="79">
                  <c:v>0.31179396564051198</c:v>
                </c:pt>
                <c:pt idx="80">
                  <c:v>1.05345915103137E-2</c:v>
                </c:pt>
                <c:pt idx="81">
                  <c:v>2.42824705667282E-2</c:v>
                </c:pt>
                <c:pt idx="82">
                  <c:v>2.2881916374296499E-2</c:v>
                </c:pt>
                <c:pt idx="83">
                  <c:v>0.99960911666936703</c:v>
                </c:pt>
                <c:pt idx="84">
                  <c:v>0.99444043755259004</c:v>
                </c:pt>
                <c:pt idx="85">
                  <c:v>0.53112296530076597</c:v>
                </c:pt>
                <c:pt idx="86">
                  <c:v>6.6560717327738203E-2</c:v>
                </c:pt>
                <c:pt idx="87">
                  <c:v>5.0761854224311504E-3</c:v>
                </c:pt>
                <c:pt idx="88">
                  <c:v>0.60536269352938898</c:v>
                </c:pt>
                <c:pt idx="89">
                  <c:v>0.87523472974610905</c:v>
                </c:pt>
                <c:pt idx="90">
                  <c:v>0.18290395551226801</c:v>
                </c:pt>
                <c:pt idx="91">
                  <c:v>2.5359856286328801E-2</c:v>
                </c:pt>
                <c:pt idx="92">
                  <c:v>0.31887285020671802</c:v>
                </c:pt>
                <c:pt idx="93">
                  <c:v>2.67160530516307E-2</c:v>
                </c:pt>
                <c:pt idx="94">
                  <c:v>6.9068601706449906E-2</c:v>
                </c:pt>
                <c:pt idx="95">
                  <c:v>0.60126390463469104</c:v>
                </c:pt>
                <c:pt idx="96">
                  <c:v>5.0585272649403797E-3</c:v>
                </c:pt>
                <c:pt idx="97">
                  <c:v>0.139790911155843</c:v>
                </c:pt>
                <c:pt idx="98">
                  <c:v>7.9823783986596106E-2</c:v>
                </c:pt>
                <c:pt idx="99">
                  <c:v>0.90237209806116103</c:v>
                </c:pt>
                <c:pt idx="100">
                  <c:v>0.408343951901185</c:v>
                </c:pt>
                <c:pt idx="101">
                  <c:v>0.18635329050744001</c:v>
                </c:pt>
                <c:pt idx="102">
                  <c:v>0.54007880118847695</c:v>
                </c:pt>
                <c:pt idx="103">
                  <c:v>0.975890810970651</c:v>
                </c:pt>
                <c:pt idx="104">
                  <c:v>0.84864048857067098</c:v>
                </c:pt>
                <c:pt idx="105">
                  <c:v>0.99888492417484298</c:v>
                </c:pt>
                <c:pt idx="106">
                  <c:v>2.0904176830508801E-2</c:v>
                </c:pt>
                <c:pt idx="107">
                  <c:v>2.66958778178246E-2</c:v>
                </c:pt>
                <c:pt idx="108">
                  <c:v>0.63435540312852001</c:v>
                </c:pt>
                <c:pt idx="109">
                  <c:v>2.7177581265613301E-2</c:v>
                </c:pt>
                <c:pt idx="110">
                  <c:v>0.74241615866031296</c:v>
                </c:pt>
                <c:pt idx="111">
                  <c:v>0.99140808372273304</c:v>
                </c:pt>
                <c:pt idx="112">
                  <c:v>0.165618449495611</c:v>
                </c:pt>
                <c:pt idx="113">
                  <c:v>1.7382011830480701E-2</c:v>
                </c:pt>
                <c:pt idx="114">
                  <c:v>0.18886559027049599</c:v>
                </c:pt>
                <c:pt idx="115">
                  <c:v>4.28488037752097E-2</c:v>
                </c:pt>
                <c:pt idx="116">
                  <c:v>1.79079175200208E-2</c:v>
                </c:pt>
                <c:pt idx="117">
                  <c:v>1.05210404804678E-3</c:v>
                </c:pt>
                <c:pt idx="118">
                  <c:v>0.87029164951024396</c:v>
                </c:pt>
                <c:pt idx="119">
                  <c:v>0.37852347508709799</c:v>
                </c:pt>
                <c:pt idx="120">
                  <c:v>0.87812526045766404</c:v>
                </c:pt>
                <c:pt idx="121">
                  <c:v>9.4677301442564504E-2</c:v>
                </c:pt>
                <c:pt idx="122">
                  <c:v>0.99923842424480303</c:v>
                </c:pt>
                <c:pt idx="123">
                  <c:v>7.64313660919404E-2</c:v>
                </c:pt>
                <c:pt idx="124">
                  <c:v>0.90140469077734697</c:v>
                </c:pt>
                <c:pt idx="125">
                  <c:v>4.5296217222477002E-2</c:v>
                </c:pt>
                <c:pt idx="126">
                  <c:v>1.50786513160211E-2</c:v>
                </c:pt>
                <c:pt idx="127">
                  <c:v>7.9178343217669506E-2</c:v>
                </c:pt>
                <c:pt idx="128">
                  <c:v>7.9749097998459501E-2</c:v>
                </c:pt>
                <c:pt idx="129">
                  <c:v>5.0606814971113502E-2</c:v>
                </c:pt>
                <c:pt idx="130">
                  <c:v>0.89309169873945105</c:v>
                </c:pt>
                <c:pt idx="131">
                  <c:v>0.35736492348050503</c:v>
                </c:pt>
                <c:pt idx="132">
                  <c:v>6.3024953678932003E-2</c:v>
                </c:pt>
                <c:pt idx="133">
                  <c:v>3.0663085539817801E-2</c:v>
                </c:pt>
                <c:pt idx="134">
                  <c:v>1.91937199631675E-3</c:v>
                </c:pt>
                <c:pt idx="135">
                  <c:v>0.48305276534999902</c:v>
                </c:pt>
                <c:pt idx="136">
                  <c:v>0.13534317289992001</c:v>
                </c:pt>
                <c:pt idx="137">
                  <c:v>0.75586494077295496</c:v>
                </c:pt>
                <c:pt idx="138">
                  <c:v>0.28499670464174698</c:v>
                </c:pt>
                <c:pt idx="139">
                  <c:v>4.54222089389867E-2</c:v>
                </c:pt>
                <c:pt idx="140">
                  <c:v>0.14182767598465201</c:v>
                </c:pt>
                <c:pt idx="141">
                  <c:v>0.27121882365838901</c:v>
                </c:pt>
                <c:pt idx="142">
                  <c:v>2.8789755554377201E-2</c:v>
                </c:pt>
                <c:pt idx="143">
                  <c:v>0.20560088934416601</c:v>
                </c:pt>
                <c:pt idx="144">
                  <c:v>0.160684539358638</c:v>
                </c:pt>
                <c:pt idx="145">
                  <c:v>0.77120887466435195</c:v>
                </c:pt>
                <c:pt idx="146">
                  <c:v>0.51085929663712604</c:v>
                </c:pt>
                <c:pt idx="147">
                  <c:v>7.8413639291525297E-2</c:v>
                </c:pt>
                <c:pt idx="148">
                  <c:v>3.4821594342855297E-2</c:v>
                </c:pt>
                <c:pt idx="149">
                  <c:v>0.98550387145601603</c:v>
                </c:pt>
                <c:pt idx="150">
                  <c:v>1.78187132351901E-2</c:v>
                </c:pt>
                <c:pt idx="151">
                  <c:v>0.53176224039684095</c:v>
                </c:pt>
                <c:pt idx="152">
                  <c:v>0.99653295260016495</c:v>
                </c:pt>
                <c:pt idx="153">
                  <c:v>0.110927700131741</c:v>
                </c:pt>
                <c:pt idx="154">
                  <c:v>0.532862843219847</c:v>
                </c:pt>
                <c:pt idx="155">
                  <c:v>4.9436728346282398E-2</c:v>
                </c:pt>
                <c:pt idx="156">
                  <c:v>0.96787880359327405</c:v>
                </c:pt>
                <c:pt idx="157" formatCode="0.00E+00">
                  <c:v>3.2188330589599801E-5</c:v>
                </c:pt>
                <c:pt idx="158">
                  <c:v>1.41421359620697E-3</c:v>
                </c:pt>
                <c:pt idx="159">
                  <c:v>0.69678868250632098</c:v>
                </c:pt>
                <c:pt idx="160">
                  <c:v>0.25516858929270603</c:v>
                </c:pt>
                <c:pt idx="161">
                  <c:v>0.74585581215301699</c:v>
                </c:pt>
                <c:pt idx="162">
                  <c:v>8.1461342475505003E-3</c:v>
                </c:pt>
                <c:pt idx="163">
                  <c:v>8.2063840480854994E-2</c:v>
                </c:pt>
                <c:pt idx="164">
                  <c:v>0.31287500209381403</c:v>
                </c:pt>
                <c:pt idx="165">
                  <c:v>0.732667249324646</c:v>
                </c:pt>
                <c:pt idx="166">
                  <c:v>0.19288794505385601</c:v>
                </c:pt>
                <c:pt idx="167">
                  <c:v>0.81381372223120196</c:v>
                </c:pt>
                <c:pt idx="168">
                  <c:v>0.69265576294015696</c:v>
                </c:pt>
                <c:pt idx="169">
                  <c:v>0.92949698499238997</c:v>
                </c:pt>
                <c:pt idx="170">
                  <c:v>8.2525246232964394E-2</c:v>
                </c:pt>
                <c:pt idx="171">
                  <c:v>0.131390523252161</c:v>
                </c:pt>
                <c:pt idx="172">
                  <c:v>0.54749619060811705</c:v>
                </c:pt>
                <c:pt idx="173">
                  <c:v>2.2063270995052502E-2</c:v>
                </c:pt>
                <c:pt idx="174">
                  <c:v>0.573685379040487</c:v>
                </c:pt>
                <c:pt idx="175">
                  <c:v>6.0186698638028099E-2</c:v>
                </c:pt>
                <c:pt idx="176">
                  <c:v>0.24749627121640999</c:v>
                </c:pt>
                <c:pt idx="177">
                  <c:v>6.0834263483919796E-3</c:v>
                </c:pt>
                <c:pt idx="178">
                  <c:v>0.98332626030242698</c:v>
                </c:pt>
                <c:pt idx="179">
                  <c:v>0.22962114384372301</c:v>
                </c:pt>
                <c:pt idx="180">
                  <c:v>3.9429756817221599E-2</c:v>
                </c:pt>
                <c:pt idx="181">
                  <c:v>0.10551425754230299</c:v>
                </c:pt>
                <c:pt idx="182">
                  <c:v>6.2187597803846596E-3</c:v>
                </c:pt>
                <c:pt idx="183">
                  <c:v>0.99583838698550098</c:v>
                </c:pt>
                <c:pt idx="184">
                  <c:v>0.64732857204196403</c:v>
                </c:pt>
                <c:pt idx="185">
                  <c:v>0.88054420664339705</c:v>
                </c:pt>
                <c:pt idx="186">
                  <c:v>2.1616819710557601E-2</c:v>
                </c:pt>
                <c:pt idx="187">
                  <c:v>0.48478849072790797</c:v>
                </c:pt>
                <c:pt idx="188">
                  <c:v>0.530260863643776</c:v>
                </c:pt>
                <c:pt idx="189">
                  <c:v>2.83240971579172E-2</c:v>
                </c:pt>
                <c:pt idx="190">
                  <c:v>0.13946161117471401</c:v>
                </c:pt>
                <c:pt idx="191">
                  <c:v>0.96463821562451701</c:v>
                </c:pt>
                <c:pt idx="192">
                  <c:v>0.830809923857736</c:v>
                </c:pt>
                <c:pt idx="193">
                  <c:v>0.68621678944079301</c:v>
                </c:pt>
                <c:pt idx="194">
                  <c:v>5.7874145135291599E-2</c:v>
                </c:pt>
                <c:pt idx="195">
                  <c:v>0.99660719068230097</c:v>
                </c:pt>
                <c:pt idx="196">
                  <c:v>0.91265088811082096</c:v>
                </c:pt>
                <c:pt idx="197">
                  <c:v>0.38587972649059898</c:v>
                </c:pt>
                <c:pt idx="198">
                  <c:v>0.51586252667185195</c:v>
                </c:pt>
                <c:pt idx="199">
                  <c:v>0.98585577565101201</c:v>
                </c:pt>
                <c:pt idx="200">
                  <c:v>0.35046375258478801</c:v>
                </c:pt>
                <c:pt idx="201">
                  <c:v>1.4051877739416001E-3</c:v>
                </c:pt>
                <c:pt idx="202">
                  <c:v>6.5267544088283003E-2</c:v>
                </c:pt>
                <c:pt idx="203">
                  <c:v>0.98995740401112198</c:v>
                </c:pt>
                <c:pt idx="204">
                  <c:v>0.11040870971160099</c:v>
                </c:pt>
                <c:pt idx="205">
                  <c:v>0.47475297778151498</c:v>
                </c:pt>
                <c:pt idx="206">
                  <c:v>3.5413499844602001E-2</c:v>
                </c:pt>
                <c:pt idx="207">
                  <c:v>4.1275846903654397E-4</c:v>
                </c:pt>
                <c:pt idx="208">
                  <c:v>0.54439904857447896</c:v>
                </c:pt>
                <c:pt idx="209">
                  <c:v>0.94454287561165895</c:v>
                </c:pt>
                <c:pt idx="210">
                  <c:v>8.2969540109511894E-2</c:v>
                </c:pt>
                <c:pt idx="211">
                  <c:v>3.1178074573717102E-2</c:v>
                </c:pt>
                <c:pt idx="212">
                  <c:v>0.74589152217149701</c:v>
                </c:pt>
                <c:pt idx="213">
                  <c:v>0.98854029305255198</c:v>
                </c:pt>
                <c:pt idx="214">
                  <c:v>0.60820335078945897</c:v>
                </c:pt>
                <c:pt idx="215">
                  <c:v>0.575036814073691</c:v>
                </c:pt>
                <c:pt idx="216">
                  <c:v>1.8870875972657401E-2</c:v>
                </c:pt>
                <c:pt idx="217">
                  <c:v>0.75993551251904801</c:v>
                </c:pt>
                <c:pt idx="218">
                  <c:v>0.112569611861137</c:v>
                </c:pt>
                <c:pt idx="219">
                  <c:v>0.99574507918407595</c:v>
                </c:pt>
                <c:pt idx="220">
                  <c:v>5.0356166619068901E-2</c:v>
                </c:pt>
                <c:pt idx="221">
                  <c:v>2.5329621757857301E-2</c:v>
                </c:pt>
                <c:pt idx="222">
                  <c:v>1.17718926510173E-2</c:v>
                </c:pt>
                <c:pt idx="223">
                  <c:v>0.99517893481318898</c:v>
                </c:pt>
                <c:pt idx="224">
                  <c:v>0.126590126602868</c:v>
                </c:pt>
                <c:pt idx="225">
                  <c:v>0.49940470081083799</c:v>
                </c:pt>
                <c:pt idx="226">
                  <c:v>0.10884701921513</c:v>
                </c:pt>
                <c:pt idx="227">
                  <c:v>1.0109816016709501E-2</c:v>
                </c:pt>
                <c:pt idx="228">
                  <c:v>3.1704002047496502E-2</c:v>
                </c:pt>
                <c:pt idx="229">
                  <c:v>5.1323791159893099E-2</c:v>
                </c:pt>
                <c:pt idx="230">
                  <c:v>2.7843609987979401E-2</c:v>
                </c:pt>
                <c:pt idx="231">
                  <c:v>0.12768032915977601</c:v>
                </c:pt>
                <c:pt idx="232">
                  <c:v>4.7684081279154501E-2</c:v>
                </c:pt>
                <c:pt idx="233">
                  <c:v>0.79396792180642795</c:v>
                </c:pt>
                <c:pt idx="234">
                  <c:v>8.3166132571868001E-3</c:v>
                </c:pt>
                <c:pt idx="235">
                  <c:v>0.70756275385756695</c:v>
                </c:pt>
                <c:pt idx="236">
                  <c:v>0.422038923572014</c:v>
                </c:pt>
                <c:pt idx="237">
                  <c:v>0.30576224377382799</c:v>
                </c:pt>
                <c:pt idx="238">
                  <c:v>0.97227025215363405</c:v>
                </c:pt>
                <c:pt idx="239">
                  <c:v>0.79615534108463704</c:v>
                </c:pt>
                <c:pt idx="240">
                  <c:v>0.77238997973661105</c:v>
                </c:pt>
                <c:pt idx="241">
                  <c:v>0.72096181727534703</c:v>
                </c:pt>
                <c:pt idx="242">
                  <c:v>0.10188926261532499</c:v>
                </c:pt>
                <c:pt idx="243">
                  <c:v>0.82810326293157899</c:v>
                </c:pt>
                <c:pt idx="244">
                  <c:v>0.98304957521580305</c:v>
                </c:pt>
                <c:pt idx="245">
                  <c:v>6.34120704674552E-2</c:v>
                </c:pt>
                <c:pt idx="246">
                  <c:v>0.77351589638638496</c:v>
                </c:pt>
                <c:pt idx="247">
                  <c:v>0.71487620705142596</c:v>
                </c:pt>
                <c:pt idx="248">
                  <c:v>1.4997540910309799E-3</c:v>
                </c:pt>
                <c:pt idx="249">
                  <c:v>0.93244172016023896</c:v>
                </c:pt>
                <c:pt idx="250">
                  <c:v>0.24024087616096401</c:v>
                </c:pt>
                <c:pt idx="251">
                  <c:v>3.5051811053025102E-3</c:v>
                </c:pt>
                <c:pt idx="252">
                  <c:v>0.30858190341201502</c:v>
                </c:pt>
                <c:pt idx="253">
                  <c:v>0.274365080715124</c:v>
                </c:pt>
                <c:pt idx="254">
                  <c:v>0.58062308019741604</c:v>
                </c:pt>
                <c:pt idx="255">
                  <c:v>2.54122116356729E-2</c:v>
                </c:pt>
                <c:pt idx="256">
                  <c:v>0.42216935038450099</c:v>
                </c:pt>
                <c:pt idx="257">
                  <c:v>1.22022408615756E-2</c:v>
                </c:pt>
                <c:pt idx="258">
                  <c:v>0.18286683698878001</c:v>
                </c:pt>
                <c:pt idx="259">
                  <c:v>0.41163587620396203</c:v>
                </c:pt>
                <c:pt idx="260">
                  <c:v>0.99304958169872803</c:v>
                </c:pt>
                <c:pt idx="261">
                  <c:v>4.1686613158260097E-2</c:v>
                </c:pt>
                <c:pt idx="262">
                  <c:v>0.98431664411366704</c:v>
                </c:pt>
                <c:pt idx="263">
                  <c:v>3.4824126150413602E-2</c:v>
                </c:pt>
                <c:pt idx="264">
                  <c:v>7.0219714651742395E-4</c:v>
                </c:pt>
                <c:pt idx="265">
                  <c:v>0.67725876224042003</c:v>
                </c:pt>
                <c:pt idx="266">
                  <c:v>2.5257227663343498E-2</c:v>
                </c:pt>
                <c:pt idx="267">
                  <c:v>0.99015105700025896</c:v>
                </c:pt>
                <c:pt idx="268">
                  <c:v>0.61445178818673396</c:v>
                </c:pt>
                <c:pt idx="269">
                  <c:v>0.29631131877750699</c:v>
                </c:pt>
                <c:pt idx="270">
                  <c:v>0.116130577167398</c:v>
                </c:pt>
                <c:pt idx="271">
                  <c:v>2.7642218496786799E-2</c:v>
                </c:pt>
                <c:pt idx="272">
                  <c:v>0.14873577042781</c:v>
                </c:pt>
                <c:pt idx="273">
                  <c:v>0.456303332221003</c:v>
                </c:pt>
                <c:pt idx="274">
                  <c:v>4.0283077082967897E-2</c:v>
                </c:pt>
                <c:pt idx="275">
                  <c:v>5.9225603076510501E-2</c:v>
                </c:pt>
                <c:pt idx="276">
                  <c:v>0.183886928866898</c:v>
                </c:pt>
                <c:pt idx="277">
                  <c:v>3.7718043303929402E-2</c:v>
                </c:pt>
                <c:pt idx="278">
                  <c:v>3.5106057897046298E-3</c:v>
                </c:pt>
                <c:pt idx="279">
                  <c:v>0.87496784017221896</c:v>
                </c:pt>
                <c:pt idx="280">
                  <c:v>0.37032232111429497</c:v>
                </c:pt>
                <c:pt idx="281">
                  <c:v>0.23023336773744299</c:v>
                </c:pt>
                <c:pt idx="282">
                  <c:v>0.74390519419170598</c:v>
                </c:pt>
                <c:pt idx="283">
                  <c:v>0.17065759996295199</c:v>
                </c:pt>
                <c:pt idx="284">
                  <c:v>0.95970543423057297</c:v>
                </c:pt>
                <c:pt idx="285">
                  <c:v>0.65364729752854001</c:v>
                </c:pt>
                <c:pt idx="286">
                  <c:v>5.4992157993935198E-2</c:v>
                </c:pt>
                <c:pt idx="287">
                  <c:v>0.218485743717967</c:v>
                </c:pt>
                <c:pt idx="288">
                  <c:v>3.25722983257229E-2</c:v>
                </c:pt>
                <c:pt idx="289">
                  <c:v>3.9359822852783499E-2</c:v>
                </c:pt>
                <c:pt idx="290">
                  <c:v>3.3790477551530702E-2</c:v>
                </c:pt>
                <c:pt idx="291">
                  <c:v>0.83991087344028503</c:v>
                </c:pt>
                <c:pt idx="292">
                  <c:v>0.273036844490608</c:v>
                </c:pt>
                <c:pt idx="293">
                  <c:v>0.61937183299351695</c:v>
                </c:pt>
                <c:pt idx="294">
                  <c:v>0.63513916668311099</c:v>
                </c:pt>
                <c:pt idx="295">
                  <c:v>0.55955254857523096</c:v>
                </c:pt>
                <c:pt idx="296">
                  <c:v>0.18922174261417901</c:v>
                </c:pt>
                <c:pt idx="297">
                  <c:v>3.7755240362002902E-4</c:v>
                </c:pt>
                <c:pt idx="298">
                  <c:v>4.7961031909285801E-2</c:v>
                </c:pt>
                <c:pt idx="299">
                  <c:v>0.23662121201595801</c:v>
                </c:pt>
                <c:pt idx="300">
                  <c:v>0.88216679485770699</c:v>
                </c:pt>
                <c:pt idx="301">
                  <c:v>0.124416201549297</c:v>
                </c:pt>
                <c:pt idx="302">
                  <c:v>0.10078697848209001</c:v>
                </c:pt>
                <c:pt idx="303">
                  <c:v>0.792132829036165</c:v>
                </c:pt>
                <c:pt idx="304">
                  <c:v>0.92902842978212297</c:v>
                </c:pt>
                <c:pt idx="305">
                  <c:v>0.822230454530812</c:v>
                </c:pt>
                <c:pt idx="306">
                  <c:v>0.68021912154113395</c:v>
                </c:pt>
                <c:pt idx="307">
                  <c:v>2.0760134020180999E-2</c:v>
                </c:pt>
                <c:pt idx="308">
                  <c:v>8.3912437052928696E-2</c:v>
                </c:pt>
                <c:pt idx="309">
                  <c:v>0.56234430612224895</c:v>
                </c:pt>
                <c:pt idx="310">
                  <c:v>7.4151326068628606E-2</c:v>
                </c:pt>
                <c:pt idx="311">
                  <c:v>0.70349364891402599</c:v>
                </c:pt>
                <c:pt idx="312">
                  <c:v>5.6694099452396698E-3</c:v>
                </c:pt>
                <c:pt idx="313">
                  <c:v>1.2921551823153601E-2</c:v>
                </c:pt>
                <c:pt idx="314">
                  <c:v>0.96489415827693004</c:v>
                </c:pt>
                <c:pt idx="315">
                  <c:v>0.88868393019393999</c:v>
                </c:pt>
                <c:pt idx="316">
                  <c:v>0.90987583728148902</c:v>
                </c:pt>
                <c:pt idx="317">
                  <c:v>0.71897760493913598</c:v>
                </c:pt>
                <c:pt idx="318">
                  <c:v>0.99441703198411602</c:v>
                </c:pt>
                <c:pt idx="319">
                  <c:v>0.65181721963057904</c:v>
                </c:pt>
                <c:pt idx="320">
                  <c:v>4.0451493281525801E-2</c:v>
                </c:pt>
                <c:pt idx="321">
                  <c:v>0.33847773556359101</c:v>
                </c:pt>
                <c:pt idx="322">
                  <c:v>0.72915802344133995</c:v>
                </c:pt>
                <c:pt idx="323">
                  <c:v>0.78228089414825097</c:v>
                </c:pt>
                <c:pt idx="324">
                  <c:v>9.4313565492848399E-3</c:v>
                </c:pt>
                <c:pt idx="325">
                  <c:v>0.96757812616137495</c:v>
                </c:pt>
                <c:pt idx="326">
                  <c:v>0.81939532089122302</c:v>
                </c:pt>
                <c:pt idx="327">
                  <c:v>0.43338306429193602</c:v>
                </c:pt>
                <c:pt idx="328">
                  <c:v>0.97361929184457796</c:v>
                </c:pt>
                <c:pt idx="329">
                  <c:v>0.352058286788696</c:v>
                </c:pt>
                <c:pt idx="330">
                  <c:v>0.86162428614841702</c:v>
                </c:pt>
                <c:pt idx="331">
                  <c:v>0.81109386260454197</c:v>
                </c:pt>
                <c:pt idx="332">
                  <c:v>5.9392788566835601E-2</c:v>
                </c:pt>
                <c:pt idx="333">
                  <c:v>0.117870745119877</c:v>
                </c:pt>
                <c:pt idx="334">
                  <c:v>0.581438396345345</c:v>
                </c:pt>
                <c:pt idx="335">
                  <c:v>0.63685492039879699</c:v>
                </c:pt>
                <c:pt idx="336">
                  <c:v>1.9701232826378E-2</c:v>
                </c:pt>
                <c:pt idx="337">
                  <c:v>4.6106454196120403E-2</c:v>
                </c:pt>
                <c:pt idx="338">
                  <c:v>0.799680301526139</c:v>
                </c:pt>
                <c:pt idx="339">
                  <c:v>0.68073958618235197</c:v>
                </c:pt>
                <c:pt idx="340">
                  <c:v>5.0156356414178697E-2</c:v>
                </c:pt>
                <c:pt idx="341">
                  <c:v>0.12603724772230701</c:v>
                </c:pt>
                <c:pt idx="342">
                  <c:v>7.0843697358517504E-2</c:v>
                </c:pt>
                <c:pt idx="343">
                  <c:v>0.71962515222852197</c:v>
                </c:pt>
                <c:pt idx="344">
                  <c:v>8.3963013503330006E-2</c:v>
                </c:pt>
                <c:pt idx="345">
                  <c:v>5.3692860753167503E-2</c:v>
                </c:pt>
                <c:pt idx="346">
                  <c:v>4.8866193154194597E-2</c:v>
                </c:pt>
                <c:pt idx="347">
                  <c:v>0.98679042276959195</c:v>
                </c:pt>
                <c:pt idx="348">
                  <c:v>8.2487654562638693E-2</c:v>
                </c:pt>
                <c:pt idx="349">
                  <c:v>0.22301410655901199</c:v>
                </c:pt>
                <c:pt idx="350">
                  <c:v>0.45630018945768902</c:v>
                </c:pt>
                <c:pt idx="351" formatCode="0.00E+00">
                  <c:v>9.9835798474945392E-6</c:v>
                </c:pt>
                <c:pt idx="352">
                  <c:v>0.99340851699500998</c:v>
                </c:pt>
                <c:pt idx="353">
                  <c:v>0.92731445587004202</c:v>
                </c:pt>
                <c:pt idx="354">
                  <c:v>0.98163254363994201</c:v>
                </c:pt>
                <c:pt idx="355">
                  <c:v>2.7629233330523001E-2</c:v>
                </c:pt>
                <c:pt idx="356">
                  <c:v>0.86539154160982201</c:v>
                </c:pt>
                <c:pt idx="357">
                  <c:v>9.3299904792129407E-2</c:v>
                </c:pt>
                <c:pt idx="358">
                  <c:v>0.33395239655714298</c:v>
                </c:pt>
                <c:pt idx="359">
                  <c:v>0.99348587746874295</c:v>
                </c:pt>
                <c:pt idx="360">
                  <c:v>0.99848233921543095</c:v>
                </c:pt>
                <c:pt idx="361">
                  <c:v>0.26420731796667701</c:v>
                </c:pt>
                <c:pt idx="362">
                  <c:v>2.2413992149618998E-2</c:v>
                </c:pt>
                <c:pt idx="363">
                  <c:v>5.3656141975978403E-3</c:v>
                </c:pt>
                <c:pt idx="364">
                  <c:v>0.928662891765764</c:v>
                </c:pt>
                <c:pt idx="365">
                  <c:v>0.84254269281698102</c:v>
                </c:pt>
                <c:pt idx="366">
                  <c:v>0.549634598352019</c:v>
                </c:pt>
                <c:pt idx="367">
                  <c:v>2.1360403684638301E-2</c:v>
                </c:pt>
                <c:pt idx="368">
                  <c:v>0.93043893220840401</c:v>
                </c:pt>
                <c:pt idx="369">
                  <c:v>0.79129883637781895</c:v>
                </c:pt>
                <c:pt idx="370" formatCode="0.00E+00">
                  <c:v>1.16991802449062E-5</c:v>
                </c:pt>
                <c:pt idx="371">
                  <c:v>0.81700361398361099</c:v>
                </c:pt>
                <c:pt idx="372">
                  <c:v>1.02230068420474E-2</c:v>
                </c:pt>
                <c:pt idx="373">
                  <c:v>0.811437169771133</c:v>
                </c:pt>
                <c:pt idx="374">
                  <c:v>0.79516115804149901</c:v>
                </c:pt>
                <c:pt idx="375">
                  <c:v>0.35635670855289803</c:v>
                </c:pt>
                <c:pt idx="376">
                  <c:v>2.35510310483763E-2</c:v>
                </c:pt>
                <c:pt idx="377">
                  <c:v>0.13125690479042701</c:v>
                </c:pt>
                <c:pt idx="378">
                  <c:v>7.6526616556756896E-2</c:v>
                </c:pt>
                <c:pt idx="379">
                  <c:v>0.52994550690499298</c:v>
                </c:pt>
                <c:pt idx="380">
                  <c:v>0.62383292383292299</c:v>
                </c:pt>
                <c:pt idx="381">
                  <c:v>4.1894836930683597E-2</c:v>
                </c:pt>
                <c:pt idx="382">
                  <c:v>1.9661825536399901E-2</c:v>
                </c:pt>
                <c:pt idx="383">
                  <c:v>0.103467133216695</c:v>
                </c:pt>
                <c:pt idx="384">
                  <c:v>5.4198355027326103E-3</c:v>
                </c:pt>
                <c:pt idx="385">
                  <c:v>2.96200807283102E-2</c:v>
                </c:pt>
                <c:pt idx="386">
                  <c:v>0.81666728017201196</c:v>
                </c:pt>
                <c:pt idx="387">
                  <c:v>0.21029533053816499</c:v>
                </c:pt>
                <c:pt idx="388">
                  <c:v>8.2472113881487299E-2</c:v>
                </c:pt>
                <c:pt idx="389">
                  <c:v>0.87596830202119103</c:v>
                </c:pt>
                <c:pt idx="390">
                  <c:v>7.7256876854300605E-2</c:v>
                </c:pt>
                <c:pt idx="391">
                  <c:v>0.99844575972529703</c:v>
                </c:pt>
                <c:pt idx="392">
                  <c:v>0.98049322062987998</c:v>
                </c:pt>
                <c:pt idx="393">
                  <c:v>0.269047789993269</c:v>
                </c:pt>
                <c:pt idx="394">
                  <c:v>0.107692898396846</c:v>
                </c:pt>
                <c:pt idx="395">
                  <c:v>4.8848277241508799E-4</c:v>
                </c:pt>
                <c:pt idx="396">
                  <c:v>0.81831844302330603</c:v>
                </c:pt>
                <c:pt idx="397">
                  <c:v>0.104469377183368</c:v>
                </c:pt>
                <c:pt idx="398">
                  <c:v>0.75882430997876804</c:v>
                </c:pt>
                <c:pt idx="399">
                  <c:v>7.51479797973513E-2</c:v>
                </c:pt>
                <c:pt idx="400">
                  <c:v>0.44943713755069498</c:v>
                </c:pt>
                <c:pt idx="401">
                  <c:v>0.64554316298608205</c:v>
                </c:pt>
                <c:pt idx="402">
                  <c:v>3.4229687218881297E-2</c:v>
                </c:pt>
                <c:pt idx="403">
                  <c:v>0.311626616805531</c:v>
                </c:pt>
                <c:pt idx="404">
                  <c:v>8.2663780977555404E-2</c:v>
                </c:pt>
                <c:pt idx="405">
                  <c:v>7.9797740694347308E-3</c:v>
                </c:pt>
                <c:pt idx="406">
                  <c:v>0.69328635501805902</c:v>
                </c:pt>
                <c:pt idx="407">
                  <c:v>0.94659350831416</c:v>
                </c:pt>
                <c:pt idx="408">
                  <c:v>2.5378417334184E-2</c:v>
                </c:pt>
                <c:pt idx="409">
                  <c:v>0.995158116105747</c:v>
                </c:pt>
                <c:pt idx="410">
                  <c:v>0.83632977458761204</c:v>
                </c:pt>
                <c:pt idx="411">
                  <c:v>1.1583418621607699E-2</c:v>
                </c:pt>
                <c:pt idx="412">
                  <c:v>0.55074437437173196</c:v>
                </c:pt>
                <c:pt idx="413">
                  <c:v>0.99190330067990595</c:v>
                </c:pt>
                <c:pt idx="414">
                  <c:v>5.2897626571300503E-2</c:v>
                </c:pt>
                <c:pt idx="415">
                  <c:v>2.9980096373040301E-2</c:v>
                </c:pt>
                <c:pt idx="416">
                  <c:v>1.10807259900789E-2</c:v>
                </c:pt>
                <c:pt idx="417">
                  <c:v>8.43676516863575E-2</c:v>
                </c:pt>
                <c:pt idx="418">
                  <c:v>0.69681521605938102</c:v>
                </c:pt>
                <c:pt idx="419">
                  <c:v>0.24858177284388699</c:v>
                </c:pt>
                <c:pt idx="420">
                  <c:v>0.860821776481558</c:v>
                </c:pt>
                <c:pt idx="421">
                  <c:v>0.51178637504955704</c:v>
                </c:pt>
                <c:pt idx="422">
                  <c:v>0.24400101664496701</c:v>
                </c:pt>
                <c:pt idx="423">
                  <c:v>0.41169901923033297</c:v>
                </c:pt>
                <c:pt idx="424">
                  <c:v>0.92510546009199401</c:v>
                </c:pt>
                <c:pt idx="425">
                  <c:v>0.95537370190799498</c:v>
                </c:pt>
                <c:pt idx="426">
                  <c:v>0.100150104598371</c:v>
                </c:pt>
                <c:pt idx="427">
                  <c:v>0.93860852463792699</c:v>
                </c:pt>
                <c:pt idx="428">
                  <c:v>4.1423727155358503E-3</c:v>
                </c:pt>
                <c:pt idx="429">
                  <c:v>0.75899053502909897</c:v>
                </c:pt>
                <c:pt idx="430">
                  <c:v>0.55056082901358505</c:v>
                </c:pt>
                <c:pt idx="431">
                  <c:v>1.9441978746651499E-3</c:v>
                </c:pt>
                <c:pt idx="432">
                  <c:v>0.93337670933219596</c:v>
                </c:pt>
                <c:pt idx="433">
                  <c:v>0.41496673286193703</c:v>
                </c:pt>
                <c:pt idx="434">
                  <c:v>2.0465658997349499E-2</c:v>
                </c:pt>
                <c:pt idx="435">
                  <c:v>0.838551153612629</c:v>
                </c:pt>
                <c:pt idx="436">
                  <c:v>0.34193842594652302</c:v>
                </c:pt>
                <c:pt idx="437">
                  <c:v>0.962349830632096</c:v>
                </c:pt>
                <c:pt idx="438">
                  <c:v>0.98792352039532305</c:v>
                </c:pt>
                <c:pt idx="439">
                  <c:v>2.8580581694862502E-2</c:v>
                </c:pt>
                <c:pt idx="440">
                  <c:v>0.97769269394928404</c:v>
                </c:pt>
                <c:pt idx="441">
                  <c:v>1.13892018488943E-2</c:v>
                </c:pt>
                <c:pt idx="442">
                  <c:v>0.37154936946502598</c:v>
                </c:pt>
                <c:pt idx="443">
                  <c:v>1.7474306660947201E-3</c:v>
                </c:pt>
                <c:pt idx="444">
                  <c:v>0.37806206511526502</c:v>
                </c:pt>
                <c:pt idx="445">
                  <c:v>0.99091830136499104</c:v>
                </c:pt>
                <c:pt idx="446">
                  <c:v>0.97779487756225403</c:v>
                </c:pt>
                <c:pt idx="447">
                  <c:v>1.4615010899325299E-2</c:v>
                </c:pt>
                <c:pt idx="448">
                  <c:v>9.7123529564224695E-2</c:v>
                </c:pt>
                <c:pt idx="449">
                  <c:v>0.116442415768023</c:v>
                </c:pt>
                <c:pt idx="450">
                  <c:v>3.55591289087583E-2</c:v>
                </c:pt>
                <c:pt idx="451">
                  <c:v>0.40892893135002201</c:v>
                </c:pt>
                <c:pt idx="452">
                  <c:v>0.32987501366106597</c:v>
                </c:pt>
                <c:pt idx="453">
                  <c:v>0.33777592558931302</c:v>
                </c:pt>
                <c:pt idx="454">
                  <c:v>0.88700814648667103</c:v>
                </c:pt>
                <c:pt idx="455">
                  <c:v>4.1851361959759498E-2</c:v>
                </c:pt>
                <c:pt idx="456">
                  <c:v>5.8142884104102198E-2</c:v>
                </c:pt>
                <c:pt idx="457">
                  <c:v>0.33617802061141</c:v>
                </c:pt>
                <c:pt idx="458">
                  <c:v>1.4307858405748899E-2</c:v>
                </c:pt>
                <c:pt idx="459">
                  <c:v>0.269454094010182</c:v>
                </c:pt>
                <c:pt idx="460">
                  <c:v>4.9940077592669496E-4</c:v>
                </c:pt>
                <c:pt idx="461">
                  <c:v>0.94487646804819103</c:v>
                </c:pt>
                <c:pt idx="462">
                  <c:v>0.339376636699873</c:v>
                </c:pt>
                <c:pt idx="463">
                  <c:v>0.82282910541281995</c:v>
                </c:pt>
                <c:pt idx="464">
                  <c:v>3.3433448339394801E-2</c:v>
                </c:pt>
                <c:pt idx="465">
                  <c:v>0.942092605490782</c:v>
                </c:pt>
                <c:pt idx="466">
                  <c:v>0.81713161557542102</c:v>
                </c:pt>
                <c:pt idx="467">
                  <c:v>0.33094288733339899</c:v>
                </c:pt>
                <c:pt idx="468">
                  <c:v>6.4827031919251099E-2</c:v>
                </c:pt>
                <c:pt idx="469">
                  <c:v>0.54063507041501202</c:v>
                </c:pt>
                <c:pt idx="470">
                  <c:v>0.48837169118055401</c:v>
                </c:pt>
                <c:pt idx="471">
                  <c:v>0.65942398310464301</c:v>
                </c:pt>
                <c:pt idx="472">
                  <c:v>0.80906064510363196</c:v>
                </c:pt>
                <c:pt idx="473">
                  <c:v>0.98034867196866804</c:v>
                </c:pt>
                <c:pt idx="474">
                  <c:v>1.02879478732897E-3</c:v>
                </c:pt>
                <c:pt idx="475">
                  <c:v>3.7731769181991101E-2</c:v>
                </c:pt>
                <c:pt idx="476">
                  <c:v>0.99983681335332997</c:v>
                </c:pt>
                <c:pt idx="477">
                  <c:v>0.99928104027525899</c:v>
                </c:pt>
                <c:pt idx="478">
                  <c:v>0.693519039100434</c:v>
                </c:pt>
                <c:pt idx="479">
                  <c:v>0.80155361887371501</c:v>
                </c:pt>
                <c:pt idx="480">
                  <c:v>0.50200211854297605</c:v>
                </c:pt>
                <c:pt idx="481">
                  <c:v>0.90842625796658605</c:v>
                </c:pt>
                <c:pt idx="482">
                  <c:v>0.78748416972612001</c:v>
                </c:pt>
                <c:pt idx="483">
                  <c:v>0.97488241730817204</c:v>
                </c:pt>
                <c:pt idx="484">
                  <c:v>6.3417390925842601E-2</c:v>
                </c:pt>
                <c:pt idx="485">
                  <c:v>0.61727498682948501</c:v>
                </c:pt>
                <c:pt idx="486">
                  <c:v>0.77150773771577996</c:v>
                </c:pt>
                <c:pt idx="487">
                  <c:v>0.367880203324632</c:v>
                </c:pt>
                <c:pt idx="488">
                  <c:v>2.1095979527806299E-2</c:v>
                </c:pt>
                <c:pt idx="489">
                  <c:v>0.80144375268355506</c:v>
                </c:pt>
                <c:pt idx="490">
                  <c:v>0.18725779076409699</c:v>
                </c:pt>
                <c:pt idx="491">
                  <c:v>1.09235408905445E-2</c:v>
                </c:pt>
                <c:pt idx="492">
                  <c:v>4.8789827305673001E-4</c:v>
                </c:pt>
                <c:pt idx="493">
                  <c:v>0.84091760352762901</c:v>
                </c:pt>
                <c:pt idx="494">
                  <c:v>0.63910036607392895</c:v>
                </c:pt>
                <c:pt idx="495">
                  <c:v>0.82875065318221097</c:v>
                </c:pt>
                <c:pt idx="496">
                  <c:v>3.0460416855467801E-2</c:v>
                </c:pt>
                <c:pt idx="497">
                  <c:v>1.23636040332941E-4</c:v>
                </c:pt>
                <c:pt idx="498">
                  <c:v>0.20231987943415</c:v>
                </c:pt>
                <c:pt idx="499">
                  <c:v>1.4181354908193E-2</c:v>
                </c:pt>
                <c:pt idx="500">
                  <c:v>6.02836981174303E-3</c:v>
                </c:pt>
                <c:pt idx="501">
                  <c:v>5.2236097648941597E-2</c:v>
                </c:pt>
                <c:pt idx="502">
                  <c:v>2.4451320358513599E-2</c:v>
                </c:pt>
                <c:pt idx="503">
                  <c:v>1.0747882441150099E-2</c:v>
                </c:pt>
                <c:pt idx="504">
                  <c:v>0.50721916661543298</c:v>
                </c:pt>
                <c:pt idx="505">
                  <c:v>5.15038617620111E-3</c:v>
                </c:pt>
                <c:pt idx="506">
                  <c:v>0.77799702171666096</c:v>
                </c:pt>
                <c:pt idx="507">
                  <c:v>0.96390966594651095</c:v>
                </c:pt>
                <c:pt idx="508">
                  <c:v>0.216750193178055</c:v>
                </c:pt>
                <c:pt idx="509">
                  <c:v>0.11687132051249501</c:v>
                </c:pt>
                <c:pt idx="510">
                  <c:v>0.47210993411010199</c:v>
                </c:pt>
                <c:pt idx="511">
                  <c:v>2.4078876683400301E-2</c:v>
                </c:pt>
                <c:pt idx="512">
                  <c:v>0.62731381023259103</c:v>
                </c:pt>
                <c:pt idx="513">
                  <c:v>0.377945165237281</c:v>
                </c:pt>
                <c:pt idx="514">
                  <c:v>8.1278893689726003E-2</c:v>
                </c:pt>
                <c:pt idx="515">
                  <c:v>8.9548867556696801E-3</c:v>
                </c:pt>
                <c:pt idx="516">
                  <c:v>9.1153226535301002E-4</c:v>
                </c:pt>
                <c:pt idx="517">
                  <c:v>0.28074355855983202</c:v>
                </c:pt>
                <c:pt idx="518">
                  <c:v>0.10180423505984</c:v>
                </c:pt>
                <c:pt idx="519">
                  <c:v>0.230558311487437</c:v>
                </c:pt>
                <c:pt idx="520">
                  <c:v>0.29695519374532497</c:v>
                </c:pt>
                <c:pt idx="521">
                  <c:v>0.239620430196538</c:v>
                </c:pt>
                <c:pt idx="522">
                  <c:v>1.1029312223033E-2</c:v>
                </c:pt>
                <c:pt idx="523">
                  <c:v>0.17037834697991</c:v>
                </c:pt>
                <c:pt idx="524">
                  <c:v>0.64422579205711705</c:v>
                </c:pt>
                <c:pt idx="525">
                  <c:v>1.22470129064983E-2</c:v>
                </c:pt>
                <c:pt idx="526">
                  <c:v>2.8675062276694401E-2</c:v>
                </c:pt>
                <c:pt idx="527">
                  <c:v>3.1700418667688898E-2</c:v>
                </c:pt>
                <c:pt idx="528">
                  <c:v>0.142650752015169</c:v>
                </c:pt>
                <c:pt idx="529">
                  <c:v>0.58542020482733703</c:v>
                </c:pt>
                <c:pt idx="530">
                  <c:v>1.63998782135449E-2</c:v>
                </c:pt>
                <c:pt idx="531">
                  <c:v>1.06128743972033E-3</c:v>
                </c:pt>
                <c:pt idx="532">
                  <c:v>0.24409908609091499</c:v>
                </c:pt>
                <c:pt idx="533">
                  <c:v>6.43494139746833E-2</c:v>
                </c:pt>
                <c:pt idx="534">
                  <c:v>0.217649640570034</c:v>
                </c:pt>
                <c:pt idx="535">
                  <c:v>0.976556151854721</c:v>
                </c:pt>
                <c:pt idx="536">
                  <c:v>0.289706260936821</c:v>
                </c:pt>
                <c:pt idx="537">
                  <c:v>0.80147965474722505</c:v>
                </c:pt>
                <c:pt idx="538">
                  <c:v>0.56491893925260706</c:v>
                </c:pt>
                <c:pt idx="539">
                  <c:v>2.22536594603529E-2</c:v>
                </c:pt>
                <c:pt idx="540">
                  <c:v>0.796924559712608</c:v>
                </c:pt>
                <c:pt idx="541">
                  <c:v>8.6952156494584099E-3</c:v>
                </c:pt>
                <c:pt idx="542">
                  <c:v>0.14800943338330499</c:v>
                </c:pt>
                <c:pt idx="543">
                  <c:v>3.4935250089105301E-2</c:v>
                </c:pt>
                <c:pt idx="544">
                  <c:v>0.51090847758436198</c:v>
                </c:pt>
                <c:pt idx="545">
                  <c:v>1.86561719368794E-3</c:v>
                </c:pt>
                <c:pt idx="546">
                  <c:v>2.7462880890069499E-2</c:v>
                </c:pt>
                <c:pt idx="547">
                  <c:v>0.61593087325900198</c:v>
                </c:pt>
                <c:pt idx="548">
                  <c:v>4.3057190436635003E-3</c:v>
                </c:pt>
                <c:pt idx="549">
                  <c:v>0.99999541563709504</c:v>
                </c:pt>
                <c:pt idx="550">
                  <c:v>0.155414015436248</c:v>
                </c:pt>
                <c:pt idx="551">
                  <c:v>0.80117763884809501</c:v>
                </c:pt>
                <c:pt idx="552" formatCode="0.00E+00">
                  <c:v>4.0488187494913598E-6</c:v>
                </c:pt>
                <c:pt idx="553">
                  <c:v>1.6572532222333E-2</c:v>
                </c:pt>
                <c:pt idx="554">
                  <c:v>0.55783319596726499</c:v>
                </c:pt>
                <c:pt idx="555">
                  <c:v>0.95816832087523296</c:v>
                </c:pt>
                <c:pt idx="556">
                  <c:v>0.34507490945449298</c:v>
                </c:pt>
                <c:pt idx="557">
                  <c:v>4.9325824921356799E-3</c:v>
                </c:pt>
                <c:pt idx="558">
                  <c:v>6.5753938153786495E-2</c:v>
                </c:pt>
                <c:pt idx="559">
                  <c:v>0.105041722310431</c:v>
                </c:pt>
                <c:pt idx="560">
                  <c:v>0.39283928484316299</c:v>
                </c:pt>
                <c:pt idx="561">
                  <c:v>1.6338528728263399E-2</c:v>
                </c:pt>
                <c:pt idx="562">
                  <c:v>0.220956863349766</c:v>
                </c:pt>
                <c:pt idx="563">
                  <c:v>0.61461324348080804</c:v>
                </c:pt>
                <c:pt idx="564">
                  <c:v>0.971321519242203</c:v>
                </c:pt>
                <c:pt idx="565">
                  <c:v>0.25441484668951803</c:v>
                </c:pt>
                <c:pt idx="566">
                  <c:v>4.6530544246727902E-2</c:v>
                </c:pt>
                <c:pt idx="567">
                  <c:v>0.13409752827688201</c:v>
                </c:pt>
                <c:pt idx="568">
                  <c:v>0.18819641099985701</c:v>
                </c:pt>
                <c:pt idx="569">
                  <c:v>5.2229051909677901E-3</c:v>
                </c:pt>
                <c:pt idx="570">
                  <c:v>4.46258059716233E-2</c:v>
                </c:pt>
                <c:pt idx="571">
                  <c:v>9.3218109169515395E-2</c:v>
                </c:pt>
                <c:pt idx="572">
                  <c:v>1.69403178218334E-2</c:v>
                </c:pt>
                <c:pt idx="573">
                  <c:v>0.362140492111926</c:v>
                </c:pt>
                <c:pt idx="574">
                  <c:v>0.50246786283401801</c:v>
                </c:pt>
                <c:pt idx="575">
                  <c:v>0.158521424165256</c:v>
                </c:pt>
                <c:pt idx="576">
                  <c:v>5.0042729040347997E-2</c:v>
                </c:pt>
                <c:pt idx="577">
                  <c:v>0.55416003941357195</c:v>
                </c:pt>
                <c:pt idx="578">
                  <c:v>0.13206642119477899</c:v>
                </c:pt>
                <c:pt idx="579">
                  <c:v>0.241631414879765</c:v>
                </c:pt>
                <c:pt idx="580">
                  <c:v>3.44621264236031E-2</c:v>
                </c:pt>
                <c:pt idx="581">
                  <c:v>0.97301382579336004</c:v>
                </c:pt>
                <c:pt idx="582">
                  <c:v>2.9251497509759E-2</c:v>
                </c:pt>
                <c:pt idx="583">
                  <c:v>0.57843022612707995</c:v>
                </c:pt>
                <c:pt idx="584">
                  <c:v>2.86501794384144E-2</c:v>
                </c:pt>
                <c:pt idx="585">
                  <c:v>4.0272391867493498E-2</c:v>
                </c:pt>
                <c:pt idx="586">
                  <c:v>2.1748527154212799E-2</c:v>
                </c:pt>
                <c:pt idx="587">
                  <c:v>0.998538588814325</c:v>
                </c:pt>
                <c:pt idx="588">
                  <c:v>2.3813468435396602E-2</c:v>
                </c:pt>
                <c:pt idx="589">
                  <c:v>0.76183881981017398</c:v>
                </c:pt>
                <c:pt idx="590">
                  <c:v>0.20369370524055899</c:v>
                </c:pt>
                <c:pt idx="591">
                  <c:v>0.99580430819724797</c:v>
                </c:pt>
                <c:pt idx="592">
                  <c:v>0.126600176925491</c:v>
                </c:pt>
                <c:pt idx="593">
                  <c:v>0.88987861217797803</c:v>
                </c:pt>
                <c:pt idx="594">
                  <c:v>0.96474468230160804</c:v>
                </c:pt>
                <c:pt idx="595">
                  <c:v>0.66865341643117704</c:v>
                </c:pt>
                <c:pt idx="596">
                  <c:v>9.9677755740967804E-3</c:v>
                </c:pt>
                <c:pt idx="597">
                  <c:v>0.88486313760630297</c:v>
                </c:pt>
                <c:pt idx="598">
                  <c:v>0.84398875475442303</c:v>
                </c:pt>
                <c:pt idx="599">
                  <c:v>0.92607839464980202</c:v>
                </c:pt>
                <c:pt idx="600">
                  <c:v>0.99532010934831505</c:v>
                </c:pt>
                <c:pt idx="601">
                  <c:v>8.0492003660589395E-3</c:v>
                </c:pt>
                <c:pt idx="602">
                  <c:v>5.2507016065152803E-2</c:v>
                </c:pt>
                <c:pt idx="603">
                  <c:v>6.1009641583933396E-3</c:v>
                </c:pt>
                <c:pt idx="604">
                  <c:v>0.10516937379782</c:v>
                </c:pt>
                <c:pt idx="605">
                  <c:v>0.95024590036768697</c:v>
                </c:pt>
                <c:pt idx="606">
                  <c:v>9.6361557446768997E-2</c:v>
                </c:pt>
                <c:pt idx="607">
                  <c:v>0.125646405190667</c:v>
                </c:pt>
                <c:pt idx="608">
                  <c:v>0.33814259821138098</c:v>
                </c:pt>
                <c:pt idx="609">
                  <c:v>1.8428789627551099E-2</c:v>
                </c:pt>
                <c:pt idx="610">
                  <c:v>0.15704745364335301</c:v>
                </c:pt>
                <c:pt idx="611">
                  <c:v>0.87790775616804195</c:v>
                </c:pt>
                <c:pt idx="612">
                  <c:v>0.72481931608756001</c:v>
                </c:pt>
                <c:pt idx="613">
                  <c:v>0.85618457569248396</c:v>
                </c:pt>
                <c:pt idx="614">
                  <c:v>3.5659052770651198E-3</c:v>
                </c:pt>
                <c:pt idx="615">
                  <c:v>3.18089089354677E-2</c:v>
                </c:pt>
                <c:pt idx="616">
                  <c:v>5.5778374475532501E-2</c:v>
                </c:pt>
                <c:pt idx="617">
                  <c:v>0.12143742944991499</c:v>
                </c:pt>
                <c:pt idx="618">
                  <c:v>2.2065905361508299E-2</c:v>
                </c:pt>
                <c:pt idx="619">
                  <c:v>0.67356743172130296</c:v>
                </c:pt>
                <c:pt idx="620">
                  <c:v>0.32382885599900402</c:v>
                </c:pt>
                <c:pt idx="621">
                  <c:v>0.37607604782028597</c:v>
                </c:pt>
                <c:pt idx="622">
                  <c:v>0.68732004588929596</c:v>
                </c:pt>
                <c:pt idx="623">
                  <c:v>5.5306505876698601E-2</c:v>
                </c:pt>
                <c:pt idx="624">
                  <c:v>0.34955562344273899</c:v>
                </c:pt>
                <c:pt idx="625">
                  <c:v>4.9504117648174903E-2</c:v>
                </c:pt>
                <c:pt idx="626">
                  <c:v>9.6389213301604198E-3</c:v>
                </c:pt>
                <c:pt idx="627">
                  <c:v>2.4598976657222899E-2</c:v>
                </c:pt>
                <c:pt idx="628">
                  <c:v>0.79191428481589698</c:v>
                </c:pt>
                <c:pt idx="629">
                  <c:v>0.64513797944760998</c:v>
                </c:pt>
                <c:pt idx="630">
                  <c:v>0.81142274214703003</c:v>
                </c:pt>
                <c:pt idx="631">
                  <c:v>3.3696600702643797E-2</c:v>
                </c:pt>
                <c:pt idx="632">
                  <c:v>0.70234617830180401</c:v>
                </c:pt>
                <c:pt idx="633">
                  <c:v>3.6200435681501303E-2</c:v>
                </c:pt>
                <c:pt idx="634">
                  <c:v>1.31910573087046E-3</c:v>
                </c:pt>
                <c:pt idx="635">
                  <c:v>0.67286904063180197</c:v>
                </c:pt>
                <c:pt idx="636">
                  <c:v>2.39518125746911E-2</c:v>
                </c:pt>
                <c:pt idx="637">
                  <c:v>0.99961876911057101</c:v>
                </c:pt>
                <c:pt idx="638">
                  <c:v>3.3314613150343601E-3</c:v>
                </c:pt>
                <c:pt idx="639">
                  <c:v>1.21517276683528E-2</c:v>
                </c:pt>
                <c:pt idx="640">
                  <c:v>0.81586329166861304</c:v>
                </c:pt>
                <c:pt idx="641">
                  <c:v>1.68816043708278E-2</c:v>
                </c:pt>
                <c:pt idx="642">
                  <c:v>0.110401624703121</c:v>
                </c:pt>
                <c:pt idx="643">
                  <c:v>0.59744021959397198</c:v>
                </c:pt>
                <c:pt idx="644">
                  <c:v>0.272797568111115</c:v>
                </c:pt>
                <c:pt idx="645">
                  <c:v>0.48215229246616798</c:v>
                </c:pt>
                <c:pt idx="646">
                  <c:v>4.8913981575073498E-2</c:v>
                </c:pt>
                <c:pt idx="647">
                  <c:v>4.4722769228565801E-2</c:v>
                </c:pt>
                <c:pt idx="648">
                  <c:v>9.63844537402502E-4</c:v>
                </c:pt>
                <c:pt idx="649">
                  <c:v>0.138893738309432</c:v>
                </c:pt>
                <c:pt idx="650">
                  <c:v>3.6118293123833502E-2</c:v>
                </c:pt>
                <c:pt idx="651">
                  <c:v>7.6003630038569095E-2</c:v>
                </c:pt>
                <c:pt idx="652">
                  <c:v>0.63645434314820104</c:v>
                </c:pt>
                <c:pt idx="653">
                  <c:v>0.595793120514724</c:v>
                </c:pt>
                <c:pt idx="654">
                  <c:v>5.0848556545382E-2</c:v>
                </c:pt>
                <c:pt idx="655">
                  <c:v>0.29790117571307401</c:v>
                </c:pt>
                <c:pt idx="656">
                  <c:v>2.1625171423396299E-2</c:v>
                </c:pt>
                <c:pt idx="657">
                  <c:v>0.980897067341158</c:v>
                </c:pt>
                <c:pt idx="658">
                  <c:v>0.99968463250589701</c:v>
                </c:pt>
                <c:pt idx="659">
                  <c:v>9.9272599882163706E-2</c:v>
                </c:pt>
                <c:pt idx="660">
                  <c:v>0.92356045983294299</c:v>
                </c:pt>
                <c:pt idx="661">
                  <c:v>2.31069441636115E-2</c:v>
                </c:pt>
                <c:pt idx="662">
                  <c:v>3.0603225323281101E-2</c:v>
                </c:pt>
                <c:pt idx="663">
                  <c:v>1.9907825560827801E-2</c:v>
                </c:pt>
                <c:pt idx="664">
                  <c:v>5.8905929681075601E-2</c:v>
                </c:pt>
                <c:pt idx="665">
                  <c:v>2.3378844656854799E-2</c:v>
                </c:pt>
                <c:pt idx="666">
                  <c:v>0.89293349394534904</c:v>
                </c:pt>
                <c:pt idx="667">
                  <c:v>1.24132652713441E-2</c:v>
                </c:pt>
                <c:pt idx="668">
                  <c:v>6.7454361624444898E-3</c:v>
                </c:pt>
                <c:pt idx="669">
                  <c:v>1.06562469841456E-2</c:v>
                </c:pt>
                <c:pt idx="670">
                  <c:v>0.33044751697619201</c:v>
                </c:pt>
                <c:pt idx="671">
                  <c:v>0.97406893625625401</c:v>
                </c:pt>
                <c:pt idx="672">
                  <c:v>5.2169477755088199E-2</c:v>
                </c:pt>
                <c:pt idx="673">
                  <c:v>6.8829084331961499E-2</c:v>
                </c:pt>
                <c:pt idx="674">
                  <c:v>0.59892029300958205</c:v>
                </c:pt>
                <c:pt idx="675">
                  <c:v>8.8515067054763294E-2</c:v>
                </c:pt>
                <c:pt idx="676">
                  <c:v>8.7963090925381408E-3</c:v>
                </c:pt>
                <c:pt idx="677">
                  <c:v>7.5417453343449806E-2</c:v>
                </c:pt>
                <c:pt idx="678">
                  <c:v>1.50571718858972E-2</c:v>
                </c:pt>
                <c:pt idx="679">
                  <c:v>4.6373859378950499E-2</c:v>
                </c:pt>
                <c:pt idx="680">
                  <c:v>3.0556301841511098E-4</c:v>
                </c:pt>
                <c:pt idx="681">
                  <c:v>4.86252154446579E-2</c:v>
                </c:pt>
                <c:pt idx="682">
                  <c:v>0.99976477451284795</c:v>
                </c:pt>
                <c:pt idx="683">
                  <c:v>0.10566898839994</c:v>
                </c:pt>
                <c:pt idx="684">
                  <c:v>0.21000088472087</c:v>
                </c:pt>
                <c:pt idx="685">
                  <c:v>9.8251443954722097E-3</c:v>
                </c:pt>
                <c:pt idx="686">
                  <c:v>0.58541332240181698</c:v>
                </c:pt>
                <c:pt idx="687">
                  <c:v>0.999339873194246</c:v>
                </c:pt>
                <c:pt idx="688">
                  <c:v>0.93843809953729795</c:v>
                </c:pt>
                <c:pt idx="689">
                  <c:v>5.4523588247743199E-2</c:v>
                </c:pt>
                <c:pt idx="690">
                  <c:v>9.6741156373908996E-2</c:v>
                </c:pt>
                <c:pt idx="691">
                  <c:v>0.82172558607227997</c:v>
                </c:pt>
                <c:pt idx="692">
                  <c:v>0.25386925742720901</c:v>
                </c:pt>
                <c:pt idx="693">
                  <c:v>1.51519498228407E-2</c:v>
                </c:pt>
                <c:pt idx="694">
                  <c:v>0.67484850581757405</c:v>
                </c:pt>
                <c:pt idx="695">
                  <c:v>0.107648868820787</c:v>
                </c:pt>
                <c:pt idx="696">
                  <c:v>3.9133730845657702E-2</c:v>
                </c:pt>
                <c:pt idx="697">
                  <c:v>2.6166018089095401E-3</c:v>
                </c:pt>
                <c:pt idx="698">
                  <c:v>4.3811845400234702E-2</c:v>
                </c:pt>
                <c:pt idx="699">
                  <c:v>3.2796773066169502E-2</c:v>
                </c:pt>
                <c:pt idx="700">
                  <c:v>2.02276703980547E-2</c:v>
                </c:pt>
                <c:pt idx="701">
                  <c:v>0.303900491155213</c:v>
                </c:pt>
                <c:pt idx="702">
                  <c:v>0.22164535544486699</c:v>
                </c:pt>
                <c:pt idx="703">
                  <c:v>1.1420926588416201E-2</c:v>
                </c:pt>
                <c:pt idx="704">
                  <c:v>0.97165881255148701</c:v>
                </c:pt>
                <c:pt idx="705">
                  <c:v>4.8567481920857997E-2</c:v>
                </c:pt>
                <c:pt idx="706">
                  <c:v>0.140928895234086</c:v>
                </c:pt>
                <c:pt idx="707">
                  <c:v>5.0822725593815399E-2</c:v>
                </c:pt>
                <c:pt idx="708">
                  <c:v>0.17836792266092799</c:v>
                </c:pt>
                <c:pt idx="709">
                  <c:v>3.9868124538239E-2</c:v>
                </c:pt>
                <c:pt idx="710">
                  <c:v>0.99995160408267902</c:v>
                </c:pt>
                <c:pt idx="711">
                  <c:v>0.60064295536477497</c:v>
                </c:pt>
                <c:pt idx="712">
                  <c:v>0.63963211308007495</c:v>
                </c:pt>
                <c:pt idx="713">
                  <c:v>0.87345595553302102</c:v>
                </c:pt>
                <c:pt idx="714">
                  <c:v>9.9483717235901506E-2</c:v>
                </c:pt>
                <c:pt idx="715">
                  <c:v>0.13671119001352</c:v>
                </c:pt>
                <c:pt idx="716">
                  <c:v>4.6915575848658297E-2</c:v>
                </c:pt>
                <c:pt idx="717">
                  <c:v>6.2900059217418994E-2</c:v>
                </c:pt>
                <c:pt idx="718">
                  <c:v>0.82402782263819296</c:v>
                </c:pt>
                <c:pt idx="719">
                  <c:v>0.26751085782182299</c:v>
                </c:pt>
                <c:pt idx="720">
                  <c:v>0.667414648558882</c:v>
                </c:pt>
                <c:pt idx="721">
                  <c:v>0.780931759743142</c:v>
                </c:pt>
                <c:pt idx="722">
                  <c:v>0.42534169683182399</c:v>
                </c:pt>
                <c:pt idx="723">
                  <c:v>0.16102784920896601</c:v>
                </c:pt>
                <c:pt idx="724">
                  <c:v>0.19968422701298899</c:v>
                </c:pt>
                <c:pt idx="725">
                  <c:v>0.99930207932229398</c:v>
                </c:pt>
                <c:pt idx="726">
                  <c:v>0.11877046883483</c:v>
                </c:pt>
                <c:pt idx="727">
                  <c:v>3.4182775735071003E-2</c:v>
                </c:pt>
                <c:pt idx="728">
                  <c:v>7.2289105392250299E-3</c:v>
                </c:pt>
                <c:pt idx="729">
                  <c:v>0.99992990719712904</c:v>
                </c:pt>
                <c:pt idx="730">
                  <c:v>0.88117237138757898</c:v>
                </c:pt>
                <c:pt idx="731">
                  <c:v>0.48016176054236398</c:v>
                </c:pt>
                <c:pt idx="732">
                  <c:v>0.249333839525266</c:v>
                </c:pt>
                <c:pt idx="733">
                  <c:v>0.957561542676587</c:v>
                </c:pt>
                <c:pt idx="734">
                  <c:v>2.8632840254071999E-2</c:v>
                </c:pt>
                <c:pt idx="735">
                  <c:v>3.3984735426227201E-2</c:v>
                </c:pt>
                <c:pt idx="736">
                  <c:v>0.88334864867185903</c:v>
                </c:pt>
                <c:pt idx="737">
                  <c:v>8.5440584769443904E-3</c:v>
                </c:pt>
                <c:pt idx="738">
                  <c:v>0.24404907825438399</c:v>
                </c:pt>
                <c:pt idx="739">
                  <c:v>0.66889192395559505</c:v>
                </c:pt>
                <c:pt idx="740">
                  <c:v>3.23505097735401E-2</c:v>
                </c:pt>
                <c:pt idx="741">
                  <c:v>0.34636064895075902</c:v>
                </c:pt>
                <c:pt idx="742">
                  <c:v>0.95470582116783198</c:v>
                </c:pt>
                <c:pt idx="743">
                  <c:v>0.892240293280254</c:v>
                </c:pt>
                <c:pt idx="744">
                  <c:v>1.50481210140726E-2</c:v>
                </c:pt>
                <c:pt idx="745">
                  <c:v>0.99968571841627196</c:v>
                </c:pt>
                <c:pt idx="746">
                  <c:v>0.99933283205579604</c:v>
                </c:pt>
                <c:pt idx="747">
                  <c:v>2.3610632496844901E-2</c:v>
                </c:pt>
                <c:pt idx="748">
                  <c:v>0.99953960371244999</c:v>
                </c:pt>
                <c:pt idx="749">
                  <c:v>0.64905259043796504</c:v>
                </c:pt>
                <c:pt idx="750">
                  <c:v>2.4314309185827698E-3</c:v>
                </c:pt>
                <c:pt idx="751">
                  <c:v>1.2831106474611E-2</c:v>
                </c:pt>
                <c:pt idx="752">
                  <c:v>0.10841057129817799</c:v>
                </c:pt>
                <c:pt idx="753">
                  <c:v>0.77178722618976503</c:v>
                </c:pt>
                <c:pt idx="754">
                  <c:v>0.122174465320528</c:v>
                </c:pt>
                <c:pt idx="755">
                  <c:v>2.2838107094279601E-2</c:v>
                </c:pt>
                <c:pt idx="756">
                  <c:v>1.17123611882348E-2</c:v>
                </c:pt>
                <c:pt idx="757">
                  <c:v>0.116890064457709</c:v>
                </c:pt>
                <c:pt idx="758">
                  <c:v>5.1807738591512303E-2</c:v>
                </c:pt>
                <c:pt idx="759">
                  <c:v>0.95198084498920299</c:v>
                </c:pt>
                <c:pt idx="760">
                  <c:v>0.61485246189146903</c:v>
                </c:pt>
                <c:pt idx="761">
                  <c:v>0.58636636848990498</c:v>
                </c:pt>
                <c:pt idx="762">
                  <c:v>0.43396154052664998</c:v>
                </c:pt>
                <c:pt idx="763">
                  <c:v>0.99997143722186899</c:v>
                </c:pt>
                <c:pt idx="764">
                  <c:v>0.95190855236368899</c:v>
                </c:pt>
                <c:pt idx="765">
                  <c:v>7.64721351009858E-2</c:v>
                </c:pt>
                <c:pt idx="766">
                  <c:v>4.2272219918997296E-3</c:v>
                </c:pt>
                <c:pt idx="767">
                  <c:v>7.5732468141354002E-3</c:v>
                </c:pt>
                <c:pt idx="768">
                  <c:v>0.30849068032177601</c:v>
                </c:pt>
                <c:pt idx="769">
                  <c:v>0.99496327940614104</c:v>
                </c:pt>
                <c:pt idx="770">
                  <c:v>0.98053533907853396</c:v>
                </c:pt>
                <c:pt idx="771">
                  <c:v>0.29719553668520599</c:v>
                </c:pt>
                <c:pt idx="772">
                  <c:v>0.83144925911202106</c:v>
                </c:pt>
                <c:pt idx="773">
                  <c:v>5.8673296636322203E-2</c:v>
                </c:pt>
                <c:pt idx="774">
                  <c:v>0.95954110322666997</c:v>
                </c:pt>
                <c:pt idx="775">
                  <c:v>0.67856725666420403</c:v>
                </c:pt>
                <c:pt idx="776">
                  <c:v>0.98209922584295595</c:v>
                </c:pt>
                <c:pt idx="777">
                  <c:v>0.44449855692655199</c:v>
                </c:pt>
                <c:pt idx="778">
                  <c:v>3.5273867466391301E-2</c:v>
                </c:pt>
                <c:pt idx="779">
                  <c:v>0.95535900104058202</c:v>
                </c:pt>
                <c:pt idx="780">
                  <c:v>3.3057725058573698E-2</c:v>
                </c:pt>
                <c:pt idx="781">
                  <c:v>0.102954795686498</c:v>
                </c:pt>
                <c:pt idx="782">
                  <c:v>4.8868379522425898E-2</c:v>
                </c:pt>
                <c:pt idx="783">
                  <c:v>6.1045663213627102E-2</c:v>
                </c:pt>
                <c:pt idx="784">
                  <c:v>0.11674388454211</c:v>
                </c:pt>
                <c:pt idx="785">
                  <c:v>5.31077779495902E-2</c:v>
                </c:pt>
                <c:pt idx="786">
                  <c:v>6.5975148272231499E-3</c:v>
                </c:pt>
                <c:pt idx="787">
                  <c:v>2.3142959719159101E-2</c:v>
                </c:pt>
                <c:pt idx="788">
                  <c:v>8.5581418021399795E-3</c:v>
                </c:pt>
                <c:pt idx="789">
                  <c:v>0.92811266931998704</c:v>
                </c:pt>
                <c:pt idx="790">
                  <c:v>3.6978758379235699E-2</c:v>
                </c:pt>
                <c:pt idx="791">
                  <c:v>0.88538962162910595</c:v>
                </c:pt>
                <c:pt idx="792">
                  <c:v>0.25658109580094202</c:v>
                </c:pt>
                <c:pt idx="793">
                  <c:v>0.57164456086095805</c:v>
                </c:pt>
                <c:pt idx="794">
                  <c:v>0.88049460347254804</c:v>
                </c:pt>
                <c:pt idx="795">
                  <c:v>0.53795018878884604</c:v>
                </c:pt>
                <c:pt idx="796">
                  <c:v>6.8454075187390703E-3</c:v>
                </c:pt>
                <c:pt idx="797">
                  <c:v>0.31059765413323498</c:v>
                </c:pt>
                <c:pt idx="798">
                  <c:v>0.28454082511254802</c:v>
                </c:pt>
                <c:pt idx="799">
                  <c:v>0.74278850785861505</c:v>
                </c:pt>
                <c:pt idx="800">
                  <c:v>7.2833027898876398E-3</c:v>
                </c:pt>
                <c:pt idx="801">
                  <c:v>0.13204496234899499</c:v>
                </c:pt>
                <c:pt idx="802">
                  <c:v>0.85746893774628996</c:v>
                </c:pt>
                <c:pt idx="803">
                  <c:v>0.481631911196226</c:v>
                </c:pt>
                <c:pt idx="804">
                  <c:v>0.70126903292709197</c:v>
                </c:pt>
                <c:pt idx="805">
                  <c:v>0.25536835531540802</c:v>
                </c:pt>
                <c:pt idx="806">
                  <c:v>1.54532990369798E-2</c:v>
                </c:pt>
                <c:pt idx="807">
                  <c:v>0.60133107774872796</c:v>
                </c:pt>
                <c:pt idx="808">
                  <c:v>0.379556228086674</c:v>
                </c:pt>
                <c:pt idx="809">
                  <c:v>4.9523222403680102E-2</c:v>
                </c:pt>
                <c:pt idx="810" formatCode="0.00E+00">
                  <c:v>3.5613842392923001E-6</c:v>
                </c:pt>
                <c:pt idx="811">
                  <c:v>3.3685598963800301E-2</c:v>
                </c:pt>
                <c:pt idx="812">
                  <c:v>8.9979902316982205E-2</c:v>
                </c:pt>
                <c:pt idx="813">
                  <c:v>0.139356957705917</c:v>
                </c:pt>
                <c:pt idx="814">
                  <c:v>6.7752801373220595E-2</c:v>
                </c:pt>
                <c:pt idx="815">
                  <c:v>5.5651997690486701E-4</c:v>
                </c:pt>
                <c:pt idx="816">
                  <c:v>3.2250285165048298E-2</c:v>
                </c:pt>
                <c:pt idx="817">
                  <c:v>0.78362348528958803</c:v>
                </c:pt>
                <c:pt idx="818">
                  <c:v>4.1080951788970997E-2</c:v>
                </c:pt>
                <c:pt idx="819">
                  <c:v>2.6707061898860701E-3</c:v>
                </c:pt>
                <c:pt idx="820">
                  <c:v>3.4531424527416997E-2</c:v>
                </c:pt>
                <c:pt idx="821">
                  <c:v>7.9600249238800602E-2</c:v>
                </c:pt>
                <c:pt idx="822">
                  <c:v>0.244207282473002</c:v>
                </c:pt>
                <c:pt idx="823">
                  <c:v>0.72162962426699395</c:v>
                </c:pt>
                <c:pt idx="824">
                  <c:v>0.82285477744228996</c:v>
                </c:pt>
                <c:pt idx="825">
                  <c:v>1.12001906393502E-2</c:v>
                </c:pt>
                <c:pt idx="826">
                  <c:v>0.163731879314957</c:v>
                </c:pt>
                <c:pt idx="827">
                  <c:v>0.101698758477932</c:v>
                </c:pt>
                <c:pt idx="828">
                  <c:v>0.256426008338631</c:v>
                </c:pt>
                <c:pt idx="829">
                  <c:v>0.97407481019199404</c:v>
                </c:pt>
                <c:pt idx="830">
                  <c:v>0.81092668460800699</c:v>
                </c:pt>
                <c:pt idx="831">
                  <c:v>7.2021675840908794E-2</c:v>
                </c:pt>
                <c:pt idx="832">
                  <c:v>5.86201611439E-2</c:v>
                </c:pt>
                <c:pt idx="833">
                  <c:v>0.41346762054221903</c:v>
                </c:pt>
                <c:pt idx="834">
                  <c:v>0.97962842096792901</c:v>
                </c:pt>
                <c:pt idx="835">
                  <c:v>2.0786571220555598E-2</c:v>
                </c:pt>
                <c:pt idx="836">
                  <c:v>0.18048702956277099</c:v>
                </c:pt>
                <c:pt idx="837">
                  <c:v>5.4251391525369098E-2</c:v>
                </c:pt>
                <c:pt idx="838">
                  <c:v>0.26148624201325499</c:v>
                </c:pt>
                <c:pt idx="839">
                  <c:v>2.1481735286829E-2</c:v>
                </c:pt>
                <c:pt idx="840">
                  <c:v>0.26652236090166898</c:v>
                </c:pt>
                <c:pt idx="841">
                  <c:v>4.1873209139309199E-4</c:v>
                </c:pt>
                <c:pt idx="842">
                  <c:v>0.82137101896986298</c:v>
                </c:pt>
                <c:pt idx="843">
                  <c:v>0.21043757791662099</c:v>
                </c:pt>
                <c:pt idx="844">
                  <c:v>9.2139281362184106E-2</c:v>
                </c:pt>
                <c:pt idx="845">
                  <c:v>8.7457972975830602E-3</c:v>
                </c:pt>
                <c:pt idx="846">
                  <c:v>4.19574497368356E-2</c:v>
                </c:pt>
                <c:pt idx="847">
                  <c:v>0.31679107776194398</c:v>
                </c:pt>
                <c:pt idx="848">
                  <c:v>0.87650584622652605</c:v>
                </c:pt>
                <c:pt idx="849">
                  <c:v>0.70282652056110195</c:v>
                </c:pt>
                <c:pt idx="850">
                  <c:v>7.7506136551556096E-2</c:v>
                </c:pt>
                <c:pt idx="851">
                  <c:v>1.8297359022492701E-2</c:v>
                </c:pt>
                <c:pt idx="852">
                  <c:v>0.87122447304501505</c:v>
                </c:pt>
                <c:pt idx="853">
                  <c:v>0.94393133539284702</c:v>
                </c:pt>
                <c:pt idx="854">
                  <c:v>3.98186193310857E-2</c:v>
                </c:pt>
                <c:pt idx="855">
                  <c:v>0.99940048352307098</c:v>
                </c:pt>
                <c:pt idx="856">
                  <c:v>0.33012405320771798</c:v>
                </c:pt>
                <c:pt idx="857">
                  <c:v>5.3658627798372202E-2</c:v>
                </c:pt>
                <c:pt idx="858">
                  <c:v>0.63211344825768301</c:v>
                </c:pt>
                <c:pt idx="859">
                  <c:v>0.98769329896907199</c:v>
                </c:pt>
                <c:pt idx="860">
                  <c:v>0.12900109884359701</c:v>
                </c:pt>
                <c:pt idx="861">
                  <c:v>0.90620587958460097</c:v>
                </c:pt>
                <c:pt idx="862">
                  <c:v>0.30886413117504402</c:v>
                </c:pt>
                <c:pt idx="863">
                  <c:v>0.65386388415516095</c:v>
                </c:pt>
                <c:pt idx="864">
                  <c:v>0.89104080360419302</c:v>
                </c:pt>
                <c:pt idx="865">
                  <c:v>0.96046098090731702</c:v>
                </c:pt>
                <c:pt idx="866">
                  <c:v>0.99856461399914198</c:v>
                </c:pt>
                <c:pt idx="867">
                  <c:v>0.99867627400476</c:v>
                </c:pt>
                <c:pt idx="868">
                  <c:v>5.5182603785898302E-2</c:v>
                </c:pt>
                <c:pt idx="869">
                  <c:v>0.18195963048142699</c:v>
                </c:pt>
                <c:pt idx="870">
                  <c:v>0.40051670744435097</c:v>
                </c:pt>
                <c:pt idx="871">
                  <c:v>0.88472740427397101</c:v>
                </c:pt>
                <c:pt idx="872">
                  <c:v>0.99469379568550498</c:v>
                </c:pt>
                <c:pt idx="873">
                  <c:v>0.99242800505380502</c:v>
                </c:pt>
                <c:pt idx="874">
                  <c:v>0.91246733189149298</c:v>
                </c:pt>
                <c:pt idx="875">
                  <c:v>2.76342773245816E-2</c:v>
                </c:pt>
                <c:pt idx="876">
                  <c:v>0.21052788796187499</c:v>
                </c:pt>
                <c:pt idx="877">
                  <c:v>0.99760175168057197</c:v>
                </c:pt>
                <c:pt idx="878">
                  <c:v>3.1761806630516302E-2</c:v>
                </c:pt>
                <c:pt idx="879">
                  <c:v>0.99994700208458398</c:v>
                </c:pt>
                <c:pt idx="880">
                  <c:v>0.738391241341533</c:v>
                </c:pt>
                <c:pt idx="881">
                  <c:v>1.4667382969091701E-2</c:v>
                </c:pt>
                <c:pt idx="882">
                  <c:v>0.78921816910095099</c:v>
                </c:pt>
                <c:pt idx="883">
                  <c:v>3.3214103428696698E-2</c:v>
                </c:pt>
                <c:pt idx="884">
                  <c:v>0.96488735226526501</c:v>
                </c:pt>
                <c:pt idx="885">
                  <c:v>0.26036340972288802</c:v>
                </c:pt>
                <c:pt idx="886">
                  <c:v>0.99711535396678597</c:v>
                </c:pt>
                <c:pt idx="887">
                  <c:v>0.60375865103939097</c:v>
                </c:pt>
                <c:pt idx="888">
                  <c:v>0.74664162615996399</c:v>
                </c:pt>
                <c:pt idx="889">
                  <c:v>0.31227576538823099</c:v>
                </c:pt>
                <c:pt idx="890">
                  <c:v>3.11599338530592E-2</c:v>
                </c:pt>
                <c:pt idx="891">
                  <c:v>0.89794205150131901</c:v>
                </c:pt>
                <c:pt idx="892">
                  <c:v>5.7546523026672597E-2</c:v>
                </c:pt>
                <c:pt idx="893">
                  <c:v>7.4743715584821402E-2</c:v>
                </c:pt>
                <c:pt idx="894">
                  <c:v>0.131193640140333</c:v>
                </c:pt>
                <c:pt idx="895">
                  <c:v>0.427410693729738</c:v>
                </c:pt>
                <c:pt idx="896">
                  <c:v>0.84564779067815599</c:v>
                </c:pt>
                <c:pt idx="897">
                  <c:v>8.0985883264099098E-2</c:v>
                </c:pt>
                <c:pt idx="898">
                  <c:v>0.87906294768419002</c:v>
                </c:pt>
                <c:pt idx="899">
                  <c:v>0.56012875095299597</c:v>
                </c:pt>
                <c:pt idx="900">
                  <c:v>1.6100595980278899E-2</c:v>
                </c:pt>
                <c:pt idx="901">
                  <c:v>7.3989059183961703E-2</c:v>
                </c:pt>
                <c:pt idx="902">
                  <c:v>0.654662337820342</c:v>
                </c:pt>
                <c:pt idx="903">
                  <c:v>5.5296581374915499E-2</c:v>
                </c:pt>
                <c:pt idx="904">
                  <c:v>4.7457873582218299E-2</c:v>
                </c:pt>
                <c:pt idx="905">
                  <c:v>2.40710458598806E-2</c:v>
                </c:pt>
                <c:pt idx="906">
                  <c:v>0.74640740632206304</c:v>
                </c:pt>
                <c:pt idx="907">
                  <c:v>5.2187705431808E-2</c:v>
                </c:pt>
                <c:pt idx="908">
                  <c:v>0.102967936378508</c:v>
                </c:pt>
                <c:pt idx="909">
                  <c:v>0.76034246488165103</c:v>
                </c:pt>
                <c:pt idx="910">
                  <c:v>4.0886439466458696E-3</c:v>
                </c:pt>
                <c:pt idx="911">
                  <c:v>5.4343336206453801E-3</c:v>
                </c:pt>
                <c:pt idx="912">
                  <c:v>0.118837016823593</c:v>
                </c:pt>
                <c:pt idx="913">
                  <c:v>1.77948786467474E-3</c:v>
                </c:pt>
                <c:pt idx="914">
                  <c:v>0.99579090561380901</c:v>
                </c:pt>
                <c:pt idx="915">
                  <c:v>0.30928729138901501</c:v>
                </c:pt>
                <c:pt idx="916">
                  <c:v>7.0032284232348597E-3</c:v>
                </c:pt>
                <c:pt idx="917">
                  <c:v>3.1316846497402698E-2</c:v>
                </c:pt>
                <c:pt idx="918">
                  <c:v>0.28628469825096298</c:v>
                </c:pt>
                <c:pt idx="919">
                  <c:v>7.9679101376620196E-2</c:v>
                </c:pt>
                <c:pt idx="920">
                  <c:v>0.29451877725810499</c:v>
                </c:pt>
                <c:pt idx="921">
                  <c:v>0.36547641493098898</c:v>
                </c:pt>
                <c:pt idx="922">
                  <c:v>9.2921401202851195E-3</c:v>
                </c:pt>
                <c:pt idx="923">
                  <c:v>0.94782837375842</c:v>
                </c:pt>
                <c:pt idx="924">
                  <c:v>0.99644717354766699</c:v>
                </c:pt>
                <c:pt idx="925">
                  <c:v>0.96039732773032704</c:v>
                </c:pt>
                <c:pt idx="926">
                  <c:v>2.7780288753313901E-2</c:v>
                </c:pt>
                <c:pt idx="927">
                  <c:v>5.6565334410213497E-3</c:v>
                </c:pt>
                <c:pt idx="928">
                  <c:v>0.298788872845964</c:v>
                </c:pt>
                <c:pt idx="929">
                  <c:v>0.53664325291217596</c:v>
                </c:pt>
                <c:pt idx="930">
                  <c:v>8.7982619187373601E-2</c:v>
                </c:pt>
                <c:pt idx="931">
                  <c:v>0.99480359176956001</c:v>
                </c:pt>
                <c:pt idx="932">
                  <c:v>0.76160500644211204</c:v>
                </c:pt>
                <c:pt idx="933">
                  <c:v>0.813754421465537</c:v>
                </c:pt>
                <c:pt idx="934">
                  <c:v>1.5197353310129E-3</c:v>
                </c:pt>
                <c:pt idx="935">
                  <c:v>0.126622265560318</c:v>
                </c:pt>
                <c:pt idx="936">
                  <c:v>0.95219619521340904</c:v>
                </c:pt>
                <c:pt idx="937">
                  <c:v>0.16646134572219001</c:v>
                </c:pt>
                <c:pt idx="938">
                  <c:v>5.8754026597206402E-3</c:v>
                </c:pt>
                <c:pt idx="939">
                  <c:v>0.71479722928282197</c:v>
                </c:pt>
                <c:pt idx="940">
                  <c:v>0.27681094110998999</c:v>
                </c:pt>
                <c:pt idx="941" formatCode="0.00E+00">
                  <c:v>7.8053704084535201E-6</c:v>
                </c:pt>
                <c:pt idx="942">
                  <c:v>0.65092297383864295</c:v>
                </c:pt>
                <c:pt idx="943">
                  <c:v>0.60057398649868199</c:v>
                </c:pt>
                <c:pt idx="944">
                  <c:v>0.99580823961466602</c:v>
                </c:pt>
                <c:pt idx="945">
                  <c:v>0.43218125995309697</c:v>
                </c:pt>
                <c:pt idx="946">
                  <c:v>0.64739962274319596</c:v>
                </c:pt>
                <c:pt idx="947">
                  <c:v>0.96014610711875104</c:v>
                </c:pt>
                <c:pt idx="948">
                  <c:v>0.98369314027247701</c:v>
                </c:pt>
                <c:pt idx="949">
                  <c:v>2.17160166963484E-2</c:v>
                </c:pt>
                <c:pt idx="950">
                  <c:v>0.639346225810419</c:v>
                </c:pt>
                <c:pt idx="951">
                  <c:v>0.91899307076834003</c:v>
                </c:pt>
                <c:pt idx="952">
                  <c:v>4.1689339948596797E-2</c:v>
                </c:pt>
                <c:pt idx="953">
                  <c:v>1.85278280307263E-2</c:v>
                </c:pt>
                <c:pt idx="954">
                  <c:v>3.5649053817912502E-2</c:v>
                </c:pt>
                <c:pt idx="955">
                  <c:v>1.29954132291774E-2</c:v>
                </c:pt>
                <c:pt idx="956">
                  <c:v>0.61401166929080697</c:v>
                </c:pt>
                <c:pt idx="957">
                  <c:v>0.15504063898532899</c:v>
                </c:pt>
                <c:pt idx="958">
                  <c:v>0.150647784423315</c:v>
                </c:pt>
                <c:pt idx="959">
                  <c:v>0.63247537899745399</c:v>
                </c:pt>
                <c:pt idx="960">
                  <c:v>0.98046955658947998</c:v>
                </c:pt>
                <c:pt idx="961">
                  <c:v>1.53261823082827E-2</c:v>
                </c:pt>
                <c:pt idx="962">
                  <c:v>0.240725355293083</c:v>
                </c:pt>
                <c:pt idx="963">
                  <c:v>2.5306313445790301E-2</c:v>
                </c:pt>
                <c:pt idx="964">
                  <c:v>0.64427478646139202</c:v>
                </c:pt>
                <c:pt idx="965">
                  <c:v>5.5808055024788E-2</c:v>
                </c:pt>
                <c:pt idx="966">
                  <c:v>0.53945704585141696</c:v>
                </c:pt>
                <c:pt idx="967">
                  <c:v>0.16159404228910801</c:v>
                </c:pt>
                <c:pt idx="968">
                  <c:v>3.6631649969715498E-2</c:v>
                </c:pt>
                <c:pt idx="969">
                  <c:v>1.1743927059589801E-3</c:v>
                </c:pt>
                <c:pt idx="970">
                  <c:v>1.74238381339453E-4</c:v>
                </c:pt>
                <c:pt idx="971">
                  <c:v>0.80510473735095001</c:v>
                </c:pt>
                <c:pt idx="972">
                  <c:v>9.5759383381677304E-2</c:v>
                </c:pt>
                <c:pt idx="973">
                  <c:v>0.22323040080859</c:v>
                </c:pt>
                <c:pt idx="974">
                  <c:v>0.158851735835706</c:v>
                </c:pt>
                <c:pt idx="975">
                  <c:v>0.56165207049410704</c:v>
                </c:pt>
                <c:pt idx="976">
                  <c:v>3.6382106297250603E-2</c:v>
                </c:pt>
                <c:pt idx="977">
                  <c:v>0.60131843518542005</c:v>
                </c:pt>
                <c:pt idx="978">
                  <c:v>6.8556472297355703E-2</c:v>
                </c:pt>
                <c:pt idx="979">
                  <c:v>0.63304566271266505</c:v>
                </c:pt>
                <c:pt idx="980">
                  <c:v>0.21248107070239999</c:v>
                </c:pt>
                <c:pt idx="981">
                  <c:v>0.273000095007363</c:v>
                </c:pt>
                <c:pt idx="982">
                  <c:v>0.20255777057118099</c:v>
                </c:pt>
                <c:pt idx="983">
                  <c:v>0.93347768876849302</c:v>
                </c:pt>
                <c:pt idx="984">
                  <c:v>1.9850578197411201E-4</c:v>
                </c:pt>
                <c:pt idx="985">
                  <c:v>0.30649402117541102</c:v>
                </c:pt>
                <c:pt idx="986">
                  <c:v>0.61267258496224597</c:v>
                </c:pt>
                <c:pt idx="987">
                  <c:v>0.20222925676579401</c:v>
                </c:pt>
                <c:pt idx="988">
                  <c:v>2.4361287176986799E-2</c:v>
                </c:pt>
                <c:pt idx="989">
                  <c:v>0.56110801560136903</c:v>
                </c:pt>
                <c:pt idx="990">
                  <c:v>0.24818192814148199</c:v>
                </c:pt>
                <c:pt idx="991">
                  <c:v>7.4548163160362294E-2</c:v>
                </c:pt>
                <c:pt idx="992">
                  <c:v>3.46082864684953E-2</c:v>
                </c:pt>
                <c:pt idx="993">
                  <c:v>7.2562137672889895E-2</c:v>
                </c:pt>
                <c:pt idx="994">
                  <c:v>0.215861745160566</c:v>
                </c:pt>
                <c:pt idx="995">
                  <c:v>0.93718452445418099</c:v>
                </c:pt>
                <c:pt idx="996">
                  <c:v>2.5715541097843702E-3</c:v>
                </c:pt>
                <c:pt idx="997">
                  <c:v>8.3797047878318598E-2</c:v>
                </c:pt>
                <c:pt idx="998">
                  <c:v>0.47349608149993</c:v>
                </c:pt>
                <c:pt idx="999">
                  <c:v>2.96635509845205E-2</c:v>
                </c:pt>
              </c:numCache>
            </c:numRef>
          </c:xVal>
          <c:yVal>
            <c:numRef>
              <c:f>'ratio_data_clip100 (2)'!$C$2:$C$1001</c:f>
              <c:numCache>
                <c:formatCode>General</c:formatCode>
                <c:ptCount val="1000"/>
                <c:pt idx="0">
                  <c:v>-1</c:v>
                </c:pt>
                <c:pt idx="1">
                  <c:v>-1</c:v>
                </c:pt>
                <c:pt idx="2">
                  <c:v>-1</c:v>
                </c:pt>
                <c:pt idx="3">
                  <c:v>-1</c:v>
                </c:pt>
                <c:pt idx="4">
                  <c:v>1.09573302411676</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1.1997600479904</c:v>
                </c:pt>
                <c:pt idx="27">
                  <c:v>-1</c:v>
                </c:pt>
                <c:pt idx="28">
                  <c:v>-1</c:v>
                </c:pt>
                <c:pt idx="29">
                  <c:v>-1</c:v>
                </c:pt>
                <c:pt idx="30">
                  <c:v>-1</c:v>
                </c:pt>
                <c:pt idx="31">
                  <c:v>-1</c:v>
                </c:pt>
                <c:pt idx="32">
                  <c:v>-1</c:v>
                </c:pt>
                <c:pt idx="33">
                  <c:v>1.0457447990536</c:v>
                </c:pt>
                <c:pt idx="34">
                  <c:v>-1</c:v>
                </c:pt>
                <c:pt idx="35">
                  <c:v>-1</c:v>
                </c:pt>
                <c:pt idx="36">
                  <c:v>1.1458094623028601</c:v>
                </c:pt>
                <c:pt idx="37">
                  <c:v>1.1874257858883801</c:v>
                </c:pt>
                <c:pt idx="38">
                  <c:v>-1</c:v>
                </c:pt>
                <c:pt idx="39">
                  <c:v>-1</c:v>
                </c:pt>
                <c:pt idx="40">
                  <c:v>-1</c:v>
                </c:pt>
                <c:pt idx="41">
                  <c:v>1.029050414296</c:v>
                </c:pt>
                <c:pt idx="42">
                  <c:v>-1</c:v>
                </c:pt>
                <c:pt idx="43">
                  <c:v>1.1410622537233399</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1.1426939008713</c:v>
                </c:pt>
                <c:pt idx="72">
                  <c:v>-1</c:v>
                </c:pt>
                <c:pt idx="73">
                  <c:v>-1</c:v>
                </c:pt>
                <c:pt idx="74">
                  <c:v>1.0527510567271501</c:v>
                </c:pt>
                <c:pt idx="75">
                  <c:v>-1</c:v>
                </c:pt>
                <c:pt idx="76">
                  <c:v>-1</c:v>
                </c:pt>
                <c:pt idx="77">
                  <c:v>-1</c:v>
                </c:pt>
                <c:pt idx="78">
                  <c:v>-1</c:v>
                </c:pt>
                <c:pt idx="79">
                  <c:v>-1</c:v>
                </c:pt>
                <c:pt idx="80">
                  <c:v>-1</c:v>
                </c:pt>
                <c:pt idx="81">
                  <c:v>-1</c:v>
                </c:pt>
                <c:pt idx="82">
                  <c:v>-1</c:v>
                </c:pt>
                <c:pt idx="83">
                  <c:v>1.0308889097173499</c:v>
                </c:pt>
                <c:pt idx="84">
                  <c:v>-1</c:v>
                </c:pt>
                <c:pt idx="85">
                  <c:v>-1</c:v>
                </c:pt>
                <c:pt idx="86">
                  <c:v>-1</c:v>
                </c:pt>
                <c:pt idx="87">
                  <c:v>-1</c:v>
                </c:pt>
                <c:pt idx="88">
                  <c:v>-1</c:v>
                </c:pt>
                <c:pt idx="89">
                  <c:v>-1</c:v>
                </c:pt>
                <c:pt idx="90">
                  <c:v>-1</c:v>
                </c:pt>
                <c:pt idx="91">
                  <c:v>-1</c:v>
                </c:pt>
                <c:pt idx="92">
                  <c:v>1.1266629111236199</c:v>
                </c:pt>
                <c:pt idx="93">
                  <c:v>-1</c:v>
                </c:pt>
                <c:pt idx="94">
                  <c:v>-1</c:v>
                </c:pt>
                <c:pt idx="95">
                  <c:v>-1</c:v>
                </c:pt>
                <c:pt idx="96">
                  <c:v>-1</c:v>
                </c:pt>
                <c:pt idx="97">
                  <c:v>-1</c:v>
                </c:pt>
                <c:pt idx="98">
                  <c:v>-1</c:v>
                </c:pt>
                <c:pt idx="99">
                  <c:v>-1</c:v>
                </c:pt>
                <c:pt idx="100">
                  <c:v>-1</c:v>
                </c:pt>
                <c:pt idx="101">
                  <c:v>-1</c:v>
                </c:pt>
                <c:pt idx="102">
                  <c:v>-1</c:v>
                </c:pt>
                <c:pt idx="103">
                  <c:v>1.07907887990081</c:v>
                </c:pt>
                <c:pt idx="104">
                  <c:v>-1</c:v>
                </c:pt>
                <c:pt idx="105">
                  <c:v>-1</c:v>
                </c:pt>
                <c:pt idx="106">
                  <c:v>-1</c:v>
                </c:pt>
                <c:pt idx="107">
                  <c:v>-1</c:v>
                </c:pt>
                <c:pt idx="108">
                  <c:v>-1</c:v>
                </c:pt>
                <c:pt idx="109">
                  <c:v>-1</c:v>
                </c:pt>
                <c:pt idx="110">
                  <c:v>-1</c:v>
                </c:pt>
                <c:pt idx="111">
                  <c:v>1.0267429921593101</c:v>
                </c:pt>
                <c:pt idx="112">
                  <c:v>1.16661805758093</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1.0195878512186001</c:v>
                </c:pt>
                <c:pt idx="153">
                  <c:v>-1</c:v>
                </c:pt>
                <c:pt idx="154">
                  <c:v>-1</c:v>
                </c:pt>
                <c:pt idx="155">
                  <c:v>-1</c:v>
                </c:pt>
                <c:pt idx="156">
                  <c:v>-1</c:v>
                </c:pt>
                <c:pt idx="157">
                  <c:v>-1</c:v>
                </c:pt>
                <c:pt idx="158">
                  <c:v>-1</c:v>
                </c:pt>
                <c:pt idx="159">
                  <c:v>-1</c:v>
                </c:pt>
                <c:pt idx="160">
                  <c:v>-1</c:v>
                </c:pt>
                <c:pt idx="161">
                  <c:v>-1</c:v>
                </c:pt>
                <c:pt idx="162">
                  <c:v>-1</c:v>
                </c:pt>
                <c:pt idx="163">
                  <c:v>-1</c:v>
                </c:pt>
                <c:pt idx="164">
                  <c:v>-1</c:v>
                </c:pt>
                <c:pt idx="165">
                  <c:v>1.1190209756910501</c:v>
                </c:pt>
                <c:pt idx="166">
                  <c:v>-1</c:v>
                </c:pt>
                <c:pt idx="167">
                  <c:v>1.0512550960231699</c:v>
                </c:pt>
                <c:pt idx="168">
                  <c:v>-1</c:v>
                </c:pt>
                <c:pt idx="169">
                  <c:v>1.00458669796161</c:v>
                </c:pt>
                <c:pt idx="170">
                  <c:v>-1</c:v>
                </c:pt>
                <c:pt idx="171">
                  <c:v>1.0789189758164199</c:v>
                </c:pt>
                <c:pt idx="172">
                  <c:v>-1</c:v>
                </c:pt>
                <c:pt idx="173">
                  <c:v>-1</c:v>
                </c:pt>
                <c:pt idx="174">
                  <c:v>-1</c:v>
                </c:pt>
                <c:pt idx="175">
                  <c:v>1.1337988246520201</c:v>
                </c:pt>
                <c:pt idx="176">
                  <c:v>-1</c:v>
                </c:pt>
                <c:pt idx="177">
                  <c:v>-1</c:v>
                </c:pt>
                <c:pt idx="178">
                  <c:v>-1</c:v>
                </c:pt>
                <c:pt idx="179">
                  <c:v>-1</c:v>
                </c:pt>
                <c:pt idx="180">
                  <c:v>-1</c:v>
                </c:pt>
                <c:pt idx="181">
                  <c:v>-1</c:v>
                </c:pt>
                <c:pt idx="182">
                  <c:v>-1</c:v>
                </c:pt>
                <c:pt idx="183">
                  <c:v>1.05168302992577</c:v>
                </c:pt>
                <c:pt idx="184">
                  <c:v>-1</c:v>
                </c:pt>
                <c:pt idx="185">
                  <c:v>-1</c:v>
                </c:pt>
                <c:pt idx="186">
                  <c:v>-1</c:v>
                </c:pt>
                <c:pt idx="187">
                  <c:v>-1</c:v>
                </c:pt>
                <c:pt idx="188">
                  <c:v>1.0391762593768199</c:v>
                </c:pt>
                <c:pt idx="189">
                  <c:v>-1</c:v>
                </c:pt>
                <c:pt idx="190">
                  <c:v>-1</c:v>
                </c:pt>
                <c:pt idx="191">
                  <c:v>1.00331892585074</c:v>
                </c:pt>
                <c:pt idx="192">
                  <c:v>-1</c:v>
                </c:pt>
                <c:pt idx="193">
                  <c:v>-1</c:v>
                </c:pt>
                <c:pt idx="194">
                  <c:v>-1</c:v>
                </c:pt>
                <c:pt idx="195">
                  <c:v>1.02542199081018</c:v>
                </c:pt>
                <c:pt idx="196">
                  <c:v>1.068764845946</c:v>
                </c:pt>
                <c:pt idx="197">
                  <c:v>-1</c:v>
                </c:pt>
                <c:pt idx="198">
                  <c:v>-1</c:v>
                </c:pt>
                <c:pt idx="199">
                  <c:v>1.01625794315507</c:v>
                </c:pt>
                <c:pt idx="200">
                  <c:v>-1</c:v>
                </c:pt>
                <c:pt idx="201">
                  <c:v>-1</c:v>
                </c:pt>
                <c:pt idx="202">
                  <c:v>-1</c:v>
                </c:pt>
                <c:pt idx="203">
                  <c:v>1.1208610239079</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1.17776905356256</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1.03487168753851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1.08548491951308</c:v>
                </c:pt>
                <c:pt idx="276">
                  <c:v>-1</c:v>
                </c:pt>
                <c:pt idx="277">
                  <c:v>-1</c:v>
                </c:pt>
                <c:pt idx="278">
                  <c:v>-1</c:v>
                </c:pt>
                <c:pt idx="279">
                  <c:v>-1</c:v>
                </c:pt>
                <c:pt idx="280">
                  <c:v>-1</c:v>
                </c:pt>
                <c:pt idx="281">
                  <c:v>-1</c:v>
                </c:pt>
                <c:pt idx="282">
                  <c:v>1.15380177685473</c:v>
                </c:pt>
                <c:pt idx="283">
                  <c:v>1.02000666198432</c:v>
                </c:pt>
                <c:pt idx="284">
                  <c:v>-1</c:v>
                </c:pt>
                <c:pt idx="285">
                  <c:v>-1</c:v>
                </c:pt>
                <c:pt idx="286">
                  <c:v>-1</c:v>
                </c:pt>
                <c:pt idx="287">
                  <c:v>-1</c:v>
                </c:pt>
                <c:pt idx="288">
                  <c:v>-1</c:v>
                </c:pt>
                <c:pt idx="289">
                  <c:v>-1</c:v>
                </c:pt>
                <c:pt idx="290">
                  <c:v>-1</c:v>
                </c:pt>
                <c:pt idx="291">
                  <c:v>-1</c:v>
                </c:pt>
                <c:pt idx="292">
                  <c:v>-1</c:v>
                </c:pt>
                <c:pt idx="293">
                  <c:v>1.01382371679295</c:v>
                </c:pt>
                <c:pt idx="294">
                  <c:v>-1</c:v>
                </c:pt>
                <c:pt idx="295">
                  <c:v>1.0575069309268399</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1.0190353482532</c:v>
                </c:pt>
                <c:pt idx="319">
                  <c:v>-1</c:v>
                </c:pt>
                <c:pt idx="320">
                  <c:v>-1</c:v>
                </c:pt>
                <c:pt idx="321">
                  <c:v>-1</c:v>
                </c:pt>
                <c:pt idx="322">
                  <c:v>-1</c:v>
                </c:pt>
                <c:pt idx="323">
                  <c:v>1.1998800119988</c:v>
                </c:pt>
                <c:pt idx="324">
                  <c:v>-1</c:v>
                </c:pt>
                <c:pt idx="325">
                  <c:v>-1</c:v>
                </c:pt>
                <c:pt idx="326">
                  <c:v>1.1606008022574601</c:v>
                </c:pt>
                <c:pt idx="327">
                  <c:v>-1</c:v>
                </c:pt>
                <c:pt idx="328">
                  <c:v>1.0275700241654</c:v>
                </c:pt>
                <c:pt idx="329">
                  <c:v>-1</c:v>
                </c:pt>
                <c:pt idx="330">
                  <c:v>-1</c:v>
                </c:pt>
                <c:pt idx="331">
                  <c:v>-1</c:v>
                </c:pt>
                <c:pt idx="332">
                  <c:v>-1</c:v>
                </c:pt>
                <c:pt idx="333">
                  <c:v>-1</c:v>
                </c:pt>
                <c:pt idx="334">
                  <c:v>-1</c:v>
                </c:pt>
                <c:pt idx="335">
                  <c:v>-1</c:v>
                </c:pt>
                <c:pt idx="336">
                  <c:v>-1</c:v>
                </c:pt>
                <c:pt idx="337">
                  <c:v>-1</c:v>
                </c:pt>
                <c:pt idx="338">
                  <c:v>-1</c:v>
                </c:pt>
                <c:pt idx="339">
                  <c:v>1.09676829694464</c:v>
                </c:pt>
                <c:pt idx="340">
                  <c:v>-1</c:v>
                </c:pt>
                <c:pt idx="341">
                  <c:v>-1</c:v>
                </c:pt>
                <c:pt idx="342">
                  <c:v>-1</c:v>
                </c:pt>
                <c:pt idx="343">
                  <c:v>-1</c:v>
                </c:pt>
                <c:pt idx="344">
                  <c:v>-1</c:v>
                </c:pt>
                <c:pt idx="345">
                  <c:v>-1</c:v>
                </c:pt>
                <c:pt idx="346">
                  <c:v>-1</c:v>
                </c:pt>
                <c:pt idx="347">
                  <c:v>1.0306364215805499</c:v>
                </c:pt>
                <c:pt idx="348">
                  <c:v>-1</c:v>
                </c:pt>
                <c:pt idx="349">
                  <c:v>-1</c:v>
                </c:pt>
                <c:pt idx="350">
                  <c:v>-1</c:v>
                </c:pt>
                <c:pt idx="351">
                  <c:v>-1</c:v>
                </c:pt>
                <c:pt idx="352">
                  <c:v>1.0833032415766199</c:v>
                </c:pt>
                <c:pt idx="353">
                  <c:v>-1</c:v>
                </c:pt>
                <c:pt idx="354">
                  <c:v>-1</c:v>
                </c:pt>
                <c:pt idx="355">
                  <c:v>-1</c:v>
                </c:pt>
                <c:pt idx="356">
                  <c:v>-1</c:v>
                </c:pt>
                <c:pt idx="357">
                  <c:v>-1</c:v>
                </c:pt>
                <c:pt idx="358">
                  <c:v>-1</c:v>
                </c:pt>
                <c:pt idx="359">
                  <c:v>1.00758917686036</c:v>
                </c:pt>
                <c:pt idx="360">
                  <c:v>-1</c:v>
                </c:pt>
                <c:pt idx="361">
                  <c:v>-1</c:v>
                </c:pt>
                <c:pt idx="362">
                  <c:v>-1</c:v>
                </c:pt>
                <c:pt idx="363">
                  <c:v>-1</c:v>
                </c:pt>
                <c:pt idx="364">
                  <c:v>1.0084150384707</c:v>
                </c:pt>
                <c:pt idx="365">
                  <c:v>-1</c:v>
                </c:pt>
                <c:pt idx="366">
                  <c:v>-1</c:v>
                </c:pt>
                <c:pt idx="367">
                  <c:v>-1</c:v>
                </c:pt>
                <c:pt idx="368">
                  <c:v>1.0009040715800199</c:v>
                </c:pt>
                <c:pt idx="369">
                  <c:v>-1</c:v>
                </c:pt>
                <c:pt idx="370">
                  <c:v>-1</c:v>
                </c:pt>
                <c:pt idx="371">
                  <c:v>-1</c:v>
                </c:pt>
                <c:pt idx="372">
                  <c:v>-1</c:v>
                </c:pt>
                <c:pt idx="373">
                  <c:v>1.1264257011187799</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1.01175875436026</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1.02738318653169</c:v>
                </c:pt>
                <c:pt idx="426">
                  <c:v>1.1784805154090601</c:v>
                </c:pt>
                <c:pt idx="427">
                  <c:v>-1</c:v>
                </c:pt>
                <c:pt idx="428">
                  <c:v>-1</c:v>
                </c:pt>
                <c:pt idx="429">
                  <c:v>-1</c:v>
                </c:pt>
                <c:pt idx="430">
                  <c:v>-1</c:v>
                </c:pt>
                <c:pt idx="431">
                  <c:v>-1</c:v>
                </c:pt>
                <c:pt idx="432">
                  <c:v>-1</c:v>
                </c:pt>
                <c:pt idx="433">
                  <c:v>-1</c:v>
                </c:pt>
                <c:pt idx="434">
                  <c:v>-1</c:v>
                </c:pt>
                <c:pt idx="435">
                  <c:v>1.1191160012999899</c:v>
                </c:pt>
                <c:pt idx="436">
                  <c:v>-1</c:v>
                </c:pt>
                <c:pt idx="437">
                  <c:v>1.03447086815094</c:v>
                </c:pt>
                <c:pt idx="438">
                  <c:v>-1</c:v>
                </c:pt>
                <c:pt idx="439">
                  <c:v>-1</c:v>
                </c:pt>
                <c:pt idx="440">
                  <c:v>-1</c:v>
                </c:pt>
                <c:pt idx="441">
                  <c:v>-1</c:v>
                </c:pt>
                <c:pt idx="442">
                  <c:v>-1</c:v>
                </c:pt>
                <c:pt idx="443">
                  <c:v>-1</c:v>
                </c:pt>
                <c:pt idx="444">
                  <c:v>1.1606935590435801</c:v>
                </c:pt>
                <c:pt idx="445">
                  <c:v>1.01204088428103</c:v>
                </c:pt>
                <c:pt idx="446">
                  <c:v>1.0311640410959699</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1.01836199571848</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1.0220983181234</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1.1869822196567501</c:v>
                </c:pt>
                <c:pt idx="533">
                  <c:v>-1</c:v>
                </c:pt>
                <c:pt idx="534">
                  <c:v>-1</c:v>
                </c:pt>
                <c:pt idx="535">
                  <c:v>1.0038571279647499</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1.00089690281765</c:v>
                </c:pt>
                <c:pt idx="550">
                  <c:v>-1</c:v>
                </c:pt>
                <c:pt idx="551">
                  <c:v>-1</c:v>
                </c:pt>
                <c:pt idx="552">
                  <c:v>-1</c:v>
                </c:pt>
                <c:pt idx="553">
                  <c:v>-1</c:v>
                </c:pt>
                <c:pt idx="554">
                  <c:v>-1</c:v>
                </c:pt>
                <c:pt idx="555">
                  <c:v>-1</c:v>
                </c:pt>
                <c:pt idx="556">
                  <c:v>-1</c:v>
                </c:pt>
                <c:pt idx="557">
                  <c:v>-1</c:v>
                </c:pt>
                <c:pt idx="558">
                  <c:v>-1</c:v>
                </c:pt>
                <c:pt idx="559">
                  <c:v>-1</c:v>
                </c:pt>
                <c:pt idx="560">
                  <c:v>-1</c:v>
                </c:pt>
                <c:pt idx="561">
                  <c:v>-1</c:v>
                </c:pt>
                <c:pt idx="562">
                  <c:v>1.0069710800487699</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1.16662777907403</c:v>
                </c:pt>
                <c:pt idx="588">
                  <c:v>-1</c:v>
                </c:pt>
                <c:pt idx="589">
                  <c:v>-1</c:v>
                </c:pt>
                <c:pt idx="590">
                  <c:v>-1</c:v>
                </c:pt>
                <c:pt idx="591">
                  <c:v>-1</c:v>
                </c:pt>
                <c:pt idx="592">
                  <c:v>-1</c:v>
                </c:pt>
                <c:pt idx="593">
                  <c:v>1.0423640477623</c:v>
                </c:pt>
                <c:pt idx="594">
                  <c:v>1.03190322599203</c:v>
                </c:pt>
                <c:pt idx="595">
                  <c:v>-1</c:v>
                </c:pt>
                <c:pt idx="596">
                  <c:v>-1</c:v>
                </c:pt>
                <c:pt idx="597">
                  <c:v>1.0999450027498601</c:v>
                </c:pt>
                <c:pt idx="598">
                  <c:v>1.11104938614521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1.0552810241428201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1.1160935143885</c:v>
                </c:pt>
                <c:pt idx="641">
                  <c:v>-1</c:v>
                </c:pt>
                <c:pt idx="642">
                  <c:v>1.04494748473661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-1</c:v>
                </c:pt>
                <c:pt idx="660">
                  <c:v>1.01730440028725</c:v>
                </c:pt>
                <c:pt idx="661">
                  <c:v>-1</c:v>
                </c:pt>
                <c:pt idx="662">
                  <c:v>-1</c:v>
                </c:pt>
                <c:pt idx="663">
                  <c:v>-1</c:v>
                </c:pt>
                <c:pt idx="664">
                  <c:v>-1</c:v>
                </c:pt>
                <c:pt idx="665">
                  <c:v>-1</c:v>
                </c:pt>
                <c:pt idx="666">
                  <c:v>-1</c:v>
                </c:pt>
                <c:pt idx="667">
                  <c:v>-1</c:v>
                </c:pt>
                <c:pt idx="668">
                  <c:v>-1</c:v>
                </c:pt>
                <c:pt idx="669">
                  <c:v>-1</c:v>
                </c:pt>
                <c:pt idx="670">
                  <c:v>-1</c:v>
                </c:pt>
                <c:pt idx="671">
                  <c:v>-1</c:v>
                </c:pt>
                <c:pt idx="672">
                  <c:v>1.14621008942359</c:v>
                </c:pt>
                <c:pt idx="673">
                  <c:v>-1</c:v>
                </c:pt>
                <c:pt idx="674">
                  <c:v>-1</c:v>
                </c:pt>
                <c:pt idx="675">
                  <c:v>-1</c:v>
                </c:pt>
                <c:pt idx="676">
                  <c:v>-1</c:v>
                </c:pt>
                <c:pt idx="677">
                  <c:v>-1</c:v>
                </c:pt>
                <c:pt idx="678">
                  <c:v>-1</c:v>
                </c:pt>
                <c:pt idx="679">
                  <c:v>-1</c:v>
                </c:pt>
                <c:pt idx="680">
                  <c:v>-1</c:v>
                </c:pt>
                <c:pt idx="681">
                  <c:v>-1</c:v>
                </c:pt>
                <c:pt idx="682">
                  <c:v>1.0100381324535399</c:v>
                </c:pt>
                <c:pt idx="683">
                  <c:v>-1</c:v>
                </c:pt>
                <c:pt idx="684">
                  <c:v>-1</c:v>
                </c:pt>
                <c:pt idx="685">
                  <c:v>-1</c:v>
                </c:pt>
                <c:pt idx="686">
                  <c:v>-1</c:v>
                </c:pt>
                <c:pt idx="687">
                  <c:v>-1</c:v>
                </c:pt>
                <c:pt idx="688">
                  <c:v>1.0293559094386899</c:v>
                </c:pt>
                <c:pt idx="689">
                  <c:v>-1</c:v>
                </c:pt>
                <c:pt idx="690">
                  <c:v>-1</c:v>
                </c:pt>
                <c:pt idx="691">
                  <c:v>-1</c:v>
                </c:pt>
                <c:pt idx="692">
                  <c:v>-1</c:v>
                </c:pt>
                <c:pt idx="693">
                  <c:v>-1</c:v>
                </c:pt>
                <c:pt idx="694">
                  <c:v>-1</c:v>
                </c:pt>
                <c:pt idx="695">
                  <c:v>1.0374366315922801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1.08531711344486</c:v>
                </c:pt>
                <c:pt idx="716">
                  <c:v>-1</c:v>
                </c:pt>
                <c:pt idx="717">
                  <c:v>-1</c:v>
                </c:pt>
                <c:pt idx="718">
                  <c:v>-1</c:v>
                </c:pt>
                <c:pt idx="719">
                  <c:v>-1</c:v>
                </c:pt>
                <c:pt idx="720">
                  <c:v>-1</c:v>
                </c:pt>
                <c:pt idx="721">
                  <c:v>-1</c:v>
                </c:pt>
                <c:pt idx="722">
                  <c:v>-1</c:v>
                </c:pt>
                <c:pt idx="723">
                  <c:v>-1</c:v>
                </c:pt>
                <c:pt idx="724">
                  <c:v>-1</c:v>
                </c:pt>
                <c:pt idx="725">
                  <c:v>1.00274449795467</c:v>
                </c:pt>
                <c:pt idx="726">
                  <c:v>-1</c:v>
                </c:pt>
                <c:pt idx="727">
                  <c:v>-1</c:v>
                </c:pt>
                <c:pt idx="728">
                  <c:v>-1</c:v>
                </c:pt>
                <c:pt idx="729">
                  <c:v>-1</c:v>
                </c:pt>
                <c:pt idx="730">
                  <c:v>1.07863956584757</c:v>
                </c:pt>
                <c:pt idx="731">
                  <c:v>-1</c:v>
                </c:pt>
                <c:pt idx="732">
                  <c:v>-1</c:v>
                </c:pt>
                <c:pt idx="733">
                  <c:v>-1</c:v>
                </c:pt>
                <c:pt idx="734">
                  <c:v>-1</c:v>
                </c:pt>
                <c:pt idx="735">
                  <c:v>1.0104235019462799</c:v>
                </c:pt>
                <c:pt idx="736">
                  <c:v>-1</c:v>
                </c:pt>
                <c:pt idx="737">
                  <c:v>-1</c:v>
                </c:pt>
                <c:pt idx="738">
                  <c:v>-1</c:v>
                </c:pt>
                <c:pt idx="739">
                  <c:v>1.10279343183708</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1.00074607860636</c:v>
                </c:pt>
                <c:pt idx="764">
                  <c:v>-1</c:v>
                </c:pt>
                <c:pt idx="765">
                  <c:v>-1</c:v>
                </c:pt>
                <c:pt idx="766">
                  <c:v>-1</c:v>
                </c:pt>
                <c:pt idx="767">
                  <c:v>-1</c:v>
                </c:pt>
                <c:pt idx="768">
                  <c:v>-1</c:v>
                </c:pt>
                <c:pt idx="769">
                  <c:v>1.1802317957158901</c:v>
                </c:pt>
                <c:pt idx="770">
                  <c:v>1.0293764357558299</c:v>
                </c:pt>
                <c:pt idx="771">
                  <c:v>-1</c:v>
                </c:pt>
                <c:pt idx="772">
                  <c:v>-1</c:v>
                </c:pt>
                <c:pt idx="773">
                  <c:v>-1</c:v>
                </c:pt>
                <c:pt idx="774">
                  <c:v>1.0484647019576101</c:v>
                </c:pt>
                <c:pt idx="775">
                  <c:v>-1</c:v>
                </c:pt>
                <c:pt idx="776">
                  <c:v>-1</c:v>
                </c:pt>
                <c:pt idx="777">
                  <c:v>-1</c:v>
                </c:pt>
                <c:pt idx="778">
                  <c:v>-1</c:v>
                </c:pt>
                <c:pt idx="779">
                  <c:v>1.01427122469679</c:v>
                </c:pt>
                <c:pt idx="780">
                  <c:v>-1</c:v>
                </c:pt>
                <c:pt idx="781">
                  <c:v>-1</c:v>
                </c:pt>
                <c:pt idx="782">
                  <c:v>-1</c:v>
                </c:pt>
                <c:pt idx="783">
                  <c:v>-1</c:v>
                </c:pt>
                <c:pt idx="784">
                  <c:v>-1</c:v>
                </c:pt>
                <c:pt idx="785">
                  <c:v>1.05621145530849</c:v>
                </c:pt>
                <c:pt idx="786">
                  <c:v>-1</c:v>
                </c:pt>
                <c:pt idx="787">
                  <c:v>-1</c:v>
                </c:pt>
                <c:pt idx="788">
                  <c:v>-1</c:v>
                </c:pt>
                <c:pt idx="789">
                  <c:v>1.0097008364706701</c:v>
                </c:pt>
                <c:pt idx="790">
                  <c:v>-1</c:v>
                </c:pt>
                <c:pt idx="791">
                  <c:v>-1</c:v>
                </c:pt>
                <c:pt idx="792">
                  <c:v>-1</c:v>
                </c:pt>
                <c:pt idx="793">
                  <c:v>-1</c:v>
                </c:pt>
                <c:pt idx="794">
                  <c:v>-1</c:v>
                </c:pt>
                <c:pt idx="795">
                  <c:v>-1</c:v>
                </c:pt>
                <c:pt idx="796">
                  <c:v>-1</c:v>
                </c:pt>
                <c:pt idx="797">
                  <c:v>-1</c:v>
                </c:pt>
                <c:pt idx="798">
                  <c:v>-1</c:v>
                </c:pt>
                <c:pt idx="799">
                  <c:v>-1</c:v>
                </c:pt>
                <c:pt idx="800">
                  <c:v>-1</c:v>
                </c:pt>
                <c:pt idx="801">
                  <c:v>-1</c:v>
                </c:pt>
                <c:pt idx="802">
                  <c:v>1.04767320037999</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-1</c:v>
                </c:pt>
                <c:pt idx="821">
                  <c:v>-1</c:v>
                </c:pt>
                <c:pt idx="822">
                  <c:v>-1</c:v>
                </c:pt>
                <c:pt idx="823">
                  <c:v>-1</c:v>
                </c:pt>
                <c:pt idx="824">
                  <c:v>-1</c:v>
                </c:pt>
                <c:pt idx="825">
                  <c:v>-1</c:v>
                </c:pt>
                <c:pt idx="826">
                  <c:v>-1</c:v>
                </c:pt>
                <c:pt idx="827">
                  <c:v>-1</c:v>
                </c:pt>
                <c:pt idx="828">
                  <c:v>-1</c:v>
                </c:pt>
                <c:pt idx="829">
                  <c:v>-1</c:v>
                </c:pt>
                <c:pt idx="830">
                  <c:v>-1</c:v>
                </c:pt>
                <c:pt idx="831">
                  <c:v>-1</c:v>
                </c:pt>
                <c:pt idx="832">
                  <c:v>-1</c:v>
                </c:pt>
                <c:pt idx="833">
                  <c:v>-1</c:v>
                </c:pt>
                <c:pt idx="834">
                  <c:v>-1</c:v>
                </c:pt>
                <c:pt idx="835">
                  <c:v>-1</c:v>
                </c:pt>
                <c:pt idx="836">
                  <c:v>-1</c:v>
                </c:pt>
                <c:pt idx="837">
                  <c:v>-1</c:v>
                </c:pt>
                <c:pt idx="838">
                  <c:v>-1</c:v>
                </c:pt>
                <c:pt idx="839">
                  <c:v>-1</c:v>
                </c:pt>
                <c:pt idx="840">
                  <c:v>-1</c:v>
                </c:pt>
                <c:pt idx="841">
                  <c:v>-1</c:v>
                </c:pt>
                <c:pt idx="842">
                  <c:v>1.00188996869313</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1.0387673446210399</c:v>
                </c:pt>
                <c:pt idx="860">
                  <c:v>-1</c:v>
                </c:pt>
                <c:pt idx="861">
                  <c:v>-1</c:v>
                </c:pt>
                <c:pt idx="862">
                  <c:v>-1</c:v>
                </c:pt>
                <c:pt idx="863">
                  <c:v>-1</c:v>
                </c:pt>
                <c:pt idx="864">
                  <c:v>1.0372414136477199</c:v>
                </c:pt>
                <c:pt idx="865">
                  <c:v>1.0527165523615201</c:v>
                </c:pt>
                <c:pt idx="866">
                  <c:v>1.1088054176025399</c:v>
                </c:pt>
                <c:pt idx="867">
                  <c:v>-1</c:v>
                </c:pt>
                <c:pt idx="868">
                  <c:v>-1</c:v>
                </c:pt>
                <c:pt idx="869">
                  <c:v>-1</c:v>
                </c:pt>
                <c:pt idx="870">
                  <c:v>-1</c:v>
                </c:pt>
                <c:pt idx="871">
                  <c:v>-1</c:v>
                </c:pt>
                <c:pt idx="872">
                  <c:v>-1</c:v>
                </c:pt>
                <c:pt idx="873">
                  <c:v>1.0151361343009899</c:v>
                </c:pt>
                <c:pt idx="874">
                  <c:v>-1</c:v>
                </c:pt>
                <c:pt idx="875">
                  <c:v>-1</c:v>
                </c:pt>
                <c:pt idx="876">
                  <c:v>-1</c:v>
                </c:pt>
                <c:pt idx="877">
                  <c:v>-1</c:v>
                </c:pt>
                <c:pt idx="878">
                  <c:v>-1</c:v>
                </c:pt>
                <c:pt idx="879">
                  <c:v>1.19698586676029</c:v>
                </c:pt>
                <c:pt idx="880">
                  <c:v>-1</c:v>
                </c:pt>
                <c:pt idx="881">
                  <c:v>-1</c:v>
                </c:pt>
                <c:pt idx="882">
                  <c:v>-1</c:v>
                </c:pt>
                <c:pt idx="883">
                  <c:v>-1</c:v>
                </c:pt>
                <c:pt idx="884">
                  <c:v>-1</c:v>
                </c:pt>
                <c:pt idx="885">
                  <c:v>-1</c:v>
                </c:pt>
                <c:pt idx="886">
                  <c:v>-1</c:v>
                </c:pt>
                <c:pt idx="887">
                  <c:v>-1</c:v>
                </c:pt>
                <c:pt idx="888">
                  <c:v>1.16702460449934</c:v>
                </c:pt>
                <c:pt idx="889">
                  <c:v>-1</c:v>
                </c:pt>
                <c:pt idx="890">
                  <c:v>-1</c:v>
                </c:pt>
                <c:pt idx="891">
                  <c:v>-1</c:v>
                </c:pt>
                <c:pt idx="892">
                  <c:v>-1</c:v>
                </c:pt>
                <c:pt idx="893">
                  <c:v>-1</c:v>
                </c:pt>
                <c:pt idx="894">
                  <c:v>-1</c:v>
                </c:pt>
                <c:pt idx="895">
                  <c:v>1.0170925682442</c:v>
                </c:pt>
                <c:pt idx="896">
                  <c:v>-1</c:v>
                </c:pt>
                <c:pt idx="897">
                  <c:v>-1</c:v>
                </c:pt>
                <c:pt idx="898">
                  <c:v>-1</c:v>
                </c:pt>
                <c:pt idx="899">
                  <c:v>-1</c:v>
                </c:pt>
                <c:pt idx="900">
                  <c:v>-1</c:v>
                </c:pt>
                <c:pt idx="901">
                  <c:v>-1</c:v>
                </c:pt>
                <c:pt idx="902">
                  <c:v>1.0553858457785401</c:v>
                </c:pt>
                <c:pt idx="903">
                  <c:v>-1</c:v>
                </c:pt>
                <c:pt idx="904">
                  <c:v>-1</c:v>
                </c:pt>
                <c:pt idx="905">
                  <c:v>-1</c:v>
                </c:pt>
                <c:pt idx="906">
                  <c:v>-1</c:v>
                </c:pt>
                <c:pt idx="907">
                  <c:v>-1</c:v>
                </c:pt>
                <c:pt idx="908">
                  <c:v>-1</c:v>
                </c:pt>
                <c:pt idx="909">
                  <c:v>1.0499475026248599</c:v>
                </c:pt>
                <c:pt idx="910">
                  <c:v>-1</c:v>
                </c:pt>
                <c:pt idx="911">
                  <c:v>-1</c:v>
                </c:pt>
                <c:pt idx="912">
                  <c:v>-1</c:v>
                </c:pt>
                <c:pt idx="913">
                  <c:v>-1</c:v>
                </c:pt>
                <c:pt idx="914">
                  <c:v>-1</c:v>
                </c:pt>
                <c:pt idx="915">
                  <c:v>-1</c:v>
                </c:pt>
                <c:pt idx="916">
                  <c:v>-1</c:v>
                </c:pt>
                <c:pt idx="917">
                  <c:v>-1</c:v>
                </c:pt>
                <c:pt idx="918">
                  <c:v>-1</c:v>
                </c:pt>
                <c:pt idx="919">
                  <c:v>-1</c:v>
                </c:pt>
                <c:pt idx="920">
                  <c:v>-1</c:v>
                </c:pt>
                <c:pt idx="921">
                  <c:v>1.16454222098454</c:v>
                </c:pt>
                <c:pt idx="922">
                  <c:v>-1</c:v>
                </c:pt>
                <c:pt idx="923">
                  <c:v>-1</c:v>
                </c:pt>
                <c:pt idx="924">
                  <c:v>-1</c:v>
                </c:pt>
                <c:pt idx="925">
                  <c:v>-1</c:v>
                </c:pt>
                <c:pt idx="926">
                  <c:v>-1</c:v>
                </c:pt>
                <c:pt idx="927">
                  <c:v>-1</c:v>
                </c:pt>
                <c:pt idx="928">
                  <c:v>-1</c:v>
                </c:pt>
                <c:pt idx="929">
                  <c:v>-1</c:v>
                </c:pt>
                <c:pt idx="930">
                  <c:v>-1</c:v>
                </c:pt>
                <c:pt idx="931">
                  <c:v>1.0471654749004999</c:v>
                </c:pt>
                <c:pt idx="932">
                  <c:v>-1</c:v>
                </c:pt>
                <c:pt idx="933">
                  <c:v>-1</c:v>
                </c:pt>
                <c:pt idx="934">
                  <c:v>-1</c:v>
                </c:pt>
                <c:pt idx="935">
                  <c:v>-1</c:v>
                </c:pt>
                <c:pt idx="936">
                  <c:v>-1</c:v>
                </c:pt>
                <c:pt idx="937">
                  <c:v>-1</c:v>
                </c:pt>
                <c:pt idx="938">
                  <c:v>-1</c:v>
                </c:pt>
                <c:pt idx="939">
                  <c:v>-1</c:v>
                </c:pt>
                <c:pt idx="940">
                  <c:v>-1</c:v>
                </c:pt>
                <c:pt idx="941">
                  <c:v>-1</c:v>
                </c:pt>
                <c:pt idx="942">
                  <c:v>-1</c:v>
                </c:pt>
                <c:pt idx="943">
                  <c:v>-1</c:v>
                </c:pt>
                <c:pt idx="944">
                  <c:v>-1</c:v>
                </c:pt>
                <c:pt idx="945">
                  <c:v>1.1958732065123501</c:v>
                </c:pt>
                <c:pt idx="946">
                  <c:v>-1</c:v>
                </c:pt>
                <c:pt idx="947">
                  <c:v>1.02691534037001</c:v>
                </c:pt>
                <c:pt idx="948">
                  <c:v>-1</c:v>
                </c:pt>
                <c:pt idx="949">
                  <c:v>-1</c:v>
                </c:pt>
                <c:pt idx="950">
                  <c:v>-1</c:v>
                </c:pt>
                <c:pt idx="951">
                  <c:v>-1</c:v>
                </c:pt>
                <c:pt idx="952">
                  <c:v>-1</c:v>
                </c:pt>
                <c:pt idx="953">
                  <c:v>-1</c:v>
                </c:pt>
                <c:pt idx="954">
                  <c:v>-1</c:v>
                </c:pt>
                <c:pt idx="955">
                  <c:v>-1</c:v>
                </c:pt>
                <c:pt idx="956">
                  <c:v>-1</c:v>
                </c:pt>
                <c:pt idx="957">
                  <c:v>-1</c:v>
                </c:pt>
                <c:pt idx="958">
                  <c:v>-1</c:v>
                </c:pt>
                <c:pt idx="959">
                  <c:v>-1</c:v>
                </c:pt>
                <c:pt idx="960">
                  <c:v>1.0034527730616201</c:v>
                </c:pt>
                <c:pt idx="961">
                  <c:v>-1</c:v>
                </c:pt>
                <c:pt idx="962">
                  <c:v>1.14994250287485</c:v>
                </c:pt>
                <c:pt idx="963">
                  <c:v>-1</c:v>
                </c:pt>
                <c:pt idx="964">
                  <c:v>-1</c:v>
                </c:pt>
                <c:pt idx="965">
                  <c:v>-1</c:v>
                </c:pt>
                <c:pt idx="966">
                  <c:v>-1</c:v>
                </c:pt>
                <c:pt idx="967">
                  <c:v>-1</c:v>
                </c:pt>
                <c:pt idx="968">
                  <c:v>-1</c:v>
                </c:pt>
                <c:pt idx="969">
                  <c:v>-1</c:v>
                </c:pt>
                <c:pt idx="970">
                  <c:v>-1</c:v>
                </c:pt>
                <c:pt idx="971">
                  <c:v>-1</c:v>
                </c:pt>
                <c:pt idx="972">
                  <c:v>-1</c:v>
                </c:pt>
                <c:pt idx="973">
                  <c:v>-1</c:v>
                </c:pt>
                <c:pt idx="974">
                  <c:v>-1</c:v>
                </c:pt>
                <c:pt idx="975">
                  <c:v>-1</c:v>
                </c:pt>
                <c:pt idx="976">
                  <c:v>-1</c:v>
                </c:pt>
                <c:pt idx="977">
                  <c:v>-1</c:v>
                </c:pt>
                <c:pt idx="978">
                  <c:v>-1</c:v>
                </c:pt>
                <c:pt idx="979">
                  <c:v>1.1055976127234</c:v>
                </c:pt>
                <c:pt idx="980">
                  <c:v>-1</c:v>
                </c:pt>
                <c:pt idx="981">
                  <c:v>-1</c:v>
                </c:pt>
                <c:pt idx="982">
                  <c:v>-1</c:v>
                </c:pt>
                <c:pt idx="983">
                  <c:v>1.0649212347891499</c:v>
                </c:pt>
                <c:pt idx="984">
                  <c:v>-1</c:v>
                </c:pt>
                <c:pt idx="985">
                  <c:v>-1</c:v>
                </c:pt>
                <c:pt idx="986">
                  <c:v>-1</c:v>
                </c:pt>
                <c:pt idx="987">
                  <c:v>-1</c:v>
                </c:pt>
                <c:pt idx="988">
                  <c:v>-1</c:v>
                </c:pt>
                <c:pt idx="989">
                  <c:v>-1</c:v>
                </c:pt>
                <c:pt idx="990">
                  <c:v>-1</c:v>
                </c:pt>
                <c:pt idx="991">
                  <c:v>-1</c:v>
                </c:pt>
                <c:pt idx="992">
                  <c:v>-1</c:v>
                </c:pt>
                <c:pt idx="993">
                  <c:v>-1</c:v>
                </c:pt>
                <c:pt idx="994">
                  <c:v>-1</c:v>
                </c:pt>
                <c:pt idx="995">
                  <c:v>-1</c:v>
                </c:pt>
                <c:pt idx="996">
                  <c:v>-1</c:v>
                </c:pt>
                <c:pt idx="997">
                  <c:v>-1</c:v>
                </c:pt>
                <c:pt idx="998">
                  <c:v>-1</c:v>
                </c:pt>
                <c:pt idx="999">
                  <c:v>-1</c:v>
                </c:pt>
              </c:numCache>
            </c:numRef>
          </c:yVal>
          <c:smooth val="0"/>
          <c:extLst>
            <c:ext xmlns:c16="http://schemas.microsoft.com/office/drawing/2014/chart" uri="{C3380CC4-5D6E-409C-BE32-E72D297353CC}">
              <c16:uniqueId val="{00000001-7DC6-4997-9FEA-E2A7D0133F7D}"/>
            </c:ext>
          </c:extLst>
        </c:ser>
        <c:ser>
          <c:idx val="3"/>
          <c:order val="2"/>
          <c:tx>
            <c:v>Regress</c:v>
          </c:tx>
          <c:spPr>
            <a:ln w="19050" cap="rnd">
              <a:noFill/>
              <a:round/>
            </a:ln>
            <a:effectLst/>
          </c:spPr>
          <c:marker>
            <c:symbol val="x"/>
            <c:size val="10"/>
            <c:spPr>
              <a:noFill/>
              <a:ln w="38100">
                <a:solidFill>
                  <a:schemeClr val="accent2">
                    <a:lumMod val="75000"/>
                  </a:schemeClr>
                </a:solidFill>
              </a:ln>
              <a:effectLst/>
            </c:spPr>
          </c:marker>
          <c:xVal>
            <c:numRef>
              <c:f>'ratio_data_clip100 (2)'!$A$2:$A$1001</c:f>
              <c:numCache>
                <c:formatCode>General</c:formatCode>
                <c:ptCount val="1000"/>
                <c:pt idx="0">
                  <c:v>0.42052152707572799</c:v>
                </c:pt>
                <c:pt idx="1">
                  <c:v>0.99824127556622799</c:v>
                </c:pt>
                <c:pt idx="2">
                  <c:v>0.879394331652813</c:v>
                </c:pt>
                <c:pt idx="3">
                  <c:v>1.34405605481786E-2</c:v>
                </c:pt>
                <c:pt idx="4">
                  <c:v>0.93407812730697404</c:v>
                </c:pt>
                <c:pt idx="5">
                  <c:v>0.57811732656294801</c:v>
                </c:pt>
                <c:pt idx="6">
                  <c:v>0.27145614978447302</c:v>
                </c:pt>
                <c:pt idx="7">
                  <c:v>0.95491502647524695</c:v>
                </c:pt>
                <c:pt idx="8">
                  <c:v>0.52904647108655001</c:v>
                </c:pt>
                <c:pt idx="9">
                  <c:v>0.89711198704544504</c:v>
                </c:pt>
                <c:pt idx="10">
                  <c:v>3.10587538549278E-2</c:v>
                </c:pt>
                <c:pt idx="11">
                  <c:v>3.45529741934123E-2</c:v>
                </c:pt>
                <c:pt idx="12">
                  <c:v>3.6592458634738402E-2</c:v>
                </c:pt>
                <c:pt idx="13">
                  <c:v>0.93922101853090201</c:v>
                </c:pt>
                <c:pt idx="14">
                  <c:v>0.103288899601189</c:v>
                </c:pt>
                <c:pt idx="15">
                  <c:v>3.0959720926459201E-2</c:v>
                </c:pt>
                <c:pt idx="16">
                  <c:v>0.456044877391026</c:v>
                </c:pt>
                <c:pt idx="17">
                  <c:v>0.15139869174000201</c:v>
                </c:pt>
                <c:pt idx="18">
                  <c:v>0.34613452007996698</c:v>
                </c:pt>
                <c:pt idx="19">
                  <c:v>1.3674396433278099E-2</c:v>
                </c:pt>
                <c:pt idx="20">
                  <c:v>1.81161166172547E-2</c:v>
                </c:pt>
                <c:pt idx="21">
                  <c:v>0.20521927534266701</c:v>
                </c:pt>
                <c:pt idx="22">
                  <c:v>5.9902587988984998E-2</c:v>
                </c:pt>
                <c:pt idx="23">
                  <c:v>8.9395987245266206E-2</c:v>
                </c:pt>
                <c:pt idx="24">
                  <c:v>0.62599432365443597</c:v>
                </c:pt>
                <c:pt idx="25">
                  <c:v>0.189018110387701</c:v>
                </c:pt>
                <c:pt idx="26">
                  <c:v>0.93721730690871696</c:v>
                </c:pt>
                <c:pt idx="27">
                  <c:v>0.390593735760841</c:v>
                </c:pt>
                <c:pt idx="28">
                  <c:v>3.2573875403100701E-2</c:v>
                </c:pt>
                <c:pt idx="29">
                  <c:v>0.95239425557028201</c:v>
                </c:pt>
                <c:pt idx="30">
                  <c:v>0.36699519821024101</c:v>
                </c:pt>
                <c:pt idx="31">
                  <c:v>1.7036002753012001E-2</c:v>
                </c:pt>
                <c:pt idx="32">
                  <c:v>0.99265585640111698</c:v>
                </c:pt>
                <c:pt idx="33">
                  <c:v>0.99968452847601297</c:v>
                </c:pt>
                <c:pt idx="34">
                  <c:v>0.10826725541087399</c:v>
                </c:pt>
                <c:pt idx="35">
                  <c:v>6.8329040103560701E-3</c:v>
                </c:pt>
                <c:pt idx="36">
                  <c:v>0.945751765893037</c:v>
                </c:pt>
                <c:pt idx="37">
                  <c:v>0.40832993757511998</c:v>
                </c:pt>
                <c:pt idx="38">
                  <c:v>9.2854242511530696E-2</c:v>
                </c:pt>
                <c:pt idx="39">
                  <c:v>0.95900166406363796</c:v>
                </c:pt>
                <c:pt idx="40">
                  <c:v>8.6495563258197294E-2</c:v>
                </c:pt>
                <c:pt idx="41">
                  <c:v>0.654342694863147</c:v>
                </c:pt>
                <c:pt idx="42">
                  <c:v>0.99957110135696203</c:v>
                </c:pt>
                <c:pt idx="43">
                  <c:v>0.48397425062659</c:v>
                </c:pt>
                <c:pt idx="44">
                  <c:v>0.68682504182839299</c:v>
                </c:pt>
                <c:pt idx="45">
                  <c:v>0.894760971641956</c:v>
                </c:pt>
                <c:pt idx="46">
                  <c:v>0.13740293502228501</c:v>
                </c:pt>
                <c:pt idx="47">
                  <c:v>0.18631304892470299</c:v>
                </c:pt>
                <c:pt idx="48">
                  <c:v>9.7582506065015201E-2</c:v>
                </c:pt>
                <c:pt idx="49">
                  <c:v>3.9926149289503499E-2</c:v>
                </c:pt>
                <c:pt idx="50">
                  <c:v>2.7381419128862799E-2</c:v>
                </c:pt>
                <c:pt idx="51">
                  <c:v>4.65655258420885E-2</c:v>
                </c:pt>
                <c:pt idx="52">
                  <c:v>0.91021765748643002</c:v>
                </c:pt>
                <c:pt idx="53">
                  <c:v>3.0711022385132499E-4</c:v>
                </c:pt>
                <c:pt idx="54">
                  <c:v>0.89728187415527805</c:v>
                </c:pt>
                <c:pt idx="55">
                  <c:v>7.3565981215498497E-2</c:v>
                </c:pt>
                <c:pt idx="56">
                  <c:v>4.1999436093880599E-2</c:v>
                </c:pt>
                <c:pt idx="57">
                  <c:v>0.39593614373859398</c:v>
                </c:pt>
                <c:pt idx="58">
                  <c:v>0.29689392503397399</c:v>
                </c:pt>
                <c:pt idx="59">
                  <c:v>9.5362403765530901E-2</c:v>
                </c:pt>
                <c:pt idx="60">
                  <c:v>2.9409619657071302E-2</c:v>
                </c:pt>
                <c:pt idx="61">
                  <c:v>1.15149834441677E-2</c:v>
                </c:pt>
                <c:pt idx="62">
                  <c:v>0.85097194461417303</c:v>
                </c:pt>
                <c:pt idx="63">
                  <c:v>0.45039091999466901</c:v>
                </c:pt>
                <c:pt idx="64">
                  <c:v>2.07468368132636E-2</c:v>
                </c:pt>
                <c:pt idx="65">
                  <c:v>6.3370555018568406E-2</c:v>
                </c:pt>
                <c:pt idx="66">
                  <c:v>0.63642127993950703</c:v>
                </c:pt>
                <c:pt idx="67">
                  <c:v>0.74120637794393196</c:v>
                </c:pt>
                <c:pt idx="68">
                  <c:v>1.5224115471704601E-2</c:v>
                </c:pt>
                <c:pt idx="69">
                  <c:v>0.40558611889992702</c:v>
                </c:pt>
                <c:pt idx="70">
                  <c:v>0.99763434068877599</c:v>
                </c:pt>
                <c:pt idx="71">
                  <c:v>0.55013725912369404</c:v>
                </c:pt>
                <c:pt idx="72">
                  <c:v>0.27358940827216199</c:v>
                </c:pt>
                <c:pt idx="73">
                  <c:v>0.79962997105522704</c:v>
                </c:pt>
                <c:pt idx="74">
                  <c:v>0.900429345990579</c:v>
                </c:pt>
                <c:pt idx="75">
                  <c:v>6.3375726317830006E-2</c:v>
                </c:pt>
                <c:pt idx="76">
                  <c:v>5.8613438829267103E-2</c:v>
                </c:pt>
                <c:pt idx="77">
                  <c:v>5.80977740116672E-3</c:v>
                </c:pt>
                <c:pt idx="78">
                  <c:v>1.41890469591453E-2</c:v>
                </c:pt>
                <c:pt idx="79">
                  <c:v>0.31179396564051198</c:v>
                </c:pt>
                <c:pt idx="80">
                  <c:v>1.05345915103137E-2</c:v>
                </c:pt>
                <c:pt idx="81">
                  <c:v>2.42824705667282E-2</c:v>
                </c:pt>
                <c:pt idx="82">
                  <c:v>2.2881916374296499E-2</c:v>
                </c:pt>
                <c:pt idx="83">
                  <c:v>0.99960911666936703</c:v>
                </c:pt>
                <c:pt idx="84">
                  <c:v>0.99444043755259004</c:v>
                </c:pt>
                <c:pt idx="85">
                  <c:v>0.53112296530076597</c:v>
                </c:pt>
                <c:pt idx="86">
                  <c:v>6.6560717327738203E-2</c:v>
                </c:pt>
                <c:pt idx="87">
                  <c:v>5.0761854224311504E-3</c:v>
                </c:pt>
                <c:pt idx="88">
                  <c:v>0.60536269352938898</c:v>
                </c:pt>
                <c:pt idx="89">
                  <c:v>0.87523472974610905</c:v>
                </c:pt>
                <c:pt idx="90">
                  <c:v>0.18290395551226801</c:v>
                </c:pt>
                <c:pt idx="91">
                  <c:v>2.5359856286328801E-2</c:v>
                </c:pt>
                <c:pt idx="92">
                  <c:v>0.31887285020671802</c:v>
                </c:pt>
                <c:pt idx="93">
                  <c:v>2.67160530516307E-2</c:v>
                </c:pt>
                <c:pt idx="94">
                  <c:v>6.9068601706449906E-2</c:v>
                </c:pt>
                <c:pt idx="95">
                  <c:v>0.60126390463469104</c:v>
                </c:pt>
                <c:pt idx="96">
                  <c:v>5.0585272649403797E-3</c:v>
                </c:pt>
                <c:pt idx="97">
                  <c:v>0.139790911155843</c:v>
                </c:pt>
                <c:pt idx="98">
                  <c:v>7.9823783986596106E-2</c:v>
                </c:pt>
                <c:pt idx="99">
                  <c:v>0.90237209806116103</c:v>
                </c:pt>
                <c:pt idx="100">
                  <c:v>0.408343951901185</c:v>
                </c:pt>
                <c:pt idx="101">
                  <c:v>0.18635329050744001</c:v>
                </c:pt>
                <c:pt idx="102">
                  <c:v>0.54007880118847695</c:v>
                </c:pt>
                <c:pt idx="103">
                  <c:v>0.975890810970651</c:v>
                </c:pt>
                <c:pt idx="104">
                  <c:v>0.84864048857067098</c:v>
                </c:pt>
                <c:pt idx="105">
                  <c:v>0.99888492417484298</c:v>
                </c:pt>
                <c:pt idx="106">
                  <c:v>2.0904176830508801E-2</c:v>
                </c:pt>
                <c:pt idx="107">
                  <c:v>2.66958778178246E-2</c:v>
                </c:pt>
                <c:pt idx="108">
                  <c:v>0.63435540312852001</c:v>
                </c:pt>
                <c:pt idx="109">
                  <c:v>2.7177581265613301E-2</c:v>
                </c:pt>
                <c:pt idx="110">
                  <c:v>0.74241615866031296</c:v>
                </c:pt>
                <c:pt idx="111">
                  <c:v>0.99140808372273304</c:v>
                </c:pt>
                <c:pt idx="112">
                  <c:v>0.165618449495611</c:v>
                </c:pt>
                <c:pt idx="113">
                  <c:v>1.7382011830480701E-2</c:v>
                </c:pt>
                <c:pt idx="114">
                  <c:v>0.18886559027049599</c:v>
                </c:pt>
                <c:pt idx="115">
                  <c:v>4.28488037752097E-2</c:v>
                </c:pt>
                <c:pt idx="116">
                  <c:v>1.79079175200208E-2</c:v>
                </c:pt>
                <c:pt idx="117">
                  <c:v>1.05210404804678E-3</c:v>
                </c:pt>
                <c:pt idx="118">
                  <c:v>0.87029164951024396</c:v>
                </c:pt>
                <c:pt idx="119">
                  <c:v>0.37852347508709799</c:v>
                </c:pt>
                <c:pt idx="120">
                  <c:v>0.87812526045766404</c:v>
                </c:pt>
                <c:pt idx="121">
                  <c:v>9.4677301442564504E-2</c:v>
                </c:pt>
                <c:pt idx="122">
                  <c:v>0.99923842424480303</c:v>
                </c:pt>
                <c:pt idx="123">
                  <c:v>7.64313660919404E-2</c:v>
                </c:pt>
                <c:pt idx="124">
                  <c:v>0.90140469077734697</c:v>
                </c:pt>
                <c:pt idx="125">
                  <c:v>4.5296217222477002E-2</c:v>
                </c:pt>
                <c:pt idx="126">
                  <c:v>1.50786513160211E-2</c:v>
                </c:pt>
                <c:pt idx="127">
                  <c:v>7.9178343217669506E-2</c:v>
                </c:pt>
                <c:pt idx="128">
                  <c:v>7.9749097998459501E-2</c:v>
                </c:pt>
                <c:pt idx="129">
                  <c:v>5.0606814971113502E-2</c:v>
                </c:pt>
                <c:pt idx="130">
                  <c:v>0.89309169873945105</c:v>
                </c:pt>
                <c:pt idx="131">
                  <c:v>0.35736492348050503</c:v>
                </c:pt>
                <c:pt idx="132">
                  <c:v>6.3024953678932003E-2</c:v>
                </c:pt>
                <c:pt idx="133">
                  <c:v>3.0663085539817801E-2</c:v>
                </c:pt>
                <c:pt idx="134">
                  <c:v>1.91937199631675E-3</c:v>
                </c:pt>
                <c:pt idx="135">
                  <c:v>0.48305276534999902</c:v>
                </c:pt>
                <c:pt idx="136">
                  <c:v>0.13534317289992001</c:v>
                </c:pt>
                <c:pt idx="137">
                  <c:v>0.75586494077295496</c:v>
                </c:pt>
                <c:pt idx="138">
                  <c:v>0.28499670464174698</c:v>
                </c:pt>
                <c:pt idx="139">
                  <c:v>4.54222089389867E-2</c:v>
                </c:pt>
                <c:pt idx="140">
                  <c:v>0.14182767598465201</c:v>
                </c:pt>
                <c:pt idx="141">
                  <c:v>0.27121882365838901</c:v>
                </c:pt>
                <c:pt idx="142">
                  <c:v>2.8789755554377201E-2</c:v>
                </c:pt>
                <c:pt idx="143">
                  <c:v>0.20560088934416601</c:v>
                </c:pt>
                <c:pt idx="144">
                  <c:v>0.160684539358638</c:v>
                </c:pt>
                <c:pt idx="145">
                  <c:v>0.77120887466435195</c:v>
                </c:pt>
                <c:pt idx="146">
                  <c:v>0.51085929663712604</c:v>
                </c:pt>
                <c:pt idx="147">
                  <c:v>7.8413639291525297E-2</c:v>
                </c:pt>
                <c:pt idx="148">
                  <c:v>3.4821594342855297E-2</c:v>
                </c:pt>
                <c:pt idx="149">
                  <c:v>0.98550387145601603</c:v>
                </c:pt>
                <c:pt idx="150">
                  <c:v>1.78187132351901E-2</c:v>
                </c:pt>
                <c:pt idx="151">
                  <c:v>0.53176224039684095</c:v>
                </c:pt>
                <c:pt idx="152">
                  <c:v>0.99653295260016495</c:v>
                </c:pt>
                <c:pt idx="153">
                  <c:v>0.110927700131741</c:v>
                </c:pt>
                <c:pt idx="154">
                  <c:v>0.532862843219847</c:v>
                </c:pt>
                <c:pt idx="155">
                  <c:v>4.9436728346282398E-2</c:v>
                </c:pt>
                <c:pt idx="156">
                  <c:v>0.96787880359327405</c:v>
                </c:pt>
                <c:pt idx="157" formatCode="0.00E+00">
                  <c:v>3.2188330589599801E-5</c:v>
                </c:pt>
                <c:pt idx="158">
                  <c:v>1.41421359620697E-3</c:v>
                </c:pt>
                <c:pt idx="159">
                  <c:v>0.69678868250632098</c:v>
                </c:pt>
                <c:pt idx="160">
                  <c:v>0.25516858929270603</c:v>
                </c:pt>
                <c:pt idx="161">
                  <c:v>0.74585581215301699</c:v>
                </c:pt>
                <c:pt idx="162">
                  <c:v>8.1461342475505003E-3</c:v>
                </c:pt>
                <c:pt idx="163">
                  <c:v>8.2063840480854994E-2</c:v>
                </c:pt>
                <c:pt idx="164">
                  <c:v>0.31287500209381403</c:v>
                </c:pt>
                <c:pt idx="165">
                  <c:v>0.732667249324646</c:v>
                </c:pt>
                <c:pt idx="166">
                  <c:v>0.19288794505385601</c:v>
                </c:pt>
                <c:pt idx="167">
                  <c:v>0.81381372223120196</c:v>
                </c:pt>
                <c:pt idx="168">
                  <c:v>0.69265576294015696</c:v>
                </c:pt>
                <c:pt idx="169">
                  <c:v>0.92949698499238997</c:v>
                </c:pt>
                <c:pt idx="170">
                  <c:v>8.2525246232964394E-2</c:v>
                </c:pt>
                <c:pt idx="171">
                  <c:v>0.131390523252161</c:v>
                </c:pt>
                <c:pt idx="172">
                  <c:v>0.54749619060811705</c:v>
                </c:pt>
                <c:pt idx="173">
                  <c:v>2.2063270995052502E-2</c:v>
                </c:pt>
                <c:pt idx="174">
                  <c:v>0.573685379040487</c:v>
                </c:pt>
                <c:pt idx="175">
                  <c:v>6.0186698638028099E-2</c:v>
                </c:pt>
                <c:pt idx="176">
                  <c:v>0.24749627121640999</c:v>
                </c:pt>
                <c:pt idx="177">
                  <c:v>6.0834263483919796E-3</c:v>
                </c:pt>
                <c:pt idx="178">
                  <c:v>0.98332626030242698</c:v>
                </c:pt>
                <c:pt idx="179">
                  <c:v>0.22962114384372301</c:v>
                </c:pt>
                <c:pt idx="180">
                  <c:v>3.9429756817221599E-2</c:v>
                </c:pt>
                <c:pt idx="181">
                  <c:v>0.10551425754230299</c:v>
                </c:pt>
                <c:pt idx="182">
                  <c:v>6.2187597803846596E-3</c:v>
                </c:pt>
                <c:pt idx="183">
                  <c:v>0.99583838698550098</c:v>
                </c:pt>
                <c:pt idx="184">
                  <c:v>0.64732857204196403</c:v>
                </c:pt>
                <c:pt idx="185">
                  <c:v>0.88054420664339705</c:v>
                </c:pt>
                <c:pt idx="186">
                  <c:v>2.1616819710557601E-2</c:v>
                </c:pt>
                <c:pt idx="187">
                  <c:v>0.48478849072790797</c:v>
                </c:pt>
                <c:pt idx="188">
                  <c:v>0.530260863643776</c:v>
                </c:pt>
                <c:pt idx="189">
                  <c:v>2.83240971579172E-2</c:v>
                </c:pt>
                <c:pt idx="190">
                  <c:v>0.13946161117471401</c:v>
                </c:pt>
                <c:pt idx="191">
                  <c:v>0.96463821562451701</c:v>
                </c:pt>
                <c:pt idx="192">
                  <c:v>0.830809923857736</c:v>
                </c:pt>
                <c:pt idx="193">
                  <c:v>0.68621678944079301</c:v>
                </c:pt>
                <c:pt idx="194">
                  <c:v>5.7874145135291599E-2</c:v>
                </c:pt>
                <c:pt idx="195">
                  <c:v>0.99660719068230097</c:v>
                </c:pt>
                <c:pt idx="196">
                  <c:v>0.91265088811082096</c:v>
                </c:pt>
                <c:pt idx="197">
                  <c:v>0.38587972649059898</c:v>
                </c:pt>
                <c:pt idx="198">
                  <c:v>0.51586252667185195</c:v>
                </c:pt>
                <c:pt idx="199">
                  <c:v>0.98585577565101201</c:v>
                </c:pt>
                <c:pt idx="200">
                  <c:v>0.35046375258478801</c:v>
                </c:pt>
                <c:pt idx="201">
                  <c:v>1.4051877739416001E-3</c:v>
                </c:pt>
                <c:pt idx="202">
                  <c:v>6.5267544088283003E-2</c:v>
                </c:pt>
                <c:pt idx="203">
                  <c:v>0.98995740401112198</c:v>
                </c:pt>
                <c:pt idx="204">
                  <c:v>0.11040870971160099</c:v>
                </c:pt>
                <c:pt idx="205">
                  <c:v>0.47475297778151498</c:v>
                </c:pt>
                <c:pt idx="206">
                  <c:v>3.5413499844602001E-2</c:v>
                </c:pt>
                <c:pt idx="207">
                  <c:v>4.1275846903654397E-4</c:v>
                </c:pt>
                <c:pt idx="208">
                  <c:v>0.54439904857447896</c:v>
                </c:pt>
                <c:pt idx="209">
                  <c:v>0.94454287561165895</c:v>
                </c:pt>
                <c:pt idx="210">
                  <c:v>8.2969540109511894E-2</c:v>
                </c:pt>
                <c:pt idx="211">
                  <c:v>3.1178074573717102E-2</c:v>
                </c:pt>
                <c:pt idx="212">
                  <c:v>0.74589152217149701</c:v>
                </c:pt>
                <c:pt idx="213">
                  <c:v>0.98854029305255198</c:v>
                </c:pt>
                <c:pt idx="214">
                  <c:v>0.60820335078945897</c:v>
                </c:pt>
                <c:pt idx="215">
                  <c:v>0.575036814073691</c:v>
                </c:pt>
                <c:pt idx="216">
                  <c:v>1.8870875972657401E-2</c:v>
                </c:pt>
                <c:pt idx="217">
                  <c:v>0.75993551251904801</c:v>
                </c:pt>
                <c:pt idx="218">
                  <c:v>0.112569611861137</c:v>
                </c:pt>
                <c:pt idx="219">
                  <c:v>0.99574507918407595</c:v>
                </c:pt>
                <c:pt idx="220">
                  <c:v>5.0356166619068901E-2</c:v>
                </c:pt>
                <c:pt idx="221">
                  <c:v>2.5329621757857301E-2</c:v>
                </c:pt>
                <c:pt idx="222">
                  <c:v>1.17718926510173E-2</c:v>
                </c:pt>
                <c:pt idx="223">
                  <c:v>0.99517893481318898</c:v>
                </c:pt>
                <c:pt idx="224">
                  <c:v>0.126590126602868</c:v>
                </c:pt>
                <c:pt idx="225">
                  <c:v>0.49940470081083799</c:v>
                </c:pt>
                <c:pt idx="226">
                  <c:v>0.10884701921513</c:v>
                </c:pt>
                <c:pt idx="227">
                  <c:v>1.0109816016709501E-2</c:v>
                </c:pt>
                <c:pt idx="228">
                  <c:v>3.1704002047496502E-2</c:v>
                </c:pt>
                <c:pt idx="229">
                  <c:v>5.1323791159893099E-2</c:v>
                </c:pt>
                <c:pt idx="230">
                  <c:v>2.7843609987979401E-2</c:v>
                </c:pt>
                <c:pt idx="231">
                  <c:v>0.12768032915977601</c:v>
                </c:pt>
                <c:pt idx="232">
                  <c:v>4.7684081279154501E-2</c:v>
                </c:pt>
                <c:pt idx="233">
                  <c:v>0.79396792180642795</c:v>
                </c:pt>
                <c:pt idx="234">
                  <c:v>8.3166132571868001E-3</c:v>
                </c:pt>
                <c:pt idx="235">
                  <c:v>0.70756275385756695</c:v>
                </c:pt>
                <c:pt idx="236">
                  <c:v>0.422038923572014</c:v>
                </c:pt>
                <c:pt idx="237">
                  <c:v>0.30576224377382799</c:v>
                </c:pt>
                <c:pt idx="238">
                  <c:v>0.97227025215363405</c:v>
                </c:pt>
                <c:pt idx="239">
                  <c:v>0.79615534108463704</c:v>
                </c:pt>
                <c:pt idx="240">
                  <c:v>0.77238997973661105</c:v>
                </c:pt>
                <c:pt idx="241">
                  <c:v>0.72096181727534703</c:v>
                </c:pt>
                <c:pt idx="242">
                  <c:v>0.10188926261532499</c:v>
                </c:pt>
                <c:pt idx="243">
                  <c:v>0.82810326293157899</c:v>
                </c:pt>
                <c:pt idx="244">
                  <c:v>0.98304957521580305</c:v>
                </c:pt>
                <c:pt idx="245">
                  <c:v>6.34120704674552E-2</c:v>
                </c:pt>
                <c:pt idx="246">
                  <c:v>0.77351589638638496</c:v>
                </c:pt>
                <c:pt idx="247">
                  <c:v>0.71487620705142596</c:v>
                </c:pt>
                <c:pt idx="248">
                  <c:v>1.4997540910309799E-3</c:v>
                </c:pt>
                <c:pt idx="249">
                  <c:v>0.93244172016023896</c:v>
                </c:pt>
                <c:pt idx="250">
                  <c:v>0.24024087616096401</c:v>
                </c:pt>
                <c:pt idx="251">
                  <c:v>3.5051811053025102E-3</c:v>
                </c:pt>
                <c:pt idx="252">
                  <c:v>0.30858190341201502</c:v>
                </c:pt>
                <c:pt idx="253">
                  <c:v>0.274365080715124</c:v>
                </c:pt>
                <c:pt idx="254">
                  <c:v>0.58062308019741604</c:v>
                </c:pt>
                <c:pt idx="255">
                  <c:v>2.54122116356729E-2</c:v>
                </c:pt>
                <c:pt idx="256">
                  <c:v>0.42216935038450099</c:v>
                </c:pt>
                <c:pt idx="257">
                  <c:v>1.22022408615756E-2</c:v>
                </c:pt>
                <c:pt idx="258">
                  <c:v>0.18286683698878001</c:v>
                </c:pt>
                <c:pt idx="259">
                  <c:v>0.41163587620396203</c:v>
                </c:pt>
                <c:pt idx="260">
                  <c:v>0.99304958169872803</c:v>
                </c:pt>
                <c:pt idx="261">
                  <c:v>4.1686613158260097E-2</c:v>
                </c:pt>
                <c:pt idx="262">
                  <c:v>0.98431664411366704</c:v>
                </c:pt>
                <c:pt idx="263">
                  <c:v>3.4824126150413602E-2</c:v>
                </c:pt>
                <c:pt idx="264">
                  <c:v>7.0219714651742395E-4</c:v>
                </c:pt>
                <c:pt idx="265">
                  <c:v>0.67725876224042003</c:v>
                </c:pt>
                <c:pt idx="266">
                  <c:v>2.5257227663343498E-2</c:v>
                </c:pt>
                <c:pt idx="267">
                  <c:v>0.99015105700025896</c:v>
                </c:pt>
                <c:pt idx="268">
                  <c:v>0.61445178818673396</c:v>
                </c:pt>
                <c:pt idx="269">
                  <c:v>0.29631131877750699</c:v>
                </c:pt>
                <c:pt idx="270">
                  <c:v>0.116130577167398</c:v>
                </c:pt>
                <c:pt idx="271">
                  <c:v>2.7642218496786799E-2</c:v>
                </c:pt>
                <c:pt idx="272">
                  <c:v>0.14873577042781</c:v>
                </c:pt>
                <c:pt idx="273">
                  <c:v>0.456303332221003</c:v>
                </c:pt>
                <c:pt idx="274">
                  <c:v>4.0283077082967897E-2</c:v>
                </c:pt>
                <c:pt idx="275">
                  <c:v>5.9225603076510501E-2</c:v>
                </c:pt>
                <c:pt idx="276">
                  <c:v>0.183886928866898</c:v>
                </c:pt>
                <c:pt idx="277">
                  <c:v>3.7718043303929402E-2</c:v>
                </c:pt>
                <c:pt idx="278">
                  <c:v>3.5106057897046298E-3</c:v>
                </c:pt>
                <c:pt idx="279">
                  <c:v>0.87496784017221896</c:v>
                </c:pt>
                <c:pt idx="280">
                  <c:v>0.37032232111429497</c:v>
                </c:pt>
                <c:pt idx="281">
                  <c:v>0.23023336773744299</c:v>
                </c:pt>
                <c:pt idx="282">
                  <c:v>0.74390519419170598</c:v>
                </c:pt>
                <c:pt idx="283">
                  <c:v>0.17065759996295199</c:v>
                </c:pt>
                <c:pt idx="284">
                  <c:v>0.95970543423057297</c:v>
                </c:pt>
                <c:pt idx="285">
                  <c:v>0.65364729752854001</c:v>
                </c:pt>
                <c:pt idx="286">
                  <c:v>5.4992157993935198E-2</c:v>
                </c:pt>
                <c:pt idx="287">
                  <c:v>0.218485743717967</c:v>
                </c:pt>
                <c:pt idx="288">
                  <c:v>3.25722983257229E-2</c:v>
                </c:pt>
                <c:pt idx="289">
                  <c:v>3.9359822852783499E-2</c:v>
                </c:pt>
                <c:pt idx="290">
                  <c:v>3.3790477551530702E-2</c:v>
                </c:pt>
                <c:pt idx="291">
                  <c:v>0.83991087344028503</c:v>
                </c:pt>
                <c:pt idx="292">
                  <c:v>0.273036844490608</c:v>
                </c:pt>
                <c:pt idx="293">
                  <c:v>0.61937183299351695</c:v>
                </c:pt>
                <c:pt idx="294">
                  <c:v>0.63513916668311099</c:v>
                </c:pt>
                <c:pt idx="295">
                  <c:v>0.55955254857523096</c:v>
                </c:pt>
                <c:pt idx="296">
                  <c:v>0.18922174261417901</c:v>
                </c:pt>
                <c:pt idx="297">
                  <c:v>3.7755240362002902E-4</c:v>
                </c:pt>
                <c:pt idx="298">
                  <c:v>4.7961031909285801E-2</c:v>
                </c:pt>
                <c:pt idx="299">
                  <c:v>0.23662121201595801</c:v>
                </c:pt>
                <c:pt idx="300">
                  <c:v>0.88216679485770699</c:v>
                </c:pt>
                <c:pt idx="301">
                  <c:v>0.124416201549297</c:v>
                </c:pt>
                <c:pt idx="302">
                  <c:v>0.10078697848209001</c:v>
                </c:pt>
                <c:pt idx="303">
                  <c:v>0.792132829036165</c:v>
                </c:pt>
                <c:pt idx="304">
                  <c:v>0.92902842978212297</c:v>
                </c:pt>
                <c:pt idx="305">
                  <c:v>0.822230454530812</c:v>
                </c:pt>
                <c:pt idx="306">
                  <c:v>0.68021912154113395</c:v>
                </c:pt>
                <c:pt idx="307">
                  <c:v>2.0760134020180999E-2</c:v>
                </c:pt>
                <c:pt idx="308">
                  <c:v>8.3912437052928696E-2</c:v>
                </c:pt>
                <c:pt idx="309">
                  <c:v>0.56234430612224895</c:v>
                </c:pt>
                <c:pt idx="310">
                  <c:v>7.4151326068628606E-2</c:v>
                </c:pt>
                <c:pt idx="311">
                  <c:v>0.70349364891402599</c:v>
                </c:pt>
                <c:pt idx="312">
                  <c:v>5.6694099452396698E-3</c:v>
                </c:pt>
                <c:pt idx="313">
                  <c:v>1.2921551823153601E-2</c:v>
                </c:pt>
                <c:pt idx="314">
                  <c:v>0.96489415827693004</c:v>
                </c:pt>
                <c:pt idx="315">
                  <c:v>0.88868393019393999</c:v>
                </c:pt>
                <c:pt idx="316">
                  <c:v>0.90987583728148902</c:v>
                </c:pt>
                <c:pt idx="317">
                  <c:v>0.71897760493913598</c:v>
                </c:pt>
                <c:pt idx="318">
                  <c:v>0.99441703198411602</c:v>
                </c:pt>
                <c:pt idx="319">
                  <c:v>0.65181721963057904</c:v>
                </c:pt>
                <c:pt idx="320">
                  <c:v>4.0451493281525801E-2</c:v>
                </c:pt>
                <c:pt idx="321">
                  <c:v>0.33847773556359101</c:v>
                </c:pt>
                <c:pt idx="322">
                  <c:v>0.72915802344133995</c:v>
                </c:pt>
                <c:pt idx="323">
                  <c:v>0.78228089414825097</c:v>
                </c:pt>
                <c:pt idx="324">
                  <c:v>9.4313565492848399E-3</c:v>
                </c:pt>
                <c:pt idx="325">
                  <c:v>0.96757812616137495</c:v>
                </c:pt>
                <c:pt idx="326">
                  <c:v>0.81939532089122302</c:v>
                </c:pt>
                <c:pt idx="327">
                  <c:v>0.43338306429193602</c:v>
                </c:pt>
                <c:pt idx="328">
                  <c:v>0.97361929184457796</c:v>
                </c:pt>
                <c:pt idx="329">
                  <c:v>0.352058286788696</c:v>
                </c:pt>
                <c:pt idx="330">
                  <c:v>0.86162428614841702</c:v>
                </c:pt>
                <c:pt idx="331">
                  <c:v>0.81109386260454197</c:v>
                </c:pt>
                <c:pt idx="332">
                  <c:v>5.9392788566835601E-2</c:v>
                </c:pt>
                <c:pt idx="333">
                  <c:v>0.117870745119877</c:v>
                </c:pt>
                <c:pt idx="334">
                  <c:v>0.581438396345345</c:v>
                </c:pt>
                <c:pt idx="335">
                  <c:v>0.63685492039879699</c:v>
                </c:pt>
                <c:pt idx="336">
                  <c:v>1.9701232826378E-2</c:v>
                </c:pt>
                <c:pt idx="337">
                  <c:v>4.6106454196120403E-2</c:v>
                </c:pt>
                <c:pt idx="338">
                  <c:v>0.799680301526139</c:v>
                </c:pt>
                <c:pt idx="339">
                  <c:v>0.68073958618235197</c:v>
                </c:pt>
                <c:pt idx="340">
                  <c:v>5.0156356414178697E-2</c:v>
                </c:pt>
                <c:pt idx="341">
                  <c:v>0.12603724772230701</c:v>
                </c:pt>
                <c:pt idx="342">
                  <c:v>7.0843697358517504E-2</c:v>
                </c:pt>
                <c:pt idx="343">
                  <c:v>0.71962515222852197</c:v>
                </c:pt>
                <c:pt idx="344">
                  <c:v>8.3963013503330006E-2</c:v>
                </c:pt>
                <c:pt idx="345">
                  <c:v>5.3692860753167503E-2</c:v>
                </c:pt>
                <c:pt idx="346">
                  <c:v>4.8866193154194597E-2</c:v>
                </c:pt>
                <c:pt idx="347">
                  <c:v>0.98679042276959195</c:v>
                </c:pt>
                <c:pt idx="348">
                  <c:v>8.2487654562638693E-2</c:v>
                </c:pt>
                <c:pt idx="349">
                  <c:v>0.22301410655901199</c:v>
                </c:pt>
                <c:pt idx="350">
                  <c:v>0.45630018945768902</c:v>
                </c:pt>
                <c:pt idx="351" formatCode="0.00E+00">
                  <c:v>9.9835798474945392E-6</c:v>
                </c:pt>
                <c:pt idx="352">
                  <c:v>0.99340851699500998</c:v>
                </c:pt>
                <c:pt idx="353">
                  <c:v>0.92731445587004202</c:v>
                </c:pt>
                <c:pt idx="354">
                  <c:v>0.98163254363994201</c:v>
                </c:pt>
                <c:pt idx="355">
                  <c:v>2.7629233330523001E-2</c:v>
                </c:pt>
                <c:pt idx="356">
                  <c:v>0.86539154160982201</c:v>
                </c:pt>
                <c:pt idx="357">
                  <c:v>9.3299904792129407E-2</c:v>
                </c:pt>
                <c:pt idx="358">
                  <c:v>0.33395239655714298</c:v>
                </c:pt>
                <c:pt idx="359">
                  <c:v>0.99348587746874295</c:v>
                </c:pt>
                <c:pt idx="360">
                  <c:v>0.99848233921543095</c:v>
                </c:pt>
                <c:pt idx="361">
                  <c:v>0.26420731796667701</c:v>
                </c:pt>
                <c:pt idx="362">
                  <c:v>2.2413992149618998E-2</c:v>
                </c:pt>
                <c:pt idx="363">
                  <c:v>5.3656141975978403E-3</c:v>
                </c:pt>
                <c:pt idx="364">
                  <c:v>0.928662891765764</c:v>
                </c:pt>
                <c:pt idx="365">
                  <c:v>0.84254269281698102</c:v>
                </c:pt>
                <c:pt idx="366">
                  <c:v>0.549634598352019</c:v>
                </c:pt>
                <c:pt idx="367">
                  <c:v>2.1360403684638301E-2</c:v>
                </c:pt>
                <c:pt idx="368">
                  <c:v>0.93043893220840401</c:v>
                </c:pt>
                <c:pt idx="369">
                  <c:v>0.79129883637781895</c:v>
                </c:pt>
                <c:pt idx="370" formatCode="0.00E+00">
                  <c:v>1.16991802449062E-5</c:v>
                </c:pt>
                <c:pt idx="371">
                  <c:v>0.81700361398361099</c:v>
                </c:pt>
                <c:pt idx="372">
                  <c:v>1.02230068420474E-2</c:v>
                </c:pt>
                <c:pt idx="373">
                  <c:v>0.811437169771133</c:v>
                </c:pt>
                <c:pt idx="374">
                  <c:v>0.79516115804149901</c:v>
                </c:pt>
                <c:pt idx="375">
                  <c:v>0.35635670855289803</c:v>
                </c:pt>
                <c:pt idx="376">
                  <c:v>2.35510310483763E-2</c:v>
                </c:pt>
                <c:pt idx="377">
                  <c:v>0.13125690479042701</c:v>
                </c:pt>
                <c:pt idx="378">
                  <c:v>7.6526616556756896E-2</c:v>
                </c:pt>
                <c:pt idx="379">
                  <c:v>0.52994550690499298</c:v>
                </c:pt>
                <c:pt idx="380">
                  <c:v>0.62383292383292299</c:v>
                </c:pt>
                <c:pt idx="381">
                  <c:v>4.1894836930683597E-2</c:v>
                </c:pt>
                <c:pt idx="382">
                  <c:v>1.9661825536399901E-2</c:v>
                </c:pt>
                <c:pt idx="383">
                  <c:v>0.103467133216695</c:v>
                </c:pt>
                <c:pt idx="384">
                  <c:v>5.4198355027326103E-3</c:v>
                </c:pt>
                <c:pt idx="385">
                  <c:v>2.96200807283102E-2</c:v>
                </c:pt>
                <c:pt idx="386">
                  <c:v>0.81666728017201196</c:v>
                </c:pt>
                <c:pt idx="387">
                  <c:v>0.21029533053816499</c:v>
                </c:pt>
                <c:pt idx="388">
                  <c:v>8.2472113881487299E-2</c:v>
                </c:pt>
                <c:pt idx="389">
                  <c:v>0.87596830202119103</c:v>
                </c:pt>
                <c:pt idx="390">
                  <c:v>7.7256876854300605E-2</c:v>
                </c:pt>
                <c:pt idx="391">
                  <c:v>0.99844575972529703</c:v>
                </c:pt>
                <c:pt idx="392">
                  <c:v>0.98049322062987998</c:v>
                </c:pt>
                <c:pt idx="393">
                  <c:v>0.269047789993269</c:v>
                </c:pt>
                <c:pt idx="394">
                  <c:v>0.107692898396846</c:v>
                </c:pt>
                <c:pt idx="395">
                  <c:v>4.8848277241508799E-4</c:v>
                </c:pt>
                <c:pt idx="396">
                  <c:v>0.81831844302330603</c:v>
                </c:pt>
                <c:pt idx="397">
                  <c:v>0.104469377183368</c:v>
                </c:pt>
                <c:pt idx="398">
                  <c:v>0.75882430997876804</c:v>
                </c:pt>
                <c:pt idx="399">
                  <c:v>7.51479797973513E-2</c:v>
                </c:pt>
                <c:pt idx="400">
                  <c:v>0.44943713755069498</c:v>
                </c:pt>
                <c:pt idx="401">
                  <c:v>0.64554316298608205</c:v>
                </c:pt>
                <c:pt idx="402">
                  <c:v>3.4229687218881297E-2</c:v>
                </c:pt>
                <c:pt idx="403">
                  <c:v>0.311626616805531</c:v>
                </c:pt>
                <c:pt idx="404">
                  <c:v>8.2663780977555404E-2</c:v>
                </c:pt>
                <c:pt idx="405">
                  <c:v>7.9797740694347308E-3</c:v>
                </c:pt>
                <c:pt idx="406">
                  <c:v>0.69328635501805902</c:v>
                </c:pt>
                <c:pt idx="407">
                  <c:v>0.94659350831416</c:v>
                </c:pt>
                <c:pt idx="408">
                  <c:v>2.5378417334184E-2</c:v>
                </c:pt>
                <c:pt idx="409">
                  <c:v>0.995158116105747</c:v>
                </c:pt>
                <c:pt idx="410">
                  <c:v>0.83632977458761204</c:v>
                </c:pt>
                <c:pt idx="411">
                  <c:v>1.1583418621607699E-2</c:v>
                </c:pt>
                <c:pt idx="412">
                  <c:v>0.55074437437173196</c:v>
                </c:pt>
                <c:pt idx="413">
                  <c:v>0.99190330067990595</c:v>
                </c:pt>
                <c:pt idx="414">
                  <c:v>5.2897626571300503E-2</c:v>
                </c:pt>
                <c:pt idx="415">
                  <c:v>2.9980096373040301E-2</c:v>
                </c:pt>
                <c:pt idx="416">
                  <c:v>1.10807259900789E-2</c:v>
                </c:pt>
                <c:pt idx="417">
                  <c:v>8.43676516863575E-2</c:v>
                </c:pt>
                <c:pt idx="418">
                  <c:v>0.69681521605938102</c:v>
                </c:pt>
                <c:pt idx="419">
                  <c:v>0.24858177284388699</c:v>
                </c:pt>
                <c:pt idx="420">
                  <c:v>0.860821776481558</c:v>
                </c:pt>
                <c:pt idx="421">
                  <c:v>0.51178637504955704</c:v>
                </c:pt>
                <c:pt idx="422">
                  <c:v>0.24400101664496701</c:v>
                </c:pt>
                <c:pt idx="423">
                  <c:v>0.41169901923033297</c:v>
                </c:pt>
                <c:pt idx="424">
                  <c:v>0.92510546009199401</c:v>
                </c:pt>
                <c:pt idx="425">
                  <c:v>0.95537370190799498</c:v>
                </c:pt>
                <c:pt idx="426">
                  <c:v>0.100150104598371</c:v>
                </c:pt>
                <c:pt idx="427">
                  <c:v>0.93860852463792699</c:v>
                </c:pt>
                <c:pt idx="428">
                  <c:v>4.1423727155358503E-3</c:v>
                </c:pt>
                <c:pt idx="429">
                  <c:v>0.75899053502909897</c:v>
                </c:pt>
                <c:pt idx="430">
                  <c:v>0.55056082901358505</c:v>
                </c:pt>
                <c:pt idx="431">
                  <c:v>1.9441978746651499E-3</c:v>
                </c:pt>
                <c:pt idx="432">
                  <c:v>0.93337670933219596</c:v>
                </c:pt>
                <c:pt idx="433">
                  <c:v>0.41496673286193703</c:v>
                </c:pt>
                <c:pt idx="434">
                  <c:v>2.0465658997349499E-2</c:v>
                </c:pt>
                <c:pt idx="435">
                  <c:v>0.838551153612629</c:v>
                </c:pt>
                <c:pt idx="436">
                  <c:v>0.34193842594652302</c:v>
                </c:pt>
                <c:pt idx="437">
                  <c:v>0.962349830632096</c:v>
                </c:pt>
                <c:pt idx="438">
                  <c:v>0.98792352039532305</c:v>
                </c:pt>
                <c:pt idx="439">
                  <c:v>2.8580581694862502E-2</c:v>
                </c:pt>
                <c:pt idx="440">
                  <c:v>0.97769269394928404</c:v>
                </c:pt>
                <c:pt idx="441">
                  <c:v>1.13892018488943E-2</c:v>
                </c:pt>
                <c:pt idx="442">
                  <c:v>0.37154936946502598</c:v>
                </c:pt>
                <c:pt idx="443">
                  <c:v>1.7474306660947201E-3</c:v>
                </c:pt>
                <c:pt idx="444">
                  <c:v>0.37806206511526502</c:v>
                </c:pt>
                <c:pt idx="445">
                  <c:v>0.99091830136499104</c:v>
                </c:pt>
                <c:pt idx="446">
                  <c:v>0.97779487756225403</c:v>
                </c:pt>
                <c:pt idx="447">
                  <c:v>1.4615010899325299E-2</c:v>
                </c:pt>
                <c:pt idx="448">
                  <c:v>9.7123529564224695E-2</c:v>
                </c:pt>
                <c:pt idx="449">
                  <c:v>0.116442415768023</c:v>
                </c:pt>
                <c:pt idx="450">
                  <c:v>3.55591289087583E-2</c:v>
                </c:pt>
                <c:pt idx="451">
                  <c:v>0.40892893135002201</c:v>
                </c:pt>
                <c:pt idx="452">
                  <c:v>0.32987501366106597</c:v>
                </c:pt>
                <c:pt idx="453">
                  <c:v>0.33777592558931302</c:v>
                </c:pt>
                <c:pt idx="454">
                  <c:v>0.88700814648667103</c:v>
                </c:pt>
                <c:pt idx="455">
                  <c:v>4.1851361959759498E-2</c:v>
                </c:pt>
                <c:pt idx="456">
                  <c:v>5.8142884104102198E-2</c:v>
                </c:pt>
                <c:pt idx="457">
                  <c:v>0.33617802061141</c:v>
                </c:pt>
                <c:pt idx="458">
                  <c:v>1.4307858405748899E-2</c:v>
                </c:pt>
                <c:pt idx="459">
                  <c:v>0.269454094010182</c:v>
                </c:pt>
                <c:pt idx="460">
                  <c:v>4.9940077592669496E-4</c:v>
                </c:pt>
                <c:pt idx="461">
                  <c:v>0.94487646804819103</c:v>
                </c:pt>
                <c:pt idx="462">
                  <c:v>0.339376636699873</c:v>
                </c:pt>
                <c:pt idx="463">
                  <c:v>0.82282910541281995</c:v>
                </c:pt>
                <c:pt idx="464">
                  <c:v>3.3433448339394801E-2</c:v>
                </c:pt>
                <c:pt idx="465">
                  <c:v>0.942092605490782</c:v>
                </c:pt>
                <c:pt idx="466">
                  <c:v>0.81713161557542102</c:v>
                </c:pt>
                <c:pt idx="467">
                  <c:v>0.33094288733339899</c:v>
                </c:pt>
                <c:pt idx="468">
                  <c:v>6.4827031919251099E-2</c:v>
                </c:pt>
                <c:pt idx="469">
                  <c:v>0.54063507041501202</c:v>
                </c:pt>
                <c:pt idx="470">
                  <c:v>0.48837169118055401</c:v>
                </c:pt>
                <c:pt idx="471">
                  <c:v>0.65942398310464301</c:v>
                </c:pt>
                <c:pt idx="472">
                  <c:v>0.80906064510363196</c:v>
                </c:pt>
                <c:pt idx="473">
                  <c:v>0.98034867196866804</c:v>
                </c:pt>
                <c:pt idx="474">
                  <c:v>1.02879478732897E-3</c:v>
                </c:pt>
                <c:pt idx="475">
                  <c:v>3.7731769181991101E-2</c:v>
                </c:pt>
                <c:pt idx="476">
                  <c:v>0.99983681335332997</c:v>
                </c:pt>
                <c:pt idx="477">
                  <c:v>0.99928104027525899</c:v>
                </c:pt>
                <c:pt idx="478">
                  <c:v>0.693519039100434</c:v>
                </c:pt>
                <c:pt idx="479">
                  <c:v>0.80155361887371501</c:v>
                </c:pt>
                <c:pt idx="480">
                  <c:v>0.50200211854297605</c:v>
                </c:pt>
                <c:pt idx="481">
                  <c:v>0.90842625796658605</c:v>
                </c:pt>
                <c:pt idx="482">
                  <c:v>0.78748416972612001</c:v>
                </c:pt>
                <c:pt idx="483">
                  <c:v>0.97488241730817204</c:v>
                </c:pt>
                <c:pt idx="484">
                  <c:v>6.3417390925842601E-2</c:v>
                </c:pt>
                <c:pt idx="485">
                  <c:v>0.61727498682948501</c:v>
                </c:pt>
                <c:pt idx="486">
                  <c:v>0.77150773771577996</c:v>
                </c:pt>
                <c:pt idx="487">
                  <c:v>0.367880203324632</c:v>
                </c:pt>
                <c:pt idx="488">
                  <c:v>2.1095979527806299E-2</c:v>
                </c:pt>
                <c:pt idx="489">
                  <c:v>0.80144375268355506</c:v>
                </c:pt>
                <c:pt idx="490">
                  <c:v>0.18725779076409699</c:v>
                </c:pt>
                <c:pt idx="491">
                  <c:v>1.09235408905445E-2</c:v>
                </c:pt>
                <c:pt idx="492">
                  <c:v>4.8789827305673001E-4</c:v>
                </c:pt>
                <c:pt idx="493">
                  <c:v>0.84091760352762901</c:v>
                </c:pt>
                <c:pt idx="494">
                  <c:v>0.63910036607392895</c:v>
                </c:pt>
                <c:pt idx="495">
                  <c:v>0.82875065318221097</c:v>
                </c:pt>
                <c:pt idx="496">
                  <c:v>3.0460416855467801E-2</c:v>
                </c:pt>
                <c:pt idx="497">
                  <c:v>1.23636040332941E-4</c:v>
                </c:pt>
                <c:pt idx="498">
                  <c:v>0.20231987943415</c:v>
                </c:pt>
                <c:pt idx="499">
                  <c:v>1.4181354908193E-2</c:v>
                </c:pt>
                <c:pt idx="500">
                  <c:v>6.02836981174303E-3</c:v>
                </c:pt>
                <c:pt idx="501">
                  <c:v>5.2236097648941597E-2</c:v>
                </c:pt>
                <c:pt idx="502">
                  <c:v>2.4451320358513599E-2</c:v>
                </c:pt>
                <c:pt idx="503">
                  <c:v>1.0747882441150099E-2</c:v>
                </c:pt>
                <c:pt idx="504">
                  <c:v>0.50721916661543298</c:v>
                </c:pt>
                <c:pt idx="505">
                  <c:v>5.15038617620111E-3</c:v>
                </c:pt>
                <c:pt idx="506">
                  <c:v>0.77799702171666096</c:v>
                </c:pt>
                <c:pt idx="507">
                  <c:v>0.96390966594651095</c:v>
                </c:pt>
                <c:pt idx="508">
                  <c:v>0.216750193178055</c:v>
                </c:pt>
                <c:pt idx="509">
                  <c:v>0.11687132051249501</c:v>
                </c:pt>
                <c:pt idx="510">
                  <c:v>0.47210993411010199</c:v>
                </c:pt>
                <c:pt idx="511">
                  <c:v>2.4078876683400301E-2</c:v>
                </c:pt>
                <c:pt idx="512">
                  <c:v>0.62731381023259103</c:v>
                </c:pt>
                <c:pt idx="513">
                  <c:v>0.377945165237281</c:v>
                </c:pt>
                <c:pt idx="514">
                  <c:v>8.1278893689726003E-2</c:v>
                </c:pt>
                <c:pt idx="515">
                  <c:v>8.9548867556696801E-3</c:v>
                </c:pt>
                <c:pt idx="516">
                  <c:v>9.1153226535301002E-4</c:v>
                </c:pt>
                <c:pt idx="517">
                  <c:v>0.28074355855983202</c:v>
                </c:pt>
                <c:pt idx="518">
                  <c:v>0.10180423505984</c:v>
                </c:pt>
                <c:pt idx="519">
                  <c:v>0.230558311487437</c:v>
                </c:pt>
                <c:pt idx="520">
                  <c:v>0.29695519374532497</c:v>
                </c:pt>
                <c:pt idx="521">
                  <c:v>0.239620430196538</c:v>
                </c:pt>
                <c:pt idx="522">
                  <c:v>1.1029312223033E-2</c:v>
                </c:pt>
                <c:pt idx="523">
                  <c:v>0.17037834697991</c:v>
                </c:pt>
                <c:pt idx="524">
                  <c:v>0.64422579205711705</c:v>
                </c:pt>
                <c:pt idx="525">
                  <c:v>1.22470129064983E-2</c:v>
                </c:pt>
                <c:pt idx="526">
                  <c:v>2.8675062276694401E-2</c:v>
                </c:pt>
                <c:pt idx="527">
                  <c:v>3.1700418667688898E-2</c:v>
                </c:pt>
                <c:pt idx="528">
                  <c:v>0.142650752015169</c:v>
                </c:pt>
                <c:pt idx="529">
                  <c:v>0.58542020482733703</c:v>
                </c:pt>
                <c:pt idx="530">
                  <c:v>1.63998782135449E-2</c:v>
                </c:pt>
                <c:pt idx="531">
                  <c:v>1.06128743972033E-3</c:v>
                </c:pt>
                <c:pt idx="532">
                  <c:v>0.24409908609091499</c:v>
                </c:pt>
                <c:pt idx="533">
                  <c:v>6.43494139746833E-2</c:v>
                </c:pt>
                <c:pt idx="534">
                  <c:v>0.217649640570034</c:v>
                </c:pt>
                <c:pt idx="535">
                  <c:v>0.976556151854721</c:v>
                </c:pt>
                <c:pt idx="536">
                  <c:v>0.289706260936821</c:v>
                </c:pt>
                <c:pt idx="537">
                  <c:v>0.80147965474722505</c:v>
                </c:pt>
                <c:pt idx="538">
                  <c:v>0.56491893925260706</c:v>
                </c:pt>
                <c:pt idx="539">
                  <c:v>2.22536594603529E-2</c:v>
                </c:pt>
                <c:pt idx="540">
                  <c:v>0.796924559712608</c:v>
                </c:pt>
                <c:pt idx="541">
                  <c:v>8.6952156494584099E-3</c:v>
                </c:pt>
                <c:pt idx="542">
                  <c:v>0.14800943338330499</c:v>
                </c:pt>
                <c:pt idx="543">
                  <c:v>3.4935250089105301E-2</c:v>
                </c:pt>
                <c:pt idx="544">
                  <c:v>0.51090847758436198</c:v>
                </c:pt>
                <c:pt idx="545">
                  <c:v>1.86561719368794E-3</c:v>
                </c:pt>
                <c:pt idx="546">
                  <c:v>2.7462880890069499E-2</c:v>
                </c:pt>
                <c:pt idx="547">
                  <c:v>0.61593087325900198</c:v>
                </c:pt>
                <c:pt idx="548">
                  <c:v>4.3057190436635003E-3</c:v>
                </c:pt>
                <c:pt idx="549">
                  <c:v>0.99999541563709504</c:v>
                </c:pt>
                <c:pt idx="550">
                  <c:v>0.155414015436248</c:v>
                </c:pt>
                <c:pt idx="551">
                  <c:v>0.80117763884809501</c:v>
                </c:pt>
                <c:pt idx="552" formatCode="0.00E+00">
                  <c:v>4.0488187494913598E-6</c:v>
                </c:pt>
                <c:pt idx="553">
                  <c:v>1.6572532222333E-2</c:v>
                </c:pt>
                <c:pt idx="554">
                  <c:v>0.55783319596726499</c:v>
                </c:pt>
                <c:pt idx="555">
                  <c:v>0.95816832087523296</c:v>
                </c:pt>
                <c:pt idx="556">
                  <c:v>0.34507490945449298</c:v>
                </c:pt>
                <c:pt idx="557">
                  <c:v>4.9325824921356799E-3</c:v>
                </c:pt>
                <c:pt idx="558">
                  <c:v>6.5753938153786495E-2</c:v>
                </c:pt>
                <c:pt idx="559">
                  <c:v>0.105041722310431</c:v>
                </c:pt>
                <c:pt idx="560">
                  <c:v>0.39283928484316299</c:v>
                </c:pt>
                <c:pt idx="561">
                  <c:v>1.6338528728263399E-2</c:v>
                </c:pt>
                <c:pt idx="562">
                  <c:v>0.220956863349766</c:v>
                </c:pt>
                <c:pt idx="563">
                  <c:v>0.61461324348080804</c:v>
                </c:pt>
                <c:pt idx="564">
                  <c:v>0.971321519242203</c:v>
                </c:pt>
                <c:pt idx="565">
                  <c:v>0.25441484668951803</c:v>
                </c:pt>
                <c:pt idx="566">
                  <c:v>4.6530544246727902E-2</c:v>
                </c:pt>
                <c:pt idx="567">
                  <c:v>0.13409752827688201</c:v>
                </c:pt>
                <c:pt idx="568">
                  <c:v>0.18819641099985701</c:v>
                </c:pt>
                <c:pt idx="569">
                  <c:v>5.2229051909677901E-3</c:v>
                </c:pt>
                <c:pt idx="570">
                  <c:v>4.46258059716233E-2</c:v>
                </c:pt>
                <c:pt idx="571">
                  <c:v>9.3218109169515395E-2</c:v>
                </c:pt>
                <c:pt idx="572">
                  <c:v>1.69403178218334E-2</c:v>
                </c:pt>
                <c:pt idx="573">
                  <c:v>0.362140492111926</c:v>
                </c:pt>
                <c:pt idx="574">
                  <c:v>0.50246786283401801</c:v>
                </c:pt>
                <c:pt idx="575">
                  <c:v>0.158521424165256</c:v>
                </c:pt>
                <c:pt idx="576">
                  <c:v>5.0042729040347997E-2</c:v>
                </c:pt>
                <c:pt idx="577">
                  <c:v>0.55416003941357195</c:v>
                </c:pt>
                <c:pt idx="578">
                  <c:v>0.13206642119477899</c:v>
                </c:pt>
                <c:pt idx="579">
                  <c:v>0.241631414879765</c:v>
                </c:pt>
                <c:pt idx="580">
                  <c:v>3.44621264236031E-2</c:v>
                </c:pt>
                <c:pt idx="581">
                  <c:v>0.97301382579336004</c:v>
                </c:pt>
                <c:pt idx="582">
                  <c:v>2.9251497509759E-2</c:v>
                </c:pt>
                <c:pt idx="583">
                  <c:v>0.57843022612707995</c:v>
                </c:pt>
                <c:pt idx="584">
                  <c:v>2.86501794384144E-2</c:v>
                </c:pt>
                <c:pt idx="585">
                  <c:v>4.0272391867493498E-2</c:v>
                </c:pt>
                <c:pt idx="586">
                  <c:v>2.1748527154212799E-2</c:v>
                </c:pt>
                <c:pt idx="587">
                  <c:v>0.998538588814325</c:v>
                </c:pt>
                <c:pt idx="588">
                  <c:v>2.3813468435396602E-2</c:v>
                </c:pt>
                <c:pt idx="589">
                  <c:v>0.76183881981017398</c:v>
                </c:pt>
                <c:pt idx="590">
                  <c:v>0.20369370524055899</c:v>
                </c:pt>
                <c:pt idx="591">
                  <c:v>0.99580430819724797</c:v>
                </c:pt>
                <c:pt idx="592">
                  <c:v>0.126600176925491</c:v>
                </c:pt>
                <c:pt idx="593">
                  <c:v>0.88987861217797803</c:v>
                </c:pt>
                <c:pt idx="594">
                  <c:v>0.96474468230160804</c:v>
                </c:pt>
                <c:pt idx="595">
                  <c:v>0.66865341643117704</c:v>
                </c:pt>
                <c:pt idx="596">
                  <c:v>9.9677755740967804E-3</c:v>
                </c:pt>
                <c:pt idx="597">
                  <c:v>0.88486313760630297</c:v>
                </c:pt>
                <c:pt idx="598">
                  <c:v>0.84398875475442303</c:v>
                </c:pt>
                <c:pt idx="599">
                  <c:v>0.92607839464980202</c:v>
                </c:pt>
                <c:pt idx="600">
                  <c:v>0.99532010934831505</c:v>
                </c:pt>
                <c:pt idx="601">
                  <c:v>8.0492003660589395E-3</c:v>
                </c:pt>
                <c:pt idx="602">
                  <c:v>5.2507016065152803E-2</c:v>
                </c:pt>
                <c:pt idx="603">
                  <c:v>6.1009641583933396E-3</c:v>
                </c:pt>
                <c:pt idx="604">
                  <c:v>0.10516937379782</c:v>
                </c:pt>
                <c:pt idx="605">
                  <c:v>0.95024590036768697</c:v>
                </c:pt>
                <c:pt idx="606">
                  <c:v>9.6361557446768997E-2</c:v>
                </c:pt>
                <c:pt idx="607">
                  <c:v>0.125646405190667</c:v>
                </c:pt>
                <c:pt idx="608">
                  <c:v>0.33814259821138098</c:v>
                </c:pt>
                <c:pt idx="609">
                  <c:v>1.8428789627551099E-2</c:v>
                </c:pt>
                <c:pt idx="610">
                  <c:v>0.15704745364335301</c:v>
                </c:pt>
                <c:pt idx="611">
                  <c:v>0.87790775616804195</c:v>
                </c:pt>
                <c:pt idx="612">
                  <c:v>0.72481931608756001</c:v>
                </c:pt>
                <c:pt idx="613">
                  <c:v>0.85618457569248396</c:v>
                </c:pt>
                <c:pt idx="614">
                  <c:v>3.5659052770651198E-3</c:v>
                </c:pt>
                <c:pt idx="615">
                  <c:v>3.18089089354677E-2</c:v>
                </c:pt>
                <c:pt idx="616">
                  <c:v>5.5778374475532501E-2</c:v>
                </c:pt>
                <c:pt idx="617">
                  <c:v>0.12143742944991499</c:v>
                </c:pt>
                <c:pt idx="618">
                  <c:v>2.2065905361508299E-2</c:v>
                </c:pt>
                <c:pt idx="619">
                  <c:v>0.67356743172130296</c:v>
                </c:pt>
                <c:pt idx="620">
                  <c:v>0.32382885599900402</c:v>
                </c:pt>
                <c:pt idx="621">
                  <c:v>0.37607604782028597</c:v>
                </c:pt>
                <c:pt idx="622">
                  <c:v>0.68732004588929596</c:v>
                </c:pt>
                <c:pt idx="623">
                  <c:v>5.5306505876698601E-2</c:v>
                </c:pt>
                <c:pt idx="624">
                  <c:v>0.34955562344273899</c:v>
                </c:pt>
                <c:pt idx="625">
                  <c:v>4.9504117648174903E-2</c:v>
                </c:pt>
                <c:pt idx="626">
                  <c:v>9.6389213301604198E-3</c:v>
                </c:pt>
                <c:pt idx="627">
                  <c:v>2.4598976657222899E-2</c:v>
                </c:pt>
                <c:pt idx="628">
                  <c:v>0.79191428481589698</c:v>
                </c:pt>
                <c:pt idx="629">
                  <c:v>0.64513797944760998</c:v>
                </c:pt>
                <c:pt idx="630">
                  <c:v>0.81142274214703003</c:v>
                </c:pt>
                <c:pt idx="631">
                  <c:v>3.3696600702643797E-2</c:v>
                </c:pt>
                <c:pt idx="632">
                  <c:v>0.70234617830180401</c:v>
                </c:pt>
                <c:pt idx="633">
                  <c:v>3.6200435681501303E-2</c:v>
                </c:pt>
                <c:pt idx="634">
                  <c:v>1.31910573087046E-3</c:v>
                </c:pt>
                <c:pt idx="635">
                  <c:v>0.67286904063180197</c:v>
                </c:pt>
                <c:pt idx="636">
                  <c:v>2.39518125746911E-2</c:v>
                </c:pt>
                <c:pt idx="637">
                  <c:v>0.99961876911057101</c:v>
                </c:pt>
                <c:pt idx="638">
                  <c:v>3.3314613150343601E-3</c:v>
                </c:pt>
                <c:pt idx="639">
                  <c:v>1.21517276683528E-2</c:v>
                </c:pt>
                <c:pt idx="640">
                  <c:v>0.81586329166861304</c:v>
                </c:pt>
                <c:pt idx="641">
                  <c:v>1.68816043708278E-2</c:v>
                </c:pt>
                <c:pt idx="642">
                  <c:v>0.110401624703121</c:v>
                </c:pt>
                <c:pt idx="643">
                  <c:v>0.59744021959397198</c:v>
                </c:pt>
                <c:pt idx="644">
                  <c:v>0.272797568111115</c:v>
                </c:pt>
                <c:pt idx="645">
                  <c:v>0.48215229246616798</c:v>
                </c:pt>
                <c:pt idx="646">
                  <c:v>4.8913981575073498E-2</c:v>
                </c:pt>
                <c:pt idx="647">
                  <c:v>4.4722769228565801E-2</c:v>
                </c:pt>
                <c:pt idx="648">
                  <c:v>9.63844537402502E-4</c:v>
                </c:pt>
                <c:pt idx="649">
                  <c:v>0.138893738309432</c:v>
                </c:pt>
                <c:pt idx="650">
                  <c:v>3.6118293123833502E-2</c:v>
                </c:pt>
                <c:pt idx="651">
                  <c:v>7.6003630038569095E-2</c:v>
                </c:pt>
                <c:pt idx="652">
                  <c:v>0.63645434314820104</c:v>
                </c:pt>
                <c:pt idx="653">
                  <c:v>0.595793120514724</c:v>
                </c:pt>
                <c:pt idx="654">
                  <c:v>5.0848556545382E-2</c:v>
                </c:pt>
                <c:pt idx="655">
                  <c:v>0.29790117571307401</c:v>
                </c:pt>
                <c:pt idx="656">
                  <c:v>2.1625171423396299E-2</c:v>
                </c:pt>
                <c:pt idx="657">
                  <c:v>0.980897067341158</c:v>
                </c:pt>
                <c:pt idx="658">
                  <c:v>0.99968463250589701</c:v>
                </c:pt>
                <c:pt idx="659">
                  <c:v>9.9272599882163706E-2</c:v>
                </c:pt>
                <c:pt idx="660">
                  <c:v>0.92356045983294299</c:v>
                </c:pt>
                <c:pt idx="661">
                  <c:v>2.31069441636115E-2</c:v>
                </c:pt>
                <c:pt idx="662">
                  <c:v>3.0603225323281101E-2</c:v>
                </c:pt>
                <c:pt idx="663">
                  <c:v>1.9907825560827801E-2</c:v>
                </c:pt>
                <c:pt idx="664">
                  <c:v>5.8905929681075601E-2</c:v>
                </c:pt>
                <c:pt idx="665">
                  <c:v>2.3378844656854799E-2</c:v>
                </c:pt>
                <c:pt idx="666">
                  <c:v>0.89293349394534904</c:v>
                </c:pt>
                <c:pt idx="667">
                  <c:v>1.24132652713441E-2</c:v>
                </c:pt>
                <c:pt idx="668">
                  <c:v>6.7454361624444898E-3</c:v>
                </c:pt>
                <c:pt idx="669">
                  <c:v>1.06562469841456E-2</c:v>
                </c:pt>
                <c:pt idx="670">
                  <c:v>0.33044751697619201</c:v>
                </c:pt>
                <c:pt idx="671">
                  <c:v>0.97406893625625401</c:v>
                </c:pt>
                <c:pt idx="672">
                  <c:v>5.2169477755088199E-2</c:v>
                </c:pt>
                <c:pt idx="673">
                  <c:v>6.8829084331961499E-2</c:v>
                </c:pt>
                <c:pt idx="674">
                  <c:v>0.59892029300958205</c:v>
                </c:pt>
                <c:pt idx="675">
                  <c:v>8.8515067054763294E-2</c:v>
                </c:pt>
                <c:pt idx="676">
                  <c:v>8.7963090925381408E-3</c:v>
                </c:pt>
                <c:pt idx="677">
                  <c:v>7.5417453343449806E-2</c:v>
                </c:pt>
                <c:pt idx="678">
                  <c:v>1.50571718858972E-2</c:v>
                </c:pt>
                <c:pt idx="679">
                  <c:v>4.6373859378950499E-2</c:v>
                </c:pt>
                <c:pt idx="680">
                  <c:v>3.0556301841511098E-4</c:v>
                </c:pt>
                <c:pt idx="681">
                  <c:v>4.86252154446579E-2</c:v>
                </c:pt>
                <c:pt idx="682">
                  <c:v>0.99976477451284795</c:v>
                </c:pt>
                <c:pt idx="683">
                  <c:v>0.10566898839994</c:v>
                </c:pt>
                <c:pt idx="684">
                  <c:v>0.21000088472087</c:v>
                </c:pt>
                <c:pt idx="685">
                  <c:v>9.8251443954722097E-3</c:v>
                </c:pt>
                <c:pt idx="686">
                  <c:v>0.58541332240181698</c:v>
                </c:pt>
                <c:pt idx="687">
                  <c:v>0.999339873194246</c:v>
                </c:pt>
                <c:pt idx="688">
                  <c:v>0.93843809953729795</c:v>
                </c:pt>
                <c:pt idx="689">
                  <c:v>5.4523588247743199E-2</c:v>
                </c:pt>
                <c:pt idx="690">
                  <c:v>9.6741156373908996E-2</c:v>
                </c:pt>
                <c:pt idx="691">
                  <c:v>0.82172558607227997</c:v>
                </c:pt>
                <c:pt idx="692">
                  <c:v>0.25386925742720901</c:v>
                </c:pt>
                <c:pt idx="693">
                  <c:v>1.51519498228407E-2</c:v>
                </c:pt>
                <c:pt idx="694">
                  <c:v>0.67484850581757405</c:v>
                </c:pt>
                <c:pt idx="695">
                  <c:v>0.107648868820787</c:v>
                </c:pt>
                <c:pt idx="696">
                  <c:v>3.9133730845657702E-2</c:v>
                </c:pt>
                <c:pt idx="697">
                  <c:v>2.6166018089095401E-3</c:v>
                </c:pt>
                <c:pt idx="698">
                  <c:v>4.3811845400234702E-2</c:v>
                </c:pt>
                <c:pt idx="699">
                  <c:v>3.2796773066169502E-2</c:v>
                </c:pt>
                <c:pt idx="700">
                  <c:v>2.02276703980547E-2</c:v>
                </c:pt>
                <c:pt idx="701">
                  <c:v>0.303900491155213</c:v>
                </c:pt>
                <c:pt idx="702">
                  <c:v>0.22164535544486699</c:v>
                </c:pt>
                <c:pt idx="703">
                  <c:v>1.1420926588416201E-2</c:v>
                </c:pt>
                <c:pt idx="704">
                  <c:v>0.97165881255148701</c:v>
                </c:pt>
                <c:pt idx="705">
                  <c:v>4.8567481920857997E-2</c:v>
                </c:pt>
                <c:pt idx="706">
                  <c:v>0.140928895234086</c:v>
                </c:pt>
                <c:pt idx="707">
                  <c:v>5.0822725593815399E-2</c:v>
                </c:pt>
                <c:pt idx="708">
                  <c:v>0.17836792266092799</c:v>
                </c:pt>
                <c:pt idx="709">
                  <c:v>3.9868124538239E-2</c:v>
                </c:pt>
                <c:pt idx="710">
                  <c:v>0.99995160408267902</c:v>
                </c:pt>
                <c:pt idx="711">
                  <c:v>0.60064295536477497</c:v>
                </c:pt>
                <c:pt idx="712">
                  <c:v>0.63963211308007495</c:v>
                </c:pt>
                <c:pt idx="713">
                  <c:v>0.87345595553302102</c:v>
                </c:pt>
                <c:pt idx="714">
                  <c:v>9.9483717235901506E-2</c:v>
                </c:pt>
                <c:pt idx="715">
                  <c:v>0.13671119001352</c:v>
                </c:pt>
                <c:pt idx="716">
                  <c:v>4.6915575848658297E-2</c:v>
                </c:pt>
                <c:pt idx="717">
                  <c:v>6.2900059217418994E-2</c:v>
                </c:pt>
                <c:pt idx="718">
                  <c:v>0.82402782263819296</c:v>
                </c:pt>
                <c:pt idx="719">
                  <c:v>0.26751085782182299</c:v>
                </c:pt>
                <c:pt idx="720">
                  <c:v>0.667414648558882</c:v>
                </c:pt>
                <c:pt idx="721">
                  <c:v>0.780931759743142</c:v>
                </c:pt>
                <c:pt idx="722">
                  <c:v>0.42534169683182399</c:v>
                </c:pt>
                <c:pt idx="723">
                  <c:v>0.16102784920896601</c:v>
                </c:pt>
                <c:pt idx="724">
                  <c:v>0.19968422701298899</c:v>
                </c:pt>
                <c:pt idx="725">
                  <c:v>0.99930207932229398</c:v>
                </c:pt>
                <c:pt idx="726">
                  <c:v>0.11877046883483</c:v>
                </c:pt>
                <c:pt idx="727">
                  <c:v>3.4182775735071003E-2</c:v>
                </c:pt>
                <c:pt idx="728">
                  <c:v>7.2289105392250299E-3</c:v>
                </c:pt>
                <c:pt idx="729">
                  <c:v>0.99992990719712904</c:v>
                </c:pt>
                <c:pt idx="730">
                  <c:v>0.88117237138757898</c:v>
                </c:pt>
                <c:pt idx="731">
                  <c:v>0.48016176054236398</c:v>
                </c:pt>
                <c:pt idx="732">
                  <c:v>0.249333839525266</c:v>
                </c:pt>
                <c:pt idx="733">
                  <c:v>0.957561542676587</c:v>
                </c:pt>
                <c:pt idx="734">
                  <c:v>2.8632840254071999E-2</c:v>
                </c:pt>
                <c:pt idx="735">
                  <c:v>3.3984735426227201E-2</c:v>
                </c:pt>
                <c:pt idx="736">
                  <c:v>0.88334864867185903</c:v>
                </c:pt>
                <c:pt idx="737">
                  <c:v>8.5440584769443904E-3</c:v>
                </c:pt>
                <c:pt idx="738">
                  <c:v>0.24404907825438399</c:v>
                </c:pt>
                <c:pt idx="739">
                  <c:v>0.66889192395559505</c:v>
                </c:pt>
                <c:pt idx="740">
                  <c:v>3.23505097735401E-2</c:v>
                </c:pt>
                <c:pt idx="741">
                  <c:v>0.34636064895075902</c:v>
                </c:pt>
                <c:pt idx="742">
                  <c:v>0.95470582116783198</c:v>
                </c:pt>
                <c:pt idx="743">
                  <c:v>0.892240293280254</c:v>
                </c:pt>
                <c:pt idx="744">
                  <c:v>1.50481210140726E-2</c:v>
                </c:pt>
                <c:pt idx="745">
                  <c:v>0.99968571841627196</c:v>
                </c:pt>
                <c:pt idx="746">
                  <c:v>0.99933283205579604</c:v>
                </c:pt>
                <c:pt idx="747">
                  <c:v>2.3610632496844901E-2</c:v>
                </c:pt>
                <c:pt idx="748">
                  <c:v>0.99953960371244999</c:v>
                </c:pt>
                <c:pt idx="749">
                  <c:v>0.64905259043796504</c:v>
                </c:pt>
                <c:pt idx="750">
                  <c:v>2.4314309185827698E-3</c:v>
                </c:pt>
                <c:pt idx="751">
                  <c:v>1.2831106474611E-2</c:v>
                </c:pt>
                <c:pt idx="752">
                  <c:v>0.10841057129817799</c:v>
                </c:pt>
                <c:pt idx="753">
                  <c:v>0.77178722618976503</c:v>
                </c:pt>
                <c:pt idx="754">
                  <c:v>0.122174465320528</c:v>
                </c:pt>
                <c:pt idx="755">
                  <c:v>2.2838107094279601E-2</c:v>
                </c:pt>
                <c:pt idx="756">
                  <c:v>1.17123611882348E-2</c:v>
                </c:pt>
                <c:pt idx="757">
                  <c:v>0.116890064457709</c:v>
                </c:pt>
                <c:pt idx="758">
                  <c:v>5.1807738591512303E-2</c:v>
                </c:pt>
                <c:pt idx="759">
                  <c:v>0.95198084498920299</c:v>
                </c:pt>
                <c:pt idx="760">
                  <c:v>0.61485246189146903</c:v>
                </c:pt>
                <c:pt idx="761">
                  <c:v>0.58636636848990498</c:v>
                </c:pt>
                <c:pt idx="762">
                  <c:v>0.43396154052664998</c:v>
                </c:pt>
                <c:pt idx="763">
                  <c:v>0.99997143722186899</c:v>
                </c:pt>
                <c:pt idx="764">
                  <c:v>0.95190855236368899</c:v>
                </c:pt>
                <c:pt idx="765">
                  <c:v>7.64721351009858E-2</c:v>
                </c:pt>
                <c:pt idx="766">
                  <c:v>4.2272219918997296E-3</c:v>
                </c:pt>
                <c:pt idx="767">
                  <c:v>7.5732468141354002E-3</c:v>
                </c:pt>
                <c:pt idx="768">
                  <c:v>0.30849068032177601</c:v>
                </c:pt>
                <c:pt idx="769">
                  <c:v>0.99496327940614104</c:v>
                </c:pt>
                <c:pt idx="770">
                  <c:v>0.98053533907853396</c:v>
                </c:pt>
                <c:pt idx="771">
                  <c:v>0.29719553668520599</c:v>
                </c:pt>
                <c:pt idx="772">
                  <c:v>0.83144925911202106</c:v>
                </c:pt>
                <c:pt idx="773">
                  <c:v>5.8673296636322203E-2</c:v>
                </c:pt>
                <c:pt idx="774">
                  <c:v>0.95954110322666997</c:v>
                </c:pt>
                <c:pt idx="775">
                  <c:v>0.67856725666420403</c:v>
                </c:pt>
                <c:pt idx="776">
                  <c:v>0.98209922584295595</c:v>
                </c:pt>
                <c:pt idx="777">
                  <c:v>0.44449855692655199</c:v>
                </c:pt>
                <c:pt idx="778">
                  <c:v>3.5273867466391301E-2</c:v>
                </c:pt>
                <c:pt idx="779">
                  <c:v>0.95535900104058202</c:v>
                </c:pt>
                <c:pt idx="780">
                  <c:v>3.3057725058573698E-2</c:v>
                </c:pt>
                <c:pt idx="781">
                  <c:v>0.102954795686498</c:v>
                </c:pt>
                <c:pt idx="782">
                  <c:v>4.8868379522425898E-2</c:v>
                </c:pt>
                <c:pt idx="783">
                  <c:v>6.1045663213627102E-2</c:v>
                </c:pt>
                <c:pt idx="784">
                  <c:v>0.11674388454211</c:v>
                </c:pt>
                <c:pt idx="785">
                  <c:v>5.31077779495902E-2</c:v>
                </c:pt>
                <c:pt idx="786">
                  <c:v>6.5975148272231499E-3</c:v>
                </c:pt>
                <c:pt idx="787">
                  <c:v>2.3142959719159101E-2</c:v>
                </c:pt>
                <c:pt idx="788">
                  <c:v>8.5581418021399795E-3</c:v>
                </c:pt>
                <c:pt idx="789">
                  <c:v>0.92811266931998704</c:v>
                </c:pt>
                <c:pt idx="790">
                  <c:v>3.6978758379235699E-2</c:v>
                </c:pt>
                <c:pt idx="791">
                  <c:v>0.88538962162910595</c:v>
                </c:pt>
                <c:pt idx="792">
                  <c:v>0.25658109580094202</c:v>
                </c:pt>
                <c:pt idx="793">
                  <c:v>0.57164456086095805</c:v>
                </c:pt>
                <c:pt idx="794">
                  <c:v>0.88049460347254804</c:v>
                </c:pt>
                <c:pt idx="795">
                  <c:v>0.53795018878884604</c:v>
                </c:pt>
                <c:pt idx="796">
                  <c:v>6.8454075187390703E-3</c:v>
                </c:pt>
                <c:pt idx="797">
                  <c:v>0.31059765413323498</c:v>
                </c:pt>
                <c:pt idx="798">
                  <c:v>0.28454082511254802</c:v>
                </c:pt>
                <c:pt idx="799">
                  <c:v>0.74278850785861505</c:v>
                </c:pt>
                <c:pt idx="800">
                  <c:v>7.2833027898876398E-3</c:v>
                </c:pt>
                <c:pt idx="801">
                  <c:v>0.13204496234899499</c:v>
                </c:pt>
                <c:pt idx="802">
                  <c:v>0.85746893774628996</c:v>
                </c:pt>
                <c:pt idx="803">
                  <c:v>0.481631911196226</c:v>
                </c:pt>
                <c:pt idx="804">
                  <c:v>0.70126903292709197</c:v>
                </c:pt>
                <c:pt idx="805">
                  <c:v>0.25536835531540802</c:v>
                </c:pt>
                <c:pt idx="806">
                  <c:v>1.54532990369798E-2</c:v>
                </c:pt>
                <c:pt idx="807">
                  <c:v>0.60133107774872796</c:v>
                </c:pt>
                <c:pt idx="808">
                  <c:v>0.379556228086674</c:v>
                </c:pt>
                <c:pt idx="809">
                  <c:v>4.9523222403680102E-2</c:v>
                </c:pt>
                <c:pt idx="810" formatCode="0.00E+00">
                  <c:v>3.5613842392923001E-6</c:v>
                </c:pt>
                <c:pt idx="811">
                  <c:v>3.3685598963800301E-2</c:v>
                </c:pt>
                <c:pt idx="812">
                  <c:v>8.9979902316982205E-2</c:v>
                </c:pt>
                <c:pt idx="813">
                  <c:v>0.139356957705917</c:v>
                </c:pt>
                <c:pt idx="814">
                  <c:v>6.7752801373220595E-2</c:v>
                </c:pt>
                <c:pt idx="815">
                  <c:v>5.5651997690486701E-4</c:v>
                </c:pt>
                <c:pt idx="816">
                  <c:v>3.2250285165048298E-2</c:v>
                </c:pt>
                <c:pt idx="817">
                  <c:v>0.78362348528958803</c:v>
                </c:pt>
                <c:pt idx="818">
                  <c:v>4.1080951788970997E-2</c:v>
                </c:pt>
                <c:pt idx="819">
                  <c:v>2.6707061898860701E-3</c:v>
                </c:pt>
                <c:pt idx="820">
                  <c:v>3.4531424527416997E-2</c:v>
                </c:pt>
                <c:pt idx="821">
                  <c:v>7.9600249238800602E-2</c:v>
                </c:pt>
                <c:pt idx="822">
                  <c:v>0.244207282473002</c:v>
                </c:pt>
                <c:pt idx="823">
                  <c:v>0.72162962426699395</c:v>
                </c:pt>
                <c:pt idx="824">
                  <c:v>0.82285477744228996</c:v>
                </c:pt>
                <c:pt idx="825">
                  <c:v>1.12001906393502E-2</c:v>
                </c:pt>
                <c:pt idx="826">
                  <c:v>0.163731879314957</c:v>
                </c:pt>
                <c:pt idx="827">
                  <c:v>0.101698758477932</c:v>
                </c:pt>
                <c:pt idx="828">
                  <c:v>0.256426008338631</c:v>
                </c:pt>
                <c:pt idx="829">
                  <c:v>0.97407481019199404</c:v>
                </c:pt>
                <c:pt idx="830">
                  <c:v>0.81092668460800699</c:v>
                </c:pt>
                <c:pt idx="831">
                  <c:v>7.2021675840908794E-2</c:v>
                </c:pt>
                <c:pt idx="832">
                  <c:v>5.86201611439E-2</c:v>
                </c:pt>
                <c:pt idx="833">
                  <c:v>0.41346762054221903</c:v>
                </c:pt>
                <c:pt idx="834">
                  <c:v>0.97962842096792901</c:v>
                </c:pt>
                <c:pt idx="835">
                  <c:v>2.0786571220555598E-2</c:v>
                </c:pt>
                <c:pt idx="836">
                  <c:v>0.18048702956277099</c:v>
                </c:pt>
                <c:pt idx="837">
                  <c:v>5.4251391525369098E-2</c:v>
                </c:pt>
                <c:pt idx="838">
                  <c:v>0.26148624201325499</c:v>
                </c:pt>
                <c:pt idx="839">
                  <c:v>2.1481735286829E-2</c:v>
                </c:pt>
                <c:pt idx="840">
                  <c:v>0.26652236090166898</c:v>
                </c:pt>
                <c:pt idx="841">
                  <c:v>4.1873209139309199E-4</c:v>
                </c:pt>
                <c:pt idx="842">
                  <c:v>0.82137101896986298</c:v>
                </c:pt>
                <c:pt idx="843">
                  <c:v>0.21043757791662099</c:v>
                </c:pt>
                <c:pt idx="844">
                  <c:v>9.2139281362184106E-2</c:v>
                </c:pt>
                <c:pt idx="845">
                  <c:v>8.7457972975830602E-3</c:v>
                </c:pt>
                <c:pt idx="846">
                  <c:v>4.19574497368356E-2</c:v>
                </c:pt>
                <c:pt idx="847">
                  <c:v>0.31679107776194398</c:v>
                </c:pt>
                <c:pt idx="848">
                  <c:v>0.87650584622652605</c:v>
                </c:pt>
                <c:pt idx="849">
                  <c:v>0.70282652056110195</c:v>
                </c:pt>
                <c:pt idx="850">
                  <c:v>7.7506136551556096E-2</c:v>
                </c:pt>
                <c:pt idx="851">
                  <c:v>1.8297359022492701E-2</c:v>
                </c:pt>
                <c:pt idx="852">
                  <c:v>0.87122447304501505</c:v>
                </c:pt>
                <c:pt idx="853">
                  <c:v>0.94393133539284702</c:v>
                </c:pt>
                <c:pt idx="854">
                  <c:v>3.98186193310857E-2</c:v>
                </c:pt>
                <c:pt idx="855">
                  <c:v>0.99940048352307098</c:v>
                </c:pt>
                <c:pt idx="856">
                  <c:v>0.33012405320771798</c:v>
                </c:pt>
                <c:pt idx="857">
                  <c:v>5.3658627798372202E-2</c:v>
                </c:pt>
                <c:pt idx="858">
                  <c:v>0.63211344825768301</c:v>
                </c:pt>
                <c:pt idx="859">
                  <c:v>0.98769329896907199</c:v>
                </c:pt>
                <c:pt idx="860">
                  <c:v>0.12900109884359701</c:v>
                </c:pt>
                <c:pt idx="861">
                  <c:v>0.90620587958460097</c:v>
                </c:pt>
                <c:pt idx="862">
                  <c:v>0.30886413117504402</c:v>
                </c:pt>
                <c:pt idx="863">
                  <c:v>0.65386388415516095</c:v>
                </c:pt>
                <c:pt idx="864">
                  <c:v>0.89104080360419302</c:v>
                </c:pt>
                <c:pt idx="865">
                  <c:v>0.96046098090731702</c:v>
                </c:pt>
                <c:pt idx="866">
                  <c:v>0.99856461399914198</c:v>
                </c:pt>
                <c:pt idx="867">
                  <c:v>0.99867627400476</c:v>
                </c:pt>
                <c:pt idx="868">
                  <c:v>5.5182603785898302E-2</c:v>
                </c:pt>
                <c:pt idx="869">
                  <c:v>0.18195963048142699</c:v>
                </c:pt>
                <c:pt idx="870">
                  <c:v>0.40051670744435097</c:v>
                </c:pt>
                <c:pt idx="871">
                  <c:v>0.88472740427397101</c:v>
                </c:pt>
                <c:pt idx="872">
                  <c:v>0.99469379568550498</c:v>
                </c:pt>
                <c:pt idx="873">
                  <c:v>0.99242800505380502</c:v>
                </c:pt>
                <c:pt idx="874">
                  <c:v>0.91246733189149298</c:v>
                </c:pt>
                <c:pt idx="875">
                  <c:v>2.76342773245816E-2</c:v>
                </c:pt>
                <c:pt idx="876">
                  <c:v>0.21052788796187499</c:v>
                </c:pt>
                <c:pt idx="877">
                  <c:v>0.99760175168057197</c:v>
                </c:pt>
                <c:pt idx="878">
                  <c:v>3.1761806630516302E-2</c:v>
                </c:pt>
                <c:pt idx="879">
                  <c:v>0.99994700208458398</c:v>
                </c:pt>
                <c:pt idx="880">
                  <c:v>0.738391241341533</c:v>
                </c:pt>
                <c:pt idx="881">
                  <c:v>1.4667382969091701E-2</c:v>
                </c:pt>
                <c:pt idx="882">
                  <c:v>0.78921816910095099</c:v>
                </c:pt>
                <c:pt idx="883">
                  <c:v>3.3214103428696698E-2</c:v>
                </c:pt>
                <c:pt idx="884">
                  <c:v>0.96488735226526501</c:v>
                </c:pt>
                <c:pt idx="885">
                  <c:v>0.26036340972288802</c:v>
                </c:pt>
                <c:pt idx="886">
                  <c:v>0.99711535396678597</c:v>
                </c:pt>
                <c:pt idx="887">
                  <c:v>0.60375865103939097</c:v>
                </c:pt>
                <c:pt idx="888">
                  <c:v>0.74664162615996399</c:v>
                </c:pt>
                <c:pt idx="889">
                  <c:v>0.31227576538823099</c:v>
                </c:pt>
                <c:pt idx="890">
                  <c:v>3.11599338530592E-2</c:v>
                </c:pt>
                <c:pt idx="891">
                  <c:v>0.89794205150131901</c:v>
                </c:pt>
                <c:pt idx="892">
                  <c:v>5.7546523026672597E-2</c:v>
                </c:pt>
                <c:pt idx="893">
                  <c:v>7.4743715584821402E-2</c:v>
                </c:pt>
                <c:pt idx="894">
                  <c:v>0.131193640140333</c:v>
                </c:pt>
                <c:pt idx="895">
                  <c:v>0.427410693729738</c:v>
                </c:pt>
                <c:pt idx="896">
                  <c:v>0.84564779067815599</c:v>
                </c:pt>
                <c:pt idx="897">
                  <c:v>8.0985883264099098E-2</c:v>
                </c:pt>
                <c:pt idx="898">
                  <c:v>0.87906294768419002</c:v>
                </c:pt>
                <c:pt idx="899">
                  <c:v>0.56012875095299597</c:v>
                </c:pt>
                <c:pt idx="900">
                  <c:v>1.6100595980278899E-2</c:v>
                </c:pt>
                <c:pt idx="901">
                  <c:v>7.3989059183961703E-2</c:v>
                </c:pt>
                <c:pt idx="902">
                  <c:v>0.654662337820342</c:v>
                </c:pt>
                <c:pt idx="903">
                  <c:v>5.5296581374915499E-2</c:v>
                </c:pt>
                <c:pt idx="904">
                  <c:v>4.7457873582218299E-2</c:v>
                </c:pt>
                <c:pt idx="905">
                  <c:v>2.40710458598806E-2</c:v>
                </c:pt>
                <c:pt idx="906">
                  <c:v>0.74640740632206304</c:v>
                </c:pt>
                <c:pt idx="907">
                  <c:v>5.2187705431808E-2</c:v>
                </c:pt>
                <c:pt idx="908">
                  <c:v>0.102967936378508</c:v>
                </c:pt>
                <c:pt idx="909">
                  <c:v>0.76034246488165103</c:v>
                </c:pt>
                <c:pt idx="910">
                  <c:v>4.0886439466458696E-3</c:v>
                </c:pt>
                <c:pt idx="911">
                  <c:v>5.4343336206453801E-3</c:v>
                </c:pt>
                <c:pt idx="912">
                  <c:v>0.118837016823593</c:v>
                </c:pt>
                <c:pt idx="913">
                  <c:v>1.77948786467474E-3</c:v>
                </c:pt>
                <c:pt idx="914">
                  <c:v>0.99579090561380901</c:v>
                </c:pt>
                <c:pt idx="915">
                  <c:v>0.30928729138901501</c:v>
                </c:pt>
                <c:pt idx="916">
                  <c:v>7.0032284232348597E-3</c:v>
                </c:pt>
                <c:pt idx="917">
                  <c:v>3.1316846497402698E-2</c:v>
                </c:pt>
                <c:pt idx="918">
                  <c:v>0.28628469825096298</c:v>
                </c:pt>
                <c:pt idx="919">
                  <c:v>7.9679101376620196E-2</c:v>
                </c:pt>
                <c:pt idx="920">
                  <c:v>0.29451877725810499</c:v>
                </c:pt>
                <c:pt idx="921">
                  <c:v>0.36547641493098898</c:v>
                </c:pt>
                <c:pt idx="922">
                  <c:v>9.2921401202851195E-3</c:v>
                </c:pt>
                <c:pt idx="923">
                  <c:v>0.94782837375842</c:v>
                </c:pt>
                <c:pt idx="924">
                  <c:v>0.99644717354766699</c:v>
                </c:pt>
                <c:pt idx="925">
                  <c:v>0.96039732773032704</c:v>
                </c:pt>
                <c:pt idx="926">
                  <c:v>2.7780288753313901E-2</c:v>
                </c:pt>
                <c:pt idx="927">
                  <c:v>5.6565334410213497E-3</c:v>
                </c:pt>
                <c:pt idx="928">
                  <c:v>0.298788872845964</c:v>
                </c:pt>
                <c:pt idx="929">
                  <c:v>0.53664325291217596</c:v>
                </c:pt>
                <c:pt idx="930">
                  <c:v>8.7982619187373601E-2</c:v>
                </c:pt>
                <c:pt idx="931">
                  <c:v>0.99480359176956001</c:v>
                </c:pt>
                <c:pt idx="932">
                  <c:v>0.76160500644211204</c:v>
                </c:pt>
                <c:pt idx="933">
                  <c:v>0.813754421465537</c:v>
                </c:pt>
                <c:pt idx="934">
                  <c:v>1.5197353310129E-3</c:v>
                </c:pt>
                <c:pt idx="935">
                  <c:v>0.126622265560318</c:v>
                </c:pt>
                <c:pt idx="936">
                  <c:v>0.95219619521340904</c:v>
                </c:pt>
                <c:pt idx="937">
                  <c:v>0.16646134572219001</c:v>
                </c:pt>
                <c:pt idx="938">
                  <c:v>5.8754026597206402E-3</c:v>
                </c:pt>
                <c:pt idx="939">
                  <c:v>0.71479722928282197</c:v>
                </c:pt>
                <c:pt idx="940">
                  <c:v>0.27681094110998999</c:v>
                </c:pt>
                <c:pt idx="941" formatCode="0.00E+00">
                  <c:v>7.8053704084535201E-6</c:v>
                </c:pt>
                <c:pt idx="942">
                  <c:v>0.65092297383864295</c:v>
                </c:pt>
                <c:pt idx="943">
                  <c:v>0.60057398649868199</c:v>
                </c:pt>
                <c:pt idx="944">
                  <c:v>0.99580823961466602</c:v>
                </c:pt>
                <c:pt idx="945">
                  <c:v>0.43218125995309697</c:v>
                </c:pt>
                <c:pt idx="946">
                  <c:v>0.64739962274319596</c:v>
                </c:pt>
                <c:pt idx="947">
                  <c:v>0.96014610711875104</c:v>
                </c:pt>
                <c:pt idx="948">
                  <c:v>0.98369314027247701</c:v>
                </c:pt>
                <c:pt idx="949">
                  <c:v>2.17160166963484E-2</c:v>
                </c:pt>
                <c:pt idx="950">
                  <c:v>0.639346225810419</c:v>
                </c:pt>
                <c:pt idx="951">
                  <c:v>0.91899307076834003</c:v>
                </c:pt>
                <c:pt idx="952">
                  <c:v>4.1689339948596797E-2</c:v>
                </c:pt>
                <c:pt idx="953">
                  <c:v>1.85278280307263E-2</c:v>
                </c:pt>
                <c:pt idx="954">
                  <c:v>3.5649053817912502E-2</c:v>
                </c:pt>
                <c:pt idx="955">
                  <c:v>1.29954132291774E-2</c:v>
                </c:pt>
                <c:pt idx="956">
                  <c:v>0.61401166929080697</c:v>
                </c:pt>
                <c:pt idx="957">
                  <c:v>0.15504063898532899</c:v>
                </c:pt>
                <c:pt idx="958">
                  <c:v>0.150647784423315</c:v>
                </c:pt>
                <c:pt idx="959">
                  <c:v>0.63247537899745399</c:v>
                </c:pt>
                <c:pt idx="960">
                  <c:v>0.98046955658947998</c:v>
                </c:pt>
                <c:pt idx="961">
                  <c:v>1.53261823082827E-2</c:v>
                </c:pt>
                <c:pt idx="962">
                  <c:v>0.240725355293083</c:v>
                </c:pt>
                <c:pt idx="963">
                  <c:v>2.5306313445790301E-2</c:v>
                </c:pt>
                <c:pt idx="964">
                  <c:v>0.64427478646139202</c:v>
                </c:pt>
                <c:pt idx="965">
                  <c:v>5.5808055024788E-2</c:v>
                </c:pt>
                <c:pt idx="966">
                  <c:v>0.53945704585141696</c:v>
                </c:pt>
                <c:pt idx="967">
                  <c:v>0.16159404228910801</c:v>
                </c:pt>
                <c:pt idx="968">
                  <c:v>3.6631649969715498E-2</c:v>
                </c:pt>
                <c:pt idx="969">
                  <c:v>1.1743927059589801E-3</c:v>
                </c:pt>
                <c:pt idx="970">
                  <c:v>1.74238381339453E-4</c:v>
                </c:pt>
                <c:pt idx="971">
                  <c:v>0.80510473735095001</c:v>
                </c:pt>
                <c:pt idx="972">
                  <c:v>9.5759383381677304E-2</c:v>
                </c:pt>
                <c:pt idx="973">
                  <c:v>0.22323040080859</c:v>
                </c:pt>
                <c:pt idx="974">
                  <c:v>0.158851735835706</c:v>
                </c:pt>
                <c:pt idx="975">
                  <c:v>0.56165207049410704</c:v>
                </c:pt>
                <c:pt idx="976">
                  <c:v>3.6382106297250603E-2</c:v>
                </c:pt>
                <c:pt idx="977">
                  <c:v>0.60131843518542005</c:v>
                </c:pt>
                <c:pt idx="978">
                  <c:v>6.8556472297355703E-2</c:v>
                </c:pt>
                <c:pt idx="979">
                  <c:v>0.63304566271266505</c:v>
                </c:pt>
                <c:pt idx="980">
                  <c:v>0.21248107070239999</c:v>
                </c:pt>
                <c:pt idx="981">
                  <c:v>0.273000095007363</c:v>
                </c:pt>
                <c:pt idx="982">
                  <c:v>0.20255777057118099</c:v>
                </c:pt>
                <c:pt idx="983">
                  <c:v>0.93347768876849302</c:v>
                </c:pt>
                <c:pt idx="984">
                  <c:v>1.9850578197411201E-4</c:v>
                </c:pt>
                <c:pt idx="985">
                  <c:v>0.30649402117541102</c:v>
                </c:pt>
                <c:pt idx="986">
                  <c:v>0.61267258496224597</c:v>
                </c:pt>
                <c:pt idx="987">
                  <c:v>0.20222925676579401</c:v>
                </c:pt>
                <c:pt idx="988">
                  <c:v>2.4361287176986799E-2</c:v>
                </c:pt>
                <c:pt idx="989">
                  <c:v>0.56110801560136903</c:v>
                </c:pt>
                <c:pt idx="990">
                  <c:v>0.24818192814148199</c:v>
                </c:pt>
                <c:pt idx="991">
                  <c:v>7.4548163160362294E-2</c:v>
                </c:pt>
                <c:pt idx="992">
                  <c:v>3.46082864684953E-2</c:v>
                </c:pt>
                <c:pt idx="993">
                  <c:v>7.2562137672889895E-2</c:v>
                </c:pt>
                <c:pt idx="994">
                  <c:v>0.215861745160566</c:v>
                </c:pt>
                <c:pt idx="995">
                  <c:v>0.93718452445418099</c:v>
                </c:pt>
                <c:pt idx="996">
                  <c:v>2.5715541097843702E-3</c:v>
                </c:pt>
                <c:pt idx="997">
                  <c:v>8.3797047878318598E-2</c:v>
                </c:pt>
                <c:pt idx="998">
                  <c:v>0.47349608149993</c:v>
                </c:pt>
                <c:pt idx="999">
                  <c:v>2.96635509845205E-2</c:v>
                </c:pt>
              </c:numCache>
            </c:numRef>
          </c:xVal>
          <c:yVal>
            <c:numRef>
              <c:f>'ratio_data_clip100 (2)'!$D$2:$D$1001</c:f>
              <c:numCache>
                <c:formatCode>General</c:formatCode>
                <c:ptCount val="100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32.193561287742398</c:v>
                </c:pt>
                <c:pt idx="18">
                  <c:v>-1</c:v>
                </c:pt>
                <c:pt idx="19">
                  <c:v>-1</c:v>
                </c:pt>
                <c:pt idx="20">
                  <c:v>-1</c:v>
                </c:pt>
                <c:pt idx="21">
                  <c:v>1.3333306066858699</c:v>
                </c:pt>
                <c:pt idx="22">
                  <c:v>1.6093684503622701</c:v>
                </c:pt>
                <c:pt idx="23">
                  <c:v>-1</c:v>
                </c:pt>
                <c:pt idx="24">
                  <c:v>1.4125141602628799</c:v>
                </c:pt>
                <c:pt idx="25">
                  <c:v>-1</c:v>
                </c:pt>
                <c:pt idx="26">
                  <c:v>-1</c:v>
                </c:pt>
                <c:pt idx="27">
                  <c:v>4.5125754860972798</c:v>
                </c:pt>
                <c:pt idx="28">
                  <c:v>-1</c:v>
                </c:pt>
                <c:pt idx="29">
                  <c:v>-1</c:v>
                </c:pt>
                <c:pt idx="30">
                  <c:v>-1</c:v>
                </c:pt>
                <c:pt idx="31">
                  <c:v>-1</c:v>
                </c:pt>
                <c:pt idx="32">
                  <c:v>2.12842084017577</c:v>
                </c:pt>
                <c:pt idx="33">
                  <c:v>-1</c:v>
                </c:pt>
                <c:pt idx="34">
                  <c:v>-1</c:v>
                </c:pt>
                <c:pt idx="35">
                  <c:v>-1</c:v>
                </c:pt>
                <c:pt idx="36">
                  <c:v>-1</c:v>
                </c:pt>
                <c:pt idx="37">
                  <c:v>-1</c:v>
                </c:pt>
                <c:pt idx="38">
                  <c:v>-1</c:v>
                </c:pt>
                <c:pt idx="39">
                  <c:v>-1</c:v>
                </c:pt>
                <c:pt idx="40">
                  <c:v>1.4969588187071201</c:v>
                </c:pt>
                <c:pt idx="41">
                  <c:v>-1</c:v>
                </c:pt>
                <c:pt idx="42">
                  <c:v>-1</c:v>
                </c:pt>
                <c:pt idx="43">
                  <c:v>-1</c:v>
                </c:pt>
                <c:pt idx="44">
                  <c:v>-1</c:v>
                </c:pt>
                <c:pt idx="45">
                  <c:v>-1</c:v>
                </c:pt>
                <c:pt idx="46">
                  <c:v>1.5889561690149601</c:v>
                </c:pt>
                <c:pt idx="47">
                  <c:v>-1</c:v>
                </c:pt>
                <c:pt idx="48">
                  <c:v>-1</c:v>
                </c:pt>
                <c:pt idx="49">
                  <c:v>-1</c:v>
                </c:pt>
                <c:pt idx="50">
                  <c:v>-1</c:v>
                </c:pt>
                <c:pt idx="51">
                  <c:v>-1</c:v>
                </c:pt>
                <c:pt idx="52">
                  <c:v>-1</c:v>
                </c:pt>
                <c:pt idx="53">
                  <c:v>-1</c:v>
                </c:pt>
                <c:pt idx="54">
                  <c:v>6.5536784557846604</c:v>
                </c:pt>
                <c:pt idx="55">
                  <c:v>-1</c:v>
                </c:pt>
                <c:pt idx="56">
                  <c:v>-1</c:v>
                </c:pt>
                <c:pt idx="57">
                  <c:v>1.41426462022167</c:v>
                </c:pt>
                <c:pt idx="58">
                  <c:v>-1</c:v>
                </c:pt>
                <c:pt idx="59">
                  <c:v>-1</c:v>
                </c:pt>
                <c:pt idx="60">
                  <c:v>-1</c:v>
                </c:pt>
                <c:pt idx="61">
                  <c:v>-1</c:v>
                </c:pt>
                <c:pt idx="62">
                  <c:v>1.59439577048586</c:v>
                </c:pt>
                <c:pt idx="63">
                  <c:v>37.696230376962298</c:v>
                </c:pt>
                <c:pt idx="64">
                  <c:v>-1</c:v>
                </c:pt>
                <c:pt idx="65">
                  <c:v>-1</c:v>
                </c:pt>
                <c:pt idx="66">
                  <c:v>-1</c:v>
                </c:pt>
                <c:pt idx="67">
                  <c:v>-1</c:v>
                </c:pt>
                <c:pt idx="68">
                  <c:v>-1</c:v>
                </c:pt>
                <c:pt idx="69">
                  <c:v>1.86764019249929</c:v>
                </c:pt>
                <c:pt idx="70">
                  <c:v>-1</c:v>
                </c:pt>
                <c:pt idx="71">
                  <c:v>-1</c:v>
                </c:pt>
                <c:pt idx="72">
                  <c:v>-1</c:v>
                </c:pt>
                <c:pt idx="73">
                  <c:v>-1</c:v>
                </c:pt>
                <c:pt idx="74">
                  <c:v>-1</c:v>
                </c:pt>
                <c:pt idx="75">
                  <c:v>8.3153518235882302</c:v>
                </c:pt>
                <c:pt idx="76">
                  <c:v>-1</c:v>
                </c:pt>
                <c:pt idx="77">
                  <c:v>-1</c:v>
                </c:pt>
                <c:pt idx="78">
                  <c:v>-1</c:v>
                </c:pt>
                <c:pt idx="79">
                  <c:v>-1</c:v>
                </c:pt>
                <c:pt idx="80">
                  <c:v>-1</c:v>
                </c:pt>
                <c:pt idx="81">
                  <c:v>-1</c:v>
                </c:pt>
                <c:pt idx="82">
                  <c:v>-1</c:v>
                </c:pt>
                <c:pt idx="83">
                  <c:v>-1</c:v>
                </c:pt>
                <c:pt idx="84">
                  <c:v>-1</c:v>
                </c:pt>
                <c:pt idx="85">
                  <c:v>1.61199355202579</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2.4432936492991102</c:v>
                </c:pt>
                <c:pt idx="102">
                  <c:v>-1</c:v>
                </c:pt>
                <c:pt idx="103">
                  <c:v>-1</c:v>
                </c:pt>
                <c:pt idx="104">
                  <c:v>-1</c:v>
                </c:pt>
                <c:pt idx="105">
                  <c:v>-1</c:v>
                </c:pt>
                <c:pt idx="106">
                  <c:v>-1</c:v>
                </c:pt>
                <c:pt idx="107">
                  <c:v>-1</c:v>
                </c:pt>
                <c:pt idx="108">
                  <c:v>-1</c:v>
                </c:pt>
                <c:pt idx="109">
                  <c:v>-1</c:v>
                </c:pt>
                <c:pt idx="110">
                  <c:v>-1</c:v>
                </c:pt>
                <c:pt idx="111">
                  <c:v>-1</c:v>
                </c:pt>
                <c:pt idx="112">
                  <c:v>-1</c:v>
                </c:pt>
                <c:pt idx="113">
                  <c:v>2.9677887211026199</c:v>
                </c:pt>
                <c:pt idx="114">
                  <c:v>-1</c:v>
                </c:pt>
                <c:pt idx="115">
                  <c:v>3.2815529225397801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2.3817095624615199</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5.40784681594136</c:v>
                </c:pt>
                <c:pt idx="146">
                  <c:v>-1</c:v>
                </c:pt>
                <c:pt idx="147">
                  <c:v>2.4953037822076398</c:v>
                </c:pt>
                <c:pt idx="148">
                  <c:v>-1</c:v>
                </c:pt>
                <c:pt idx="149">
                  <c:v>-1</c:v>
                </c:pt>
                <c:pt idx="150">
                  <c:v>-1</c:v>
                </c:pt>
                <c:pt idx="151">
                  <c:v>-1</c:v>
                </c:pt>
                <c:pt idx="152">
                  <c:v>-1</c:v>
                </c:pt>
                <c:pt idx="153">
                  <c:v>-1</c:v>
                </c:pt>
                <c:pt idx="154">
                  <c:v>-1</c:v>
                </c:pt>
                <c:pt idx="155">
                  <c:v>-1</c:v>
                </c:pt>
                <c:pt idx="156">
                  <c:v>-1</c:v>
                </c:pt>
                <c:pt idx="157">
                  <c:v>-1</c:v>
                </c:pt>
                <c:pt idx="158">
                  <c:v>-1</c:v>
                </c:pt>
                <c:pt idx="159">
                  <c:v>2.1137340581324202</c:v>
                </c:pt>
                <c:pt idx="160">
                  <c:v>100</c:v>
                </c:pt>
                <c:pt idx="161">
                  <c:v>-1</c:v>
                </c:pt>
                <c:pt idx="162">
                  <c:v>-1</c:v>
                </c:pt>
                <c:pt idx="163">
                  <c:v>-1</c:v>
                </c:pt>
                <c:pt idx="164">
                  <c:v>-1</c:v>
                </c:pt>
                <c:pt idx="165">
                  <c:v>-1</c:v>
                </c:pt>
                <c:pt idx="166">
                  <c:v>-1</c:v>
                </c:pt>
                <c:pt idx="167">
                  <c:v>-1</c:v>
                </c:pt>
                <c:pt idx="168">
                  <c:v>21.662677947438699</c:v>
                </c:pt>
                <c:pt idx="169">
                  <c:v>-1</c:v>
                </c:pt>
                <c:pt idx="170">
                  <c:v>-1</c:v>
                </c:pt>
                <c:pt idx="171">
                  <c:v>-1</c:v>
                </c:pt>
                <c:pt idx="172">
                  <c:v>1.99052999832808</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2.07967298935064</c:v>
                </c:pt>
                <c:pt idx="193">
                  <c:v>-1</c:v>
                </c:pt>
                <c:pt idx="194">
                  <c:v>-1</c:v>
                </c:pt>
                <c:pt idx="195">
                  <c:v>-1</c:v>
                </c:pt>
                <c:pt idx="196">
                  <c:v>-1</c:v>
                </c:pt>
                <c:pt idx="197">
                  <c:v>-1</c:v>
                </c:pt>
                <c:pt idx="198">
                  <c:v>-1</c:v>
                </c:pt>
                <c:pt idx="199">
                  <c:v>-1</c:v>
                </c:pt>
                <c:pt idx="200">
                  <c:v>-1</c:v>
                </c:pt>
                <c:pt idx="201">
                  <c:v>-1</c:v>
                </c:pt>
                <c:pt idx="202">
                  <c:v>1.2194222672261299</c:v>
                </c:pt>
                <c:pt idx="203">
                  <c:v>-1</c:v>
                </c:pt>
                <c:pt idx="204">
                  <c:v>-1</c:v>
                </c:pt>
                <c:pt idx="205">
                  <c:v>-1</c:v>
                </c:pt>
                <c:pt idx="206">
                  <c:v>-1</c:v>
                </c:pt>
                <c:pt idx="207">
                  <c:v>-1</c:v>
                </c:pt>
                <c:pt idx="208">
                  <c:v>-1</c:v>
                </c:pt>
                <c:pt idx="209">
                  <c:v>-1</c:v>
                </c:pt>
                <c:pt idx="210">
                  <c:v>-1</c:v>
                </c:pt>
                <c:pt idx="211">
                  <c:v>-1</c:v>
                </c:pt>
                <c:pt idx="212">
                  <c:v>1.66764372755368</c:v>
                </c:pt>
                <c:pt idx="213">
                  <c:v>-1</c:v>
                </c:pt>
                <c:pt idx="214">
                  <c:v>1.25008406553428</c:v>
                </c:pt>
                <c:pt idx="215">
                  <c:v>-1</c:v>
                </c:pt>
                <c:pt idx="216">
                  <c:v>-1</c:v>
                </c:pt>
                <c:pt idx="217">
                  <c:v>56.187800580924701</c:v>
                </c:pt>
                <c:pt idx="218">
                  <c:v>-1</c:v>
                </c:pt>
                <c:pt idx="219">
                  <c:v>-1</c:v>
                </c:pt>
                <c:pt idx="220">
                  <c:v>-1</c:v>
                </c:pt>
                <c:pt idx="221">
                  <c:v>-1</c:v>
                </c:pt>
                <c:pt idx="222">
                  <c:v>-1</c:v>
                </c:pt>
                <c:pt idx="223">
                  <c:v>2.70256000911656</c:v>
                </c:pt>
                <c:pt idx="224">
                  <c:v>-1</c:v>
                </c:pt>
                <c:pt idx="225">
                  <c:v>5.4314615985103503</c:v>
                </c:pt>
                <c:pt idx="226">
                  <c:v>-1</c:v>
                </c:pt>
                <c:pt idx="227">
                  <c:v>-1</c:v>
                </c:pt>
                <c:pt idx="228">
                  <c:v>-1</c:v>
                </c:pt>
                <c:pt idx="229">
                  <c:v>-1</c:v>
                </c:pt>
                <c:pt idx="230">
                  <c:v>-1</c:v>
                </c:pt>
                <c:pt idx="231">
                  <c:v>3.6591764162492502</c:v>
                </c:pt>
                <c:pt idx="232">
                  <c:v>-1</c:v>
                </c:pt>
                <c:pt idx="233">
                  <c:v>-1</c:v>
                </c:pt>
                <c:pt idx="234">
                  <c:v>-1</c:v>
                </c:pt>
                <c:pt idx="235">
                  <c:v>4.7618291773146399</c:v>
                </c:pt>
                <c:pt idx="236">
                  <c:v>-1</c:v>
                </c:pt>
                <c:pt idx="237">
                  <c:v>-1</c:v>
                </c:pt>
                <c:pt idx="238">
                  <c:v>-1</c:v>
                </c:pt>
                <c:pt idx="239">
                  <c:v>1.3799570184288099</c:v>
                </c:pt>
                <c:pt idx="240">
                  <c:v>-1</c:v>
                </c:pt>
                <c:pt idx="241">
                  <c:v>-1</c:v>
                </c:pt>
                <c:pt idx="242">
                  <c:v>-1</c:v>
                </c:pt>
                <c:pt idx="243">
                  <c:v>-1</c:v>
                </c:pt>
                <c:pt idx="244">
                  <c:v>-1</c:v>
                </c:pt>
                <c:pt idx="245">
                  <c:v>2.9289290542655499</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1.6888275414527301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3.1333249778000498</c:v>
                </c:pt>
                <c:pt idx="293">
                  <c:v>-1</c:v>
                </c:pt>
                <c:pt idx="294">
                  <c:v>-1</c:v>
                </c:pt>
                <c:pt idx="295">
                  <c:v>-1</c:v>
                </c:pt>
                <c:pt idx="296">
                  <c:v>-1</c:v>
                </c:pt>
                <c:pt idx="297">
                  <c:v>-1</c:v>
                </c:pt>
                <c:pt idx="298">
                  <c:v>-1</c:v>
                </c:pt>
                <c:pt idx="299">
                  <c:v>-1</c:v>
                </c:pt>
                <c:pt idx="300">
                  <c:v>-1</c:v>
                </c:pt>
                <c:pt idx="301">
                  <c:v>-1</c:v>
                </c:pt>
                <c:pt idx="302">
                  <c:v>-1</c:v>
                </c:pt>
                <c:pt idx="303">
                  <c:v>-1</c:v>
                </c:pt>
                <c:pt idx="304">
                  <c:v>-1</c:v>
                </c:pt>
                <c:pt idx="305">
                  <c:v>1.34152169346229</c:v>
                </c:pt>
                <c:pt idx="306">
                  <c:v>20.655691874280901</c:v>
                </c:pt>
                <c:pt idx="307">
                  <c:v>-1</c:v>
                </c:pt>
                <c:pt idx="308">
                  <c:v>12.0823264727939</c:v>
                </c:pt>
                <c:pt idx="309">
                  <c:v>2.9499943039379501</c:v>
                </c:pt>
                <c:pt idx="310">
                  <c:v>-1</c:v>
                </c:pt>
                <c:pt idx="311">
                  <c:v>-1</c:v>
                </c:pt>
                <c:pt idx="312">
                  <c:v>-1</c:v>
                </c:pt>
                <c:pt idx="313">
                  <c:v>-1</c:v>
                </c:pt>
                <c:pt idx="314">
                  <c:v>-1</c:v>
                </c:pt>
                <c:pt idx="315">
                  <c:v>-1</c:v>
                </c:pt>
                <c:pt idx="316">
                  <c:v>-1</c:v>
                </c:pt>
                <c:pt idx="317">
                  <c:v>-1</c:v>
                </c:pt>
                <c:pt idx="318">
                  <c:v>-1</c:v>
                </c:pt>
                <c:pt idx="319">
                  <c:v>-1</c:v>
                </c:pt>
                <c:pt idx="320">
                  <c:v>-1</c:v>
                </c:pt>
                <c:pt idx="321">
                  <c:v>-1</c:v>
                </c:pt>
                <c:pt idx="322">
                  <c:v>2.9912018315628801</c:v>
                </c:pt>
                <c:pt idx="323">
                  <c:v>-1</c:v>
                </c:pt>
                <c:pt idx="324">
                  <c:v>-1</c:v>
                </c:pt>
                <c:pt idx="325">
                  <c:v>-1</c:v>
                </c:pt>
                <c:pt idx="326">
                  <c:v>-1</c:v>
                </c:pt>
                <c:pt idx="327">
                  <c:v>23.630335245513301</c:v>
                </c:pt>
                <c:pt idx="328">
                  <c:v>-1</c:v>
                </c:pt>
                <c:pt idx="329">
                  <c:v>-1</c:v>
                </c:pt>
                <c:pt idx="330">
                  <c:v>-1</c:v>
                </c:pt>
                <c:pt idx="331">
                  <c:v>-1</c:v>
                </c:pt>
                <c:pt idx="332">
                  <c:v>-1</c:v>
                </c:pt>
                <c:pt idx="333">
                  <c:v>-1</c:v>
                </c:pt>
                <c:pt idx="334">
                  <c:v>-1</c:v>
                </c:pt>
                <c:pt idx="335">
                  <c:v>-1</c:v>
                </c:pt>
                <c:pt idx="336">
                  <c:v>-1</c:v>
                </c:pt>
                <c:pt idx="337">
                  <c:v>-1</c:v>
                </c:pt>
                <c:pt idx="338">
                  <c:v>1.4946978861037801</c:v>
                </c:pt>
                <c:pt idx="339">
                  <c:v>-1</c:v>
                </c:pt>
                <c:pt idx="340">
                  <c:v>-1</c:v>
                </c:pt>
                <c:pt idx="341">
                  <c:v>-1</c:v>
                </c:pt>
                <c:pt idx="342">
                  <c:v>-1</c:v>
                </c:pt>
                <c:pt idx="343">
                  <c:v>-1</c:v>
                </c:pt>
                <c:pt idx="344">
                  <c:v>-1</c:v>
                </c:pt>
                <c:pt idx="345">
                  <c:v>-1</c:v>
                </c:pt>
                <c:pt idx="346">
                  <c:v>1.5138093668335699</c:v>
                </c:pt>
                <c:pt idx="347">
                  <c:v>-1</c:v>
                </c:pt>
                <c:pt idx="348">
                  <c:v>-1</c:v>
                </c:pt>
                <c:pt idx="349">
                  <c:v>-1</c:v>
                </c:pt>
                <c:pt idx="350">
                  <c:v>-1</c:v>
                </c:pt>
                <c:pt idx="351">
                  <c:v>-1</c:v>
                </c:pt>
                <c:pt idx="352">
                  <c:v>-1</c:v>
                </c:pt>
                <c:pt idx="353">
                  <c:v>-1</c:v>
                </c:pt>
                <c:pt idx="354">
                  <c:v>1.3268435825596401</c:v>
                </c:pt>
                <c:pt idx="355">
                  <c:v>-1</c:v>
                </c:pt>
                <c:pt idx="356">
                  <c:v>-1</c:v>
                </c:pt>
                <c:pt idx="357">
                  <c:v>-1</c:v>
                </c:pt>
                <c:pt idx="358">
                  <c:v>2.5335831328274998</c:v>
                </c:pt>
                <c:pt idx="359">
                  <c:v>-1</c:v>
                </c:pt>
                <c:pt idx="360">
                  <c:v>-1</c:v>
                </c:pt>
                <c:pt idx="361">
                  <c:v>1.2425582666592601</c:v>
                </c:pt>
                <c:pt idx="362">
                  <c:v>-1</c:v>
                </c:pt>
                <c:pt idx="363">
                  <c:v>-1</c:v>
                </c:pt>
                <c:pt idx="364">
                  <c:v>-1</c:v>
                </c:pt>
                <c:pt idx="365">
                  <c:v>5.8796771440708797</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1.27414509839502</c:v>
                </c:pt>
                <c:pt idx="399">
                  <c:v>-1</c:v>
                </c:pt>
                <c:pt idx="400">
                  <c:v>-1</c:v>
                </c:pt>
                <c:pt idx="401">
                  <c:v>-1</c:v>
                </c:pt>
                <c:pt idx="402">
                  <c:v>-1</c:v>
                </c:pt>
                <c:pt idx="403">
                  <c:v>3.7706676801659</c:v>
                </c:pt>
                <c:pt idx="404">
                  <c:v>-1</c:v>
                </c:pt>
                <c:pt idx="405">
                  <c:v>-1</c:v>
                </c:pt>
                <c:pt idx="406">
                  <c:v>-1</c:v>
                </c:pt>
                <c:pt idx="407">
                  <c:v>-1</c:v>
                </c:pt>
                <c:pt idx="408">
                  <c:v>-1</c:v>
                </c:pt>
                <c:pt idx="409">
                  <c:v>-1</c:v>
                </c:pt>
                <c:pt idx="410">
                  <c:v>-1</c:v>
                </c:pt>
                <c:pt idx="411">
                  <c:v>-1</c:v>
                </c:pt>
                <c:pt idx="412">
                  <c:v>-1</c:v>
                </c:pt>
                <c:pt idx="413">
                  <c:v>10.3497412564685</c:v>
                </c:pt>
                <c:pt idx="414">
                  <c:v>4.1199001812212996</c:v>
                </c:pt>
                <c:pt idx="415">
                  <c:v>-1</c:v>
                </c:pt>
                <c:pt idx="416">
                  <c:v>-1</c:v>
                </c:pt>
                <c:pt idx="417">
                  <c:v>-1</c:v>
                </c:pt>
                <c:pt idx="418">
                  <c:v>1.20689593970794</c:v>
                </c:pt>
                <c:pt idx="419">
                  <c:v>-1</c:v>
                </c:pt>
                <c:pt idx="420">
                  <c:v>-1</c:v>
                </c:pt>
                <c:pt idx="421">
                  <c:v>-1</c:v>
                </c:pt>
                <c:pt idx="422">
                  <c:v>-1</c:v>
                </c:pt>
                <c:pt idx="423">
                  <c:v>-1</c:v>
                </c:pt>
                <c:pt idx="424">
                  <c:v>-1</c:v>
                </c:pt>
                <c:pt idx="425">
                  <c:v>-1</c:v>
                </c:pt>
                <c:pt idx="426">
                  <c:v>-1</c:v>
                </c:pt>
                <c:pt idx="427">
                  <c:v>-1</c:v>
                </c:pt>
                <c:pt idx="428">
                  <c:v>-1</c:v>
                </c:pt>
                <c:pt idx="429">
                  <c:v>-1</c:v>
                </c:pt>
                <c:pt idx="430">
                  <c:v>1.58013815986193</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100</c:v>
                </c:pt>
                <c:pt idx="450">
                  <c:v>-1</c:v>
                </c:pt>
                <c:pt idx="451">
                  <c:v>-1</c:v>
                </c:pt>
                <c:pt idx="452">
                  <c:v>-1</c:v>
                </c:pt>
                <c:pt idx="453">
                  <c:v>-1</c:v>
                </c:pt>
                <c:pt idx="454">
                  <c:v>-1</c:v>
                </c:pt>
                <c:pt idx="455">
                  <c:v>-1</c:v>
                </c:pt>
                <c:pt idx="456">
                  <c:v>-1</c:v>
                </c:pt>
                <c:pt idx="457">
                  <c:v>-1</c:v>
                </c:pt>
                <c:pt idx="458">
                  <c:v>-1</c:v>
                </c:pt>
                <c:pt idx="459">
                  <c:v>5.8124827009443401</c:v>
                </c:pt>
                <c:pt idx="460">
                  <c:v>-1</c:v>
                </c:pt>
                <c:pt idx="461">
                  <c:v>-1</c:v>
                </c:pt>
                <c:pt idx="462">
                  <c:v>-1</c:v>
                </c:pt>
                <c:pt idx="463">
                  <c:v>4.9344172414986396</c:v>
                </c:pt>
                <c:pt idx="464">
                  <c:v>-1</c:v>
                </c:pt>
                <c:pt idx="465">
                  <c:v>-1</c:v>
                </c:pt>
                <c:pt idx="466">
                  <c:v>1.4892078678273999</c:v>
                </c:pt>
                <c:pt idx="467">
                  <c:v>-1</c:v>
                </c:pt>
                <c:pt idx="468">
                  <c:v>-1</c:v>
                </c:pt>
                <c:pt idx="469">
                  <c:v>100</c:v>
                </c:pt>
                <c:pt idx="470">
                  <c:v>-1</c:v>
                </c:pt>
                <c:pt idx="471">
                  <c:v>-1</c:v>
                </c:pt>
                <c:pt idx="472">
                  <c:v>-1</c:v>
                </c:pt>
                <c:pt idx="473">
                  <c:v>-1</c:v>
                </c:pt>
                <c:pt idx="474">
                  <c:v>-1</c:v>
                </c:pt>
                <c:pt idx="475">
                  <c:v>-1</c:v>
                </c:pt>
                <c:pt idx="476">
                  <c:v>-1</c:v>
                </c:pt>
                <c:pt idx="477">
                  <c:v>-1</c:v>
                </c:pt>
                <c:pt idx="478">
                  <c:v>1.9915569798375901</c:v>
                </c:pt>
                <c:pt idx="479">
                  <c:v>-1</c:v>
                </c:pt>
                <c:pt idx="480">
                  <c:v>-1</c:v>
                </c:pt>
                <c:pt idx="481">
                  <c:v>-1</c:v>
                </c:pt>
                <c:pt idx="482">
                  <c:v>-1</c:v>
                </c:pt>
                <c:pt idx="483">
                  <c:v>-1</c:v>
                </c:pt>
                <c:pt idx="484">
                  <c:v>-1</c:v>
                </c:pt>
                <c:pt idx="485">
                  <c:v>5.2578949066159097</c:v>
                </c:pt>
                <c:pt idx="486">
                  <c:v>-1</c:v>
                </c:pt>
                <c:pt idx="487">
                  <c:v>-1</c:v>
                </c:pt>
                <c:pt idx="488">
                  <c:v>-1</c:v>
                </c:pt>
                <c:pt idx="489">
                  <c:v>1.3249980514734501</c:v>
                </c:pt>
                <c:pt idx="490">
                  <c:v>-1</c:v>
                </c:pt>
                <c:pt idx="491">
                  <c:v>-1</c:v>
                </c:pt>
                <c:pt idx="492">
                  <c:v>-1</c:v>
                </c:pt>
                <c:pt idx="493">
                  <c:v>-1</c:v>
                </c:pt>
                <c:pt idx="494">
                  <c:v>-1</c:v>
                </c:pt>
                <c:pt idx="495">
                  <c:v>-1</c:v>
                </c:pt>
                <c:pt idx="496">
                  <c:v>19.257857442393</c:v>
                </c:pt>
                <c:pt idx="497">
                  <c:v>-1</c:v>
                </c:pt>
                <c:pt idx="498">
                  <c:v>14.427540889936401</c:v>
                </c:pt>
                <c:pt idx="499">
                  <c:v>-1</c:v>
                </c:pt>
                <c:pt idx="500">
                  <c:v>-1</c:v>
                </c:pt>
                <c:pt idx="501">
                  <c:v>-1</c:v>
                </c:pt>
                <c:pt idx="502">
                  <c:v>-1</c:v>
                </c:pt>
                <c:pt idx="503">
                  <c:v>-1</c:v>
                </c:pt>
                <c:pt idx="504">
                  <c:v>-1</c:v>
                </c:pt>
                <c:pt idx="505">
                  <c:v>-1</c:v>
                </c:pt>
                <c:pt idx="506">
                  <c:v>-1</c:v>
                </c:pt>
                <c:pt idx="507">
                  <c:v>-1</c:v>
                </c:pt>
                <c:pt idx="508">
                  <c:v>-1</c:v>
                </c:pt>
                <c:pt idx="509">
                  <c:v>-1</c:v>
                </c:pt>
                <c:pt idx="510">
                  <c:v>1.4192337617339501</c:v>
                </c:pt>
                <c:pt idx="511">
                  <c:v>-1</c:v>
                </c:pt>
                <c:pt idx="512">
                  <c:v>-1</c:v>
                </c:pt>
                <c:pt idx="513">
                  <c:v>-1</c:v>
                </c:pt>
                <c:pt idx="514">
                  <c:v>-1</c:v>
                </c:pt>
                <c:pt idx="515">
                  <c:v>-1</c:v>
                </c:pt>
                <c:pt idx="516">
                  <c:v>-1</c:v>
                </c:pt>
                <c:pt idx="517">
                  <c:v>2.0272423700674098</c:v>
                </c:pt>
                <c:pt idx="518">
                  <c:v>-1</c:v>
                </c:pt>
                <c:pt idx="519">
                  <c:v>-1</c:v>
                </c:pt>
                <c:pt idx="520">
                  <c:v>-1</c:v>
                </c:pt>
                <c:pt idx="521">
                  <c:v>-1</c:v>
                </c:pt>
                <c:pt idx="522">
                  <c:v>-1</c:v>
                </c:pt>
                <c:pt idx="523">
                  <c:v>1.3443727406079899</c:v>
                </c:pt>
                <c:pt idx="524">
                  <c:v>-1</c:v>
                </c:pt>
                <c:pt idx="525">
                  <c:v>-1</c:v>
                </c:pt>
                <c:pt idx="526">
                  <c:v>-1</c:v>
                </c:pt>
                <c:pt idx="527">
                  <c:v>-1</c:v>
                </c:pt>
                <c:pt idx="528">
                  <c:v>-1</c:v>
                </c:pt>
                <c:pt idx="529">
                  <c:v>13.3149904191028</c:v>
                </c:pt>
                <c:pt idx="530">
                  <c:v>-1</c:v>
                </c:pt>
                <c:pt idx="531">
                  <c:v>-1</c:v>
                </c:pt>
                <c:pt idx="532">
                  <c:v>-1</c:v>
                </c:pt>
                <c:pt idx="533">
                  <c:v>-1</c:v>
                </c:pt>
                <c:pt idx="534">
                  <c:v>-1</c:v>
                </c:pt>
                <c:pt idx="535">
                  <c:v>-1</c:v>
                </c:pt>
                <c:pt idx="536">
                  <c:v>-1</c:v>
                </c:pt>
                <c:pt idx="537">
                  <c:v>1.7048718640431499</c:v>
                </c:pt>
                <c:pt idx="538">
                  <c:v>-1</c:v>
                </c:pt>
                <c:pt idx="539">
                  <c:v>-1</c:v>
                </c:pt>
                <c:pt idx="540">
                  <c:v>5.2662541552375401</c:v>
                </c:pt>
                <c:pt idx="541">
                  <c:v>-1</c:v>
                </c:pt>
                <c:pt idx="542">
                  <c:v>-1</c:v>
                </c:pt>
                <c:pt idx="543">
                  <c:v>3.2946881359104201</c:v>
                </c:pt>
                <c:pt idx="544">
                  <c:v>-1</c:v>
                </c:pt>
                <c:pt idx="545">
                  <c:v>-1</c:v>
                </c:pt>
                <c:pt idx="546">
                  <c:v>-1</c:v>
                </c:pt>
                <c:pt idx="547">
                  <c:v>6.8496575171241396</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1.2288537411893501</c:v>
                </c:pt>
                <c:pt idx="566">
                  <c:v>-1</c:v>
                </c:pt>
                <c:pt idx="567">
                  <c:v>-1</c:v>
                </c:pt>
                <c:pt idx="568">
                  <c:v>-1</c:v>
                </c:pt>
                <c:pt idx="569">
                  <c:v>-1</c:v>
                </c:pt>
                <c:pt idx="570">
                  <c:v>-1</c:v>
                </c:pt>
                <c:pt idx="571">
                  <c:v>-1</c:v>
                </c:pt>
                <c:pt idx="572">
                  <c:v>-1</c:v>
                </c:pt>
                <c:pt idx="573">
                  <c:v>2.12877175172915</c:v>
                </c:pt>
                <c:pt idx="574">
                  <c:v>-1</c:v>
                </c:pt>
                <c:pt idx="575">
                  <c:v>-1</c:v>
                </c:pt>
                <c:pt idx="576">
                  <c:v>1.50784378338975</c:v>
                </c:pt>
                <c:pt idx="577">
                  <c:v>-1</c:v>
                </c:pt>
                <c:pt idx="578">
                  <c:v>-1</c:v>
                </c:pt>
                <c:pt idx="579">
                  <c:v>100</c:v>
                </c:pt>
                <c:pt idx="580">
                  <c:v>-1</c:v>
                </c:pt>
                <c:pt idx="581">
                  <c:v>-1</c:v>
                </c:pt>
                <c:pt idx="582">
                  <c:v>-1</c:v>
                </c:pt>
                <c:pt idx="583">
                  <c:v>1.4174410671617801</c:v>
                </c:pt>
                <c:pt idx="584">
                  <c:v>-1</c:v>
                </c:pt>
                <c:pt idx="585">
                  <c:v>-1</c:v>
                </c:pt>
                <c:pt idx="586">
                  <c:v>-1</c:v>
                </c:pt>
                <c:pt idx="587">
                  <c:v>-1</c:v>
                </c:pt>
                <c:pt idx="588">
                  <c:v>-1</c:v>
                </c:pt>
                <c:pt idx="589">
                  <c:v>1.28695492303736</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7.5933312240746504</c:v>
                </c:pt>
                <c:pt idx="606">
                  <c:v>-1</c:v>
                </c:pt>
                <c:pt idx="607">
                  <c:v>-1</c:v>
                </c:pt>
                <c:pt idx="608">
                  <c:v>-1</c:v>
                </c:pt>
                <c:pt idx="609">
                  <c:v>-1</c:v>
                </c:pt>
                <c:pt idx="610">
                  <c:v>-1</c:v>
                </c:pt>
                <c:pt idx="611">
                  <c:v>-1</c:v>
                </c:pt>
                <c:pt idx="612">
                  <c:v>1.53845590309193</c:v>
                </c:pt>
                <c:pt idx="613">
                  <c:v>-1</c:v>
                </c:pt>
                <c:pt idx="614">
                  <c:v>-1</c:v>
                </c:pt>
                <c:pt idx="615">
                  <c:v>-1</c:v>
                </c:pt>
                <c:pt idx="616">
                  <c:v>-1</c:v>
                </c:pt>
                <c:pt idx="617">
                  <c:v>-1</c:v>
                </c:pt>
                <c:pt idx="618">
                  <c:v>-1</c:v>
                </c:pt>
                <c:pt idx="619">
                  <c:v>-1</c:v>
                </c:pt>
                <c:pt idx="620">
                  <c:v>2.4493942195820901</c:v>
                </c:pt>
                <c:pt idx="621">
                  <c:v>-1</c:v>
                </c:pt>
                <c:pt idx="622">
                  <c:v>-1</c:v>
                </c:pt>
                <c:pt idx="623">
                  <c:v>-1</c:v>
                </c:pt>
                <c:pt idx="624">
                  <c:v>-1</c:v>
                </c:pt>
                <c:pt idx="625">
                  <c:v>-1</c:v>
                </c:pt>
                <c:pt idx="626">
                  <c:v>-1</c:v>
                </c:pt>
                <c:pt idx="627">
                  <c:v>-1</c:v>
                </c:pt>
                <c:pt idx="628">
                  <c:v>-1</c:v>
                </c:pt>
                <c:pt idx="629">
                  <c:v>-1</c:v>
                </c:pt>
                <c:pt idx="630">
                  <c:v>-1</c:v>
                </c:pt>
                <c:pt idx="631">
                  <c:v>-1</c:v>
                </c:pt>
                <c:pt idx="632">
                  <c:v>7.36860237001624</c:v>
                </c:pt>
                <c:pt idx="633">
                  <c:v>-1</c:v>
                </c:pt>
                <c:pt idx="634">
                  <c:v>-1</c:v>
                </c:pt>
                <c:pt idx="635">
                  <c:v>-1</c:v>
                </c:pt>
                <c:pt idx="636">
                  <c:v>-1</c:v>
                </c:pt>
                <c:pt idx="637">
                  <c:v>-1</c:v>
                </c:pt>
                <c:pt idx="638">
                  <c:v>-1</c:v>
                </c:pt>
                <c:pt idx="639">
                  <c:v>-1</c:v>
                </c:pt>
                <c:pt idx="640">
                  <c:v>-1</c:v>
                </c:pt>
                <c:pt idx="641">
                  <c:v>-1</c:v>
                </c:pt>
                <c:pt idx="642">
                  <c:v>-1</c:v>
                </c:pt>
                <c:pt idx="643">
                  <c:v>1.51855618392769</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1.46755655173828</c:v>
                </c:pt>
                <c:pt idx="659">
                  <c:v>-1</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100</c:v>
                </c:pt>
                <c:pt idx="677">
                  <c:v>14.6650372180868</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100</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-1</c:v>
                </c:pt>
                <c:pt idx="725">
                  <c:v>-1</c:v>
                </c:pt>
                <c:pt idx="726">
                  <c:v>-1</c:v>
                </c:pt>
                <c:pt idx="727">
                  <c:v>-1</c:v>
                </c:pt>
                <c:pt idx="728">
                  <c:v>-1</c:v>
                </c:pt>
                <c:pt idx="729">
                  <c:v>-1</c:v>
                </c:pt>
                <c:pt idx="730">
                  <c:v>-1</c:v>
                </c:pt>
                <c:pt idx="731">
                  <c:v>-1</c:v>
                </c:pt>
                <c:pt idx="732">
                  <c:v>-1</c:v>
                </c:pt>
                <c:pt idx="733">
                  <c:v>-1</c:v>
                </c:pt>
                <c:pt idx="734">
                  <c:v>-1</c:v>
                </c:pt>
                <c:pt idx="735">
                  <c:v>-1</c:v>
                </c:pt>
                <c:pt idx="736">
                  <c:v>-1</c:v>
                </c:pt>
                <c:pt idx="737">
                  <c:v>-1</c:v>
                </c:pt>
                <c:pt idx="738">
                  <c:v>12.811699268795699</c:v>
                </c:pt>
                <c:pt idx="739">
                  <c:v>-1</c:v>
                </c:pt>
                <c:pt idx="740">
                  <c:v>-1</c:v>
                </c:pt>
                <c:pt idx="741">
                  <c:v>-1</c:v>
                </c:pt>
                <c:pt idx="742">
                  <c:v>-1</c:v>
                </c:pt>
                <c:pt idx="743">
                  <c:v>-1</c:v>
                </c:pt>
                <c:pt idx="744">
                  <c:v>-1</c:v>
                </c:pt>
                <c:pt idx="745">
                  <c:v>-1</c:v>
                </c:pt>
                <c:pt idx="746">
                  <c:v>-1</c:v>
                </c:pt>
                <c:pt idx="747">
                  <c:v>100</c:v>
                </c:pt>
                <c:pt idx="748">
                  <c:v>-1</c:v>
                </c:pt>
                <c:pt idx="749">
                  <c:v>-1</c:v>
                </c:pt>
                <c:pt idx="750">
                  <c:v>-1</c:v>
                </c:pt>
                <c:pt idx="751">
                  <c:v>-1</c:v>
                </c:pt>
                <c:pt idx="752">
                  <c:v>-1</c:v>
                </c:pt>
                <c:pt idx="753">
                  <c:v>2.6861812293672398</c:v>
                </c:pt>
                <c:pt idx="754">
                  <c:v>2.1416514099767201</c:v>
                </c:pt>
                <c:pt idx="755">
                  <c:v>-1</c:v>
                </c:pt>
                <c:pt idx="756">
                  <c:v>-1</c:v>
                </c:pt>
                <c:pt idx="757">
                  <c:v>-1</c:v>
                </c:pt>
                <c:pt idx="758">
                  <c:v>-1</c:v>
                </c:pt>
                <c:pt idx="759">
                  <c:v>-1</c:v>
                </c:pt>
                <c:pt idx="760">
                  <c:v>-1</c:v>
                </c:pt>
                <c:pt idx="761">
                  <c:v>-1</c:v>
                </c:pt>
                <c:pt idx="762">
                  <c:v>1.2820496383978901</c:v>
                </c:pt>
                <c:pt idx="763">
                  <c:v>-1</c:v>
                </c:pt>
                <c:pt idx="764">
                  <c:v>-1</c:v>
                </c:pt>
                <c:pt idx="765">
                  <c:v>-1</c:v>
                </c:pt>
                <c:pt idx="766">
                  <c:v>-1</c:v>
                </c:pt>
                <c:pt idx="767">
                  <c:v>-1</c:v>
                </c:pt>
                <c:pt idx="768">
                  <c:v>-1</c:v>
                </c:pt>
                <c:pt idx="769">
                  <c:v>-1</c:v>
                </c:pt>
                <c:pt idx="770">
                  <c:v>-1</c:v>
                </c:pt>
                <c:pt idx="771">
                  <c:v>-1</c:v>
                </c:pt>
                <c:pt idx="772">
                  <c:v>-1</c:v>
                </c:pt>
                <c:pt idx="773">
                  <c:v>-1</c:v>
                </c:pt>
                <c:pt idx="774">
                  <c:v>-1</c:v>
                </c:pt>
                <c:pt idx="775">
                  <c:v>-1</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1.22359413079311</c:v>
                </c:pt>
                <c:pt idx="792">
                  <c:v>-1</c:v>
                </c:pt>
                <c:pt idx="793">
                  <c:v>1.24586606834029</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1.3667173257743499</c:v>
                </c:pt>
                <c:pt idx="814">
                  <c:v>15.9322711819212</c:v>
                </c:pt>
                <c:pt idx="815">
                  <c:v>-1</c:v>
                </c:pt>
                <c:pt idx="816">
                  <c:v>-1</c:v>
                </c:pt>
                <c:pt idx="817">
                  <c:v>-1</c:v>
                </c:pt>
                <c:pt idx="818">
                  <c:v>-1</c:v>
                </c:pt>
                <c:pt idx="819">
                  <c:v>-1</c:v>
                </c:pt>
                <c:pt idx="820">
                  <c:v>-1</c:v>
                </c:pt>
                <c:pt idx="821">
                  <c:v>-1</c:v>
                </c:pt>
                <c:pt idx="822">
                  <c:v>-1</c:v>
                </c:pt>
                <c:pt idx="823">
                  <c:v>1.27066673763676</c:v>
                </c:pt>
                <c:pt idx="824">
                  <c:v>1.3201423019876399</c:v>
                </c:pt>
                <c:pt idx="825">
                  <c:v>-1</c:v>
                </c:pt>
                <c:pt idx="826">
                  <c:v>-1</c:v>
                </c:pt>
                <c:pt idx="827">
                  <c:v>1.3466734235211799</c:v>
                </c:pt>
                <c:pt idx="828">
                  <c:v>-1</c:v>
                </c:pt>
                <c:pt idx="829">
                  <c:v>7.33292594855841</c:v>
                </c:pt>
                <c:pt idx="830">
                  <c:v>-1</c:v>
                </c:pt>
                <c:pt idx="831">
                  <c:v>-1</c:v>
                </c:pt>
                <c:pt idx="832">
                  <c:v>-1</c:v>
                </c:pt>
                <c:pt idx="833">
                  <c:v>-1</c:v>
                </c:pt>
                <c:pt idx="834">
                  <c:v>-1</c:v>
                </c:pt>
                <c:pt idx="835">
                  <c:v>-1</c:v>
                </c:pt>
                <c:pt idx="836">
                  <c:v>-1</c:v>
                </c:pt>
                <c:pt idx="837">
                  <c:v>-1</c:v>
                </c:pt>
                <c:pt idx="838">
                  <c:v>-1</c:v>
                </c:pt>
                <c:pt idx="839">
                  <c:v>-1</c:v>
                </c:pt>
                <c:pt idx="840">
                  <c:v>-1</c:v>
                </c:pt>
                <c:pt idx="841">
                  <c:v>-1</c:v>
                </c:pt>
                <c:pt idx="842">
                  <c:v>-1</c:v>
                </c:pt>
                <c:pt idx="843">
                  <c:v>-1</c:v>
                </c:pt>
                <c:pt idx="844">
                  <c:v>-1</c:v>
                </c:pt>
                <c:pt idx="845">
                  <c:v>-1</c:v>
                </c:pt>
                <c:pt idx="846">
                  <c:v>-1</c:v>
                </c:pt>
                <c:pt idx="847">
                  <c:v>-1</c:v>
                </c:pt>
                <c:pt idx="848">
                  <c:v>51.982672442519103</c:v>
                </c:pt>
                <c:pt idx="849">
                  <c:v>-1</c:v>
                </c:pt>
                <c:pt idx="850">
                  <c:v>-1</c:v>
                </c:pt>
                <c:pt idx="851">
                  <c:v>-1</c:v>
                </c:pt>
                <c:pt idx="852">
                  <c:v>-1</c:v>
                </c:pt>
                <c:pt idx="853">
                  <c:v>-1</c:v>
                </c:pt>
                <c:pt idx="854">
                  <c:v>-1</c:v>
                </c:pt>
                <c:pt idx="855">
                  <c:v>-1</c:v>
                </c:pt>
                <c:pt idx="856">
                  <c:v>100</c:v>
                </c:pt>
                <c:pt idx="857">
                  <c:v>-1</c:v>
                </c:pt>
                <c:pt idx="858">
                  <c:v>9.0732563076372692</c:v>
                </c:pt>
                <c:pt idx="859">
                  <c:v>-1</c:v>
                </c:pt>
                <c:pt idx="860">
                  <c:v>-1</c:v>
                </c:pt>
                <c:pt idx="861">
                  <c:v>-1</c:v>
                </c:pt>
                <c:pt idx="862">
                  <c:v>-1</c:v>
                </c:pt>
                <c:pt idx="863">
                  <c:v>1.3549613619148599</c:v>
                </c:pt>
                <c:pt idx="864">
                  <c:v>-1</c:v>
                </c:pt>
                <c:pt idx="865">
                  <c:v>-1</c:v>
                </c:pt>
                <c:pt idx="866">
                  <c:v>-1</c:v>
                </c:pt>
                <c:pt idx="867">
                  <c:v>4.2758129216905498</c:v>
                </c:pt>
                <c:pt idx="868">
                  <c:v>-1</c:v>
                </c:pt>
                <c:pt idx="869">
                  <c:v>-1</c:v>
                </c:pt>
                <c:pt idx="870">
                  <c:v>-1</c:v>
                </c:pt>
                <c:pt idx="871">
                  <c:v>1.5164097194641999</c:v>
                </c:pt>
                <c:pt idx="872">
                  <c:v>-1</c:v>
                </c:pt>
                <c:pt idx="873">
                  <c:v>-1</c:v>
                </c:pt>
                <c:pt idx="874">
                  <c:v>-1</c:v>
                </c:pt>
                <c:pt idx="875">
                  <c:v>-1</c:v>
                </c:pt>
                <c:pt idx="876">
                  <c:v>-1</c:v>
                </c:pt>
                <c:pt idx="877">
                  <c:v>-1</c:v>
                </c:pt>
                <c:pt idx="878">
                  <c:v>4.93266349967623</c:v>
                </c:pt>
                <c:pt idx="879">
                  <c:v>-1</c:v>
                </c:pt>
                <c:pt idx="880">
                  <c:v>1.4872430009655599</c:v>
                </c:pt>
                <c:pt idx="881">
                  <c:v>-1</c:v>
                </c:pt>
                <c:pt idx="882">
                  <c:v>-1</c:v>
                </c:pt>
                <c:pt idx="883">
                  <c:v>-1</c:v>
                </c:pt>
                <c:pt idx="884">
                  <c:v>-1</c:v>
                </c:pt>
                <c:pt idx="885">
                  <c:v>-1</c:v>
                </c:pt>
                <c:pt idx="886">
                  <c:v>-1</c:v>
                </c:pt>
                <c:pt idx="887">
                  <c:v>-1</c:v>
                </c:pt>
                <c:pt idx="888">
                  <c:v>-1</c:v>
                </c:pt>
                <c:pt idx="889">
                  <c:v>-1</c:v>
                </c:pt>
                <c:pt idx="890">
                  <c:v>-1</c:v>
                </c:pt>
                <c:pt idx="891">
                  <c:v>34.042920554528301</c:v>
                </c:pt>
                <c:pt idx="892">
                  <c:v>-1</c:v>
                </c:pt>
                <c:pt idx="893">
                  <c:v>-1</c:v>
                </c:pt>
                <c:pt idx="894">
                  <c:v>-1</c:v>
                </c:pt>
                <c:pt idx="895">
                  <c:v>-1</c:v>
                </c:pt>
                <c:pt idx="896">
                  <c:v>-1</c:v>
                </c:pt>
                <c:pt idx="897">
                  <c:v>-1</c:v>
                </c:pt>
                <c:pt idx="898">
                  <c:v>-1</c:v>
                </c:pt>
                <c:pt idx="899">
                  <c:v>-1</c:v>
                </c:pt>
                <c:pt idx="900">
                  <c:v>-1</c:v>
                </c:pt>
                <c:pt idx="901">
                  <c:v>-1</c:v>
                </c:pt>
                <c:pt idx="902">
                  <c:v>-1</c:v>
                </c:pt>
                <c:pt idx="903">
                  <c:v>-1</c:v>
                </c:pt>
                <c:pt idx="904">
                  <c:v>-1</c:v>
                </c:pt>
                <c:pt idx="905">
                  <c:v>-1</c:v>
                </c:pt>
                <c:pt idx="906">
                  <c:v>-1</c:v>
                </c:pt>
                <c:pt idx="907">
                  <c:v>-1</c:v>
                </c:pt>
                <c:pt idx="908">
                  <c:v>100</c:v>
                </c:pt>
                <c:pt idx="909">
                  <c:v>-1</c:v>
                </c:pt>
                <c:pt idx="910">
                  <c:v>-1</c:v>
                </c:pt>
                <c:pt idx="911">
                  <c:v>-1</c:v>
                </c:pt>
                <c:pt idx="912">
                  <c:v>-1</c:v>
                </c:pt>
                <c:pt idx="913">
                  <c:v>-1</c:v>
                </c:pt>
                <c:pt idx="914">
                  <c:v>-1</c:v>
                </c:pt>
                <c:pt idx="915">
                  <c:v>1.6505924663104401</c:v>
                </c:pt>
                <c:pt idx="916">
                  <c:v>-1</c:v>
                </c:pt>
                <c:pt idx="917">
                  <c:v>-1</c:v>
                </c:pt>
                <c:pt idx="918">
                  <c:v>-1</c:v>
                </c:pt>
                <c:pt idx="919">
                  <c:v>-1</c:v>
                </c:pt>
                <c:pt idx="920">
                  <c:v>1.63747828344349</c:v>
                </c:pt>
                <c:pt idx="921">
                  <c:v>-1</c:v>
                </c:pt>
                <c:pt idx="922">
                  <c:v>-1</c:v>
                </c:pt>
                <c:pt idx="923">
                  <c:v>-1</c:v>
                </c:pt>
                <c:pt idx="924">
                  <c:v>-1</c:v>
                </c:pt>
                <c:pt idx="925">
                  <c:v>-1</c:v>
                </c:pt>
                <c:pt idx="926">
                  <c:v>-1</c:v>
                </c:pt>
                <c:pt idx="927">
                  <c:v>-1</c:v>
                </c:pt>
                <c:pt idx="928">
                  <c:v>-1</c:v>
                </c:pt>
                <c:pt idx="929">
                  <c:v>-1</c:v>
                </c:pt>
                <c:pt idx="930">
                  <c:v>-1</c:v>
                </c:pt>
                <c:pt idx="931">
                  <c:v>-1</c:v>
                </c:pt>
                <c:pt idx="932">
                  <c:v>-1</c:v>
                </c:pt>
                <c:pt idx="933">
                  <c:v>1.2183187506583899</c:v>
                </c:pt>
                <c:pt idx="934">
                  <c:v>-1</c:v>
                </c:pt>
                <c:pt idx="935">
                  <c:v>-1</c:v>
                </c:pt>
                <c:pt idx="936">
                  <c:v>-1</c:v>
                </c:pt>
                <c:pt idx="937">
                  <c:v>-1</c:v>
                </c:pt>
                <c:pt idx="938">
                  <c:v>-1</c:v>
                </c:pt>
                <c:pt idx="939">
                  <c:v>12.2168601365158</c:v>
                </c:pt>
                <c:pt idx="940">
                  <c:v>-1</c:v>
                </c:pt>
                <c:pt idx="941">
                  <c:v>-1</c:v>
                </c:pt>
                <c:pt idx="942">
                  <c:v>-1</c:v>
                </c:pt>
                <c:pt idx="943">
                  <c:v>1.39600519657528</c:v>
                </c:pt>
                <c:pt idx="944">
                  <c:v>-1</c:v>
                </c:pt>
                <c:pt idx="945">
                  <c:v>-1</c:v>
                </c:pt>
                <c:pt idx="946">
                  <c:v>-1</c:v>
                </c:pt>
                <c:pt idx="947">
                  <c:v>-1</c:v>
                </c:pt>
                <c:pt idx="948">
                  <c:v>-1</c:v>
                </c:pt>
                <c:pt idx="949">
                  <c:v>-1</c:v>
                </c:pt>
                <c:pt idx="950">
                  <c:v>1.4784346651823901</c:v>
                </c:pt>
                <c:pt idx="951">
                  <c:v>-1</c:v>
                </c:pt>
                <c:pt idx="952">
                  <c:v>-1</c:v>
                </c:pt>
                <c:pt idx="953">
                  <c:v>-1</c:v>
                </c:pt>
                <c:pt idx="954">
                  <c:v>-1</c:v>
                </c:pt>
                <c:pt idx="955">
                  <c:v>-1</c:v>
                </c:pt>
                <c:pt idx="956">
                  <c:v>24.795040991801599</c:v>
                </c:pt>
                <c:pt idx="957">
                  <c:v>4.9023194556230303</c:v>
                </c:pt>
                <c:pt idx="958">
                  <c:v>-1</c:v>
                </c:pt>
                <c:pt idx="959">
                  <c:v>1.7818174104686499</c:v>
                </c:pt>
                <c:pt idx="960">
                  <c:v>-1</c:v>
                </c:pt>
                <c:pt idx="961">
                  <c:v>-1</c:v>
                </c:pt>
                <c:pt idx="962">
                  <c:v>-1</c:v>
                </c:pt>
                <c:pt idx="963">
                  <c:v>-1</c:v>
                </c:pt>
                <c:pt idx="964">
                  <c:v>-1</c:v>
                </c:pt>
                <c:pt idx="965">
                  <c:v>-1</c:v>
                </c:pt>
                <c:pt idx="966">
                  <c:v>1.5254974002002299</c:v>
                </c:pt>
                <c:pt idx="967">
                  <c:v>-1</c:v>
                </c:pt>
                <c:pt idx="968">
                  <c:v>-1</c:v>
                </c:pt>
                <c:pt idx="969">
                  <c:v>-1</c:v>
                </c:pt>
                <c:pt idx="970">
                  <c:v>-1</c:v>
                </c:pt>
                <c:pt idx="971">
                  <c:v>-1</c:v>
                </c:pt>
                <c:pt idx="972">
                  <c:v>-1</c:v>
                </c:pt>
                <c:pt idx="973">
                  <c:v>-1</c:v>
                </c:pt>
                <c:pt idx="974">
                  <c:v>-1</c:v>
                </c:pt>
                <c:pt idx="975">
                  <c:v>-1</c:v>
                </c:pt>
                <c:pt idx="976">
                  <c:v>-1</c:v>
                </c:pt>
                <c:pt idx="977">
                  <c:v>-1</c:v>
                </c:pt>
                <c:pt idx="978">
                  <c:v>-1</c:v>
                </c:pt>
                <c:pt idx="979">
                  <c:v>-1</c:v>
                </c:pt>
                <c:pt idx="980">
                  <c:v>-1</c:v>
                </c:pt>
                <c:pt idx="981">
                  <c:v>3.15082038647828</c:v>
                </c:pt>
                <c:pt idx="982">
                  <c:v>-1</c:v>
                </c:pt>
                <c:pt idx="983">
                  <c:v>-1</c:v>
                </c:pt>
                <c:pt idx="984">
                  <c:v>-1</c:v>
                </c:pt>
                <c:pt idx="985">
                  <c:v>-1</c:v>
                </c:pt>
                <c:pt idx="986">
                  <c:v>-1</c:v>
                </c:pt>
                <c:pt idx="987">
                  <c:v>-1</c:v>
                </c:pt>
                <c:pt idx="988">
                  <c:v>-1</c:v>
                </c:pt>
                <c:pt idx="989">
                  <c:v>-1</c:v>
                </c:pt>
                <c:pt idx="990">
                  <c:v>-1</c:v>
                </c:pt>
                <c:pt idx="991">
                  <c:v>25.9971114320631</c:v>
                </c:pt>
                <c:pt idx="992">
                  <c:v>-1</c:v>
                </c:pt>
                <c:pt idx="993">
                  <c:v>-1</c:v>
                </c:pt>
                <c:pt idx="994">
                  <c:v>2.3076449775119601</c:v>
                </c:pt>
                <c:pt idx="995">
                  <c:v>-1</c:v>
                </c:pt>
                <c:pt idx="996">
                  <c:v>-1</c:v>
                </c:pt>
                <c:pt idx="997">
                  <c:v>1.29014363112476</c:v>
                </c:pt>
                <c:pt idx="998">
                  <c:v>-1</c:v>
                </c:pt>
                <c:pt idx="999">
                  <c:v>-1</c:v>
                </c:pt>
              </c:numCache>
            </c:numRef>
          </c:yVal>
          <c:smooth val="0"/>
          <c:extLst>
            <c:ext xmlns:c16="http://schemas.microsoft.com/office/drawing/2014/chart" uri="{C3380CC4-5D6E-409C-BE32-E72D297353CC}">
              <c16:uniqueId val="{00000002-7DC6-4997-9FEA-E2A7D0133F7D}"/>
            </c:ext>
          </c:extLst>
        </c:ser>
        <c:dLbls>
          <c:showLegendKey val="0"/>
          <c:showVal val="0"/>
          <c:showCatName val="0"/>
          <c:showSerName val="0"/>
          <c:showPercent val="0"/>
          <c:showBubbleSize val="0"/>
        </c:dLbls>
        <c:axId val="635159080"/>
        <c:axId val="635155472"/>
      </c:scatterChart>
      <c:valAx>
        <c:axId val="635159080"/>
        <c:scaling>
          <c:orientation val="minMax"/>
          <c:max val="1"/>
        </c:scaling>
        <c:delete val="0"/>
        <c:axPos val="b"/>
        <c:title>
          <c:tx>
            <c:rich>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sz="2400"/>
                  <a:t>Optimizer's Estimated Cost Ratio</a:t>
                </a:r>
              </a:p>
            </c:rich>
          </c:tx>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635155472"/>
        <c:crossesAt val="0.1"/>
        <c:crossBetween val="midCat"/>
        <c:majorUnit val="0.2"/>
      </c:valAx>
      <c:valAx>
        <c:axId val="635155472"/>
        <c:scaling>
          <c:logBase val="10"/>
          <c:orientation val="minMax"/>
          <c:min val="0.1"/>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sz="2400"/>
                  <a:t>CPU Execution Cost Ratio</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in"/>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6351590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solidFill>
            <a:sysClr val="windowText" lastClr="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 (2)'!$B$1</c:f>
              <c:strCache>
                <c:ptCount val="1"/>
                <c:pt idx="0">
                  <c:v>Optimizer</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(2)'!$A$2:$A$5</c:f>
              <c:strCache>
                <c:ptCount val="4"/>
                <c:pt idx="0">
                  <c:v>Pair</c:v>
                </c:pt>
                <c:pt idx="1">
                  <c:v>Plan</c:v>
                </c:pt>
                <c:pt idx="2">
                  <c:v>Query</c:v>
                </c:pt>
                <c:pt idx="3">
                  <c:v>Database</c:v>
                </c:pt>
              </c:strCache>
            </c:strRef>
          </c:cat>
          <c:val>
            <c:numRef>
              <c:f>'Sheet1 (2)'!$B$2:$B$5</c:f>
              <c:numCache>
                <c:formatCode>General</c:formatCode>
                <c:ptCount val="4"/>
                <c:pt idx="0">
                  <c:v>0.749</c:v>
                </c:pt>
                <c:pt idx="1">
                  <c:v>0.747</c:v>
                </c:pt>
                <c:pt idx="2">
                  <c:v>0.745</c:v>
                </c:pt>
                <c:pt idx="3">
                  <c:v>0.63975000000000004</c:v>
                </c:pt>
              </c:numCache>
            </c:numRef>
          </c:val>
          <c:extLst>
            <c:ext xmlns:c16="http://schemas.microsoft.com/office/drawing/2014/chart" uri="{C3380CC4-5D6E-409C-BE32-E72D297353CC}">
              <c16:uniqueId val="{00000000-163B-47FA-8448-3A0D139F4CF3}"/>
            </c:ext>
          </c:extLst>
        </c:ser>
        <c:ser>
          <c:idx val="2"/>
          <c:order val="2"/>
          <c:tx>
            <c:strRef>
              <c:f>'Sheet1 (2)'!$D$1</c:f>
              <c:strCache>
                <c:ptCount val="1"/>
                <c:pt idx="0">
                  <c:v>Classifier</c:v>
                </c:pt>
              </c:strCache>
            </c:strRef>
          </c:tx>
          <c:spPr>
            <a:pattFill prst="lgGrid">
              <a:fgClr>
                <a:schemeClr val="accent2"/>
              </a:fgClr>
              <a:bgClr>
                <a:schemeClr val="bg1"/>
              </a:bgClr>
            </a:pattFill>
            <a:ln w="38100">
              <a:solidFill>
                <a:schemeClr val="accent2"/>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(2)'!$A$2:$A$5</c:f>
              <c:strCache>
                <c:ptCount val="4"/>
                <c:pt idx="0">
                  <c:v>Pair</c:v>
                </c:pt>
                <c:pt idx="1">
                  <c:v>Plan</c:v>
                </c:pt>
                <c:pt idx="2">
                  <c:v>Query</c:v>
                </c:pt>
                <c:pt idx="3">
                  <c:v>Database</c:v>
                </c:pt>
              </c:strCache>
            </c:strRef>
          </c:cat>
          <c:val>
            <c:numRef>
              <c:f>'Sheet1 (2)'!$D$2:$D$5</c:f>
              <c:numCache>
                <c:formatCode>General</c:formatCode>
                <c:ptCount val="4"/>
                <c:pt idx="0">
                  <c:v>0.97619999999999996</c:v>
                </c:pt>
                <c:pt idx="1">
                  <c:v>0.96060000000000001</c:v>
                </c:pt>
                <c:pt idx="2">
                  <c:v>0.85260000000000002</c:v>
                </c:pt>
                <c:pt idx="3">
                  <c:v>0.73192500000000005</c:v>
                </c:pt>
              </c:numCache>
            </c:numRef>
          </c:val>
          <c:extLst>
            <c:ext xmlns:c16="http://schemas.microsoft.com/office/drawing/2014/chart" uri="{C3380CC4-5D6E-409C-BE32-E72D297353CC}">
              <c16:uniqueId val="{00000001-163B-47FA-8448-3A0D139F4CF3}"/>
            </c:ext>
          </c:extLst>
        </c:ser>
        <c:dLbls>
          <c:dLblPos val="outEnd"/>
          <c:showLegendKey val="0"/>
          <c:showVal val="1"/>
          <c:showCatName val="0"/>
          <c:showSerName val="0"/>
          <c:showPercent val="0"/>
          <c:showBubbleSize val="0"/>
        </c:dLbls>
        <c:gapWidth val="100"/>
        <c:overlap val="-27"/>
        <c:axId val="507059368"/>
        <c:axId val="507056416"/>
        <c:extLst>
          <c:ext xmlns:c15="http://schemas.microsoft.com/office/drawing/2012/chart" uri="{02D57815-91ED-43cb-92C2-25804820EDAC}">
            <c15:filteredBarSeries>
              <c15:ser>
                <c:idx val="1"/>
                <c:order val="1"/>
                <c:tx>
                  <c:strRef>
                    <c:extLst>
                      <c:ext uri="{02D57815-91ED-43cb-92C2-25804820EDAC}">
                        <c15:formulaRef>
                          <c15:sqref>'Sheet1 (2)'!$C$1</c15:sqref>
                        </c15:formulaRef>
                      </c:ext>
                    </c:extLst>
                    <c:strCache>
                      <c:ptCount val="1"/>
                      <c:pt idx="0">
                        <c:v>LR</c:v>
                      </c:pt>
                    </c:strCache>
                  </c:strRef>
                </c:tx>
                <c:spPr>
                  <a:pattFill prst="pct20">
                    <a:fgClr>
                      <a:schemeClr val="tx1"/>
                    </a:fgClr>
                    <a:bgClr>
                      <a:schemeClr val="bg1"/>
                    </a:bgClr>
                  </a:pattFill>
                  <a:ln w="38100">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 (2)'!$A$2:$A$5</c15:sqref>
                        </c15:formulaRef>
                      </c:ext>
                    </c:extLst>
                    <c:strCache>
                      <c:ptCount val="4"/>
                      <c:pt idx="0">
                        <c:v>Pair</c:v>
                      </c:pt>
                      <c:pt idx="1">
                        <c:v>Plan</c:v>
                      </c:pt>
                      <c:pt idx="2">
                        <c:v>Query</c:v>
                      </c:pt>
                      <c:pt idx="3">
                        <c:v>Database</c:v>
                      </c:pt>
                    </c:strCache>
                  </c:strRef>
                </c:cat>
                <c:val>
                  <c:numRef>
                    <c:extLst>
                      <c:ext uri="{02D57815-91ED-43cb-92C2-25804820EDAC}">
                        <c15:formulaRef>
                          <c15:sqref>'Sheet1 (2)'!$C$2:$C$5</c15:sqref>
                        </c15:formulaRef>
                      </c:ext>
                    </c:extLst>
                    <c:numCache>
                      <c:formatCode>General</c:formatCode>
                      <c:ptCount val="4"/>
                      <c:pt idx="0">
                        <c:v>0.72699999999999998</c:v>
                      </c:pt>
                      <c:pt idx="1">
                        <c:v>0.71279999999999999</c:v>
                      </c:pt>
                      <c:pt idx="2">
                        <c:v>0.68400000000000005</c:v>
                      </c:pt>
                    </c:numCache>
                  </c:numRef>
                </c:val>
                <c:extLst>
                  <c:ext xmlns:c16="http://schemas.microsoft.com/office/drawing/2014/chart" uri="{C3380CC4-5D6E-409C-BE32-E72D297353CC}">
                    <c16:uniqueId val="{00000002-163B-47FA-8448-3A0D139F4CF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 (2)'!$E$1</c15:sqref>
                        </c15:formulaRef>
                      </c:ext>
                    </c:extLst>
                    <c:strCache>
                      <c:ptCount val="1"/>
                      <c:pt idx="0">
                        <c:v>LGBM</c:v>
                      </c:pt>
                    </c:strCache>
                  </c:strRef>
                </c:tx>
                <c:spPr>
                  <a:pattFill prst="wdDnDiag">
                    <a:fgClr>
                      <a:schemeClr val="accent6"/>
                    </a:fgClr>
                    <a:bgClr>
                      <a:schemeClr val="bg1"/>
                    </a:bgClr>
                  </a:pattFill>
                  <a:ln w="38100">
                    <a:solidFill>
                      <a:schemeClr val="accent6"/>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 (2)'!$A$2:$A$5</c15:sqref>
                        </c15:formulaRef>
                      </c:ext>
                    </c:extLst>
                    <c:strCache>
                      <c:ptCount val="4"/>
                      <c:pt idx="0">
                        <c:v>Pair</c:v>
                      </c:pt>
                      <c:pt idx="1">
                        <c:v>Plan</c:v>
                      </c:pt>
                      <c:pt idx="2">
                        <c:v>Query</c:v>
                      </c:pt>
                      <c:pt idx="3">
                        <c:v>Database</c:v>
                      </c:pt>
                    </c:strCache>
                  </c:strRef>
                </c:cat>
                <c:val>
                  <c:numRef>
                    <c:extLst xmlns:c15="http://schemas.microsoft.com/office/drawing/2012/chart">
                      <c:ext xmlns:c15="http://schemas.microsoft.com/office/drawing/2012/chart" uri="{02D57815-91ED-43cb-92C2-25804820EDAC}">
                        <c15:formulaRef>
                          <c15:sqref>'Sheet1 (2)'!$E$2:$E$5</c15:sqref>
                        </c15:formulaRef>
                      </c:ext>
                    </c:extLst>
                    <c:numCache>
                      <c:formatCode>General</c:formatCode>
                      <c:ptCount val="4"/>
                      <c:pt idx="0">
                        <c:v>0.93959999999999999</c:v>
                      </c:pt>
                      <c:pt idx="1">
                        <c:v>0.92820000000000003</c:v>
                      </c:pt>
                      <c:pt idx="2">
                        <c:v>0.83620000000000005</c:v>
                      </c:pt>
                    </c:numCache>
                  </c:numRef>
                </c:val>
                <c:extLst xmlns:c15="http://schemas.microsoft.com/office/drawing/2012/chart">
                  <c:ext xmlns:c16="http://schemas.microsoft.com/office/drawing/2014/chart" uri="{C3380CC4-5D6E-409C-BE32-E72D297353CC}">
                    <c16:uniqueId val="{00000003-163B-47FA-8448-3A0D139F4CF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 (2)'!$F$1</c15:sqref>
                        </c15:formulaRef>
                      </c:ext>
                    </c:extLst>
                    <c:strCache>
                      <c:ptCount val="1"/>
                      <c:pt idx="0">
                        <c:v>DNN</c:v>
                      </c:pt>
                    </c:strCache>
                  </c:strRef>
                </c:tx>
                <c:spPr>
                  <a:pattFill prst="dkHorz">
                    <a:fgClr>
                      <a:schemeClr val="tx1"/>
                    </a:fgClr>
                    <a:bgClr>
                      <a:schemeClr val="bg1"/>
                    </a:bgClr>
                  </a:pattFill>
                  <a:ln w="38100">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lgn="ct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 (2)'!$A$2:$A$5</c15:sqref>
                        </c15:formulaRef>
                      </c:ext>
                    </c:extLst>
                    <c:strCache>
                      <c:ptCount val="4"/>
                      <c:pt idx="0">
                        <c:v>Pair</c:v>
                      </c:pt>
                      <c:pt idx="1">
                        <c:v>Plan</c:v>
                      </c:pt>
                      <c:pt idx="2">
                        <c:v>Query</c:v>
                      </c:pt>
                      <c:pt idx="3">
                        <c:v>Database</c:v>
                      </c:pt>
                    </c:strCache>
                  </c:strRef>
                </c:cat>
                <c:val>
                  <c:numRef>
                    <c:extLst xmlns:c15="http://schemas.microsoft.com/office/drawing/2012/chart">
                      <c:ext xmlns:c15="http://schemas.microsoft.com/office/drawing/2012/chart" uri="{02D57815-91ED-43cb-92C2-25804820EDAC}">
                        <c15:formulaRef>
                          <c15:sqref>'Sheet1 (2)'!$F$2:$F$5</c15:sqref>
                        </c15:formulaRef>
                      </c:ext>
                    </c:extLst>
                    <c:numCache>
                      <c:formatCode>General</c:formatCode>
                      <c:ptCount val="4"/>
                      <c:pt idx="0">
                        <c:v>0.89300000000000002</c:v>
                      </c:pt>
                      <c:pt idx="1">
                        <c:v>0.89</c:v>
                      </c:pt>
                      <c:pt idx="2">
                        <c:v>0.89400000000000002</c:v>
                      </c:pt>
                    </c:numCache>
                  </c:numRef>
                </c:val>
                <c:extLst xmlns:c15="http://schemas.microsoft.com/office/drawing/2012/chart">
                  <c:ext xmlns:c16="http://schemas.microsoft.com/office/drawing/2014/chart" uri="{C3380CC4-5D6E-409C-BE32-E72D297353CC}">
                    <c16:uniqueId val="{00000004-163B-47FA-8448-3A0D139F4CF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 (2)'!$G$1</c15:sqref>
                        </c15:formulaRef>
                      </c:ext>
                    </c:extLst>
                    <c:strCache>
                      <c:ptCount val="1"/>
                      <c:pt idx="0">
                        <c:v>Hybrid DNN</c:v>
                      </c:pt>
                    </c:strCache>
                  </c:strRef>
                </c:tx>
                <c:spPr>
                  <a:pattFill prst="dkUpDiag">
                    <a:fgClr>
                      <a:srgbClr val="C00000"/>
                    </a:fgClr>
                    <a:bgClr>
                      <a:schemeClr val="bg1"/>
                    </a:bgClr>
                  </a:pattFill>
                  <a:ln w="38100">
                    <a:solidFill>
                      <a:srgbClr val="C00000"/>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 (2)'!$A$2:$A$5</c15:sqref>
                        </c15:formulaRef>
                      </c:ext>
                    </c:extLst>
                    <c:strCache>
                      <c:ptCount val="4"/>
                      <c:pt idx="0">
                        <c:v>Pair</c:v>
                      </c:pt>
                      <c:pt idx="1">
                        <c:v>Plan</c:v>
                      </c:pt>
                      <c:pt idx="2">
                        <c:v>Query</c:v>
                      </c:pt>
                      <c:pt idx="3">
                        <c:v>Database</c:v>
                      </c:pt>
                    </c:strCache>
                  </c:strRef>
                </c:cat>
                <c:val>
                  <c:numRef>
                    <c:extLst xmlns:c15="http://schemas.microsoft.com/office/drawing/2012/chart">
                      <c:ext xmlns:c15="http://schemas.microsoft.com/office/drawing/2012/chart" uri="{02D57815-91ED-43cb-92C2-25804820EDAC}">
                        <c15:formulaRef>
                          <c15:sqref>'Sheet1 (2)'!$G$2:$G$5</c15:sqref>
                        </c15:formulaRef>
                      </c:ext>
                    </c:extLst>
                    <c:numCache>
                      <c:formatCode>General</c:formatCode>
                      <c:ptCount val="4"/>
                      <c:pt idx="0">
                        <c:v>0.92</c:v>
                      </c:pt>
                      <c:pt idx="1">
                        <c:v>0.92</c:v>
                      </c:pt>
                      <c:pt idx="2">
                        <c:v>0.92</c:v>
                      </c:pt>
                    </c:numCache>
                  </c:numRef>
                </c:val>
                <c:extLst xmlns:c15="http://schemas.microsoft.com/office/drawing/2012/chart">
                  <c:ext xmlns:c16="http://schemas.microsoft.com/office/drawing/2014/chart" uri="{C3380CC4-5D6E-409C-BE32-E72D297353CC}">
                    <c16:uniqueId val="{00000005-163B-47FA-8448-3A0D139F4CF3}"/>
                  </c:ext>
                </c:extLst>
              </c15:ser>
            </c15:filteredBarSeries>
          </c:ext>
        </c:extLst>
      </c:barChart>
      <c:catAx>
        <c:axId val="507059368"/>
        <c:scaling>
          <c:orientation val="minMax"/>
        </c:scaling>
        <c:delete val="0"/>
        <c:axPos val="b"/>
        <c:title>
          <c:tx>
            <c:rich>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Train/Test Split Mode</a:t>
                </a:r>
              </a:p>
            </c:rich>
          </c:tx>
          <c:layout>
            <c:manualLayout>
              <c:xMode val="edge"/>
              <c:yMode val="edge"/>
              <c:x val="0.41219389763779529"/>
              <c:y val="0.78250809273840771"/>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6416"/>
        <c:crosses val="autoZero"/>
        <c:auto val="1"/>
        <c:lblAlgn val="ctr"/>
        <c:lblOffset val="100"/>
        <c:noMultiLvlLbl val="0"/>
      </c:catAx>
      <c:valAx>
        <c:axId val="507056416"/>
        <c:scaling>
          <c:orientation val="minMax"/>
          <c:max val="1"/>
          <c:min val="0.5"/>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F1 Score</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25400">
            <a:solidFill>
              <a:schemeClr val="tx1"/>
            </a:solid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507059368"/>
        <c:crosses val="autoZero"/>
        <c:crossBetween val="between"/>
        <c:majorUnit val="0.1"/>
      </c:valAx>
      <c:spPr>
        <a:noFill/>
        <a:ln>
          <a:noFill/>
        </a:ln>
        <a:effectLst/>
      </c:spPr>
    </c:plotArea>
    <c:legend>
      <c:legendPos val="b"/>
      <c:layout>
        <c:manualLayout>
          <c:xMode val="edge"/>
          <c:yMode val="edge"/>
          <c:x val="6.4568022747156603E-2"/>
          <c:y val="0.86110542432195969"/>
          <c:w val="0.87086395450568677"/>
          <c:h val="9.7227909011373584E-2"/>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4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6378C9-E81C-47EC-A90A-C57391BA7290}" type="datetime1">
              <a:rPr lang="en-US" smtClean="0">
                <a:latin typeface="Segoe UI" pitchFamily="34" charset="0"/>
              </a:rPr>
              <a:t>4/18/2025</a:t>
            </a:fld>
            <a:endParaRPr lang="en-US">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CC7D9DAA-765F-4654-BB49-B47A83ECC89B}" type="datetime1">
              <a:rPr lang="en-US" smtClean="0"/>
              <a:t>4/18/2025</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and authors</a:t>
            </a:r>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CAEDD839-AC75-4033-B76E-F8ADE67CB7AA}" type="datetime1">
              <a:rPr lang="en-US" smtClean="0"/>
              <a:t>4/18/2025</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3245763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Classifier details: random forest with 250 trees, </a:t>
            </a:r>
            <a:r>
              <a:rPr lang="en-US" dirty="0" err="1"/>
              <a:t>gini</a:t>
            </a:r>
            <a:r>
              <a:rPr lang="en-US" dirty="0"/>
              <a:t> for impurity score, impurity threshold for split is set to 1e-6, minimal sample on leaf is 1. No other hyperparameters.</a:t>
            </a:r>
          </a:p>
          <a:p>
            <a:endParaRPr lang="en-US" dirty="0"/>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315BFD14-2FDB-4D83-B7AE-741EFED7E772}"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24</a:t>
            </a:fld>
            <a:endParaRPr lang="en-US"/>
          </a:p>
        </p:txBody>
      </p:sp>
    </p:spTree>
    <p:extLst>
      <p:ext uri="{BB962C8B-B14F-4D97-AF65-F5344CB8AC3E}">
        <p14:creationId xmlns:p14="http://schemas.microsoft.com/office/powerpoint/2010/main" val="4064611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Classifier details: random forest with 250 trees, </a:t>
            </a:r>
            <a:r>
              <a:rPr lang="en-US" dirty="0" err="1"/>
              <a:t>gini</a:t>
            </a:r>
            <a:r>
              <a:rPr lang="en-US" dirty="0"/>
              <a:t> for impurity score, impurity threshold for split is set to 1e-6, minimal sample on leaf is 1. No other hyperparameters.</a:t>
            </a:r>
          </a:p>
          <a:p>
            <a:endParaRPr lang="en-US" dirty="0"/>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172E44FC-A94B-479B-AC11-C9CF7897AA6E}"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25</a:t>
            </a:fld>
            <a:endParaRPr lang="en-US"/>
          </a:p>
        </p:txBody>
      </p:sp>
    </p:spTree>
    <p:extLst>
      <p:ext uri="{BB962C8B-B14F-4D97-AF65-F5344CB8AC3E}">
        <p14:creationId xmlns:p14="http://schemas.microsoft.com/office/powerpoint/2010/main" val="3609941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NOT to present the full bar because it is a bit confusing why the optimizer’s score drops when splitting the data by database.</a:t>
            </a:r>
          </a:p>
          <a:p>
            <a:endParaRPr lang="en-US" dirty="0"/>
          </a:p>
          <a:p>
            <a:r>
              <a:rPr lang="en-US" dirty="0"/>
              <a:t>The reason is that when we split data by pair / plan / query, we merge all the data points and the number of the data points is different from each database.</a:t>
            </a:r>
          </a:p>
          <a:p>
            <a:endParaRPr lang="en-US" dirty="0"/>
          </a:p>
          <a:p>
            <a:r>
              <a:rPr lang="en-US" dirty="0"/>
              <a:t>When we split the data by databases, we average the results over each database. So the result is normalized per database.</a:t>
            </a:r>
          </a:p>
          <a:p>
            <a:endParaRPr lang="en-US" dirty="0"/>
          </a:p>
          <a:p>
            <a:r>
              <a:rPr lang="en-US" dirty="0"/>
              <a:t>It will be a bit complicated to explain all these. I suggest put this as a back up slide.</a:t>
            </a:r>
          </a:p>
          <a:p>
            <a:endParaRPr lang="en-US" dirty="0"/>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429A6453-F0A1-4B32-803F-7A373A442DE6}"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26</a:t>
            </a:fld>
            <a:endParaRPr lang="en-US"/>
          </a:p>
        </p:txBody>
      </p:sp>
    </p:spTree>
    <p:extLst>
      <p:ext uri="{BB962C8B-B14F-4D97-AF65-F5344CB8AC3E}">
        <p14:creationId xmlns:p14="http://schemas.microsoft.com/office/powerpoint/2010/main" val="932374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NOT to present the full bar because it is a bit confusing why the optimizer’s score drops when splitting the data by database.</a:t>
            </a:r>
          </a:p>
          <a:p>
            <a:endParaRPr lang="en-US" dirty="0"/>
          </a:p>
          <a:p>
            <a:r>
              <a:rPr lang="en-US" dirty="0"/>
              <a:t>The reason is that when we split data by pair / plan / query, we merge all the data points and the number of the data points is different from each database.</a:t>
            </a:r>
          </a:p>
          <a:p>
            <a:endParaRPr lang="en-US" dirty="0"/>
          </a:p>
          <a:p>
            <a:r>
              <a:rPr lang="en-US" dirty="0"/>
              <a:t>When we split the data by databases, we average the results over each database. So the result is normalized per database.</a:t>
            </a:r>
          </a:p>
          <a:p>
            <a:endParaRPr lang="en-US" dirty="0"/>
          </a:p>
          <a:p>
            <a:r>
              <a:rPr lang="en-US" dirty="0"/>
              <a:t>It will be a bit complicated to explain all these. I suggest put this as a back up slide.</a:t>
            </a:r>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7723BC6D-E42A-41EB-99B1-50F87B5B135B}"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27</a:t>
            </a:fld>
            <a:endParaRPr lang="en-US"/>
          </a:p>
        </p:txBody>
      </p:sp>
    </p:spTree>
    <p:extLst>
      <p:ext uri="{BB962C8B-B14F-4D97-AF65-F5344CB8AC3E}">
        <p14:creationId xmlns:p14="http://schemas.microsoft.com/office/powerpoint/2010/main" val="2910134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Query regressions are common</a:t>
            </a:r>
          </a:p>
          <a:p>
            <a:endParaRPr lang="en-US" dirty="0"/>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4999DE22-162D-40A7-B9F3-2CD28E1E17F5}"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32</a:t>
            </a:fld>
            <a:endParaRPr lang="en-US"/>
          </a:p>
        </p:txBody>
      </p:sp>
    </p:spTree>
    <p:extLst>
      <p:ext uri="{BB962C8B-B14F-4D97-AF65-F5344CB8AC3E}">
        <p14:creationId xmlns:p14="http://schemas.microsoft.com/office/powerpoint/2010/main" val="3203881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AFB9BCF6-CF51-4FEB-BAF7-C97AF73F606D}"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41</a:t>
            </a:fld>
            <a:endParaRPr lang="en-US"/>
          </a:p>
        </p:txBody>
      </p:sp>
    </p:spTree>
    <p:extLst>
      <p:ext uri="{BB962C8B-B14F-4D97-AF65-F5344CB8AC3E}">
        <p14:creationId xmlns:p14="http://schemas.microsoft.com/office/powerpoint/2010/main" val="2841383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API for query regression</a:t>
            </a:r>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758205DB-D69C-4417-A174-0BF07CF9D740}"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42</a:t>
            </a:fld>
            <a:endParaRPr lang="en-US"/>
          </a:p>
        </p:txBody>
      </p:sp>
    </p:spTree>
    <p:extLst>
      <p:ext uri="{BB962C8B-B14F-4D97-AF65-F5344CB8AC3E}">
        <p14:creationId xmlns:p14="http://schemas.microsoft.com/office/powerpoint/2010/main" val="3580804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use this as a backup slide because it is a bit confusing why the optimizer’s score drops when splitting the data by database.</a:t>
            </a:r>
          </a:p>
          <a:p>
            <a:endParaRPr lang="en-US" dirty="0"/>
          </a:p>
          <a:p>
            <a:r>
              <a:rPr lang="en-US" dirty="0"/>
              <a:t>The reason is that when we split data by pair / plan / query, we merge all the data points and the number of the data points is different from each database.</a:t>
            </a:r>
          </a:p>
          <a:p>
            <a:endParaRPr lang="en-US" dirty="0"/>
          </a:p>
          <a:p>
            <a:r>
              <a:rPr lang="en-US" dirty="0"/>
              <a:t>When we split the data by databases, we average the results over each database. So the result is normalized per database.</a:t>
            </a:r>
          </a:p>
          <a:p>
            <a:endParaRPr lang="en-US" dirty="0"/>
          </a:p>
          <a:p>
            <a:r>
              <a:rPr lang="en-US" dirty="0"/>
              <a:t>It will be a bit complicated to explain all these. </a:t>
            </a:r>
            <a:r>
              <a:rPr lang="en-US"/>
              <a:t>I suggest put this as a back up slide.</a:t>
            </a:r>
          </a:p>
          <a:p>
            <a:endParaRPr lang="en-US" dirty="0"/>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585CA2D6-C2E8-42E3-86EE-6499236D4650}"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43</a:t>
            </a:fld>
            <a:endParaRPr lang="en-US"/>
          </a:p>
        </p:txBody>
      </p:sp>
    </p:spTree>
    <p:extLst>
      <p:ext uri="{BB962C8B-B14F-4D97-AF65-F5344CB8AC3E}">
        <p14:creationId xmlns:p14="http://schemas.microsoft.com/office/powerpoint/2010/main" val="1959585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use this as a backup slide because it is a bit confusing why the optimizer’s score drops when splitting the data by database.</a:t>
            </a:r>
          </a:p>
          <a:p>
            <a:endParaRPr lang="en-US" dirty="0"/>
          </a:p>
          <a:p>
            <a:r>
              <a:rPr lang="en-US" dirty="0"/>
              <a:t>The reason is that when we split data by pair / plan / query, we merge all the data points and the number of the data points is different from each database.</a:t>
            </a:r>
          </a:p>
          <a:p>
            <a:endParaRPr lang="en-US" dirty="0"/>
          </a:p>
          <a:p>
            <a:r>
              <a:rPr lang="en-US" dirty="0"/>
              <a:t>When we split the data by databases, we average the results over each database. So the result is normalized per database.</a:t>
            </a:r>
          </a:p>
          <a:p>
            <a:endParaRPr lang="en-US" dirty="0"/>
          </a:p>
          <a:p>
            <a:r>
              <a:rPr lang="en-US" dirty="0"/>
              <a:t>It will be a bit complicated to explain all these. I suggest put this as a back up slide.</a:t>
            </a:r>
          </a:p>
          <a:p>
            <a:endParaRPr lang="en-US" dirty="0"/>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690094A0-889E-41AA-BC47-2772CEBA00BD}"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44</a:t>
            </a:fld>
            <a:endParaRPr lang="en-US"/>
          </a:p>
        </p:txBody>
      </p:sp>
    </p:spTree>
    <p:extLst>
      <p:ext uri="{BB962C8B-B14F-4D97-AF65-F5344CB8AC3E}">
        <p14:creationId xmlns:p14="http://schemas.microsoft.com/office/powerpoint/2010/main" val="2961142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26F8BA95-5DCA-4D33-A64C-5676AEFCE6A0}"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47</a:t>
            </a:fld>
            <a:endParaRPr lang="en-US"/>
          </a:p>
        </p:txBody>
      </p:sp>
    </p:spTree>
    <p:extLst>
      <p:ext uri="{BB962C8B-B14F-4D97-AF65-F5344CB8AC3E}">
        <p14:creationId xmlns:p14="http://schemas.microsoft.com/office/powerpoint/2010/main" val="10519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Indexes are crucial</a:t>
            </a:r>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AEF3A804-3AAE-4891-A7C4-8C1CEE1F3CAA}"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1727852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talk about the full pipeline, including how the training data is collected</a:t>
            </a:r>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D58A0B8E-CD44-4A08-B5A0-56E08371E7E6}"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49</a:t>
            </a:fld>
            <a:endParaRPr lang="en-US"/>
          </a:p>
        </p:txBody>
      </p:sp>
    </p:spTree>
    <p:extLst>
      <p:ext uri="{BB962C8B-B14F-4D97-AF65-F5344CB8AC3E}">
        <p14:creationId xmlns:p14="http://schemas.microsoft.com/office/powerpoint/2010/main" val="778392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E2C506AE-1B06-4EDE-B827-19BA7DC4E9FC}"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53</a:t>
            </a:fld>
            <a:endParaRPr lang="en-US"/>
          </a:p>
        </p:txBody>
      </p:sp>
    </p:spTree>
    <p:extLst>
      <p:ext uri="{BB962C8B-B14F-4D97-AF65-F5344CB8AC3E}">
        <p14:creationId xmlns:p14="http://schemas.microsoft.com/office/powerpoint/2010/main" val="799484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test F1 / accuracy numbers are slightly different from previous experiments because their test data are slightly different in the way how the experiment runs and evaluates.</a:t>
            </a:r>
          </a:p>
          <a:p>
            <a:endParaRPr lang="en-US" dirty="0"/>
          </a:p>
          <a:p>
            <a:r>
              <a:rPr lang="en-US" dirty="0"/>
              <a:t>In this case, the data is gradually leaked in to the system and the evaluation is done on the rest of the plans (that are not leaked).</a:t>
            </a:r>
          </a:p>
          <a:p>
            <a:endParaRPr lang="en-US" dirty="0"/>
          </a:p>
          <a:p>
            <a:endParaRPr lang="en-US" dirty="0"/>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5817CE64-0207-4040-9EAE-DA6FC25C0D6D}"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54</a:t>
            </a:fld>
            <a:endParaRPr lang="en-US"/>
          </a:p>
        </p:txBody>
      </p:sp>
    </p:spTree>
    <p:extLst>
      <p:ext uri="{BB962C8B-B14F-4D97-AF65-F5344CB8AC3E}">
        <p14:creationId xmlns:p14="http://schemas.microsoft.com/office/powerpoint/2010/main" val="4116685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Operator model: </a:t>
            </a:r>
            <a:r>
              <a:rPr lang="en-US" dirty="0" err="1"/>
              <a:t>Jiexing’s</a:t>
            </a:r>
            <a:r>
              <a:rPr lang="en-US" dirty="0"/>
              <a:t> model</a:t>
            </a:r>
          </a:p>
          <a:p>
            <a:r>
              <a:rPr lang="en-US" dirty="0"/>
              <a:t>Plan model: use our featurization to train a regressor to predict cost, then compute </a:t>
            </a:r>
            <a:r>
              <a:rPr lang="en-US" dirty="0" err="1"/>
              <a:t>IsRegression</a:t>
            </a:r>
            <a:r>
              <a:rPr lang="en-US" dirty="0"/>
              <a:t> with the predicted cost.</a:t>
            </a:r>
          </a:p>
          <a:p>
            <a:r>
              <a:rPr lang="en-US" dirty="0"/>
              <a:t>Pair model: use our featurization to train a regressor to predict the cost ratio (new / old), then compute </a:t>
            </a:r>
            <a:r>
              <a:rPr lang="en-US" dirty="0" err="1"/>
              <a:t>IsRegression</a:t>
            </a:r>
            <a:r>
              <a:rPr lang="en-US" dirty="0"/>
              <a:t> with the predicted ratio</a:t>
            </a:r>
          </a:p>
          <a:p>
            <a:r>
              <a:rPr lang="en-US" dirty="0"/>
              <a:t>Classifier: random forest</a:t>
            </a:r>
          </a:p>
          <a:p>
            <a:endParaRPr lang="en-US" dirty="0"/>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E806E8D6-FF28-4846-A220-169C173A9B65}"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56</a:t>
            </a:fld>
            <a:endParaRPr lang="en-US"/>
          </a:p>
        </p:txBody>
      </p:sp>
    </p:spTree>
    <p:extLst>
      <p:ext uri="{BB962C8B-B14F-4D97-AF65-F5344CB8AC3E}">
        <p14:creationId xmlns:p14="http://schemas.microsoft.com/office/powerpoint/2010/main" val="3036424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Index changes result in plan changes, which can result in query regression</a:t>
            </a:r>
          </a:p>
          <a:p>
            <a:endParaRPr lang="en-US" dirty="0"/>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3DEB031F-4103-4308-89E2-33BAE6060AB7}"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30915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Query regression is bad</a:t>
            </a:r>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9FEEF548-138F-4DC4-B916-B08E2A08AE1B}"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3927160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solution for query regression</a:t>
            </a:r>
          </a:p>
          <a:p>
            <a:endParaRPr lang="en-US" dirty="0"/>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751C4A95-9C11-4AF1-BF44-6F53C1EE3FB6}"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2599999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DBE2EDFC-C0B1-405D-AF25-2AE91A0282E2}"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14434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meets AI overview</a:t>
            </a:r>
          </a:p>
          <a:p>
            <a:endParaRPr lang="en-US" dirty="0"/>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638E8968-9357-4CE7-81C5-2D41033965F9}"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3635364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F65FE564-7477-421D-9DAA-2ACF6056C1E4}"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20</a:t>
            </a:fld>
            <a:endParaRPr lang="en-US"/>
          </a:p>
        </p:txBody>
      </p:sp>
    </p:spTree>
    <p:extLst>
      <p:ext uri="{BB962C8B-B14F-4D97-AF65-F5344CB8AC3E}">
        <p14:creationId xmlns:p14="http://schemas.microsoft.com/office/powerpoint/2010/main" val="212227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 up all the rows in its subtree (including the node itself). This tries to capture the structural information of the node, e.g., how deep its subtree is.</a:t>
            </a:r>
          </a:p>
        </p:txBody>
      </p:sp>
      <p:sp>
        <p:nvSpPr>
          <p:cNvPr id="4" name="Footer Placeholder 3"/>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fld id="{3DFEF58B-5C5A-4AEB-B0E5-8A7107F259EB}" type="datetime1">
              <a:rPr lang="en-US" smtClean="0"/>
              <a:t>4/18/2025</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21</a:t>
            </a:fld>
            <a:endParaRPr lang="en-US"/>
          </a:p>
        </p:txBody>
      </p:sp>
    </p:spTree>
    <p:extLst>
      <p:ext uri="{BB962C8B-B14F-4D97-AF65-F5344CB8AC3E}">
        <p14:creationId xmlns:p14="http://schemas.microsoft.com/office/powerpoint/2010/main" val="2972382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2039" b="3534"/>
          <a:stretch/>
        </p:blipFill>
        <p:spPr>
          <a:xfrm flipH="1">
            <a:off x="-1" y="0"/>
            <a:ext cx="12436475" cy="6994526"/>
          </a:xfrm>
          <a:prstGeom prst="rect">
            <a:avLst/>
          </a:prstGeom>
        </p:spPr>
      </p:pic>
      <p:sp>
        <p:nvSpPr>
          <p:cNvPr id="18" name="Rectangle 17"/>
          <p:cNvSpPr/>
          <p:nvPr userDrawn="1"/>
        </p:nvSpPr>
        <p:spPr bwMode="gray">
          <a:xfrm>
            <a:off x="274638" y="1516062"/>
            <a:ext cx="6400800" cy="3657600"/>
          </a:xfrm>
          <a:prstGeom prst="rect">
            <a:avLst/>
          </a:prstGeom>
          <a:solidFill>
            <a:schemeClr val="tx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1516060"/>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a:t>Presentation title</a:t>
            </a:r>
          </a:p>
        </p:txBody>
      </p:sp>
      <p:sp>
        <p:nvSpPr>
          <p:cNvPr id="3" name="Text Placeholder 2"/>
          <p:cNvSpPr>
            <a:spLocks noGrp="1"/>
          </p:cNvSpPr>
          <p:nvPr>
            <p:ph type="body" sz="quarter" idx="14" hasCustomPrompt="1"/>
          </p:nvPr>
        </p:nvSpPr>
        <p:spPr bwMode="ltGray">
          <a:xfrm>
            <a:off x="274638" y="3619182"/>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a:t>Speaker 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6269752"/>
            <a:ext cx="1552931" cy="332660"/>
          </a:xfrm>
          <a:prstGeom prst="rect">
            <a:avLst/>
          </a:prstGeom>
        </p:spPr>
      </p:pic>
    </p:spTree>
    <p:extLst>
      <p:ext uri="{BB962C8B-B14F-4D97-AF65-F5344CB8AC3E}">
        <p14:creationId xmlns:p14="http://schemas.microsoft.com/office/powerpoint/2010/main" val="10938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a:t>Section title</a:t>
            </a:r>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rgbClr val="000000"/>
                    </a:gs>
                    <a:gs pos="60000">
                      <a:srgbClr val="000000"/>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3959244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1"/>
          </p:nvPr>
        </p:nvSpPr>
        <p:spPr>
          <a:xfrm>
            <a:off x="274639" y="1212849"/>
            <a:ext cx="11889564" cy="2059025"/>
          </a:xfrm>
        </p:spPr>
        <p:txBody>
          <a:bodyPr>
            <a:normAutofit/>
          </a:bodyPr>
          <a:lstStyle>
            <a:lvl1pPr marL="0" indent="0">
              <a:lnSpc>
                <a:spcPct val="100000"/>
              </a:lnSpc>
              <a:buNone/>
              <a:defRPr/>
            </a:lvl1pPr>
            <a:lvl2pPr marL="28575" indent="0">
              <a:lnSpc>
                <a:spcPct val="100000"/>
              </a:lnSpc>
              <a:buNone/>
              <a:defRPr sz="2000"/>
            </a:lvl2pPr>
            <a:lvl3pPr marL="223838" indent="0">
              <a:lnSpc>
                <a:spcPct val="100000"/>
              </a:lnSpc>
              <a:buNone/>
              <a:defRPr sz="2000"/>
            </a:lvl3pPr>
            <a:lvl4pPr marL="476250" indent="0">
              <a:lnSpc>
                <a:spcPct val="100000"/>
              </a:lnSpc>
              <a:buNone/>
              <a:defRPr sz="1800"/>
            </a:lvl4pPr>
            <a:lvl5pPr marL="739775" indent="0">
              <a:lnSpc>
                <a:spcPct val="100000"/>
              </a:lnSpc>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1"/>
          </p:nvPr>
        </p:nvSpPr>
        <p:spPr>
          <a:xfrm>
            <a:off x="274639" y="1212849"/>
            <a:ext cx="11889564" cy="2059025"/>
          </a:xfrm>
        </p:spPr>
        <p:txBody>
          <a:bodyPr>
            <a:normAutofit/>
          </a:bodyPr>
          <a:lstStyle>
            <a:lvl1pPr marL="0" indent="0">
              <a:lnSpc>
                <a:spcPct val="100000"/>
              </a:lnSpc>
              <a:buNone/>
              <a:defRPr>
                <a:gradFill>
                  <a:gsLst>
                    <a:gs pos="2920">
                      <a:schemeClr val="tx2"/>
                    </a:gs>
                    <a:gs pos="39000">
                      <a:schemeClr val="tx2"/>
                    </a:gs>
                  </a:gsLst>
                  <a:lin ang="5400000" scaled="0"/>
                </a:gradFill>
              </a:defRPr>
            </a:lvl1pPr>
            <a:lvl2pPr marL="28575" indent="0">
              <a:lnSpc>
                <a:spcPct val="100000"/>
              </a:lnSpc>
              <a:buNone/>
              <a:defRPr sz="2000"/>
            </a:lvl2pPr>
            <a:lvl3pPr marL="223838" indent="0">
              <a:lnSpc>
                <a:spcPct val="100000"/>
              </a:lnSpc>
              <a:buNone/>
              <a:defRPr sz="2000"/>
            </a:lvl3pPr>
            <a:lvl4pPr marL="476250" indent="0">
              <a:lnSpc>
                <a:spcPct val="100000"/>
              </a:lnSpc>
              <a:buNone/>
              <a:defRPr sz="1800"/>
            </a:lvl4pPr>
            <a:lvl5pPr marL="739775" indent="0">
              <a:lnSpc>
                <a:spcPct val="100000"/>
              </a:lnSpc>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264873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normAutofit/>
          </a:bodyPr>
          <a:lstStyle>
            <a:lvl1pPr>
              <a:lnSpc>
                <a:spcPct val="100000"/>
              </a:lnSpc>
              <a:defRPr/>
            </a:lvl1pPr>
            <a:lvl2pPr>
              <a:lnSpc>
                <a:spcPct val="100000"/>
              </a:lnSpc>
              <a:defRPr/>
            </a:lvl2pPr>
            <a:lvl3pPr>
              <a:lnSpc>
                <a:spcPct val="100000"/>
              </a:lnSpc>
              <a:defRPr sz="2400"/>
            </a:lvl3pPr>
            <a:lvl4pPr>
              <a:lnSpc>
                <a:spcPct val="100000"/>
              </a:lnSpc>
              <a:defRPr sz="2000"/>
            </a:lvl4pPr>
            <a:lvl5pPr>
              <a:lnSpc>
                <a:spcPct val="10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425279"/>
          </a:xfrm>
        </p:spPr>
        <p:txBody>
          <a:bodyPr>
            <a:normAutofit/>
          </a:bodyPr>
          <a:lstStyle>
            <a:lvl1pPr>
              <a:lnSpc>
                <a:spcPct val="100000"/>
              </a:lnSpc>
              <a:buClr>
                <a:schemeClr val="tx2"/>
              </a:buClr>
              <a:defRPr>
                <a:gradFill>
                  <a:gsLst>
                    <a:gs pos="13869">
                      <a:schemeClr val="tx2"/>
                    </a:gs>
                    <a:gs pos="42000">
                      <a:schemeClr val="tx2"/>
                    </a:gs>
                  </a:gsLst>
                  <a:lin ang="5400000" scaled="0"/>
                </a:gradFill>
              </a:defRPr>
            </a:lvl1pPr>
            <a:lvl2pPr>
              <a:lnSpc>
                <a:spcPct val="100000"/>
              </a:lnSpc>
              <a:defRPr/>
            </a:lvl2pPr>
            <a:lvl3pPr>
              <a:lnSpc>
                <a:spcPct val="100000"/>
              </a:lnSpc>
              <a:defRPr sz="2400"/>
            </a:lvl3pPr>
            <a:lvl4pPr>
              <a:lnSpc>
                <a:spcPct val="100000"/>
              </a:lnSpc>
              <a:defRPr sz="2000"/>
            </a:lvl4pPr>
            <a:lvl5pPr>
              <a:lnSpc>
                <a:spcPct val="10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54707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385081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hot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8364" b="7209"/>
          <a:stretch/>
        </p:blipFill>
        <p:spPr>
          <a:xfrm>
            <a:off x="-1" y="0"/>
            <a:ext cx="12436475" cy="699452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638" y="6096419"/>
            <a:ext cx="1846781" cy="679326"/>
          </a:xfrm>
          <a:prstGeom prst="rect">
            <a:avLst/>
          </a:prstGeom>
        </p:spPr>
      </p:pic>
      <p:sp>
        <p:nvSpPr>
          <p:cNvPr id="18" name="Rectangle 17"/>
          <p:cNvSpPr/>
          <p:nvPr userDrawn="1"/>
        </p:nvSpPr>
        <p:spPr bwMode="gray">
          <a:xfrm>
            <a:off x="274638" y="1516062"/>
            <a:ext cx="64008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1516060"/>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a:t>Presentation title</a:t>
            </a:r>
          </a:p>
        </p:txBody>
      </p:sp>
      <p:sp>
        <p:nvSpPr>
          <p:cNvPr id="3" name="Text Placeholder 2"/>
          <p:cNvSpPr>
            <a:spLocks noGrp="1"/>
          </p:cNvSpPr>
          <p:nvPr>
            <p:ph type="body" sz="quarter" idx="14" hasCustomPrompt="1"/>
          </p:nvPr>
        </p:nvSpPr>
        <p:spPr bwMode="ltGray">
          <a:xfrm>
            <a:off x="274638" y="3619182"/>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a:t>Speaker Name</a:t>
            </a:r>
          </a:p>
        </p:txBody>
      </p:sp>
    </p:spTree>
    <p:extLst>
      <p:ext uri="{BB962C8B-B14F-4D97-AF65-F5344CB8AC3E}">
        <p14:creationId xmlns:p14="http://schemas.microsoft.com/office/powerpoint/2010/main" val="35090788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a:t>Click to edit Master title style</a:t>
            </a:r>
          </a:p>
        </p:txBody>
      </p:sp>
    </p:spTree>
    <p:extLst>
      <p:ext uri="{BB962C8B-B14F-4D97-AF65-F5344CB8AC3E}">
        <p14:creationId xmlns:p14="http://schemas.microsoft.com/office/powerpoint/2010/main" val="291529329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a:t>Click to edit Master title style</a:t>
            </a:r>
          </a:p>
        </p:txBody>
      </p:sp>
    </p:spTree>
    <p:extLst>
      <p:ext uri="{BB962C8B-B14F-4D97-AF65-F5344CB8AC3E}">
        <p14:creationId xmlns:p14="http://schemas.microsoft.com/office/powerpoint/2010/main" val="239016138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a:t>Click to edit Master title style</a:t>
            </a:r>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a:t>“Sample quote goes here. Design is easier than it looks, and more important than it seems.”</a:t>
            </a:r>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a:t>Author Name</a:t>
            </a:r>
          </a:p>
          <a:p>
            <a:pPr lvl="0"/>
            <a:r>
              <a:rPr lang="en-US"/>
              <a:t>Title</a:t>
            </a:r>
          </a:p>
        </p:txBody>
      </p:sp>
    </p:spTree>
    <p:extLst>
      <p:ext uri="{BB962C8B-B14F-4D97-AF65-F5344CB8AC3E}">
        <p14:creationId xmlns:p14="http://schemas.microsoft.com/office/powerpoint/2010/main" val="318336336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a:t>“	Add a quote here. Design is easier than it looks, and more important than it seems.”</a:t>
            </a:r>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a:t>Author’s Name</a:t>
            </a:r>
          </a:p>
          <a:p>
            <a:pPr lvl="0"/>
            <a:r>
              <a:rPr lang="en-US"/>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48033091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1798637"/>
          </a:xfrm>
        </p:spPr>
        <p:txBody>
          <a:bodyPr/>
          <a:lstStyle>
            <a:lvl1pPr>
              <a:defRPr sz="6600"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6018164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21199" r="8620" b="1551"/>
          <a:stretch/>
        </p:blipFill>
        <p:spPr>
          <a:xfrm>
            <a:off x="-1" y="-9227"/>
            <a:ext cx="12436475" cy="7003752"/>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638" y="196598"/>
            <a:ext cx="1846781" cy="679326"/>
          </a:xfrm>
          <a:prstGeom prst="rect">
            <a:avLst/>
          </a:prstGeom>
        </p:spPr>
      </p:pic>
      <p:sp>
        <p:nvSpPr>
          <p:cNvPr id="18" name="Rectangle 17"/>
          <p:cNvSpPr/>
          <p:nvPr userDrawn="1"/>
        </p:nvSpPr>
        <p:spPr bwMode="gray">
          <a:xfrm>
            <a:off x="274638" y="1516062"/>
            <a:ext cx="64008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1516060"/>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a:t>Presentation title</a:t>
            </a:r>
          </a:p>
        </p:txBody>
      </p:sp>
      <p:sp>
        <p:nvSpPr>
          <p:cNvPr id="3" name="Text Placeholder 2"/>
          <p:cNvSpPr>
            <a:spLocks noGrp="1"/>
          </p:cNvSpPr>
          <p:nvPr>
            <p:ph type="body" sz="quarter" idx="14" hasCustomPrompt="1"/>
          </p:nvPr>
        </p:nvSpPr>
        <p:spPr bwMode="ltGray">
          <a:xfrm>
            <a:off x="274638" y="3619182"/>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a:t>Speaker Name</a:t>
            </a:r>
          </a:p>
        </p:txBody>
      </p:sp>
    </p:spTree>
    <p:extLst>
      <p:ext uri="{BB962C8B-B14F-4D97-AF65-F5344CB8AC3E}">
        <p14:creationId xmlns:p14="http://schemas.microsoft.com/office/powerpoint/2010/main" val="1854355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0-50 Lef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6"/>
            <a:ext cx="5486399" cy="917575"/>
          </a:xfrm>
        </p:spPr>
        <p:txBody>
          <a:bodyPr/>
          <a:lstStyle>
            <a:lvl1pPr>
              <a:defRPr sz="6600" baseline="0">
                <a:gradFill>
                  <a:gsLst>
                    <a:gs pos="1250">
                      <a:schemeClr val="tx1"/>
                    </a:gs>
                    <a:gs pos="100000">
                      <a:schemeClr val="tx1"/>
                    </a:gs>
                  </a:gsLst>
                  <a:lin ang="5400000" scaled="0"/>
                </a:gradFill>
              </a:defRPr>
            </a:lvl1pPr>
          </a:lstStyle>
          <a:p>
            <a:r>
              <a:rPr lang="en-US"/>
              <a:t>Click to edit Master title style</a:t>
            </a:r>
          </a:p>
        </p:txBody>
      </p:sp>
      <p:sp>
        <p:nvSpPr>
          <p:cNvPr id="4" name="Picture Placeholder 4"/>
          <p:cNvSpPr>
            <a:spLocks noGrp="1"/>
          </p:cNvSpPr>
          <p:nvPr>
            <p:ph type="pic" sz="quarter" idx="10"/>
          </p:nvPr>
        </p:nvSpPr>
        <p:spPr bwMode="ltGray">
          <a:xfrm>
            <a:off x="0" y="0"/>
            <a:ext cx="6216650" cy="6988560"/>
          </a:xfrm>
          <a:blipFill>
            <a:blip r:embed="rId2"/>
            <a:stretch>
              <a:fillRect/>
            </a:stretch>
          </a:blipFill>
        </p:spPr>
        <p:txBody>
          <a:bodyPr tIns="548640" anchor="ctr" anchorCtr="0">
            <a:noAutofit/>
          </a:bodyPr>
          <a:lstStyle>
            <a:lvl1pPr marL="0" indent="0" algn="ctr">
              <a:buNone/>
              <a:defRPr sz="1400" b="1">
                <a:gradFill>
                  <a:gsLst>
                    <a:gs pos="13139">
                      <a:srgbClr val="FFFFFF"/>
                    </a:gs>
                    <a:gs pos="38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405154219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659190"/>
          </a:xfrm>
          <a:prstGeom prst="rect">
            <a:avLst/>
          </a:prstGeom>
        </p:spPr>
        <p:txBody>
          <a:bodyPr/>
          <a:lstStyle>
            <a:lvl1pPr marL="290513" indent="-290513">
              <a:lnSpc>
                <a:spcPct val="100000"/>
              </a:lnSpc>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lnSpc>
                <a:spcPct val="100000"/>
              </a:lnSpc>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lnSpc>
                <a:spcPct val="100000"/>
              </a:lnSpc>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lnSpc>
                <a:spcPct val="100000"/>
              </a:lnSpc>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lnSpc>
                <a:spcPct val="100000"/>
              </a:lnSpc>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45065-C6E5-428E-9F79-5DBBB2C8201D}"/>
              </a:ext>
            </a:extLst>
          </p:cNvPr>
          <p:cNvSpPr>
            <a:spLocks noGrp="1"/>
          </p:cNvSpPr>
          <p:nvPr>
            <p:ph type="ctrTitle"/>
          </p:nvPr>
        </p:nvSpPr>
        <p:spPr>
          <a:xfrm>
            <a:off x="1554560" y="1144706"/>
            <a:ext cx="9327356" cy="2435131"/>
          </a:xfrm>
        </p:spPr>
        <p:txBody>
          <a:bodyPr anchor="b"/>
          <a:lstStyle>
            <a:lvl1pPr algn="ctr">
              <a:defRPr sz="6119"/>
            </a:lvl1pPr>
          </a:lstStyle>
          <a:p>
            <a:r>
              <a:rPr lang="en-US"/>
              <a:t>Click to edit Master title style</a:t>
            </a:r>
          </a:p>
        </p:txBody>
      </p:sp>
      <p:sp>
        <p:nvSpPr>
          <p:cNvPr id="3" name="Subtitle 2">
            <a:extLst>
              <a:ext uri="{FF2B5EF4-FFF2-40B4-BE49-F238E27FC236}">
                <a16:creationId xmlns:a16="http://schemas.microsoft.com/office/drawing/2014/main" id="{AF34C522-4888-4DD7-AD32-CC84A328B43A}"/>
              </a:ext>
            </a:extLst>
          </p:cNvPr>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p>
        </p:txBody>
      </p:sp>
      <p:sp>
        <p:nvSpPr>
          <p:cNvPr id="4" name="Date Placeholder 3">
            <a:extLst>
              <a:ext uri="{FF2B5EF4-FFF2-40B4-BE49-F238E27FC236}">
                <a16:creationId xmlns:a16="http://schemas.microsoft.com/office/drawing/2014/main" id="{9EA743B5-1799-4C2B-A00C-84C8227914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D86C3E6-F214-48E5-A1AC-89C036167411}"/>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E9A3F623-BEB8-4BF3-9FAA-FCADDDFCE493}"/>
              </a:ext>
            </a:extLst>
          </p:cNvPr>
          <p:cNvSpPr>
            <a:spLocks noGrp="1"/>
          </p:cNvSpPr>
          <p:nvPr>
            <p:ph type="sldNum" sz="quarter" idx="12"/>
          </p:nvPr>
        </p:nvSpPr>
        <p:spPr/>
        <p:txBody>
          <a:bodyPr/>
          <a:lstStyle/>
          <a:p>
            <a:fld id="{0FFC6287-B86D-4992-B5FB-5E7DB9687DA9}" type="slidenum">
              <a:rPr lang="en-US" smtClean="0"/>
              <a:t>‹#›</a:t>
            </a:fld>
            <a:endParaRPr lang="en-US"/>
          </a:p>
        </p:txBody>
      </p:sp>
    </p:spTree>
    <p:extLst>
      <p:ext uri="{BB962C8B-B14F-4D97-AF65-F5344CB8AC3E}">
        <p14:creationId xmlns:p14="http://schemas.microsoft.com/office/powerpoint/2010/main" val="36379098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1DFE1-CC64-4F33-BE24-157B9DDEA2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DCE6F4-3593-4A0C-952F-040DBBE874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9B405-EC0D-4C7E-806A-928F5ACA3CD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400251C-B08C-421B-AE42-00F1F819204B}"/>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BA3002C1-D754-4F07-AB66-8AADAF8EFBE3}"/>
              </a:ext>
            </a:extLst>
          </p:cNvPr>
          <p:cNvSpPr>
            <a:spLocks noGrp="1"/>
          </p:cNvSpPr>
          <p:nvPr>
            <p:ph type="sldNum" sz="quarter" idx="12"/>
          </p:nvPr>
        </p:nvSpPr>
        <p:spPr/>
        <p:txBody>
          <a:bodyPr/>
          <a:lstStyle/>
          <a:p>
            <a:fld id="{0FFC6287-B86D-4992-B5FB-5E7DB9687DA9}" type="slidenum">
              <a:rPr lang="en-US" smtClean="0"/>
              <a:t>‹#›</a:t>
            </a:fld>
            <a:endParaRPr lang="en-US"/>
          </a:p>
        </p:txBody>
      </p:sp>
    </p:spTree>
    <p:extLst>
      <p:ext uri="{BB962C8B-B14F-4D97-AF65-F5344CB8AC3E}">
        <p14:creationId xmlns:p14="http://schemas.microsoft.com/office/powerpoint/2010/main" val="258844147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9909-E92F-4E4D-9CC9-3DF3D95497A5}"/>
              </a:ext>
            </a:extLst>
          </p:cNvPr>
          <p:cNvSpPr>
            <a:spLocks noGrp="1"/>
          </p:cNvSpPr>
          <p:nvPr>
            <p:ph type="title"/>
          </p:nvPr>
        </p:nvSpPr>
        <p:spPr>
          <a:xfrm>
            <a:off x="848530" y="1743775"/>
            <a:ext cx="10726460" cy="2909528"/>
          </a:xfrm>
        </p:spPr>
        <p:txBody>
          <a:bodyPr anchor="b"/>
          <a:lstStyle>
            <a:lvl1pPr>
              <a:defRPr sz="6119"/>
            </a:lvl1pPr>
          </a:lstStyle>
          <a:p>
            <a:r>
              <a:rPr lang="en-US"/>
              <a:t>Click to edit Master title style</a:t>
            </a:r>
          </a:p>
        </p:txBody>
      </p:sp>
      <p:sp>
        <p:nvSpPr>
          <p:cNvPr id="3" name="Text Placeholder 2">
            <a:extLst>
              <a:ext uri="{FF2B5EF4-FFF2-40B4-BE49-F238E27FC236}">
                <a16:creationId xmlns:a16="http://schemas.microsoft.com/office/drawing/2014/main" id="{835B62B9-3BE2-4BE3-B724-6B6BF86E4FD2}"/>
              </a:ext>
            </a:extLst>
          </p:cNvPr>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EC3462-721A-4C3C-BDFE-EBE7A989637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7C4196B-8DB4-4015-86F3-A09B61CE71AD}"/>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C9C10BD7-062F-4A08-A8F8-804E3BFCF32B}"/>
              </a:ext>
            </a:extLst>
          </p:cNvPr>
          <p:cNvSpPr>
            <a:spLocks noGrp="1"/>
          </p:cNvSpPr>
          <p:nvPr>
            <p:ph type="sldNum" sz="quarter" idx="12"/>
          </p:nvPr>
        </p:nvSpPr>
        <p:spPr/>
        <p:txBody>
          <a:bodyPr/>
          <a:lstStyle/>
          <a:p>
            <a:fld id="{0FFC6287-B86D-4992-B5FB-5E7DB9687DA9}" type="slidenum">
              <a:rPr lang="en-US" smtClean="0"/>
              <a:t>‹#›</a:t>
            </a:fld>
            <a:endParaRPr lang="en-US"/>
          </a:p>
        </p:txBody>
      </p:sp>
    </p:spTree>
    <p:extLst>
      <p:ext uri="{BB962C8B-B14F-4D97-AF65-F5344CB8AC3E}">
        <p14:creationId xmlns:p14="http://schemas.microsoft.com/office/powerpoint/2010/main" val="2222089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19CAF-31B9-46BE-B63C-6E66831A09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514A5D-5694-40ED-8E99-9B161CFC0315}"/>
              </a:ext>
            </a:extLst>
          </p:cNvPr>
          <p:cNvSpPr>
            <a:spLocks noGrp="1"/>
          </p:cNvSpPr>
          <p:nvPr>
            <p:ph sz="half" idx="1"/>
          </p:nvPr>
        </p:nvSpPr>
        <p:spPr>
          <a:xfrm>
            <a:off x="855008" y="1861968"/>
            <a:ext cx="5285502" cy="443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26A0F0-5C4C-4D02-BFE4-7D84A6B0CDED}"/>
              </a:ext>
            </a:extLst>
          </p:cNvPr>
          <p:cNvSpPr>
            <a:spLocks noGrp="1"/>
          </p:cNvSpPr>
          <p:nvPr>
            <p:ph sz="half" idx="2"/>
          </p:nvPr>
        </p:nvSpPr>
        <p:spPr>
          <a:xfrm>
            <a:off x="6295965" y="1861968"/>
            <a:ext cx="5285502" cy="443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43F58-42FC-484D-BE8F-A1F08A18E31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B20C0D5-E79A-4C7C-934B-0551D005D7E6}"/>
              </a:ext>
            </a:extLst>
          </p:cNvPr>
          <p:cNvSpPr>
            <a:spLocks noGrp="1"/>
          </p:cNvSpPr>
          <p:nvPr>
            <p:ph type="ftr" sz="quarter" idx="11"/>
          </p:nvPr>
        </p:nvSpPr>
        <p:spPr/>
        <p:txBody>
          <a:bodyPr/>
          <a:lstStyle/>
          <a:p>
            <a:r>
              <a:rPr lang="en-US"/>
              <a:t>ACM SIGMOD 2019</a:t>
            </a:r>
          </a:p>
        </p:txBody>
      </p:sp>
      <p:sp>
        <p:nvSpPr>
          <p:cNvPr id="7" name="Slide Number Placeholder 6">
            <a:extLst>
              <a:ext uri="{FF2B5EF4-FFF2-40B4-BE49-F238E27FC236}">
                <a16:creationId xmlns:a16="http://schemas.microsoft.com/office/drawing/2014/main" id="{3CAE29F9-35F3-4B8F-BCDA-A32C2B543423}"/>
              </a:ext>
            </a:extLst>
          </p:cNvPr>
          <p:cNvSpPr>
            <a:spLocks noGrp="1"/>
          </p:cNvSpPr>
          <p:nvPr>
            <p:ph type="sldNum" sz="quarter" idx="12"/>
          </p:nvPr>
        </p:nvSpPr>
        <p:spPr/>
        <p:txBody>
          <a:bodyPr/>
          <a:lstStyle/>
          <a:p>
            <a:fld id="{0FFC6287-B86D-4992-B5FB-5E7DB9687DA9}" type="slidenum">
              <a:rPr lang="en-US" smtClean="0"/>
              <a:t>‹#›</a:t>
            </a:fld>
            <a:endParaRPr lang="en-US"/>
          </a:p>
        </p:txBody>
      </p:sp>
    </p:spTree>
    <p:extLst>
      <p:ext uri="{BB962C8B-B14F-4D97-AF65-F5344CB8AC3E}">
        <p14:creationId xmlns:p14="http://schemas.microsoft.com/office/powerpoint/2010/main" val="40655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 y="0"/>
            <a:ext cx="12434709" cy="6994524"/>
          </a:xfrm>
          <a:prstGeom prst="rect">
            <a:avLst/>
          </a:prstGeom>
        </p:spPr>
      </p:pic>
      <p:sp>
        <p:nvSpPr>
          <p:cNvPr id="13" name="Rectangle 12"/>
          <p:cNvSpPr/>
          <p:nvPr userDrawn="1"/>
        </p:nvSpPr>
        <p:spPr bwMode="gray">
          <a:xfrm>
            <a:off x="274638" y="1516062"/>
            <a:ext cx="64008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3050" y="1516060"/>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a:t>Presentation title</a:t>
            </a:r>
          </a:p>
        </p:txBody>
      </p:sp>
      <p:sp>
        <p:nvSpPr>
          <p:cNvPr id="15" name="Text Placeholder 2"/>
          <p:cNvSpPr>
            <a:spLocks noGrp="1"/>
          </p:cNvSpPr>
          <p:nvPr>
            <p:ph type="body" sz="quarter" idx="14" hasCustomPrompt="1"/>
          </p:nvPr>
        </p:nvSpPr>
        <p:spPr bwMode="ltGray">
          <a:xfrm>
            <a:off x="274638" y="3619182"/>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a:t>Speaker Name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638" y="196598"/>
            <a:ext cx="1846781" cy="679326"/>
          </a:xfrm>
          <a:prstGeom prst="rect">
            <a:avLst/>
          </a:prstGeom>
        </p:spPr>
      </p:pic>
    </p:spTree>
    <p:extLst>
      <p:ext uri="{BB962C8B-B14F-4D97-AF65-F5344CB8AC3E}">
        <p14:creationId xmlns:p14="http://schemas.microsoft.com/office/powerpoint/2010/main" val="1993772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58C26-BE8B-4A7A-9AF8-5B2EDA164172}"/>
              </a:ext>
            </a:extLst>
          </p:cNvPr>
          <p:cNvSpPr>
            <a:spLocks noGrp="1"/>
          </p:cNvSpPr>
          <p:nvPr>
            <p:ph type="title"/>
          </p:nvPr>
        </p:nvSpPr>
        <p:spPr>
          <a:xfrm>
            <a:off x="856627" y="372394"/>
            <a:ext cx="10726460" cy="13519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26A693-9880-437E-ABDA-6995724FF090}"/>
              </a:ext>
            </a:extLst>
          </p:cNvPr>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a:t>Click to edit Master text styles</a:t>
            </a:r>
          </a:p>
        </p:txBody>
      </p:sp>
      <p:sp>
        <p:nvSpPr>
          <p:cNvPr id="4" name="Content Placeholder 3">
            <a:extLst>
              <a:ext uri="{FF2B5EF4-FFF2-40B4-BE49-F238E27FC236}">
                <a16:creationId xmlns:a16="http://schemas.microsoft.com/office/drawing/2014/main" id="{3202C2A8-2AD5-4F8A-8FCB-224A767FA325}"/>
              </a:ext>
            </a:extLst>
          </p:cNvPr>
          <p:cNvSpPr>
            <a:spLocks noGrp="1"/>
          </p:cNvSpPr>
          <p:nvPr>
            <p:ph sz="half" idx="2"/>
          </p:nvPr>
        </p:nvSpPr>
        <p:spPr>
          <a:xfrm>
            <a:off x="856628" y="2554944"/>
            <a:ext cx="5261211" cy="3757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4C8BDF-0058-4A4A-907B-1F21C1972007}"/>
              </a:ext>
            </a:extLst>
          </p:cNvPr>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a:t>Click to edit Master text styles</a:t>
            </a:r>
          </a:p>
        </p:txBody>
      </p:sp>
      <p:sp>
        <p:nvSpPr>
          <p:cNvPr id="6" name="Content Placeholder 5">
            <a:extLst>
              <a:ext uri="{FF2B5EF4-FFF2-40B4-BE49-F238E27FC236}">
                <a16:creationId xmlns:a16="http://schemas.microsoft.com/office/drawing/2014/main" id="{55991571-5308-4E42-9C23-35D3BEF5FC5C}"/>
              </a:ext>
            </a:extLst>
          </p:cNvPr>
          <p:cNvSpPr>
            <a:spLocks noGrp="1"/>
          </p:cNvSpPr>
          <p:nvPr>
            <p:ph sz="quarter" idx="4"/>
          </p:nvPr>
        </p:nvSpPr>
        <p:spPr>
          <a:xfrm>
            <a:off x="6295965" y="2554944"/>
            <a:ext cx="5287122" cy="3757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A05846-D196-4540-AF38-F9F0CD322A0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A602AEB-3583-4C4C-93C2-02EEDC3B05E3}"/>
              </a:ext>
            </a:extLst>
          </p:cNvPr>
          <p:cNvSpPr>
            <a:spLocks noGrp="1"/>
          </p:cNvSpPr>
          <p:nvPr>
            <p:ph type="ftr" sz="quarter" idx="11"/>
          </p:nvPr>
        </p:nvSpPr>
        <p:spPr/>
        <p:txBody>
          <a:bodyPr/>
          <a:lstStyle/>
          <a:p>
            <a:r>
              <a:rPr lang="en-US"/>
              <a:t>ACM SIGMOD 2019</a:t>
            </a:r>
          </a:p>
        </p:txBody>
      </p:sp>
      <p:sp>
        <p:nvSpPr>
          <p:cNvPr id="9" name="Slide Number Placeholder 8">
            <a:extLst>
              <a:ext uri="{FF2B5EF4-FFF2-40B4-BE49-F238E27FC236}">
                <a16:creationId xmlns:a16="http://schemas.microsoft.com/office/drawing/2014/main" id="{BB727471-4BA0-4071-B9A0-C86849A4406E}"/>
              </a:ext>
            </a:extLst>
          </p:cNvPr>
          <p:cNvSpPr>
            <a:spLocks noGrp="1"/>
          </p:cNvSpPr>
          <p:nvPr>
            <p:ph type="sldNum" sz="quarter" idx="12"/>
          </p:nvPr>
        </p:nvSpPr>
        <p:spPr/>
        <p:txBody>
          <a:bodyPr/>
          <a:lstStyle/>
          <a:p>
            <a:fld id="{0FFC6287-B86D-4992-B5FB-5E7DB9687DA9}" type="slidenum">
              <a:rPr lang="en-US" smtClean="0"/>
              <a:t>‹#›</a:t>
            </a:fld>
            <a:endParaRPr lang="en-US"/>
          </a:p>
        </p:txBody>
      </p:sp>
    </p:spTree>
    <p:extLst>
      <p:ext uri="{BB962C8B-B14F-4D97-AF65-F5344CB8AC3E}">
        <p14:creationId xmlns:p14="http://schemas.microsoft.com/office/powerpoint/2010/main" val="3427198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19F21-18EB-4A54-99C1-1FC2B7750B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67F125-C2EA-4675-AEA5-C1A6A0C9F18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8A978D7-7D1A-4538-8D25-23F765F5F5F8}"/>
              </a:ext>
            </a:extLst>
          </p:cNvPr>
          <p:cNvSpPr>
            <a:spLocks noGrp="1"/>
          </p:cNvSpPr>
          <p:nvPr>
            <p:ph type="ftr" sz="quarter" idx="11"/>
          </p:nvPr>
        </p:nvSpPr>
        <p:spPr/>
        <p:txBody>
          <a:bodyPr/>
          <a:lstStyle/>
          <a:p>
            <a:r>
              <a:rPr lang="en-US"/>
              <a:t>ACM SIGMOD 2019</a:t>
            </a:r>
          </a:p>
        </p:txBody>
      </p:sp>
      <p:sp>
        <p:nvSpPr>
          <p:cNvPr id="5" name="Slide Number Placeholder 4">
            <a:extLst>
              <a:ext uri="{FF2B5EF4-FFF2-40B4-BE49-F238E27FC236}">
                <a16:creationId xmlns:a16="http://schemas.microsoft.com/office/drawing/2014/main" id="{8369DB49-81E2-49C2-BE2B-302595F8C46C}"/>
              </a:ext>
            </a:extLst>
          </p:cNvPr>
          <p:cNvSpPr>
            <a:spLocks noGrp="1"/>
          </p:cNvSpPr>
          <p:nvPr>
            <p:ph type="sldNum" sz="quarter" idx="12"/>
          </p:nvPr>
        </p:nvSpPr>
        <p:spPr/>
        <p:txBody>
          <a:bodyPr/>
          <a:lstStyle/>
          <a:p>
            <a:fld id="{0FFC6287-B86D-4992-B5FB-5E7DB9687DA9}" type="slidenum">
              <a:rPr lang="en-US" smtClean="0"/>
              <a:t>‹#›</a:t>
            </a:fld>
            <a:endParaRPr lang="en-US"/>
          </a:p>
        </p:txBody>
      </p:sp>
    </p:spTree>
    <p:extLst>
      <p:ext uri="{BB962C8B-B14F-4D97-AF65-F5344CB8AC3E}">
        <p14:creationId xmlns:p14="http://schemas.microsoft.com/office/powerpoint/2010/main" val="406091180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9E59B-7C22-4DAE-A979-059624FB2FB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4160D3B-2E64-40F4-B4F2-1559B20946EB}"/>
              </a:ext>
            </a:extLst>
          </p:cNvPr>
          <p:cNvSpPr>
            <a:spLocks noGrp="1"/>
          </p:cNvSpPr>
          <p:nvPr>
            <p:ph type="ftr" sz="quarter" idx="11"/>
          </p:nvPr>
        </p:nvSpPr>
        <p:spPr/>
        <p:txBody>
          <a:bodyPr/>
          <a:lstStyle/>
          <a:p>
            <a:r>
              <a:rPr lang="en-US"/>
              <a:t>ACM SIGMOD 2019</a:t>
            </a:r>
          </a:p>
        </p:txBody>
      </p:sp>
      <p:sp>
        <p:nvSpPr>
          <p:cNvPr id="4" name="Slide Number Placeholder 3">
            <a:extLst>
              <a:ext uri="{FF2B5EF4-FFF2-40B4-BE49-F238E27FC236}">
                <a16:creationId xmlns:a16="http://schemas.microsoft.com/office/drawing/2014/main" id="{F43BC897-721A-4C8A-950B-AAEF40FCE548}"/>
              </a:ext>
            </a:extLst>
          </p:cNvPr>
          <p:cNvSpPr>
            <a:spLocks noGrp="1"/>
          </p:cNvSpPr>
          <p:nvPr>
            <p:ph type="sldNum" sz="quarter" idx="12"/>
          </p:nvPr>
        </p:nvSpPr>
        <p:spPr/>
        <p:txBody>
          <a:bodyPr/>
          <a:lstStyle/>
          <a:p>
            <a:fld id="{0FFC6287-B86D-4992-B5FB-5E7DB9687DA9}" type="slidenum">
              <a:rPr lang="en-US" smtClean="0"/>
              <a:t>‹#›</a:t>
            </a:fld>
            <a:endParaRPr lang="en-US"/>
          </a:p>
        </p:txBody>
      </p:sp>
    </p:spTree>
    <p:extLst>
      <p:ext uri="{BB962C8B-B14F-4D97-AF65-F5344CB8AC3E}">
        <p14:creationId xmlns:p14="http://schemas.microsoft.com/office/powerpoint/2010/main" val="172832641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D98D-5BC0-4C6E-B743-9FF9276D109C}"/>
              </a:ext>
            </a:extLst>
          </p:cNvPr>
          <p:cNvSpPr>
            <a:spLocks noGrp="1"/>
          </p:cNvSpPr>
          <p:nvPr>
            <p:ph type="title"/>
          </p:nvPr>
        </p:nvSpPr>
        <p:spPr>
          <a:xfrm>
            <a:off x="856628" y="466302"/>
            <a:ext cx="4011087" cy="1632056"/>
          </a:xfrm>
        </p:spPr>
        <p:txBody>
          <a:bodyPr anchor="b"/>
          <a:lstStyle>
            <a:lvl1pPr>
              <a:defRPr sz="3264"/>
            </a:lvl1pPr>
          </a:lstStyle>
          <a:p>
            <a:r>
              <a:rPr lang="en-US"/>
              <a:t>Click to edit Master title style</a:t>
            </a:r>
          </a:p>
        </p:txBody>
      </p:sp>
      <p:sp>
        <p:nvSpPr>
          <p:cNvPr id="3" name="Content Placeholder 2">
            <a:extLst>
              <a:ext uri="{FF2B5EF4-FFF2-40B4-BE49-F238E27FC236}">
                <a16:creationId xmlns:a16="http://schemas.microsoft.com/office/drawing/2014/main" id="{1A264823-AF33-4A35-AE57-CD4FF3A1C451}"/>
              </a:ext>
            </a:extLst>
          </p:cNvPr>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35DB1B-4FA9-4B10-9A23-632A38FFDB8B}"/>
              </a:ext>
            </a:extLst>
          </p:cNvPr>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a:t>Click to edit Master text styles</a:t>
            </a:r>
          </a:p>
        </p:txBody>
      </p:sp>
      <p:sp>
        <p:nvSpPr>
          <p:cNvPr id="5" name="Date Placeholder 4">
            <a:extLst>
              <a:ext uri="{FF2B5EF4-FFF2-40B4-BE49-F238E27FC236}">
                <a16:creationId xmlns:a16="http://schemas.microsoft.com/office/drawing/2014/main" id="{64E3CD47-ED9B-418A-A2D2-C8E091A641D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DC5E0A3-57A9-4365-8733-62D5C8FC33C8}"/>
              </a:ext>
            </a:extLst>
          </p:cNvPr>
          <p:cNvSpPr>
            <a:spLocks noGrp="1"/>
          </p:cNvSpPr>
          <p:nvPr>
            <p:ph type="ftr" sz="quarter" idx="11"/>
          </p:nvPr>
        </p:nvSpPr>
        <p:spPr/>
        <p:txBody>
          <a:bodyPr/>
          <a:lstStyle/>
          <a:p>
            <a:r>
              <a:rPr lang="en-US"/>
              <a:t>ACM SIGMOD 2019</a:t>
            </a:r>
          </a:p>
        </p:txBody>
      </p:sp>
      <p:sp>
        <p:nvSpPr>
          <p:cNvPr id="7" name="Slide Number Placeholder 6">
            <a:extLst>
              <a:ext uri="{FF2B5EF4-FFF2-40B4-BE49-F238E27FC236}">
                <a16:creationId xmlns:a16="http://schemas.microsoft.com/office/drawing/2014/main" id="{DA6B3272-58B8-4030-933E-DEEE3E859E9D}"/>
              </a:ext>
            </a:extLst>
          </p:cNvPr>
          <p:cNvSpPr>
            <a:spLocks noGrp="1"/>
          </p:cNvSpPr>
          <p:nvPr>
            <p:ph type="sldNum" sz="quarter" idx="12"/>
          </p:nvPr>
        </p:nvSpPr>
        <p:spPr/>
        <p:txBody>
          <a:bodyPr/>
          <a:lstStyle/>
          <a:p>
            <a:fld id="{0FFC6287-B86D-4992-B5FB-5E7DB9687DA9}" type="slidenum">
              <a:rPr lang="en-US" smtClean="0"/>
              <a:t>‹#›</a:t>
            </a:fld>
            <a:endParaRPr lang="en-US"/>
          </a:p>
        </p:txBody>
      </p:sp>
    </p:spTree>
    <p:extLst>
      <p:ext uri="{BB962C8B-B14F-4D97-AF65-F5344CB8AC3E}">
        <p14:creationId xmlns:p14="http://schemas.microsoft.com/office/powerpoint/2010/main" val="1721184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32F58-0FD9-4414-BE32-DB36F145F65F}"/>
              </a:ext>
            </a:extLst>
          </p:cNvPr>
          <p:cNvSpPr>
            <a:spLocks noGrp="1"/>
          </p:cNvSpPr>
          <p:nvPr>
            <p:ph type="title"/>
          </p:nvPr>
        </p:nvSpPr>
        <p:spPr>
          <a:xfrm>
            <a:off x="856628" y="466302"/>
            <a:ext cx="4011087" cy="1632056"/>
          </a:xfrm>
        </p:spPr>
        <p:txBody>
          <a:bodyPr anchor="b"/>
          <a:lstStyle>
            <a:lvl1pPr>
              <a:defRPr sz="3264"/>
            </a:lvl1pPr>
          </a:lstStyle>
          <a:p>
            <a:r>
              <a:rPr lang="en-US"/>
              <a:t>Click to edit Master title style</a:t>
            </a:r>
          </a:p>
        </p:txBody>
      </p:sp>
      <p:sp>
        <p:nvSpPr>
          <p:cNvPr id="3" name="Picture Placeholder 2">
            <a:extLst>
              <a:ext uri="{FF2B5EF4-FFF2-40B4-BE49-F238E27FC236}">
                <a16:creationId xmlns:a16="http://schemas.microsoft.com/office/drawing/2014/main" id="{2CB3E63A-FFAB-4A3D-8055-072FAAFB15C8}"/>
              </a:ext>
            </a:extLst>
          </p:cNvPr>
          <p:cNvSpPr>
            <a:spLocks noGrp="1"/>
          </p:cNvSpPr>
          <p:nvPr>
            <p:ph type="pic" idx="1"/>
          </p:nvPr>
        </p:nvSpPr>
        <p:spPr>
          <a:xfrm>
            <a:off x="5287122" y="1007083"/>
            <a:ext cx="6295965" cy="4970646"/>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r>
              <a:rPr lang="en-US"/>
              <a:t>Click icon to add picture</a:t>
            </a:r>
          </a:p>
        </p:txBody>
      </p:sp>
      <p:sp>
        <p:nvSpPr>
          <p:cNvPr id="4" name="Text Placeholder 3">
            <a:extLst>
              <a:ext uri="{FF2B5EF4-FFF2-40B4-BE49-F238E27FC236}">
                <a16:creationId xmlns:a16="http://schemas.microsoft.com/office/drawing/2014/main" id="{0F4C3CF4-D478-4BDA-AB49-AE6A089AF1E7}"/>
              </a:ext>
            </a:extLst>
          </p:cNvPr>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a:t>Click to edit Master text styles</a:t>
            </a:r>
          </a:p>
        </p:txBody>
      </p:sp>
      <p:sp>
        <p:nvSpPr>
          <p:cNvPr id="5" name="Date Placeholder 4">
            <a:extLst>
              <a:ext uri="{FF2B5EF4-FFF2-40B4-BE49-F238E27FC236}">
                <a16:creationId xmlns:a16="http://schemas.microsoft.com/office/drawing/2014/main" id="{22F7736F-F686-41A0-BB8F-AC3CA4C95B6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362D75E-4002-4DB9-A1F0-A98C3148C0CA}"/>
              </a:ext>
            </a:extLst>
          </p:cNvPr>
          <p:cNvSpPr>
            <a:spLocks noGrp="1"/>
          </p:cNvSpPr>
          <p:nvPr>
            <p:ph type="ftr" sz="quarter" idx="11"/>
          </p:nvPr>
        </p:nvSpPr>
        <p:spPr/>
        <p:txBody>
          <a:bodyPr/>
          <a:lstStyle/>
          <a:p>
            <a:r>
              <a:rPr lang="en-US"/>
              <a:t>ACM SIGMOD 2019</a:t>
            </a:r>
          </a:p>
        </p:txBody>
      </p:sp>
      <p:sp>
        <p:nvSpPr>
          <p:cNvPr id="7" name="Slide Number Placeholder 6">
            <a:extLst>
              <a:ext uri="{FF2B5EF4-FFF2-40B4-BE49-F238E27FC236}">
                <a16:creationId xmlns:a16="http://schemas.microsoft.com/office/drawing/2014/main" id="{9FB1110E-B016-49E1-842A-EBB8276F5D03}"/>
              </a:ext>
            </a:extLst>
          </p:cNvPr>
          <p:cNvSpPr>
            <a:spLocks noGrp="1"/>
          </p:cNvSpPr>
          <p:nvPr>
            <p:ph type="sldNum" sz="quarter" idx="12"/>
          </p:nvPr>
        </p:nvSpPr>
        <p:spPr/>
        <p:txBody>
          <a:bodyPr/>
          <a:lstStyle/>
          <a:p>
            <a:fld id="{0FFC6287-B86D-4992-B5FB-5E7DB9687DA9}" type="slidenum">
              <a:rPr lang="en-US" smtClean="0"/>
              <a:t>‹#›</a:t>
            </a:fld>
            <a:endParaRPr lang="en-US"/>
          </a:p>
        </p:txBody>
      </p:sp>
    </p:spTree>
    <p:extLst>
      <p:ext uri="{BB962C8B-B14F-4D97-AF65-F5344CB8AC3E}">
        <p14:creationId xmlns:p14="http://schemas.microsoft.com/office/powerpoint/2010/main" val="1574517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C5E3-F589-4744-9F4C-9C50C49522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99CD53-FB50-4E7C-B0D7-A1C957DA67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B8C93-2A70-4AB4-9051-038C0DC8EA9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1C98EF9-2B32-4C78-8A54-FB1445785C01}"/>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16260F24-692C-4283-AE91-32FB25D75AF9}"/>
              </a:ext>
            </a:extLst>
          </p:cNvPr>
          <p:cNvSpPr>
            <a:spLocks noGrp="1"/>
          </p:cNvSpPr>
          <p:nvPr>
            <p:ph type="sldNum" sz="quarter" idx="12"/>
          </p:nvPr>
        </p:nvSpPr>
        <p:spPr/>
        <p:txBody>
          <a:bodyPr/>
          <a:lstStyle/>
          <a:p>
            <a:fld id="{0FFC6287-B86D-4992-B5FB-5E7DB9687DA9}" type="slidenum">
              <a:rPr lang="en-US" smtClean="0"/>
              <a:t>‹#›</a:t>
            </a:fld>
            <a:endParaRPr lang="en-US"/>
          </a:p>
        </p:txBody>
      </p:sp>
    </p:spTree>
    <p:extLst>
      <p:ext uri="{BB962C8B-B14F-4D97-AF65-F5344CB8AC3E}">
        <p14:creationId xmlns:p14="http://schemas.microsoft.com/office/powerpoint/2010/main" val="28327361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FA99D1-C860-4A1A-BC1B-35AC9D667AA8}"/>
              </a:ext>
            </a:extLst>
          </p:cNvPr>
          <p:cNvSpPr>
            <a:spLocks noGrp="1"/>
          </p:cNvSpPr>
          <p:nvPr>
            <p:ph type="title" orient="vert"/>
          </p:nvPr>
        </p:nvSpPr>
        <p:spPr>
          <a:xfrm>
            <a:off x="8899852" y="372394"/>
            <a:ext cx="2681615" cy="59275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DECC26-59E4-4A16-BDE9-2D437C1A2B40}"/>
              </a:ext>
            </a:extLst>
          </p:cNvPr>
          <p:cNvSpPr>
            <a:spLocks noGrp="1"/>
          </p:cNvSpPr>
          <p:nvPr>
            <p:ph type="body" orient="vert" idx="1"/>
          </p:nvPr>
        </p:nvSpPr>
        <p:spPr>
          <a:xfrm>
            <a:off x="855008" y="372394"/>
            <a:ext cx="7889389" cy="5927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BEA8D-E204-4A95-B465-7B8177ED3F3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697C6DE-899B-44D2-99F7-CB837B3B1E85}"/>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A57A437B-2CD2-4C66-A4DF-C2FFE6BF7E7A}"/>
              </a:ext>
            </a:extLst>
          </p:cNvPr>
          <p:cNvSpPr>
            <a:spLocks noGrp="1"/>
          </p:cNvSpPr>
          <p:nvPr>
            <p:ph type="sldNum" sz="quarter" idx="12"/>
          </p:nvPr>
        </p:nvSpPr>
        <p:spPr/>
        <p:txBody>
          <a:bodyPr/>
          <a:lstStyle/>
          <a:p>
            <a:fld id="{0FFC6287-B86D-4992-B5FB-5E7DB9687DA9}" type="slidenum">
              <a:rPr lang="en-US" smtClean="0"/>
              <a:t>‹#›</a:t>
            </a:fld>
            <a:endParaRPr lang="en-US"/>
          </a:p>
        </p:txBody>
      </p:sp>
    </p:spTree>
    <p:extLst>
      <p:ext uri="{BB962C8B-B14F-4D97-AF65-F5344CB8AC3E}">
        <p14:creationId xmlns:p14="http://schemas.microsoft.com/office/powerpoint/2010/main" val="2173886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Slide 3">
    <p:spTree>
      <p:nvGrpSpPr>
        <p:cNvPr id="1" name=""/>
        <p:cNvGrpSpPr/>
        <p:nvPr/>
      </p:nvGrpSpPr>
      <p:grpSpPr>
        <a:xfrm>
          <a:off x="0" y="0"/>
          <a:ext cx="0" cy="0"/>
          <a:chOff x="0" y="0"/>
          <a:chExt cx="0" cy="0"/>
        </a:xfrm>
      </p:grpSpPr>
      <p:sp>
        <p:nvSpPr>
          <p:cNvPr id="3" name="Rectangle 2"/>
          <p:cNvSpPr/>
          <p:nvPr/>
        </p:nvSpPr>
        <p:spPr bwMode="auto">
          <a:xfrm>
            <a:off x="274637" y="1592262"/>
            <a:ext cx="11582399" cy="365813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1592277"/>
            <a:ext cx="11582334"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422385"/>
            <a:ext cx="11582335"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a:t>Speaker Name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56079" y="6240462"/>
            <a:ext cx="1617196" cy="346426"/>
          </a:xfrm>
          <a:prstGeom prst="rect">
            <a:avLst/>
          </a:prstGeom>
        </p:spPr>
      </p:pic>
      <p:sp>
        <p:nvSpPr>
          <p:cNvPr id="7" name="Rectangle 6">
            <a:extLst>
              <a:ext uri="{FF2B5EF4-FFF2-40B4-BE49-F238E27FC236}">
                <a16:creationId xmlns:a16="http://schemas.microsoft.com/office/drawing/2014/main" id="{37AAD6C2-1DDF-4B50-8063-7E107CA9D5EC}"/>
              </a:ext>
            </a:extLst>
          </p:cNvPr>
          <p:cNvSpPr/>
          <p:nvPr userDrawn="1"/>
        </p:nvSpPr>
        <p:spPr bwMode="auto">
          <a:xfrm>
            <a:off x="274637" y="1592262"/>
            <a:ext cx="11582399" cy="365813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a:extLst>
              <a:ext uri="{FF2B5EF4-FFF2-40B4-BE49-F238E27FC236}">
                <a16:creationId xmlns:a16="http://schemas.microsoft.com/office/drawing/2014/main" id="{E2294594-43BF-4611-AD94-3067BD397E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6079" y="6240462"/>
            <a:ext cx="1617196" cy="346426"/>
          </a:xfrm>
          <a:prstGeom prst="rect">
            <a:avLst/>
          </a:prstGeom>
        </p:spPr>
      </p:pic>
    </p:spTree>
    <p:extLst>
      <p:ext uri="{BB962C8B-B14F-4D97-AF65-F5344CB8AC3E}">
        <p14:creationId xmlns:p14="http://schemas.microsoft.com/office/powerpoint/2010/main" val="32237485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ection Title Accent Color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9997567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5459" y="77717"/>
            <a:ext cx="11192828" cy="544847"/>
          </a:xfrm>
        </p:spPr>
        <p:txBody>
          <a:bodyPr/>
          <a:lstStyle/>
          <a:p>
            <a:r>
              <a:rPr lang="en-US"/>
              <a:t>Click to edit Master title style</a:t>
            </a:r>
          </a:p>
        </p:txBody>
      </p:sp>
      <p:sp>
        <p:nvSpPr>
          <p:cNvPr id="3" name="Text Placeholder 2"/>
          <p:cNvSpPr>
            <a:spLocks noGrp="1"/>
          </p:cNvSpPr>
          <p:nvPr>
            <p:ph type="body" sz="half" idx="1"/>
          </p:nvPr>
        </p:nvSpPr>
        <p:spPr>
          <a:xfrm>
            <a:off x="535459" y="1439383"/>
            <a:ext cx="5440958" cy="2002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3692" y="1439383"/>
            <a:ext cx="5440958" cy="2002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621824" y="6369552"/>
            <a:ext cx="2901844" cy="485731"/>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xfrm>
            <a:off x="4249129" y="6369552"/>
            <a:ext cx="3938217" cy="485731"/>
          </a:xfrm>
          <a:prstGeom prst="rect">
            <a:avLst/>
          </a:prstGeom>
          <a:ln/>
        </p:spPr>
        <p:txBody>
          <a:bodyPr/>
          <a:lstStyle>
            <a:lvl1pPr marL="0" marR="0" indent="0" algn="ctr" defTabSz="999256" rtl="0" eaLnBrk="1" fontAlgn="auto" latinLnBrk="0" hangingPunct="1">
              <a:lnSpc>
                <a:spcPct val="100000"/>
              </a:lnSpc>
              <a:spcBef>
                <a:spcPts val="0"/>
              </a:spcBef>
              <a:spcAft>
                <a:spcPts val="0"/>
              </a:spcAft>
              <a:buClrTx/>
              <a:buSzTx/>
              <a:buFontTx/>
              <a:buNone/>
              <a:tabLst/>
              <a:defRPr/>
            </a:lvl1pPr>
          </a:lstStyle>
          <a:p>
            <a:pPr>
              <a:defRPr/>
            </a:pPr>
            <a:r>
              <a:rPr lang="en-US"/>
              <a:t>ACM SIGMOD 2019</a:t>
            </a:r>
            <a:endParaRPr lang="en-US" dirty="0"/>
          </a:p>
        </p:txBody>
      </p:sp>
      <p:sp>
        <p:nvSpPr>
          <p:cNvPr id="7" name="Rectangle 7"/>
          <p:cNvSpPr>
            <a:spLocks noGrp="1" noChangeArrowheads="1"/>
          </p:cNvSpPr>
          <p:nvPr>
            <p:ph type="sldNum" sz="quarter" idx="12"/>
          </p:nvPr>
        </p:nvSpPr>
        <p:spPr>
          <a:xfrm>
            <a:off x="8912807" y="6369552"/>
            <a:ext cx="2901844" cy="485731"/>
          </a:xfrm>
          <a:prstGeom prst="rect">
            <a:avLst/>
          </a:prstGeom>
          <a:ln/>
        </p:spPr>
        <p:txBody>
          <a:bodyPr/>
          <a:lstStyle>
            <a:lvl1pPr>
              <a:defRPr/>
            </a:lvl1pPr>
          </a:lstStyle>
          <a:p>
            <a:pPr>
              <a:defRPr/>
            </a:pPr>
            <a:fld id="{E86EF6C6-062C-484A-8EB1-0A18FAE08614}" type="slidenum">
              <a:rPr lang="en-US"/>
              <a:pPr>
                <a:defRPr/>
              </a:pPr>
              <a:t>‹#›</a:t>
            </a:fld>
            <a:endParaRPr lang="en-US"/>
          </a:p>
        </p:txBody>
      </p:sp>
    </p:spTree>
    <p:extLst>
      <p:ext uri="{BB962C8B-B14F-4D97-AF65-F5344CB8AC3E}">
        <p14:creationId xmlns:p14="http://schemas.microsoft.com/office/powerpoint/2010/main" val="2320495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hoto">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bwMode="gray">
          <a:xfrm>
            <a:off x="274638" y="1516062"/>
            <a:ext cx="64008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3050" y="1516060"/>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a:t>Presentation title</a:t>
            </a:r>
          </a:p>
        </p:txBody>
      </p:sp>
      <p:sp>
        <p:nvSpPr>
          <p:cNvPr id="15" name="Text Placeholder 2"/>
          <p:cNvSpPr>
            <a:spLocks noGrp="1"/>
          </p:cNvSpPr>
          <p:nvPr>
            <p:ph type="body" sz="quarter" idx="14" hasCustomPrompt="1"/>
          </p:nvPr>
        </p:nvSpPr>
        <p:spPr bwMode="ltGray">
          <a:xfrm>
            <a:off x="274638" y="3619182"/>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a:t>Speaker Name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6269752"/>
            <a:ext cx="1552931" cy="332660"/>
          </a:xfrm>
          <a:prstGeom prst="rect">
            <a:avLst/>
          </a:prstGeom>
        </p:spPr>
      </p:pic>
    </p:spTree>
    <p:extLst>
      <p:ext uri="{BB962C8B-B14F-4D97-AF65-F5344CB8AC3E}">
        <p14:creationId xmlns:p14="http://schemas.microsoft.com/office/powerpoint/2010/main" val="19986460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7" y="1779919"/>
            <a:ext cx="11887200" cy="2425279"/>
          </a:xfrm>
        </p:spPr>
        <p:txBody>
          <a:bodyPr>
            <a:normAutofit/>
          </a:bodyPr>
          <a:lstStyle>
            <a:lvl1pPr>
              <a:lnSpc>
                <a:spcPct val="100000"/>
              </a:lnSpc>
              <a:buClr>
                <a:schemeClr val="tx2"/>
              </a:buClr>
              <a:defRPr>
                <a:gradFill>
                  <a:gsLst>
                    <a:gs pos="13869">
                      <a:schemeClr val="tx2"/>
                    </a:gs>
                    <a:gs pos="42000">
                      <a:schemeClr val="tx2"/>
                    </a:gs>
                  </a:gsLst>
                  <a:lin ang="5400000" scaled="0"/>
                </a:gradFill>
              </a:defRPr>
            </a:lvl1pPr>
            <a:lvl2pPr>
              <a:lnSpc>
                <a:spcPct val="100000"/>
              </a:lnSpc>
              <a:defRPr/>
            </a:lvl2pPr>
            <a:lvl3pPr>
              <a:lnSpc>
                <a:spcPct val="100000"/>
              </a:lnSpc>
              <a:defRPr sz="2400"/>
            </a:lvl3pPr>
            <a:lvl4pPr>
              <a:lnSpc>
                <a:spcPct val="100000"/>
              </a:lnSpc>
              <a:defRPr sz="2000"/>
            </a:lvl4pPr>
            <a:lvl5pPr>
              <a:lnSpc>
                <a:spcPct val="10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464840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a:t>Section title</a:t>
            </a:r>
          </a:p>
        </p:txBody>
      </p:sp>
    </p:spTree>
    <p:extLst>
      <p:ext uri="{BB962C8B-B14F-4D97-AF65-F5344CB8AC3E}">
        <p14:creationId xmlns:p14="http://schemas.microsoft.com/office/powerpoint/2010/main" val="9079264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2039" b="3534"/>
          <a:stretch/>
        </p:blipFill>
        <p:spPr>
          <a:xfrm flipH="1">
            <a:off x="-1" y="0"/>
            <a:ext cx="12436475" cy="6994526"/>
          </a:xfrm>
          <a:prstGeom prst="rect">
            <a:avLst/>
          </a:prstGeom>
        </p:spPr>
      </p:pic>
      <p:sp>
        <p:nvSpPr>
          <p:cNvPr id="18" name="Rectangle 17"/>
          <p:cNvSpPr/>
          <p:nvPr userDrawn="1"/>
        </p:nvSpPr>
        <p:spPr bwMode="gray">
          <a:xfrm>
            <a:off x="274638" y="1516062"/>
            <a:ext cx="6400800" cy="3657600"/>
          </a:xfrm>
          <a:prstGeom prst="rect">
            <a:avLst/>
          </a:prstGeom>
          <a:solidFill>
            <a:schemeClr val="tx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1516060"/>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74638" y="3619182"/>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Speaker 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6269752"/>
            <a:ext cx="1552931" cy="332660"/>
          </a:xfrm>
          <a:prstGeom prst="rect">
            <a:avLst/>
          </a:prstGeom>
        </p:spPr>
      </p:pic>
    </p:spTree>
    <p:extLst>
      <p:ext uri="{BB962C8B-B14F-4D97-AF65-F5344CB8AC3E}">
        <p14:creationId xmlns:p14="http://schemas.microsoft.com/office/powerpoint/2010/main" val="29550889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Phot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8364" b="7209"/>
          <a:stretch/>
        </p:blipFill>
        <p:spPr>
          <a:xfrm>
            <a:off x="-1" y="0"/>
            <a:ext cx="12436475" cy="699452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638" y="6096419"/>
            <a:ext cx="1846781" cy="679326"/>
          </a:xfrm>
          <a:prstGeom prst="rect">
            <a:avLst/>
          </a:prstGeom>
        </p:spPr>
      </p:pic>
      <p:sp>
        <p:nvSpPr>
          <p:cNvPr id="18" name="Rectangle 17"/>
          <p:cNvSpPr/>
          <p:nvPr userDrawn="1"/>
        </p:nvSpPr>
        <p:spPr bwMode="gray">
          <a:xfrm>
            <a:off x="274638" y="1516062"/>
            <a:ext cx="64008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1516060"/>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74638" y="3619182"/>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10290160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21199" r="8620" b="1551"/>
          <a:stretch/>
        </p:blipFill>
        <p:spPr>
          <a:xfrm>
            <a:off x="-1" y="-9227"/>
            <a:ext cx="12436475" cy="7003752"/>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638" y="196598"/>
            <a:ext cx="1846781" cy="679326"/>
          </a:xfrm>
          <a:prstGeom prst="rect">
            <a:avLst/>
          </a:prstGeom>
        </p:spPr>
      </p:pic>
      <p:sp>
        <p:nvSpPr>
          <p:cNvPr id="18" name="Rectangle 17"/>
          <p:cNvSpPr/>
          <p:nvPr userDrawn="1"/>
        </p:nvSpPr>
        <p:spPr bwMode="gray">
          <a:xfrm>
            <a:off x="274638" y="1516062"/>
            <a:ext cx="64008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1516060"/>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74638" y="3619182"/>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2789573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 y="0"/>
            <a:ext cx="12434709" cy="6994524"/>
          </a:xfrm>
          <a:prstGeom prst="rect">
            <a:avLst/>
          </a:prstGeom>
        </p:spPr>
      </p:pic>
      <p:sp>
        <p:nvSpPr>
          <p:cNvPr id="13" name="Rectangle 12"/>
          <p:cNvSpPr/>
          <p:nvPr userDrawn="1"/>
        </p:nvSpPr>
        <p:spPr bwMode="gray">
          <a:xfrm>
            <a:off x="274638" y="1516062"/>
            <a:ext cx="64008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3050" y="1516060"/>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a:t>Presentation title</a:t>
            </a:r>
          </a:p>
        </p:txBody>
      </p:sp>
      <p:sp>
        <p:nvSpPr>
          <p:cNvPr id="15" name="Text Placeholder 2"/>
          <p:cNvSpPr>
            <a:spLocks noGrp="1"/>
          </p:cNvSpPr>
          <p:nvPr>
            <p:ph type="body" sz="quarter" idx="14" hasCustomPrompt="1"/>
          </p:nvPr>
        </p:nvSpPr>
        <p:spPr bwMode="ltGray">
          <a:xfrm>
            <a:off x="274638" y="3619182"/>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Speaker Name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638" y="196598"/>
            <a:ext cx="1846781" cy="679326"/>
          </a:xfrm>
          <a:prstGeom prst="rect">
            <a:avLst/>
          </a:prstGeom>
        </p:spPr>
      </p:pic>
    </p:spTree>
    <p:extLst>
      <p:ext uri="{BB962C8B-B14F-4D97-AF65-F5344CB8AC3E}">
        <p14:creationId xmlns:p14="http://schemas.microsoft.com/office/powerpoint/2010/main" val="6793417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Slide Photo">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bwMode="gray">
          <a:xfrm>
            <a:off x="274638" y="1516062"/>
            <a:ext cx="64008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3050" y="1516060"/>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a:t>Presentation title</a:t>
            </a:r>
          </a:p>
        </p:txBody>
      </p:sp>
      <p:sp>
        <p:nvSpPr>
          <p:cNvPr id="15" name="Text Placeholder 2"/>
          <p:cNvSpPr>
            <a:spLocks noGrp="1"/>
          </p:cNvSpPr>
          <p:nvPr>
            <p:ph type="body" sz="quarter" idx="14" hasCustomPrompt="1"/>
          </p:nvPr>
        </p:nvSpPr>
        <p:spPr bwMode="ltGray">
          <a:xfrm>
            <a:off x="274638" y="3619182"/>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Speaker Name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6269752"/>
            <a:ext cx="1552931" cy="332660"/>
          </a:xfrm>
          <a:prstGeom prst="rect">
            <a:avLst/>
          </a:prstGeom>
        </p:spPr>
      </p:pic>
    </p:spTree>
    <p:extLst>
      <p:ext uri="{BB962C8B-B14F-4D97-AF65-F5344CB8AC3E}">
        <p14:creationId xmlns:p14="http://schemas.microsoft.com/office/powerpoint/2010/main" val="33889098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429554"/>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1592262"/>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41158780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4406">
          <p15:clr>
            <a:srgbClr val="C35E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Rectangle 2"/>
          <p:cNvSpPr/>
          <p:nvPr userDrawn="1"/>
        </p:nvSpPr>
        <p:spPr bwMode="auto">
          <a:xfrm>
            <a:off x="274637" y="1592262"/>
            <a:ext cx="11582399" cy="365813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1592277"/>
            <a:ext cx="11582334"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422385"/>
            <a:ext cx="11582335"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6079" y="6240462"/>
            <a:ext cx="1617196" cy="346426"/>
          </a:xfrm>
          <a:prstGeom prst="rect">
            <a:avLst/>
          </a:prstGeom>
        </p:spPr>
      </p:pic>
    </p:spTree>
    <p:extLst>
      <p:ext uri="{BB962C8B-B14F-4D97-AF65-F5344CB8AC3E}">
        <p14:creationId xmlns:p14="http://schemas.microsoft.com/office/powerpoint/2010/main" val="37001789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311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429554"/>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274703" y="1592262"/>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a:t>Presentation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3259553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4406">
          <p15:clr>
            <a:srgbClr val="C35E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764145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2607343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1859121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3801785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rgbClr val="000000"/>
                    </a:gs>
                    <a:gs pos="60000">
                      <a:srgbClr val="000000"/>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4078907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7085698"/>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29003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643601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134282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790335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Rectangle 2"/>
          <p:cNvSpPr/>
          <p:nvPr userDrawn="1"/>
        </p:nvSpPr>
        <p:spPr bwMode="auto">
          <a:xfrm>
            <a:off x="274637" y="1592262"/>
            <a:ext cx="11582399" cy="365813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1592277"/>
            <a:ext cx="11582334"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74701" y="3422385"/>
            <a:ext cx="11582335"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6079" y="6240462"/>
            <a:ext cx="1617196" cy="346426"/>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400138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54267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083044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715810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a:t>Click to edit Master title style</a:t>
            </a:r>
            <a:endParaRPr lang="en-US" dirty="0"/>
          </a:p>
        </p:txBody>
      </p:sp>
    </p:spTree>
    <p:extLst>
      <p:ext uri="{BB962C8B-B14F-4D97-AF65-F5344CB8AC3E}">
        <p14:creationId xmlns:p14="http://schemas.microsoft.com/office/powerpoint/2010/main" val="287101245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a:t>Click to edit Master title style</a:t>
            </a:r>
            <a:endParaRPr lang="en-US" dirty="0"/>
          </a:p>
        </p:txBody>
      </p:sp>
    </p:spTree>
    <p:extLst>
      <p:ext uri="{BB962C8B-B14F-4D97-AF65-F5344CB8AC3E}">
        <p14:creationId xmlns:p14="http://schemas.microsoft.com/office/powerpoint/2010/main" val="39395950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a:t>Click to edit Master title style</a:t>
            </a:r>
            <a:endParaRPr lang="en-US" dirty="0"/>
          </a:p>
        </p:txBody>
      </p:sp>
    </p:spTree>
    <p:extLst>
      <p:ext uri="{BB962C8B-B14F-4D97-AF65-F5344CB8AC3E}">
        <p14:creationId xmlns:p14="http://schemas.microsoft.com/office/powerpoint/2010/main" val="38536273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a:t>“Sample quote goes here. Design is easier than it looks, and more important than it seems.”</a:t>
            </a:r>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a:t>Author Name</a:t>
            </a:r>
          </a:p>
          <a:p>
            <a:pPr lvl="0"/>
            <a:r>
              <a:rPr lang="en-US" dirty="0"/>
              <a:t>Title</a:t>
            </a:r>
          </a:p>
        </p:txBody>
      </p:sp>
    </p:spTree>
    <p:extLst>
      <p:ext uri="{BB962C8B-B14F-4D97-AF65-F5344CB8AC3E}">
        <p14:creationId xmlns:p14="http://schemas.microsoft.com/office/powerpoint/2010/main" val="51469221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a:t>Author’s Name</a:t>
            </a:r>
          </a:p>
          <a:p>
            <a:pPr lvl="0"/>
            <a:r>
              <a:rPr lang="en-US" dirty="0"/>
              <a:t>Title</a:t>
            </a:r>
          </a:p>
        </p:txBody>
      </p:sp>
    </p:spTree>
    <p:extLst>
      <p:ext uri="{BB962C8B-B14F-4D97-AF65-F5344CB8AC3E}">
        <p14:creationId xmlns:p14="http://schemas.microsoft.com/office/powerpoint/2010/main" val="26339993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27134963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1798637"/>
          </a:xfrm>
        </p:spPr>
        <p:txBody>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62122644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0-50 Lef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6"/>
            <a:ext cx="5486399" cy="917575"/>
          </a:xfrm>
        </p:spPr>
        <p:txBody>
          <a:bodyPr/>
          <a:lstStyle>
            <a:lvl1pPr>
              <a:defRPr sz="6600" baseline="0">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4" name="Picture Placeholder 4"/>
          <p:cNvSpPr>
            <a:spLocks noGrp="1"/>
          </p:cNvSpPr>
          <p:nvPr>
            <p:ph type="pic" sz="quarter" idx="10"/>
          </p:nvPr>
        </p:nvSpPr>
        <p:spPr bwMode="ltGray">
          <a:xfrm>
            <a:off x="0" y="0"/>
            <a:ext cx="6216650" cy="6988560"/>
          </a:xfrm>
          <a:blipFill>
            <a:blip r:embed="rId2"/>
            <a:stretch>
              <a:fillRect/>
            </a:stretch>
          </a:blipFill>
        </p:spPr>
        <p:txBody>
          <a:bodyPr tIns="548640" anchor="ctr" anchorCtr="0">
            <a:noAutofit/>
          </a:bodyPr>
          <a:lstStyle>
            <a:lvl1pPr marL="0" indent="0" algn="ctr">
              <a:buNone/>
              <a:defRPr sz="1400" b="1">
                <a:gradFill>
                  <a:gsLst>
                    <a:gs pos="13139">
                      <a:srgbClr val="FFFFFF"/>
                    </a:gs>
                    <a:gs pos="38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415073951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38823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0784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6139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5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824429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a:t>Video title</a:t>
            </a:r>
          </a:p>
        </p:txBody>
      </p:sp>
    </p:spTree>
    <p:extLst>
      <p:ext uri="{BB962C8B-B14F-4D97-AF65-F5344CB8AC3E}">
        <p14:creationId xmlns:p14="http://schemas.microsoft.com/office/powerpoint/2010/main" val="215941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image" Target="../media/image1.png"/><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theme" Target="../theme/theme3.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8" Type="http://schemas.openxmlformats.org/officeDocument/2006/relationships/slideLayout" Target="../slideLayouts/slideLayout59.xml"/><Relationship Id="rId3"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2425279"/>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87" r:id="rId1"/>
    <p:sldLayoutId id="2147484217" r:id="rId2"/>
    <p:sldLayoutId id="2147484218" r:id="rId3"/>
    <p:sldLayoutId id="2147484219" r:id="rId4"/>
    <p:sldLayoutId id="2147484220" r:id="rId5"/>
    <p:sldLayoutId id="2147484206" r:id="rId6"/>
    <p:sldLayoutId id="2147484166" r:id="rId7"/>
    <p:sldLayoutId id="2147484105" r:id="rId8"/>
    <p:sldLayoutId id="2147484182" r:id="rId9"/>
    <p:sldLayoutId id="2147484130" r:id="rId10"/>
    <p:sldLayoutId id="2147484101" r:id="rId11"/>
    <p:sldLayoutId id="2147484102" r:id="rId12"/>
    <p:sldLayoutId id="2147484216" r:id="rId13"/>
    <p:sldLayoutId id="2147484098" r:id="rId14"/>
    <p:sldLayoutId id="2147484212" r:id="rId15"/>
    <p:sldLayoutId id="2147484086" r:id="rId16"/>
    <p:sldLayoutId id="2147484211" r:id="rId17"/>
    <p:sldLayoutId id="2147484100" r:id="rId18"/>
    <p:sldLayoutId id="2147484213" r:id="rId19"/>
    <p:sldLayoutId id="2147484089" r:id="rId20"/>
    <p:sldLayoutId id="2147484215" r:id="rId21"/>
    <p:sldLayoutId id="2147484092" r:id="rId22"/>
    <p:sldLayoutId id="2147484190" r:id="rId23"/>
    <p:sldLayoutId id="2147484195" r:id="rId24"/>
    <p:sldLayoutId id="2147484209" r:id="rId25"/>
    <p:sldLayoutId id="2147484196" r:id="rId26"/>
    <p:sldLayoutId id="2147484208" r:id="rId27"/>
    <p:sldLayoutId id="2147484192" r:id="rId28"/>
    <p:sldLayoutId id="2147484189" r:id="rId29"/>
    <p:sldLayoutId id="2147484194" r:id="rId30"/>
    <p:sldLayoutId id="2147484093" r:id="rId31"/>
    <p:sldLayoutId id="2147484127" r:id="rId32"/>
    <p:sldLayoutId id="2147484128" r:id="rId33"/>
    <p:sldLayoutId id="2147484129" r:id="rId34"/>
    <p:sldLayoutId id="2147484203" r:id="rId35"/>
  </p:sldLayoutIdLst>
  <p:transition>
    <p:fade/>
  </p:transition>
  <p:hf hdr="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10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10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10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10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10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86E4-28E5-4C5C-BBC0-AE6261E9DFEF}"/>
              </a:ext>
            </a:extLst>
          </p:cNvPr>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BA8CB5-EBE4-4069-8F81-B80FD6A7CE9D}"/>
              </a:ext>
            </a:extLst>
          </p:cNvPr>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AC8DE4-76C5-4C10-AEB6-E654585FA9DC}"/>
              </a:ext>
            </a:extLst>
          </p:cNvPr>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20D766A-CB70-47C2-B6B4-448A7723C37B}"/>
              </a:ext>
            </a:extLst>
          </p:cNvPr>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r>
              <a:rPr lang="en-US"/>
              <a:t>ACM SIGMOD 2019</a:t>
            </a:r>
          </a:p>
        </p:txBody>
      </p:sp>
      <p:sp>
        <p:nvSpPr>
          <p:cNvPr id="6" name="Slide Number Placeholder 5">
            <a:extLst>
              <a:ext uri="{FF2B5EF4-FFF2-40B4-BE49-F238E27FC236}">
                <a16:creationId xmlns:a16="http://schemas.microsoft.com/office/drawing/2014/main" id="{5A1B5535-C205-4E79-B42E-B6DAF6E79591}"/>
              </a:ext>
            </a:extLst>
          </p:cNvPr>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fld id="{0FFC6287-B86D-4992-B5FB-5E7DB9687DA9}" type="slidenum">
              <a:rPr lang="en-US" smtClean="0"/>
              <a:t>‹#›</a:t>
            </a:fld>
            <a:endParaRPr lang="en-US"/>
          </a:p>
        </p:txBody>
      </p:sp>
      <p:pic>
        <p:nvPicPr>
          <p:cNvPr id="7" name="Picture 6">
            <a:extLst>
              <a:ext uri="{FF2B5EF4-FFF2-40B4-BE49-F238E27FC236}">
                <a16:creationId xmlns:a16="http://schemas.microsoft.com/office/drawing/2014/main" id="{18F03F49-36E2-4A9A-9183-EF8574DC703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pic>
        <p:nvPicPr>
          <p:cNvPr id="8" name="Picture 7">
            <a:extLst>
              <a:ext uri="{FF2B5EF4-FFF2-40B4-BE49-F238E27FC236}">
                <a16:creationId xmlns:a16="http://schemas.microsoft.com/office/drawing/2014/main" id="{26843484-D45A-4415-A24E-B5368F4A305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324438814"/>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 id="2147484235" r:id="rId14"/>
    <p:sldLayoutId id="2147484236" r:id="rId15"/>
    <p:sldLayoutId id="2147484238" r:id="rId16"/>
  </p:sldLayoutIdLst>
  <p:transition>
    <p:fade/>
  </p:transition>
  <p:hf hdr="0"/>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187" userDrawn="1">
          <p15:clr>
            <a:srgbClr val="5ACBF0"/>
          </p15:clr>
        </p15:guide>
        <p15:guide id="28" pos="173" userDrawn="1">
          <p15:clr>
            <a:srgbClr val="5ACBF0"/>
          </p15:clr>
        </p15:guide>
        <p15:guide id="29" pos="7661" userDrawn="1">
          <p15:clr>
            <a:srgbClr val="5ACBF0"/>
          </p15:clr>
        </p15:guide>
        <p15:guide id="30" orient="horz" pos="4219" userDrawn="1">
          <p15:clr>
            <a:srgbClr val="5ACBF0"/>
          </p15:clr>
        </p15:guide>
        <p15:guide id="31" pos="749" userDrawn="1">
          <p15:clr>
            <a:srgbClr val="5ACBF0"/>
          </p15:clr>
        </p15:guide>
        <p15:guide id="32" pos="1325" userDrawn="1">
          <p15:clr>
            <a:srgbClr val="5ACBF0"/>
          </p15:clr>
        </p15:guide>
        <p15:guide id="33" pos="1901" userDrawn="1">
          <p15:clr>
            <a:srgbClr val="5ACBF0"/>
          </p15:clr>
        </p15:guide>
        <p15:guide id="34" pos="2477" userDrawn="1">
          <p15:clr>
            <a:srgbClr val="5ACBF0"/>
          </p15:clr>
        </p15:guide>
        <p15:guide id="35" pos="3053" userDrawn="1">
          <p15:clr>
            <a:srgbClr val="5ACBF0"/>
          </p15:clr>
        </p15:guide>
        <p15:guide id="36" pos="3629" userDrawn="1">
          <p15:clr>
            <a:srgbClr val="5ACBF0"/>
          </p15:clr>
        </p15:guide>
        <p15:guide id="37" pos="4205" userDrawn="1">
          <p15:clr>
            <a:srgbClr val="5ACBF0"/>
          </p15:clr>
        </p15:guide>
        <p15:guide id="38" pos="4781" userDrawn="1">
          <p15:clr>
            <a:srgbClr val="5ACBF0"/>
          </p15:clr>
        </p15:guide>
        <p15:guide id="39" pos="5357" userDrawn="1">
          <p15:clr>
            <a:srgbClr val="5ACBF0"/>
          </p15:clr>
        </p15:guide>
        <p15:guide id="40" pos="5933" userDrawn="1">
          <p15:clr>
            <a:srgbClr val="5ACBF0"/>
          </p15:clr>
        </p15:guide>
        <p15:guide id="41" pos="6509" userDrawn="1">
          <p15:clr>
            <a:srgbClr val="5ACBF0"/>
          </p15:clr>
        </p15:guide>
        <p15:guide id="42" pos="7085" userDrawn="1">
          <p15:clr>
            <a:srgbClr val="5ACBF0"/>
          </p15:clr>
        </p15:guide>
        <p15:guide id="43" orient="horz" pos="763" userDrawn="1">
          <p15:clr>
            <a:srgbClr val="5ACBF0"/>
          </p15:clr>
        </p15:guide>
        <p15:guide id="44" orient="horz" pos="1339" userDrawn="1">
          <p15:clr>
            <a:srgbClr val="5ACBF0"/>
          </p15:clr>
        </p15:guide>
        <p15:guide id="45" orient="horz" pos="1915" userDrawn="1">
          <p15:clr>
            <a:srgbClr val="5ACBF0"/>
          </p15:clr>
        </p15:guide>
        <p15:guide id="46" orient="horz" pos="2491" userDrawn="1">
          <p15:clr>
            <a:srgbClr val="5ACBF0"/>
          </p15:clr>
        </p15:guide>
        <p15:guide id="47" orient="horz" pos="3067" userDrawn="1">
          <p15:clr>
            <a:srgbClr val="5ACBF0"/>
          </p15:clr>
        </p15:guide>
        <p15:guide id="48" orient="horz" pos="3643" userDrawn="1">
          <p15:clr>
            <a:srgbClr val="5ACBF0"/>
          </p15:clr>
        </p15:guide>
        <p15:guide id="49" pos="288" userDrawn="1">
          <p15:clr>
            <a:srgbClr val="C35EA4"/>
          </p15:clr>
        </p15:guide>
        <p15:guide id="50" pos="7546" userDrawn="1">
          <p15:clr>
            <a:srgbClr val="C35EA4"/>
          </p15:clr>
        </p15:guide>
        <p15:guide id="51" orient="horz" pos="302" userDrawn="1">
          <p15:clr>
            <a:srgbClr val="C35EA4"/>
          </p15:clr>
        </p15:guide>
        <p15:guide id="52"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383919639"/>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 id="2147484251" r:id="rId12"/>
    <p:sldLayoutId id="2147484252" r:id="rId13"/>
    <p:sldLayoutId id="2147484253" r:id="rId14"/>
    <p:sldLayoutId id="2147484254" r:id="rId15"/>
    <p:sldLayoutId id="2147484255" r:id="rId16"/>
    <p:sldLayoutId id="2147484256" r:id="rId17"/>
    <p:sldLayoutId id="2147484257" r:id="rId18"/>
    <p:sldLayoutId id="2147484258" r:id="rId19"/>
    <p:sldLayoutId id="2147484259" r:id="rId20"/>
    <p:sldLayoutId id="2147484260" r:id="rId21"/>
    <p:sldLayoutId id="2147484261" r:id="rId22"/>
    <p:sldLayoutId id="2147484262" r:id="rId23"/>
    <p:sldLayoutId id="2147484263" r:id="rId24"/>
    <p:sldLayoutId id="2147484264" r:id="rId25"/>
    <p:sldLayoutId id="2147484265" r:id="rId26"/>
    <p:sldLayoutId id="2147484266" r:id="rId27"/>
    <p:sldLayoutId id="2147484267" r:id="rId28"/>
    <p:sldLayoutId id="2147484268" r:id="rId29"/>
    <p:sldLayoutId id="2147484269" r:id="rId30"/>
    <p:sldLayoutId id="2147484270" r:id="rId31"/>
    <p:sldLayoutId id="2147484271" r:id="rId32"/>
    <p:sldLayoutId id="2147484272" r:id="rId33"/>
    <p:sldLayoutId id="2147484273" r:id="rId34"/>
    <p:sldLayoutId id="2147484274" r:id="rId35"/>
  </p:sldLayoutIdLst>
  <p:transition>
    <p:fade/>
  </p:transition>
  <p:hf hdr="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80.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5.emf"/><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4.emf"/><Relationship Id="rId1" Type="http://schemas.openxmlformats.org/officeDocument/2006/relationships/slideLayout" Target="../slideLayouts/slideLayout39.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6.emf"/><Relationship Id="rId9" Type="http://schemas.openxmlformats.org/officeDocument/2006/relationships/image" Target="../media/image24.png"/><Relationship Id="rId1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0.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hyperlink" Target="https://stackoverflow.com/questions/12294718/how-to-create-a-cross-as-a-template-to-checkbox" TargetMode="Externa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hyperlink" Target="http://commons.wikimedia.org/wiki/category:green_check_marks" TargetMode="External"/><Relationship Id="rId5" Type="http://schemas.openxmlformats.org/officeDocument/2006/relationships/image" Target="../media/image12.png"/><Relationship Id="rId4" Type="http://schemas.openxmlformats.org/officeDocument/2006/relationships/hyperlink" Target="http://pleasantprogrammer.com/posts/console-keymap-switching.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9.svg"/><Relationship Id="rId2" Type="http://schemas.openxmlformats.org/officeDocument/2006/relationships/notesSlide" Target="../notesSlides/notesSlide19.xml"/><Relationship Id="rId1" Type="http://schemas.openxmlformats.org/officeDocument/2006/relationships/slideLayout" Target="../slideLayouts/slideLayout39.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5.emf"/><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4.emf"/><Relationship Id="rId16" Type="http://schemas.openxmlformats.org/officeDocument/2006/relationships/image" Target="../media/image35.svg"/><Relationship Id="rId1" Type="http://schemas.openxmlformats.org/officeDocument/2006/relationships/slideLayout" Target="../slideLayouts/slideLayout50.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4.png"/><Relationship Id="rId10" Type="http://schemas.openxmlformats.org/officeDocument/2006/relationships/image" Target="../media/image25.svg"/><Relationship Id="rId4" Type="http://schemas.openxmlformats.org/officeDocument/2006/relationships/image" Target="../media/image16.emf"/><Relationship Id="rId9" Type="http://schemas.openxmlformats.org/officeDocument/2006/relationships/image" Target="../media/image24.png"/><Relationship Id="rId14" Type="http://schemas.openxmlformats.org/officeDocument/2006/relationships/image" Target="../media/image29.svg"/></Relationships>
</file>

<file path=ppt/slides/_rels/slide4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7.png"/><Relationship Id="rId7" Type="http://schemas.openxmlformats.org/officeDocument/2006/relationships/image" Target="../media/image29.svg"/><Relationship Id="rId2" Type="http://schemas.openxmlformats.org/officeDocument/2006/relationships/notesSlide" Target="../notesSlides/notesSlide20.xml"/><Relationship Id="rId1" Type="http://schemas.openxmlformats.org/officeDocument/2006/relationships/slideLayout" Target="../slideLayouts/slideLayout39.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8" Type="http://schemas.openxmlformats.org/officeDocument/2006/relationships/hyperlink" Target="https://stackoverflow.com/questions/12294718/how-to-create-a-cross-as-a-template-to-checkbox" TargetMode="Externa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hyperlink" Target="http://commons.wikimedia.org/wiki/category:green_check_marks" TargetMode="External"/><Relationship Id="rId5" Type="http://schemas.openxmlformats.org/officeDocument/2006/relationships/image" Target="../media/image12.png"/><Relationship Id="rId4" Type="http://schemas.openxmlformats.org/officeDocument/2006/relationships/hyperlink" Target="http://pleasantprogrammer.com/posts/console-keymap-switching.html" TargetMode="External"/></Relationships>
</file>

<file path=ppt/slides/_rels/slide6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461E03-7F35-4C17-9E69-791893E01B30}"/>
              </a:ext>
            </a:extLst>
          </p:cNvPr>
          <p:cNvSpPr/>
          <p:nvPr/>
        </p:nvSpPr>
        <p:spPr bwMode="auto">
          <a:xfrm>
            <a:off x="290740" y="937452"/>
            <a:ext cx="11879053" cy="488482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90740" y="1083191"/>
            <a:ext cx="11879052" cy="1828786"/>
          </a:xfrm>
        </p:spPr>
        <p:txBody>
          <a:bodyPr>
            <a:normAutofit fontScale="90000"/>
          </a:bodyPr>
          <a:lstStyle/>
          <a:p>
            <a:pPr algn="ctr"/>
            <a:r>
              <a:rPr lang="en-US" dirty="0"/>
              <a:t>Regression Detection for Index Tuning Scenarios using Machine Learning</a:t>
            </a:r>
          </a:p>
        </p:txBody>
      </p:sp>
      <p:sp>
        <p:nvSpPr>
          <p:cNvPr id="4" name="Text Placeholder 3"/>
          <p:cNvSpPr>
            <a:spLocks noGrp="1"/>
          </p:cNvSpPr>
          <p:nvPr>
            <p:ph type="body" sz="quarter" idx="12"/>
          </p:nvPr>
        </p:nvSpPr>
        <p:spPr>
          <a:xfrm>
            <a:off x="290740" y="4541797"/>
            <a:ext cx="11887072" cy="1682803"/>
          </a:xfrm>
        </p:spPr>
        <p:txBody>
          <a:bodyPr/>
          <a:lstStyle/>
          <a:p>
            <a:pPr algn="ctr"/>
            <a:r>
              <a:rPr lang="en-US" sz="2800" dirty="0"/>
              <a:t>Bailu Ding</a:t>
            </a:r>
            <a:r>
              <a:rPr lang="en-US" sz="2800" baseline="30000" dirty="0"/>
              <a:t>1</a:t>
            </a:r>
            <a:r>
              <a:rPr lang="en-US" sz="2800" dirty="0"/>
              <a:t>, Sudipto Das</a:t>
            </a:r>
            <a:r>
              <a:rPr lang="en-US" sz="2800" baseline="30000" dirty="0"/>
              <a:t>1</a:t>
            </a:r>
            <a:r>
              <a:rPr lang="en-US" sz="2800" dirty="0"/>
              <a:t>, Ryan Marcus</a:t>
            </a:r>
            <a:r>
              <a:rPr lang="en-US" sz="2800" baseline="30000" dirty="0"/>
              <a:t>2</a:t>
            </a:r>
            <a:r>
              <a:rPr lang="en-US" sz="2800" dirty="0"/>
              <a:t>, Wentao Wu</a:t>
            </a:r>
            <a:r>
              <a:rPr lang="en-US" sz="2800" baseline="30000" dirty="0"/>
              <a:t>1</a:t>
            </a:r>
            <a:r>
              <a:rPr lang="en-US" sz="2800" dirty="0"/>
              <a:t>,</a:t>
            </a:r>
          </a:p>
          <a:p>
            <a:pPr algn="ctr"/>
            <a:r>
              <a:rPr lang="en-US" sz="2800" dirty="0"/>
              <a:t>Surajit Chaudhuri</a:t>
            </a:r>
            <a:r>
              <a:rPr lang="en-US" sz="2800" baseline="30000" dirty="0"/>
              <a:t>1</a:t>
            </a:r>
            <a:r>
              <a:rPr lang="en-US" sz="2800" dirty="0"/>
              <a:t>, Vivek R. Narasayya</a:t>
            </a:r>
            <a:r>
              <a:rPr lang="en-US" sz="2800" baseline="30000" dirty="0"/>
              <a:t>1</a:t>
            </a:r>
          </a:p>
          <a:p>
            <a:pPr algn="ctr"/>
            <a:r>
              <a:rPr lang="en-US" sz="2800" baseline="30000" dirty="0">
                <a:solidFill>
                  <a:srgbClr val="FFC000"/>
                </a:solidFill>
              </a:rPr>
              <a:t>1</a:t>
            </a:r>
            <a:r>
              <a:rPr lang="en-US" sz="2800" dirty="0">
                <a:solidFill>
                  <a:srgbClr val="FFC000"/>
                </a:solidFill>
              </a:rPr>
              <a:t>Microsoft Research        </a:t>
            </a:r>
            <a:r>
              <a:rPr lang="en-US" sz="2800" baseline="30000" dirty="0">
                <a:solidFill>
                  <a:srgbClr val="FFC000"/>
                </a:solidFill>
              </a:rPr>
              <a:t>2</a:t>
            </a:r>
            <a:r>
              <a:rPr lang="en-US" sz="2800" dirty="0">
                <a:solidFill>
                  <a:srgbClr val="FFC000"/>
                </a:solidFill>
              </a:rPr>
              <a:t>Brandeis University</a:t>
            </a:r>
          </a:p>
        </p:txBody>
      </p:sp>
      <p:sp>
        <p:nvSpPr>
          <p:cNvPr id="5" name="TextBox 4">
            <a:extLst>
              <a:ext uri="{FF2B5EF4-FFF2-40B4-BE49-F238E27FC236}">
                <a16:creationId xmlns:a16="http://schemas.microsoft.com/office/drawing/2014/main" id="{AA83CC7B-DAFF-42A9-842F-B27F2A1F0AF4}"/>
              </a:ext>
            </a:extLst>
          </p:cNvPr>
          <p:cNvSpPr txBox="1"/>
          <p:nvPr/>
        </p:nvSpPr>
        <p:spPr>
          <a:xfrm>
            <a:off x="768405" y="2595032"/>
            <a:ext cx="10342708" cy="1569660"/>
          </a:xfrm>
          <a:prstGeom prst="rect">
            <a:avLst/>
          </a:prstGeom>
          <a:noFill/>
        </p:spPr>
        <p:txBody>
          <a:bodyPr wrap="square" rtlCol="0">
            <a:spAutoFit/>
          </a:bodyPr>
          <a:lstStyle/>
          <a:p>
            <a:pPr algn="ctr"/>
            <a:r>
              <a:rPr lang="en-US" sz="3200" dirty="0">
                <a:solidFill>
                  <a:schemeClr val="accent6">
                    <a:lumMod val="20000"/>
                    <a:lumOff val="80000"/>
                  </a:schemeClr>
                </a:solidFill>
                <a:latin typeface="+mj-lt"/>
              </a:rPr>
              <a:t>a.k.a.</a:t>
            </a:r>
            <a:br>
              <a:rPr lang="en-US" sz="3200" dirty="0">
                <a:solidFill>
                  <a:schemeClr val="accent6">
                    <a:lumMod val="20000"/>
                    <a:lumOff val="80000"/>
                  </a:schemeClr>
                </a:solidFill>
                <a:latin typeface="+mj-lt"/>
              </a:rPr>
            </a:br>
            <a:r>
              <a:rPr lang="en-US" sz="3200" dirty="0">
                <a:solidFill>
                  <a:schemeClr val="accent6">
                    <a:lumMod val="20000"/>
                    <a:lumOff val="80000"/>
                  </a:schemeClr>
                </a:solidFill>
                <a:latin typeface="+mj-lt"/>
              </a:rPr>
              <a:t>AI meets AI: Leveraging Query Executions to Improve Index </a:t>
            </a:r>
            <a:br>
              <a:rPr lang="en-US" sz="3200" dirty="0">
                <a:solidFill>
                  <a:schemeClr val="accent6">
                    <a:lumMod val="20000"/>
                    <a:lumOff val="80000"/>
                  </a:schemeClr>
                </a:solidFill>
                <a:latin typeface="+mj-lt"/>
              </a:rPr>
            </a:br>
            <a:r>
              <a:rPr lang="en-US" sz="3200" dirty="0">
                <a:solidFill>
                  <a:schemeClr val="accent6">
                    <a:lumMod val="20000"/>
                    <a:lumOff val="80000"/>
                  </a:schemeClr>
                </a:solidFill>
                <a:latin typeface="+mj-lt"/>
              </a:rPr>
              <a:t>Recommendations</a:t>
            </a:r>
          </a:p>
        </p:txBody>
      </p:sp>
    </p:spTree>
    <p:extLst>
      <p:ext uri="{BB962C8B-B14F-4D97-AF65-F5344CB8AC3E}">
        <p14:creationId xmlns:p14="http://schemas.microsoft.com/office/powerpoint/2010/main" val="17394181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5134BE-85D9-4BCE-B267-2D61E6CA5A0F}"/>
              </a:ext>
            </a:extLst>
          </p:cNvPr>
          <p:cNvSpPr>
            <a:spLocks noGrp="1"/>
          </p:cNvSpPr>
          <p:nvPr>
            <p:ph type="title"/>
          </p:nvPr>
        </p:nvSpPr>
        <p:spPr/>
        <p:txBody>
          <a:bodyPr/>
          <a:lstStyle/>
          <a:p>
            <a:r>
              <a:rPr lang="en-US" dirty="0"/>
              <a:t>Existing Solutions for </a:t>
            </a:r>
            <a:r>
              <a:rPr lang="en-US" i="1" dirty="0" err="1"/>
              <a:t>IsRegression</a:t>
            </a:r>
            <a:endParaRPr lang="en-US" i="1" dirty="0"/>
          </a:p>
        </p:txBody>
      </p:sp>
      <p:sp>
        <p:nvSpPr>
          <p:cNvPr id="2" name="Text Placeholder 1">
            <a:extLst>
              <a:ext uri="{FF2B5EF4-FFF2-40B4-BE49-F238E27FC236}">
                <a16:creationId xmlns:a16="http://schemas.microsoft.com/office/drawing/2014/main" id="{B617835A-2B91-4D58-809C-D63650F56E6F}"/>
              </a:ext>
            </a:extLst>
          </p:cNvPr>
          <p:cNvSpPr>
            <a:spLocks noGrp="1"/>
          </p:cNvSpPr>
          <p:nvPr>
            <p:ph idx="1"/>
          </p:nvPr>
        </p:nvSpPr>
        <p:spPr/>
        <p:txBody>
          <a:bodyPr>
            <a:normAutofit/>
          </a:bodyPr>
          <a:lstStyle/>
          <a:p>
            <a:r>
              <a:rPr lang="en-US" dirty="0"/>
              <a:t>Use Query optimizer estimated cost only </a:t>
            </a:r>
          </a:p>
          <a:p>
            <a:pPr lvl="1"/>
            <a:r>
              <a:rPr lang="en-US" dirty="0"/>
              <a:t>This is what commercial index tuning tools do</a:t>
            </a:r>
          </a:p>
          <a:p>
            <a:endParaRPr lang="en-US" dirty="0"/>
          </a:p>
          <a:p>
            <a:r>
              <a:rPr lang="en-US" dirty="0"/>
              <a:t>Machine learning based query execution </a:t>
            </a:r>
            <a:r>
              <a:rPr lang="en-US" b="1" dirty="0"/>
              <a:t>cost </a:t>
            </a:r>
            <a:r>
              <a:rPr lang="en-US" dirty="0"/>
              <a:t>prediction [1]</a:t>
            </a:r>
          </a:p>
          <a:p>
            <a:pPr lvl="1"/>
            <a:r>
              <a:rPr lang="en-US" dirty="0"/>
              <a:t>Learns ML model for cost of each physical operator</a:t>
            </a:r>
          </a:p>
          <a:p>
            <a:pPr lvl="1"/>
            <a:r>
              <a:rPr lang="en-US" dirty="0"/>
              <a:t>Regression ML task</a:t>
            </a:r>
          </a:p>
        </p:txBody>
      </p:sp>
      <p:sp>
        <p:nvSpPr>
          <p:cNvPr id="4" name="TextBox 3">
            <a:extLst>
              <a:ext uri="{FF2B5EF4-FFF2-40B4-BE49-F238E27FC236}">
                <a16:creationId xmlns:a16="http://schemas.microsoft.com/office/drawing/2014/main" id="{6979130A-851C-4199-B94E-CF0131295E71}"/>
              </a:ext>
            </a:extLst>
          </p:cNvPr>
          <p:cNvSpPr txBox="1"/>
          <p:nvPr/>
        </p:nvSpPr>
        <p:spPr>
          <a:xfrm>
            <a:off x="546506" y="6022078"/>
            <a:ext cx="11157670" cy="369332"/>
          </a:xfrm>
          <a:prstGeom prst="rect">
            <a:avLst/>
          </a:prstGeom>
          <a:noFill/>
        </p:spPr>
        <p:txBody>
          <a:bodyPr wrap="none" rtlCol="0">
            <a:spAutoFit/>
          </a:bodyPr>
          <a:lstStyle/>
          <a:p>
            <a:r>
              <a:rPr lang="en-US" dirty="0"/>
              <a:t>Li, </a:t>
            </a:r>
            <a:r>
              <a:rPr lang="en-US" dirty="0" err="1"/>
              <a:t>Jiexing</a:t>
            </a:r>
            <a:r>
              <a:rPr lang="en-US" dirty="0"/>
              <a:t>, et al. "Robust estimation of resource consumption for SQL queries using statistical techniques." VLDB 2012</a:t>
            </a:r>
          </a:p>
        </p:txBody>
      </p:sp>
      <p:sp>
        <p:nvSpPr>
          <p:cNvPr id="5" name="Date Placeholder 4">
            <a:extLst>
              <a:ext uri="{FF2B5EF4-FFF2-40B4-BE49-F238E27FC236}">
                <a16:creationId xmlns:a16="http://schemas.microsoft.com/office/drawing/2014/main" id="{4D9CE7B4-FE9A-48AA-9FC8-D9002636E7C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2BA9F61-B290-4D7B-95F7-A8FA947CD6D3}"/>
              </a:ext>
            </a:extLst>
          </p:cNvPr>
          <p:cNvSpPr>
            <a:spLocks noGrp="1"/>
          </p:cNvSpPr>
          <p:nvPr>
            <p:ph type="ftr" sz="quarter" idx="11"/>
          </p:nvPr>
        </p:nvSpPr>
        <p:spPr/>
        <p:txBody>
          <a:bodyPr/>
          <a:lstStyle/>
          <a:p>
            <a:r>
              <a:rPr lang="en-US"/>
              <a:t>ACM SIGMOD 2019</a:t>
            </a:r>
          </a:p>
        </p:txBody>
      </p:sp>
      <p:sp>
        <p:nvSpPr>
          <p:cNvPr id="7" name="Slide Number Placeholder 6">
            <a:extLst>
              <a:ext uri="{FF2B5EF4-FFF2-40B4-BE49-F238E27FC236}">
                <a16:creationId xmlns:a16="http://schemas.microsoft.com/office/drawing/2014/main" id="{4976BF85-BEC3-41EB-BC3A-7014B8B030C6}"/>
              </a:ext>
            </a:extLst>
          </p:cNvPr>
          <p:cNvSpPr>
            <a:spLocks noGrp="1"/>
          </p:cNvSpPr>
          <p:nvPr>
            <p:ph type="sldNum" sz="quarter" idx="12"/>
          </p:nvPr>
        </p:nvSpPr>
        <p:spPr/>
        <p:txBody>
          <a:bodyPr/>
          <a:lstStyle/>
          <a:p>
            <a:fld id="{0FFC6287-B86D-4992-B5FB-5E7DB9687DA9}" type="slidenum">
              <a:rPr lang="en-US" smtClean="0"/>
              <a:t>10</a:t>
            </a:fld>
            <a:endParaRPr lang="en-US"/>
          </a:p>
        </p:txBody>
      </p:sp>
    </p:spTree>
    <p:extLst>
      <p:ext uri="{BB962C8B-B14F-4D97-AF65-F5344CB8AC3E}">
        <p14:creationId xmlns:p14="http://schemas.microsoft.com/office/powerpoint/2010/main" val="278248343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331E0F-D840-422A-9BBC-84219DEE9E23}"/>
              </a:ext>
            </a:extLst>
          </p:cNvPr>
          <p:cNvSpPr>
            <a:spLocks noGrp="1"/>
          </p:cNvSpPr>
          <p:nvPr>
            <p:ph type="title"/>
          </p:nvPr>
        </p:nvSpPr>
        <p:spPr/>
        <p:txBody>
          <a:bodyPr/>
          <a:lstStyle/>
          <a:p>
            <a:r>
              <a:rPr lang="en-US" dirty="0"/>
              <a:t>Workloads</a:t>
            </a: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E60EAB1-9CBF-4CB1-ABE5-C590E25A5270}"/>
                  </a:ext>
                </a:extLst>
              </p:cNvPr>
              <p:cNvSpPr>
                <a:spLocks noGrp="1"/>
              </p:cNvSpPr>
              <p:nvPr>
                <p:ph sz="half" idx="1"/>
              </p:nvPr>
            </p:nvSpPr>
            <p:spPr>
              <a:xfrm>
                <a:off x="516910" y="1493822"/>
                <a:ext cx="5285502" cy="4808540"/>
              </a:xfrm>
            </p:spPr>
            <p:txBody>
              <a:bodyPr>
                <a:normAutofit fontScale="92500" lnSpcReduction="20000"/>
              </a:bodyPr>
              <a:lstStyle/>
              <a:p>
                <a:r>
                  <a:rPr lang="en-US" sz="2400" dirty="0"/>
                  <a:t>15 workloads with TPC-H, TPC-DS, and real customer workloads with row store and column store</a:t>
                </a:r>
              </a:p>
              <a:p>
                <a:endParaRPr lang="en-US" sz="2400" dirty="0"/>
              </a:p>
              <a:p>
                <a:r>
                  <a:rPr lang="en-US" sz="2400" dirty="0"/>
                  <a:t>Enumerate index configurations to generate multiple plans for each query</a:t>
                </a:r>
              </a:p>
              <a:p>
                <a:endParaRPr lang="en-US" sz="2400" dirty="0"/>
              </a:p>
              <a:p>
                <a:r>
                  <a:rPr lang="en-US" sz="2400" dirty="0"/>
                  <a:t>Execute the plans and measure the CPU execution cost</a:t>
                </a:r>
              </a:p>
              <a:p>
                <a:endParaRPr lang="en-US" sz="2400" dirty="0"/>
              </a:p>
              <a:p>
                <a:r>
                  <a:rPr lang="en-US" sz="2400" dirty="0"/>
                  <a:t>~2M plan pairs in total</a:t>
                </a:r>
              </a:p>
              <a:p>
                <a:endParaRPr lang="en-US" sz="2400" dirty="0"/>
              </a:p>
              <a:p>
                <a14:m>
                  <m:oMath xmlns:m="http://schemas.openxmlformats.org/officeDocument/2006/math">
                    <m:r>
                      <a:rPr lang="en-US" sz="2400" b="1" i="1">
                        <a:latin typeface="Cambria Math" panose="02040503050406030204" pitchFamily="18" charset="0"/>
                      </a:rPr>
                      <m:t>𝝀</m:t>
                    </m:r>
                    <m:r>
                      <a:rPr lang="en-US" sz="2400" b="1" i="1">
                        <a:latin typeface="Cambria Math" panose="02040503050406030204" pitchFamily="18" charset="0"/>
                      </a:rPr>
                      <m:t>=</m:t>
                    </m:r>
                    <m:r>
                      <a:rPr lang="en-US" sz="2400" b="1" i="1">
                        <a:latin typeface="Cambria Math" panose="02040503050406030204" pitchFamily="18" charset="0"/>
                      </a:rPr>
                      <m:t>𝟎</m:t>
                    </m:r>
                    <m:r>
                      <a:rPr lang="en-US" sz="2400" b="1" i="1">
                        <a:latin typeface="Cambria Math" panose="02040503050406030204" pitchFamily="18" charset="0"/>
                      </a:rPr>
                      <m:t>.</m:t>
                    </m:r>
                    <m:r>
                      <a:rPr lang="en-US" sz="2400" b="1" i="1">
                        <a:latin typeface="Cambria Math" panose="02040503050406030204" pitchFamily="18" charset="0"/>
                      </a:rPr>
                      <m:t>𝟐</m:t>
                    </m:r>
                    <m:r>
                      <a:rPr lang="en-US" sz="2400" b="1" i="1" smtClean="0">
                        <a:latin typeface="Cambria Math" panose="02040503050406030204" pitchFamily="18" charset="0"/>
                      </a:rPr>
                      <m:t> </m:t>
                    </m:r>
                  </m:oMath>
                </a14:m>
                <a:endParaRPr lang="en-US" sz="2400" b="1" i="1" dirty="0">
                  <a:latin typeface="Cambria Math" panose="02040503050406030204" pitchFamily="18" charset="0"/>
                </a:endParaRPr>
              </a:p>
              <a:p>
                <a:pPr lvl="1"/>
                <a14:m>
                  <m:oMath xmlns:m="http://schemas.openxmlformats.org/officeDocument/2006/math">
                    <m:r>
                      <m:rPr>
                        <m:sty m:val="p"/>
                      </m:rPr>
                      <a:rPr lang="en-US" sz="1992" b="0" i="0" smtClean="0">
                        <a:latin typeface="Cambria Math" panose="02040503050406030204" pitchFamily="18" charset="0"/>
                      </a:rPr>
                      <m:t>new</m:t>
                    </m:r>
                  </m:oMath>
                </a14:m>
                <a:r>
                  <a:rPr lang="en-US" sz="1992" dirty="0"/>
                  <a:t> plan must be 20% slower to be called regression</a:t>
                </a:r>
              </a:p>
            </p:txBody>
          </p:sp>
        </mc:Choice>
        <mc:Fallback xmlns="">
          <p:sp>
            <p:nvSpPr>
              <p:cNvPr id="2" name="Text Placeholder 1">
                <a:extLst>
                  <a:ext uri="{FF2B5EF4-FFF2-40B4-BE49-F238E27FC236}">
                    <a16:creationId xmlns:a16="http://schemas.microsoft.com/office/drawing/2014/main" id="{8E60EAB1-9CBF-4CB1-ABE5-C590E25A5270}"/>
                  </a:ext>
                </a:extLst>
              </p:cNvPr>
              <p:cNvSpPr>
                <a:spLocks noGrp="1" noRot="1" noChangeAspect="1" noMove="1" noResize="1" noEditPoints="1" noAdjustHandles="1" noChangeArrowheads="1" noChangeShapeType="1" noTextEdit="1"/>
              </p:cNvSpPr>
              <p:nvPr>
                <p:ph sz="half" idx="1"/>
              </p:nvPr>
            </p:nvSpPr>
            <p:spPr>
              <a:xfrm>
                <a:off x="516910" y="1493822"/>
                <a:ext cx="5285502" cy="4808540"/>
              </a:xfrm>
              <a:blipFill>
                <a:blip r:embed="rId2"/>
                <a:stretch>
                  <a:fillRect l="-1384" t="-2662" r="-2076"/>
                </a:stretch>
              </a:blipFill>
            </p:spPr>
            <p:txBody>
              <a:bodyPr/>
              <a:lstStyle/>
              <a:p>
                <a:r>
                  <a:rPr lang="en-US">
                    <a:noFill/>
                  </a:rPr>
                  <a:t> </a:t>
                </a:r>
              </a:p>
            </p:txBody>
          </p:sp>
        </mc:Fallback>
      </mc:AlternateContent>
      <p:sp>
        <p:nvSpPr>
          <p:cNvPr id="6" name="Content Placeholder 5">
            <a:extLst>
              <a:ext uri="{FF2B5EF4-FFF2-40B4-BE49-F238E27FC236}">
                <a16:creationId xmlns:a16="http://schemas.microsoft.com/office/drawing/2014/main" id="{87C89928-6F29-4B04-9377-1A63B390CF7B}"/>
              </a:ext>
            </a:extLst>
          </p:cNvPr>
          <p:cNvSpPr>
            <a:spLocks noGrp="1"/>
          </p:cNvSpPr>
          <p:nvPr>
            <p:ph sz="half" idx="2"/>
          </p:nvPr>
        </p:nvSpPr>
        <p:spPr/>
        <p:txBody>
          <a:bodyPr>
            <a:normAutofit fontScale="92500" lnSpcReduction="20000"/>
          </a:bodyPr>
          <a:lstStyle/>
          <a:p>
            <a:endParaRPr lang="en-US"/>
          </a:p>
        </p:txBody>
      </p:sp>
      <p:graphicFrame>
        <p:nvGraphicFramePr>
          <p:cNvPr id="5" name="Table 4">
            <a:extLst>
              <a:ext uri="{FF2B5EF4-FFF2-40B4-BE49-F238E27FC236}">
                <a16:creationId xmlns:a16="http://schemas.microsoft.com/office/drawing/2014/main" id="{9044E5E8-4165-4B6A-A7CA-31B759B56B1B}"/>
              </a:ext>
            </a:extLst>
          </p:cNvPr>
          <p:cNvGraphicFramePr>
            <a:graphicFrameLocks noGrp="1"/>
          </p:cNvGraphicFramePr>
          <p:nvPr>
            <p:extLst>
              <p:ext uri="{D42A27DB-BD31-4B8C-83A1-F6EECF244321}">
                <p14:modId xmlns:p14="http://schemas.microsoft.com/office/powerpoint/2010/main" val="3566776667"/>
              </p:ext>
            </p:extLst>
          </p:nvPr>
        </p:nvGraphicFramePr>
        <p:xfrm>
          <a:off x="6231751" y="817123"/>
          <a:ext cx="6054096" cy="5939536"/>
        </p:xfrm>
        <a:graphic>
          <a:graphicData uri="http://schemas.openxmlformats.org/drawingml/2006/table">
            <a:tbl>
              <a:tblPr firstRow="1" bandRow="1">
                <a:tableStyleId>{5C22544A-7EE6-4342-B048-85BDC9FD1C3A}</a:tableStyleId>
              </a:tblPr>
              <a:tblGrid>
                <a:gridCol w="1853030">
                  <a:extLst>
                    <a:ext uri="{9D8B030D-6E8A-4147-A177-3AD203B41FA5}">
                      <a16:colId xmlns:a16="http://schemas.microsoft.com/office/drawing/2014/main" val="3226130470"/>
                    </a:ext>
                  </a:extLst>
                </a:gridCol>
                <a:gridCol w="951643">
                  <a:extLst>
                    <a:ext uri="{9D8B030D-6E8A-4147-A177-3AD203B41FA5}">
                      <a16:colId xmlns:a16="http://schemas.microsoft.com/office/drawing/2014/main" val="990630155"/>
                    </a:ext>
                  </a:extLst>
                </a:gridCol>
                <a:gridCol w="959743">
                  <a:extLst>
                    <a:ext uri="{9D8B030D-6E8A-4147-A177-3AD203B41FA5}">
                      <a16:colId xmlns:a16="http://schemas.microsoft.com/office/drawing/2014/main" val="4251300823"/>
                    </a:ext>
                  </a:extLst>
                </a:gridCol>
                <a:gridCol w="1025379">
                  <a:extLst>
                    <a:ext uri="{9D8B030D-6E8A-4147-A177-3AD203B41FA5}">
                      <a16:colId xmlns:a16="http://schemas.microsoft.com/office/drawing/2014/main" val="427918094"/>
                    </a:ext>
                  </a:extLst>
                </a:gridCol>
                <a:gridCol w="1264301">
                  <a:extLst>
                    <a:ext uri="{9D8B030D-6E8A-4147-A177-3AD203B41FA5}">
                      <a16:colId xmlns:a16="http://schemas.microsoft.com/office/drawing/2014/main" val="695603912"/>
                    </a:ext>
                  </a:extLst>
                </a:gridCol>
              </a:tblGrid>
              <a:tr h="340468">
                <a:tc>
                  <a:txBody>
                    <a:bodyPr/>
                    <a:lstStyle/>
                    <a:p>
                      <a:r>
                        <a:rPr lang="en-US" dirty="0"/>
                        <a:t>Workload</a:t>
                      </a:r>
                    </a:p>
                  </a:txBody>
                  <a:tcPr/>
                </a:tc>
                <a:tc>
                  <a:txBody>
                    <a:bodyPr/>
                    <a:lstStyle/>
                    <a:p>
                      <a:pPr algn="ctr"/>
                      <a:r>
                        <a:rPr lang="en-US" dirty="0"/>
                        <a:t>DB Size</a:t>
                      </a:r>
                    </a:p>
                  </a:txBody>
                  <a:tcPr/>
                </a:tc>
                <a:tc>
                  <a:txBody>
                    <a:bodyPr/>
                    <a:lstStyle/>
                    <a:p>
                      <a:pPr algn="ctr"/>
                      <a:r>
                        <a:rPr lang="en-US" dirty="0"/>
                        <a:t>#Tables</a:t>
                      </a:r>
                    </a:p>
                  </a:txBody>
                  <a:tcPr/>
                </a:tc>
                <a:tc>
                  <a:txBody>
                    <a:bodyPr/>
                    <a:lstStyle/>
                    <a:p>
                      <a:pPr algn="ctr"/>
                      <a:r>
                        <a:rPr lang="en-US" dirty="0"/>
                        <a:t>Query #</a:t>
                      </a:r>
                    </a:p>
                  </a:txBody>
                  <a:tcPr/>
                </a:tc>
                <a:tc>
                  <a:txBody>
                    <a:bodyPr/>
                    <a:lstStyle/>
                    <a:p>
                      <a:pPr algn="ctr"/>
                      <a:r>
                        <a:rPr lang="en-US" dirty="0"/>
                        <a:t>Avg Joins #</a:t>
                      </a:r>
                    </a:p>
                  </a:txBody>
                  <a:tcPr/>
                </a:tc>
                <a:extLst>
                  <a:ext uri="{0D108BD9-81ED-4DB2-BD59-A6C34878D82A}">
                    <a16:rowId xmlns:a16="http://schemas.microsoft.com/office/drawing/2014/main" val="4092488822"/>
                  </a:ext>
                </a:extLst>
              </a:tr>
              <a:tr h="365986">
                <a:tc>
                  <a:txBody>
                    <a:bodyPr/>
                    <a:lstStyle/>
                    <a:p>
                      <a:r>
                        <a:rPr lang="en-US" dirty="0"/>
                        <a:t>TPC-DS 10G</a:t>
                      </a:r>
                    </a:p>
                  </a:txBody>
                  <a:tcPr/>
                </a:tc>
                <a:tc>
                  <a:txBody>
                    <a:bodyPr/>
                    <a:lstStyle/>
                    <a:p>
                      <a:pPr algn="ctr"/>
                      <a:r>
                        <a:rPr lang="en-US" dirty="0"/>
                        <a:t>11</a:t>
                      </a:r>
                    </a:p>
                  </a:txBody>
                  <a:tcPr/>
                </a:tc>
                <a:tc>
                  <a:txBody>
                    <a:bodyPr/>
                    <a:lstStyle/>
                    <a:p>
                      <a:pPr algn="ctr"/>
                      <a:r>
                        <a:rPr lang="en-US" dirty="0"/>
                        <a:t>24</a:t>
                      </a:r>
                    </a:p>
                  </a:txBody>
                  <a:tcPr/>
                </a:tc>
                <a:tc>
                  <a:txBody>
                    <a:bodyPr/>
                    <a:lstStyle/>
                    <a:p>
                      <a:pPr algn="ctr"/>
                      <a:r>
                        <a:rPr lang="en-US" dirty="0"/>
                        <a:t>92</a:t>
                      </a:r>
                    </a:p>
                  </a:txBody>
                  <a:tcPr/>
                </a:tc>
                <a:tc>
                  <a:txBody>
                    <a:bodyPr/>
                    <a:lstStyle/>
                    <a:p>
                      <a:pPr algn="ctr"/>
                      <a:r>
                        <a:rPr lang="en-US" dirty="0"/>
                        <a:t>8</a:t>
                      </a:r>
                    </a:p>
                  </a:txBody>
                  <a:tcPr/>
                </a:tc>
                <a:extLst>
                  <a:ext uri="{0D108BD9-81ED-4DB2-BD59-A6C34878D82A}">
                    <a16:rowId xmlns:a16="http://schemas.microsoft.com/office/drawing/2014/main" val="2955272152"/>
                  </a:ext>
                </a:extLst>
              </a:tr>
              <a:tr h="365986">
                <a:tc>
                  <a:txBody>
                    <a:bodyPr/>
                    <a:lstStyle/>
                    <a:p>
                      <a:r>
                        <a:rPr lang="en-US" dirty="0"/>
                        <a:t>TPC-DS 100G</a:t>
                      </a:r>
                    </a:p>
                  </a:txBody>
                  <a:tcPr/>
                </a:tc>
                <a:tc>
                  <a:txBody>
                    <a:bodyPr/>
                    <a:lstStyle/>
                    <a:p>
                      <a:pPr algn="ctr"/>
                      <a:r>
                        <a:rPr lang="en-US" dirty="0"/>
                        <a:t>88</a:t>
                      </a:r>
                    </a:p>
                  </a:txBody>
                  <a:tcPr/>
                </a:tc>
                <a:tc>
                  <a:txBody>
                    <a:bodyPr/>
                    <a:lstStyle/>
                    <a:p>
                      <a:pPr algn="ctr"/>
                      <a:r>
                        <a:rPr lang="en-US" dirty="0"/>
                        <a:t>24</a:t>
                      </a:r>
                    </a:p>
                  </a:txBody>
                  <a:tcPr/>
                </a:tc>
                <a:tc>
                  <a:txBody>
                    <a:bodyPr/>
                    <a:lstStyle/>
                    <a:p>
                      <a:pPr algn="ctr"/>
                      <a:r>
                        <a:rPr lang="en-US" dirty="0"/>
                        <a:t>92</a:t>
                      </a:r>
                    </a:p>
                  </a:txBody>
                  <a:tcPr/>
                </a:tc>
                <a:tc>
                  <a:txBody>
                    <a:bodyPr/>
                    <a:lstStyle/>
                    <a:p>
                      <a:pPr algn="ctr"/>
                      <a:r>
                        <a:rPr lang="en-US" dirty="0"/>
                        <a:t>8</a:t>
                      </a:r>
                    </a:p>
                  </a:txBody>
                  <a:tcPr/>
                </a:tc>
                <a:extLst>
                  <a:ext uri="{0D108BD9-81ED-4DB2-BD59-A6C34878D82A}">
                    <a16:rowId xmlns:a16="http://schemas.microsoft.com/office/drawing/2014/main" val="1710506845"/>
                  </a:ext>
                </a:extLst>
              </a:tr>
              <a:tr h="365986">
                <a:tc>
                  <a:txBody>
                    <a:bodyPr/>
                    <a:lstStyle/>
                    <a:p>
                      <a:r>
                        <a:rPr lang="en-US" dirty="0"/>
                        <a:t>TPC-H 10G </a:t>
                      </a:r>
                      <a:r>
                        <a:rPr lang="en-US" dirty="0" err="1"/>
                        <a:t>Zipf</a:t>
                      </a:r>
                      <a:endParaRPr lang="en-US" dirty="0"/>
                    </a:p>
                  </a:txBody>
                  <a:tcPr/>
                </a:tc>
                <a:tc>
                  <a:txBody>
                    <a:bodyPr/>
                    <a:lstStyle/>
                    <a:p>
                      <a:pPr algn="ctr"/>
                      <a:r>
                        <a:rPr lang="en-US" dirty="0"/>
                        <a:t>12</a:t>
                      </a:r>
                    </a:p>
                  </a:txBody>
                  <a:tcPr/>
                </a:tc>
                <a:tc>
                  <a:txBody>
                    <a:bodyPr/>
                    <a:lstStyle/>
                    <a:p>
                      <a:pPr algn="ctr"/>
                      <a:r>
                        <a:rPr lang="en-US" dirty="0"/>
                        <a:t>8</a:t>
                      </a:r>
                    </a:p>
                  </a:txBody>
                  <a:tcPr/>
                </a:tc>
                <a:tc>
                  <a:txBody>
                    <a:bodyPr/>
                    <a:lstStyle/>
                    <a:p>
                      <a:pPr algn="ctr"/>
                      <a:r>
                        <a:rPr lang="en-US" dirty="0"/>
                        <a:t>22</a:t>
                      </a:r>
                    </a:p>
                  </a:txBody>
                  <a:tcPr/>
                </a:tc>
                <a:tc>
                  <a:txBody>
                    <a:bodyPr/>
                    <a:lstStyle/>
                    <a:p>
                      <a:pPr algn="ctr"/>
                      <a:r>
                        <a:rPr lang="en-US" dirty="0"/>
                        <a:t>3</a:t>
                      </a:r>
                    </a:p>
                  </a:txBody>
                  <a:tcPr/>
                </a:tc>
                <a:extLst>
                  <a:ext uri="{0D108BD9-81ED-4DB2-BD59-A6C34878D82A}">
                    <a16:rowId xmlns:a16="http://schemas.microsoft.com/office/drawing/2014/main" val="4148762865"/>
                  </a:ext>
                </a:extLst>
              </a:tr>
              <a:tr h="365986">
                <a:tc>
                  <a:txBody>
                    <a:bodyPr/>
                    <a:lstStyle/>
                    <a:p>
                      <a:r>
                        <a:rPr lang="en-US" dirty="0"/>
                        <a:t>TPC-H 100G </a:t>
                      </a:r>
                      <a:r>
                        <a:rPr lang="en-US" dirty="0" err="1"/>
                        <a:t>Zipf</a:t>
                      </a:r>
                      <a:endParaRPr lang="en-US" dirty="0"/>
                    </a:p>
                  </a:txBody>
                  <a:tcPr/>
                </a:tc>
                <a:tc>
                  <a:txBody>
                    <a:bodyPr/>
                    <a:lstStyle/>
                    <a:p>
                      <a:pPr algn="ctr"/>
                      <a:r>
                        <a:rPr lang="en-US" dirty="0"/>
                        <a:t>132</a:t>
                      </a:r>
                    </a:p>
                  </a:txBody>
                  <a:tcPr/>
                </a:tc>
                <a:tc>
                  <a:txBody>
                    <a:bodyPr/>
                    <a:lstStyle/>
                    <a:p>
                      <a:pPr algn="ctr"/>
                      <a:r>
                        <a:rPr lang="en-US" dirty="0"/>
                        <a:t>8</a:t>
                      </a:r>
                    </a:p>
                  </a:txBody>
                  <a:tcPr/>
                </a:tc>
                <a:tc>
                  <a:txBody>
                    <a:bodyPr/>
                    <a:lstStyle/>
                    <a:p>
                      <a:pPr algn="ctr"/>
                      <a:r>
                        <a:rPr lang="en-US" dirty="0"/>
                        <a:t>22</a:t>
                      </a:r>
                    </a:p>
                  </a:txBody>
                  <a:tcPr/>
                </a:tc>
                <a:tc>
                  <a:txBody>
                    <a:bodyPr/>
                    <a:lstStyle/>
                    <a:p>
                      <a:pPr algn="ctr"/>
                      <a:r>
                        <a:rPr lang="en-US" dirty="0"/>
                        <a:t>3</a:t>
                      </a:r>
                    </a:p>
                  </a:txBody>
                  <a:tcPr/>
                </a:tc>
                <a:extLst>
                  <a:ext uri="{0D108BD9-81ED-4DB2-BD59-A6C34878D82A}">
                    <a16:rowId xmlns:a16="http://schemas.microsoft.com/office/drawing/2014/main" val="2796508025"/>
                  </a:ext>
                </a:extLst>
              </a:tr>
              <a:tr h="365986">
                <a:tc>
                  <a:txBody>
                    <a:bodyPr/>
                    <a:lstStyle/>
                    <a:p>
                      <a:r>
                        <a:rPr lang="en-US" dirty="0"/>
                        <a:t>Customer 1</a:t>
                      </a:r>
                    </a:p>
                  </a:txBody>
                  <a:tcPr/>
                </a:tc>
                <a:tc>
                  <a:txBody>
                    <a:bodyPr/>
                    <a:lstStyle/>
                    <a:p>
                      <a:pPr algn="ctr"/>
                      <a:r>
                        <a:rPr lang="en-US" dirty="0"/>
                        <a:t>88</a:t>
                      </a:r>
                    </a:p>
                  </a:txBody>
                  <a:tcPr/>
                </a:tc>
                <a:tc>
                  <a:txBody>
                    <a:bodyPr/>
                    <a:lstStyle/>
                    <a:p>
                      <a:pPr algn="ctr"/>
                      <a:r>
                        <a:rPr lang="en-US" dirty="0"/>
                        <a:t>20</a:t>
                      </a:r>
                    </a:p>
                  </a:txBody>
                  <a:tcPr/>
                </a:tc>
                <a:tc>
                  <a:txBody>
                    <a:bodyPr/>
                    <a:lstStyle/>
                    <a:p>
                      <a:pPr algn="ctr"/>
                      <a:r>
                        <a:rPr lang="en-US" dirty="0"/>
                        <a:t>111</a:t>
                      </a:r>
                    </a:p>
                  </a:txBody>
                  <a:tcPr/>
                </a:tc>
                <a:tc>
                  <a:txBody>
                    <a:bodyPr/>
                    <a:lstStyle/>
                    <a:p>
                      <a:pPr algn="ctr"/>
                      <a:r>
                        <a:rPr lang="en-US" dirty="0"/>
                        <a:t>6</a:t>
                      </a:r>
                    </a:p>
                  </a:txBody>
                  <a:tcPr/>
                </a:tc>
                <a:extLst>
                  <a:ext uri="{0D108BD9-81ED-4DB2-BD59-A6C34878D82A}">
                    <a16:rowId xmlns:a16="http://schemas.microsoft.com/office/drawing/2014/main" val="1349442251"/>
                  </a:ext>
                </a:extLst>
              </a:tr>
              <a:tr h="365986">
                <a:tc>
                  <a:txBody>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lang="en-US" dirty="0"/>
                        <a:t>Customer 2</a:t>
                      </a:r>
                    </a:p>
                  </a:txBody>
                  <a:tcPr/>
                </a:tc>
                <a:tc>
                  <a:txBody>
                    <a:bodyPr/>
                    <a:lstStyle/>
                    <a:p>
                      <a:pPr algn="ctr"/>
                      <a:r>
                        <a:rPr lang="en-US" dirty="0"/>
                        <a:t>1723</a:t>
                      </a:r>
                    </a:p>
                  </a:txBody>
                  <a:tcPr/>
                </a:tc>
                <a:tc>
                  <a:txBody>
                    <a:bodyPr/>
                    <a:lstStyle/>
                    <a:p>
                      <a:pPr algn="ctr"/>
                      <a:r>
                        <a:rPr lang="en-US" dirty="0"/>
                        <a:t>23</a:t>
                      </a:r>
                    </a:p>
                  </a:txBody>
                  <a:tcPr/>
                </a:tc>
                <a:tc>
                  <a:txBody>
                    <a:bodyPr/>
                    <a:lstStyle/>
                    <a:p>
                      <a:pPr algn="ctr"/>
                      <a:r>
                        <a:rPr lang="en-US" dirty="0"/>
                        <a:t>34</a:t>
                      </a:r>
                    </a:p>
                  </a:txBody>
                  <a:tcPr/>
                </a:tc>
                <a:tc>
                  <a:txBody>
                    <a:bodyPr/>
                    <a:lstStyle/>
                    <a:p>
                      <a:pPr algn="ctr"/>
                      <a:r>
                        <a:rPr lang="en-US" dirty="0"/>
                        <a:t>7</a:t>
                      </a:r>
                    </a:p>
                  </a:txBody>
                  <a:tcPr/>
                </a:tc>
                <a:extLst>
                  <a:ext uri="{0D108BD9-81ED-4DB2-BD59-A6C34878D82A}">
                    <a16:rowId xmlns:a16="http://schemas.microsoft.com/office/drawing/2014/main" val="2021067263"/>
                  </a:ext>
                </a:extLst>
              </a:tr>
              <a:tr h="365986">
                <a:tc>
                  <a:txBody>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lang="en-US" dirty="0"/>
                        <a:t>Customer 3</a:t>
                      </a:r>
                    </a:p>
                  </a:txBody>
                  <a:tcPr/>
                </a:tc>
                <a:tc>
                  <a:txBody>
                    <a:bodyPr/>
                    <a:lstStyle/>
                    <a:p>
                      <a:pPr algn="ctr"/>
                      <a:r>
                        <a:rPr lang="en-US" dirty="0"/>
                        <a:t>45</a:t>
                      </a:r>
                    </a:p>
                  </a:txBody>
                  <a:tcPr/>
                </a:tc>
                <a:tc>
                  <a:txBody>
                    <a:bodyPr/>
                    <a:lstStyle/>
                    <a:p>
                      <a:pPr algn="ctr"/>
                      <a:r>
                        <a:rPr lang="en-US" dirty="0"/>
                        <a:t>614</a:t>
                      </a:r>
                    </a:p>
                  </a:txBody>
                  <a:tcPr/>
                </a:tc>
                <a:tc>
                  <a:txBody>
                    <a:bodyPr/>
                    <a:lstStyle/>
                    <a:p>
                      <a:pPr algn="ctr"/>
                      <a:r>
                        <a:rPr lang="en-US" dirty="0"/>
                        <a:t>32</a:t>
                      </a:r>
                    </a:p>
                  </a:txBody>
                  <a:tcPr/>
                </a:tc>
                <a:tc>
                  <a:txBody>
                    <a:bodyPr/>
                    <a:lstStyle/>
                    <a:p>
                      <a:pPr algn="ctr"/>
                      <a:r>
                        <a:rPr lang="en-US" dirty="0"/>
                        <a:t>8</a:t>
                      </a:r>
                    </a:p>
                  </a:txBody>
                  <a:tcPr/>
                </a:tc>
                <a:extLst>
                  <a:ext uri="{0D108BD9-81ED-4DB2-BD59-A6C34878D82A}">
                    <a16:rowId xmlns:a16="http://schemas.microsoft.com/office/drawing/2014/main" val="3341515990"/>
                  </a:ext>
                </a:extLst>
              </a:tr>
              <a:tr h="365986">
                <a:tc>
                  <a:txBody>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lang="en-US" dirty="0"/>
                        <a:t>Customer 4</a:t>
                      </a:r>
                    </a:p>
                  </a:txBody>
                  <a:tcPr/>
                </a:tc>
                <a:tc>
                  <a:txBody>
                    <a:bodyPr/>
                    <a:lstStyle/>
                    <a:p>
                      <a:pPr algn="ctr"/>
                      <a:r>
                        <a:rPr lang="en-US" dirty="0"/>
                        <a:t>1</a:t>
                      </a:r>
                    </a:p>
                  </a:txBody>
                  <a:tcPr/>
                </a:tc>
                <a:tc>
                  <a:txBody>
                    <a:bodyPr/>
                    <a:lstStyle/>
                    <a:p>
                      <a:pPr algn="ctr"/>
                      <a:r>
                        <a:rPr lang="en-US" dirty="0"/>
                        <a:t>8</a:t>
                      </a:r>
                    </a:p>
                  </a:txBody>
                  <a:tcPr/>
                </a:tc>
                <a:tc>
                  <a:txBody>
                    <a:bodyPr/>
                    <a:lstStyle/>
                    <a:p>
                      <a:pPr algn="ctr"/>
                      <a:r>
                        <a:rPr lang="en-US" dirty="0"/>
                        <a:t>125</a:t>
                      </a:r>
                    </a:p>
                  </a:txBody>
                  <a:tcPr/>
                </a:tc>
                <a:tc>
                  <a:txBody>
                    <a:bodyPr/>
                    <a:lstStyle/>
                    <a:p>
                      <a:pPr algn="ctr"/>
                      <a:r>
                        <a:rPr lang="en-US" dirty="0"/>
                        <a:t>2</a:t>
                      </a:r>
                    </a:p>
                  </a:txBody>
                  <a:tcPr/>
                </a:tc>
                <a:extLst>
                  <a:ext uri="{0D108BD9-81ED-4DB2-BD59-A6C34878D82A}">
                    <a16:rowId xmlns:a16="http://schemas.microsoft.com/office/drawing/2014/main" val="646627116"/>
                  </a:ext>
                </a:extLst>
              </a:tr>
              <a:tr h="365986">
                <a:tc>
                  <a:txBody>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lang="en-US" dirty="0"/>
                        <a:t>Customer 5</a:t>
                      </a:r>
                    </a:p>
                  </a:txBody>
                  <a:tcPr/>
                </a:tc>
                <a:tc>
                  <a:txBody>
                    <a:bodyPr/>
                    <a:lstStyle/>
                    <a:p>
                      <a:pPr algn="ctr"/>
                      <a:r>
                        <a:rPr lang="en-US" dirty="0"/>
                        <a:t>283</a:t>
                      </a:r>
                    </a:p>
                  </a:txBody>
                  <a:tcPr/>
                </a:tc>
                <a:tc>
                  <a:txBody>
                    <a:bodyPr/>
                    <a:lstStyle/>
                    <a:p>
                      <a:pPr algn="ctr"/>
                      <a:r>
                        <a:rPr lang="en-US" dirty="0"/>
                        <a:t>3394</a:t>
                      </a:r>
                    </a:p>
                  </a:txBody>
                  <a:tcPr/>
                </a:tc>
                <a:tc>
                  <a:txBody>
                    <a:bodyPr/>
                    <a:lstStyle/>
                    <a:p>
                      <a:pPr algn="ctr"/>
                      <a:r>
                        <a:rPr lang="en-US" dirty="0"/>
                        <a:t>35</a:t>
                      </a:r>
                    </a:p>
                  </a:txBody>
                  <a:tcPr/>
                </a:tc>
                <a:tc>
                  <a:txBody>
                    <a:bodyPr/>
                    <a:lstStyle/>
                    <a:p>
                      <a:pPr algn="ctr"/>
                      <a:r>
                        <a:rPr lang="en-US" dirty="0"/>
                        <a:t>7</a:t>
                      </a:r>
                    </a:p>
                  </a:txBody>
                  <a:tcPr/>
                </a:tc>
                <a:extLst>
                  <a:ext uri="{0D108BD9-81ED-4DB2-BD59-A6C34878D82A}">
                    <a16:rowId xmlns:a16="http://schemas.microsoft.com/office/drawing/2014/main" val="3166995885"/>
                  </a:ext>
                </a:extLst>
              </a:tr>
              <a:tr h="365986">
                <a:tc>
                  <a:txBody>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lang="en-US" dirty="0"/>
                        <a:t>Customer 6</a:t>
                      </a:r>
                    </a:p>
                  </a:txBody>
                  <a:tcPr/>
                </a:tc>
                <a:tc>
                  <a:txBody>
                    <a:bodyPr/>
                    <a:lstStyle/>
                    <a:p>
                      <a:pPr algn="ctr"/>
                      <a:r>
                        <a:rPr lang="en-US" dirty="0"/>
                        <a:t>10</a:t>
                      </a:r>
                    </a:p>
                  </a:txBody>
                  <a:tcPr/>
                </a:tc>
                <a:tc>
                  <a:txBody>
                    <a:bodyPr/>
                    <a:lstStyle/>
                    <a:p>
                      <a:pPr algn="ctr"/>
                      <a:r>
                        <a:rPr lang="en-US" dirty="0"/>
                        <a:t>474</a:t>
                      </a:r>
                    </a:p>
                  </a:txBody>
                  <a:tcPr/>
                </a:tc>
                <a:tc>
                  <a:txBody>
                    <a:bodyPr/>
                    <a:lstStyle/>
                    <a:p>
                      <a:pPr algn="ctr"/>
                      <a:r>
                        <a:rPr lang="en-US" dirty="0"/>
                        <a:t>311</a:t>
                      </a:r>
                    </a:p>
                  </a:txBody>
                  <a:tcPr/>
                </a:tc>
                <a:tc>
                  <a:txBody>
                    <a:bodyPr/>
                    <a:lstStyle/>
                    <a:p>
                      <a:pPr algn="ctr"/>
                      <a:r>
                        <a:rPr lang="en-US" dirty="0"/>
                        <a:t>21</a:t>
                      </a:r>
                    </a:p>
                  </a:txBody>
                  <a:tcPr/>
                </a:tc>
                <a:extLst>
                  <a:ext uri="{0D108BD9-81ED-4DB2-BD59-A6C34878D82A}">
                    <a16:rowId xmlns:a16="http://schemas.microsoft.com/office/drawing/2014/main" val="2161785035"/>
                  </a:ext>
                </a:extLst>
              </a:tr>
              <a:tr h="365986">
                <a:tc>
                  <a:txBody>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lang="en-US" dirty="0"/>
                        <a:t>Customer 7</a:t>
                      </a:r>
                    </a:p>
                  </a:txBody>
                  <a:tcPr/>
                </a:tc>
                <a:tc>
                  <a:txBody>
                    <a:bodyPr/>
                    <a:lstStyle/>
                    <a:p>
                      <a:pPr algn="ctr"/>
                      <a:r>
                        <a:rPr lang="en-US" dirty="0"/>
                        <a:t>93</a:t>
                      </a:r>
                    </a:p>
                  </a:txBody>
                  <a:tcPr/>
                </a:tc>
                <a:tc>
                  <a:txBody>
                    <a:bodyPr/>
                    <a:lstStyle/>
                    <a:p>
                      <a:pPr algn="ctr"/>
                      <a:r>
                        <a:rPr lang="en-US" dirty="0"/>
                        <a:t>22</a:t>
                      </a:r>
                    </a:p>
                  </a:txBody>
                  <a:tcPr/>
                </a:tc>
                <a:tc>
                  <a:txBody>
                    <a:bodyPr/>
                    <a:lstStyle/>
                    <a:p>
                      <a:pPr algn="ctr"/>
                      <a:r>
                        <a:rPr lang="en-US" dirty="0"/>
                        <a:t>23</a:t>
                      </a:r>
                    </a:p>
                  </a:txBody>
                  <a:tcPr/>
                </a:tc>
                <a:tc>
                  <a:txBody>
                    <a:bodyPr/>
                    <a:lstStyle/>
                    <a:p>
                      <a:pPr algn="ctr"/>
                      <a:r>
                        <a:rPr lang="en-US" dirty="0"/>
                        <a:t>5</a:t>
                      </a:r>
                    </a:p>
                  </a:txBody>
                  <a:tcPr/>
                </a:tc>
                <a:extLst>
                  <a:ext uri="{0D108BD9-81ED-4DB2-BD59-A6C34878D82A}">
                    <a16:rowId xmlns:a16="http://schemas.microsoft.com/office/drawing/2014/main" val="503668690"/>
                  </a:ext>
                </a:extLst>
              </a:tr>
              <a:tr h="365986">
                <a:tc>
                  <a:txBody>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lang="en-US" dirty="0"/>
                        <a:t>Customer 8</a:t>
                      </a:r>
                    </a:p>
                  </a:txBody>
                  <a:tcPr/>
                </a:tc>
                <a:tc>
                  <a:txBody>
                    <a:bodyPr/>
                    <a:lstStyle/>
                    <a:p>
                      <a:pPr algn="ctr"/>
                      <a:r>
                        <a:rPr lang="en-US" dirty="0"/>
                        <a:t>0.3</a:t>
                      </a:r>
                    </a:p>
                  </a:txBody>
                  <a:tcPr/>
                </a:tc>
                <a:tc>
                  <a:txBody>
                    <a:bodyPr/>
                    <a:lstStyle/>
                    <a:p>
                      <a:pPr algn="ctr"/>
                      <a:r>
                        <a:rPr lang="en-US" dirty="0"/>
                        <a:t>129</a:t>
                      </a:r>
                    </a:p>
                  </a:txBody>
                  <a:tcPr/>
                </a:tc>
                <a:tc>
                  <a:txBody>
                    <a:bodyPr/>
                    <a:lstStyle/>
                    <a:p>
                      <a:pPr algn="ctr"/>
                      <a:r>
                        <a:rPr lang="en-US" dirty="0"/>
                        <a:t>474</a:t>
                      </a:r>
                    </a:p>
                  </a:txBody>
                  <a:tcPr/>
                </a:tc>
                <a:tc>
                  <a:txBody>
                    <a:bodyPr/>
                    <a:lstStyle/>
                    <a:p>
                      <a:pPr algn="ctr"/>
                      <a:r>
                        <a:rPr lang="en-US" dirty="0"/>
                        <a:t>1</a:t>
                      </a:r>
                    </a:p>
                  </a:txBody>
                  <a:tcPr/>
                </a:tc>
                <a:extLst>
                  <a:ext uri="{0D108BD9-81ED-4DB2-BD59-A6C34878D82A}">
                    <a16:rowId xmlns:a16="http://schemas.microsoft.com/office/drawing/2014/main" val="3334588281"/>
                  </a:ext>
                </a:extLst>
              </a:tr>
              <a:tr h="365986">
                <a:tc>
                  <a:txBody>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lang="en-US" dirty="0"/>
                        <a:t>Customer 9</a:t>
                      </a:r>
                    </a:p>
                  </a:txBody>
                  <a:tcPr/>
                </a:tc>
                <a:tc>
                  <a:txBody>
                    <a:bodyPr/>
                    <a:lstStyle/>
                    <a:p>
                      <a:pPr algn="ctr"/>
                      <a:r>
                        <a:rPr lang="en-US" dirty="0"/>
                        <a:t>49</a:t>
                      </a:r>
                    </a:p>
                  </a:txBody>
                  <a:tcPr/>
                </a:tc>
                <a:tc>
                  <a:txBody>
                    <a:bodyPr/>
                    <a:lstStyle/>
                    <a:p>
                      <a:pPr algn="ctr"/>
                      <a:r>
                        <a:rPr lang="en-US" dirty="0"/>
                        <a:t>7</a:t>
                      </a:r>
                    </a:p>
                  </a:txBody>
                  <a:tcPr/>
                </a:tc>
                <a:tc>
                  <a:txBody>
                    <a:bodyPr/>
                    <a:lstStyle/>
                    <a:p>
                      <a:pPr algn="ctr"/>
                      <a:r>
                        <a:rPr lang="en-US" dirty="0"/>
                        <a:t>15</a:t>
                      </a:r>
                    </a:p>
                  </a:txBody>
                  <a:tcPr/>
                </a:tc>
                <a:tc>
                  <a:txBody>
                    <a:bodyPr/>
                    <a:lstStyle/>
                    <a:p>
                      <a:pPr algn="ctr"/>
                      <a:r>
                        <a:rPr lang="en-US" dirty="0"/>
                        <a:t>2</a:t>
                      </a:r>
                    </a:p>
                  </a:txBody>
                  <a:tcPr/>
                </a:tc>
                <a:extLst>
                  <a:ext uri="{0D108BD9-81ED-4DB2-BD59-A6C34878D82A}">
                    <a16:rowId xmlns:a16="http://schemas.microsoft.com/office/drawing/2014/main" val="345899234"/>
                  </a:ext>
                </a:extLst>
              </a:tr>
              <a:tr h="365986">
                <a:tc>
                  <a:txBody>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lang="en-US" dirty="0"/>
                        <a:t>Customer 10</a:t>
                      </a:r>
                    </a:p>
                  </a:txBody>
                  <a:tcPr/>
                </a:tc>
                <a:tc>
                  <a:txBody>
                    <a:bodyPr/>
                    <a:lstStyle/>
                    <a:p>
                      <a:pPr algn="ctr"/>
                      <a:r>
                        <a:rPr lang="en-US" dirty="0"/>
                        <a:t>17</a:t>
                      </a:r>
                    </a:p>
                  </a:txBody>
                  <a:tcPr/>
                </a:tc>
                <a:tc>
                  <a:txBody>
                    <a:bodyPr/>
                    <a:lstStyle/>
                    <a:p>
                      <a:pPr algn="ctr"/>
                      <a:r>
                        <a:rPr lang="en-US" dirty="0"/>
                        <a:t>32</a:t>
                      </a:r>
                    </a:p>
                  </a:txBody>
                  <a:tcPr/>
                </a:tc>
                <a:tc>
                  <a:txBody>
                    <a:bodyPr/>
                    <a:lstStyle/>
                    <a:p>
                      <a:pPr algn="ctr"/>
                      <a:r>
                        <a:rPr lang="en-US" dirty="0"/>
                        <a:t>10</a:t>
                      </a:r>
                    </a:p>
                  </a:txBody>
                  <a:tcPr/>
                </a:tc>
                <a:tc>
                  <a:txBody>
                    <a:bodyPr/>
                    <a:lstStyle/>
                    <a:p>
                      <a:pPr algn="ctr"/>
                      <a:r>
                        <a:rPr lang="en-US" dirty="0"/>
                        <a:t>8</a:t>
                      </a:r>
                    </a:p>
                  </a:txBody>
                  <a:tcPr/>
                </a:tc>
                <a:extLst>
                  <a:ext uri="{0D108BD9-81ED-4DB2-BD59-A6C34878D82A}">
                    <a16:rowId xmlns:a16="http://schemas.microsoft.com/office/drawing/2014/main" val="2753436374"/>
                  </a:ext>
                </a:extLst>
              </a:tr>
              <a:tr h="365986">
                <a:tc>
                  <a:txBody>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lang="en-US" dirty="0"/>
                        <a:t>Customer 11</a:t>
                      </a:r>
                    </a:p>
                  </a:txBody>
                  <a:tcPr/>
                </a:tc>
                <a:tc>
                  <a:txBody>
                    <a:bodyPr/>
                    <a:lstStyle/>
                    <a:p>
                      <a:pPr algn="ctr"/>
                      <a:r>
                        <a:rPr lang="en-US" dirty="0"/>
                        <a:t>7</a:t>
                      </a:r>
                    </a:p>
                  </a:txBody>
                  <a:tcPr/>
                </a:tc>
                <a:tc>
                  <a:txBody>
                    <a:bodyPr/>
                    <a:lstStyle/>
                    <a:p>
                      <a:pPr algn="ctr"/>
                      <a:r>
                        <a:rPr lang="en-US" dirty="0"/>
                        <a:t>81</a:t>
                      </a:r>
                    </a:p>
                  </a:txBody>
                  <a:tcPr/>
                </a:tc>
                <a:tc>
                  <a:txBody>
                    <a:bodyPr/>
                    <a:lstStyle/>
                    <a:p>
                      <a:pPr algn="ctr"/>
                      <a:r>
                        <a:rPr lang="en-US" dirty="0"/>
                        <a:t>399</a:t>
                      </a:r>
                    </a:p>
                  </a:txBody>
                  <a:tcPr/>
                </a:tc>
                <a:tc>
                  <a:txBody>
                    <a:bodyPr/>
                    <a:lstStyle/>
                    <a:p>
                      <a:pPr algn="ctr"/>
                      <a:r>
                        <a:rPr lang="en-US" dirty="0"/>
                        <a:t>1</a:t>
                      </a:r>
                    </a:p>
                  </a:txBody>
                  <a:tcPr/>
                </a:tc>
                <a:extLst>
                  <a:ext uri="{0D108BD9-81ED-4DB2-BD59-A6C34878D82A}">
                    <a16:rowId xmlns:a16="http://schemas.microsoft.com/office/drawing/2014/main" val="2022364709"/>
                  </a:ext>
                </a:extLst>
              </a:tr>
            </a:tbl>
          </a:graphicData>
        </a:graphic>
      </p:graphicFrame>
      <p:sp>
        <p:nvSpPr>
          <p:cNvPr id="4" name="Date Placeholder 3">
            <a:extLst>
              <a:ext uri="{FF2B5EF4-FFF2-40B4-BE49-F238E27FC236}">
                <a16:creationId xmlns:a16="http://schemas.microsoft.com/office/drawing/2014/main" id="{5408610C-A85B-4E0B-91B7-600BC6418D9D}"/>
              </a:ext>
            </a:extLst>
          </p:cNvPr>
          <p:cNvSpPr>
            <a:spLocks noGrp="1"/>
          </p:cNvSpPr>
          <p:nvPr>
            <p:ph type="dt" sz="half" idx="10"/>
          </p:nvPr>
        </p:nvSpPr>
        <p:spPr/>
        <p:txBody>
          <a:bodyPr/>
          <a:lstStyle/>
          <a:p>
            <a:endParaRPr lang="en-US"/>
          </a:p>
        </p:txBody>
      </p:sp>
      <p:sp>
        <p:nvSpPr>
          <p:cNvPr id="7" name="Footer Placeholder 6">
            <a:extLst>
              <a:ext uri="{FF2B5EF4-FFF2-40B4-BE49-F238E27FC236}">
                <a16:creationId xmlns:a16="http://schemas.microsoft.com/office/drawing/2014/main" id="{DA9F2AFC-8ED6-4DDE-A648-B36B31A69A22}"/>
              </a:ext>
            </a:extLst>
          </p:cNvPr>
          <p:cNvSpPr>
            <a:spLocks noGrp="1"/>
          </p:cNvSpPr>
          <p:nvPr>
            <p:ph type="ftr" sz="quarter" idx="11"/>
          </p:nvPr>
        </p:nvSpPr>
        <p:spPr/>
        <p:txBody>
          <a:bodyPr/>
          <a:lstStyle/>
          <a:p>
            <a:r>
              <a:rPr lang="en-US"/>
              <a:t>ACM SIGMOD 2019</a:t>
            </a:r>
          </a:p>
        </p:txBody>
      </p:sp>
      <p:sp>
        <p:nvSpPr>
          <p:cNvPr id="8" name="Slide Number Placeholder 7">
            <a:extLst>
              <a:ext uri="{FF2B5EF4-FFF2-40B4-BE49-F238E27FC236}">
                <a16:creationId xmlns:a16="http://schemas.microsoft.com/office/drawing/2014/main" id="{2E0AA01B-3C58-4957-9C49-E15370631165}"/>
              </a:ext>
            </a:extLst>
          </p:cNvPr>
          <p:cNvSpPr>
            <a:spLocks noGrp="1"/>
          </p:cNvSpPr>
          <p:nvPr>
            <p:ph type="sldNum" sz="quarter" idx="12"/>
          </p:nvPr>
        </p:nvSpPr>
        <p:spPr/>
        <p:txBody>
          <a:bodyPr/>
          <a:lstStyle/>
          <a:p>
            <a:fld id="{0FFC6287-B86D-4992-B5FB-5E7DB9687DA9}" type="slidenum">
              <a:rPr lang="en-US" smtClean="0"/>
              <a:t>11</a:t>
            </a:fld>
            <a:endParaRPr lang="en-US"/>
          </a:p>
        </p:txBody>
      </p:sp>
    </p:spTree>
    <p:extLst>
      <p:ext uri="{BB962C8B-B14F-4D97-AF65-F5344CB8AC3E}">
        <p14:creationId xmlns:p14="http://schemas.microsoft.com/office/powerpoint/2010/main" val="110655705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D3BAE-795C-4268-A4B0-91F1BA09D5D2}"/>
              </a:ext>
            </a:extLst>
          </p:cNvPr>
          <p:cNvSpPr>
            <a:spLocks noGrp="1"/>
          </p:cNvSpPr>
          <p:nvPr>
            <p:ph type="title"/>
          </p:nvPr>
        </p:nvSpPr>
        <p:spPr/>
        <p:txBody>
          <a:bodyPr/>
          <a:lstStyle/>
          <a:p>
            <a:r>
              <a:rPr lang="en-US" dirty="0"/>
              <a:t>Metrics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288759-806A-4937-9D8A-F1BC966F71B3}"/>
                  </a:ext>
                </a:extLst>
              </p:cNvPr>
              <p:cNvSpPr>
                <a:spLocks noGrp="1"/>
              </p:cNvSpPr>
              <p:nvPr>
                <p:ph idx="1"/>
              </p:nvPr>
            </p:nvSpPr>
            <p:spPr>
              <a:xfrm>
                <a:off x="549276" y="1854283"/>
                <a:ext cx="11032192" cy="4677145"/>
              </a:xfrm>
            </p:spPr>
            <p:txBody>
              <a:bodyPr>
                <a:normAutofit/>
              </a:bodyPr>
              <a:lstStyle/>
              <a:p>
                <a14:m>
                  <m:oMath xmlns:m="http://schemas.openxmlformats.org/officeDocument/2006/math">
                    <m:r>
                      <a:rPr lang="en-US" sz="2400" i="1" smtClean="0">
                        <a:latin typeface="Cambria Math" panose="02040503050406030204" pitchFamily="18" charset="0"/>
                      </a:rPr>
                      <m:t>𝐴𝑐𝑐𝑢𝑟𝑎𝑐𝑦</m:t>
                    </m:r>
                    <m:r>
                      <a:rPr lang="en-US" sz="240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𝐶𝑜𝑟𝑟𝑒𝑐𝑡</m:t>
                        </m:r>
                        <m:r>
                          <a:rPr lang="en-US" sz="2400" i="1">
                            <a:latin typeface="Cambria Math" panose="02040503050406030204" pitchFamily="18" charset="0"/>
                          </a:rPr>
                          <m:t> </m:t>
                        </m:r>
                        <m:r>
                          <a:rPr lang="en-US" sz="2400" i="1">
                            <a:latin typeface="Cambria Math" panose="02040503050406030204" pitchFamily="18" charset="0"/>
                          </a:rPr>
                          <m:t>𝑃𝑟𝑒𝑑𝑖𝑐𝑡𝑖𝑜𝑛𝑠</m:t>
                        </m:r>
                      </m:num>
                      <m:den>
                        <m:r>
                          <a:rPr lang="en-US" sz="2400" i="1">
                            <a:latin typeface="Cambria Math" panose="02040503050406030204" pitchFamily="18" charset="0"/>
                          </a:rPr>
                          <m:t>𝑇𝑜𝑡𝑎𝑙</m:t>
                        </m:r>
                        <m:r>
                          <a:rPr lang="en-US" sz="2400" i="1">
                            <a:latin typeface="Cambria Math" panose="02040503050406030204" pitchFamily="18" charset="0"/>
                          </a:rPr>
                          <m:t> </m:t>
                        </m:r>
                        <m:r>
                          <a:rPr lang="en-US" sz="2400" i="1">
                            <a:latin typeface="Cambria Math" panose="02040503050406030204" pitchFamily="18" charset="0"/>
                          </a:rPr>
                          <m:t>𝑁𝑢𝑚𝑏𝑒𝑟</m:t>
                        </m:r>
                        <m:r>
                          <a:rPr lang="en-US" sz="2400" i="1">
                            <a:latin typeface="Cambria Math" panose="02040503050406030204" pitchFamily="18" charset="0"/>
                          </a:rPr>
                          <m:t> </m:t>
                        </m:r>
                        <m:r>
                          <a:rPr lang="en-US" sz="2400" i="1">
                            <a:latin typeface="Cambria Math" panose="02040503050406030204" pitchFamily="18" charset="0"/>
                          </a:rPr>
                          <m:t>𝑜𝑓</m:t>
                        </m:r>
                        <m:r>
                          <a:rPr lang="en-US" sz="2400" i="1">
                            <a:latin typeface="Cambria Math" panose="02040503050406030204" pitchFamily="18" charset="0"/>
                          </a:rPr>
                          <m:t> </m:t>
                        </m:r>
                        <m:r>
                          <a:rPr lang="en-US" sz="2400" i="1">
                            <a:latin typeface="Cambria Math" panose="02040503050406030204" pitchFamily="18" charset="0"/>
                          </a:rPr>
                          <m:t>𝑃𝑟𝑒𝑑𝑖𝑐𝑡𝑖𝑜𝑛𝑠</m:t>
                        </m:r>
                      </m:den>
                    </m:f>
                  </m:oMath>
                </a14:m>
                <a:endParaRPr lang="en-US" sz="2400" dirty="0"/>
              </a:p>
              <a:p>
                <a:endParaRPr lang="en-US" sz="2400" dirty="0"/>
              </a:p>
              <a:p>
                <a14:m>
                  <m:oMath xmlns:m="http://schemas.openxmlformats.org/officeDocument/2006/math">
                    <m:r>
                      <a:rPr lang="en-US" sz="2400" i="1">
                        <a:latin typeface="Cambria Math" panose="02040503050406030204" pitchFamily="18" charset="0"/>
                      </a:rPr>
                      <m:t>𝐹</m:t>
                    </m:r>
                    <m:r>
                      <a:rPr lang="en-US" sz="2400" i="1">
                        <a:latin typeface="Cambria Math" panose="02040503050406030204" pitchFamily="18" charset="0"/>
                      </a:rPr>
                      <m:t>1 </m:t>
                    </m:r>
                    <m:r>
                      <a:rPr lang="en-US" sz="2400" i="1">
                        <a:latin typeface="Cambria Math" panose="02040503050406030204" pitchFamily="18" charset="0"/>
                      </a:rPr>
                      <m:t>𝑠𝑐𝑜𝑟𝑒</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𝑅𝑒𝑐𝑎𝑙𝑙</m:t>
                        </m:r>
                        <m:r>
                          <a:rPr lang="en-US" sz="2400" i="1">
                            <a:latin typeface="Cambria Math" panose="02040503050406030204" pitchFamily="18" charset="0"/>
                          </a:rPr>
                          <m:t>.  </m:t>
                        </m:r>
                        <m:r>
                          <a:rPr lang="en-US" sz="2400" i="1">
                            <a:latin typeface="Cambria Math" panose="02040503050406030204" pitchFamily="18" charset="0"/>
                          </a:rPr>
                          <m:t>𝑃𝑟𝑒𝑐𝑖𝑠𝑖𝑜𝑛</m:t>
                        </m:r>
                      </m:num>
                      <m:den>
                        <m:r>
                          <a:rPr lang="en-US" sz="2400" i="1">
                            <a:latin typeface="Cambria Math" panose="02040503050406030204" pitchFamily="18" charset="0"/>
                          </a:rPr>
                          <m:t>𝑅𝑒𝑐𝑎𝑙𝑙</m:t>
                        </m:r>
                        <m:r>
                          <a:rPr lang="en-US" sz="2400" i="1">
                            <a:latin typeface="Cambria Math" panose="02040503050406030204" pitchFamily="18" charset="0"/>
                          </a:rPr>
                          <m:t>+</m:t>
                        </m:r>
                        <m:r>
                          <a:rPr lang="en-US" sz="2400" i="1">
                            <a:latin typeface="Cambria Math" panose="02040503050406030204" pitchFamily="18" charset="0"/>
                          </a:rPr>
                          <m:t>𝑃𝑟𝑒𝑐𝑖𝑠𝑖𝑜𝑛</m:t>
                        </m:r>
                      </m:den>
                    </m:f>
                  </m:oMath>
                </a14:m>
                <a:endParaRPr lang="en-US" sz="2400" dirty="0"/>
              </a:p>
              <a:p>
                <a:pPr marL="0" indent="0">
                  <a:buNone/>
                </a:pPr>
                <a:endParaRPr lang="en-US" sz="24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𝑅𝑒𝑐𝑎𝑙𝑙</m:t>
                      </m:r>
                      <m:r>
                        <a:rPr lang="en-US" sz="2400" i="1">
                          <a:latin typeface="Cambria Math" panose="02040503050406030204" pitchFamily="18" charset="0"/>
                        </a:rPr>
                        <m:t>=</m:t>
                      </m:r>
                      <m:r>
                        <a:rPr lang="en-US" sz="2400" i="1">
                          <a:latin typeface="Cambria Math" panose="02040503050406030204" pitchFamily="18" charset="0"/>
                        </a:rPr>
                        <m:t>𝐹𝑟𝑎𝑐𝑡𝑖𝑜𝑛</m:t>
                      </m:r>
                      <m:r>
                        <a:rPr lang="en-US" sz="2400" i="1">
                          <a:latin typeface="Cambria Math" panose="02040503050406030204" pitchFamily="18" charset="0"/>
                        </a:rPr>
                        <m:t> </m:t>
                      </m:r>
                      <m:r>
                        <a:rPr lang="en-US" sz="2400" i="1">
                          <a:latin typeface="Cambria Math" panose="02040503050406030204" pitchFamily="18" charset="0"/>
                        </a:rPr>
                        <m:t>𝑜𝑓</m:t>
                      </m:r>
                      <m:r>
                        <a:rPr lang="en-US" sz="2400" i="1">
                          <a:latin typeface="Cambria Math" panose="02040503050406030204" pitchFamily="18" charset="0"/>
                        </a:rPr>
                        <m:t> </m:t>
                      </m:r>
                      <m:r>
                        <a:rPr lang="en-US" sz="2400" i="1">
                          <a:latin typeface="Cambria Math" panose="02040503050406030204" pitchFamily="18" charset="0"/>
                        </a:rPr>
                        <m:t>𝑎𝑙𝑙</m:t>
                      </m:r>
                      <m:r>
                        <a:rPr lang="en-US" sz="2400" i="1">
                          <a:latin typeface="Cambria Math" panose="02040503050406030204" pitchFamily="18" charset="0"/>
                        </a:rPr>
                        <m:t> </m:t>
                      </m:r>
                      <m:r>
                        <a:rPr lang="en-US" sz="2400" i="1">
                          <a:latin typeface="Cambria Math" panose="02040503050406030204" pitchFamily="18" charset="0"/>
                        </a:rPr>
                        <m:t>𝑟𝑒𝑔𝑟𝑒𝑠𝑠𝑖𝑜𝑛𝑠</m:t>
                      </m:r>
                      <m:r>
                        <a:rPr lang="en-US" sz="2400" i="1">
                          <a:latin typeface="Cambria Math" panose="02040503050406030204" pitchFamily="18" charset="0"/>
                        </a:rPr>
                        <m:t> </m:t>
                      </m:r>
                      <m:r>
                        <a:rPr lang="en-US" sz="2400" i="1">
                          <a:latin typeface="Cambria Math" panose="02040503050406030204" pitchFamily="18" charset="0"/>
                        </a:rPr>
                        <m:t>𝑡h𝑎𝑡</m:t>
                      </m:r>
                      <m:r>
                        <a:rPr lang="en-US" sz="2400" i="1">
                          <a:latin typeface="Cambria Math" panose="02040503050406030204" pitchFamily="18" charset="0"/>
                        </a:rPr>
                        <m:t> </m:t>
                      </m:r>
                      <m:r>
                        <a:rPr lang="en-US" sz="2400" i="1">
                          <a:latin typeface="Cambria Math" panose="02040503050406030204" pitchFamily="18" charset="0"/>
                        </a:rPr>
                        <m:t>𝑎𝑟𝑒</m:t>
                      </m:r>
                      <m:r>
                        <a:rPr lang="en-US" sz="2400" i="1">
                          <a:latin typeface="Cambria Math" panose="02040503050406030204" pitchFamily="18" charset="0"/>
                        </a:rPr>
                        <m:t> </m:t>
                      </m:r>
                      <m:r>
                        <a:rPr lang="en-US" sz="2400" i="1">
                          <a:latin typeface="Cambria Math" panose="02040503050406030204" pitchFamily="18" charset="0"/>
                        </a:rPr>
                        <m:t>𝑐𝑜𝑟𝑟𝑒𝑐𝑡𝑙𝑦</m:t>
                      </m:r>
                      <m:r>
                        <a:rPr lang="en-US" sz="2400" i="1">
                          <a:latin typeface="Cambria Math" panose="02040503050406030204" pitchFamily="18" charset="0"/>
                        </a:rPr>
                        <m:t> </m:t>
                      </m:r>
                      <m:r>
                        <a:rPr lang="en-US" sz="2400" i="1">
                          <a:latin typeface="Cambria Math" panose="02040503050406030204" pitchFamily="18" charset="0"/>
                        </a:rPr>
                        <m:t>𝑝𝑟𝑒𝑑𝑖𝑐𝑡𝑒𝑑</m:t>
                      </m:r>
                    </m:oMath>
                  </m:oMathPara>
                </a14:m>
                <a:endParaRPr lang="en-US" sz="2400" dirty="0"/>
              </a:p>
              <a:p>
                <a:pPr marL="0" indent="0">
                  <a:buNone/>
                </a:pPr>
                <a:endParaRPr lang="en-US" sz="24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𝑃𝑟𝑒𝑐𝑖𝑠𝑖𝑜𝑛</m:t>
                      </m:r>
                      <m:r>
                        <a:rPr lang="en-US" sz="2400" b="0" i="1" smtClean="0">
                          <a:latin typeface="Cambria Math" panose="02040503050406030204" pitchFamily="18" charset="0"/>
                        </a:rPr>
                        <m:t>= </m:t>
                      </m:r>
                      <m:r>
                        <a:rPr lang="en-US" sz="2400" i="1">
                          <a:latin typeface="Cambria Math" panose="02040503050406030204" pitchFamily="18" charset="0"/>
                        </a:rPr>
                        <m:t>𝐹𝑟𝑎𝑐𝑡𝑖𝑜𝑛</m:t>
                      </m:r>
                      <m:r>
                        <a:rPr lang="en-US" sz="2400" i="1">
                          <a:latin typeface="Cambria Math" panose="02040503050406030204" pitchFamily="18" charset="0"/>
                        </a:rPr>
                        <m:t> </m:t>
                      </m:r>
                      <m:r>
                        <a:rPr lang="en-US" sz="2400" i="1">
                          <a:latin typeface="Cambria Math" panose="02040503050406030204" pitchFamily="18" charset="0"/>
                        </a:rPr>
                        <m:t>𝑜𝑓</m:t>
                      </m:r>
                      <m:r>
                        <a:rPr lang="en-US" sz="2400" i="1">
                          <a:latin typeface="Cambria Math" panose="02040503050406030204" pitchFamily="18" charset="0"/>
                        </a:rPr>
                        <m:t> </m:t>
                      </m:r>
                      <m:r>
                        <a:rPr lang="en-US" sz="2400" i="1">
                          <a:latin typeface="Cambria Math" panose="02040503050406030204" pitchFamily="18" charset="0"/>
                        </a:rPr>
                        <m:t>𝑝𝑟𝑒𝑑𝑖𝑐𝑡𝑒𝑑</m:t>
                      </m:r>
                      <m:r>
                        <a:rPr lang="en-US" sz="2400" i="1">
                          <a:latin typeface="Cambria Math" panose="02040503050406030204" pitchFamily="18" charset="0"/>
                        </a:rPr>
                        <m:t> </m:t>
                      </m:r>
                      <m:r>
                        <a:rPr lang="en-US" sz="2400" i="1">
                          <a:latin typeface="Cambria Math" panose="02040503050406030204" pitchFamily="18" charset="0"/>
                        </a:rPr>
                        <m:t>𝑟𝑒𝑔𝑟𝑒𝑠𝑠𝑖𝑜𝑛𝑠</m:t>
                      </m:r>
                      <m:r>
                        <a:rPr lang="en-US" sz="2400" i="1">
                          <a:latin typeface="Cambria Math" panose="02040503050406030204" pitchFamily="18" charset="0"/>
                        </a:rPr>
                        <m:t> </m:t>
                      </m:r>
                      <m:r>
                        <a:rPr lang="en-US" sz="2400" i="1">
                          <a:latin typeface="Cambria Math" panose="02040503050406030204" pitchFamily="18" charset="0"/>
                        </a:rPr>
                        <m:t>𝑡h𝑎𝑡</m:t>
                      </m:r>
                      <m:r>
                        <a:rPr lang="en-US" sz="2400" i="1">
                          <a:latin typeface="Cambria Math" panose="02040503050406030204" pitchFamily="18" charset="0"/>
                        </a:rPr>
                        <m:t> </m:t>
                      </m:r>
                      <m:r>
                        <a:rPr lang="en-US" sz="2400" i="1">
                          <a:latin typeface="Cambria Math" panose="02040503050406030204" pitchFamily="18" charset="0"/>
                        </a:rPr>
                        <m:t>𝑎𝑟𝑒</m:t>
                      </m:r>
                      <m:r>
                        <a:rPr lang="en-US" sz="2400" i="1">
                          <a:latin typeface="Cambria Math" panose="02040503050406030204" pitchFamily="18" charset="0"/>
                        </a:rPr>
                        <m:t> </m:t>
                      </m:r>
                      <m:r>
                        <a:rPr lang="en-US" sz="2400" i="1">
                          <a:latin typeface="Cambria Math" panose="02040503050406030204" pitchFamily="18" charset="0"/>
                        </a:rPr>
                        <m:t>𝑎𝑐𝑡𝑢𝑎𝑙𝑙𝑦</m:t>
                      </m:r>
                      <m:r>
                        <a:rPr lang="en-US" sz="2400" i="1">
                          <a:latin typeface="Cambria Math" panose="02040503050406030204" pitchFamily="18" charset="0"/>
                        </a:rPr>
                        <m:t> </m:t>
                      </m:r>
                      <m:r>
                        <a:rPr lang="en-US" sz="2400" i="1">
                          <a:latin typeface="Cambria Math" panose="02040503050406030204" pitchFamily="18" charset="0"/>
                        </a:rPr>
                        <m:t>𝑟𝑒𝑔𝑟𝑒𝑠𝑠𝑖𝑜𝑛𝑠</m:t>
                      </m:r>
                    </m:oMath>
                  </m:oMathPara>
                </a14:m>
                <a:endParaRPr lang="en-US" sz="2400" dirty="0"/>
              </a:p>
              <a:p>
                <a:endParaRPr lang="en-US" sz="2400" dirty="0"/>
              </a:p>
            </p:txBody>
          </p:sp>
        </mc:Choice>
        <mc:Fallback xmlns="">
          <p:sp>
            <p:nvSpPr>
              <p:cNvPr id="3" name="Content Placeholder 2">
                <a:extLst>
                  <a:ext uri="{FF2B5EF4-FFF2-40B4-BE49-F238E27FC236}">
                    <a16:creationId xmlns:a16="http://schemas.microsoft.com/office/drawing/2014/main" id="{ED288759-806A-4937-9D8A-F1BC966F71B3}"/>
                  </a:ext>
                </a:extLst>
              </p:cNvPr>
              <p:cNvSpPr>
                <a:spLocks noGrp="1" noRot="1" noChangeAspect="1" noMove="1" noResize="1" noEditPoints="1" noAdjustHandles="1" noChangeArrowheads="1" noChangeShapeType="1" noTextEdit="1"/>
              </p:cNvSpPr>
              <p:nvPr>
                <p:ph idx="1"/>
              </p:nvPr>
            </p:nvSpPr>
            <p:spPr>
              <a:xfrm>
                <a:off x="549276" y="1854283"/>
                <a:ext cx="11032192" cy="4677145"/>
              </a:xfrm>
              <a:blipFill>
                <a:blip r:embed="rId2"/>
                <a:stretch>
                  <a:fillRect/>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77312A99-EBC2-402D-87A6-4D85E5520E4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7721559-4B89-4C24-88F5-EC65EE8A16E3}"/>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C9669965-79C6-4BA3-9AF3-C920EFCEE18B}"/>
              </a:ext>
            </a:extLst>
          </p:cNvPr>
          <p:cNvSpPr>
            <a:spLocks noGrp="1"/>
          </p:cNvSpPr>
          <p:nvPr>
            <p:ph type="sldNum" sz="quarter" idx="12"/>
          </p:nvPr>
        </p:nvSpPr>
        <p:spPr/>
        <p:txBody>
          <a:bodyPr/>
          <a:lstStyle/>
          <a:p>
            <a:fld id="{0FFC6287-B86D-4992-B5FB-5E7DB9687DA9}" type="slidenum">
              <a:rPr lang="en-US" smtClean="0"/>
              <a:t>12</a:t>
            </a:fld>
            <a:endParaRPr lang="en-US"/>
          </a:p>
        </p:txBody>
      </p:sp>
    </p:spTree>
    <p:extLst>
      <p:ext uri="{BB962C8B-B14F-4D97-AF65-F5344CB8AC3E}">
        <p14:creationId xmlns:p14="http://schemas.microsoft.com/office/powerpoint/2010/main" val="241165903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82411F-D0C6-4E6E-803C-08ACC09DD73A}"/>
              </a:ext>
            </a:extLst>
          </p:cNvPr>
          <p:cNvSpPr>
            <a:spLocks noGrp="1"/>
          </p:cNvSpPr>
          <p:nvPr>
            <p:ph type="title"/>
          </p:nvPr>
        </p:nvSpPr>
        <p:spPr/>
        <p:txBody>
          <a:bodyPr>
            <a:normAutofit/>
          </a:bodyPr>
          <a:lstStyle/>
          <a:p>
            <a:r>
              <a:rPr lang="en-US" dirty="0"/>
              <a:t>Existing Solutions: Accuracy</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5A4067E-E051-4C6B-94C1-12AEC5CF1C8D}"/>
                  </a:ext>
                </a:extLst>
              </p:cNvPr>
              <p:cNvSpPr>
                <a:spLocks noGrp="1"/>
              </p:cNvSpPr>
              <p:nvPr>
                <p:ph sz="half" idx="1"/>
              </p:nvPr>
            </p:nvSpPr>
            <p:spPr/>
            <p:txBody>
              <a:bodyPr>
                <a:normAutofit/>
              </a:bodyPr>
              <a:lstStyle/>
              <a:p>
                <a:r>
                  <a:rPr lang="en-US" sz="2800" dirty="0"/>
                  <a:t>Randomly split plans into 80% train and 20% test data</a:t>
                </a:r>
              </a:p>
              <a:p>
                <a:r>
                  <a:rPr lang="en-US" sz="2800" dirty="0"/>
                  <a:t>Predict </a:t>
                </a:r>
                <a14:m>
                  <m:oMath xmlns:m="http://schemas.openxmlformats.org/officeDocument/2006/math">
                    <m:r>
                      <a:rPr lang="en-US" sz="2800" i="1" dirty="0" smtClean="0">
                        <a:latin typeface="Cambria Math" panose="02040503050406030204" pitchFamily="18" charset="0"/>
                      </a:rPr>
                      <m:t>𝐼𝑠𝑅𝑒𝑔𝑟𝑒𝑠𝑠𝑖𝑜𝑛</m:t>
                    </m:r>
                  </m:oMath>
                </a14:m>
                <a:r>
                  <a:rPr lang="en-US" sz="2800" dirty="0"/>
                  <a:t> with estimated cost</a:t>
                </a:r>
              </a:p>
              <a:p>
                <a:r>
                  <a:rPr lang="en-US" sz="2800" dirty="0"/>
                  <a:t>ML-based model is even worse than the optimizer</a:t>
                </a:r>
              </a:p>
            </p:txBody>
          </p:sp>
        </mc:Choice>
        <mc:Fallback xmlns="">
          <p:sp>
            <p:nvSpPr>
              <p:cNvPr id="4" name="Content Placeholder 3">
                <a:extLst>
                  <a:ext uri="{FF2B5EF4-FFF2-40B4-BE49-F238E27FC236}">
                    <a16:creationId xmlns:a16="http://schemas.microsoft.com/office/drawing/2014/main" id="{C5A4067E-E051-4C6B-94C1-12AEC5CF1C8D}"/>
                  </a:ext>
                </a:extLst>
              </p:cNvPr>
              <p:cNvSpPr>
                <a:spLocks noGrp="1" noRot="1" noChangeAspect="1" noMove="1" noResize="1" noEditPoints="1" noAdjustHandles="1" noChangeArrowheads="1" noChangeShapeType="1" noTextEdit="1"/>
              </p:cNvSpPr>
              <p:nvPr>
                <p:ph sz="half" idx="1"/>
              </p:nvPr>
            </p:nvSpPr>
            <p:spPr>
              <a:blipFill>
                <a:blip r:embed="rId2"/>
                <a:stretch>
                  <a:fillRect l="-2076" t="-2198"/>
                </a:stretch>
              </a:blipFill>
            </p:spPr>
            <p:txBody>
              <a:bodyPr/>
              <a:lstStyle/>
              <a:p>
                <a:r>
                  <a:rPr lang="en-US">
                    <a:noFill/>
                  </a:rPr>
                  <a:t> </a:t>
                </a:r>
              </a:p>
            </p:txBody>
          </p:sp>
        </mc:Fallback>
      </mc:AlternateContent>
      <p:graphicFrame>
        <p:nvGraphicFramePr>
          <p:cNvPr id="7" name="Content Placeholder 6">
            <a:extLst>
              <a:ext uri="{FF2B5EF4-FFF2-40B4-BE49-F238E27FC236}">
                <a16:creationId xmlns:a16="http://schemas.microsoft.com/office/drawing/2014/main" id="{9AEDB5A2-9410-47A7-9169-5DB0F4276DCA}"/>
              </a:ext>
            </a:extLst>
          </p:cNvPr>
          <p:cNvGraphicFramePr>
            <a:graphicFrameLocks noGrp="1"/>
          </p:cNvGraphicFramePr>
          <p:nvPr>
            <p:ph sz="half" idx="2"/>
          </p:nvPr>
        </p:nvGraphicFramePr>
        <p:xfrm>
          <a:off x="6296025" y="1862138"/>
          <a:ext cx="5284788" cy="4437062"/>
        </p:xfrm>
        <a:graphic>
          <a:graphicData uri="http://schemas.openxmlformats.org/drawingml/2006/chart">
            <c:chart xmlns:c="http://schemas.openxmlformats.org/drawingml/2006/chart" xmlns:r="http://schemas.openxmlformats.org/officeDocument/2006/relationships" r:id="rId3"/>
          </a:graphicData>
        </a:graphic>
      </p:graphicFrame>
      <p:sp>
        <p:nvSpPr>
          <p:cNvPr id="2" name="Date Placeholder 1">
            <a:extLst>
              <a:ext uri="{FF2B5EF4-FFF2-40B4-BE49-F238E27FC236}">
                <a16:creationId xmlns:a16="http://schemas.microsoft.com/office/drawing/2014/main" id="{3AA82113-F389-4404-A233-00C7D72CA58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3E9F3B-3919-440B-9DD0-EDF06510ADB3}"/>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92592155-35EC-4FAE-8489-3FDBB7FC14C8}"/>
              </a:ext>
            </a:extLst>
          </p:cNvPr>
          <p:cNvSpPr>
            <a:spLocks noGrp="1"/>
          </p:cNvSpPr>
          <p:nvPr>
            <p:ph type="sldNum" sz="quarter" idx="12"/>
          </p:nvPr>
        </p:nvSpPr>
        <p:spPr/>
        <p:txBody>
          <a:bodyPr/>
          <a:lstStyle/>
          <a:p>
            <a:fld id="{0FFC6287-B86D-4992-B5FB-5E7DB9687DA9}" type="slidenum">
              <a:rPr lang="en-US" smtClean="0"/>
              <a:t>13</a:t>
            </a:fld>
            <a:endParaRPr lang="en-US"/>
          </a:p>
        </p:txBody>
      </p:sp>
    </p:spTree>
    <p:extLst>
      <p:ext uri="{BB962C8B-B14F-4D97-AF65-F5344CB8AC3E}">
        <p14:creationId xmlns:p14="http://schemas.microsoft.com/office/powerpoint/2010/main" val="216999360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82411F-D0C6-4E6E-803C-08ACC09DD73A}"/>
              </a:ext>
            </a:extLst>
          </p:cNvPr>
          <p:cNvSpPr>
            <a:spLocks noGrp="1"/>
          </p:cNvSpPr>
          <p:nvPr>
            <p:ph type="title"/>
          </p:nvPr>
        </p:nvSpPr>
        <p:spPr/>
        <p:txBody>
          <a:bodyPr/>
          <a:lstStyle/>
          <a:p>
            <a:r>
              <a:rPr lang="en-US" dirty="0"/>
              <a:t>Existing Solutions: F1 score</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5A4067E-E051-4C6B-94C1-12AEC5CF1C8D}"/>
                  </a:ext>
                </a:extLst>
              </p:cNvPr>
              <p:cNvSpPr>
                <a:spLocks noGrp="1"/>
              </p:cNvSpPr>
              <p:nvPr>
                <p:ph sz="half" idx="1"/>
              </p:nvPr>
            </p:nvSpPr>
            <p:spPr/>
            <p:txBody>
              <a:bodyPr>
                <a:normAutofit/>
              </a:bodyPr>
              <a:lstStyle/>
              <a:p>
                <a:r>
                  <a:rPr lang="en-US" sz="2800" dirty="0"/>
                  <a:t>Randomly split plans into 80% train and 20% test data</a:t>
                </a:r>
              </a:p>
              <a:p>
                <a:r>
                  <a:rPr lang="en-US" sz="2800" dirty="0"/>
                  <a:t>Predict </a:t>
                </a:r>
                <a14:m>
                  <m:oMath xmlns:m="http://schemas.openxmlformats.org/officeDocument/2006/math">
                    <m:r>
                      <a:rPr lang="en-US" sz="2800" i="1" dirty="0" smtClean="0">
                        <a:latin typeface="Cambria Math" panose="02040503050406030204" pitchFamily="18" charset="0"/>
                      </a:rPr>
                      <m:t>𝐼𝑠𝑅𝑒𝑔𝑟𝑒𝑠𝑠𝑖𝑜𝑛</m:t>
                    </m:r>
                  </m:oMath>
                </a14:m>
                <a:r>
                  <a:rPr lang="en-US" sz="2800" dirty="0"/>
                  <a:t> with estimated cost</a:t>
                </a:r>
              </a:p>
              <a:p>
                <a:r>
                  <a:rPr lang="en-US" sz="2800" dirty="0"/>
                  <a:t>ML-based model is even worse than the optimizer!</a:t>
                </a:r>
              </a:p>
            </p:txBody>
          </p:sp>
        </mc:Choice>
        <mc:Fallback xmlns="">
          <p:sp>
            <p:nvSpPr>
              <p:cNvPr id="4" name="Content Placeholder 3">
                <a:extLst>
                  <a:ext uri="{FF2B5EF4-FFF2-40B4-BE49-F238E27FC236}">
                    <a16:creationId xmlns:a16="http://schemas.microsoft.com/office/drawing/2014/main" id="{C5A4067E-E051-4C6B-94C1-12AEC5CF1C8D}"/>
                  </a:ext>
                </a:extLst>
              </p:cNvPr>
              <p:cNvSpPr>
                <a:spLocks noGrp="1" noRot="1" noChangeAspect="1" noMove="1" noResize="1" noEditPoints="1" noAdjustHandles="1" noChangeArrowheads="1" noChangeShapeType="1" noTextEdit="1"/>
              </p:cNvSpPr>
              <p:nvPr>
                <p:ph sz="half" idx="1"/>
              </p:nvPr>
            </p:nvSpPr>
            <p:spPr>
              <a:blipFill>
                <a:blip r:embed="rId2"/>
                <a:stretch>
                  <a:fillRect l="-2076" t="-2198"/>
                </a:stretch>
              </a:blipFill>
            </p:spPr>
            <p:txBody>
              <a:bodyPr/>
              <a:lstStyle/>
              <a:p>
                <a:r>
                  <a:rPr lang="en-US">
                    <a:noFill/>
                  </a:rPr>
                  <a:t> </a:t>
                </a:r>
              </a:p>
            </p:txBody>
          </p:sp>
        </mc:Fallback>
      </mc:AlternateContent>
      <p:graphicFrame>
        <p:nvGraphicFramePr>
          <p:cNvPr id="7" name="Content Placeholder 6">
            <a:extLst>
              <a:ext uri="{FF2B5EF4-FFF2-40B4-BE49-F238E27FC236}">
                <a16:creationId xmlns:a16="http://schemas.microsoft.com/office/drawing/2014/main" id="{2A401C96-B48C-4E4D-96C9-14E7BD5E8650}"/>
              </a:ext>
            </a:extLst>
          </p:cNvPr>
          <p:cNvGraphicFramePr>
            <a:graphicFrameLocks noGrp="1"/>
          </p:cNvGraphicFramePr>
          <p:nvPr>
            <p:ph sz="half" idx="2"/>
          </p:nvPr>
        </p:nvGraphicFramePr>
        <p:xfrm>
          <a:off x="6296025" y="1862138"/>
          <a:ext cx="5284788" cy="4437062"/>
        </p:xfrm>
        <a:graphic>
          <a:graphicData uri="http://schemas.openxmlformats.org/drawingml/2006/chart">
            <c:chart xmlns:c="http://schemas.openxmlformats.org/drawingml/2006/chart" xmlns:r="http://schemas.openxmlformats.org/officeDocument/2006/relationships" r:id="rId3"/>
          </a:graphicData>
        </a:graphic>
      </p:graphicFrame>
      <p:sp>
        <p:nvSpPr>
          <p:cNvPr id="2" name="Date Placeholder 1">
            <a:extLst>
              <a:ext uri="{FF2B5EF4-FFF2-40B4-BE49-F238E27FC236}">
                <a16:creationId xmlns:a16="http://schemas.microsoft.com/office/drawing/2014/main" id="{9465C9FE-E790-4A49-A105-56C4B574477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84CFE3-97E9-45B6-8490-59CA485B8040}"/>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7F36B4B4-93B2-4B17-B282-7ED5273CD687}"/>
              </a:ext>
            </a:extLst>
          </p:cNvPr>
          <p:cNvSpPr>
            <a:spLocks noGrp="1"/>
          </p:cNvSpPr>
          <p:nvPr>
            <p:ph type="sldNum" sz="quarter" idx="12"/>
          </p:nvPr>
        </p:nvSpPr>
        <p:spPr/>
        <p:txBody>
          <a:bodyPr/>
          <a:lstStyle/>
          <a:p>
            <a:fld id="{0FFC6287-B86D-4992-B5FB-5E7DB9687DA9}" type="slidenum">
              <a:rPr lang="en-US" smtClean="0"/>
              <a:t>14</a:t>
            </a:fld>
            <a:endParaRPr lang="en-US"/>
          </a:p>
        </p:txBody>
      </p:sp>
    </p:spTree>
    <p:extLst>
      <p:ext uri="{BB962C8B-B14F-4D97-AF65-F5344CB8AC3E}">
        <p14:creationId xmlns:p14="http://schemas.microsoft.com/office/powerpoint/2010/main" val="426572433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A699DD-9D73-4D03-A290-5D5A07E5DDF7}"/>
              </a:ext>
            </a:extLst>
          </p:cNvPr>
          <p:cNvSpPr>
            <a:spLocks noGrp="1"/>
          </p:cNvSpPr>
          <p:nvPr>
            <p:ph type="title"/>
          </p:nvPr>
        </p:nvSpPr>
        <p:spPr/>
        <p:txBody>
          <a:bodyPr/>
          <a:lstStyle/>
          <a:p>
            <a:r>
              <a:rPr lang="en-US" dirty="0"/>
              <a:t>Why is ML-based Prediction Bad?</a:t>
            </a: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720102C-D897-467E-8DB2-A0867BFF573C}"/>
                  </a:ext>
                </a:extLst>
              </p:cNvPr>
              <p:cNvSpPr>
                <a:spLocks noGrp="1"/>
              </p:cNvSpPr>
              <p:nvPr>
                <p:ph idx="1"/>
              </p:nvPr>
            </p:nvSpPr>
            <p:spPr>
              <a:xfrm>
                <a:off x="855008" y="1861967"/>
                <a:ext cx="5820855" cy="4963705"/>
              </a:xfrm>
            </p:spPr>
            <p:txBody>
              <a:bodyPr>
                <a:normAutofit/>
              </a:bodyPr>
              <a:lstStyle/>
              <a:p>
                <a:r>
                  <a:rPr lang="en-US" dirty="0"/>
                  <a:t>ML model is better at predicting query execution cost compared with the optimizer</a:t>
                </a:r>
              </a:p>
              <a:p>
                <a:r>
                  <a:rPr lang="en-US" dirty="0"/>
                  <a:t>But can be worse at predicting query regression</a:t>
                </a:r>
              </a:p>
              <a:p>
                <a:r>
                  <a:rPr lang="en-US" dirty="0"/>
                  <a:t>Mismatch of optimization objective and prediction task</a:t>
                </a:r>
              </a:p>
              <a:p>
                <a:pPr lvl="1"/>
                <a:r>
                  <a:rPr lang="en-US" dirty="0"/>
                  <a:t>Optimization objective: Minimize L1 error</a:t>
                </a:r>
              </a:p>
              <a:p>
                <a:pPr lvl="1"/>
                <a:r>
                  <a:rPr lang="en-US" dirty="0"/>
                  <a:t>Prediction task: Predict </a:t>
                </a:r>
                <a14:m>
                  <m:oMath xmlns:m="http://schemas.openxmlformats.org/officeDocument/2006/math">
                    <m:r>
                      <a:rPr lang="en-US" i="1" dirty="0" smtClean="0">
                        <a:latin typeface="Cambria Math" panose="02040503050406030204" pitchFamily="18" charset="0"/>
                      </a:rPr>
                      <m:t>𝐼𝑠𝑅𝑒𝑔𝑟𝑒𝑠𝑠𝑖𝑜𝑛</m:t>
                    </m:r>
                  </m:oMath>
                </a14:m>
                <a:endParaRPr lang="en-US" dirty="0"/>
              </a:p>
              <a:p>
                <a:pPr lvl="1"/>
                <a:endParaRPr lang="en-US" dirty="0"/>
              </a:p>
              <a:p>
                <a:endParaRPr lang="en-US" dirty="0"/>
              </a:p>
              <a:p>
                <a:endParaRPr lang="en-US" dirty="0"/>
              </a:p>
              <a:p>
                <a:endParaRPr lang="en-US" dirty="0"/>
              </a:p>
            </p:txBody>
          </p:sp>
        </mc:Choice>
        <mc:Fallback xmlns="">
          <p:sp>
            <p:nvSpPr>
              <p:cNvPr id="2" name="Text Placeholder 1">
                <a:extLst>
                  <a:ext uri="{FF2B5EF4-FFF2-40B4-BE49-F238E27FC236}">
                    <a16:creationId xmlns:a16="http://schemas.microsoft.com/office/drawing/2014/main" id="{1720102C-D897-467E-8DB2-A0867BFF573C}"/>
                  </a:ext>
                </a:extLst>
              </p:cNvPr>
              <p:cNvSpPr>
                <a:spLocks noGrp="1" noRot="1" noChangeAspect="1" noMove="1" noResize="1" noEditPoints="1" noAdjustHandles="1" noChangeArrowheads="1" noChangeShapeType="1" noTextEdit="1"/>
              </p:cNvSpPr>
              <p:nvPr>
                <p:ph idx="1"/>
              </p:nvPr>
            </p:nvSpPr>
            <p:spPr>
              <a:xfrm>
                <a:off x="855008" y="1861967"/>
                <a:ext cx="5820855" cy="4963705"/>
              </a:xfrm>
              <a:blipFill>
                <a:blip r:embed="rId2"/>
                <a:stretch>
                  <a:fillRect l="-1885" t="-1963" r="-2827"/>
                </a:stretch>
              </a:blipFill>
            </p:spPr>
            <p:txBody>
              <a:bodyPr/>
              <a:lstStyle/>
              <a:p>
                <a:r>
                  <a:rPr lang="en-US">
                    <a:noFill/>
                  </a:rPr>
                  <a:t> </a:t>
                </a:r>
              </a:p>
            </p:txBody>
          </p:sp>
        </mc:Fallback>
      </mc:AlternateContent>
      <p:graphicFrame>
        <p:nvGraphicFramePr>
          <p:cNvPr id="5" name="Chart 4">
            <a:extLst>
              <a:ext uri="{FF2B5EF4-FFF2-40B4-BE49-F238E27FC236}">
                <a16:creationId xmlns:a16="http://schemas.microsoft.com/office/drawing/2014/main" id="{90BB5EBF-5FD6-4BD9-AF2B-55C01D67F635}"/>
              </a:ext>
            </a:extLst>
          </p:cNvPr>
          <p:cNvGraphicFramePr>
            <a:graphicFrameLocks/>
          </p:cNvGraphicFramePr>
          <p:nvPr>
            <p:extLst>
              <p:ext uri="{D42A27DB-BD31-4B8C-83A1-F6EECF244321}">
                <p14:modId xmlns:p14="http://schemas.microsoft.com/office/powerpoint/2010/main" val="3452916025"/>
              </p:ext>
            </p:extLst>
          </p:nvPr>
        </p:nvGraphicFramePr>
        <p:xfrm>
          <a:off x="7113545" y="271224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Date Placeholder 5">
            <a:extLst>
              <a:ext uri="{FF2B5EF4-FFF2-40B4-BE49-F238E27FC236}">
                <a16:creationId xmlns:a16="http://schemas.microsoft.com/office/drawing/2014/main" id="{3E3C0348-512A-49F4-BFC8-189F5AACB3C6}"/>
              </a:ext>
            </a:extLst>
          </p:cNvPr>
          <p:cNvSpPr>
            <a:spLocks noGrp="1"/>
          </p:cNvSpPr>
          <p:nvPr>
            <p:ph type="dt" sz="half" idx="10"/>
          </p:nvPr>
        </p:nvSpPr>
        <p:spPr/>
        <p:txBody>
          <a:bodyPr/>
          <a:lstStyle/>
          <a:p>
            <a:endParaRPr lang="en-US"/>
          </a:p>
        </p:txBody>
      </p:sp>
      <p:sp>
        <p:nvSpPr>
          <p:cNvPr id="7" name="Footer Placeholder 6">
            <a:extLst>
              <a:ext uri="{FF2B5EF4-FFF2-40B4-BE49-F238E27FC236}">
                <a16:creationId xmlns:a16="http://schemas.microsoft.com/office/drawing/2014/main" id="{821031AD-0BC5-4541-B0C7-E87B76D09D02}"/>
              </a:ext>
            </a:extLst>
          </p:cNvPr>
          <p:cNvSpPr>
            <a:spLocks noGrp="1"/>
          </p:cNvSpPr>
          <p:nvPr>
            <p:ph type="ftr" sz="quarter" idx="11"/>
          </p:nvPr>
        </p:nvSpPr>
        <p:spPr/>
        <p:txBody>
          <a:bodyPr/>
          <a:lstStyle/>
          <a:p>
            <a:r>
              <a:rPr lang="en-US"/>
              <a:t>ACM SIGMOD 2019</a:t>
            </a:r>
          </a:p>
        </p:txBody>
      </p:sp>
      <p:sp>
        <p:nvSpPr>
          <p:cNvPr id="8" name="Slide Number Placeholder 7">
            <a:extLst>
              <a:ext uri="{FF2B5EF4-FFF2-40B4-BE49-F238E27FC236}">
                <a16:creationId xmlns:a16="http://schemas.microsoft.com/office/drawing/2014/main" id="{050600CF-A00D-4C49-9C9D-ABDAADA0B5E2}"/>
              </a:ext>
            </a:extLst>
          </p:cNvPr>
          <p:cNvSpPr>
            <a:spLocks noGrp="1"/>
          </p:cNvSpPr>
          <p:nvPr>
            <p:ph type="sldNum" sz="quarter" idx="12"/>
          </p:nvPr>
        </p:nvSpPr>
        <p:spPr/>
        <p:txBody>
          <a:bodyPr/>
          <a:lstStyle/>
          <a:p>
            <a:fld id="{0FFC6287-B86D-4992-B5FB-5E7DB9687DA9}" type="slidenum">
              <a:rPr lang="en-US" smtClean="0"/>
              <a:t>15</a:t>
            </a:fld>
            <a:endParaRPr lang="en-US"/>
          </a:p>
        </p:txBody>
      </p:sp>
    </p:spTree>
    <p:extLst>
      <p:ext uri="{BB962C8B-B14F-4D97-AF65-F5344CB8AC3E}">
        <p14:creationId xmlns:p14="http://schemas.microsoft.com/office/powerpoint/2010/main" val="26824376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00620-03E1-48B6-8D29-BD641578F19F}"/>
              </a:ext>
            </a:extLst>
          </p:cNvPr>
          <p:cNvSpPr>
            <a:spLocks noGrp="1"/>
          </p:cNvSpPr>
          <p:nvPr>
            <p:ph type="title"/>
          </p:nvPr>
        </p:nvSpPr>
        <p:spPr/>
        <p:txBody>
          <a:bodyPr/>
          <a:lstStyle/>
          <a:p>
            <a:r>
              <a:rPr lang="en-US" i="1" dirty="0" err="1"/>
              <a:t>IsRegression</a:t>
            </a:r>
            <a:r>
              <a:rPr lang="en-US" dirty="0"/>
              <a:t>: A Classification Task</a:t>
            </a: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2BB173F-63F9-40D7-BCA3-E0A8A3DB10C8}"/>
                  </a:ext>
                </a:extLst>
              </p:cNvPr>
              <p:cNvSpPr>
                <a:spLocks noGrp="1"/>
              </p:cNvSpPr>
              <p:nvPr>
                <p:ph idx="1"/>
              </p:nvPr>
            </p:nvSpPr>
            <p:spPr/>
            <p:txBody>
              <a:bodyPr/>
              <a:lstStyle/>
              <a:p>
                <a:r>
                  <a:rPr lang="en-US" b="1" dirty="0"/>
                  <a:t>Observation: Model </a:t>
                </a:r>
                <a:r>
                  <a:rPr lang="en-US" b="1" dirty="0" err="1"/>
                  <a:t>IsRegression</a:t>
                </a:r>
                <a:r>
                  <a:rPr lang="en-US" b="1" dirty="0"/>
                  <a:t> as a </a:t>
                </a:r>
                <a:r>
                  <a:rPr lang="en-US" b="1" i="1" dirty="0"/>
                  <a:t>classification task</a:t>
                </a:r>
              </a:p>
              <a:p>
                <a:r>
                  <a:rPr lang="en-US" dirty="0"/>
                  <a:t>Input: Two query plans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𝑠𝑎𝑚𝑒</m:t>
                    </m:r>
                    <m:r>
                      <a:rPr lang="en-US" b="0" i="1" smtClean="0">
                        <a:latin typeface="Cambria Math" panose="02040503050406030204" pitchFamily="18" charset="0"/>
                      </a:rPr>
                      <m:t> </m:t>
                    </m:r>
                    <m:r>
                      <a:rPr lang="en-US" b="0" i="1" smtClean="0">
                        <a:latin typeface="Cambria Math" panose="02040503050406030204" pitchFamily="18" charset="0"/>
                      </a:rPr>
                      <m:t>𝑞𝑢𝑒𝑟𝑦</m:t>
                    </m:r>
                  </m:oMath>
                </a14:m>
                <a:endParaRPr lang="en-US" dirty="0"/>
              </a:p>
              <a:p>
                <a:r>
                  <a:rPr lang="en-US" dirty="0"/>
                  <a:t>Output: </a:t>
                </a:r>
                <a14:m>
                  <m:oMath xmlns:m="http://schemas.openxmlformats.org/officeDocument/2006/math">
                    <m:r>
                      <a:rPr lang="en-US" b="0" i="1" smtClean="0">
                        <a:latin typeface="Cambria Math" panose="02040503050406030204" pitchFamily="18" charset="0"/>
                      </a:rPr>
                      <m:t>𝐼𝑠𝑅𝑒𝑔𝑟𝑒𝑠𝑠𝑖𝑜𝑛</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endParaRPr lang="en-US" dirty="0"/>
              </a:p>
              <a:p>
                <a:r>
                  <a:rPr lang="en-US" dirty="0"/>
                  <a:t>Directly optimize for prediction task</a:t>
                </a:r>
              </a:p>
              <a:p>
                <a:r>
                  <a:rPr lang="en-US" dirty="0"/>
                  <a:t>Simpler than regression task</a:t>
                </a:r>
              </a:p>
            </p:txBody>
          </p:sp>
        </mc:Choice>
        <mc:Fallback xmlns="">
          <p:sp>
            <p:nvSpPr>
              <p:cNvPr id="2" name="Text Placeholder 1">
                <a:extLst>
                  <a:ext uri="{FF2B5EF4-FFF2-40B4-BE49-F238E27FC236}">
                    <a16:creationId xmlns:a16="http://schemas.microsoft.com/office/drawing/2014/main" id="{B2BB173F-63F9-40D7-BCA3-E0A8A3DB10C8}"/>
                  </a:ext>
                </a:extLst>
              </p:cNvPr>
              <p:cNvSpPr>
                <a:spLocks noGrp="1" noRot="1" noChangeAspect="1" noMove="1" noResize="1" noEditPoints="1" noAdjustHandles="1" noChangeArrowheads="1" noChangeShapeType="1" noTextEdit="1"/>
              </p:cNvSpPr>
              <p:nvPr>
                <p:ph idx="1"/>
              </p:nvPr>
            </p:nvSpPr>
            <p:spPr>
              <a:blipFill>
                <a:blip r:embed="rId2"/>
                <a:stretch>
                  <a:fillRect l="-1023" t="-219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BAFD6F84-1A75-4C30-BA1A-EC0E58A7EE4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55676A-B374-4CC8-A0E0-913B70378141}"/>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E0781717-B3B9-4081-843F-FF3770B7D960}"/>
              </a:ext>
            </a:extLst>
          </p:cNvPr>
          <p:cNvSpPr>
            <a:spLocks noGrp="1"/>
          </p:cNvSpPr>
          <p:nvPr>
            <p:ph type="sldNum" sz="quarter" idx="12"/>
          </p:nvPr>
        </p:nvSpPr>
        <p:spPr/>
        <p:txBody>
          <a:bodyPr/>
          <a:lstStyle/>
          <a:p>
            <a:fld id="{0FFC6287-B86D-4992-B5FB-5E7DB9687DA9}" type="slidenum">
              <a:rPr lang="en-US" smtClean="0"/>
              <a:t>16</a:t>
            </a:fld>
            <a:endParaRPr lang="en-US"/>
          </a:p>
        </p:txBody>
      </p:sp>
    </p:spTree>
    <p:extLst>
      <p:ext uri="{BB962C8B-B14F-4D97-AF65-F5344CB8AC3E}">
        <p14:creationId xmlns:p14="http://schemas.microsoft.com/office/powerpoint/2010/main" val="276022878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859BD9-7B57-46FA-8CC1-E2E13ED2F6EE}"/>
              </a:ext>
            </a:extLst>
          </p:cNvPr>
          <p:cNvSpPr>
            <a:spLocks noGrp="1"/>
          </p:cNvSpPr>
          <p:nvPr>
            <p:ph type="title"/>
          </p:nvPr>
        </p:nvSpPr>
        <p:spPr/>
        <p:txBody>
          <a:bodyPr/>
          <a:lstStyle/>
          <a:p>
            <a:r>
              <a:rPr lang="en-US" dirty="0"/>
              <a:t>Overview of Approach</a:t>
            </a:r>
          </a:p>
        </p:txBody>
      </p:sp>
      <p:sp>
        <p:nvSpPr>
          <p:cNvPr id="2" name="Text Placeholder 1">
            <a:extLst>
              <a:ext uri="{FF2B5EF4-FFF2-40B4-BE49-F238E27FC236}">
                <a16:creationId xmlns:a16="http://schemas.microsoft.com/office/drawing/2014/main" id="{303D409C-96A8-478B-A93F-84B0F9DD813E}"/>
              </a:ext>
            </a:extLst>
          </p:cNvPr>
          <p:cNvSpPr>
            <a:spLocks noGrp="1"/>
          </p:cNvSpPr>
          <p:nvPr>
            <p:ph idx="1"/>
          </p:nvPr>
        </p:nvSpPr>
        <p:spPr/>
        <p:txBody>
          <a:bodyPr>
            <a:normAutofit/>
          </a:bodyPr>
          <a:lstStyle/>
          <a:p>
            <a:r>
              <a:rPr lang="en-US" dirty="0"/>
              <a:t>Architecture</a:t>
            </a:r>
          </a:p>
          <a:p>
            <a:pPr lvl="1"/>
            <a:r>
              <a:rPr lang="en-US" dirty="0"/>
              <a:t>“Global” model trained on execution feedback from multiple databases</a:t>
            </a:r>
          </a:p>
          <a:p>
            <a:r>
              <a:rPr lang="en-US" dirty="0"/>
              <a:t>Featurization</a:t>
            </a:r>
          </a:p>
          <a:p>
            <a:pPr lvl="1"/>
            <a:r>
              <a:rPr lang="en-US" dirty="0"/>
              <a:t>Lightweight, simple</a:t>
            </a:r>
          </a:p>
          <a:p>
            <a:pPr lvl="1"/>
            <a:r>
              <a:rPr lang="en-US" dirty="0"/>
              <a:t>Focus on difference between attributes of two plans</a:t>
            </a:r>
          </a:p>
          <a:p>
            <a:r>
              <a:rPr lang="en-US" dirty="0"/>
              <a:t>ML Models</a:t>
            </a:r>
          </a:p>
          <a:p>
            <a:pPr lvl="1"/>
            <a:r>
              <a:rPr lang="en-US" dirty="0"/>
              <a:t>Traditional ML models: Linear regression, Random forest, Boosted trees</a:t>
            </a:r>
          </a:p>
          <a:p>
            <a:pPr lvl="1"/>
            <a:r>
              <a:rPr lang="en-US" dirty="0"/>
              <a:t>Deep neural network: Fully connected neural networks, Customized neural networks</a:t>
            </a:r>
          </a:p>
          <a:p>
            <a:pPr lvl="1"/>
            <a:r>
              <a:rPr lang="en-US" dirty="0"/>
              <a:t>Hybrid DNN: Combine random forest with DNNs</a:t>
            </a:r>
          </a:p>
        </p:txBody>
      </p:sp>
      <p:sp>
        <p:nvSpPr>
          <p:cNvPr id="4" name="Date Placeholder 3">
            <a:extLst>
              <a:ext uri="{FF2B5EF4-FFF2-40B4-BE49-F238E27FC236}">
                <a16:creationId xmlns:a16="http://schemas.microsoft.com/office/drawing/2014/main" id="{890EA3FD-BC8D-4709-BB3D-66B23253DDA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D5BF87-80AE-415F-91CB-FFFABB0D26E7}"/>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BE33686C-CC31-4F80-877B-7BC9B9A3C779}"/>
              </a:ext>
            </a:extLst>
          </p:cNvPr>
          <p:cNvSpPr>
            <a:spLocks noGrp="1"/>
          </p:cNvSpPr>
          <p:nvPr>
            <p:ph type="sldNum" sz="quarter" idx="12"/>
          </p:nvPr>
        </p:nvSpPr>
        <p:spPr/>
        <p:txBody>
          <a:bodyPr/>
          <a:lstStyle/>
          <a:p>
            <a:fld id="{0FFC6287-B86D-4992-B5FB-5E7DB9687DA9}" type="slidenum">
              <a:rPr lang="en-US" smtClean="0"/>
              <a:t>17</a:t>
            </a:fld>
            <a:endParaRPr lang="en-US"/>
          </a:p>
        </p:txBody>
      </p:sp>
    </p:spTree>
    <p:extLst>
      <p:ext uri="{BB962C8B-B14F-4D97-AF65-F5344CB8AC3E}">
        <p14:creationId xmlns:p14="http://schemas.microsoft.com/office/powerpoint/2010/main" val="149372950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E4B53E-9264-4E55-BC45-7D4846739254}"/>
              </a:ext>
            </a:extLst>
          </p:cNvPr>
          <p:cNvSpPr>
            <a:spLocks noGrp="1"/>
          </p:cNvSpPr>
          <p:nvPr>
            <p:ph type="title"/>
          </p:nvPr>
        </p:nvSpPr>
        <p:spPr/>
        <p:txBody>
          <a:bodyPr/>
          <a:lstStyle/>
          <a:p>
            <a:r>
              <a:rPr lang="en-US" dirty="0"/>
              <a:t>Architecture</a:t>
            </a:r>
          </a:p>
        </p:txBody>
      </p:sp>
      <p:sp>
        <p:nvSpPr>
          <p:cNvPr id="35" name="Content Placeholder 34">
            <a:extLst>
              <a:ext uri="{FF2B5EF4-FFF2-40B4-BE49-F238E27FC236}">
                <a16:creationId xmlns:a16="http://schemas.microsoft.com/office/drawing/2014/main" id="{4B96AFC2-801A-4E1A-814E-63E0C197A13A}"/>
              </a:ext>
            </a:extLst>
          </p:cNvPr>
          <p:cNvSpPr>
            <a:spLocks noGrp="1"/>
          </p:cNvSpPr>
          <p:nvPr>
            <p:ph sz="half" idx="1"/>
          </p:nvPr>
        </p:nvSpPr>
        <p:spPr/>
        <p:txBody>
          <a:bodyPr>
            <a:normAutofit lnSpcReduction="10000"/>
          </a:bodyPr>
          <a:lstStyle/>
          <a:p>
            <a:r>
              <a:rPr lang="en-US" dirty="0"/>
              <a:t>Leverage execution statistics from multiple databases</a:t>
            </a:r>
          </a:p>
          <a:p>
            <a:pPr lvl="1"/>
            <a:r>
              <a:rPr lang="en-US" dirty="0"/>
              <a:t>(</a:t>
            </a:r>
            <a:r>
              <a:rPr lang="en-US" dirty="0" err="1"/>
              <a:t>P</a:t>
            </a:r>
            <a:r>
              <a:rPr lang="en-US" baseline="-25000" dirty="0" err="1"/>
              <a:t>current</a:t>
            </a:r>
            <a:r>
              <a:rPr lang="en-US" dirty="0"/>
              <a:t>, </a:t>
            </a:r>
            <a:r>
              <a:rPr lang="en-US" dirty="0" err="1"/>
              <a:t>P</a:t>
            </a:r>
            <a:r>
              <a:rPr lang="en-US" baseline="-25000" dirty="0" err="1"/>
              <a:t>new</a:t>
            </a:r>
            <a:r>
              <a:rPr lang="en-US" dirty="0"/>
              <a:t>)</a:t>
            </a:r>
          </a:p>
          <a:p>
            <a:pPr lvl="1"/>
            <a:r>
              <a:rPr lang="en-US" dirty="0"/>
              <a:t>E.g. auto-indexing service in Azure SQL DB</a:t>
            </a:r>
          </a:p>
          <a:p>
            <a:endParaRPr lang="en-US" i="1" dirty="0"/>
          </a:p>
          <a:p>
            <a:r>
              <a:rPr lang="en-US" i="1" dirty="0"/>
              <a:t>Cross-database</a:t>
            </a:r>
            <a:r>
              <a:rPr lang="en-US" dirty="0"/>
              <a:t> offline model</a:t>
            </a:r>
          </a:p>
          <a:p>
            <a:endParaRPr lang="en-US" dirty="0"/>
          </a:p>
          <a:p>
            <a:r>
              <a:rPr lang="en-US" dirty="0"/>
              <a:t>Periodically re-train with new data</a:t>
            </a:r>
          </a:p>
        </p:txBody>
      </p:sp>
      <p:grpSp>
        <p:nvGrpSpPr>
          <p:cNvPr id="37" name="Group 36">
            <a:extLst>
              <a:ext uri="{FF2B5EF4-FFF2-40B4-BE49-F238E27FC236}">
                <a16:creationId xmlns:a16="http://schemas.microsoft.com/office/drawing/2014/main" id="{AF3DA247-C078-4F4A-8C8A-127BC0C2B842}"/>
              </a:ext>
            </a:extLst>
          </p:cNvPr>
          <p:cNvGrpSpPr/>
          <p:nvPr/>
        </p:nvGrpSpPr>
        <p:grpSpPr>
          <a:xfrm>
            <a:off x="6594599" y="959558"/>
            <a:ext cx="4818623" cy="5581484"/>
            <a:chOff x="3890857" y="1286300"/>
            <a:chExt cx="4818623" cy="5581484"/>
          </a:xfrm>
        </p:grpSpPr>
        <p:sp>
          <p:nvSpPr>
            <p:cNvPr id="4" name="Rectangle 3">
              <a:extLst>
                <a:ext uri="{FF2B5EF4-FFF2-40B4-BE49-F238E27FC236}">
                  <a16:creationId xmlns:a16="http://schemas.microsoft.com/office/drawing/2014/main" id="{C165271B-4C1C-43FB-A01C-DC805FA39AC7}"/>
                </a:ext>
              </a:extLst>
            </p:cNvPr>
            <p:cNvSpPr/>
            <p:nvPr/>
          </p:nvSpPr>
          <p:spPr>
            <a:xfrm>
              <a:off x="3890857" y="2675877"/>
              <a:ext cx="4818623" cy="36321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Curved Up 4">
              <a:extLst>
                <a:ext uri="{FF2B5EF4-FFF2-40B4-BE49-F238E27FC236}">
                  <a16:creationId xmlns:a16="http://schemas.microsoft.com/office/drawing/2014/main" id="{6517CB24-FFDE-4167-91CA-18C7B3DF0C33}"/>
                </a:ext>
              </a:extLst>
            </p:cNvPr>
            <p:cNvSpPr/>
            <p:nvPr/>
          </p:nvSpPr>
          <p:spPr>
            <a:xfrm rot="16622123">
              <a:off x="6841993" y="4288578"/>
              <a:ext cx="1962949" cy="731520"/>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9B2892DD-A412-4709-80AD-64746EB6E190}"/>
                </a:ext>
              </a:extLst>
            </p:cNvPr>
            <p:cNvPicPr>
              <a:picLocks noChangeAspect="1"/>
            </p:cNvPicPr>
            <p:nvPr/>
          </p:nvPicPr>
          <p:blipFill>
            <a:blip r:embed="rId2"/>
            <a:stretch>
              <a:fillRect/>
            </a:stretch>
          </p:blipFill>
          <p:spPr>
            <a:xfrm>
              <a:off x="4259376" y="3027079"/>
              <a:ext cx="596067" cy="840000"/>
            </a:xfrm>
            <a:prstGeom prst="rect">
              <a:avLst/>
            </a:prstGeom>
          </p:spPr>
        </p:pic>
        <p:pic>
          <p:nvPicPr>
            <p:cNvPr id="7" name="Picture 6">
              <a:extLst>
                <a:ext uri="{FF2B5EF4-FFF2-40B4-BE49-F238E27FC236}">
                  <a16:creationId xmlns:a16="http://schemas.microsoft.com/office/drawing/2014/main" id="{C4996DDA-DFC5-4FFF-A70A-0CFF89DD7E37}"/>
                </a:ext>
              </a:extLst>
            </p:cNvPr>
            <p:cNvPicPr>
              <a:picLocks noChangeAspect="1"/>
            </p:cNvPicPr>
            <p:nvPr/>
          </p:nvPicPr>
          <p:blipFill>
            <a:blip r:embed="rId3"/>
            <a:stretch>
              <a:fillRect/>
            </a:stretch>
          </p:blipFill>
          <p:spPr>
            <a:xfrm>
              <a:off x="5221543" y="3027079"/>
              <a:ext cx="596067" cy="840000"/>
            </a:xfrm>
            <a:prstGeom prst="rect">
              <a:avLst/>
            </a:prstGeom>
          </p:spPr>
        </p:pic>
        <p:pic>
          <p:nvPicPr>
            <p:cNvPr id="8" name="Picture 7">
              <a:extLst>
                <a:ext uri="{FF2B5EF4-FFF2-40B4-BE49-F238E27FC236}">
                  <a16:creationId xmlns:a16="http://schemas.microsoft.com/office/drawing/2014/main" id="{7F05DA88-235C-4D29-BC86-0A5E0C001EFA}"/>
                </a:ext>
              </a:extLst>
            </p:cNvPr>
            <p:cNvPicPr>
              <a:picLocks noChangeAspect="1"/>
            </p:cNvPicPr>
            <p:nvPr/>
          </p:nvPicPr>
          <p:blipFill>
            <a:blip r:embed="rId4"/>
            <a:stretch>
              <a:fillRect/>
            </a:stretch>
          </p:blipFill>
          <p:spPr>
            <a:xfrm>
              <a:off x="6947986" y="3027079"/>
              <a:ext cx="596067" cy="840000"/>
            </a:xfrm>
            <a:prstGeom prst="rect">
              <a:avLst/>
            </a:prstGeom>
          </p:spPr>
        </p:pic>
        <p:sp>
          <p:nvSpPr>
            <p:cNvPr id="9" name="Arrow: Right 8">
              <a:extLst>
                <a:ext uri="{FF2B5EF4-FFF2-40B4-BE49-F238E27FC236}">
                  <a16:creationId xmlns:a16="http://schemas.microsoft.com/office/drawing/2014/main" id="{68F64964-C349-4289-B1A3-8E079353088D}"/>
                </a:ext>
              </a:extLst>
            </p:cNvPr>
            <p:cNvSpPr/>
            <p:nvPr/>
          </p:nvSpPr>
          <p:spPr>
            <a:xfrm rot="3177863">
              <a:off x="4309672" y="4343752"/>
              <a:ext cx="1393262" cy="234719"/>
            </a:xfrm>
            <a:prstGeom prst="rightArrow">
              <a:avLst>
                <a:gd name="adj1" fmla="val 50000"/>
                <a:gd name="adj2" fmla="val 8420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AC9E9D4-C3F9-4337-9889-1D3E65090EB8}"/>
                </a:ext>
              </a:extLst>
            </p:cNvPr>
            <p:cNvSpPr/>
            <p:nvPr/>
          </p:nvSpPr>
          <p:spPr>
            <a:xfrm rot="5400000">
              <a:off x="5093350" y="4332324"/>
              <a:ext cx="1150483" cy="234719"/>
            </a:xfrm>
            <a:prstGeom prst="rightArrow">
              <a:avLst>
                <a:gd name="adj1" fmla="val 50000"/>
                <a:gd name="adj2" fmla="val 8420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CFD54D49-B52D-4684-BF06-8BAF4A1517AC}"/>
                </a:ext>
              </a:extLst>
            </p:cNvPr>
            <p:cNvSpPr/>
            <p:nvPr/>
          </p:nvSpPr>
          <p:spPr>
            <a:xfrm rot="7501009">
              <a:off x="5953322" y="4332660"/>
              <a:ext cx="1393262" cy="234719"/>
            </a:xfrm>
            <a:prstGeom prst="rightArrow">
              <a:avLst>
                <a:gd name="adj1" fmla="val 50000"/>
                <a:gd name="adj2" fmla="val 8420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D706A2-7B28-4D0F-871B-A617AEE7FA4E}"/>
                </a:ext>
              </a:extLst>
            </p:cNvPr>
            <p:cNvSpPr txBox="1"/>
            <p:nvPr/>
          </p:nvSpPr>
          <p:spPr>
            <a:xfrm>
              <a:off x="4031525" y="4261433"/>
              <a:ext cx="3417908" cy="369332"/>
            </a:xfrm>
            <a:prstGeom prst="rect">
              <a:avLst/>
            </a:prstGeom>
            <a:solidFill>
              <a:schemeClr val="bg1"/>
            </a:solidFill>
          </p:spPr>
          <p:txBody>
            <a:bodyPr wrap="square" lIns="0" tIns="0" rIns="0" bIns="0" rtlCol="0">
              <a:spAutoFit/>
            </a:bodyPr>
            <a:lstStyle/>
            <a:p>
              <a:pPr algn="ctr"/>
              <a:r>
                <a:rPr lang="en-US" sz="2400" dirty="0"/>
                <a:t>Aggregated execution stats </a:t>
              </a:r>
            </a:p>
          </p:txBody>
        </p:sp>
        <p:grpSp>
          <p:nvGrpSpPr>
            <p:cNvPr id="13" name="Group 12">
              <a:extLst>
                <a:ext uri="{FF2B5EF4-FFF2-40B4-BE49-F238E27FC236}">
                  <a16:creationId xmlns:a16="http://schemas.microsoft.com/office/drawing/2014/main" id="{236B1B51-64ED-4241-B01D-35DBA5FC205D}"/>
                </a:ext>
              </a:extLst>
            </p:cNvPr>
            <p:cNvGrpSpPr/>
            <p:nvPr/>
          </p:nvGrpSpPr>
          <p:grpSpPr>
            <a:xfrm rot="18870316">
              <a:off x="6161390" y="3376559"/>
              <a:ext cx="274320" cy="274320"/>
              <a:chOff x="8099946" y="4646558"/>
              <a:chExt cx="396240" cy="396240"/>
            </a:xfrm>
          </p:grpSpPr>
          <p:sp>
            <p:nvSpPr>
              <p:cNvPr id="14" name="Oval 13">
                <a:extLst>
                  <a:ext uri="{FF2B5EF4-FFF2-40B4-BE49-F238E27FC236}">
                    <a16:creationId xmlns:a16="http://schemas.microsoft.com/office/drawing/2014/main" id="{6FF5ABBB-BC5F-4680-B0A9-C9BD4A6A74BB}"/>
                  </a:ext>
                </a:extLst>
              </p:cNvPr>
              <p:cNvSpPr/>
              <p:nvPr/>
            </p:nvSpPr>
            <p:spPr bwMode="auto">
              <a:xfrm>
                <a:off x="8099946" y="4646558"/>
                <a:ext cx="91440" cy="91440"/>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Oval 14">
                <a:extLst>
                  <a:ext uri="{FF2B5EF4-FFF2-40B4-BE49-F238E27FC236}">
                    <a16:creationId xmlns:a16="http://schemas.microsoft.com/office/drawing/2014/main" id="{2E202768-2564-4B6C-9042-852EBA37E108}"/>
                  </a:ext>
                </a:extLst>
              </p:cNvPr>
              <p:cNvSpPr/>
              <p:nvPr/>
            </p:nvSpPr>
            <p:spPr bwMode="auto">
              <a:xfrm>
                <a:off x="8252346" y="4798958"/>
                <a:ext cx="91440" cy="91440"/>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Oval 15">
                <a:extLst>
                  <a:ext uri="{FF2B5EF4-FFF2-40B4-BE49-F238E27FC236}">
                    <a16:creationId xmlns:a16="http://schemas.microsoft.com/office/drawing/2014/main" id="{9289A22B-CA27-46E3-AB09-ACEA3C07112A}"/>
                  </a:ext>
                </a:extLst>
              </p:cNvPr>
              <p:cNvSpPr/>
              <p:nvPr/>
            </p:nvSpPr>
            <p:spPr bwMode="auto">
              <a:xfrm>
                <a:off x="8404746" y="4951358"/>
                <a:ext cx="91440" cy="91440"/>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pic>
          <p:nvPicPr>
            <p:cNvPr id="17" name="Graphic 16" descr="Computer">
              <a:extLst>
                <a:ext uri="{FF2B5EF4-FFF2-40B4-BE49-F238E27FC236}">
                  <a16:creationId xmlns:a16="http://schemas.microsoft.com/office/drawing/2014/main" id="{1113606C-BDAF-49A7-9841-084ADE1C8A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4445" y="1308830"/>
              <a:ext cx="705301" cy="705301"/>
            </a:xfrm>
            <a:prstGeom prst="rect">
              <a:avLst/>
            </a:prstGeom>
          </p:spPr>
        </p:pic>
        <p:pic>
          <p:nvPicPr>
            <p:cNvPr id="18" name="Graphic 17" descr="Laptop">
              <a:extLst>
                <a:ext uri="{FF2B5EF4-FFF2-40B4-BE49-F238E27FC236}">
                  <a16:creationId xmlns:a16="http://schemas.microsoft.com/office/drawing/2014/main" id="{E7364DF6-2FBF-4033-B2F5-3D451B1A2D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98580" y="1286300"/>
              <a:ext cx="705301" cy="705301"/>
            </a:xfrm>
            <a:prstGeom prst="rect">
              <a:avLst/>
            </a:prstGeom>
          </p:spPr>
        </p:pic>
        <p:pic>
          <p:nvPicPr>
            <p:cNvPr id="19" name="Graphic 18" descr="Smart Phone">
              <a:extLst>
                <a:ext uri="{FF2B5EF4-FFF2-40B4-BE49-F238E27FC236}">
                  <a16:creationId xmlns:a16="http://schemas.microsoft.com/office/drawing/2014/main" id="{139C3D0A-42F6-4775-AA24-C94D90B6C36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87147" y="1308830"/>
              <a:ext cx="554133" cy="554133"/>
            </a:xfrm>
            <a:prstGeom prst="rect">
              <a:avLst/>
            </a:prstGeom>
          </p:spPr>
        </p:pic>
        <p:sp>
          <p:nvSpPr>
            <p:cNvPr id="20" name="Arrow: Right 19">
              <a:extLst>
                <a:ext uri="{FF2B5EF4-FFF2-40B4-BE49-F238E27FC236}">
                  <a16:creationId xmlns:a16="http://schemas.microsoft.com/office/drawing/2014/main" id="{F7730B7C-768E-4BF6-89AB-0B9C81F1DF42}"/>
                </a:ext>
              </a:extLst>
            </p:cNvPr>
            <p:cNvSpPr/>
            <p:nvPr/>
          </p:nvSpPr>
          <p:spPr>
            <a:xfrm rot="5400000">
              <a:off x="4076221" y="2352268"/>
              <a:ext cx="952571" cy="234719"/>
            </a:xfrm>
            <a:prstGeom prst="rightArrow">
              <a:avLst>
                <a:gd name="adj1" fmla="val 50000"/>
                <a:gd name="adj2" fmla="val 8420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35A4FC09-E77E-4C8E-B6DA-5E68DF948B73}"/>
                </a:ext>
              </a:extLst>
            </p:cNvPr>
            <p:cNvSpPr/>
            <p:nvPr/>
          </p:nvSpPr>
          <p:spPr>
            <a:xfrm rot="5400000">
              <a:off x="5074945" y="2350521"/>
              <a:ext cx="952572" cy="234719"/>
            </a:xfrm>
            <a:prstGeom prst="rightArrow">
              <a:avLst>
                <a:gd name="adj1" fmla="val 50000"/>
                <a:gd name="adj2" fmla="val 8420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9DC11609-DDBE-4652-8806-F51719E6B8C4}"/>
                </a:ext>
              </a:extLst>
            </p:cNvPr>
            <p:cNvSpPr/>
            <p:nvPr/>
          </p:nvSpPr>
          <p:spPr>
            <a:xfrm rot="5400000">
              <a:off x="6863964" y="2350522"/>
              <a:ext cx="952571" cy="234719"/>
            </a:xfrm>
            <a:prstGeom prst="rightArrow">
              <a:avLst>
                <a:gd name="adj1" fmla="val 50000"/>
                <a:gd name="adj2" fmla="val 8420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017F209E-77BA-4458-99FE-96C4627CF702}"/>
                </a:ext>
              </a:extLst>
            </p:cNvPr>
            <p:cNvGrpSpPr/>
            <p:nvPr/>
          </p:nvGrpSpPr>
          <p:grpSpPr>
            <a:xfrm rot="18870316">
              <a:off x="6355356" y="1501790"/>
              <a:ext cx="274320" cy="274320"/>
              <a:chOff x="8099946" y="4646558"/>
              <a:chExt cx="396240" cy="396240"/>
            </a:xfrm>
          </p:grpSpPr>
          <p:sp>
            <p:nvSpPr>
              <p:cNvPr id="24" name="Oval 23">
                <a:extLst>
                  <a:ext uri="{FF2B5EF4-FFF2-40B4-BE49-F238E27FC236}">
                    <a16:creationId xmlns:a16="http://schemas.microsoft.com/office/drawing/2014/main" id="{7987A1C9-7D30-4321-BDA5-63F3E2439C1C}"/>
                  </a:ext>
                </a:extLst>
              </p:cNvPr>
              <p:cNvSpPr/>
              <p:nvPr/>
            </p:nvSpPr>
            <p:spPr bwMode="auto">
              <a:xfrm>
                <a:off x="8099946" y="4646558"/>
                <a:ext cx="91440" cy="91440"/>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 name="Oval 24">
                <a:extLst>
                  <a:ext uri="{FF2B5EF4-FFF2-40B4-BE49-F238E27FC236}">
                    <a16:creationId xmlns:a16="http://schemas.microsoft.com/office/drawing/2014/main" id="{3A46CD6F-35FB-4C9D-9FAF-4173EE4BF37D}"/>
                  </a:ext>
                </a:extLst>
              </p:cNvPr>
              <p:cNvSpPr/>
              <p:nvPr/>
            </p:nvSpPr>
            <p:spPr bwMode="auto">
              <a:xfrm>
                <a:off x="8252346" y="4798958"/>
                <a:ext cx="91440" cy="91440"/>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Oval 25">
                <a:extLst>
                  <a:ext uri="{FF2B5EF4-FFF2-40B4-BE49-F238E27FC236}">
                    <a16:creationId xmlns:a16="http://schemas.microsoft.com/office/drawing/2014/main" id="{598A5D41-D748-43CC-920F-A46A64BD4608}"/>
                  </a:ext>
                </a:extLst>
              </p:cNvPr>
              <p:cNvSpPr/>
              <p:nvPr/>
            </p:nvSpPr>
            <p:spPr bwMode="auto">
              <a:xfrm>
                <a:off x="8404746" y="4951358"/>
                <a:ext cx="91440" cy="91440"/>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7" name="TextBox 26">
              <a:extLst>
                <a:ext uri="{FF2B5EF4-FFF2-40B4-BE49-F238E27FC236}">
                  <a16:creationId xmlns:a16="http://schemas.microsoft.com/office/drawing/2014/main" id="{98F7EF9B-6EB5-4152-8DB3-E795819917BF}"/>
                </a:ext>
              </a:extLst>
            </p:cNvPr>
            <p:cNvSpPr txBox="1"/>
            <p:nvPr/>
          </p:nvSpPr>
          <p:spPr>
            <a:xfrm>
              <a:off x="4630180" y="2127782"/>
              <a:ext cx="2640738" cy="369332"/>
            </a:xfrm>
            <a:prstGeom prst="rect">
              <a:avLst/>
            </a:prstGeom>
            <a:solidFill>
              <a:schemeClr val="bg1"/>
            </a:solidFill>
          </p:spPr>
          <p:txBody>
            <a:bodyPr wrap="square" lIns="0" tIns="0" rIns="0" bIns="0" rtlCol="0">
              <a:spAutoFit/>
            </a:bodyPr>
            <a:lstStyle/>
            <a:p>
              <a:pPr algn="ctr"/>
              <a:r>
                <a:rPr lang="en-US" sz="2400" dirty="0"/>
                <a:t>Application requests</a:t>
              </a:r>
            </a:p>
          </p:txBody>
        </p:sp>
        <p:sp>
          <p:nvSpPr>
            <p:cNvPr id="28" name="Rectangle 27">
              <a:extLst>
                <a:ext uri="{FF2B5EF4-FFF2-40B4-BE49-F238E27FC236}">
                  <a16:creationId xmlns:a16="http://schemas.microsoft.com/office/drawing/2014/main" id="{FD796FB3-E9CA-43A5-B252-BFC2AB34C379}"/>
                </a:ext>
              </a:extLst>
            </p:cNvPr>
            <p:cNvSpPr/>
            <p:nvPr/>
          </p:nvSpPr>
          <p:spPr>
            <a:xfrm>
              <a:off x="4305529" y="5152972"/>
              <a:ext cx="3162019" cy="99357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3D4154-889F-499C-A345-2EEF399BFC42}"/>
                </a:ext>
              </a:extLst>
            </p:cNvPr>
            <p:cNvSpPr txBox="1"/>
            <p:nvPr/>
          </p:nvSpPr>
          <p:spPr>
            <a:xfrm>
              <a:off x="4375231" y="5187338"/>
              <a:ext cx="2393659" cy="954107"/>
            </a:xfrm>
            <a:prstGeom prst="rect">
              <a:avLst/>
            </a:prstGeom>
            <a:noFill/>
          </p:spPr>
          <p:txBody>
            <a:bodyPr wrap="square" rtlCol="0">
              <a:spAutoFit/>
            </a:bodyPr>
            <a:lstStyle/>
            <a:p>
              <a:r>
                <a:rPr lang="en-US" sz="2800" dirty="0"/>
                <a:t>Cross-database offline model</a:t>
              </a:r>
            </a:p>
          </p:txBody>
        </p:sp>
        <p:sp>
          <p:nvSpPr>
            <p:cNvPr id="30" name="Oval 29">
              <a:extLst>
                <a:ext uri="{FF2B5EF4-FFF2-40B4-BE49-F238E27FC236}">
                  <a16:creationId xmlns:a16="http://schemas.microsoft.com/office/drawing/2014/main" id="{96784B26-5036-4138-9229-847D30497920}"/>
                </a:ext>
              </a:extLst>
            </p:cNvPr>
            <p:cNvSpPr/>
            <p:nvPr/>
          </p:nvSpPr>
          <p:spPr>
            <a:xfrm>
              <a:off x="6706764" y="2871768"/>
              <a:ext cx="1093846" cy="1108962"/>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46B9D1B-37A2-44DD-A3DE-52AD00CE96C5}"/>
                </a:ext>
              </a:extLst>
            </p:cNvPr>
            <p:cNvSpPr txBox="1"/>
            <p:nvPr/>
          </p:nvSpPr>
          <p:spPr>
            <a:xfrm>
              <a:off x="7433242" y="4258658"/>
              <a:ext cx="1186452" cy="861774"/>
            </a:xfrm>
            <a:prstGeom prst="rect">
              <a:avLst/>
            </a:prstGeom>
            <a:solidFill>
              <a:schemeClr val="bg1"/>
            </a:solidFill>
          </p:spPr>
          <p:txBody>
            <a:bodyPr wrap="square" lIns="0" tIns="0" rIns="0" bIns="0" rtlCol="0">
              <a:spAutoFit/>
            </a:bodyPr>
            <a:lstStyle/>
            <a:p>
              <a:pPr algn="ctr"/>
              <a:r>
                <a:rPr lang="en-US" sz="2800" dirty="0"/>
                <a:t>Deploy model</a:t>
              </a:r>
            </a:p>
          </p:txBody>
        </p:sp>
        <p:pic>
          <p:nvPicPr>
            <p:cNvPr id="32" name="Graphic 31" descr="Upward trend">
              <a:extLst>
                <a:ext uri="{FF2B5EF4-FFF2-40B4-BE49-F238E27FC236}">
                  <a16:creationId xmlns:a16="http://schemas.microsoft.com/office/drawing/2014/main" id="{75E88AE1-620F-4DE2-8A24-720443BF69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78216" y="5163923"/>
              <a:ext cx="447141" cy="447141"/>
            </a:xfrm>
            <a:prstGeom prst="rect">
              <a:avLst/>
            </a:prstGeom>
          </p:spPr>
        </p:pic>
        <p:pic>
          <p:nvPicPr>
            <p:cNvPr id="33" name="Graphic 32" descr="Gears">
              <a:extLst>
                <a:ext uri="{FF2B5EF4-FFF2-40B4-BE49-F238E27FC236}">
                  <a16:creationId xmlns:a16="http://schemas.microsoft.com/office/drawing/2014/main" id="{9F2C1004-785F-46F1-AFB1-DDED56FA974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27558" y="5547974"/>
              <a:ext cx="585270" cy="585270"/>
            </a:xfrm>
            <a:prstGeom prst="rect">
              <a:avLst/>
            </a:prstGeom>
          </p:spPr>
        </p:pic>
        <p:sp>
          <p:nvSpPr>
            <p:cNvPr id="34" name="TextBox 33">
              <a:extLst>
                <a:ext uri="{FF2B5EF4-FFF2-40B4-BE49-F238E27FC236}">
                  <a16:creationId xmlns:a16="http://schemas.microsoft.com/office/drawing/2014/main" id="{7C9C2F95-8A00-4328-937F-E34F42321DEA}"/>
                </a:ext>
              </a:extLst>
            </p:cNvPr>
            <p:cNvSpPr txBox="1"/>
            <p:nvPr/>
          </p:nvSpPr>
          <p:spPr>
            <a:xfrm>
              <a:off x="4224445" y="6344564"/>
              <a:ext cx="4147405" cy="523220"/>
            </a:xfrm>
            <a:prstGeom prst="rect">
              <a:avLst/>
            </a:prstGeom>
            <a:solidFill>
              <a:schemeClr val="bg1"/>
            </a:solidFill>
          </p:spPr>
          <p:txBody>
            <a:bodyPr wrap="square" rtlCol="0">
              <a:spAutoFit/>
            </a:bodyPr>
            <a:lstStyle/>
            <a:p>
              <a:pPr algn="ctr"/>
              <a:r>
                <a:rPr lang="en-US" sz="2800" dirty="0"/>
                <a:t>Cloud Database Service</a:t>
              </a:r>
            </a:p>
          </p:txBody>
        </p:sp>
      </p:grpSp>
      <p:sp>
        <p:nvSpPr>
          <p:cNvPr id="2" name="Date Placeholder 1">
            <a:extLst>
              <a:ext uri="{FF2B5EF4-FFF2-40B4-BE49-F238E27FC236}">
                <a16:creationId xmlns:a16="http://schemas.microsoft.com/office/drawing/2014/main" id="{D4FEC91C-14E6-4302-9CB0-A2135E2154F7}"/>
              </a:ext>
            </a:extLst>
          </p:cNvPr>
          <p:cNvSpPr>
            <a:spLocks noGrp="1"/>
          </p:cNvSpPr>
          <p:nvPr>
            <p:ph type="dt" sz="half" idx="10"/>
          </p:nvPr>
        </p:nvSpPr>
        <p:spPr/>
        <p:txBody>
          <a:bodyPr/>
          <a:lstStyle/>
          <a:p>
            <a:endParaRPr lang="en-US"/>
          </a:p>
        </p:txBody>
      </p:sp>
      <p:sp>
        <p:nvSpPr>
          <p:cNvPr id="38" name="Footer Placeholder 37">
            <a:extLst>
              <a:ext uri="{FF2B5EF4-FFF2-40B4-BE49-F238E27FC236}">
                <a16:creationId xmlns:a16="http://schemas.microsoft.com/office/drawing/2014/main" id="{D4BB4BBB-E382-48C4-B816-2EE474391497}"/>
              </a:ext>
            </a:extLst>
          </p:cNvPr>
          <p:cNvSpPr>
            <a:spLocks noGrp="1"/>
          </p:cNvSpPr>
          <p:nvPr>
            <p:ph type="ftr" sz="quarter" idx="11"/>
          </p:nvPr>
        </p:nvSpPr>
        <p:spPr/>
        <p:txBody>
          <a:bodyPr/>
          <a:lstStyle/>
          <a:p>
            <a:r>
              <a:rPr lang="en-US"/>
              <a:t>ACM SIGMOD 2019</a:t>
            </a:r>
          </a:p>
        </p:txBody>
      </p:sp>
      <p:sp>
        <p:nvSpPr>
          <p:cNvPr id="39" name="Slide Number Placeholder 38">
            <a:extLst>
              <a:ext uri="{FF2B5EF4-FFF2-40B4-BE49-F238E27FC236}">
                <a16:creationId xmlns:a16="http://schemas.microsoft.com/office/drawing/2014/main" id="{48C2CAFD-0030-43FB-9EDB-B8FBDAC8E309}"/>
              </a:ext>
            </a:extLst>
          </p:cNvPr>
          <p:cNvSpPr>
            <a:spLocks noGrp="1"/>
          </p:cNvSpPr>
          <p:nvPr>
            <p:ph type="sldNum" sz="quarter" idx="12"/>
          </p:nvPr>
        </p:nvSpPr>
        <p:spPr/>
        <p:txBody>
          <a:bodyPr/>
          <a:lstStyle/>
          <a:p>
            <a:fld id="{0FFC6287-B86D-4992-B5FB-5E7DB9687DA9}" type="slidenum">
              <a:rPr lang="en-US" smtClean="0"/>
              <a:t>18</a:t>
            </a:fld>
            <a:endParaRPr lang="en-US"/>
          </a:p>
        </p:txBody>
      </p:sp>
    </p:spTree>
    <p:extLst>
      <p:ext uri="{BB962C8B-B14F-4D97-AF65-F5344CB8AC3E}">
        <p14:creationId xmlns:p14="http://schemas.microsoft.com/office/powerpoint/2010/main" val="18060918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D365C-31D7-49D3-9059-1D547BF994E4}"/>
              </a:ext>
            </a:extLst>
          </p:cNvPr>
          <p:cNvSpPr>
            <a:spLocks noGrp="1"/>
          </p:cNvSpPr>
          <p:nvPr>
            <p:ph type="title"/>
          </p:nvPr>
        </p:nvSpPr>
        <p:spPr/>
        <p:txBody>
          <a:bodyPr/>
          <a:lstStyle/>
          <a:p>
            <a:r>
              <a:rPr lang="en-US" dirty="0" err="1"/>
              <a:t>Featurize</a:t>
            </a:r>
            <a:r>
              <a:rPr lang="en-US" dirty="0"/>
              <a:t> a Plan Pair</a:t>
            </a:r>
          </a:p>
        </p:txBody>
      </p:sp>
      <p:sp>
        <p:nvSpPr>
          <p:cNvPr id="2" name="Text Placeholder 1">
            <a:extLst>
              <a:ext uri="{FF2B5EF4-FFF2-40B4-BE49-F238E27FC236}">
                <a16:creationId xmlns:a16="http://schemas.microsoft.com/office/drawing/2014/main" id="{EBB5E7A6-F005-4074-B135-39FFF41FE067}"/>
              </a:ext>
            </a:extLst>
          </p:cNvPr>
          <p:cNvSpPr>
            <a:spLocks noGrp="1"/>
          </p:cNvSpPr>
          <p:nvPr>
            <p:ph idx="1"/>
          </p:nvPr>
        </p:nvSpPr>
        <p:spPr/>
        <p:txBody>
          <a:bodyPr/>
          <a:lstStyle/>
          <a:p>
            <a:r>
              <a:rPr lang="en-US" dirty="0"/>
              <a:t>Combine feature vectors of two plans into a single feature vector</a:t>
            </a:r>
          </a:p>
          <a:p>
            <a:r>
              <a:rPr lang="en-US" dirty="0"/>
              <a:t>Intuition: Capture the change between two plans</a:t>
            </a:r>
          </a:p>
          <a:p>
            <a:pPr lvl="1"/>
            <a:r>
              <a:rPr lang="en-US" dirty="0"/>
              <a:t>Difference of two feature vectors</a:t>
            </a:r>
          </a:p>
          <a:p>
            <a:pPr lvl="1"/>
            <a:r>
              <a:rPr lang="en-US" dirty="0"/>
              <a:t>Difference normalized by 1-norm of the vector</a:t>
            </a:r>
          </a:p>
          <a:p>
            <a:pPr lvl="1"/>
            <a:r>
              <a:rPr lang="en-US" dirty="0"/>
              <a:t>Difference normalized by 1-norm of each feature channel</a:t>
            </a:r>
          </a:p>
        </p:txBody>
      </p:sp>
      <p:grpSp>
        <p:nvGrpSpPr>
          <p:cNvPr id="38" name="Group 37">
            <a:extLst>
              <a:ext uri="{FF2B5EF4-FFF2-40B4-BE49-F238E27FC236}">
                <a16:creationId xmlns:a16="http://schemas.microsoft.com/office/drawing/2014/main" id="{EF7D1625-96BC-4BA6-9F92-6135CAA7F0B9}"/>
              </a:ext>
            </a:extLst>
          </p:cNvPr>
          <p:cNvGrpSpPr/>
          <p:nvPr/>
        </p:nvGrpSpPr>
        <p:grpSpPr>
          <a:xfrm>
            <a:off x="2759565" y="4298935"/>
            <a:ext cx="6917344" cy="2138617"/>
            <a:chOff x="1685148" y="3781207"/>
            <a:chExt cx="7286348" cy="2790868"/>
          </a:xfrm>
        </p:grpSpPr>
        <mc:AlternateContent xmlns:mc="http://schemas.openxmlformats.org/markup-compatibility/2006" xmlns:a14="http://schemas.microsoft.com/office/drawing/2010/main">
          <mc:Choice Requires="a14">
            <p:sp>
              <p:nvSpPr>
                <p:cNvPr id="4" name="Isosceles Triangle 3">
                  <a:extLst>
                    <a:ext uri="{FF2B5EF4-FFF2-40B4-BE49-F238E27FC236}">
                      <a16:creationId xmlns:a16="http://schemas.microsoft.com/office/drawing/2014/main" id="{E7D1594C-F364-4FFA-9423-9C61917A5F1A}"/>
                    </a:ext>
                  </a:extLst>
                </p:cNvPr>
                <p:cNvSpPr/>
                <p:nvPr/>
              </p:nvSpPr>
              <p:spPr>
                <a:xfrm>
                  <a:off x="1685148" y="3902395"/>
                  <a:ext cx="1009414" cy="992222"/>
                </a:xfrm>
                <a:prstGeom prst="triangl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𝑷</m:t>
                            </m:r>
                          </m:e>
                          <m:sub>
                            <m:r>
                              <a:rPr lang="en-US" sz="2400" b="1" i="1" smtClean="0">
                                <a:latin typeface="Cambria Math" panose="02040503050406030204" pitchFamily="18" charset="0"/>
                              </a:rPr>
                              <m:t>𝟏</m:t>
                            </m:r>
                          </m:sub>
                        </m:sSub>
                      </m:oMath>
                    </m:oMathPara>
                  </a14:m>
                  <a:endParaRPr lang="en-US" sz="2400" b="1" dirty="0"/>
                </a:p>
              </p:txBody>
            </p:sp>
          </mc:Choice>
          <mc:Fallback xmlns="">
            <p:sp>
              <p:nvSpPr>
                <p:cNvPr id="4" name="Isosceles Triangle 3">
                  <a:extLst>
                    <a:ext uri="{FF2B5EF4-FFF2-40B4-BE49-F238E27FC236}">
                      <a16:creationId xmlns:a16="http://schemas.microsoft.com/office/drawing/2014/main" id="{E7D1594C-F364-4FFA-9423-9C61917A5F1A}"/>
                    </a:ext>
                  </a:extLst>
                </p:cNvPr>
                <p:cNvSpPr>
                  <a:spLocks noRot="1" noChangeAspect="1" noMove="1" noResize="1" noEditPoints="1" noAdjustHandles="1" noChangeArrowheads="1" noChangeShapeType="1" noTextEdit="1"/>
                </p:cNvSpPr>
                <p:nvPr/>
              </p:nvSpPr>
              <p:spPr>
                <a:xfrm>
                  <a:off x="1685148" y="3902395"/>
                  <a:ext cx="1009414" cy="992222"/>
                </a:xfrm>
                <a:prstGeom prst="triangle">
                  <a:avLst/>
                </a:prstGeom>
                <a:blipFill>
                  <a:blip r:embed="rId2"/>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Isosceles Triangle 4">
                  <a:extLst>
                    <a:ext uri="{FF2B5EF4-FFF2-40B4-BE49-F238E27FC236}">
                      <a16:creationId xmlns:a16="http://schemas.microsoft.com/office/drawing/2014/main" id="{CC77DF19-8DEC-48B5-BD70-B09949F426CF}"/>
                    </a:ext>
                  </a:extLst>
                </p:cNvPr>
                <p:cNvSpPr/>
                <p:nvPr/>
              </p:nvSpPr>
              <p:spPr>
                <a:xfrm>
                  <a:off x="1685148" y="5487630"/>
                  <a:ext cx="1009414" cy="992222"/>
                </a:xfrm>
                <a:prstGeom prst="triangl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smtClean="0">
                                <a:solidFill>
                                  <a:schemeClr val="tx1"/>
                                </a:solidFill>
                                <a:latin typeface="Cambria Math" panose="02040503050406030204" pitchFamily="18" charset="0"/>
                              </a:rPr>
                              <m:t>𝑷</m:t>
                            </m:r>
                          </m:e>
                          <m:sub>
                            <m:r>
                              <a:rPr lang="en-US" sz="2400" b="1" i="1" smtClean="0">
                                <a:solidFill>
                                  <a:schemeClr val="tx1"/>
                                </a:solidFill>
                                <a:latin typeface="Cambria Math" panose="02040503050406030204" pitchFamily="18" charset="0"/>
                              </a:rPr>
                              <m:t>𝟐</m:t>
                            </m:r>
                          </m:sub>
                        </m:sSub>
                      </m:oMath>
                    </m:oMathPara>
                  </a14:m>
                  <a:endParaRPr lang="en-US" sz="2400" b="1" dirty="0">
                    <a:solidFill>
                      <a:schemeClr val="tx1"/>
                    </a:solidFill>
                  </a:endParaRPr>
                </a:p>
              </p:txBody>
            </p:sp>
          </mc:Choice>
          <mc:Fallback xmlns="">
            <p:sp>
              <p:nvSpPr>
                <p:cNvPr id="5" name="Isosceles Triangle 4">
                  <a:extLst>
                    <a:ext uri="{FF2B5EF4-FFF2-40B4-BE49-F238E27FC236}">
                      <a16:creationId xmlns:a16="http://schemas.microsoft.com/office/drawing/2014/main" id="{CC77DF19-8DEC-48B5-BD70-B09949F426CF}"/>
                    </a:ext>
                  </a:extLst>
                </p:cNvPr>
                <p:cNvSpPr>
                  <a:spLocks noRot="1" noChangeAspect="1" noMove="1" noResize="1" noEditPoints="1" noAdjustHandles="1" noChangeArrowheads="1" noChangeShapeType="1" noTextEdit="1"/>
                </p:cNvSpPr>
                <p:nvPr/>
              </p:nvSpPr>
              <p:spPr>
                <a:xfrm>
                  <a:off x="1685148" y="5487630"/>
                  <a:ext cx="1009414" cy="992222"/>
                </a:xfrm>
                <a:prstGeom prst="triangle">
                  <a:avLst/>
                </a:prstGeom>
                <a:blipFill>
                  <a:blip r:embed="rId3"/>
                  <a:stretch>
                    <a:fillRect/>
                  </a:stretch>
                </a:blipFill>
                <a:ln w="38100" cap="flat" cmpd="sng" algn="ctr">
                  <a:solidFill>
                    <a:srgbClr val="FF0000"/>
                  </a:solidFill>
                  <a:prstDash val="solid"/>
                  <a:round/>
                  <a:headEnd type="none" w="med" len="med"/>
                  <a:tailEnd type="none" w="med" len="med"/>
                </a:ln>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F0829F82-2136-4209-AAF6-0E6516B0BE8A}"/>
                </a:ext>
              </a:extLst>
            </p:cNvPr>
            <p:cNvGrpSpPr/>
            <p:nvPr/>
          </p:nvGrpSpPr>
          <p:grpSpPr>
            <a:xfrm>
              <a:off x="5032116" y="3781207"/>
              <a:ext cx="359925" cy="1234598"/>
              <a:chOff x="4260712" y="3784060"/>
              <a:chExt cx="359925" cy="1234598"/>
            </a:xfrm>
          </p:grpSpPr>
          <p:sp>
            <p:nvSpPr>
              <p:cNvPr id="6" name="Rectangle 5">
                <a:extLst>
                  <a:ext uri="{FF2B5EF4-FFF2-40B4-BE49-F238E27FC236}">
                    <a16:creationId xmlns:a16="http://schemas.microsoft.com/office/drawing/2014/main" id="{2EA2DBBD-EC6E-4DB3-8CAA-720DE6935293}"/>
                  </a:ext>
                </a:extLst>
              </p:cNvPr>
              <p:cNvSpPr/>
              <p:nvPr/>
            </p:nvSpPr>
            <p:spPr>
              <a:xfrm>
                <a:off x="4260714" y="3784060"/>
                <a:ext cx="359923" cy="23346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19311A1E-C66F-4064-BCEA-576011904A76}"/>
                  </a:ext>
                </a:extLst>
              </p:cNvPr>
              <p:cNvSpPr/>
              <p:nvPr/>
            </p:nvSpPr>
            <p:spPr>
              <a:xfrm>
                <a:off x="4260713" y="4034332"/>
                <a:ext cx="359923" cy="23346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A98DF0D7-E004-4CA5-8AC6-F989DB33F449}"/>
                  </a:ext>
                </a:extLst>
              </p:cNvPr>
              <p:cNvSpPr/>
              <p:nvPr/>
            </p:nvSpPr>
            <p:spPr>
              <a:xfrm>
                <a:off x="4260713" y="4284604"/>
                <a:ext cx="359923" cy="23346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900085EA-1093-4267-B383-E204A23D365D}"/>
                  </a:ext>
                </a:extLst>
              </p:cNvPr>
              <p:cNvSpPr/>
              <p:nvPr/>
            </p:nvSpPr>
            <p:spPr>
              <a:xfrm>
                <a:off x="4260712" y="4534876"/>
                <a:ext cx="359923" cy="23346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0304EAA2-8DB9-414C-BDB2-B3044D73BE20}"/>
                  </a:ext>
                </a:extLst>
              </p:cNvPr>
              <p:cNvSpPr/>
              <p:nvPr/>
            </p:nvSpPr>
            <p:spPr>
              <a:xfrm>
                <a:off x="4260712" y="4785195"/>
                <a:ext cx="359923" cy="23346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E5D604D3-A655-4190-A066-40194729EF56}"/>
                </a:ext>
              </a:extLst>
            </p:cNvPr>
            <p:cNvGrpSpPr/>
            <p:nvPr/>
          </p:nvGrpSpPr>
          <p:grpSpPr>
            <a:xfrm>
              <a:off x="5032114" y="5337477"/>
              <a:ext cx="359925" cy="1234598"/>
              <a:chOff x="4260712" y="3784060"/>
              <a:chExt cx="359925" cy="1234598"/>
            </a:xfrm>
          </p:grpSpPr>
          <p:sp>
            <p:nvSpPr>
              <p:cNvPr id="13" name="Rectangle 12">
                <a:extLst>
                  <a:ext uri="{FF2B5EF4-FFF2-40B4-BE49-F238E27FC236}">
                    <a16:creationId xmlns:a16="http://schemas.microsoft.com/office/drawing/2014/main" id="{B1EBBF0B-F22E-44E1-938C-8937BEC5DA2F}"/>
                  </a:ext>
                </a:extLst>
              </p:cNvPr>
              <p:cNvSpPr/>
              <p:nvPr/>
            </p:nvSpPr>
            <p:spPr>
              <a:xfrm>
                <a:off x="4260714" y="3784060"/>
                <a:ext cx="359923" cy="233463"/>
              </a:xfrm>
              <a:prstGeom prst="rect">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4B801F05-6986-40ED-B54B-FC2793743C9B}"/>
                  </a:ext>
                </a:extLst>
              </p:cNvPr>
              <p:cNvSpPr/>
              <p:nvPr/>
            </p:nvSpPr>
            <p:spPr>
              <a:xfrm>
                <a:off x="4260713" y="4034332"/>
                <a:ext cx="359923" cy="233463"/>
              </a:xfrm>
              <a:prstGeom prst="rect">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61164F95-AB2B-4252-AE74-79356A196DF3}"/>
                  </a:ext>
                </a:extLst>
              </p:cNvPr>
              <p:cNvSpPr/>
              <p:nvPr/>
            </p:nvSpPr>
            <p:spPr>
              <a:xfrm>
                <a:off x="4260713" y="4284604"/>
                <a:ext cx="359923" cy="233463"/>
              </a:xfrm>
              <a:prstGeom prst="rect">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328808E0-8CB8-41B5-AC39-60B219465320}"/>
                  </a:ext>
                </a:extLst>
              </p:cNvPr>
              <p:cNvSpPr/>
              <p:nvPr/>
            </p:nvSpPr>
            <p:spPr>
              <a:xfrm>
                <a:off x="4260712" y="4534876"/>
                <a:ext cx="359923" cy="233463"/>
              </a:xfrm>
              <a:prstGeom prst="rect">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E7CE5079-CFFC-4722-A9A6-EBA92662F32B}"/>
                  </a:ext>
                </a:extLst>
              </p:cNvPr>
              <p:cNvSpPr/>
              <p:nvPr/>
            </p:nvSpPr>
            <p:spPr>
              <a:xfrm>
                <a:off x="4260712" y="4785195"/>
                <a:ext cx="359923" cy="233463"/>
              </a:xfrm>
              <a:prstGeom prst="rect">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145C300F-DC3A-4098-A2B2-E7D4260644BE}"/>
                </a:ext>
              </a:extLst>
            </p:cNvPr>
            <p:cNvGrpSpPr/>
            <p:nvPr/>
          </p:nvGrpSpPr>
          <p:grpSpPr>
            <a:xfrm>
              <a:off x="8611571" y="4442771"/>
              <a:ext cx="359925" cy="1234598"/>
              <a:chOff x="4260712" y="3784060"/>
              <a:chExt cx="359925" cy="1234598"/>
            </a:xfrm>
          </p:grpSpPr>
          <p:sp>
            <p:nvSpPr>
              <p:cNvPr id="19" name="Rectangle 18">
                <a:extLst>
                  <a:ext uri="{FF2B5EF4-FFF2-40B4-BE49-F238E27FC236}">
                    <a16:creationId xmlns:a16="http://schemas.microsoft.com/office/drawing/2014/main" id="{3A5D9498-7666-4045-B20A-17C2F71C78E1}"/>
                  </a:ext>
                </a:extLst>
              </p:cNvPr>
              <p:cNvSpPr/>
              <p:nvPr/>
            </p:nvSpPr>
            <p:spPr>
              <a:xfrm>
                <a:off x="4260714" y="3784060"/>
                <a:ext cx="359923" cy="233463"/>
              </a:xfrm>
              <a:prstGeom prst="rect">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5ED68611-2DA9-4234-9358-6506DD97D744}"/>
                  </a:ext>
                </a:extLst>
              </p:cNvPr>
              <p:cNvSpPr/>
              <p:nvPr/>
            </p:nvSpPr>
            <p:spPr>
              <a:xfrm>
                <a:off x="4260713" y="4034332"/>
                <a:ext cx="359923" cy="233463"/>
              </a:xfrm>
              <a:prstGeom prst="rect">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C211E4C7-D2F8-4842-A0C7-D44DF7DEA6B5}"/>
                  </a:ext>
                </a:extLst>
              </p:cNvPr>
              <p:cNvSpPr/>
              <p:nvPr/>
            </p:nvSpPr>
            <p:spPr>
              <a:xfrm>
                <a:off x="4260713" y="4284604"/>
                <a:ext cx="359923" cy="233463"/>
              </a:xfrm>
              <a:prstGeom prst="rect">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2" name="Rectangle 21">
                <a:extLst>
                  <a:ext uri="{FF2B5EF4-FFF2-40B4-BE49-F238E27FC236}">
                    <a16:creationId xmlns:a16="http://schemas.microsoft.com/office/drawing/2014/main" id="{097CDC63-0F9A-4F69-8AA7-388AEAD3188E}"/>
                  </a:ext>
                </a:extLst>
              </p:cNvPr>
              <p:cNvSpPr/>
              <p:nvPr/>
            </p:nvSpPr>
            <p:spPr>
              <a:xfrm>
                <a:off x="4260712" y="4534876"/>
                <a:ext cx="359923" cy="233463"/>
              </a:xfrm>
              <a:prstGeom prst="rect">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Rectangle 22">
                <a:extLst>
                  <a:ext uri="{FF2B5EF4-FFF2-40B4-BE49-F238E27FC236}">
                    <a16:creationId xmlns:a16="http://schemas.microsoft.com/office/drawing/2014/main" id="{74907963-AA1F-47CB-8661-F2E383B6C771}"/>
                  </a:ext>
                </a:extLst>
              </p:cNvPr>
              <p:cNvSpPr/>
              <p:nvPr/>
            </p:nvSpPr>
            <p:spPr>
              <a:xfrm>
                <a:off x="4260712" y="4785195"/>
                <a:ext cx="359923" cy="233463"/>
              </a:xfrm>
              <a:prstGeom prst="rect">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sp>
          <p:nvSpPr>
            <p:cNvPr id="24" name="Arrow: Right 23">
              <a:extLst>
                <a:ext uri="{FF2B5EF4-FFF2-40B4-BE49-F238E27FC236}">
                  <a16:creationId xmlns:a16="http://schemas.microsoft.com/office/drawing/2014/main" id="{45062709-F26E-402E-972E-6C61ED3C73EE}"/>
                </a:ext>
              </a:extLst>
            </p:cNvPr>
            <p:cNvSpPr/>
            <p:nvPr/>
          </p:nvSpPr>
          <p:spPr>
            <a:xfrm>
              <a:off x="3054482" y="4169937"/>
              <a:ext cx="1449424" cy="27283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33" name="Arrow: Right 32">
              <a:extLst>
                <a:ext uri="{FF2B5EF4-FFF2-40B4-BE49-F238E27FC236}">
                  <a16:creationId xmlns:a16="http://schemas.microsoft.com/office/drawing/2014/main" id="{5B347BFB-53C3-4B2B-B996-7A3A7D1C2836}"/>
                </a:ext>
              </a:extLst>
            </p:cNvPr>
            <p:cNvSpPr/>
            <p:nvPr/>
          </p:nvSpPr>
          <p:spPr>
            <a:xfrm>
              <a:off x="5847617" y="4860900"/>
              <a:ext cx="2543619" cy="315877"/>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1CD9E658-60B8-4519-95E6-A6268CF5F1A9}"/>
                </a:ext>
              </a:extLst>
            </p:cNvPr>
            <p:cNvSpPr txBox="1"/>
            <p:nvPr/>
          </p:nvSpPr>
          <p:spPr>
            <a:xfrm>
              <a:off x="5845924" y="5189618"/>
              <a:ext cx="2545312" cy="369332"/>
            </a:xfrm>
            <a:prstGeom prst="rect">
              <a:avLst/>
            </a:prstGeom>
            <a:noFill/>
          </p:spPr>
          <p:txBody>
            <a:bodyPr wrap="none" rtlCol="0">
              <a:spAutoFit/>
            </a:bodyPr>
            <a:lstStyle/>
            <a:p>
              <a:r>
                <a:rPr lang="en-US" dirty="0"/>
                <a:t>Combine Feature Vectors</a:t>
              </a:r>
            </a:p>
          </p:txBody>
        </p:sp>
        <p:sp>
          <p:nvSpPr>
            <p:cNvPr id="35" name="TextBox 34">
              <a:extLst>
                <a:ext uri="{FF2B5EF4-FFF2-40B4-BE49-F238E27FC236}">
                  <a16:creationId xmlns:a16="http://schemas.microsoft.com/office/drawing/2014/main" id="{8B734082-F40D-46FB-94D5-12BF7FFB024D}"/>
                </a:ext>
              </a:extLst>
            </p:cNvPr>
            <p:cNvSpPr txBox="1"/>
            <p:nvPr/>
          </p:nvSpPr>
          <p:spPr>
            <a:xfrm>
              <a:off x="3105580" y="4491568"/>
              <a:ext cx="1487649" cy="481974"/>
            </a:xfrm>
            <a:prstGeom prst="rect">
              <a:avLst/>
            </a:prstGeom>
            <a:noFill/>
          </p:spPr>
          <p:txBody>
            <a:bodyPr wrap="none" rtlCol="0">
              <a:spAutoFit/>
            </a:bodyPr>
            <a:lstStyle/>
            <a:p>
              <a:r>
                <a:rPr lang="en-US" dirty="0"/>
                <a:t>Featurization</a:t>
              </a:r>
            </a:p>
          </p:txBody>
        </p:sp>
        <p:sp>
          <p:nvSpPr>
            <p:cNvPr id="36" name="Arrow: Right 35">
              <a:extLst>
                <a:ext uri="{FF2B5EF4-FFF2-40B4-BE49-F238E27FC236}">
                  <a16:creationId xmlns:a16="http://schemas.microsoft.com/office/drawing/2014/main" id="{775C3142-FE65-424C-BDFF-B642D6B822AB}"/>
                </a:ext>
              </a:extLst>
            </p:cNvPr>
            <p:cNvSpPr/>
            <p:nvPr/>
          </p:nvSpPr>
          <p:spPr>
            <a:xfrm>
              <a:off x="3054482" y="5558950"/>
              <a:ext cx="1449424" cy="279071"/>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96581B1-7AC8-4A5D-A034-C18C60EE95F6}"/>
                </a:ext>
              </a:extLst>
            </p:cNvPr>
            <p:cNvSpPr txBox="1"/>
            <p:nvPr/>
          </p:nvSpPr>
          <p:spPr>
            <a:xfrm>
              <a:off x="3105580" y="5886818"/>
              <a:ext cx="1487649" cy="481974"/>
            </a:xfrm>
            <a:prstGeom prst="rect">
              <a:avLst/>
            </a:prstGeom>
            <a:noFill/>
          </p:spPr>
          <p:txBody>
            <a:bodyPr wrap="none" rtlCol="0">
              <a:spAutoFit/>
            </a:bodyPr>
            <a:lstStyle/>
            <a:p>
              <a:r>
                <a:rPr lang="en-US" dirty="0"/>
                <a:t>Featurization</a:t>
              </a:r>
            </a:p>
          </p:txBody>
        </p:sp>
      </p:grpSp>
      <p:sp>
        <p:nvSpPr>
          <p:cNvPr id="25" name="Date Placeholder 24">
            <a:extLst>
              <a:ext uri="{FF2B5EF4-FFF2-40B4-BE49-F238E27FC236}">
                <a16:creationId xmlns:a16="http://schemas.microsoft.com/office/drawing/2014/main" id="{DC101078-39B5-4D7A-9628-F95AD9C55EF6}"/>
              </a:ext>
            </a:extLst>
          </p:cNvPr>
          <p:cNvSpPr>
            <a:spLocks noGrp="1"/>
          </p:cNvSpPr>
          <p:nvPr>
            <p:ph type="dt" sz="half" idx="10"/>
          </p:nvPr>
        </p:nvSpPr>
        <p:spPr/>
        <p:txBody>
          <a:bodyPr/>
          <a:lstStyle/>
          <a:p>
            <a:endParaRPr lang="en-US"/>
          </a:p>
        </p:txBody>
      </p:sp>
      <p:sp>
        <p:nvSpPr>
          <p:cNvPr id="26" name="Footer Placeholder 25">
            <a:extLst>
              <a:ext uri="{FF2B5EF4-FFF2-40B4-BE49-F238E27FC236}">
                <a16:creationId xmlns:a16="http://schemas.microsoft.com/office/drawing/2014/main" id="{B233BE5C-D86C-4551-9094-5C56881DB365}"/>
              </a:ext>
            </a:extLst>
          </p:cNvPr>
          <p:cNvSpPr>
            <a:spLocks noGrp="1"/>
          </p:cNvSpPr>
          <p:nvPr>
            <p:ph type="ftr" sz="quarter" idx="11"/>
          </p:nvPr>
        </p:nvSpPr>
        <p:spPr/>
        <p:txBody>
          <a:bodyPr/>
          <a:lstStyle/>
          <a:p>
            <a:r>
              <a:rPr lang="en-US"/>
              <a:t>ACM SIGMOD 2019</a:t>
            </a:r>
          </a:p>
        </p:txBody>
      </p:sp>
      <p:sp>
        <p:nvSpPr>
          <p:cNvPr id="27" name="Slide Number Placeholder 26">
            <a:extLst>
              <a:ext uri="{FF2B5EF4-FFF2-40B4-BE49-F238E27FC236}">
                <a16:creationId xmlns:a16="http://schemas.microsoft.com/office/drawing/2014/main" id="{E8F4C0B4-7960-4B54-9C16-4C35DA5AF183}"/>
              </a:ext>
            </a:extLst>
          </p:cNvPr>
          <p:cNvSpPr>
            <a:spLocks noGrp="1"/>
          </p:cNvSpPr>
          <p:nvPr>
            <p:ph type="sldNum" sz="quarter" idx="12"/>
          </p:nvPr>
        </p:nvSpPr>
        <p:spPr/>
        <p:txBody>
          <a:bodyPr/>
          <a:lstStyle/>
          <a:p>
            <a:fld id="{0FFC6287-B86D-4992-B5FB-5E7DB9687DA9}" type="slidenum">
              <a:rPr lang="en-US" smtClean="0"/>
              <a:t>19</a:t>
            </a:fld>
            <a:endParaRPr lang="en-US"/>
          </a:p>
        </p:txBody>
      </p:sp>
    </p:spTree>
    <p:extLst>
      <p:ext uri="{BB962C8B-B14F-4D97-AF65-F5344CB8AC3E}">
        <p14:creationId xmlns:p14="http://schemas.microsoft.com/office/powerpoint/2010/main" val="296369443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E0277F-C7A1-4545-B355-037B4F2A4DCA}"/>
              </a:ext>
            </a:extLst>
          </p:cNvPr>
          <p:cNvSpPr>
            <a:spLocks noGrp="1"/>
          </p:cNvSpPr>
          <p:nvPr>
            <p:ph type="title"/>
          </p:nvPr>
        </p:nvSpPr>
        <p:spPr/>
        <p:txBody>
          <a:bodyPr/>
          <a:lstStyle/>
          <a:p>
            <a:r>
              <a:rPr lang="en-US" dirty="0"/>
              <a:t>Indexes are Crucial for Database Performance</a:t>
            </a:r>
          </a:p>
        </p:txBody>
      </p:sp>
      <p:sp>
        <p:nvSpPr>
          <p:cNvPr id="5" name="Text Placeholder 4">
            <a:extLst>
              <a:ext uri="{FF2B5EF4-FFF2-40B4-BE49-F238E27FC236}">
                <a16:creationId xmlns:a16="http://schemas.microsoft.com/office/drawing/2014/main" id="{D32F6D28-DB42-4EDE-B8C5-2FE7766627C5}"/>
              </a:ext>
            </a:extLst>
          </p:cNvPr>
          <p:cNvSpPr>
            <a:spLocks noGrp="1"/>
          </p:cNvSpPr>
          <p:nvPr>
            <p:ph idx="1"/>
          </p:nvPr>
        </p:nvSpPr>
        <p:spPr/>
        <p:txBody>
          <a:bodyPr>
            <a:normAutofit lnSpcReduction="10000"/>
          </a:bodyPr>
          <a:lstStyle/>
          <a:p>
            <a:r>
              <a:rPr lang="en-US" dirty="0"/>
              <a:t>Example: </a:t>
            </a:r>
            <a:r>
              <a:rPr lang="en-US" b="1" dirty="0"/>
              <a:t>select</a:t>
            </a:r>
            <a:r>
              <a:rPr lang="en-US" dirty="0"/>
              <a:t> … </a:t>
            </a:r>
            <a:r>
              <a:rPr lang="en-US" b="1" dirty="0"/>
              <a:t>from</a:t>
            </a:r>
            <a:r>
              <a:rPr lang="en-US" dirty="0"/>
              <a:t> R, S </a:t>
            </a:r>
            <a:r>
              <a:rPr lang="en-US" b="1" dirty="0"/>
              <a:t>where</a:t>
            </a:r>
            <a:r>
              <a:rPr lang="en-US" dirty="0"/>
              <a:t> </a:t>
            </a:r>
            <a:r>
              <a:rPr lang="en-US" dirty="0" err="1"/>
              <a:t>R.a</a:t>
            </a:r>
            <a:r>
              <a:rPr lang="en-US" dirty="0"/>
              <a:t> = </a:t>
            </a:r>
            <a:r>
              <a:rPr lang="en-US" dirty="0" err="1"/>
              <a:t>S.a</a:t>
            </a:r>
            <a:endParaRPr lang="en-US" dirty="0"/>
          </a:p>
          <a:p>
            <a:endParaRPr lang="en-US" dirty="0"/>
          </a:p>
          <a:p>
            <a:endParaRPr lang="en-US" dirty="0"/>
          </a:p>
          <a:p>
            <a:endParaRPr lang="en-US" dirty="0"/>
          </a:p>
          <a:p>
            <a:endParaRPr lang="en-US" dirty="0"/>
          </a:p>
          <a:p>
            <a:endParaRPr lang="en-US" dirty="0"/>
          </a:p>
          <a:p>
            <a:endParaRPr lang="en-US" dirty="0"/>
          </a:p>
          <a:p>
            <a:r>
              <a:rPr lang="en-US" dirty="0"/>
              <a:t>Selecting an appropriate set of indexes for a given query can significantly reduce query execution cost</a:t>
            </a:r>
          </a:p>
          <a:p>
            <a:endParaRPr lang="en-US" dirty="0"/>
          </a:p>
        </p:txBody>
      </p:sp>
      <p:grpSp>
        <p:nvGrpSpPr>
          <p:cNvPr id="34" name="Group 33">
            <a:extLst>
              <a:ext uri="{FF2B5EF4-FFF2-40B4-BE49-F238E27FC236}">
                <a16:creationId xmlns:a16="http://schemas.microsoft.com/office/drawing/2014/main" id="{00C26742-DFCE-4C75-BF9A-6BF587E37224}"/>
              </a:ext>
            </a:extLst>
          </p:cNvPr>
          <p:cNvGrpSpPr/>
          <p:nvPr/>
        </p:nvGrpSpPr>
        <p:grpSpPr>
          <a:xfrm>
            <a:off x="541403" y="2657194"/>
            <a:ext cx="4947863" cy="2555067"/>
            <a:chOff x="722878" y="4082713"/>
            <a:chExt cx="4947863" cy="2555067"/>
          </a:xfrm>
        </p:grpSpPr>
        <p:sp>
          <p:nvSpPr>
            <p:cNvPr id="6" name="Rectangle: Rounded Corners 5">
              <a:extLst>
                <a:ext uri="{FF2B5EF4-FFF2-40B4-BE49-F238E27FC236}">
                  <a16:creationId xmlns:a16="http://schemas.microsoft.com/office/drawing/2014/main" id="{40C08100-D4AF-4F08-B78F-77D60EE0A4F7}"/>
                </a:ext>
              </a:extLst>
            </p:cNvPr>
            <p:cNvSpPr/>
            <p:nvPr/>
          </p:nvSpPr>
          <p:spPr bwMode="auto">
            <a:xfrm>
              <a:off x="2277978" y="4082713"/>
              <a:ext cx="1892969" cy="561474"/>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Hash Join</a:t>
              </a:r>
            </a:p>
          </p:txBody>
        </p:sp>
        <p:sp>
          <p:nvSpPr>
            <p:cNvPr id="8" name="Rectangle: Rounded Corners 7">
              <a:extLst>
                <a:ext uri="{FF2B5EF4-FFF2-40B4-BE49-F238E27FC236}">
                  <a16:creationId xmlns:a16="http://schemas.microsoft.com/office/drawing/2014/main" id="{90534023-F7B9-467A-ABAC-E93B8AF179FF}"/>
                </a:ext>
              </a:extLst>
            </p:cNvPr>
            <p:cNvSpPr/>
            <p:nvPr/>
          </p:nvSpPr>
          <p:spPr bwMode="auto">
            <a:xfrm>
              <a:off x="834190" y="5386971"/>
              <a:ext cx="1892969" cy="561475"/>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Table Scan</a:t>
              </a:r>
            </a:p>
          </p:txBody>
        </p:sp>
        <p:sp>
          <p:nvSpPr>
            <p:cNvPr id="9" name="Rectangle: Rounded Corners 8">
              <a:extLst>
                <a:ext uri="{FF2B5EF4-FFF2-40B4-BE49-F238E27FC236}">
                  <a16:creationId xmlns:a16="http://schemas.microsoft.com/office/drawing/2014/main" id="{6C42FA38-0F62-4571-AA64-F14535C950FF}"/>
                </a:ext>
              </a:extLst>
            </p:cNvPr>
            <p:cNvSpPr/>
            <p:nvPr/>
          </p:nvSpPr>
          <p:spPr bwMode="auto">
            <a:xfrm>
              <a:off x="3743911" y="5386972"/>
              <a:ext cx="1892969" cy="561474"/>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Table Scan</a:t>
              </a:r>
            </a:p>
          </p:txBody>
        </p:sp>
        <p:sp>
          <p:nvSpPr>
            <p:cNvPr id="13" name="TextBox 12">
              <a:extLst>
                <a:ext uri="{FF2B5EF4-FFF2-40B4-BE49-F238E27FC236}">
                  <a16:creationId xmlns:a16="http://schemas.microsoft.com/office/drawing/2014/main" id="{FAD77641-F88C-43C2-9DD4-383264512AB0}"/>
                </a:ext>
              </a:extLst>
            </p:cNvPr>
            <p:cNvSpPr txBox="1"/>
            <p:nvPr/>
          </p:nvSpPr>
          <p:spPr>
            <a:xfrm>
              <a:off x="1503835" y="6009916"/>
              <a:ext cx="553678"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R</a:t>
              </a:r>
            </a:p>
          </p:txBody>
        </p:sp>
        <p:sp>
          <p:nvSpPr>
            <p:cNvPr id="14" name="TextBox 13">
              <a:extLst>
                <a:ext uri="{FF2B5EF4-FFF2-40B4-BE49-F238E27FC236}">
                  <a16:creationId xmlns:a16="http://schemas.microsoft.com/office/drawing/2014/main" id="{9979A9F0-D6E3-4132-8BDF-CE9C51C0CF2E}"/>
                </a:ext>
              </a:extLst>
            </p:cNvPr>
            <p:cNvSpPr txBox="1"/>
            <p:nvPr/>
          </p:nvSpPr>
          <p:spPr>
            <a:xfrm>
              <a:off x="4413556" y="6009916"/>
              <a:ext cx="553678"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a:t>
              </a:r>
            </a:p>
          </p:txBody>
        </p:sp>
        <p:sp>
          <p:nvSpPr>
            <p:cNvPr id="28" name="TextBox 27">
              <a:extLst>
                <a:ext uri="{FF2B5EF4-FFF2-40B4-BE49-F238E27FC236}">
                  <a16:creationId xmlns:a16="http://schemas.microsoft.com/office/drawing/2014/main" id="{80DAD46A-54BF-4DA6-850D-0F561B7938C3}"/>
                </a:ext>
              </a:extLst>
            </p:cNvPr>
            <p:cNvSpPr txBox="1"/>
            <p:nvPr/>
          </p:nvSpPr>
          <p:spPr>
            <a:xfrm>
              <a:off x="722878" y="4759107"/>
              <a:ext cx="8694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accent6"/>
                  </a:solidFill>
                </a:rPr>
                <a:t>150</a:t>
              </a:r>
            </a:p>
          </p:txBody>
        </p:sp>
        <p:sp>
          <p:nvSpPr>
            <p:cNvPr id="29" name="TextBox 28">
              <a:extLst>
                <a:ext uri="{FF2B5EF4-FFF2-40B4-BE49-F238E27FC236}">
                  <a16:creationId xmlns:a16="http://schemas.microsoft.com/office/drawing/2014/main" id="{7695E66B-CF8F-4FEF-81E5-50050A4727C9}"/>
                </a:ext>
              </a:extLst>
            </p:cNvPr>
            <p:cNvSpPr txBox="1"/>
            <p:nvPr/>
          </p:nvSpPr>
          <p:spPr>
            <a:xfrm>
              <a:off x="4801272" y="4759107"/>
              <a:ext cx="8694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accent6"/>
                  </a:solidFill>
                </a:rPr>
                <a:t>200</a:t>
              </a:r>
            </a:p>
          </p:txBody>
        </p:sp>
        <p:sp>
          <p:nvSpPr>
            <p:cNvPr id="30" name="TextBox 29">
              <a:extLst>
                <a:ext uri="{FF2B5EF4-FFF2-40B4-BE49-F238E27FC236}">
                  <a16:creationId xmlns:a16="http://schemas.microsoft.com/office/drawing/2014/main" id="{9B2D921C-E3FE-4910-800D-6E7E0703CF03}"/>
                </a:ext>
              </a:extLst>
            </p:cNvPr>
            <p:cNvSpPr txBox="1"/>
            <p:nvPr/>
          </p:nvSpPr>
          <p:spPr>
            <a:xfrm>
              <a:off x="4170947" y="4082713"/>
              <a:ext cx="8694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accent6"/>
                  </a:solidFill>
                </a:rPr>
                <a:t>350</a:t>
              </a:r>
            </a:p>
          </p:txBody>
        </p:sp>
      </p:grpSp>
      <p:grpSp>
        <p:nvGrpSpPr>
          <p:cNvPr id="35" name="Group 34">
            <a:extLst>
              <a:ext uri="{FF2B5EF4-FFF2-40B4-BE49-F238E27FC236}">
                <a16:creationId xmlns:a16="http://schemas.microsoft.com/office/drawing/2014/main" id="{F9B69C43-A862-4D3C-B173-ECEC58E40807}"/>
              </a:ext>
            </a:extLst>
          </p:cNvPr>
          <p:cNvGrpSpPr/>
          <p:nvPr/>
        </p:nvGrpSpPr>
        <p:grpSpPr>
          <a:xfrm>
            <a:off x="6951162" y="2623999"/>
            <a:ext cx="4816445" cy="2588262"/>
            <a:chOff x="6932112" y="4049518"/>
            <a:chExt cx="4816445" cy="2588262"/>
          </a:xfrm>
        </p:grpSpPr>
        <p:sp>
          <p:nvSpPr>
            <p:cNvPr id="10" name="Rectangle: Rounded Corners 9">
              <a:extLst>
                <a:ext uri="{FF2B5EF4-FFF2-40B4-BE49-F238E27FC236}">
                  <a16:creationId xmlns:a16="http://schemas.microsoft.com/office/drawing/2014/main" id="{AB9934EB-93AA-4576-93C2-F41B161A48A9}"/>
                </a:ext>
              </a:extLst>
            </p:cNvPr>
            <p:cNvSpPr/>
            <p:nvPr/>
          </p:nvSpPr>
          <p:spPr bwMode="auto">
            <a:xfrm>
              <a:off x="7878596" y="4082713"/>
              <a:ext cx="2797426" cy="561474"/>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Nested Loop Join</a:t>
              </a:r>
            </a:p>
          </p:txBody>
        </p:sp>
        <p:sp>
          <p:nvSpPr>
            <p:cNvPr id="11" name="Rectangle: Rounded Corners 10">
              <a:extLst>
                <a:ext uri="{FF2B5EF4-FFF2-40B4-BE49-F238E27FC236}">
                  <a16:creationId xmlns:a16="http://schemas.microsoft.com/office/drawing/2014/main" id="{4056B90F-7C36-4EFE-B4F5-D9F3A71B79B6}"/>
                </a:ext>
              </a:extLst>
            </p:cNvPr>
            <p:cNvSpPr/>
            <p:nvPr/>
          </p:nvSpPr>
          <p:spPr bwMode="auto">
            <a:xfrm>
              <a:off x="6932112" y="5386972"/>
              <a:ext cx="1892969" cy="561474"/>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Table Scan</a:t>
              </a:r>
            </a:p>
          </p:txBody>
        </p:sp>
        <p:sp>
          <p:nvSpPr>
            <p:cNvPr id="12" name="Rectangle: Rounded Corners 11">
              <a:extLst>
                <a:ext uri="{FF2B5EF4-FFF2-40B4-BE49-F238E27FC236}">
                  <a16:creationId xmlns:a16="http://schemas.microsoft.com/office/drawing/2014/main" id="{A5627F21-3825-475E-B8F2-D44F4CDCCDA4}"/>
                </a:ext>
              </a:extLst>
            </p:cNvPr>
            <p:cNvSpPr/>
            <p:nvPr/>
          </p:nvSpPr>
          <p:spPr bwMode="auto">
            <a:xfrm>
              <a:off x="9841833" y="5386972"/>
              <a:ext cx="1892969" cy="561474"/>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Index Seek</a:t>
              </a:r>
            </a:p>
          </p:txBody>
        </p:sp>
        <p:sp>
          <p:nvSpPr>
            <p:cNvPr id="15" name="TextBox 14">
              <a:extLst>
                <a:ext uri="{FF2B5EF4-FFF2-40B4-BE49-F238E27FC236}">
                  <a16:creationId xmlns:a16="http://schemas.microsoft.com/office/drawing/2014/main" id="{681AF086-5AFA-4E15-8E09-AC00ABCAD355}"/>
                </a:ext>
              </a:extLst>
            </p:cNvPr>
            <p:cNvSpPr txBox="1"/>
            <p:nvPr/>
          </p:nvSpPr>
          <p:spPr>
            <a:xfrm>
              <a:off x="7601757" y="6009916"/>
              <a:ext cx="532838"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a:t>
              </a:r>
            </a:p>
          </p:txBody>
        </p:sp>
        <p:sp>
          <p:nvSpPr>
            <p:cNvPr id="16" name="TextBox 15">
              <a:extLst>
                <a:ext uri="{FF2B5EF4-FFF2-40B4-BE49-F238E27FC236}">
                  <a16:creationId xmlns:a16="http://schemas.microsoft.com/office/drawing/2014/main" id="{5BC67226-8102-44A9-9247-15CB5F41334F}"/>
                </a:ext>
              </a:extLst>
            </p:cNvPr>
            <p:cNvSpPr txBox="1"/>
            <p:nvPr/>
          </p:nvSpPr>
          <p:spPr>
            <a:xfrm>
              <a:off x="9930110" y="6009916"/>
              <a:ext cx="1818447"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Index on R</a:t>
              </a:r>
            </a:p>
          </p:txBody>
        </p:sp>
        <p:sp>
          <p:nvSpPr>
            <p:cNvPr id="31" name="TextBox 30">
              <a:extLst>
                <a:ext uri="{FF2B5EF4-FFF2-40B4-BE49-F238E27FC236}">
                  <a16:creationId xmlns:a16="http://schemas.microsoft.com/office/drawing/2014/main" id="{695C3782-F2C6-45DE-A75A-2EE6D57CC3CC}"/>
                </a:ext>
              </a:extLst>
            </p:cNvPr>
            <p:cNvSpPr txBox="1"/>
            <p:nvPr/>
          </p:nvSpPr>
          <p:spPr>
            <a:xfrm>
              <a:off x="6937131" y="4759107"/>
              <a:ext cx="8694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accent6"/>
                  </a:solidFill>
                </a:rPr>
                <a:t>200</a:t>
              </a:r>
            </a:p>
          </p:txBody>
        </p:sp>
        <p:sp>
          <p:nvSpPr>
            <p:cNvPr id="32" name="TextBox 31">
              <a:extLst>
                <a:ext uri="{FF2B5EF4-FFF2-40B4-BE49-F238E27FC236}">
                  <a16:creationId xmlns:a16="http://schemas.microsoft.com/office/drawing/2014/main" id="{B75408D1-2B04-4C06-BED3-B2A7CBFC37C3}"/>
                </a:ext>
              </a:extLst>
            </p:cNvPr>
            <p:cNvSpPr txBox="1"/>
            <p:nvPr/>
          </p:nvSpPr>
          <p:spPr>
            <a:xfrm>
              <a:off x="10822178" y="4759107"/>
              <a:ext cx="7027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accent6"/>
                  </a:solidFill>
                </a:rPr>
                <a:t>10</a:t>
              </a:r>
            </a:p>
          </p:txBody>
        </p:sp>
        <p:sp>
          <p:nvSpPr>
            <p:cNvPr id="33" name="TextBox 32">
              <a:extLst>
                <a:ext uri="{FF2B5EF4-FFF2-40B4-BE49-F238E27FC236}">
                  <a16:creationId xmlns:a16="http://schemas.microsoft.com/office/drawing/2014/main" id="{FE2ED954-3632-4789-97E1-B2473E72E88D}"/>
                </a:ext>
              </a:extLst>
            </p:cNvPr>
            <p:cNvSpPr txBox="1"/>
            <p:nvPr/>
          </p:nvSpPr>
          <p:spPr>
            <a:xfrm>
              <a:off x="10839334" y="4049518"/>
              <a:ext cx="8694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accent6"/>
                  </a:solidFill>
                </a:rPr>
                <a:t>200</a:t>
              </a:r>
            </a:p>
          </p:txBody>
        </p:sp>
      </p:grpSp>
      <p:cxnSp>
        <p:nvCxnSpPr>
          <p:cNvPr id="3" name="Straight Connector 2">
            <a:extLst>
              <a:ext uri="{FF2B5EF4-FFF2-40B4-BE49-F238E27FC236}">
                <a16:creationId xmlns:a16="http://schemas.microsoft.com/office/drawing/2014/main" id="{3F4457EE-17C9-456C-955A-BFBBBC6E7829}"/>
              </a:ext>
            </a:extLst>
          </p:cNvPr>
          <p:cNvCxnSpPr>
            <a:stCxn id="11" idx="0"/>
            <a:endCxn id="10" idx="2"/>
          </p:cNvCxnSpPr>
          <p:nvPr/>
        </p:nvCxnSpPr>
        <p:spPr>
          <a:xfrm flipV="1">
            <a:off x="7897647" y="3218668"/>
            <a:ext cx="1398712" cy="7427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01C78E2-F9E0-4CFC-BED9-7B491AC6C178}"/>
              </a:ext>
            </a:extLst>
          </p:cNvPr>
          <p:cNvCxnSpPr>
            <a:cxnSpLocks/>
            <a:stCxn id="12" idx="0"/>
            <a:endCxn id="10" idx="2"/>
          </p:cNvCxnSpPr>
          <p:nvPr/>
        </p:nvCxnSpPr>
        <p:spPr>
          <a:xfrm flipH="1" flipV="1">
            <a:off x="9296359" y="3218668"/>
            <a:ext cx="1511009" cy="7427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8C6D051-61A3-4E6F-B0C7-C62CB39C917B}"/>
              </a:ext>
            </a:extLst>
          </p:cNvPr>
          <p:cNvCxnSpPr/>
          <p:nvPr/>
        </p:nvCxnSpPr>
        <p:spPr>
          <a:xfrm flipV="1">
            <a:off x="1553704" y="3218667"/>
            <a:ext cx="1398712" cy="7427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7CDB0F-AE54-4DBB-8E86-D5A279DB9654}"/>
              </a:ext>
            </a:extLst>
          </p:cNvPr>
          <p:cNvCxnSpPr>
            <a:cxnSpLocks/>
          </p:cNvCxnSpPr>
          <p:nvPr/>
        </p:nvCxnSpPr>
        <p:spPr>
          <a:xfrm flipH="1" flipV="1">
            <a:off x="3003432" y="3218666"/>
            <a:ext cx="1511009" cy="7427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E19EDCDD-84BA-4562-BEC1-ABAED5D960D5}"/>
              </a:ext>
            </a:extLst>
          </p:cNvPr>
          <p:cNvSpPr>
            <a:spLocks noGrp="1"/>
          </p:cNvSpPr>
          <p:nvPr>
            <p:ph type="dt" sz="half" idx="10"/>
          </p:nvPr>
        </p:nvSpPr>
        <p:spPr/>
        <p:txBody>
          <a:bodyPr/>
          <a:lstStyle/>
          <a:p>
            <a:endParaRPr lang="en-US"/>
          </a:p>
        </p:txBody>
      </p:sp>
      <p:sp>
        <p:nvSpPr>
          <p:cNvPr id="7" name="Footer Placeholder 6">
            <a:extLst>
              <a:ext uri="{FF2B5EF4-FFF2-40B4-BE49-F238E27FC236}">
                <a16:creationId xmlns:a16="http://schemas.microsoft.com/office/drawing/2014/main" id="{7919136E-73C4-470A-A7A5-AA268FFF2B41}"/>
              </a:ext>
            </a:extLst>
          </p:cNvPr>
          <p:cNvSpPr>
            <a:spLocks noGrp="1"/>
          </p:cNvSpPr>
          <p:nvPr>
            <p:ph type="ftr" sz="quarter" idx="11"/>
          </p:nvPr>
        </p:nvSpPr>
        <p:spPr/>
        <p:txBody>
          <a:bodyPr/>
          <a:lstStyle/>
          <a:p>
            <a:r>
              <a:rPr lang="en-US"/>
              <a:t>ACM SIGMOD 2019</a:t>
            </a:r>
          </a:p>
        </p:txBody>
      </p:sp>
      <p:sp>
        <p:nvSpPr>
          <p:cNvPr id="17" name="Slide Number Placeholder 16">
            <a:extLst>
              <a:ext uri="{FF2B5EF4-FFF2-40B4-BE49-F238E27FC236}">
                <a16:creationId xmlns:a16="http://schemas.microsoft.com/office/drawing/2014/main" id="{5B792FE9-663D-421F-B816-5BC798B7853D}"/>
              </a:ext>
            </a:extLst>
          </p:cNvPr>
          <p:cNvSpPr>
            <a:spLocks noGrp="1"/>
          </p:cNvSpPr>
          <p:nvPr>
            <p:ph type="sldNum" sz="quarter" idx="12"/>
          </p:nvPr>
        </p:nvSpPr>
        <p:spPr/>
        <p:txBody>
          <a:bodyPr/>
          <a:lstStyle/>
          <a:p>
            <a:fld id="{0FFC6287-B86D-4992-B5FB-5E7DB9687DA9}" type="slidenum">
              <a:rPr lang="en-US" smtClean="0"/>
              <a:t>2</a:t>
            </a:fld>
            <a:endParaRPr lang="en-US"/>
          </a:p>
        </p:txBody>
      </p:sp>
    </p:spTree>
    <p:extLst>
      <p:ext uri="{BB962C8B-B14F-4D97-AF65-F5344CB8AC3E}">
        <p14:creationId xmlns:p14="http://schemas.microsoft.com/office/powerpoint/2010/main" val="355570917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B19735-AC0A-4F5D-9648-B3B3DAD6BF46}"/>
              </a:ext>
            </a:extLst>
          </p:cNvPr>
          <p:cNvSpPr>
            <a:spLocks noGrp="1"/>
          </p:cNvSpPr>
          <p:nvPr>
            <p:ph type="title"/>
          </p:nvPr>
        </p:nvSpPr>
        <p:spPr/>
        <p:txBody>
          <a:bodyPr/>
          <a:lstStyle/>
          <a:p>
            <a:r>
              <a:rPr lang="en-US" dirty="0"/>
              <a:t>Example: </a:t>
            </a:r>
            <a:r>
              <a:rPr lang="en-US" dirty="0" err="1"/>
              <a:t>Featurize</a:t>
            </a:r>
            <a:r>
              <a:rPr lang="en-US" dirty="0"/>
              <a:t> Estimated Node Cost</a:t>
            </a:r>
          </a:p>
        </p:txBody>
      </p:sp>
      <p:pic>
        <p:nvPicPr>
          <p:cNvPr id="11" name="Picture 10">
            <a:extLst>
              <a:ext uri="{FF2B5EF4-FFF2-40B4-BE49-F238E27FC236}">
                <a16:creationId xmlns:a16="http://schemas.microsoft.com/office/drawing/2014/main" id="{34CED6B4-3AEA-411A-B78E-C39E8BE20854}"/>
              </a:ext>
            </a:extLst>
          </p:cNvPr>
          <p:cNvPicPr>
            <a:picLocks noChangeAspect="1"/>
          </p:cNvPicPr>
          <p:nvPr/>
        </p:nvPicPr>
        <p:blipFill>
          <a:blip r:embed="rId3"/>
          <a:stretch>
            <a:fillRect/>
          </a:stretch>
        </p:blipFill>
        <p:spPr>
          <a:xfrm>
            <a:off x="950374" y="1839315"/>
            <a:ext cx="4834304" cy="2443843"/>
          </a:xfrm>
          <a:prstGeom prst="rect">
            <a:avLst/>
          </a:prstGeom>
        </p:spPr>
      </p:pic>
      <p:pic>
        <p:nvPicPr>
          <p:cNvPr id="14" name="Picture 13">
            <a:extLst>
              <a:ext uri="{FF2B5EF4-FFF2-40B4-BE49-F238E27FC236}">
                <a16:creationId xmlns:a16="http://schemas.microsoft.com/office/drawing/2014/main" id="{D3A14BD3-95F5-417F-99F3-D0BF8F013D84}"/>
              </a:ext>
            </a:extLst>
          </p:cNvPr>
          <p:cNvPicPr>
            <a:picLocks noChangeAspect="1"/>
          </p:cNvPicPr>
          <p:nvPr/>
        </p:nvPicPr>
        <p:blipFill>
          <a:blip r:embed="rId4"/>
          <a:stretch>
            <a:fillRect/>
          </a:stretch>
        </p:blipFill>
        <p:spPr>
          <a:xfrm>
            <a:off x="950373" y="4398128"/>
            <a:ext cx="4834305" cy="2386693"/>
          </a:xfrm>
          <a:prstGeom prst="rect">
            <a:avLst/>
          </a:prstGeom>
        </p:spPr>
      </p:pic>
      <p:graphicFrame>
        <p:nvGraphicFramePr>
          <p:cNvPr id="27" name="Table 26">
            <a:extLst>
              <a:ext uri="{FF2B5EF4-FFF2-40B4-BE49-F238E27FC236}">
                <a16:creationId xmlns:a16="http://schemas.microsoft.com/office/drawing/2014/main" id="{A3059CE5-952D-4AC2-B541-C3C28884693F}"/>
              </a:ext>
            </a:extLst>
          </p:cNvPr>
          <p:cNvGraphicFramePr>
            <a:graphicFrameLocks noGrp="1"/>
          </p:cNvGraphicFramePr>
          <p:nvPr>
            <p:extLst>
              <p:ext uri="{D42A27DB-BD31-4B8C-83A1-F6EECF244321}">
                <p14:modId xmlns:p14="http://schemas.microsoft.com/office/powerpoint/2010/main" val="1416450936"/>
              </p:ext>
            </p:extLst>
          </p:nvPr>
        </p:nvGraphicFramePr>
        <p:xfrm>
          <a:off x="6496769" y="2279071"/>
          <a:ext cx="2685952" cy="1645920"/>
        </p:xfrm>
        <a:graphic>
          <a:graphicData uri="http://schemas.openxmlformats.org/drawingml/2006/table">
            <a:tbl>
              <a:tblPr firstCol="1" bandRow="1">
                <a:tableStyleId>{2D5ABB26-0587-4C30-8999-92F81FD0307C}</a:tableStyleId>
              </a:tblPr>
              <a:tblGrid>
                <a:gridCol w="1820750">
                  <a:extLst>
                    <a:ext uri="{9D8B030D-6E8A-4147-A177-3AD203B41FA5}">
                      <a16:colId xmlns:a16="http://schemas.microsoft.com/office/drawing/2014/main" val="2289886345"/>
                    </a:ext>
                  </a:extLst>
                </a:gridCol>
                <a:gridCol w="865202">
                  <a:extLst>
                    <a:ext uri="{9D8B030D-6E8A-4147-A177-3AD203B41FA5}">
                      <a16:colId xmlns:a16="http://schemas.microsoft.com/office/drawing/2014/main" val="1395557844"/>
                    </a:ext>
                  </a:extLst>
                </a:gridCol>
              </a:tblGrid>
              <a:tr h="247582">
                <a:tc>
                  <a:txBody>
                    <a:bodyPr/>
                    <a:lstStyle/>
                    <a:p>
                      <a:r>
                        <a:rPr lang="en-US" sz="1800" dirty="0" err="1"/>
                        <a:t>Index_Seek</a:t>
                      </a:r>
                      <a:endParaRPr lang="en-US" sz="180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rgbClr val="000000"/>
                          </a:solidFill>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2934759"/>
                  </a:ext>
                </a:extLst>
              </a:tr>
              <a:tr h="247582">
                <a:tc>
                  <a:txBody>
                    <a:bodyPr/>
                    <a:lstStyle/>
                    <a:p>
                      <a:r>
                        <a:rPr lang="en-US" sz="1800" dirty="0" err="1"/>
                        <a:t>Index_Scan</a:t>
                      </a:r>
                      <a:endParaRPr lang="en-US" sz="180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90</a:t>
                      </a:r>
                      <a:endParaRPr lang="en-US" sz="180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5553717"/>
                  </a:ext>
                </a:extLst>
              </a:tr>
              <a:tr h="247582">
                <a:tc>
                  <a:txBody>
                    <a:bodyPr/>
                    <a:lstStyle/>
                    <a:p>
                      <a:r>
                        <a:rPr lang="en-US" sz="1800" dirty="0" err="1"/>
                        <a:t>Hash_Join</a:t>
                      </a:r>
                      <a:endParaRPr lang="en-US" sz="180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rgbClr val="000000"/>
                          </a:solidFill>
                        </a:rPr>
                        <a:t>20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8487924"/>
                  </a:ext>
                </a:extLst>
              </a:tr>
              <a:tr h="247582">
                <a:tc>
                  <a:txBody>
                    <a:bodyPr/>
                    <a:lstStyle/>
                    <a:p>
                      <a:r>
                        <a:rPr lang="en-US" sz="1800" dirty="0"/>
                        <a:t>NLJ</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0</a:t>
                      </a:r>
                      <a:endParaRPr lang="en-US" sz="180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5542"/>
                  </a:ext>
                </a:extLst>
              </a:tr>
              <a:tr h="247582">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dirty="0" err="1"/>
                        <a:t>Merge_Join</a:t>
                      </a:r>
                      <a:endParaRPr lang="en-US" sz="180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0</a:t>
                      </a:r>
                      <a:endParaRPr lang="en-US" sz="180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5641826"/>
                  </a:ext>
                </a:extLst>
              </a:tr>
              <a:tr h="247582">
                <a:tc>
                  <a:txBody>
                    <a:bodyPr/>
                    <a:lstStyle/>
                    <a:p>
                      <a:r>
                        <a:rPr lang="en-US" sz="1800" dirty="0"/>
                        <a:t>…</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a:t>
                      </a:r>
                      <a:endParaRPr lang="en-US" sz="180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911823"/>
                  </a:ext>
                </a:extLst>
              </a:tr>
            </a:tbl>
          </a:graphicData>
        </a:graphic>
      </p:graphicFrame>
      <p:sp>
        <p:nvSpPr>
          <p:cNvPr id="28" name="TextBox 27">
            <a:extLst>
              <a:ext uri="{FF2B5EF4-FFF2-40B4-BE49-F238E27FC236}">
                <a16:creationId xmlns:a16="http://schemas.microsoft.com/office/drawing/2014/main" id="{04FD6AE3-338F-4BF5-8BB0-6B15673D3419}"/>
              </a:ext>
            </a:extLst>
          </p:cNvPr>
          <p:cNvSpPr txBox="1"/>
          <p:nvPr/>
        </p:nvSpPr>
        <p:spPr>
          <a:xfrm>
            <a:off x="6218237" y="3782477"/>
            <a:ext cx="2024379" cy="849463"/>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solidFill>
                  <a:srgbClr val="000000"/>
                </a:solidFill>
              </a:rPr>
              <a:t>Est Node Cost(P</a:t>
            </a:r>
            <a:r>
              <a:rPr lang="en-US" sz="2000" baseline="-25000" dirty="0">
                <a:solidFill>
                  <a:srgbClr val="000000"/>
                </a:solidFill>
              </a:rPr>
              <a:t>1</a:t>
            </a:r>
            <a:r>
              <a:rPr lang="en-US" sz="2000" dirty="0">
                <a:solidFill>
                  <a:srgbClr val="000000"/>
                </a:solidFill>
              </a:rPr>
              <a:t>)</a:t>
            </a:r>
          </a:p>
        </p:txBody>
      </p:sp>
      <p:sp>
        <p:nvSpPr>
          <p:cNvPr id="29" name="TextBox 28">
            <a:extLst>
              <a:ext uri="{FF2B5EF4-FFF2-40B4-BE49-F238E27FC236}">
                <a16:creationId xmlns:a16="http://schemas.microsoft.com/office/drawing/2014/main" id="{F4C62A0C-1317-4241-AC19-F552B58BE43E}"/>
              </a:ext>
            </a:extLst>
          </p:cNvPr>
          <p:cNvSpPr txBox="1"/>
          <p:nvPr/>
        </p:nvSpPr>
        <p:spPr>
          <a:xfrm>
            <a:off x="10471323" y="3847940"/>
            <a:ext cx="2024379" cy="849463"/>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solidFill>
                  <a:srgbClr val="000000"/>
                </a:solidFill>
              </a:rPr>
              <a:t>Est Node Cost(P</a:t>
            </a:r>
            <a:r>
              <a:rPr lang="en-US" sz="2000" baseline="-25000" dirty="0">
                <a:solidFill>
                  <a:srgbClr val="000000"/>
                </a:solidFill>
              </a:rPr>
              <a:t>2</a:t>
            </a:r>
            <a:r>
              <a:rPr lang="en-US" sz="2000" dirty="0">
                <a:solidFill>
                  <a:srgbClr val="000000"/>
                </a:solidFill>
              </a:rPr>
              <a:t>)</a:t>
            </a:r>
          </a:p>
        </p:txBody>
      </p:sp>
      <p:graphicFrame>
        <p:nvGraphicFramePr>
          <p:cNvPr id="30" name="Table 29">
            <a:extLst>
              <a:ext uri="{FF2B5EF4-FFF2-40B4-BE49-F238E27FC236}">
                <a16:creationId xmlns:a16="http://schemas.microsoft.com/office/drawing/2014/main" id="{86CBCCBB-B648-47B8-9C23-B5DB201DA7BA}"/>
              </a:ext>
            </a:extLst>
          </p:cNvPr>
          <p:cNvGraphicFramePr>
            <a:graphicFrameLocks noGrp="1"/>
          </p:cNvGraphicFramePr>
          <p:nvPr>
            <p:extLst>
              <p:ext uri="{D42A27DB-BD31-4B8C-83A1-F6EECF244321}">
                <p14:modId xmlns:p14="http://schemas.microsoft.com/office/powerpoint/2010/main" val="1232975533"/>
              </p:ext>
            </p:extLst>
          </p:nvPr>
        </p:nvGraphicFramePr>
        <p:xfrm>
          <a:off x="9527352" y="2290297"/>
          <a:ext cx="2685952" cy="1645920"/>
        </p:xfrm>
        <a:graphic>
          <a:graphicData uri="http://schemas.openxmlformats.org/drawingml/2006/table">
            <a:tbl>
              <a:tblPr firstCol="1" bandRow="1">
                <a:tableStyleId>{2D5ABB26-0587-4C30-8999-92F81FD0307C}</a:tableStyleId>
              </a:tblPr>
              <a:tblGrid>
                <a:gridCol w="1820751">
                  <a:extLst>
                    <a:ext uri="{9D8B030D-6E8A-4147-A177-3AD203B41FA5}">
                      <a16:colId xmlns:a16="http://schemas.microsoft.com/office/drawing/2014/main" val="2289886345"/>
                    </a:ext>
                  </a:extLst>
                </a:gridCol>
                <a:gridCol w="865201">
                  <a:extLst>
                    <a:ext uri="{9D8B030D-6E8A-4147-A177-3AD203B41FA5}">
                      <a16:colId xmlns:a16="http://schemas.microsoft.com/office/drawing/2014/main" val="1395557844"/>
                    </a:ext>
                  </a:extLst>
                </a:gridCol>
              </a:tblGrid>
              <a:tr h="243840">
                <a:tc>
                  <a:txBody>
                    <a:bodyPr/>
                    <a:lstStyle/>
                    <a:p>
                      <a:r>
                        <a:rPr lang="en-US" sz="1800" dirty="0" err="1"/>
                        <a:t>Index_Seek</a:t>
                      </a:r>
                      <a:endParaRPr lang="en-US" sz="180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rgbClr val="000000"/>
                          </a:solidFill>
                        </a:rPr>
                        <a:t>15</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2934759"/>
                  </a:ext>
                </a:extLst>
              </a:tr>
              <a:tr h="243840">
                <a:tc>
                  <a:txBody>
                    <a:bodyPr/>
                    <a:lstStyle/>
                    <a:p>
                      <a:r>
                        <a:rPr lang="en-US" sz="1800" dirty="0" err="1"/>
                        <a:t>Index_Scan</a:t>
                      </a:r>
                      <a:endParaRPr lang="en-US" sz="180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30</a:t>
                      </a:r>
                      <a:endParaRPr lang="en-US" sz="180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5553717"/>
                  </a:ext>
                </a:extLst>
              </a:tr>
              <a:tr h="243840">
                <a:tc>
                  <a:txBody>
                    <a:bodyPr/>
                    <a:lstStyle/>
                    <a:p>
                      <a:r>
                        <a:rPr lang="en-US" sz="1800" dirty="0" err="1"/>
                        <a:t>Hash_Join</a:t>
                      </a:r>
                      <a:endParaRPr lang="en-US" sz="180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rgbClr val="000000"/>
                          </a:solidFill>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8487924"/>
                  </a:ext>
                </a:extLst>
              </a:tr>
              <a:tr h="243840">
                <a:tc>
                  <a:txBody>
                    <a:bodyPr/>
                    <a:lstStyle/>
                    <a:p>
                      <a:r>
                        <a:rPr lang="en-US" sz="1800" dirty="0"/>
                        <a:t>NLJ</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rgbClr val="000000"/>
                          </a:solidFill>
                        </a:rPr>
                        <a:t>50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5542"/>
                  </a:ext>
                </a:extLst>
              </a:tr>
              <a:tr h="24384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dirty="0" err="1"/>
                        <a:t>Merge_Join</a:t>
                      </a:r>
                      <a:endParaRPr lang="en-US" sz="180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rgbClr val="000000"/>
                          </a:solidFill>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5641826"/>
                  </a:ext>
                </a:extLst>
              </a:tr>
              <a:tr h="243840">
                <a:tc>
                  <a:txBody>
                    <a:bodyPr/>
                    <a:lstStyle/>
                    <a:p>
                      <a:r>
                        <a:rPr lang="en-US" sz="1800" dirty="0"/>
                        <a:t>…</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a:t>
                      </a:r>
                      <a:endParaRPr lang="en-US" sz="180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911823"/>
                  </a:ext>
                </a:extLst>
              </a:tr>
            </a:tbl>
          </a:graphicData>
        </a:graphic>
      </p:graphicFrame>
      <p:graphicFrame>
        <p:nvGraphicFramePr>
          <p:cNvPr id="31" name="Table 30">
            <a:extLst>
              <a:ext uri="{FF2B5EF4-FFF2-40B4-BE49-F238E27FC236}">
                <a16:creationId xmlns:a16="http://schemas.microsoft.com/office/drawing/2014/main" id="{1970CF00-619D-4380-90CF-13692C48FD70}"/>
              </a:ext>
            </a:extLst>
          </p:cNvPr>
          <p:cNvGraphicFramePr>
            <a:graphicFrameLocks noGrp="1"/>
          </p:cNvGraphicFramePr>
          <p:nvPr>
            <p:extLst>
              <p:ext uri="{D42A27DB-BD31-4B8C-83A1-F6EECF244321}">
                <p14:modId xmlns:p14="http://schemas.microsoft.com/office/powerpoint/2010/main" val="2136593376"/>
              </p:ext>
            </p:extLst>
          </p:nvPr>
        </p:nvGraphicFramePr>
        <p:xfrm>
          <a:off x="8088789" y="3934238"/>
          <a:ext cx="2685952" cy="1645920"/>
        </p:xfrm>
        <a:graphic>
          <a:graphicData uri="http://schemas.openxmlformats.org/drawingml/2006/table">
            <a:tbl>
              <a:tblPr firstCol="1" bandRow="1">
                <a:tableStyleId>{BDBED569-4797-4DF1-A0F4-6AAB3CD982D8}</a:tableStyleId>
              </a:tblPr>
              <a:tblGrid>
                <a:gridCol w="1820752">
                  <a:extLst>
                    <a:ext uri="{9D8B030D-6E8A-4147-A177-3AD203B41FA5}">
                      <a16:colId xmlns:a16="http://schemas.microsoft.com/office/drawing/2014/main" val="2289886345"/>
                    </a:ext>
                  </a:extLst>
                </a:gridCol>
                <a:gridCol w="865200">
                  <a:extLst>
                    <a:ext uri="{9D8B030D-6E8A-4147-A177-3AD203B41FA5}">
                      <a16:colId xmlns:a16="http://schemas.microsoft.com/office/drawing/2014/main" val="1395557844"/>
                    </a:ext>
                  </a:extLst>
                </a:gridCol>
              </a:tblGrid>
              <a:tr h="247582">
                <a:tc>
                  <a:txBody>
                    <a:bodyPr/>
                    <a:lstStyle/>
                    <a:p>
                      <a:r>
                        <a:rPr lang="en-US" sz="1800" b="0" dirty="0" err="1"/>
                        <a:t>Index_Seek</a:t>
                      </a:r>
                      <a:endParaRPr lang="en-US" sz="1800" b="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solidFill>
                            <a:srgbClr val="000000"/>
                          </a:solidFill>
                        </a:rPr>
                        <a:t>15</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2934759"/>
                  </a:ext>
                </a:extLst>
              </a:tr>
              <a:tr h="247582">
                <a:tc>
                  <a:txBody>
                    <a:bodyPr/>
                    <a:lstStyle/>
                    <a:p>
                      <a:r>
                        <a:rPr lang="en-US" sz="1800" b="0" dirty="0" err="1"/>
                        <a:t>Index_Scan</a:t>
                      </a:r>
                      <a:endParaRPr lang="en-US" sz="1800" b="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t>-60</a:t>
                      </a:r>
                      <a:endParaRPr lang="en-US" sz="1800" b="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5553717"/>
                  </a:ext>
                </a:extLst>
              </a:tr>
              <a:tr h="247582">
                <a:tc>
                  <a:txBody>
                    <a:bodyPr/>
                    <a:lstStyle/>
                    <a:p>
                      <a:r>
                        <a:rPr lang="en-US" sz="1800" b="0" dirty="0" err="1"/>
                        <a:t>Hash_Join</a:t>
                      </a:r>
                      <a:endParaRPr lang="en-US" sz="1800" b="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solidFill>
                            <a:srgbClr val="000000"/>
                          </a:solidFill>
                        </a:rPr>
                        <a:t>-20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8487924"/>
                  </a:ext>
                </a:extLst>
              </a:tr>
              <a:tr h="247582">
                <a:tc>
                  <a:txBody>
                    <a:bodyPr/>
                    <a:lstStyle/>
                    <a:p>
                      <a:r>
                        <a:rPr lang="en-US" sz="1800" b="0" dirty="0"/>
                        <a:t>NLJ</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solidFill>
                            <a:srgbClr val="000000"/>
                          </a:solidFill>
                        </a:rPr>
                        <a:t>50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5542"/>
                  </a:ext>
                </a:extLst>
              </a:tr>
              <a:tr h="247582">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b="0" dirty="0" err="1"/>
                        <a:t>Merge_Join</a:t>
                      </a:r>
                      <a:endParaRPr lang="en-US" sz="1800" b="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solidFill>
                            <a:srgbClr val="000000"/>
                          </a:solidFill>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5641826"/>
                  </a:ext>
                </a:extLst>
              </a:tr>
              <a:tr h="247582">
                <a:tc>
                  <a:txBody>
                    <a:bodyPr/>
                    <a:lstStyle/>
                    <a:p>
                      <a:r>
                        <a:rPr lang="en-US" sz="1800" b="0" dirty="0"/>
                        <a:t>…</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t>…</a:t>
                      </a:r>
                      <a:endParaRPr lang="en-US" sz="1800" b="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911823"/>
                  </a:ext>
                </a:extLst>
              </a:tr>
            </a:tbl>
          </a:graphicData>
        </a:graphic>
      </p:graphicFrame>
      <p:sp>
        <p:nvSpPr>
          <p:cNvPr id="32" name="TextBox 31">
            <a:extLst>
              <a:ext uri="{FF2B5EF4-FFF2-40B4-BE49-F238E27FC236}">
                <a16:creationId xmlns:a16="http://schemas.microsoft.com/office/drawing/2014/main" id="{9A8517F1-BECF-4A46-A206-6F6D3F698D76}"/>
              </a:ext>
            </a:extLst>
          </p:cNvPr>
          <p:cNvSpPr txBox="1"/>
          <p:nvPr/>
        </p:nvSpPr>
        <p:spPr>
          <a:xfrm>
            <a:off x="6370954" y="4525266"/>
            <a:ext cx="1717835" cy="849463"/>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solidFill>
                  <a:srgbClr val="000000"/>
                </a:solidFill>
              </a:rPr>
              <a:t>Est Node Cost (P</a:t>
            </a:r>
            <a:r>
              <a:rPr lang="en-US" sz="2000" baseline="-25000" dirty="0">
                <a:solidFill>
                  <a:srgbClr val="000000"/>
                </a:solidFill>
              </a:rPr>
              <a:t>2 </a:t>
            </a:r>
            <a:r>
              <a:rPr lang="en-US" sz="2000" dirty="0">
                <a:solidFill>
                  <a:srgbClr val="000000"/>
                </a:solidFill>
              </a:rPr>
              <a:t>– P</a:t>
            </a:r>
            <a:r>
              <a:rPr lang="en-US" sz="2000" baseline="-25000" dirty="0">
                <a:solidFill>
                  <a:srgbClr val="000000"/>
                </a:solidFill>
              </a:rPr>
              <a:t>1</a:t>
            </a:r>
            <a:r>
              <a:rPr lang="en-US" sz="2000" dirty="0">
                <a:solidFill>
                  <a:srgbClr val="000000"/>
                </a:solidFill>
              </a:rPr>
              <a:t>)</a:t>
            </a:r>
          </a:p>
        </p:txBody>
      </p:sp>
      <p:sp>
        <p:nvSpPr>
          <p:cNvPr id="33" name="TextBox 32">
            <a:extLst>
              <a:ext uri="{FF2B5EF4-FFF2-40B4-BE49-F238E27FC236}">
                <a16:creationId xmlns:a16="http://schemas.microsoft.com/office/drawing/2014/main" id="{7E568A1B-36B2-49E2-932C-9AA8D9D835B9}"/>
              </a:ext>
            </a:extLst>
          </p:cNvPr>
          <p:cNvSpPr txBox="1"/>
          <p:nvPr/>
        </p:nvSpPr>
        <p:spPr>
          <a:xfrm>
            <a:off x="125929" y="4114452"/>
            <a:ext cx="1523762" cy="683264"/>
          </a:xfrm>
          <a:prstGeom prst="rect">
            <a:avLst/>
          </a:prstGeom>
          <a:noFill/>
        </p:spPr>
        <p:txBody>
          <a:bodyPr wrap="square" lIns="182880" tIns="146304" rIns="182880" bIns="146304" rtlCol="0">
            <a:spAutoFit/>
          </a:bodyPr>
          <a:lstStyle/>
          <a:p>
            <a:pPr algn="ctr">
              <a:lnSpc>
                <a:spcPct val="90000"/>
              </a:lnSpc>
              <a:spcAft>
                <a:spcPts val="600"/>
              </a:spcAft>
            </a:pPr>
            <a:r>
              <a:rPr lang="en-US" sz="2800" b="1" dirty="0">
                <a:solidFill>
                  <a:srgbClr val="000000"/>
                </a:solidFill>
              </a:rPr>
              <a:t>Plan P</a:t>
            </a:r>
            <a:r>
              <a:rPr lang="en-US" sz="2800" b="1" baseline="-25000" dirty="0">
                <a:solidFill>
                  <a:srgbClr val="000000"/>
                </a:solidFill>
              </a:rPr>
              <a:t>2</a:t>
            </a:r>
          </a:p>
        </p:txBody>
      </p:sp>
      <p:sp>
        <p:nvSpPr>
          <p:cNvPr id="34" name="TextBox 33">
            <a:extLst>
              <a:ext uri="{FF2B5EF4-FFF2-40B4-BE49-F238E27FC236}">
                <a16:creationId xmlns:a16="http://schemas.microsoft.com/office/drawing/2014/main" id="{1BC47680-3AD9-4B5C-8356-A74985F2921C}"/>
              </a:ext>
            </a:extLst>
          </p:cNvPr>
          <p:cNvSpPr txBox="1"/>
          <p:nvPr/>
        </p:nvSpPr>
        <p:spPr>
          <a:xfrm>
            <a:off x="125929" y="1595807"/>
            <a:ext cx="1523762" cy="683264"/>
          </a:xfrm>
          <a:prstGeom prst="rect">
            <a:avLst/>
          </a:prstGeom>
          <a:noFill/>
        </p:spPr>
        <p:txBody>
          <a:bodyPr wrap="square" lIns="182880" tIns="146304" rIns="182880" bIns="146304" rtlCol="0">
            <a:spAutoFit/>
          </a:bodyPr>
          <a:lstStyle/>
          <a:p>
            <a:pPr algn="ctr">
              <a:lnSpc>
                <a:spcPct val="90000"/>
              </a:lnSpc>
              <a:spcAft>
                <a:spcPts val="600"/>
              </a:spcAft>
            </a:pPr>
            <a:r>
              <a:rPr lang="en-US" sz="2800" b="1" dirty="0">
                <a:solidFill>
                  <a:srgbClr val="000000"/>
                </a:solidFill>
              </a:rPr>
              <a:t>Plan P</a:t>
            </a:r>
            <a:r>
              <a:rPr lang="en-US" sz="2800" b="1" baseline="-25000" dirty="0">
                <a:solidFill>
                  <a:srgbClr val="000000"/>
                </a:solidFill>
              </a:rPr>
              <a:t>1</a:t>
            </a:r>
            <a:endParaRPr lang="en-US" sz="2800" b="1" dirty="0">
              <a:solidFill>
                <a:srgbClr val="000000"/>
              </a:solidFill>
            </a:endParaRPr>
          </a:p>
        </p:txBody>
      </p:sp>
      <p:sp>
        <p:nvSpPr>
          <p:cNvPr id="2" name="Date Placeholder 1">
            <a:extLst>
              <a:ext uri="{FF2B5EF4-FFF2-40B4-BE49-F238E27FC236}">
                <a16:creationId xmlns:a16="http://schemas.microsoft.com/office/drawing/2014/main" id="{C68EB23A-D04D-4C2E-BA56-AF41EB36E2E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B121F67-1A2F-4A4F-8DB3-13E16159281F}"/>
              </a:ext>
            </a:extLst>
          </p:cNvPr>
          <p:cNvSpPr>
            <a:spLocks noGrp="1"/>
          </p:cNvSpPr>
          <p:nvPr>
            <p:ph type="ftr" sz="quarter" idx="11"/>
          </p:nvPr>
        </p:nvSpPr>
        <p:spPr/>
        <p:txBody>
          <a:bodyPr/>
          <a:lstStyle/>
          <a:p>
            <a:r>
              <a:rPr lang="en-US"/>
              <a:t>ACM SIGMOD 2019</a:t>
            </a:r>
          </a:p>
        </p:txBody>
      </p:sp>
      <p:sp>
        <p:nvSpPr>
          <p:cNvPr id="5" name="Slide Number Placeholder 4">
            <a:extLst>
              <a:ext uri="{FF2B5EF4-FFF2-40B4-BE49-F238E27FC236}">
                <a16:creationId xmlns:a16="http://schemas.microsoft.com/office/drawing/2014/main" id="{BC6FD280-4AC6-4CE4-9E00-16890E6541CB}"/>
              </a:ext>
            </a:extLst>
          </p:cNvPr>
          <p:cNvSpPr>
            <a:spLocks noGrp="1"/>
          </p:cNvSpPr>
          <p:nvPr>
            <p:ph type="sldNum" sz="quarter" idx="12"/>
          </p:nvPr>
        </p:nvSpPr>
        <p:spPr/>
        <p:txBody>
          <a:bodyPr/>
          <a:lstStyle/>
          <a:p>
            <a:fld id="{0FFC6287-B86D-4992-B5FB-5E7DB9687DA9}" type="slidenum">
              <a:rPr lang="en-US" smtClean="0"/>
              <a:t>20</a:t>
            </a:fld>
            <a:endParaRPr lang="en-US"/>
          </a:p>
        </p:txBody>
      </p:sp>
    </p:spTree>
    <p:extLst>
      <p:ext uri="{BB962C8B-B14F-4D97-AF65-F5344CB8AC3E}">
        <p14:creationId xmlns:p14="http://schemas.microsoft.com/office/powerpoint/2010/main" val="2715678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B19735-AC0A-4F5D-9648-B3B3DAD6BF46}"/>
              </a:ext>
            </a:extLst>
          </p:cNvPr>
          <p:cNvSpPr>
            <a:spLocks noGrp="1"/>
          </p:cNvSpPr>
          <p:nvPr>
            <p:ph type="title"/>
          </p:nvPr>
        </p:nvSpPr>
        <p:spPr/>
        <p:txBody>
          <a:bodyPr/>
          <a:lstStyle/>
          <a:p>
            <a:r>
              <a:rPr lang="en-US" dirty="0"/>
              <a:t>Example: </a:t>
            </a:r>
            <a:r>
              <a:rPr lang="en-US" dirty="0" err="1"/>
              <a:t>Featurize</a:t>
            </a:r>
            <a:r>
              <a:rPr lang="en-US" dirty="0"/>
              <a:t> Subtree Rows</a:t>
            </a:r>
          </a:p>
        </p:txBody>
      </p:sp>
      <p:pic>
        <p:nvPicPr>
          <p:cNvPr id="11" name="Picture 10">
            <a:extLst>
              <a:ext uri="{FF2B5EF4-FFF2-40B4-BE49-F238E27FC236}">
                <a16:creationId xmlns:a16="http://schemas.microsoft.com/office/drawing/2014/main" id="{34CED6B4-3AEA-411A-B78E-C39E8BE20854}"/>
              </a:ext>
            </a:extLst>
          </p:cNvPr>
          <p:cNvPicPr>
            <a:picLocks noChangeAspect="1"/>
          </p:cNvPicPr>
          <p:nvPr/>
        </p:nvPicPr>
        <p:blipFill>
          <a:blip r:embed="rId3"/>
          <a:stretch>
            <a:fillRect/>
          </a:stretch>
        </p:blipFill>
        <p:spPr>
          <a:xfrm>
            <a:off x="950374" y="1839315"/>
            <a:ext cx="4834304" cy="2443843"/>
          </a:xfrm>
          <a:prstGeom prst="rect">
            <a:avLst/>
          </a:prstGeom>
        </p:spPr>
      </p:pic>
      <p:pic>
        <p:nvPicPr>
          <p:cNvPr id="14" name="Picture 13">
            <a:extLst>
              <a:ext uri="{FF2B5EF4-FFF2-40B4-BE49-F238E27FC236}">
                <a16:creationId xmlns:a16="http://schemas.microsoft.com/office/drawing/2014/main" id="{D3A14BD3-95F5-417F-99F3-D0BF8F013D84}"/>
              </a:ext>
            </a:extLst>
          </p:cNvPr>
          <p:cNvPicPr>
            <a:picLocks noChangeAspect="1"/>
          </p:cNvPicPr>
          <p:nvPr/>
        </p:nvPicPr>
        <p:blipFill>
          <a:blip r:embed="rId4"/>
          <a:stretch>
            <a:fillRect/>
          </a:stretch>
        </p:blipFill>
        <p:spPr>
          <a:xfrm>
            <a:off x="950373" y="4398128"/>
            <a:ext cx="4834305" cy="2386693"/>
          </a:xfrm>
          <a:prstGeom prst="rect">
            <a:avLst/>
          </a:prstGeom>
        </p:spPr>
      </p:pic>
      <p:sp>
        <p:nvSpPr>
          <p:cNvPr id="33" name="TextBox 32">
            <a:extLst>
              <a:ext uri="{FF2B5EF4-FFF2-40B4-BE49-F238E27FC236}">
                <a16:creationId xmlns:a16="http://schemas.microsoft.com/office/drawing/2014/main" id="{7E568A1B-36B2-49E2-932C-9AA8D9D835B9}"/>
              </a:ext>
            </a:extLst>
          </p:cNvPr>
          <p:cNvSpPr txBox="1"/>
          <p:nvPr/>
        </p:nvSpPr>
        <p:spPr>
          <a:xfrm>
            <a:off x="125929" y="4114452"/>
            <a:ext cx="1523762" cy="683264"/>
          </a:xfrm>
          <a:prstGeom prst="rect">
            <a:avLst/>
          </a:prstGeom>
          <a:noFill/>
        </p:spPr>
        <p:txBody>
          <a:bodyPr wrap="square" lIns="182880" tIns="146304" rIns="182880" bIns="146304" rtlCol="0">
            <a:spAutoFit/>
          </a:bodyPr>
          <a:lstStyle/>
          <a:p>
            <a:pPr algn="ctr">
              <a:lnSpc>
                <a:spcPct val="90000"/>
              </a:lnSpc>
              <a:spcAft>
                <a:spcPts val="600"/>
              </a:spcAft>
            </a:pPr>
            <a:r>
              <a:rPr lang="en-US" sz="2800" b="1" dirty="0">
                <a:solidFill>
                  <a:srgbClr val="000000"/>
                </a:solidFill>
              </a:rPr>
              <a:t>Plan P</a:t>
            </a:r>
            <a:r>
              <a:rPr lang="en-US" sz="2800" b="1" baseline="-25000" dirty="0">
                <a:solidFill>
                  <a:srgbClr val="000000"/>
                </a:solidFill>
              </a:rPr>
              <a:t>2</a:t>
            </a:r>
          </a:p>
        </p:txBody>
      </p:sp>
      <p:sp>
        <p:nvSpPr>
          <p:cNvPr id="34" name="TextBox 33">
            <a:extLst>
              <a:ext uri="{FF2B5EF4-FFF2-40B4-BE49-F238E27FC236}">
                <a16:creationId xmlns:a16="http://schemas.microsoft.com/office/drawing/2014/main" id="{1BC47680-3AD9-4B5C-8356-A74985F2921C}"/>
              </a:ext>
            </a:extLst>
          </p:cNvPr>
          <p:cNvSpPr txBox="1"/>
          <p:nvPr/>
        </p:nvSpPr>
        <p:spPr>
          <a:xfrm>
            <a:off x="125929" y="1595807"/>
            <a:ext cx="1523762" cy="683264"/>
          </a:xfrm>
          <a:prstGeom prst="rect">
            <a:avLst/>
          </a:prstGeom>
          <a:noFill/>
        </p:spPr>
        <p:txBody>
          <a:bodyPr wrap="square" lIns="182880" tIns="146304" rIns="182880" bIns="146304" rtlCol="0">
            <a:spAutoFit/>
          </a:bodyPr>
          <a:lstStyle/>
          <a:p>
            <a:pPr algn="ctr">
              <a:lnSpc>
                <a:spcPct val="90000"/>
              </a:lnSpc>
              <a:spcAft>
                <a:spcPts val="600"/>
              </a:spcAft>
            </a:pPr>
            <a:r>
              <a:rPr lang="en-US" sz="2800" b="1" dirty="0">
                <a:solidFill>
                  <a:srgbClr val="000000"/>
                </a:solidFill>
              </a:rPr>
              <a:t>Plan P</a:t>
            </a:r>
            <a:r>
              <a:rPr lang="en-US" sz="2800" b="1" baseline="-25000" dirty="0">
                <a:solidFill>
                  <a:srgbClr val="000000"/>
                </a:solidFill>
              </a:rPr>
              <a:t>1</a:t>
            </a:r>
            <a:endParaRPr lang="en-US" sz="2800" b="1" dirty="0">
              <a:solidFill>
                <a:srgbClr val="000000"/>
              </a:solidFill>
            </a:endParaRPr>
          </a:p>
        </p:txBody>
      </p:sp>
      <p:graphicFrame>
        <p:nvGraphicFramePr>
          <p:cNvPr id="13" name="Table 12">
            <a:extLst>
              <a:ext uri="{FF2B5EF4-FFF2-40B4-BE49-F238E27FC236}">
                <a16:creationId xmlns:a16="http://schemas.microsoft.com/office/drawing/2014/main" id="{72F0BD71-D739-49A6-8405-548AD973FC66}"/>
              </a:ext>
            </a:extLst>
          </p:cNvPr>
          <p:cNvGraphicFramePr>
            <a:graphicFrameLocks noGrp="1"/>
          </p:cNvGraphicFramePr>
          <p:nvPr>
            <p:extLst>
              <p:ext uri="{D42A27DB-BD31-4B8C-83A1-F6EECF244321}">
                <p14:modId xmlns:p14="http://schemas.microsoft.com/office/powerpoint/2010/main" val="3831119249"/>
              </p:ext>
            </p:extLst>
          </p:nvPr>
        </p:nvGraphicFramePr>
        <p:xfrm>
          <a:off x="6344052" y="2279071"/>
          <a:ext cx="2685952" cy="1645920"/>
        </p:xfrm>
        <a:graphic>
          <a:graphicData uri="http://schemas.openxmlformats.org/drawingml/2006/table">
            <a:tbl>
              <a:tblPr firstCol="1" bandRow="1">
                <a:tableStyleId>{2D5ABB26-0587-4C30-8999-92F81FD0307C}</a:tableStyleId>
              </a:tblPr>
              <a:tblGrid>
                <a:gridCol w="1897536">
                  <a:extLst>
                    <a:ext uri="{9D8B030D-6E8A-4147-A177-3AD203B41FA5}">
                      <a16:colId xmlns:a16="http://schemas.microsoft.com/office/drawing/2014/main" val="2289886345"/>
                    </a:ext>
                  </a:extLst>
                </a:gridCol>
                <a:gridCol w="788416">
                  <a:extLst>
                    <a:ext uri="{9D8B030D-6E8A-4147-A177-3AD203B41FA5}">
                      <a16:colId xmlns:a16="http://schemas.microsoft.com/office/drawing/2014/main" val="1395557844"/>
                    </a:ext>
                  </a:extLst>
                </a:gridCol>
              </a:tblGrid>
              <a:tr h="259080">
                <a:tc>
                  <a:txBody>
                    <a:bodyPr/>
                    <a:lstStyle/>
                    <a:p>
                      <a:r>
                        <a:rPr lang="en-US" sz="1800" dirty="0" err="1"/>
                        <a:t>Index_Seek</a:t>
                      </a:r>
                      <a:endParaRPr lang="en-US" sz="180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rgbClr val="000000"/>
                          </a:solidFill>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2934759"/>
                  </a:ext>
                </a:extLst>
              </a:tr>
              <a:tr h="259080">
                <a:tc>
                  <a:txBody>
                    <a:bodyPr/>
                    <a:lstStyle/>
                    <a:p>
                      <a:r>
                        <a:rPr lang="en-US" sz="1800" dirty="0" err="1"/>
                        <a:t>Index_Scan</a:t>
                      </a:r>
                      <a:endParaRPr lang="en-US" sz="180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3000</a:t>
                      </a:r>
                      <a:endParaRPr lang="en-US" sz="180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5553717"/>
                  </a:ext>
                </a:extLst>
              </a:tr>
              <a:tr h="259080">
                <a:tc>
                  <a:txBody>
                    <a:bodyPr/>
                    <a:lstStyle/>
                    <a:p>
                      <a:r>
                        <a:rPr lang="en-US" sz="1800" dirty="0" err="1"/>
                        <a:t>Hash_Join</a:t>
                      </a:r>
                      <a:endParaRPr lang="en-US" sz="180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3200</a:t>
                      </a:r>
                      <a:endParaRPr lang="en-US" sz="180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8487924"/>
                  </a:ext>
                </a:extLst>
              </a:tr>
              <a:tr h="259080">
                <a:tc>
                  <a:txBody>
                    <a:bodyPr/>
                    <a:lstStyle/>
                    <a:p>
                      <a:r>
                        <a:rPr lang="en-US" sz="1800" dirty="0"/>
                        <a:t>NLJ</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0</a:t>
                      </a:r>
                      <a:endParaRPr lang="en-US" sz="180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5542"/>
                  </a:ext>
                </a:extLst>
              </a:tr>
              <a:tr h="25908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dirty="0" err="1"/>
                        <a:t>Merge_Join</a:t>
                      </a:r>
                      <a:endParaRPr lang="en-US" sz="180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0</a:t>
                      </a:r>
                      <a:endParaRPr lang="en-US" sz="180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5641826"/>
                  </a:ext>
                </a:extLst>
              </a:tr>
              <a:tr h="259080">
                <a:tc>
                  <a:txBody>
                    <a:bodyPr/>
                    <a:lstStyle/>
                    <a:p>
                      <a:r>
                        <a:rPr lang="en-US" sz="1800" dirty="0"/>
                        <a:t>…</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a:t>
                      </a:r>
                      <a:endParaRPr lang="en-US" sz="180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911823"/>
                  </a:ext>
                </a:extLst>
              </a:tr>
            </a:tbl>
          </a:graphicData>
        </a:graphic>
      </p:graphicFrame>
      <p:sp>
        <p:nvSpPr>
          <p:cNvPr id="15" name="TextBox 14">
            <a:extLst>
              <a:ext uri="{FF2B5EF4-FFF2-40B4-BE49-F238E27FC236}">
                <a16:creationId xmlns:a16="http://schemas.microsoft.com/office/drawing/2014/main" id="{3251D7DF-7368-49C1-9164-362839598442}"/>
              </a:ext>
            </a:extLst>
          </p:cNvPr>
          <p:cNvSpPr txBox="1"/>
          <p:nvPr/>
        </p:nvSpPr>
        <p:spPr>
          <a:xfrm>
            <a:off x="6342222" y="3900043"/>
            <a:ext cx="1387961" cy="794064"/>
          </a:xfrm>
          <a:prstGeom prst="rect">
            <a:avLst/>
          </a:prstGeom>
          <a:noFill/>
        </p:spPr>
        <p:txBody>
          <a:bodyPr wrap="square" lIns="0" tIns="146304" rIns="0" bIns="146304" rtlCol="0">
            <a:spAutoFit/>
          </a:bodyPr>
          <a:lstStyle/>
          <a:p>
            <a:pPr algn="ctr">
              <a:lnSpc>
                <a:spcPct val="90000"/>
              </a:lnSpc>
              <a:spcAft>
                <a:spcPts val="600"/>
              </a:spcAft>
            </a:pPr>
            <a:r>
              <a:rPr lang="en-US" dirty="0">
                <a:solidFill>
                  <a:srgbClr val="000000"/>
                </a:solidFill>
              </a:rPr>
              <a:t>Subtree Rows (P</a:t>
            </a:r>
            <a:r>
              <a:rPr lang="en-US" baseline="-25000" dirty="0">
                <a:solidFill>
                  <a:srgbClr val="000000"/>
                </a:solidFill>
              </a:rPr>
              <a:t>1</a:t>
            </a:r>
            <a:r>
              <a:rPr lang="en-US" dirty="0">
                <a:solidFill>
                  <a:srgbClr val="000000"/>
                </a:solidFill>
              </a:rPr>
              <a:t>)</a:t>
            </a:r>
          </a:p>
        </p:txBody>
      </p:sp>
      <p:sp>
        <p:nvSpPr>
          <p:cNvPr id="16" name="TextBox 15">
            <a:extLst>
              <a:ext uri="{FF2B5EF4-FFF2-40B4-BE49-F238E27FC236}">
                <a16:creationId xmlns:a16="http://schemas.microsoft.com/office/drawing/2014/main" id="{FE6E0A7E-7427-4315-A083-4057D5BA529F}"/>
              </a:ext>
            </a:extLst>
          </p:cNvPr>
          <p:cNvSpPr txBox="1"/>
          <p:nvPr/>
        </p:nvSpPr>
        <p:spPr>
          <a:xfrm>
            <a:off x="10664042" y="3924426"/>
            <a:ext cx="1394715" cy="794064"/>
          </a:xfrm>
          <a:prstGeom prst="rect">
            <a:avLst/>
          </a:prstGeom>
          <a:noFill/>
        </p:spPr>
        <p:txBody>
          <a:bodyPr wrap="square" lIns="0" tIns="146304" rIns="0" bIns="146304" rtlCol="0">
            <a:spAutoFit/>
          </a:bodyPr>
          <a:lstStyle/>
          <a:p>
            <a:pPr algn="ctr">
              <a:lnSpc>
                <a:spcPct val="90000"/>
              </a:lnSpc>
              <a:spcAft>
                <a:spcPts val="600"/>
              </a:spcAft>
            </a:pPr>
            <a:r>
              <a:rPr lang="en-US" dirty="0">
                <a:solidFill>
                  <a:srgbClr val="000000"/>
                </a:solidFill>
              </a:rPr>
              <a:t>Subtree Rows (P</a:t>
            </a:r>
            <a:r>
              <a:rPr lang="en-US" baseline="-25000" dirty="0">
                <a:solidFill>
                  <a:srgbClr val="000000"/>
                </a:solidFill>
              </a:rPr>
              <a:t>2</a:t>
            </a:r>
            <a:r>
              <a:rPr lang="en-US" dirty="0">
                <a:solidFill>
                  <a:srgbClr val="000000"/>
                </a:solidFill>
              </a:rPr>
              <a:t>)</a:t>
            </a:r>
          </a:p>
        </p:txBody>
      </p:sp>
      <p:graphicFrame>
        <p:nvGraphicFramePr>
          <p:cNvPr id="17" name="Table 16">
            <a:extLst>
              <a:ext uri="{FF2B5EF4-FFF2-40B4-BE49-F238E27FC236}">
                <a16:creationId xmlns:a16="http://schemas.microsoft.com/office/drawing/2014/main" id="{D01A59E0-F754-4C0C-B819-8698BA251354}"/>
              </a:ext>
            </a:extLst>
          </p:cNvPr>
          <p:cNvGraphicFramePr>
            <a:graphicFrameLocks noGrp="1"/>
          </p:cNvGraphicFramePr>
          <p:nvPr>
            <p:extLst>
              <p:ext uri="{D42A27DB-BD31-4B8C-83A1-F6EECF244321}">
                <p14:modId xmlns:p14="http://schemas.microsoft.com/office/powerpoint/2010/main" val="3274974520"/>
              </p:ext>
            </p:extLst>
          </p:nvPr>
        </p:nvGraphicFramePr>
        <p:xfrm>
          <a:off x="9381845" y="2279071"/>
          <a:ext cx="2678742" cy="1645920"/>
        </p:xfrm>
        <a:graphic>
          <a:graphicData uri="http://schemas.openxmlformats.org/drawingml/2006/table">
            <a:tbl>
              <a:tblPr firstCol="1" bandRow="1">
                <a:tableStyleId>{2D5ABB26-0587-4C30-8999-92F81FD0307C}</a:tableStyleId>
              </a:tblPr>
              <a:tblGrid>
                <a:gridCol w="1892443">
                  <a:extLst>
                    <a:ext uri="{9D8B030D-6E8A-4147-A177-3AD203B41FA5}">
                      <a16:colId xmlns:a16="http://schemas.microsoft.com/office/drawing/2014/main" val="2289886345"/>
                    </a:ext>
                  </a:extLst>
                </a:gridCol>
                <a:gridCol w="786299">
                  <a:extLst>
                    <a:ext uri="{9D8B030D-6E8A-4147-A177-3AD203B41FA5}">
                      <a16:colId xmlns:a16="http://schemas.microsoft.com/office/drawing/2014/main" val="1395557844"/>
                    </a:ext>
                  </a:extLst>
                </a:gridCol>
              </a:tblGrid>
              <a:tr h="249173">
                <a:tc>
                  <a:txBody>
                    <a:bodyPr/>
                    <a:lstStyle/>
                    <a:p>
                      <a:r>
                        <a:rPr lang="en-US" sz="1800" dirty="0" err="1"/>
                        <a:t>Index_Seek</a:t>
                      </a:r>
                      <a:endParaRPr lang="en-US" sz="180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500</a:t>
                      </a:r>
                      <a:endParaRPr lang="en-US" sz="180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2934759"/>
                  </a:ext>
                </a:extLst>
              </a:tr>
              <a:tr h="249173">
                <a:tc>
                  <a:txBody>
                    <a:bodyPr/>
                    <a:lstStyle/>
                    <a:p>
                      <a:r>
                        <a:rPr lang="en-US" sz="1800" dirty="0" err="1"/>
                        <a:t>Index_Scan</a:t>
                      </a:r>
                      <a:endParaRPr lang="en-US" sz="180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1000</a:t>
                      </a:r>
                      <a:endParaRPr lang="en-US" sz="180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5553717"/>
                  </a:ext>
                </a:extLst>
              </a:tr>
              <a:tr h="249173">
                <a:tc>
                  <a:txBody>
                    <a:bodyPr/>
                    <a:lstStyle/>
                    <a:p>
                      <a:r>
                        <a:rPr lang="en-US" sz="1800" dirty="0" err="1"/>
                        <a:t>Hash_Join</a:t>
                      </a:r>
                      <a:endParaRPr lang="en-US" sz="180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0</a:t>
                      </a:r>
                      <a:endParaRPr lang="en-US" sz="180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8487924"/>
                  </a:ext>
                </a:extLst>
              </a:tr>
              <a:tr h="249173">
                <a:tc>
                  <a:txBody>
                    <a:bodyPr/>
                    <a:lstStyle/>
                    <a:p>
                      <a:r>
                        <a:rPr lang="en-US" sz="1800" dirty="0"/>
                        <a:t>NLJ</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rgbClr val="000000"/>
                          </a:solidFill>
                        </a:rPr>
                        <a:t>1700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5542"/>
                  </a:ext>
                </a:extLst>
              </a:tr>
              <a:tr h="249173">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dirty="0" err="1"/>
                        <a:t>Merge_Join</a:t>
                      </a:r>
                      <a:endParaRPr lang="en-US" sz="180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0</a:t>
                      </a:r>
                      <a:endParaRPr lang="en-US" sz="180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5641826"/>
                  </a:ext>
                </a:extLst>
              </a:tr>
              <a:tr h="249173">
                <a:tc>
                  <a:txBody>
                    <a:bodyPr/>
                    <a:lstStyle/>
                    <a:p>
                      <a:r>
                        <a:rPr lang="en-US" sz="1800" dirty="0"/>
                        <a:t>…</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a:t>
                      </a:r>
                      <a:endParaRPr lang="en-US" sz="180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911823"/>
                  </a:ext>
                </a:extLst>
              </a:tr>
            </a:tbl>
          </a:graphicData>
        </a:graphic>
      </p:graphicFrame>
      <p:graphicFrame>
        <p:nvGraphicFramePr>
          <p:cNvPr id="18" name="Table 17">
            <a:extLst>
              <a:ext uri="{FF2B5EF4-FFF2-40B4-BE49-F238E27FC236}">
                <a16:creationId xmlns:a16="http://schemas.microsoft.com/office/drawing/2014/main" id="{32E85E46-4300-438F-8EC8-1295B5841082}"/>
              </a:ext>
            </a:extLst>
          </p:cNvPr>
          <p:cNvGraphicFramePr>
            <a:graphicFrameLocks noGrp="1"/>
          </p:cNvGraphicFramePr>
          <p:nvPr>
            <p:extLst>
              <p:ext uri="{D42A27DB-BD31-4B8C-83A1-F6EECF244321}">
                <p14:modId xmlns:p14="http://schemas.microsoft.com/office/powerpoint/2010/main" val="2735321198"/>
              </p:ext>
            </p:extLst>
          </p:nvPr>
        </p:nvGraphicFramePr>
        <p:xfrm>
          <a:off x="7854001" y="4000517"/>
          <a:ext cx="2768023" cy="1645920"/>
        </p:xfrm>
        <a:graphic>
          <a:graphicData uri="http://schemas.openxmlformats.org/drawingml/2006/table">
            <a:tbl>
              <a:tblPr firstCol="1" bandRow="1">
                <a:tableStyleId>{BDBED569-4797-4DF1-A0F4-6AAB3CD982D8}</a:tableStyleId>
              </a:tblPr>
              <a:tblGrid>
                <a:gridCol w="1876385">
                  <a:extLst>
                    <a:ext uri="{9D8B030D-6E8A-4147-A177-3AD203B41FA5}">
                      <a16:colId xmlns:a16="http://schemas.microsoft.com/office/drawing/2014/main" val="2289886345"/>
                    </a:ext>
                  </a:extLst>
                </a:gridCol>
                <a:gridCol w="891638">
                  <a:extLst>
                    <a:ext uri="{9D8B030D-6E8A-4147-A177-3AD203B41FA5}">
                      <a16:colId xmlns:a16="http://schemas.microsoft.com/office/drawing/2014/main" val="1395557844"/>
                    </a:ext>
                  </a:extLst>
                </a:gridCol>
              </a:tblGrid>
              <a:tr h="249173">
                <a:tc>
                  <a:txBody>
                    <a:bodyPr/>
                    <a:lstStyle/>
                    <a:p>
                      <a:r>
                        <a:rPr lang="en-US" sz="1800" b="0" dirty="0" err="1"/>
                        <a:t>Index_Seek</a:t>
                      </a:r>
                      <a:endParaRPr lang="en-US" sz="1800" b="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t>500</a:t>
                      </a:r>
                      <a:endParaRPr lang="en-US" sz="1800" b="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2934759"/>
                  </a:ext>
                </a:extLst>
              </a:tr>
              <a:tr h="249173">
                <a:tc>
                  <a:txBody>
                    <a:bodyPr/>
                    <a:lstStyle/>
                    <a:p>
                      <a:r>
                        <a:rPr lang="en-US" sz="1800" b="0" dirty="0" err="1"/>
                        <a:t>Index_Scan</a:t>
                      </a:r>
                      <a:endParaRPr lang="en-US" sz="1800" b="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t>-2000</a:t>
                      </a:r>
                      <a:endParaRPr lang="en-US" sz="1800" b="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5553717"/>
                  </a:ext>
                </a:extLst>
              </a:tr>
              <a:tr h="249173">
                <a:tc>
                  <a:txBody>
                    <a:bodyPr/>
                    <a:lstStyle/>
                    <a:p>
                      <a:r>
                        <a:rPr lang="en-US" sz="1800" b="0" dirty="0" err="1"/>
                        <a:t>Hash_Join</a:t>
                      </a:r>
                      <a:endParaRPr lang="en-US" sz="1800" b="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t>-3200</a:t>
                      </a:r>
                      <a:endParaRPr lang="en-US" sz="1800" b="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8487924"/>
                  </a:ext>
                </a:extLst>
              </a:tr>
              <a:tr h="249173">
                <a:tc>
                  <a:txBody>
                    <a:bodyPr/>
                    <a:lstStyle/>
                    <a:p>
                      <a:r>
                        <a:rPr lang="en-US" sz="1800" b="0" dirty="0"/>
                        <a:t>NLJ</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solidFill>
                            <a:srgbClr val="000000"/>
                          </a:solidFill>
                        </a:rPr>
                        <a:t>-1700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5542"/>
                  </a:ext>
                </a:extLst>
              </a:tr>
              <a:tr h="249173">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b="0" dirty="0" err="1"/>
                        <a:t>Merge_Join</a:t>
                      </a:r>
                      <a:endParaRPr lang="en-US" sz="1800" b="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t>0</a:t>
                      </a:r>
                      <a:endParaRPr lang="en-US" sz="1800" b="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5641826"/>
                  </a:ext>
                </a:extLst>
              </a:tr>
              <a:tr h="249173">
                <a:tc>
                  <a:txBody>
                    <a:bodyPr/>
                    <a:lstStyle/>
                    <a:p>
                      <a:r>
                        <a:rPr lang="en-US" sz="1800" b="0" dirty="0"/>
                        <a:t>…</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t>…</a:t>
                      </a:r>
                      <a:endParaRPr lang="en-US" sz="1800" b="0" dirty="0">
                        <a:solidFill>
                          <a:srgbClr val="000000"/>
                        </a:solidFil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911823"/>
                  </a:ext>
                </a:extLst>
              </a:tr>
            </a:tbl>
          </a:graphicData>
        </a:graphic>
      </p:graphicFrame>
      <p:sp>
        <p:nvSpPr>
          <p:cNvPr id="19" name="TextBox 18">
            <a:extLst>
              <a:ext uri="{FF2B5EF4-FFF2-40B4-BE49-F238E27FC236}">
                <a16:creationId xmlns:a16="http://schemas.microsoft.com/office/drawing/2014/main" id="{D014C4A3-3408-4C7F-B46C-3C80D8481E7A}"/>
              </a:ext>
            </a:extLst>
          </p:cNvPr>
          <p:cNvSpPr txBox="1"/>
          <p:nvPr/>
        </p:nvSpPr>
        <p:spPr>
          <a:xfrm>
            <a:off x="6218237" y="4823477"/>
            <a:ext cx="1526368" cy="871008"/>
          </a:xfrm>
          <a:prstGeom prst="rect">
            <a:avLst/>
          </a:prstGeom>
          <a:noFill/>
        </p:spPr>
        <p:txBody>
          <a:bodyPr wrap="square" lIns="0" tIns="146304" rIns="0" bIns="146304" rtlCol="0">
            <a:spAutoFit/>
          </a:bodyPr>
          <a:lstStyle/>
          <a:p>
            <a:pPr algn="ctr">
              <a:lnSpc>
                <a:spcPct val="90000"/>
              </a:lnSpc>
              <a:spcAft>
                <a:spcPts val="600"/>
              </a:spcAft>
            </a:pPr>
            <a:r>
              <a:rPr lang="en-US" dirty="0">
                <a:solidFill>
                  <a:srgbClr val="000000"/>
                </a:solidFill>
              </a:rPr>
              <a:t>Subtree Rows </a:t>
            </a:r>
          </a:p>
          <a:p>
            <a:pPr algn="ctr">
              <a:lnSpc>
                <a:spcPct val="90000"/>
              </a:lnSpc>
              <a:spcAft>
                <a:spcPts val="600"/>
              </a:spcAft>
            </a:pPr>
            <a:r>
              <a:rPr lang="en-US" dirty="0">
                <a:solidFill>
                  <a:srgbClr val="000000"/>
                </a:solidFill>
              </a:rPr>
              <a:t>(P</a:t>
            </a:r>
            <a:r>
              <a:rPr lang="en-US" baseline="-25000" dirty="0">
                <a:solidFill>
                  <a:srgbClr val="000000"/>
                </a:solidFill>
              </a:rPr>
              <a:t>2</a:t>
            </a:r>
            <a:r>
              <a:rPr lang="en-US" dirty="0">
                <a:solidFill>
                  <a:srgbClr val="000000"/>
                </a:solidFill>
              </a:rPr>
              <a:t> - P</a:t>
            </a:r>
            <a:r>
              <a:rPr lang="en-US" baseline="-25000" dirty="0">
                <a:solidFill>
                  <a:srgbClr val="000000"/>
                </a:solidFill>
              </a:rPr>
              <a:t>1</a:t>
            </a:r>
            <a:r>
              <a:rPr lang="en-US" dirty="0">
                <a:solidFill>
                  <a:srgbClr val="000000"/>
                </a:solidFill>
              </a:rPr>
              <a:t>)</a:t>
            </a:r>
          </a:p>
        </p:txBody>
      </p:sp>
      <p:sp>
        <p:nvSpPr>
          <p:cNvPr id="2" name="Date Placeholder 1">
            <a:extLst>
              <a:ext uri="{FF2B5EF4-FFF2-40B4-BE49-F238E27FC236}">
                <a16:creationId xmlns:a16="http://schemas.microsoft.com/office/drawing/2014/main" id="{CF3026BF-E01A-40A0-87D2-4C5C9A53AF3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313FA9B-CED3-4A66-BA52-D6244404CE51}"/>
              </a:ext>
            </a:extLst>
          </p:cNvPr>
          <p:cNvSpPr>
            <a:spLocks noGrp="1"/>
          </p:cNvSpPr>
          <p:nvPr>
            <p:ph type="ftr" sz="quarter" idx="11"/>
          </p:nvPr>
        </p:nvSpPr>
        <p:spPr/>
        <p:txBody>
          <a:bodyPr/>
          <a:lstStyle/>
          <a:p>
            <a:r>
              <a:rPr lang="en-US"/>
              <a:t>ACM SIGMOD 2019</a:t>
            </a:r>
          </a:p>
        </p:txBody>
      </p:sp>
      <p:sp>
        <p:nvSpPr>
          <p:cNvPr id="5" name="Slide Number Placeholder 4">
            <a:extLst>
              <a:ext uri="{FF2B5EF4-FFF2-40B4-BE49-F238E27FC236}">
                <a16:creationId xmlns:a16="http://schemas.microsoft.com/office/drawing/2014/main" id="{6F4B321F-B49E-4D18-9BA8-19140C75BB9A}"/>
              </a:ext>
            </a:extLst>
          </p:cNvPr>
          <p:cNvSpPr>
            <a:spLocks noGrp="1"/>
          </p:cNvSpPr>
          <p:nvPr>
            <p:ph type="sldNum" sz="quarter" idx="12"/>
          </p:nvPr>
        </p:nvSpPr>
        <p:spPr/>
        <p:txBody>
          <a:bodyPr/>
          <a:lstStyle/>
          <a:p>
            <a:fld id="{0FFC6287-B86D-4992-B5FB-5E7DB9687DA9}" type="slidenum">
              <a:rPr lang="en-US" smtClean="0"/>
              <a:t>21</a:t>
            </a:fld>
            <a:endParaRPr lang="en-US"/>
          </a:p>
        </p:txBody>
      </p:sp>
    </p:spTree>
    <p:extLst>
      <p:ext uri="{BB962C8B-B14F-4D97-AF65-F5344CB8AC3E}">
        <p14:creationId xmlns:p14="http://schemas.microsoft.com/office/powerpoint/2010/main" val="2973829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05572D-7683-4829-8961-6ED699035A7A}"/>
              </a:ext>
            </a:extLst>
          </p:cNvPr>
          <p:cNvSpPr>
            <a:spLocks noGrp="1"/>
          </p:cNvSpPr>
          <p:nvPr>
            <p:ph type="title"/>
          </p:nvPr>
        </p:nvSpPr>
        <p:spPr/>
        <p:txBody>
          <a:bodyPr/>
          <a:lstStyle/>
          <a:p>
            <a:r>
              <a:rPr lang="en-US" dirty="0"/>
              <a:t>Evaluation</a:t>
            </a:r>
          </a:p>
        </p:txBody>
      </p:sp>
    </p:spTree>
    <p:extLst>
      <p:ext uri="{BB962C8B-B14F-4D97-AF65-F5344CB8AC3E}">
        <p14:creationId xmlns:p14="http://schemas.microsoft.com/office/powerpoint/2010/main" val="283635036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FFD6B-12E3-4056-AB60-2E289FDD105B}"/>
              </a:ext>
            </a:extLst>
          </p:cNvPr>
          <p:cNvSpPr>
            <a:spLocks noGrp="1"/>
          </p:cNvSpPr>
          <p:nvPr>
            <p:ph type="title"/>
          </p:nvPr>
        </p:nvSpPr>
        <p:spPr/>
        <p:txBody>
          <a:bodyPr/>
          <a:lstStyle/>
          <a:p>
            <a:r>
              <a:rPr lang="en-US" dirty="0"/>
              <a:t>Model Evaluation</a:t>
            </a:r>
          </a:p>
        </p:txBody>
      </p:sp>
      <p:sp>
        <p:nvSpPr>
          <p:cNvPr id="2" name="Text Placeholder 1">
            <a:extLst>
              <a:ext uri="{FF2B5EF4-FFF2-40B4-BE49-F238E27FC236}">
                <a16:creationId xmlns:a16="http://schemas.microsoft.com/office/drawing/2014/main" id="{2843D8E5-49DD-489D-B7B5-C8A16E6666B5}"/>
              </a:ext>
            </a:extLst>
          </p:cNvPr>
          <p:cNvSpPr>
            <a:spLocks noGrp="1"/>
          </p:cNvSpPr>
          <p:nvPr>
            <p:ph idx="1"/>
          </p:nvPr>
        </p:nvSpPr>
        <p:spPr>
          <a:xfrm>
            <a:off x="855008" y="1861967"/>
            <a:ext cx="10726460" cy="4972941"/>
          </a:xfrm>
        </p:spPr>
        <p:txBody>
          <a:bodyPr>
            <a:normAutofit/>
          </a:bodyPr>
          <a:lstStyle/>
          <a:p>
            <a:r>
              <a:rPr lang="en-US" dirty="0"/>
              <a:t>Training data: Three split modes with increasing data distribution difference</a:t>
            </a:r>
          </a:p>
          <a:p>
            <a:pPr lvl="1"/>
            <a:r>
              <a:rPr lang="en-US" dirty="0"/>
              <a:t>Split by pair, plan, query</a:t>
            </a:r>
          </a:p>
          <a:p>
            <a:r>
              <a:rPr lang="en-US" dirty="0"/>
              <a:t>Baselines</a:t>
            </a:r>
          </a:p>
          <a:p>
            <a:pPr lvl="1"/>
            <a:r>
              <a:rPr lang="en-US" dirty="0"/>
              <a:t>Query Optimizer cost</a:t>
            </a:r>
          </a:p>
          <a:p>
            <a:pPr lvl="1"/>
            <a:r>
              <a:rPr lang="en-US" dirty="0"/>
              <a:t>Operator model: Predict query plan cost based on operator cost</a:t>
            </a:r>
          </a:p>
        </p:txBody>
      </p:sp>
      <p:sp>
        <p:nvSpPr>
          <p:cNvPr id="4" name="Date Placeholder 3">
            <a:extLst>
              <a:ext uri="{FF2B5EF4-FFF2-40B4-BE49-F238E27FC236}">
                <a16:creationId xmlns:a16="http://schemas.microsoft.com/office/drawing/2014/main" id="{15DC6FB4-4B10-4582-95B3-960869D47F0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8705A53-C60D-4944-90EF-3D0AA5DDCCC4}"/>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1C0CBD3A-B0AB-40A7-8D1D-5510AFBE1F79}"/>
              </a:ext>
            </a:extLst>
          </p:cNvPr>
          <p:cNvSpPr>
            <a:spLocks noGrp="1"/>
          </p:cNvSpPr>
          <p:nvPr>
            <p:ph type="sldNum" sz="quarter" idx="12"/>
          </p:nvPr>
        </p:nvSpPr>
        <p:spPr/>
        <p:txBody>
          <a:bodyPr/>
          <a:lstStyle/>
          <a:p>
            <a:fld id="{0FFC6287-B86D-4992-B5FB-5E7DB9687DA9}" type="slidenum">
              <a:rPr lang="en-US" smtClean="0"/>
              <a:t>23</a:t>
            </a:fld>
            <a:endParaRPr lang="en-US"/>
          </a:p>
        </p:txBody>
      </p:sp>
    </p:spTree>
    <p:extLst>
      <p:ext uri="{BB962C8B-B14F-4D97-AF65-F5344CB8AC3E}">
        <p14:creationId xmlns:p14="http://schemas.microsoft.com/office/powerpoint/2010/main" val="276684131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B084-1AE9-4346-A10E-880F230DC5C6}"/>
              </a:ext>
            </a:extLst>
          </p:cNvPr>
          <p:cNvSpPr>
            <a:spLocks noGrp="1"/>
          </p:cNvSpPr>
          <p:nvPr>
            <p:ph type="title"/>
          </p:nvPr>
        </p:nvSpPr>
        <p:spPr/>
        <p:txBody>
          <a:bodyPr/>
          <a:lstStyle/>
          <a:p>
            <a:r>
              <a:rPr lang="en-US" dirty="0"/>
              <a:t>Regression vs. Classification (Accuracy)</a:t>
            </a:r>
          </a:p>
        </p:txBody>
      </p:sp>
      <p:sp>
        <p:nvSpPr>
          <p:cNvPr id="13" name="Content Placeholder 12">
            <a:extLst>
              <a:ext uri="{FF2B5EF4-FFF2-40B4-BE49-F238E27FC236}">
                <a16:creationId xmlns:a16="http://schemas.microsoft.com/office/drawing/2014/main" id="{B5435E23-FF4D-4FD8-86F3-F2E2BC258D30}"/>
              </a:ext>
            </a:extLst>
          </p:cNvPr>
          <p:cNvSpPr>
            <a:spLocks noGrp="1"/>
          </p:cNvSpPr>
          <p:nvPr>
            <p:ph sz="half" idx="1"/>
          </p:nvPr>
        </p:nvSpPr>
        <p:spPr/>
        <p:txBody>
          <a:bodyPr/>
          <a:lstStyle/>
          <a:p>
            <a:r>
              <a:rPr lang="en-US" dirty="0"/>
              <a:t>Randomly split plans into 80% train and 20% test data</a:t>
            </a:r>
          </a:p>
          <a:p>
            <a:r>
              <a:rPr lang="en-US" dirty="0"/>
              <a:t>Classifier reduces 6x error compared with the optimizer!</a:t>
            </a:r>
          </a:p>
        </p:txBody>
      </p:sp>
      <p:graphicFrame>
        <p:nvGraphicFramePr>
          <p:cNvPr id="7" name="Content Placeholder 6">
            <a:extLst>
              <a:ext uri="{FF2B5EF4-FFF2-40B4-BE49-F238E27FC236}">
                <a16:creationId xmlns:a16="http://schemas.microsoft.com/office/drawing/2014/main" id="{CDD8D911-5038-4BE7-A6C3-127AE23535DF}"/>
              </a:ext>
            </a:extLst>
          </p:cNvPr>
          <p:cNvGraphicFramePr>
            <a:graphicFrameLocks noGrp="1"/>
          </p:cNvGraphicFramePr>
          <p:nvPr>
            <p:ph sz="half" idx="2"/>
            <p:extLst>
              <p:ext uri="{D42A27DB-BD31-4B8C-83A1-F6EECF244321}">
                <p14:modId xmlns:p14="http://schemas.microsoft.com/office/powerpoint/2010/main" val="2573938895"/>
              </p:ext>
            </p:extLst>
          </p:nvPr>
        </p:nvGraphicFramePr>
        <p:xfrm>
          <a:off x="6296025" y="1862138"/>
          <a:ext cx="5284788" cy="4437062"/>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C08131AF-2238-49B9-936F-811CAD9D571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21401A4-8560-4DE9-A69C-AA545B388AED}"/>
              </a:ext>
            </a:extLst>
          </p:cNvPr>
          <p:cNvSpPr>
            <a:spLocks noGrp="1"/>
          </p:cNvSpPr>
          <p:nvPr>
            <p:ph type="ftr" sz="quarter" idx="11"/>
          </p:nvPr>
        </p:nvSpPr>
        <p:spPr/>
        <p:txBody>
          <a:bodyPr/>
          <a:lstStyle/>
          <a:p>
            <a:r>
              <a:rPr lang="en-US"/>
              <a:t>ACM SIGMOD 2019</a:t>
            </a:r>
          </a:p>
        </p:txBody>
      </p:sp>
      <p:sp>
        <p:nvSpPr>
          <p:cNvPr id="5" name="Slide Number Placeholder 4">
            <a:extLst>
              <a:ext uri="{FF2B5EF4-FFF2-40B4-BE49-F238E27FC236}">
                <a16:creationId xmlns:a16="http://schemas.microsoft.com/office/drawing/2014/main" id="{9FA5F5C0-3CDE-4F25-B50A-BAF7BC05FAC5}"/>
              </a:ext>
            </a:extLst>
          </p:cNvPr>
          <p:cNvSpPr>
            <a:spLocks noGrp="1"/>
          </p:cNvSpPr>
          <p:nvPr>
            <p:ph type="sldNum" sz="quarter" idx="12"/>
          </p:nvPr>
        </p:nvSpPr>
        <p:spPr/>
        <p:txBody>
          <a:bodyPr/>
          <a:lstStyle/>
          <a:p>
            <a:fld id="{0FFC6287-B86D-4992-B5FB-5E7DB9687DA9}" type="slidenum">
              <a:rPr lang="en-US" smtClean="0"/>
              <a:t>24</a:t>
            </a:fld>
            <a:endParaRPr lang="en-US"/>
          </a:p>
        </p:txBody>
      </p:sp>
    </p:spTree>
    <p:extLst>
      <p:ext uri="{BB962C8B-B14F-4D97-AF65-F5344CB8AC3E}">
        <p14:creationId xmlns:p14="http://schemas.microsoft.com/office/powerpoint/2010/main" val="47723088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B084-1AE9-4346-A10E-880F230DC5C6}"/>
              </a:ext>
            </a:extLst>
          </p:cNvPr>
          <p:cNvSpPr>
            <a:spLocks noGrp="1"/>
          </p:cNvSpPr>
          <p:nvPr>
            <p:ph type="title"/>
          </p:nvPr>
        </p:nvSpPr>
        <p:spPr/>
        <p:txBody>
          <a:bodyPr/>
          <a:lstStyle/>
          <a:p>
            <a:r>
              <a:rPr lang="en-US" dirty="0"/>
              <a:t>Regression vs. Classification (F1 Score)</a:t>
            </a:r>
          </a:p>
        </p:txBody>
      </p:sp>
      <p:sp>
        <p:nvSpPr>
          <p:cNvPr id="13" name="Content Placeholder 12">
            <a:extLst>
              <a:ext uri="{FF2B5EF4-FFF2-40B4-BE49-F238E27FC236}">
                <a16:creationId xmlns:a16="http://schemas.microsoft.com/office/drawing/2014/main" id="{B5435E23-FF4D-4FD8-86F3-F2E2BC258D30}"/>
              </a:ext>
            </a:extLst>
          </p:cNvPr>
          <p:cNvSpPr>
            <a:spLocks noGrp="1"/>
          </p:cNvSpPr>
          <p:nvPr>
            <p:ph sz="half" idx="1"/>
          </p:nvPr>
        </p:nvSpPr>
        <p:spPr/>
        <p:txBody>
          <a:bodyPr/>
          <a:lstStyle/>
          <a:p>
            <a:r>
              <a:rPr lang="en-US" dirty="0"/>
              <a:t>Randomly split plans into 80% train and 20% test data</a:t>
            </a:r>
          </a:p>
          <a:p>
            <a:r>
              <a:rPr lang="en-US" dirty="0"/>
              <a:t>Classifier reduces 5x error compared with the optimizer!</a:t>
            </a:r>
          </a:p>
        </p:txBody>
      </p:sp>
      <p:graphicFrame>
        <p:nvGraphicFramePr>
          <p:cNvPr id="15" name="Content Placeholder 14">
            <a:extLst>
              <a:ext uri="{FF2B5EF4-FFF2-40B4-BE49-F238E27FC236}">
                <a16:creationId xmlns:a16="http://schemas.microsoft.com/office/drawing/2014/main" id="{E34EAC21-3262-48CC-9985-5BF93C6B836E}"/>
              </a:ext>
            </a:extLst>
          </p:cNvPr>
          <p:cNvGraphicFramePr>
            <a:graphicFrameLocks noGrp="1"/>
          </p:cNvGraphicFramePr>
          <p:nvPr>
            <p:ph sz="half" idx="2"/>
          </p:nvPr>
        </p:nvGraphicFramePr>
        <p:xfrm>
          <a:off x="6296025" y="1862138"/>
          <a:ext cx="5284788" cy="4437062"/>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8AF0BC1E-A6D1-4AEF-9F75-09C61D9529E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90BB32F-A4AB-44B8-963A-AEFF6DCAEAA1}"/>
              </a:ext>
            </a:extLst>
          </p:cNvPr>
          <p:cNvSpPr>
            <a:spLocks noGrp="1"/>
          </p:cNvSpPr>
          <p:nvPr>
            <p:ph type="ftr" sz="quarter" idx="11"/>
          </p:nvPr>
        </p:nvSpPr>
        <p:spPr/>
        <p:txBody>
          <a:bodyPr/>
          <a:lstStyle/>
          <a:p>
            <a:r>
              <a:rPr lang="en-US"/>
              <a:t>ACM SIGMOD 2019</a:t>
            </a:r>
          </a:p>
        </p:txBody>
      </p:sp>
      <p:sp>
        <p:nvSpPr>
          <p:cNvPr id="5" name="Slide Number Placeholder 4">
            <a:extLst>
              <a:ext uri="{FF2B5EF4-FFF2-40B4-BE49-F238E27FC236}">
                <a16:creationId xmlns:a16="http://schemas.microsoft.com/office/drawing/2014/main" id="{90F422CD-571C-49A0-A20D-A281615A2BB9}"/>
              </a:ext>
            </a:extLst>
          </p:cNvPr>
          <p:cNvSpPr>
            <a:spLocks noGrp="1"/>
          </p:cNvSpPr>
          <p:nvPr>
            <p:ph type="sldNum" sz="quarter" idx="12"/>
          </p:nvPr>
        </p:nvSpPr>
        <p:spPr/>
        <p:txBody>
          <a:bodyPr/>
          <a:lstStyle/>
          <a:p>
            <a:fld id="{0FFC6287-B86D-4992-B5FB-5E7DB9687DA9}" type="slidenum">
              <a:rPr lang="en-US" smtClean="0"/>
              <a:t>25</a:t>
            </a:fld>
            <a:endParaRPr lang="en-US"/>
          </a:p>
        </p:txBody>
      </p:sp>
    </p:spTree>
    <p:extLst>
      <p:ext uri="{BB962C8B-B14F-4D97-AF65-F5344CB8AC3E}">
        <p14:creationId xmlns:p14="http://schemas.microsoft.com/office/powerpoint/2010/main" val="118165588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0544-1DF6-4590-AA6F-43B3CF8D67D8}"/>
              </a:ext>
            </a:extLst>
          </p:cNvPr>
          <p:cNvSpPr>
            <a:spLocks noGrp="1"/>
          </p:cNvSpPr>
          <p:nvPr>
            <p:ph type="title"/>
          </p:nvPr>
        </p:nvSpPr>
        <p:spPr/>
        <p:txBody>
          <a:bodyPr/>
          <a:lstStyle/>
          <a:p>
            <a:r>
              <a:rPr lang="en-US" dirty="0"/>
              <a:t>Accuracy on Unseen Data Distribution</a:t>
            </a:r>
          </a:p>
        </p:txBody>
      </p:sp>
      <p:sp>
        <p:nvSpPr>
          <p:cNvPr id="8" name="Content Placeholder 7">
            <a:extLst>
              <a:ext uri="{FF2B5EF4-FFF2-40B4-BE49-F238E27FC236}">
                <a16:creationId xmlns:a16="http://schemas.microsoft.com/office/drawing/2014/main" id="{D02FDE07-DD85-46B3-A4E1-357A1AF8B50C}"/>
              </a:ext>
            </a:extLst>
          </p:cNvPr>
          <p:cNvSpPr>
            <a:spLocks noGrp="1"/>
          </p:cNvSpPr>
          <p:nvPr>
            <p:ph sz="half" idx="1"/>
          </p:nvPr>
        </p:nvSpPr>
        <p:spPr/>
        <p:txBody>
          <a:bodyPr/>
          <a:lstStyle/>
          <a:p>
            <a:r>
              <a:rPr lang="en-US" dirty="0"/>
              <a:t>Randomly split data by plans vs. queries</a:t>
            </a:r>
          </a:p>
          <a:p>
            <a:r>
              <a:rPr lang="en-US" dirty="0"/>
              <a:t>Prediction performance degrades with new queries</a:t>
            </a:r>
          </a:p>
          <a:p>
            <a:endParaRPr lang="en-US" dirty="0"/>
          </a:p>
        </p:txBody>
      </p:sp>
      <p:graphicFrame>
        <p:nvGraphicFramePr>
          <p:cNvPr id="6" name="Content Placeholder 5">
            <a:extLst>
              <a:ext uri="{FF2B5EF4-FFF2-40B4-BE49-F238E27FC236}">
                <a16:creationId xmlns:a16="http://schemas.microsoft.com/office/drawing/2014/main" id="{2F5F2409-27A4-4466-81D3-54A840E9685D}"/>
              </a:ext>
            </a:extLst>
          </p:cNvPr>
          <p:cNvGraphicFramePr>
            <a:graphicFrameLocks noGrp="1"/>
          </p:cNvGraphicFramePr>
          <p:nvPr>
            <p:ph sz="half" idx="2"/>
            <p:extLst>
              <p:ext uri="{D42A27DB-BD31-4B8C-83A1-F6EECF244321}">
                <p14:modId xmlns:p14="http://schemas.microsoft.com/office/powerpoint/2010/main" val="1799426352"/>
              </p:ext>
            </p:extLst>
          </p:nvPr>
        </p:nvGraphicFramePr>
        <p:xfrm>
          <a:off x="6296025" y="1862138"/>
          <a:ext cx="5284788" cy="4437062"/>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50152040-3E9C-4E9C-84C2-30430CCDE9A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AB4CF62-008F-42A5-9F36-51D596A42FF0}"/>
              </a:ext>
            </a:extLst>
          </p:cNvPr>
          <p:cNvSpPr>
            <a:spLocks noGrp="1"/>
          </p:cNvSpPr>
          <p:nvPr>
            <p:ph type="ftr" sz="quarter" idx="11"/>
          </p:nvPr>
        </p:nvSpPr>
        <p:spPr/>
        <p:txBody>
          <a:bodyPr/>
          <a:lstStyle/>
          <a:p>
            <a:r>
              <a:rPr lang="en-US"/>
              <a:t>ACM SIGMOD 2019</a:t>
            </a:r>
          </a:p>
        </p:txBody>
      </p:sp>
      <p:sp>
        <p:nvSpPr>
          <p:cNvPr id="5" name="Slide Number Placeholder 4">
            <a:extLst>
              <a:ext uri="{FF2B5EF4-FFF2-40B4-BE49-F238E27FC236}">
                <a16:creationId xmlns:a16="http://schemas.microsoft.com/office/drawing/2014/main" id="{1B4D00E8-EB19-443E-A799-69658B6EB8E3}"/>
              </a:ext>
            </a:extLst>
          </p:cNvPr>
          <p:cNvSpPr>
            <a:spLocks noGrp="1"/>
          </p:cNvSpPr>
          <p:nvPr>
            <p:ph type="sldNum" sz="quarter" idx="12"/>
          </p:nvPr>
        </p:nvSpPr>
        <p:spPr/>
        <p:txBody>
          <a:bodyPr/>
          <a:lstStyle/>
          <a:p>
            <a:fld id="{0FFC6287-B86D-4992-B5FB-5E7DB9687DA9}" type="slidenum">
              <a:rPr lang="en-US" smtClean="0"/>
              <a:t>26</a:t>
            </a:fld>
            <a:endParaRPr lang="en-US"/>
          </a:p>
        </p:txBody>
      </p:sp>
    </p:spTree>
    <p:extLst>
      <p:ext uri="{BB962C8B-B14F-4D97-AF65-F5344CB8AC3E}">
        <p14:creationId xmlns:p14="http://schemas.microsoft.com/office/powerpoint/2010/main" val="173758138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0544-1DF6-4590-AA6F-43B3CF8D67D8}"/>
              </a:ext>
            </a:extLst>
          </p:cNvPr>
          <p:cNvSpPr>
            <a:spLocks noGrp="1"/>
          </p:cNvSpPr>
          <p:nvPr>
            <p:ph type="title"/>
          </p:nvPr>
        </p:nvSpPr>
        <p:spPr/>
        <p:txBody>
          <a:bodyPr/>
          <a:lstStyle/>
          <a:p>
            <a:r>
              <a:rPr lang="en-US" dirty="0"/>
              <a:t>F1 Score on Unseen Data Distribution</a:t>
            </a:r>
          </a:p>
        </p:txBody>
      </p:sp>
      <p:sp>
        <p:nvSpPr>
          <p:cNvPr id="8" name="Content Placeholder 7">
            <a:extLst>
              <a:ext uri="{FF2B5EF4-FFF2-40B4-BE49-F238E27FC236}">
                <a16:creationId xmlns:a16="http://schemas.microsoft.com/office/drawing/2014/main" id="{D02FDE07-DD85-46B3-A4E1-357A1AF8B50C}"/>
              </a:ext>
            </a:extLst>
          </p:cNvPr>
          <p:cNvSpPr>
            <a:spLocks noGrp="1"/>
          </p:cNvSpPr>
          <p:nvPr>
            <p:ph sz="half" idx="1"/>
          </p:nvPr>
        </p:nvSpPr>
        <p:spPr/>
        <p:txBody>
          <a:bodyPr/>
          <a:lstStyle/>
          <a:p>
            <a:r>
              <a:rPr lang="en-US" dirty="0"/>
              <a:t>Randomly split data by plans vs. queries</a:t>
            </a:r>
          </a:p>
          <a:p>
            <a:r>
              <a:rPr lang="en-US" dirty="0"/>
              <a:t>Prediction performance degrades with new queries</a:t>
            </a:r>
          </a:p>
          <a:p>
            <a:endParaRPr lang="en-US" dirty="0"/>
          </a:p>
        </p:txBody>
      </p:sp>
      <p:graphicFrame>
        <p:nvGraphicFramePr>
          <p:cNvPr id="6" name="Content Placeholder 5">
            <a:extLst>
              <a:ext uri="{FF2B5EF4-FFF2-40B4-BE49-F238E27FC236}">
                <a16:creationId xmlns:a16="http://schemas.microsoft.com/office/drawing/2014/main" id="{44D203E2-B5B2-41C0-9255-F063F96D4BCE}"/>
              </a:ext>
            </a:extLst>
          </p:cNvPr>
          <p:cNvGraphicFramePr>
            <a:graphicFrameLocks noGrp="1"/>
          </p:cNvGraphicFramePr>
          <p:nvPr>
            <p:ph sz="half" idx="2"/>
            <p:extLst>
              <p:ext uri="{D42A27DB-BD31-4B8C-83A1-F6EECF244321}">
                <p14:modId xmlns:p14="http://schemas.microsoft.com/office/powerpoint/2010/main" val="1532019595"/>
              </p:ext>
            </p:extLst>
          </p:nvPr>
        </p:nvGraphicFramePr>
        <p:xfrm>
          <a:off x="6296025" y="1862138"/>
          <a:ext cx="5284788" cy="4437062"/>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89DA8FC0-FC49-4CEF-986F-B015BEB8F6D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BB57252-EA17-4E55-883C-88FF2B073C9A}"/>
              </a:ext>
            </a:extLst>
          </p:cNvPr>
          <p:cNvSpPr>
            <a:spLocks noGrp="1"/>
          </p:cNvSpPr>
          <p:nvPr>
            <p:ph type="ftr" sz="quarter" idx="11"/>
          </p:nvPr>
        </p:nvSpPr>
        <p:spPr/>
        <p:txBody>
          <a:bodyPr/>
          <a:lstStyle/>
          <a:p>
            <a:r>
              <a:rPr lang="en-US"/>
              <a:t>ACM SIGMOD 2019</a:t>
            </a:r>
          </a:p>
        </p:txBody>
      </p:sp>
      <p:sp>
        <p:nvSpPr>
          <p:cNvPr id="5" name="Slide Number Placeholder 4">
            <a:extLst>
              <a:ext uri="{FF2B5EF4-FFF2-40B4-BE49-F238E27FC236}">
                <a16:creationId xmlns:a16="http://schemas.microsoft.com/office/drawing/2014/main" id="{CB711A72-5F0A-46C2-A7B0-A82BAAACE347}"/>
              </a:ext>
            </a:extLst>
          </p:cNvPr>
          <p:cNvSpPr>
            <a:spLocks noGrp="1"/>
          </p:cNvSpPr>
          <p:nvPr>
            <p:ph type="sldNum" sz="quarter" idx="12"/>
          </p:nvPr>
        </p:nvSpPr>
        <p:spPr/>
        <p:txBody>
          <a:bodyPr/>
          <a:lstStyle/>
          <a:p>
            <a:fld id="{0FFC6287-B86D-4992-B5FB-5E7DB9687DA9}" type="slidenum">
              <a:rPr lang="en-US" smtClean="0"/>
              <a:t>27</a:t>
            </a:fld>
            <a:endParaRPr lang="en-US"/>
          </a:p>
        </p:txBody>
      </p:sp>
    </p:spTree>
    <p:extLst>
      <p:ext uri="{BB962C8B-B14F-4D97-AF65-F5344CB8AC3E}">
        <p14:creationId xmlns:p14="http://schemas.microsoft.com/office/powerpoint/2010/main" val="207093971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00620-03E1-48B6-8D29-BD641578F19F}"/>
              </a:ext>
            </a:extLst>
          </p:cNvPr>
          <p:cNvSpPr>
            <a:spLocks noGrp="1"/>
          </p:cNvSpPr>
          <p:nvPr>
            <p:ph type="title"/>
          </p:nvPr>
        </p:nvSpPr>
        <p:spPr/>
        <p:txBody>
          <a:bodyPr/>
          <a:lstStyle/>
          <a:p>
            <a:r>
              <a:rPr lang="en-US" dirty="0"/>
              <a:t>Extensions (described in paper)</a:t>
            </a:r>
          </a:p>
        </p:txBody>
      </p:sp>
      <p:sp>
        <p:nvSpPr>
          <p:cNvPr id="2" name="Text Placeholder 1">
            <a:extLst>
              <a:ext uri="{FF2B5EF4-FFF2-40B4-BE49-F238E27FC236}">
                <a16:creationId xmlns:a16="http://schemas.microsoft.com/office/drawing/2014/main" id="{B2BB173F-63F9-40D7-BCA3-E0A8A3DB10C8}"/>
              </a:ext>
            </a:extLst>
          </p:cNvPr>
          <p:cNvSpPr>
            <a:spLocks noGrp="1"/>
          </p:cNvSpPr>
          <p:nvPr>
            <p:ph idx="1"/>
          </p:nvPr>
        </p:nvSpPr>
        <p:spPr/>
        <p:txBody>
          <a:bodyPr/>
          <a:lstStyle/>
          <a:p>
            <a:r>
              <a:rPr lang="en-US" dirty="0"/>
              <a:t>Adaptation to current database</a:t>
            </a:r>
          </a:p>
          <a:p>
            <a:pPr lvl="1"/>
            <a:r>
              <a:rPr lang="en-US" dirty="0"/>
              <a:t>Learn </a:t>
            </a:r>
            <a:r>
              <a:rPr lang="en-US" b="1" dirty="0"/>
              <a:t>local model </a:t>
            </a:r>
            <a:r>
              <a:rPr lang="en-US" dirty="0"/>
              <a:t>on each database</a:t>
            </a:r>
          </a:p>
          <a:p>
            <a:pPr lvl="1"/>
            <a:r>
              <a:rPr lang="en-US" dirty="0"/>
              <a:t>Combine with global offline model</a:t>
            </a:r>
          </a:p>
          <a:p>
            <a:r>
              <a:rPr lang="en-US" dirty="0"/>
              <a:t>Integration with index tuning tools</a:t>
            </a:r>
          </a:p>
          <a:p>
            <a:pPr lvl="1"/>
            <a:r>
              <a:rPr lang="en-US" dirty="0"/>
              <a:t>Simple approach: reject any configuration that is flagged as regression</a:t>
            </a:r>
          </a:p>
          <a:p>
            <a:pPr lvl="1"/>
            <a:r>
              <a:rPr lang="en-US" dirty="0"/>
              <a:t>Can be too conservative when workload contains many queries/updates</a:t>
            </a:r>
          </a:p>
          <a:p>
            <a:r>
              <a:rPr lang="en-US" dirty="0"/>
              <a:t>Experiments on adaption, end-to-end results with index tuning</a:t>
            </a:r>
          </a:p>
          <a:p>
            <a:endParaRPr lang="en-US" dirty="0"/>
          </a:p>
        </p:txBody>
      </p:sp>
      <p:sp>
        <p:nvSpPr>
          <p:cNvPr id="4" name="Date Placeholder 3">
            <a:extLst>
              <a:ext uri="{FF2B5EF4-FFF2-40B4-BE49-F238E27FC236}">
                <a16:creationId xmlns:a16="http://schemas.microsoft.com/office/drawing/2014/main" id="{8216A5FE-6137-4E17-88C0-DD88F3D10B9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2D4CD6E-8F50-4307-B1F4-ED3D709E40FB}"/>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21C7839A-2563-4DAD-9A86-017F43509C5C}"/>
              </a:ext>
            </a:extLst>
          </p:cNvPr>
          <p:cNvSpPr>
            <a:spLocks noGrp="1"/>
          </p:cNvSpPr>
          <p:nvPr>
            <p:ph type="sldNum" sz="quarter" idx="12"/>
          </p:nvPr>
        </p:nvSpPr>
        <p:spPr/>
        <p:txBody>
          <a:bodyPr/>
          <a:lstStyle/>
          <a:p>
            <a:fld id="{0FFC6287-B86D-4992-B5FB-5E7DB9687DA9}" type="slidenum">
              <a:rPr lang="en-US" smtClean="0"/>
              <a:t>28</a:t>
            </a:fld>
            <a:endParaRPr lang="en-US"/>
          </a:p>
        </p:txBody>
      </p:sp>
    </p:spTree>
    <p:extLst>
      <p:ext uri="{BB962C8B-B14F-4D97-AF65-F5344CB8AC3E}">
        <p14:creationId xmlns:p14="http://schemas.microsoft.com/office/powerpoint/2010/main" val="91042159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AC0B41-F5F7-44EE-91C8-157FA9177703}"/>
              </a:ext>
            </a:extLst>
          </p:cNvPr>
          <p:cNvSpPr>
            <a:spLocks noGrp="1"/>
          </p:cNvSpPr>
          <p:nvPr>
            <p:ph type="title"/>
          </p:nvPr>
        </p:nvSpPr>
        <p:spPr/>
        <p:txBody>
          <a:bodyPr/>
          <a:lstStyle/>
          <a:p>
            <a:r>
              <a:rPr lang="en-US" dirty="0"/>
              <a:t>Overhead of ML Models</a:t>
            </a:r>
          </a:p>
        </p:txBody>
      </p:sp>
      <p:sp>
        <p:nvSpPr>
          <p:cNvPr id="2" name="Text Placeholder 1">
            <a:extLst>
              <a:ext uri="{FF2B5EF4-FFF2-40B4-BE49-F238E27FC236}">
                <a16:creationId xmlns:a16="http://schemas.microsoft.com/office/drawing/2014/main" id="{78F302F7-5922-400F-B28F-6992064C9071}"/>
              </a:ext>
            </a:extLst>
          </p:cNvPr>
          <p:cNvSpPr>
            <a:spLocks noGrp="1"/>
          </p:cNvSpPr>
          <p:nvPr>
            <p:ph idx="1"/>
          </p:nvPr>
        </p:nvSpPr>
        <p:spPr>
          <a:xfrm>
            <a:off x="423411" y="2000957"/>
            <a:ext cx="6226106" cy="4437962"/>
          </a:xfrm>
        </p:spPr>
        <p:txBody>
          <a:bodyPr>
            <a:normAutofit/>
          </a:bodyPr>
          <a:lstStyle/>
          <a:p>
            <a:r>
              <a:rPr lang="en-US" dirty="0"/>
              <a:t>Training Cost</a:t>
            </a:r>
          </a:p>
          <a:p>
            <a:pPr lvl="1"/>
            <a:r>
              <a:rPr lang="en-US" dirty="0"/>
              <a:t>Offline Model</a:t>
            </a:r>
          </a:p>
          <a:p>
            <a:pPr lvl="2"/>
            <a:r>
              <a:rPr lang="en-US" dirty="0"/>
              <a:t>Traditional models: 10s of minutes on CPU</a:t>
            </a:r>
          </a:p>
          <a:p>
            <a:pPr lvl="2"/>
            <a:r>
              <a:rPr lang="en-US" dirty="0"/>
              <a:t>DNNs and Hybrid DNNs: Hours on GPU</a:t>
            </a:r>
          </a:p>
          <a:p>
            <a:pPr lvl="1"/>
            <a:r>
              <a:rPr lang="en-US" dirty="0"/>
              <a:t>Local model training</a:t>
            </a:r>
          </a:p>
          <a:p>
            <a:pPr lvl="2"/>
            <a:r>
              <a:rPr lang="en-US" dirty="0"/>
              <a:t>A few minutes on CPU</a:t>
            </a:r>
          </a:p>
          <a:p>
            <a:endParaRPr lang="en-US" dirty="0"/>
          </a:p>
          <a:p>
            <a:r>
              <a:rPr lang="en-US" dirty="0"/>
              <a:t>Memory consumption: 10s of MB</a:t>
            </a:r>
          </a:p>
        </p:txBody>
      </p:sp>
      <p:sp>
        <p:nvSpPr>
          <p:cNvPr id="4" name="Text Placeholder 1">
            <a:extLst>
              <a:ext uri="{FF2B5EF4-FFF2-40B4-BE49-F238E27FC236}">
                <a16:creationId xmlns:a16="http://schemas.microsoft.com/office/drawing/2014/main" id="{2E7932B0-B0DB-41CF-AE94-CEBC6F4282E6}"/>
              </a:ext>
            </a:extLst>
          </p:cNvPr>
          <p:cNvSpPr txBox="1">
            <a:spLocks/>
          </p:cNvSpPr>
          <p:nvPr/>
        </p:nvSpPr>
        <p:spPr>
          <a:xfrm>
            <a:off x="7081114" y="1861968"/>
            <a:ext cx="4381804" cy="4437962"/>
          </a:xfrm>
          <a:prstGeom prst="rect">
            <a:avLst/>
          </a:prstGeom>
        </p:spPr>
        <p:txBody>
          <a:bodyPr vert="horz" lIns="91440" tIns="45720" rIns="91440" bIns="45720" rtlCol="0">
            <a:normAutofit/>
          </a:bodyPr>
          <a:lst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a:lstStyle>
          <a:p>
            <a:r>
              <a:rPr lang="en-US" dirty="0"/>
              <a:t>Inference Time</a:t>
            </a:r>
          </a:p>
          <a:p>
            <a:pPr lvl="1"/>
            <a:r>
              <a:rPr lang="en-US" dirty="0"/>
              <a:t>Traditional models: sub-millisecond on CPU</a:t>
            </a:r>
          </a:p>
          <a:p>
            <a:pPr lvl="1"/>
            <a:r>
              <a:rPr lang="en-US" dirty="0"/>
              <a:t>DNNs and Hybrid DNNs: milliseconds on CPU</a:t>
            </a:r>
          </a:p>
        </p:txBody>
      </p:sp>
      <p:sp>
        <p:nvSpPr>
          <p:cNvPr id="5" name="Date Placeholder 4">
            <a:extLst>
              <a:ext uri="{FF2B5EF4-FFF2-40B4-BE49-F238E27FC236}">
                <a16:creationId xmlns:a16="http://schemas.microsoft.com/office/drawing/2014/main" id="{2B08F96E-D7AC-4471-8374-AADD7ECEB65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20CBBDF-9303-4689-88AD-F8A6057D47FB}"/>
              </a:ext>
            </a:extLst>
          </p:cNvPr>
          <p:cNvSpPr>
            <a:spLocks noGrp="1"/>
          </p:cNvSpPr>
          <p:nvPr>
            <p:ph type="ftr" sz="quarter" idx="11"/>
          </p:nvPr>
        </p:nvSpPr>
        <p:spPr/>
        <p:txBody>
          <a:bodyPr/>
          <a:lstStyle/>
          <a:p>
            <a:r>
              <a:rPr lang="en-US"/>
              <a:t>ACM SIGMOD 2019</a:t>
            </a:r>
          </a:p>
        </p:txBody>
      </p:sp>
      <p:sp>
        <p:nvSpPr>
          <p:cNvPr id="7" name="Slide Number Placeholder 6">
            <a:extLst>
              <a:ext uri="{FF2B5EF4-FFF2-40B4-BE49-F238E27FC236}">
                <a16:creationId xmlns:a16="http://schemas.microsoft.com/office/drawing/2014/main" id="{CDCA048D-475D-4E35-A877-6E82E36AE589}"/>
              </a:ext>
            </a:extLst>
          </p:cNvPr>
          <p:cNvSpPr>
            <a:spLocks noGrp="1"/>
          </p:cNvSpPr>
          <p:nvPr>
            <p:ph type="sldNum" sz="quarter" idx="12"/>
          </p:nvPr>
        </p:nvSpPr>
        <p:spPr/>
        <p:txBody>
          <a:bodyPr/>
          <a:lstStyle/>
          <a:p>
            <a:fld id="{0FFC6287-B86D-4992-B5FB-5E7DB9687DA9}" type="slidenum">
              <a:rPr lang="en-US" smtClean="0"/>
              <a:t>29</a:t>
            </a:fld>
            <a:endParaRPr lang="en-US"/>
          </a:p>
        </p:txBody>
      </p:sp>
    </p:spTree>
    <p:extLst>
      <p:ext uri="{BB962C8B-B14F-4D97-AF65-F5344CB8AC3E}">
        <p14:creationId xmlns:p14="http://schemas.microsoft.com/office/powerpoint/2010/main" val="98704619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1334E8-923E-48A7-8138-A044CC8CB791}"/>
              </a:ext>
            </a:extLst>
          </p:cNvPr>
          <p:cNvSpPr>
            <a:spLocks noGrp="1"/>
          </p:cNvSpPr>
          <p:nvPr>
            <p:ph type="title"/>
          </p:nvPr>
        </p:nvSpPr>
        <p:spPr>
          <a:xfrm>
            <a:off x="855007" y="172430"/>
            <a:ext cx="10726460" cy="1351952"/>
          </a:xfrm>
        </p:spPr>
        <p:txBody>
          <a:bodyPr/>
          <a:lstStyle/>
          <a:p>
            <a:r>
              <a:rPr lang="en-US" dirty="0"/>
              <a:t>Index Changes Can Cause Query Regression</a:t>
            </a:r>
          </a:p>
        </p:txBody>
      </p:sp>
      <p:sp>
        <p:nvSpPr>
          <p:cNvPr id="2" name="Text Placeholder 1">
            <a:extLst>
              <a:ext uri="{FF2B5EF4-FFF2-40B4-BE49-F238E27FC236}">
                <a16:creationId xmlns:a16="http://schemas.microsoft.com/office/drawing/2014/main" id="{DEFB8287-A8F2-411B-AD2A-EF9D9DE3B401}"/>
              </a:ext>
            </a:extLst>
          </p:cNvPr>
          <p:cNvSpPr>
            <a:spLocks noGrp="1"/>
          </p:cNvSpPr>
          <p:nvPr>
            <p:ph idx="1"/>
          </p:nvPr>
        </p:nvSpPr>
        <p:spPr>
          <a:xfrm>
            <a:off x="1043983" y="4607967"/>
            <a:ext cx="9641382" cy="1681825"/>
          </a:xfrm>
        </p:spPr>
        <p:txBody>
          <a:bodyPr>
            <a:normAutofit/>
          </a:bodyPr>
          <a:lstStyle/>
          <a:p>
            <a:r>
              <a:rPr lang="en-US" dirty="0"/>
              <a:t>Why query regression?</a:t>
            </a:r>
          </a:p>
          <a:p>
            <a:pPr lvl="1"/>
            <a:r>
              <a:rPr lang="en-US" dirty="0"/>
              <a:t>Error in cost estimation by query optimizer </a:t>
            </a:r>
          </a:p>
          <a:p>
            <a:r>
              <a:rPr lang="en-US" dirty="0"/>
              <a:t>Query regressions can be disruptive</a:t>
            </a:r>
          </a:p>
          <a:p>
            <a:pPr lvl="1"/>
            <a:endParaRPr lang="en-US" dirty="0"/>
          </a:p>
        </p:txBody>
      </p:sp>
      <p:grpSp>
        <p:nvGrpSpPr>
          <p:cNvPr id="100" name="Group 99">
            <a:extLst>
              <a:ext uri="{FF2B5EF4-FFF2-40B4-BE49-F238E27FC236}">
                <a16:creationId xmlns:a16="http://schemas.microsoft.com/office/drawing/2014/main" id="{0E6167AE-FB6E-44E7-8BB8-F6C68FDBFA86}"/>
              </a:ext>
            </a:extLst>
          </p:cNvPr>
          <p:cNvGrpSpPr/>
          <p:nvPr/>
        </p:nvGrpSpPr>
        <p:grpSpPr>
          <a:xfrm>
            <a:off x="3844314" y="1351356"/>
            <a:ext cx="1876115" cy="1561216"/>
            <a:chOff x="3844314" y="1351356"/>
            <a:chExt cx="1876115" cy="1561216"/>
          </a:xfrm>
        </p:grpSpPr>
        <p:pic>
          <p:nvPicPr>
            <p:cNvPr id="7" name="Picture 6" descr="A drawing of a person&#10;&#10;Description automatically generated">
              <a:extLst>
                <a:ext uri="{FF2B5EF4-FFF2-40B4-BE49-F238E27FC236}">
                  <a16:creationId xmlns:a16="http://schemas.microsoft.com/office/drawing/2014/main" id="{381E75C1-C913-49AE-9676-841AFAEA567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44314" y="1351356"/>
              <a:ext cx="890813" cy="890813"/>
            </a:xfrm>
            <a:prstGeom prst="rect">
              <a:avLst/>
            </a:prstGeom>
          </p:spPr>
        </p:pic>
        <p:sp>
          <p:nvSpPr>
            <p:cNvPr id="38" name="Arrow: Down 37">
              <a:extLst>
                <a:ext uri="{FF2B5EF4-FFF2-40B4-BE49-F238E27FC236}">
                  <a16:creationId xmlns:a16="http://schemas.microsoft.com/office/drawing/2014/main" id="{7B17B622-AED8-4592-A314-F9B35CF6B9D0}"/>
                </a:ext>
              </a:extLst>
            </p:cNvPr>
            <p:cNvSpPr/>
            <p:nvPr/>
          </p:nvSpPr>
          <p:spPr>
            <a:xfrm>
              <a:off x="4093777" y="2296728"/>
              <a:ext cx="391886" cy="6158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1B2F1B4-86CA-425C-9136-41393124CBCF}"/>
                </a:ext>
              </a:extLst>
            </p:cNvPr>
            <p:cNvSpPr txBox="1"/>
            <p:nvPr/>
          </p:nvSpPr>
          <p:spPr>
            <a:xfrm>
              <a:off x="4498667" y="2209712"/>
              <a:ext cx="1221762" cy="646331"/>
            </a:xfrm>
            <a:prstGeom prst="rect">
              <a:avLst/>
            </a:prstGeom>
            <a:noFill/>
          </p:spPr>
          <p:txBody>
            <a:bodyPr wrap="square" rtlCol="0">
              <a:spAutoFit/>
            </a:bodyPr>
            <a:lstStyle/>
            <a:p>
              <a:r>
                <a:rPr lang="en-US" dirty="0"/>
                <a:t>CREATE INDEX I</a:t>
              </a:r>
              <a:r>
                <a:rPr lang="en-US" baseline="-25000" dirty="0"/>
                <a:t>1</a:t>
              </a:r>
              <a:r>
                <a:rPr lang="en-US" dirty="0"/>
                <a:t> …</a:t>
              </a:r>
            </a:p>
          </p:txBody>
        </p:sp>
      </p:grpSp>
      <p:grpSp>
        <p:nvGrpSpPr>
          <p:cNvPr id="106" name="Group 105">
            <a:extLst>
              <a:ext uri="{FF2B5EF4-FFF2-40B4-BE49-F238E27FC236}">
                <a16:creationId xmlns:a16="http://schemas.microsoft.com/office/drawing/2014/main" id="{630F5AE0-7842-4231-80E1-76E178B9E241}"/>
              </a:ext>
            </a:extLst>
          </p:cNvPr>
          <p:cNvGrpSpPr/>
          <p:nvPr/>
        </p:nvGrpSpPr>
        <p:grpSpPr>
          <a:xfrm>
            <a:off x="1406183" y="2403382"/>
            <a:ext cx="2685150" cy="1938992"/>
            <a:chOff x="1406183" y="2403382"/>
            <a:chExt cx="2685150" cy="1938992"/>
          </a:xfrm>
        </p:grpSpPr>
        <p:sp>
          <p:nvSpPr>
            <p:cNvPr id="11" name="TextBox 10">
              <a:extLst>
                <a:ext uri="{FF2B5EF4-FFF2-40B4-BE49-F238E27FC236}">
                  <a16:creationId xmlns:a16="http://schemas.microsoft.com/office/drawing/2014/main" id="{5C15B9E4-A9D2-47CC-A3E6-4C4ACBE41F0D}"/>
                </a:ext>
              </a:extLst>
            </p:cNvPr>
            <p:cNvSpPr txBox="1"/>
            <p:nvPr/>
          </p:nvSpPr>
          <p:spPr>
            <a:xfrm>
              <a:off x="1406184" y="2403382"/>
              <a:ext cx="1137236" cy="369332"/>
            </a:xfrm>
            <a:prstGeom prst="rect">
              <a:avLst/>
            </a:prstGeom>
            <a:noFill/>
          </p:spPr>
          <p:txBody>
            <a:bodyPr wrap="square" rtlCol="0">
              <a:spAutoFit/>
            </a:bodyPr>
            <a:lstStyle/>
            <a:p>
              <a:pPr algn="ctr"/>
              <a:r>
                <a:rPr lang="en-US" dirty="0"/>
                <a:t>Query Q</a:t>
              </a:r>
            </a:p>
          </p:txBody>
        </p:sp>
        <p:grpSp>
          <p:nvGrpSpPr>
            <p:cNvPr id="37" name="Group 36">
              <a:extLst>
                <a:ext uri="{FF2B5EF4-FFF2-40B4-BE49-F238E27FC236}">
                  <a16:creationId xmlns:a16="http://schemas.microsoft.com/office/drawing/2014/main" id="{CFC68250-FB9E-498D-A37C-1CBA9B4011C8}"/>
                </a:ext>
              </a:extLst>
            </p:cNvPr>
            <p:cNvGrpSpPr/>
            <p:nvPr/>
          </p:nvGrpSpPr>
          <p:grpSpPr>
            <a:xfrm>
              <a:off x="1529128" y="2896278"/>
              <a:ext cx="653777" cy="899979"/>
              <a:chOff x="3165189" y="2971777"/>
              <a:chExt cx="653777" cy="899979"/>
            </a:xfrm>
          </p:grpSpPr>
          <p:grpSp>
            <p:nvGrpSpPr>
              <p:cNvPr id="30" name="Group 29">
                <a:extLst>
                  <a:ext uri="{FF2B5EF4-FFF2-40B4-BE49-F238E27FC236}">
                    <a16:creationId xmlns:a16="http://schemas.microsoft.com/office/drawing/2014/main" id="{F4056B23-CA6E-431F-B2B0-AB17273DBB43}"/>
                  </a:ext>
                </a:extLst>
              </p:cNvPr>
              <p:cNvGrpSpPr/>
              <p:nvPr/>
            </p:nvGrpSpPr>
            <p:grpSpPr>
              <a:xfrm>
                <a:off x="3351390" y="2971777"/>
                <a:ext cx="467576" cy="525485"/>
                <a:chOff x="5326054" y="2197634"/>
                <a:chExt cx="781471" cy="690951"/>
              </a:xfrm>
            </p:grpSpPr>
            <p:sp>
              <p:nvSpPr>
                <p:cNvPr id="21" name="Oval 20">
                  <a:extLst>
                    <a:ext uri="{FF2B5EF4-FFF2-40B4-BE49-F238E27FC236}">
                      <a16:creationId xmlns:a16="http://schemas.microsoft.com/office/drawing/2014/main" id="{C32E72E3-3923-4D3A-BDF5-64923511D692}"/>
                    </a:ext>
                  </a:extLst>
                </p:cNvPr>
                <p:cNvSpPr/>
                <p:nvPr/>
              </p:nvSpPr>
              <p:spPr>
                <a:xfrm>
                  <a:off x="5617029" y="2197634"/>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4245822-20BA-430C-A37B-A9533F66121C}"/>
                    </a:ext>
                  </a:extLst>
                </p:cNvPr>
                <p:cNvSpPr/>
                <p:nvPr/>
              </p:nvSpPr>
              <p:spPr>
                <a:xfrm>
                  <a:off x="5900057"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2024F0F-E1AD-445C-B37B-6DEB2C60B4F4}"/>
                    </a:ext>
                  </a:extLst>
                </p:cNvPr>
                <p:cNvSpPr/>
                <p:nvPr/>
              </p:nvSpPr>
              <p:spPr>
                <a:xfrm>
                  <a:off x="5326054"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761CB156-B1C5-476B-BE38-7A1F64A898C2}"/>
                    </a:ext>
                  </a:extLst>
                </p:cNvPr>
                <p:cNvCxnSpPr>
                  <a:cxnSpLocks/>
                  <a:stCxn id="21" idx="4"/>
                  <a:endCxn id="23" idx="0"/>
                </p:cNvCxnSpPr>
                <p:nvPr/>
              </p:nvCxnSpPr>
              <p:spPr>
                <a:xfrm flipH="1">
                  <a:off x="5429788" y="2389734"/>
                  <a:ext cx="290975" cy="3067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545D7B8-DCFD-4EE3-A74B-78BB3519A14B}"/>
                    </a:ext>
                  </a:extLst>
                </p:cNvPr>
                <p:cNvCxnSpPr>
                  <a:cxnSpLocks/>
                  <a:stCxn id="21" idx="4"/>
                  <a:endCxn id="22" idx="0"/>
                </p:cNvCxnSpPr>
                <p:nvPr/>
              </p:nvCxnSpPr>
              <p:spPr>
                <a:xfrm>
                  <a:off x="5720763" y="2389734"/>
                  <a:ext cx="283028" cy="30675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65E26BC8-2B90-45EB-BD09-C4B6C1A807D9}"/>
                  </a:ext>
                </a:extLst>
              </p:cNvPr>
              <p:cNvGrpSpPr/>
              <p:nvPr/>
            </p:nvGrpSpPr>
            <p:grpSpPr>
              <a:xfrm>
                <a:off x="3165189" y="3346271"/>
                <a:ext cx="467576" cy="525485"/>
                <a:chOff x="5326054" y="2197634"/>
                <a:chExt cx="781471" cy="690951"/>
              </a:xfrm>
            </p:grpSpPr>
            <p:sp>
              <p:nvSpPr>
                <p:cNvPr id="32" name="Oval 31">
                  <a:extLst>
                    <a:ext uri="{FF2B5EF4-FFF2-40B4-BE49-F238E27FC236}">
                      <a16:creationId xmlns:a16="http://schemas.microsoft.com/office/drawing/2014/main" id="{E30853A7-E3E2-49B1-A218-A1DDE18F7028}"/>
                    </a:ext>
                  </a:extLst>
                </p:cNvPr>
                <p:cNvSpPr/>
                <p:nvPr/>
              </p:nvSpPr>
              <p:spPr>
                <a:xfrm>
                  <a:off x="5617029" y="2197634"/>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0396A88-FB0F-4F89-A202-5AF384029065}"/>
                    </a:ext>
                  </a:extLst>
                </p:cNvPr>
                <p:cNvSpPr/>
                <p:nvPr/>
              </p:nvSpPr>
              <p:spPr>
                <a:xfrm>
                  <a:off x="5900057"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6FB2267-92B0-4799-B0C8-135F345A29DA}"/>
                    </a:ext>
                  </a:extLst>
                </p:cNvPr>
                <p:cNvSpPr/>
                <p:nvPr/>
              </p:nvSpPr>
              <p:spPr>
                <a:xfrm>
                  <a:off x="5326054"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FFD384EE-EB49-46BB-B588-38659C1AD01C}"/>
                    </a:ext>
                  </a:extLst>
                </p:cNvPr>
                <p:cNvCxnSpPr>
                  <a:cxnSpLocks/>
                  <a:stCxn id="32" idx="4"/>
                  <a:endCxn id="34" idx="0"/>
                </p:cNvCxnSpPr>
                <p:nvPr/>
              </p:nvCxnSpPr>
              <p:spPr>
                <a:xfrm flipH="1">
                  <a:off x="5429788" y="2389734"/>
                  <a:ext cx="290975" cy="3067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C71D5BF-1ABD-4D42-828C-00EC44ABF2F5}"/>
                    </a:ext>
                  </a:extLst>
                </p:cNvPr>
                <p:cNvCxnSpPr>
                  <a:cxnSpLocks/>
                  <a:stCxn id="32" idx="4"/>
                  <a:endCxn id="33" idx="0"/>
                </p:cNvCxnSpPr>
                <p:nvPr/>
              </p:nvCxnSpPr>
              <p:spPr>
                <a:xfrm>
                  <a:off x="5720763" y="2389734"/>
                  <a:ext cx="283028" cy="306751"/>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40" name="TextBox 39">
              <a:extLst>
                <a:ext uri="{FF2B5EF4-FFF2-40B4-BE49-F238E27FC236}">
                  <a16:creationId xmlns:a16="http://schemas.microsoft.com/office/drawing/2014/main" id="{0A609966-A67A-413F-B0EB-C1247CD064A2}"/>
                </a:ext>
              </a:extLst>
            </p:cNvPr>
            <p:cNvSpPr txBox="1"/>
            <p:nvPr/>
          </p:nvSpPr>
          <p:spPr>
            <a:xfrm>
              <a:off x="1406183" y="3876358"/>
              <a:ext cx="1210267" cy="369332"/>
            </a:xfrm>
            <a:prstGeom prst="rect">
              <a:avLst/>
            </a:prstGeom>
            <a:noFill/>
          </p:spPr>
          <p:txBody>
            <a:bodyPr wrap="square" rtlCol="0">
              <a:spAutoFit/>
            </a:bodyPr>
            <a:lstStyle/>
            <a:p>
              <a:pPr algn="ctr"/>
              <a:r>
                <a:rPr lang="en-US" dirty="0"/>
                <a:t>Plan </a:t>
              </a:r>
              <a:r>
                <a:rPr lang="en-US" dirty="0" err="1"/>
                <a:t>P</a:t>
              </a:r>
              <a:r>
                <a:rPr lang="en-US" baseline="-25000" dirty="0" err="1"/>
                <a:t>current</a:t>
              </a:r>
              <a:endParaRPr lang="en-US" baseline="-25000" dirty="0"/>
            </a:p>
          </p:txBody>
        </p:sp>
        <p:sp>
          <p:nvSpPr>
            <p:cNvPr id="59" name="TextBox 58">
              <a:extLst>
                <a:ext uri="{FF2B5EF4-FFF2-40B4-BE49-F238E27FC236}">
                  <a16:creationId xmlns:a16="http://schemas.microsoft.com/office/drawing/2014/main" id="{D758C19B-BCB0-40AA-A51E-0F3A86AC88D0}"/>
                </a:ext>
              </a:extLst>
            </p:cNvPr>
            <p:cNvSpPr txBox="1"/>
            <p:nvPr/>
          </p:nvSpPr>
          <p:spPr>
            <a:xfrm>
              <a:off x="2512193" y="2588048"/>
              <a:ext cx="1579140" cy="1754326"/>
            </a:xfrm>
            <a:prstGeom prst="rect">
              <a:avLst/>
            </a:prstGeom>
            <a:noFill/>
          </p:spPr>
          <p:txBody>
            <a:bodyPr wrap="square" rtlCol="0">
              <a:spAutoFit/>
            </a:bodyPr>
            <a:lstStyle/>
            <a:p>
              <a:r>
                <a:rPr lang="en-US" b="1" dirty="0">
                  <a:solidFill>
                    <a:schemeClr val="accent2">
                      <a:lumMod val="75000"/>
                    </a:schemeClr>
                  </a:solidFill>
                </a:rPr>
                <a:t>Optimizer estimated cost: 100</a:t>
              </a:r>
            </a:p>
            <a:p>
              <a:endParaRPr lang="en-US" b="1" dirty="0"/>
            </a:p>
            <a:p>
              <a:r>
                <a:rPr lang="en-US" b="1" dirty="0">
                  <a:solidFill>
                    <a:schemeClr val="accent5">
                      <a:lumMod val="75000"/>
                    </a:schemeClr>
                  </a:solidFill>
                </a:rPr>
                <a:t>Execution cost: 10</a:t>
              </a:r>
            </a:p>
          </p:txBody>
        </p:sp>
      </p:grpSp>
      <p:grpSp>
        <p:nvGrpSpPr>
          <p:cNvPr id="102" name="Group 101">
            <a:extLst>
              <a:ext uri="{FF2B5EF4-FFF2-40B4-BE49-F238E27FC236}">
                <a16:creationId xmlns:a16="http://schemas.microsoft.com/office/drawing/2014/main" id="{F62D1CEA-BA90-40CB-A90A-8DC530541033}"/>
              </a:ext>
            </a:extLst>
          </p:cNvPr>
          <p:cNvGrpSpPr/>
          <p:nvPr/>
        </p:nvGrpSpPr>
        <p:grpSpPr>
          <a:xfrm>
            <a:off x="7913152" y="1846829"/>
            <a:ext cx="3700868" cy="1289981"/>
            <a:chOff x="7913152" y="1846829"/>
            <a:chExt cx="3700868" cy="1289981"/>
          </a:xfrm>
        </p:grpSpPr>
        <p:sp>
          <p:nvSpPr>
            <p:cNvPr id="58" name="Arrow: Right 57">
              <a:extLst>
                <a:ext uri="{FF2B5EF4-FFF2-40B4-BE49-F238E27FC236}">
                  <a16:creationId xmlns:a16="http://schemas.microsoft.com/office/drawing/2014/main" id="{6C9ACA9B-E481-4ED3-968E-F2D541808643}"/>
                </a:ext>
              </a:extLst>
            </p:cNvPr>
            <p:cNvSpPr/>
            <p:nvPr/>
          </p:nvSpPr>
          <p:spPr>
            <a:xfrm rot="19771634">
              <a:off x="7913152" y="2903518"/>
              <a:ext cx="1160289" cy="233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43536F7-15CD-4FD6-9A7E-B8F0FB2D0EAE}"/>
                </a:ext>
              </a:extLst>
            </p:cNvPr>
            <p:cNvSpPr txBox="1"/>
            <p:nvPr/>
          </p:nvSpPr>
          <p:spPr>
            <a:xfrm>
              <a:off x="9129623" y="2180696"/>
              <a:ext cx="1406179" cy="646331"/>
            </a:xfrm>
            <a:prstGeom prst="rect">
              <a:avLst/>
            </a:prstGeom>
            <a:noFill/>
          </p:spPr>
          <p:txBody>
            <a:bodyPr wrap="square" rtlCol="0">
              <a:spAutoFit/>
            </a:bodyPr>
            <a:lstStyle/>
            <a:p>
              <a:r>
                <a:rPr lang="en-US" b="1" dirty="0">
                  <a:solidFill>
                    <a:schemeClr val="accent6"/>
                  </a:solidFill>
                </a:rPr>
                <a:t>Execution Cost: 5</a:t>
              </a:r>
            </a:p>
          </p:txBody>
        </p:sp>
        <p:pic>
          <p:nvPicPr>
            <p:cNvPr id="94" name="Picture 93" descr="A close up of a logo&#10;&#10;Description automatically generated">
              <a:extLst>
                <a:ext uri="{FF2B5EF4-FFF2-40B4-BE49-F238E27FC236}">
                  <a16:creationId xmlns:a16="http://schemas.microsoft.com/office/drawing/2014/main" id="{972E2A3C-5297-4F5E-800E-B495118452C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425197" y="1846829"/>
              <a:ext cx="1188823" cy="1219306"/>
            </a:xfrm>
            <a:prstGeom prst="rect">
              <a:avLst/>
            </a:prstGeom>
          </p:spPr>
        </p:pic>
      </p:grpSp>
      <p:grpSp>
        <p:nvGrpSpPr>
          <p:cNvPr id="103" name="Group 102">
            <a:extLst>
              <a:ext uri="{FF2B5EF4-FFF2-40B4-BE49-F238E27FC236}">
                <a16:creationId xmlns:a16="http://schemas.microsoft.com/office/drawing/2014/main" id="{F702E560-4F91-46F3-BBE6-08EEF29BED7A}"/>
              </a:ext>
            </a:extLst>
          </p:cNvPr>
          <p:cNvGrpSpPr/>
          <p:nvPr/>
        </p:nvGrpSpPr>
        <p:grpSpPr>
          <a:xfrm>
            <a:off x="7886525" y="3435393"/>
            <a:ext cx="3952201" cy="1406179"/>
            <a:chOff x="7886525" y="3435393"/>
            <a:chExt cx="3952201" cy="1406179"/>
          </a:xfrm>
        </p:grpSpPr>
        <p:sp>
          <p:nvSpPr>
            <p:cNvPr id="91" name="Arrow: Right 90">
              <a:extLst>
                <a:ext uri="{FF2B5EF4-FFF2-40B4-BE49-F238E27FC236}">
                  <a16:creationId xmlns:a16="http://schemas.microsoft.com/office/drawing/2014/main" id="{00833BC8-ED05-4AD1-A8BA-2374098E6952}"/>
                </a:ext>
              </a:extLst>
            </p:cNvPr>
            <p:cNvSpPr/>
            <p:nvPr/>
          </p:nvSpPr>
          <p:spPr>
            <a:xfrm rot="2201202">
              <a:off x="7886525" y="3632758"/>
              <a:ext cx="1160289" cy="233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B0ED5362-C4FC-46AE-9878-922E4B5BDD07}"/>
                </a:ext>
              </a:extLst>
            </p:cNvPr>
            <p:cNvSpPr txBox="1"/>
            <p:nvPr/>
          </p:nvSpPr>
          <p:spPr>
            <a:xfrm>
              <a:off x="9052461" y="3834950"/>
              <a:ext cx="1406179" cy="646331"/>
            </a:xfrm>
            <a:prstGeom prst="rect">
              <a:avLst/>
            </a:prstGeom>
            <a:noFill/>
          </p:spPr>
          <p:txBody>
            <a:bodyPr wrap="square" rtlCol="0">
              <a:spAutoFit/>
            </a:bodyPr>
            <a:lstStyle/>
            <a:p>
              <a:r>
                <a:rPr lang="en-US" b="1" dirty="0">
                  <a:solidFill>
                    <a:srgbClr val="FF0000"/>
                  </a:solidFill>
                </a:rPr>
                <a:t>Execution Cost: 20</a:t>
              </a:r>
            </a:p>
          </p:txBody>
        </p:sp>
        <p:pic>
          <p:nvPicPr>
            <p:cNvPr id="97" name="Picture 96" descr="A close up of a logo&#10;&#10;Description automatically generated">
              <a:extLst>
                <a:ext uri="{FF2B5EF4-FFF2-40B4-BE49-F238E27FC236}">
                  <a16:creationId xmlns:a16="http://schemas.microsoft.com/office/drawing/2014/main" id="{5F39D69E-A825-4BF2-A5BD-1BBB1BF94AE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0432547" y="3435393"/>
              <a:ext cx="1406179" cy="1406179"/>
            </a:xfrm>
            <a:prstGeom prst="rect">
              <a:avLst/>
            </a:prstGeom>
          </p:spPr>
        </p:pic>
      </p:grpSp>
      <p:grpSp>
        <p:nvGrpSpPr>
          <p:cNvPr id="105" name="Group 104">
            <a:extLst>
              <a:ext uri="{FF2B5EF4-FFF2-40B4-BE49-F238E27FC236}">
                <a16:creationId xmlns:a16="http://schemas.microsoft.com/office/drawing/2014/main" id="{2773B69D-5D68-4F40-88D0-33EE8BAE8ABC}"/>
              </a:ext>
            </a:extLst>
          </p:cNvPr>
          <p:cNvGrpSpPr/>
          <p:nvPr/>
        </p:nvGrpSpPr>
        <p:grpSpPr>
          <a:xfrm>
            <a:off x="5858399" y="2481053"/>
            <a:ext cx="2542677" cy="1811400"/>
            <a:chOff x="5858399" y="2481053"/>
            <a:chExt cx="2542677" cy="1811400"/>
          </a:xfrm>
        </p:grpSpPr>
        <p:grpSp>
          <p:nvGrpSpPr>
            <p:cNvPr id="101" name="Group 100">
              <a:extLst>
                <a:ext uri="{FF2B5EF4-FFF2-40B4-BE49-F238E27FC236}">
                  <a16:creationId xmlns:a16="http://schemas.microsoft.com/office/drawing/2014/main" id="{862719F3-DA7D-400D-BF7E-6EF8454425D6}"/>
                </a:ext>
              </a:extLst>
            </p:cNvPr>
            <p:cNvGrpSpPr/>
            <p:nvPr/>
          </p:nvGrpSpPr>
          <p:grpSpPr>
            <a:xfrm>
              <a:off x="5858399" y="2481053"/>
              <a:ext cx="1221205" cy="1811400"/>
              <a:chOff x="6374782" y="2403382"/>
              <a:chExt cx="1221205" cy="1811400"/>
            </a:xfrm>
          </p:grpSpPr>
          <p:sp>
            <p:nvSpPr>
              <p:cNvPr id="41" name="TextBox 40">
                <a:extLst>
                  <a:ext uri="{FF2B5EF4-FFF2-40B4-BE49-F238E27FC236}">
                    <a16:creationId xmlns:a16="http://schemas.microsoft.com/office/drawing/2014/main" id="{4614E6B4-825D-4E69-8CB2-8F54D2B08B92}"/>
                  </a:ext>
                </a:extLst>
              </p:cNvPr>
              <p:cNvSpPr txBox="1"/>
              <p:nvPr/>
            </p:nvSpPr>
            <p:spPr>
              <a:xfrm>
                <a:off x="6374782" y="2403382"/>
                <a:ext cx="1137236" cy="369332"/>
              </a:xfrm>
              <a:prstGeom prst="rect">
                <a:avLst/>
              </a:prstGeom>
              <a:noFill/>
            </p:spPr>
            <p:txBody>
              <a:bodyPr wrap="square" rtlCol="0">
                <a:spAutoFit/>
              </a:bodyPr>
              <a:lstStyle/>
              <a:p>
                <a:pPr algn="ctr"/>
                <a:r>
                  <a:rPr lang="en-US" dirty="0"/>
                  <a:t>Query Q</a:t>
                </a:r>
              </a:p>
            </p:txBody>
          </p:sp>
          <p:grpSp>
            <p:nvGrpSpPr>
              <p:cNvPr id="56" name="Group 55">
                <a:extLst>
                  <a:ext uri="{FF2B5EF4-FFF2-40B4-BE49-F238E27FC236}">
                    <a16:creationId xmlns:a16="http://schemas.microsoft.com/office/drawing/2014/main" id="{CBBF27C7-0615-4ED7-8900-6E11D4D98917}"/>
                  </a:ext>
                </a:extLst>
              </p:cNvPr>
              <p:cNvGrpSpPr/>
              <p:nvPr/>
            </p:nvGrpSpPr>
            <p:grpSpPr>
              <a:xfrm>
                <a:off x="6683927" y="2896278"/>
                <a:ext cx="639297" cy="898016"/>
                <a:chOff x="8211408" y="2989931"/>
                <a:chExt cx="639297" cy="898016"/>
              </a:xfrm>
            </p:grpSpPr>
            <p:grpSp>
              <p:nvGrpSpPr>
                <p:cNvPr id="43" name="Group 42">
                  <a:extLst>
                    <a:ext uri="{FF2B5EF4-FFF2-40B4-BE49-F238E27FC236}">
                      <a16:creationId xmlns:a16="http://schemas.microsoft.com/office/drawing/2014/main" id="{2A40E388-5432-456E-BAAA-CFA3876717B9}"/>
                    </a:ext>
                  </a:extLst>
                </p:cNvPr>
                <p:cNvGrpSpPr/>
                <p:nvPr/>
              </p:nvGrpSpPr>
              <p:grpSpPr>
                <a:xfrm>
                  <a:off x="8211408" y="2989931"/>
                  <a:ext cx="467576" cy="525485"/>
                  <a:chOff x="5326054" y="2197634"/>
                  <a:chExt cx="781471" cy="690951"/>
                </a:xfrm>
              </p:grpSpPr>
              <p:sp>
                <p:nvSpPr>
                  <p:cNvPr id="50" name="Oval 49">
                    <a:extLst>
                      <a:ext uri="{FF2B5EF4-FFF2-40B4-BE49-F238E27FC236}">
                        <a16:creationId xmlns:a16="http://schemas.microsoft.com/office/drawing/2014/main" id="{488A2FD8-329D-4B84-90B9-2FCB8DDEC12B}"/>
                      </a:ext>
                    </a:extLst>
                  </p:cNvPr>
                  <p:cNvSpPr/>
                  <p:nvPr/>
                </p:nvSpPr>
                <p:spPr>
                  <a:xfrm>
                    <a:off x="5617029" y="2197634"/>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24D03265-C3F5-4E14-9487-6D8A102C67E5}"/>
                      </a:ext>
                    </a:extLst>
                  </p:cNvPr>
                  <p:cNvSpPr/>
                  <p:nvPr/>
                </p:nvSpPr>
                <p:spPr>
                  <a:xfrm>
                    <a:off x="5900057"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836ADAC-BFF5-44BC-9F52-93E03F8AA914}"/>
                      </a:ext>
                    </a:extLst>
                  </p:cNvPr>
                  <p:cNvSpPr/>
                  <p:nvPr/>
                </p:nvSpPr>
                <p:spPr>
                  <a:xfrm>
                    <a:off x="5326054"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C4E1D931-9098-40A1-813C-95E5DB9E5ED3}"/>
                      </a:ext>
                    </a:extLst>
                  </p:cNvPr>
                  <p:cNvCxnSpPr>
                    <a:cxnSpLocks/>
                    <a:stCxn id="50" idx="4"/>
                    <a:endCxn id="52" idx="0"/>
                  </p:cNvCxnSpPr>
                  <p:nvPr/>
                </p:nvCxnSpPr>
                <p:spPr>
                  <a:xfrm flipH="1">
                    <a:off x="5429788" y="2389734"/>
                    <a:ext cx="290975" cy="3067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60C1F55-E013-4BD8-86F6-D9ED6CF5706D}"/>
                      </a:ext>
                    </a:extLst>
                  </p:cNvPr>
                  <p:cNvCxnSpPr>
                    <a:cxnSpLocks/>
                    <a:stCxn id="50" idx="4"/>
                    <a:endCxn id="51" idx="0"/>
                  </p:cNvCxnSpPr>
                  <p:nvPr/>
                </p:nvCxnSpPr>
                <p:spPr>
                  <a:xfrm>
                    <a:off x="5720763" y="2389734"/>
                    <a:ext cx="283028" cy="30675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4F609D57-917F-42FD-B0AA-2E233195E877}"/>
                    </a:ext>
                  </a:extLst>
                </p:cNvPr>
                <p:cNvGrpSpPr/>
                <p:nvPr/>
              </p:nvGrpSpPr>
              <p:grpSpPr>
                <a:xfrm>
                  <a:off x="8383129" y="3362462"/>
                  <a:ext cx="467576" cy="525485"/>
                  <a:chOff x="5326054" y="2197634"/>
                  <a:chExt cx="781471" cy="690951"/>
                </a:xfrm>
              </p:grpSpPr>
              <p:sp>
                <p:nvSpPr>
                  <p:cNvPr id="45" name="Oval 44">
                    <a:extLst>
                      <a:ext uri="{FF2B5EF4-FFF2-40B4-BE49-F238E27FC236}">
                        <a16:creationId xmlns:a16="http://schemas.microsoft.com/office/drawing/2014/main" id="{E0FA0D60-5988-4453-8D6F-605DBE796DA6}"/>
                      </a:ext>
                    </a:extLst>
                  </p:cNvPr>
                  <p:cNvSpPr/>
                  <p:nvPr/>
                </p:nvSpPr>
                <p:spPr>
                  <a:xfrm>
                    <a:off x="5617029" y="2197634"/>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AC3C090E-473C-4C96-B428-6ED92750FA7D}"/>
                      </a:ext>
                    </a:extLst>
                  </p:cNvPr>
                  <p:cNvSpPr/>
                  <p:nvPr/>
                </p:nvSpPr>
                <p:spPr>
                  <a:xfrm>
                    <a:off x="5900057"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57429B66-0770-4051-948B-8BDA8F2D4948}"/>
                      </a:ext>
                    </a:extLst>
                  </p:cNvPr>
                  <p:cNvSpPr/>
                  <p:nvPr/>
                </p:nvSpPr>
                <p:spPr>
                  <a:xfrm>
                    <a:off x="5326054"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93020523-9D78-47F3-8487-2CDCB596A58B}"/>
                      </a:ext>
                    </a:extLst>
                  </p:cNvPr>
                  <p:cNvCxnSpPr>
                    <a:cxnSpLocks/>
                    <a:stCxn id="45" idx="4"/>
                    <a:endCxn id="47" idx="0"/>
                  </p:cNvCxnSpPr>
                  <p:nvPr/>
                </p:nvCxnSpPr>
                <p:spPr>
                  <a:xfrm flipH="1">
                    <a:off x="5429788" y="2389734"/>
                    <a:ext cx="290975" cy="3067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A3C3290-3613-491F-AB7E-8FF9C11B4444}"/>
                      </a:ext>
                    </a:extLst>
                  </p:cNvPr>
                  <p:cNvCxnSpPr>
                    <a:cxnSpLocks/>
                    <a:stCxn id="45" idx="4"/>
                    <a:endCxn id="46" idx="0"/>
                  </p:cNvCxnSpPr>
                  <p:nvPr/>
                </p:nvCxnSpPr>
                <p:spPr>
                  <a:xfrm>
                    <a:off x="5720763" y="2389734"/>
                    <a:ext cx="283028" cy="306751"/>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55" name="TextBox 54">
                <a:extLst>
                  <a:ext uri="{FF2B5EF4-FFF2-40B4-BE49-F238E27FC236}">
                    <a16:creationId xmlns:a16="http://schemas.microsoft.com/office/drawing/2014/main" id="{BC630A63-F5AC-4BB0-BD53-17FD10970A9F}"/>
                  </a:ext>
                </a:extLst>
              </p:cNvPr>
              <p:cNvSpPr txBox="1"/>
              <p:nvPr/>
            </p:nvSpPr>
            <p:spPr>
              <a:xfrm>
                <a:off x="6458751" y="3845450"/>
                <a:ext cx="1137236" cy="369332"/>
              </a:xfrm>
              <a:prstGeom prst="rect">
                <a:avLst/>
              </a:prstGeom>
              <a:noFill/>
            </p:spPr>
            <p:txBody>
              <a:bodyPr wrap="square" rtlCol="0">
                <a:spAutoFit/>
              </a:bodyPr>
              <a:lstStyle/>
              <a:p>
                <a:pPr algn="ctr"/>
                <a:r>
                  <a:rPr lang="en-US" dirty="0"/>
                  <a:t>Plan </a:t>
                </a:r>
                <a:r>
                  <a:rPr lang="en-US" dirty="0" err="1"/>
                  <a:t>P</a:t>
                </a:r>
                <a:r>
                  <a:rPr lang="en-US" baseline="-25000" dirty="0" err="1"/>
                  <a:t>new</a:t>
                </a:r>
                <a:endParaRPr lang="en-US" baseline="-25000" dirty="0"/>
              </a:p>
            </p:txBody>
          </p:sp>
        </p:grpSp>
        <p:sp>
          <p:nvSpPr>
            <p:cNvPr id="104" name="TextBox 103">
              <a:extLst>
                <a:ext uri="{FF2B5EF4-FFF2-40B4-BE49-F238E27FC236}">
                  <a16:creationId xmlns:a16="http://schemas.microsoft.com/office/drawing/2014/main" id="{200452DF-AB83-4850-A661-0C458E846F7A}"/>
                </a:ext>
              </a:extLst>
            </p:cNvPr>
            <p:cNvSpPr txBox="1"/>
            <p:nvPr/>
          </p:nvSpPr>
          <p:spPr>
            <a:xfrm>
              <a:off x="6821936" y="2772714"/>
              <a:ext cx="1579140" cy="1200329"/>
            </a:xfrm>
            <a:prstGeom prst="rect">
              <a:avLst/>
            </a:prstGeom>
            <a:noFill/>
          </p:spPr>
          <p:txBody>
            <a:bodyPr wrap="square" rtlCol="0">
              <a:spAutoFit/>
            </a:bodyPr>
            <a:lstStyle/>
            <a:p>
              <a:r>
                <a:rPr lang="en-US" b="1" dirty="0">
                  <a:solidFill>
                    <a:schemeClr val="accent2">
                      <a:lumMod val="75000"/>
                    </a:schemeClr>
                  </a:solidFill>
                </a:rPr>
                <a:t>Optimizer estimated cost: 50</a:t>
              </a:r>
            </a:p>
            <a:p>
              <a:endParaRPr lang="en-US" b="1" dirty="0"/>
            </a:p>
          </p:txBody>
        </p:sp>
      </p:grpSp>
      <p:sp>
        <p:nvSpPr>
          <p:cNvPr id="4" name="Date Placeholder 3">
            <a:extLst>
              <a:ext uri="{FF2B5EF4-FFF2-40B4-BE49-F238E27FC236}">
                <a16:creationId xmlns:a16="http://schemas.microsoft.com/office/drawing/2014/main" id="{EA879A0D-E4F4-403E-A4FF-C954B6CCC0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3AB9F82-2A77-48FE-A002-47A5DD4AF0C2}"/>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4BA4CCA7-B1FD-4844-A40B-403CF269B790}"/>
              </a:ext>
            </a:extLst>
          </p:cNvPr>
          <p:cNvSpPr>
            <a:spLocks noGrp="1"/>
          </p:cNvSpPr>
          <p:nvPr>
            <p:ph type="sldNum" sz="quarter" idx="12"/>
          </p:nvPr>
        </p:nvSpPr>
        <p:spPr/>
        <p:txBody>
          <a:bodyPr/>
          <a:lstStyle/>
          <a:p>
            <a:fld id="{0FFC6287-B86D-4992-B5FB-5E7DB9687DA9}" type="slidenum">
              <a:rPr lang="en-US" smtClean="0"/>
              <a:t>3</a:t>
            </a:fld>
            <a:endParaRPr lang="en-US"/>
          </a:p>
        </p:txBody>
      </p:sp>
    </p:spTree>
    <p:extLst>
      <p:ext uri="{BB962C8B-B14F-4D97-AF65-F5344CB8AC3E}">
        <p14:creationId xmlns:p14="http://schemas.microsoft.com/office/powerpoint/2010/main" val="4218974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5A0B75-EB4E-4528-84BA-0AF9EC5D6775}"/>
              </a:ext>
            </a:extLst>
          </p:cNvPr>
          <p:cNvSpPr>
            <a:spLocks noGrp="1"/>
          </p:cNvSpPr>
          <p:nvPr>
            <p:ph type="title"/>
          </p:nvPr>
        </p:nvSpPr>
        <p:spPr/>
        <p:txBody>
          <a:bodyPr/>
          <a:lstStyle/>
          <a:p>
            <a:r>
              <a:rPr lang="en-US" dirty="0"/>
              <a:t>Takeaways / Future Work</a:t>
            </a:r>
          </a:p>
        </p:txBody>
      </p:sp>
      <p:sp>
        <p:nvSpPr>
          <p:cNvPr id="2" name="Text Placeholder 1">
            <a:extLst>
              <a:ext uri="{FF2B5EF4-FFF2-40B4-BE49-F238E27FC236}">
                <a16:creationId xmlns:a16="http://schemas.microsoft.com/office/drawing/2014/main" id="{94309BF1-2207-4AA5-9FE6-BFB9F0F02963}"/>
              </a:ext>
            </a:extLst>
          </p:cNvPr>
          <p:cNvSpPr>
            <a:spLocks noGrp="1"/>
          </p:cNvSpPr>
          <p:nvPr>
            <p:ph idx="1"/>
          </p:nvPr>
        </p:nvSpPr>
        <p:spPr/>
        <p:txBody>
          <a:bodyPr>
            <a:normAutofit lnSpcReduction="10000"/>
          </a:bodyPr>
          <a:lstStyle/>
          <a:p>
            <a:r>
              <a:rPr lang="en-US" dirty="0"/>
              <a:t>Ability to predict query regression with high accuracy can be valuable</a:t>
            </a:r>
          </a:p>
          <a:p>
            <a:endParaRPr lang="en-US" dirty="0"/>
          </a:p>
          <a:p>
            <a:r>
              <a:rPr lang="en-US" dirty="0"/>
              <a:t>Feedback from query execution on different configurations appears to contain enough signal…</a:t>
            </a:r>
          </a:p>
          <a:p>
            <a:pPr lvl="1"/>
            <a:r>
              <a:rPr lang="en-US" dirty="0"/>
              <a:t>…even with simplistic featurization, simple ML models</a:t>
            </a:r>
          </a:p>
          <a:p>
            <a:endParaRPr lang="en-US" dirty="0"/>
          </a:p>
          <a:p>
            <a:r>
              <a:rPr lang="en-US" dirty="0"/>
              <a:t>Future work</a:t>
            </a:r>
          </a:p>
          <a:p>
            <a:pPr lvl="1"/>
            <a:r>
              <a:rPr lang="en-US" dirty="0"/>
              <a:t>Effective integration into index tuning tools (workload-level)</a:t>
            </a:r>
          </a:p>
          <a:p>
            <a:pPr lvl="1"/>
            <a:r>
              <a:rPr lang="en-US" dirty="0"/>
              <a:t>Can </a:t>
            </a:r>
            <a:r>
              <a:rPr lang="en-US" i="1" dirty="0" err="1"/>
              <a:t>IsRegression</a:t>
            </a:r>
            <a:r>
              <a:rPr lang="en-US" dirty="0"/>
              <a:t> be used in query optimizer? (integration into Volcano/Cascades)</a:t>
            </a:r>
          </a:p>
        </p:txBody>
      </p:sp>
      <p:sp>
        <p:nvSpPr>
          <p:cNvPr id="4" name="Date Placeholder 3">
            <a:extLst>
              <a:ext uri="{FF2B5EF4-FFF2-40B4-BE49-F238E27FC236}">
                <a16:creationId xmlns:a16="http://schemas.microsoft.com/office/drawing/2014/main" id="{15D3C38C-C4ED-4F05-BFC9-04E516EB80E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3682B6A-7D08-46F3-8A42-4045B239FE0B}"/>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44A4DEFE-7FB0-4EE7-A3FB-4D15ED82ED3C}"/>
              </a:ext>
            </a:extLst>
          </p:cNvPr>
          <p:cNvSpPr>
            <a:spLocks noGrp="1"/>
          </p:cNvSpPr>
          <p:nvPr>
            <p:ph type="sldNum" sz="quarter" idx="12"/>
          </p:nvPr>
        </p:nvSpPr>
        <p:spPr/>
        <p:txBody>
          <a:bodyPr/>
          <a:lstStyle/>
          <a:p>
            <a:fld id="{0FFC6287-B86D-4992-B5FB-5E7DB9687DA9}" type="slidenum">
              <a:rPr lang="en-US" smtClean="0"/>
              <a:t>30</a:t>
            </a:fld>
            <a:endParaRPr lang="en-US"/>
          </a:p>
        </p:txBody>
      </p:sp>
    </p:spTree>
    <p:extLst>
      <p:ext uri="{BB962C8B-B14F-4D97-AF65-F5344CB8AC3E}">
        <p14:creationId xmlns:p14="http://schemas.microsoft.com/office/powerpoint/2010/main" val="333099886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060ED8-4AB7-4024-85F7-7994B25EDA23}"/>
              </a:ext>
            </a:extLst>
          </p:cNvPr>
          <p:cNvSpPr>
            <a:spLocks noGrp="1"/>
          </p:cNvSpPr>
          <p:nvPr>
            <p:ph type="title"/>
          </p:nvPr>
        </p:nvSpPr>
        <p:spPr/>
        <p:txBody>
          <a:bodyPr/>
          <a:lstStyle/>
          <a:p>
            <a:r>
              <a:rPr lang="en-US" dirty="0"/>
              <a:t>Backup Slides</a:t>
            </a:r>
          </a:p>
        </p:txBody>
      </p:sp>
    </p:spTree>
    <p:extLst>
      <p:ext uri="{BB962C8B-B14F-4D97-AF65-F5344CB8AC3E}">
        <p14:creationId xmlns:p14="http://schemas.microsoft.com/office/powerpoint/2010/main" val="220908759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AF2AE6-9F9F-47B0-946C-9BE90F618F62}"/>
              </a:ext>
            </a:extLst>
          </p:cNvPr>
          <p:cNvSpPr>
            <a:spLocks noGrp="1"/>
          </p:cNvSpPr>
          <p:nvPr>
            <p:ph type="title"/>
          </p:nvPr>
        </p:nvSpPr>
        <p:spPr/>
        <p:txBody>
          <a:bodyPr/>
          <a:lstStyle/>
          <a:p>
            <a:r>
              <a:rPr lang="en-US" dirty="0"/>
              <a:t>Impact of Query Regression Can Be Significant</a:t>
            </a:r>
          </a:p>
        </p:txBody>
      </p:sp>
      <p:sp>
        <p:nvSpPr>
          <p:cNvPr id="2" name="Text Placeholder 1">
            <a:extLst>
              <a:ext uri="{FF2B5EF4-FFF2-40B4-BE49-F238E27FC236}">
                <a16:creationId xmlns:a16="http://schemas.microsoft.com/office/drawing/2014/main" id="{60EF6B28-74F4-443C-8A08-45F109F79991}"/>
              </a:ext>
            </a:extLst>
          </p:cNvPr>
          <p:cNvSpPr>
            <a:spLocks noGrp="1"/>
          </p:cNvSpPr>
          <p:nvPr>
            <p:ph sz="half" idx="1"/>
          </p:nvPr>
        </p:nvSpPr>
        <p:spPr>
          <a:xfrm>
            <a:off x="855009" y="1861968"/>
            <a:ext cx="4520556" cy="4437962"/>
          </a:xfrm>
        </p:spPr>
        <p:txBody>
          <a:bodyPr/>
          <a:lstStyle/>
          <a:p>
            <a:r>
              <a:rPr lang="en-US" dirty="0"/>
              <a:t>Execute TPC-DS queries under different index configurations</a:t>
            </a:r>
          </a:p>
          <a:p>
            <a:r>
              <a:rPr lang="en-US" dirty="0"/>
              <a:t>Compare query plan pairs of the same query</a:t>
            </a:r>
          </a:p>
          <a:p>
            <a:r>
              <a:rPr lang="en-US" dirty="0"/>
              <a:t>TPC-DS: ~20% query regresses with index changes</a:t>
            </a:r>
          </a:p>
          <a:p>
            <a:endParaRPr lang="en-US" dirty="0"/>
          </a:p>
          <a:p>
            <a:pPr marL="0" indent="0">
              <a:buNone/>
            </a:pPr>
            <a:endParaRPr lang="en-US" dirty="0"/>
          </a:p>
          <a:p>
            <a:endParaRPr lang="en-US" dirty="0"/>
          </a:p>
          <a:p>
            <a:endParaRPr lang="en-US" dirty="0"/>
          </a:p>
        </p:txBody>
      </p:sp>
      <p:graphicFrame>
        <p:nvGraphicFramePr>
          <p:cNvPr id="4" name="Chart 3">
            <a:extLst>
              <a:ext uri="{FF2B5EF4-FFF2-40B4-BE49-F238E27FC236}">
                <a16:creationId xmlns:a16="http://schemas.microsoft.com/office/drawing/2014/main" id="{937A2E5B-0F3E-431E-9DED-4EBFE5E5DDF3}"/>
              </a:ext>
            </a:extLst>
          </p:cNvPr>
          <p:cNvGraphicFramePr>
            <a:graphicFrameLocks/>
          </p:cNvGraphicFramePr>
          <p:nvPr>
            <p:extLst>
              <p:ext uri="{D42A27DB-BD31-4B8C-83A1-F6EECF244321}">
                <p14:modId xmlns:p14="http://schemas.microsoft.com/office/powerpoint/2010/main" val="2579687369"/>
              </p:ext>
            </p:extLst>
          </p:nvPr>
        </p:nvGraphicFramePr>
        <p:xfrm>
          <a:off x="5174079" y="2933260"/>
          <a:ext cx="6987758" cy="384074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57434FA-B14E-4199-BD44-C8E59464BD06}"/>
              </a:ext>
            </a:extLst>
          </p:cNvPr>
          <p:cNvSpPr txBox="1"/>
          <p:nvPr/>
        </p:nvSpPr>
        <p:spPr>
          <a:xfrm>
            <a:off x="7321398" y="1643261"/>
            <a:ext cx="4134402" cy="1261884"/>
          </a:xfrm>
          <a:prstGeom prst="rect">
            <a:avLst/>
          </a:prstGeom>
          <a:noFill/>
        </p:spPr>
        <p:txBody>
          <a:bodyPr wrap="none" rtlCol="0">
            <a:spAutoFit/>
          </a:bodyPr>
          <a:lstStyle/>
          <a:p>
            <a:r>
              <a:rPr lang="en-US" sz="2800" dirty="0">
                <a:solidFill>
                  <a:srgbClr val="7030A0"/>
                </a:solidFill>
              </a:rPr>
              <a:t>Estimated to be 10x faster</a:t>
            </a:r>
          </a:p>
          <a:p>
            <a:r>
              <a:rPr lang="en-US" sz="2800" dirty="0">
                <a:solidFill>
                  <a:srgbClr val="7030A0"/>
                </a:solidFill>
              </a:rPr>
              <a:t>turns out to be 10x slower!</a:t>
            </a:r>
          </a:p>
          <a:p>
            <a:endParaRPr lang="en-US" sz="2000" dirty="0">
              <a:solidFill>
                <a:srgbClr val="7030A0"/>
              </a:solidFill>
            </a:endParaRPr>
          </a:p>
        </p:txBody>
      </p:sp>
      <p:sp>
        <p:nvSpPr>
          <p:cNvPr id="6" name="Rectangle 5">
            <a:extLst>
              <a:ext uri="{FF2B5EF4-FFF2-40B4-BE49-F238E27FC236}">
                <a16:creationId xmlns:a16="http://schemas.microsoft.com/office/drawing/2014/main" id="{57D3C0ED-E312-4424-AB3A-E1E7EB6692CC}"/>
              </a:ext>
            </a:extLst>
          </p:cNvPr>
          <p:cNvSpPr/>
          <p:nvPr/>
        </p:nvSpPr>
        <p:spPr>
          <a:xfrm>
            <a:off x="6907630" y="2989491"/>
            <a:ext cx="550445" cy="858610"/>
          </a:xfrm>
          <a:prstGeom prst="rect">
            <a:avLst/>
          </a:prstGeom>
          <a:noFill/>
          <a:ln w="3810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Date Placeholder 6">
            <a:extLst>
              <a:ext uri="{FF2B5EF4-FFF2-40B4-BE49-F238E27FC236}">
                <a16:creationId xmlns:a16="http://schemas.microsoft.com/office/drawing/2014/main" id="{99AD9B33-D7FB-4CC8-8637-7F3C448625C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8A978E8-FAB0-4036-B655-D24A64EC1818}"/>
              </a:ext>
            </a:extLst>
          </p:cNvPr>
          <p:cNvSpPr>
            <a:spLocks noGrp="1"/>
          </p:cNvSpPr>
          <p:nvPr>
            <p:ph type="ftr" sz="quarter" idx="11"/>
          </p:nvPr>
        </p:nvSpPr>
        <p:spPr/>
        <p:txBody>
          <a:bodyPr/>
          <a:lstStyle/>
          <a:p>
            <a:r>
              <a:rPr lang="en-US"/>
              <a:t>ACM SIGMOD 2019</a:t>
            </a:r>
          </a:p>
        </p:txBody>
      </p:sp>
      <p:sp>
        <p:nvSpPr>
          <p:cNvPr id="9" name="Slide Number Placeholder 8">
            <a:extLst>
              <a:ext uri="{FF2B5EF4-FFF2-40B4-BE49-F238E27FC236}">
                <a16:creationId xmlns:a16="http://schemas.microsoft.com/office/drawing/2014/main" id="{1D912FC8-798E-4120-B8DB-B3E5EC300FE0}"/>
              </a:ext>
            </a:extLst>
          </p:cNvPr>
          <p:cNvSpPr>
            <a:spLocks noGrp="1"/>
          </p:cNvSpPr>
          <p:nvPr>
            <p:ph type="sldNum" sz="quarter" idx="12"/>
          </p:nvPr>
        </p:nvSpPr>
        <p:spPr/>
        <p:txBody>
          <a:bodyPr/>
          <a:lstStyle/>
          <a:p>
            <a:fld id="{0FFC6287-B86D-4992-B5FB-5E7DB9687DA9}" type="slidenum">
              <a:rPr lang="en-US" smtClean="0"/>
              <a:t>32</a:t>
            </a:fld>
            <a:endParaRPr lang="en-US"/>
          </a:p>
        </p:txBody>
      </p:sp>
    </p:spTree>
    <p:extLst>
      <p:ext uri="{BB962C8B-B14F-4D97-AF65-F5344CB8AC3E}">
        <p14:creationId xmlns:p14="http://schemas.microsoft.com/office/powerpoint/2010/main" val="73816572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8EA3F6-775E-4994-BD8C-EE41C7987D50}"/>
              </a:ext>
            </a:extLst>
          </p:cNvPr>
          <p:cNvSpPr>
            <a:spLocks noGrp="1"/>
          </p:cNvSpPr>
          <p:nvPr>
            <p:ph type="title"/>
          </p:nvPr>
        </p:nvSpPr>
        <p:spPr/>
        <p:txBody>
          <a:bodyPr/>
          <a:lstStyle/>
          <a:p>
            <a:r>
              <a:rPr lang="en-US" dirty="0"/>
              <a:t>Partially Connected Deep Neural Network</a:t>
            </a:r>
          </a:p>
        </p:txBody>
      </p:sp>
      <p:cxnSp>
        <p:nvCxnSpPr>
          <p:cNvPr id="5" name="Straight Arrow Connector 4">
            <a:extLst>
              <a:ext uri="{FF2B5EF4-FFF2-40B4-BE49-F238E27FC236}">
                <a16:creationId xmlns:a16="http://schemas.microsoft.com/office/drawing/2014/main" id="{4072D6BC-41E7-4731-B27C-8683F7E6F5A8}"/>
              </a:ext>
            </a:extLst>
          </p:cNvPr>
          <p:cNvCxnSpPr>
            <a:cxnSpLocks/>
            <a:endCxn id="39" idx="2"/>
          </p:cNvCxnSpPr>
          <p:nvPr/>
        </p:nvCxnSpPr>
        <p:spPr>
          <a:xfrm>
            <a:off x="2987377" y="3171194"/>
            <a:ext cx="1323818" cy="87564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CA23F729-D38E-4C34-B03B-1C14E7D9EB9E}"/>
              </a:ext>
            </a:extLst>
          </p:cNvPr>
          <p:cNvGraphicFramePr>
            <a:graphicFrameLocks noGrp="1"/>
          </p:cNvGraphicFramePr>
          <p:nvPr>
            <p:extLst>
              <p:ext uri="{D42A27DB-BD31-4B8C-83A1-F6EECF244321}">
                <p14:modId xmlns:p14="http://schemas.microsoft.com/office/powerpoint/2010/main" val="726833765"/>
              </p:ext>
            </p:extLst>
          </p:nvPr>
        </p:nvGraphicFramePr>
        <p:xfrm>
          <a:off x="2510134" y="1598937"/>
          <a:ext cx="470682" cy="1828800"/>
        </p:xfrm>
        <a:graphic>
          <a:graphicData uri="http://schemas.openxmlformats.org/drawingml/2006/table">
            <a:tbl>
              <a:tblPr firstCol="1" bandRow="1">
                <a:tableStyleId>{616DA210-FB5B-4158-B5E0-FEB733F419BA}</a:tableStyleId>
              </a:tblPr>
              <a:tblGrid>
                <a:gridCol w="470682">
                  <a:extLst>
                    <a:ext uri="{9D8B030D-6E8A-4147-A177-3AD203B41FA5}">
                      <a16:colId xmlns:a16="http://schemas.microsoft.com/office/drawing/2014/main" val="1395557844"/>
                    </a:ext>
                  </a:extLst>
                </a:gridCol>
              </a:tblGrid>
              <a:tr h="249173">
                <a:tc>
                  <a:txBody>
                    <a:bodyPr/>
                    <a:lstStyle/>
                    <a:p>
                      <a:r>
                        <a:rPr lang="en-US" sz="1400" dirty="0"/>
                        <a:t>200</a:t>
                      </a:r>
                      <a:endParaRPr lang="en-US" sz="1400" b="1" dirty="0">
                        <a:solidFill>
                          <a:srgbClr val="000000"/>
                        </a:solidFill>
                      </a:endParaRPr>
                    </a:p>
                  </a:txBody>
                  <a:tcPr/>
                </a:tc>
                <a:extLst>
                  <a:ext uri="{0D108BD9-81ED-4DB2-BD59-A6C34878D82A}">
                    <a16:rowId xmlns:a16="http://schemas.microsoft.com/office/drawing/2014/main" val="2002934759"/>
                  </a:ext>
                </a:extLst>
              </a:tr>
              <a:tr h="249173">
                <a:tc>
                  <a:txBody>
                    <a:bodyPr/>
                    <a:lstStyle/>
                    <a:p>
                      <a:r>
                        <a:rPr lang="en-US" sz="1400" dirty="0"/>
                        <a:t>189</a:t>
                      </a:r>
                      <a:endParaRPr lang="en-US" sz="1400" b="1" dirty="0">
                        <a:solidFill>
                          <a:srgbClr val="000000"/>
                        </a:solidFill>
                      </a:endParaRPr>
                    </a:p>
                  </a:txBody>
                  <a:tcPr/>
                </a:tc>
                <a:extLst>
                  <a:ext uri="{0D108BD9-81ED-4DB2-BD59-A6C34878D82A}">
                    <a16:rowId xmlns:a16="http://schemas.microsoft.com/office/drawing/2014/main" val="1545553717"/>
                  </a:ext>
                </a:extLst>
              </a:tr>
              <a:tr h="249173">
                <a:tc>
                  <a:txBody>
                    <a:bodyPr/>
                    <a:lstStyle/>
                    <a:p>
                      <a:r>
                        <a:rPr lang="en-US" sz="1400" dirty="0"/>
                        <a:t>98</a:t>
                      </a:r>
                      <a:endParaRPr lang="en-US" sz="1400" b="1" dirty="0">
                        <a:solidFill>
                          <a:srgbClr val="000000"/>
                        </a:solidFill>
                      </a:endParaRPr>
                    </a:p>
                  </a:txBody>
                  <a:tcPr/>
                </a:tc>
                <a:extLst>
                  <a:ext uri="{0D108BD9-81ED-4DB2-BD59-A6C34878D82A}">
                    <a16:rowId xmlns:a16="http://schemas.microsoft.com/office/drawing/2014/main" val="3538487924"/>
                  </a:ext>
                </a:extLst>
              </a:tr>
              <a:tr h="249173">
                <a:tc>
                  <a:txBody>
                    <a:bodyPr/>
                    <a:lstStyle/>
                    <a:p>
                      <a:r>
                        <a:rPr lang="en-US" sz="1400" dirty="0"/>
                        <a:t>103</a:t>
                      </a:r>
                      <a:endParaRPr lang="en-US" sz="1400" b="1" dirty="0">
                        <a:solidFill>
                          <a:srgbClr val="000000"/>
                        </a:solidFill>
                      </a:endParaRPr>
                    </a:p>
                  </a:txBody>
                  <a:tcPr/>
                </a:tc>
                <a:extLst>
                  <a:ext uri="{0D108BD9-81ED-4DB2-BD59-A6C34878D82A}">
                    <a16:rowId xmlns:a16="http://schemas.microsoft.com/office/drawing/2014/main" val="40375542"/>
                  </a:ext>
                </a:extLst>
              </a:tr>
              <a:tr h="249173">
                <a:tc>
                  <a:txBody>
                    <a:bodyPr/>
                    <a:lstStyle/>
                    <a:p>
                      <a:r>
                        <a:rPr lang="en-US" sz="1400" dirty="0"/>
                        <a:t>…</a:t>
                      </a:r>
                      <a:endParaRPr lang="en-US" sz="1400" b="1" dirty="0">
                        <a:solidFill>
                          <a:srgbClr val="000000"/>
                        </a:solidFill>
                      </a:endParaRPr>
                    </a:p>
                  </a:txBody>
                  <a:tcPr/>
                </a:tc>
                <a:extLst>
                  <a:ext uri="{0D108BD9-81ED-4DB2-BD59-A6C34878D82A}">
                    <a16:rowId xmlns:a16="http://schemas.microsoft.com/office/drawing/2014/main" val="4045641826"/>
                  </a:ext>
                </a:extLst>
              </a:tr>
              <a:tr h="249173">
                <a:tc>
                  <a:txBody>
                    <a:bodyPr/>
                    <a:lstStyle/>
                    <a:p>
                      <a:r>
                        <a:rPr lang="en-US" sz="1400" dirty="0"/>
                        <a:t>4</a:t>
                      </a:r>
                      <a:endParaRPr lang="en-US" sz="1400" b="1" dirty="0">
                        <a:solidFill>
                          <a:srgbClr val="000000"/>
                        </a:solidFill>
                      </a:endParaRPr>
                    </a:p>
                  </a:txBody>
                  <a:tcPr/>
                </a:tc>
                <a:extLst>
                  <a:ext uri="{0D108BD9-81ED-4DB2-BD59-A6C34878D82A}">
                    <a16:rowId xmlns:a16="http://schemas.microsoft.com/office/drawing/2014/main" val="1127911823"/>
                  </a:ext>
                </a:extLst>
              </a:tr>
            </a:tbl>
          </a:graphicData>
        </a:graphic>
      </p:graphicFrame>
      <p:graphicFrame>
        <p:nvGraphicFramePr>
          <p:cNvPr id="7" name="Table 6">
            <a:extLst>
              <a:ext uri="{FF2B5EF4-FFF2-40B4-BE49-F238E27FC236}">
                <a16:creationId xmlns:a16="http://schemas.microsoft.com/office/drawing/2014/main" id="{60DB3C6F-172A-4177-9C9C-1CB5042310EF}"/>
              </a:ext>
            </a:extLst>
          </p:cNvPr>
          <p:cNvGraphicFramePr>
            <a:graphicFrameLocks noGrp="1"/>
          </p:cNvGraphicFramePr>
          <p:nvPr>
            <p:extLst>
              <p:ext uri="{D42A27DB-BD31-4B8C-83A1-F6EECF244321}">
                <p14:modId xmlns:p14="http://schemas.microsoft.com/office/powerpoint/2010/main" val="3237602131"/>
              </p:ext>
            </p:extLst>
          </p:nvPr>
        </p:nvGraphicFramePr>
        <p:xfrm>
          <a:off x="1930271" y="2486925"/>
          <a:ext cx="475630" cy="1828800"/>
        </p:xfrm>
        <a:graphic>
          <a:graphicData uri="http://schemas.openxmlformats.org/drawingml/2006/table">
            <a:tbl>
              <a:tblPr firstCol="1" bandRow="1">
                <a:tableStyleId>{616DA210-FB5B-4158-B5E0-FEB733F419BA}</a:tableStyleId>
              </a:tblPr>
              <a:tblGrid>
                <a:gridCol w="475630">
                  <a:extLst>
                    <a:ext uri="{9D8B030D-6E8A-4147-A177-3AD203B41FA5}">
                      <a16:colId xmlns:a16="http://schemas.microsoft.com/office/drawing/2014/main" val="1395557844"/>
                    </a:ext>
                  </a:extLst>
                </a:gridCol>
              </a:tblGrid>
              <a:tr h="249173">
                <a:tc>
                  <a:txBody>
                    <a:bodyPr/>
                    <a:lstStyle/>
                    <a:p>
                      <a:r>
                        <a:rPr lang="en-US" sz="1400" dirty="0"/>
                        <a:t>10</a:t>
                      </a:r>
                      <a:endParaRPr lang="en-US" sz="1400" b="1" dirty="0">
                        <a:solidFill>
                          <a:srgbClr val="000000"/>
                        </a:solidFill>
                      </a:endParaRPr>
                    </a:p>
                  </a:txBody>
                  <a:tcPr/>
                </a:tc>
                <a:extLst>
                  <a:ext uri="{0D108BD9-81ED-4DB2-BD59-A6C34878D82A}">
                    <a16:rowId xmlns:a16="http://schemas.microsoft.com/office/drawing/2014/main" val="2002934759"/>
                  </a:ext>
                </a:extLst>
              </a:tr>
              <a:tr h="249173">
                <a:tc>
                  <a:txBody>
                    <a:bodyPr/>
                    <a:lstStyle/>
                    <a:p>
                      <a:r>
                        <a:rPr lang="en-US" sz="1400" dirty="0"/>
                        <a:t>85</a:t>
                      </a:r>
                      <a:endParaRPr lang="en-US" sz="1400" b="1" dirty="0">
                        <a:solidFill>
                          <a:srgbClr val="000000"/>
                        </a:solidFill>
                      </a:endParaRPr>
                    </a:p>
                  </a:txBody>
                  <a:tcPr/>
                </a:tc>
                <a:extLst>
                  <a:ext uri="{0D108BD9-81ED-4DB2-BD59-A6C34878D82A}">
                    <a16:rowId xmlns:a16="http://schemas.microsoft.com/office/drawing/2014/main" val="1545553717"/>
                  </a:ext>
                </a:extLst>
              </a:tr>
              <a:tr h="249173">
                <a:tc>
                  <a:txBody>
                    <a:bodyPr/>
                    <a:lstStyle/>
                    <a:p>
                      <a:r>
                        <a:rPr lang="en-US" sz="1400" dirty="0"/>
                        <a:t>0</a:t>
                      </a:r>
                      <a:endParaRPr lang="en-US" sz="1400" b="1" dirty="0">
                        <a:solidFill>
                          <a:srgbClr val="000000"/>
                        </a:solidFill>
                      </a:endParaRPr>
                    </a:p>
                  </a:txBody>
                  <a:tcPr/>
                </a:tc>
                <a:extLst>
                  <a:ext uri="{0D108BD9-81ED-4DB2-BD59-A6C34878D82A}">
                    <a16:rowId xmlns:a16="http://schemas.microsoft.com/office/drawing/2014/main" val="3538487924"/>
                  </a:ext>
                </a:extLst>
              </a:tr>
              <a:tr h="249173">
                <a:tc>
                  <a:txBody>
                    <a:bodyPr/>
                    <a:lstStyle/>
                    <a:p>
                      <a:r>
                        <a:rPr lang="en-US" sz="1400" dirty="0"/>
                        <a:t>-10</a:t>
                      </a:r>
                      <a:endParaRPr lang="en-US" sz="1400" b="1" dirty="0">
                        <a:solidFill>
                          <a:srgbClr val="000000"/>
                        </a:solidFill>
                      </a:endParaRPr>
                    </a:p>
                  </a:txBody>
                  <a:tcPr/>
                </a:tc>
                <a:extLst>
                  <a:ext uri="{0D108BD9-81ED-4DB2-BD59-A6C34878D82A}">
                    <a16:rowId xmlns:a16="http://schemas.microsoft.com/office/drawing/2014/main" val="40375542"/>
                  </a:ext>
                </a:extLst>
              </a:tr>
              <a:tr h="249173">
                <a:tc>
                  <a:txBody>
                    <a:bodyPr/>
                    <a:lstStyle/>
                    <a:p>
                      <a:r>
                        <a:rPr lang="en-US" sz="1400" dirty="0"/>
                        <a:t>…</a:t>
                      </a:r>
                      <a:endParaRPr lang="en-US" sz="1400" b="1" dirty="0">
                        <a:solidFill>
                          <a:srgbClr val="000000"/>
                        </a:solidFill>
                      </a:endParaRPr>
                    </a:p>
                  </a:txBody>
                  <a:tcPr/>
                </a:tc>
                <a:extLst>
                  <a:ext uri="{0D108BD9-81ED-4DB2-BD59-A6C34878D82A}">
                    <a16:rowId xmlns:a16="http://schemas.microsoft.com/office/drawing/2014/main" val="4045641826"/>
                  </a:ext>
                </a:extLst>
              </a:tr>
              <a:tr h="249173">
                <a:tc>
                  <a:txBody>
                    <a:bodyPr/>
                    <a:lstStyle/>
                    <a:p>
                      <a:r>
                        <a:rPr lang="en-US" sz="1400" dirty="0"/>
                        <a:t>23</a:t>
                      </a:r>
                      <a:endParaRPr lang="en-US" sz="1400" b="1" dirty="0">
                        <a:solidFill>
                          <a:srgbClr val="000000"/>
                        </a:solidFill>
                      </a:endParaRPr>
                    </a:p>
                  </a:txBody>
                  <a:tcPr/>
                </a:tc>
                <a:extLst>
                  <a:ext uri="{0D108BD9-81ED-4DB2-BD59-A6C34878D82A}">
                    <a16:rowId xmlns:a16="http://schemas.microsoft.com/office/drawing/2014/main" val="1127911823"/>
                  </a:ext>
                </a:extLst>
              </a:tr>
            </a:tbl>
          </a:graphicData>
        </a:graphic>
      </p:graphicFrame>
      <p:graphicFrame>
        <p:nvGraphicFramePr>
          <p:cNvPr id="8" name="Table 7">
            <a:extLst>
              <a:ext uri="{FF2B5EF4-FFF2-40B4-BE49-F238E27FC236}">
                <a16:creationId xmlns:a16="http://schemas.microsoft.com/office/drawing/2014/main" id="{65DA7AA3-E4A7-4663-A007-67E53C4AE21F}"/>
              </a:ext>
            </a:extLst>
          </p:cNvPr>
          <p:cNvGraphicFramePr>
            <a:graphicFrameLocks noGrp="1"/>
          </p:cNvGraphicFramePr>
          <p:nvPr>
            <p:extLst>
              <p:ext uri="{D42A27DB-BD31-4B8C-83A1-F6EECF244321}">
                <p14:modId xmlns:p14="http://schemas.microsoft.com/office/powerpoint/2010/main" val="1902454353"/>
              </p:ext>
            </p:extLst>
          </p:nvPr>
        </p:nvGraphicFramePr>
        <p:xfrm>
          <a:off x="1353674" y="3570978"/>
          <a:ext cx="503317" cy="1828800"/>
        </p:xfrm>
        <a:graphic>
          <a:graphicData uri="http://schemas.openxmlformats.org/drawingml/2006/table">
            <a:tbl>
              <a:tblPr firstCol="1" bandRow="1">
                <a:tableStyleId>{616DA210-FB5B-4158-B5E0-FEB733F419BA}</a:tableStyleId>
              </a:tblPr>
              <a:tblGrid>
                <a:gridCol w="503317">
                  <a:extLst>
                    <a:ext uri="{9D8B030D-6E8A-4147-A177-3AD203B41FA5}">
                      <a16:colId xmlns:a16="http://schemas.microsoft.com/office/drawing/2014/main" val="1395557844"/>
                    </a:ext>
                  </a:extLst>
                </a:gridCol>
              </a:tblGrid>
              <a:tr h="249173">
                <a:tc>
                  <a:txBody>
                    <a:bodyPr/>
                    <a:lstStyle/>
                    <a:p>
                      <a:r>
                        <a:rPr lang="en-US" sz="1400" dirty="0"/>
                        <a:t>30</a:t>
                      </a:r>
                      <a:endParaRPr lang="en-US" sz="1400" b="0" dirty="0">
                        <a:solidFill>
                          <a:srgbClr val="000000"/>
                        </a:solidFill>
                      </a:endParaRPr>
                    </a:p>
                  </a:txBody>
                  <a:tcPr/>
                </a:tc>
                <a:extLst>
                  <a:ext uri="{0D108BD9-81ED-4DB2-BD59-A6C34878D82A}">
                    <a16:rowId xmlns:a16="http://schemas.microsoft.com/office/drawing/2014/main" val="2002934759"/>
                  </a:ext>
                </a:extLst>
              </a:tr>
              <a:tr h="249173">
                <a:tc>
                  <a:txBody>
                    <a:bodyPr/>
                    <a:lstStyle/>
                    <a:p>
                      <a:r>
                        <a:rPr lang="en-US" sz="1400" dirty="0"/>
                        <a:t>30</a:t>
                      </a:r>
                      <a:endParaRPr lang="en-US" sz="1400" b="0" dirty="0">
                        <a:solidFill>
                          <a:srgbClr val="000000"/>
                        </a:solidFill>
                      </a:endParaRPr>
                    </a:p>
                  </a:txBody>
                  <a:tcPr/>
                </a:tc>
                <a:extLst>
                  <a:ext uri="{0D108BD9-81ED-4DB2-BD59-A6C34878D82A}">
                    <a16:rowId xmlns:a16="http://schemas.microsoft.com/office/drawing/2014/main" val="1545553717"/>
                  </a:ext>
                </a:extLst>
              </a:tr>
              <a:tr h="249173">
                <a:tc>
                  <a:txBody>
                    <a:bodyPr/>
                    <a:lstStyle/>
                    <a:p>
                      <a:r>
                        <a:rPr lang="en-US" sz="1400" dirty="0"/>
                        <a:t>0</a:t>
                      </a:r>
                      <a:endParaRPr lang="en-US" sz="1400" b="0" dirty="0">
                        <a:solidFill>
                          <a:srgbClr val="000000"/>
                        </a:solidFill>
                      </a:endParaRPr>
                    </a:p>
                  </a:txBody>
                  <a:tcPr/>
                </a:tc>
                <a:extLst>
                  <a:ext uri="{0D108BD9-81ED-4DB2-BD59-A6C34878D82A}">
                    <a16:rowId xmlns:a16="http://schemas.microsoft.com/office/drawing/2014/main" val="3538487924"/>
                  </a:ext>
                </a:extLst>
              </a:tr>
              <a:tr h="249173">
                <a:tc>
                  <a:txBody>
                    <a:bodyPr/>
                    <a:lstStyle/>
                    <a:p>
                      <a:r>
                        <a:rPr lang="en-US" sz="1400" dirty="0"/>
                        <a:t>10</a:t>
                      </a:r>
                      <a:endParaRPr lang="en-US" sz="1400" b="0" dirty="0">
                        <a:solidFill>
                          <a:srgbClr val="000000"/>
                        </a:solidFill>
                      </a:endParaRPr>
                    </a:p>
                  </a:txBody>
                  <a:tcPr/>
                </a:tc>
                <a:extLst>
                  <a:ext uri="{0D108BD9-81ED-4DB2-BD59-A6C34878D82A}">
                    <a16:rowId xmlns:a16="http://schemas.microsoft.com/office/drawing/2014/main" val="40375542"/>
                  </a:ext>
                </a:extLst>
              </a:tr>
              <a:tr h="24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endParaRPr lang="en-US" sz="1400" b="0" dirty="0">
                        <a:solidFill>
                          <a:srgbClr val="000000"/>
                        </a:solidFill>
                      </a:endParaRPr>
                    </a:p>
                  </a:txBody>
                  <a:tcPr/>
                </a:tc>
                <a:extLst>
                  <a:ext uri="{0D108BD9-81ED-4DB2-BD59-A6C34878D82A}">
                    <a16:rowId xmlns:a16="http://schemas.microsoft.com/office/drawing/2014/main" val="4045641826"/>
                  </a:ext>
                </a:extLst>
              </a:tr>
              <a:tr h="249173">
                <a:tc>
                  <a:txBody>
                    <a:bodyPr/>
                    <a:lstStyle/>
                    <a:p>
                      <a:r>
                        <a:rPr lang="en-US" sz="1400" dirty="0"/>
                        <a:t>5</a:t>
                      </a:r>
                      <a:endParaRPr lang="en-US" sz="1400" b="0" dirty="0">
                        <a:solidFill>
                          <a:srgbClr val="000000"/>
                        </a:solidFill>
                      </a:endParaRPr>
                    </a:p>
                  </a:txBody>
                  <a:tcPr/>
                </a:tc>
                <a:extLst>
                  <a:ext uri="{0D108BD9-81ED-4DB2-BD59-A6C34878D82A}">
                    <a16:rowId xmlns:a16="http://schemas.microsoft.com/office/drawing/2014/main" val="1127911823"/>
                  </a:ext>
                </a:extLst>
              </a:tr>
            </a:tbl>
          </a:graphicData>
        </a:graphic>
      </p:graphicFrame>
      <p:grpSp>
        <p:nvGrpSpPr>
          <p:cNvPr id="9" name="Group 8">
            <a:extLst>
              <a:ext uri="{FF2B5EF4-FFF2-40B4-BE49-F238E27FC236}">
                <a16:creationId xmlns:a16="http://schemas.microsoft.com/office/drawing/2014/main" id="{67C9B572-2998-4990-85FF-E48C643D3C37}"/>
              </a:ext>
            </a:extLst>
          </p:cNvPr>
          <p:cNvGrpSpPr/>
          <p:nvPr/>
        </p:nvGrpSpPr>
        <p:grpSpPr>
          <a:xfrm>
            <a:off x="2184916" y="2059788"/>
            <a:ext cx="223237" cy="315251"/>
            <a:chOff x="1241023" y="835672"/>
            <a:chExt cx="223237" cy="315251"/>
          </a:xfrm>
        </p:grpSpPr>
        <p:sp>
          <p:nvSpPr>
            <p:cNvPr id="10" name="Oval 9">
              <a:extLst>
                <a:ext uri="{FF2B5EF4-FFF2-40B4-BE49-F238E27FC236}">
                  <a16:creationId xmlns:a16="http://schemas.microsoft.com/office/drawing/2014/main" id="{9EE507F6-1B5C-481B-BB38-D2F044D3E562}"/>
                </a:ext>
              </a:extLst>
            </p:cNvPr>
            <p:cNvSpPr/>
            <p:nvPr/>
          </p:nvSpPr>
          <p:spPr bwMode="auto">
            <a:xfrm rot="15444406">
              <a:off x="1241023" y="1087618"/>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Oval 10">
              <a:extLst>
                <a:ext uri="{FF2B5EF4-FFF2-40B4-BE49-F238E27FC236}">
                  <a16:creationId xmlns:a16="http://schemas.microsoft.com/office/drawing/2014/main" id="{C3FF05A0-EE0C-499C-97BF-D42217B4CC6B}"/>
                </a:ext>
              </a:extLst>
            </p:cNvPr>
            <p:cNvSpPr/>
            <p:nvPr/>
          </p:nvSpPr>
          <p:spPr bwMode="auto">
            <a:xfrm rot="15444406">
              <a:off x="1320989" y="961645"/>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Oval 11">
              <a:extLst>
                <a:ext uri="{FF2B5EF4-FFF2-40B4-BE49-F238E27FC236}">
                  <a16:creationId xmlns:a16="http://schemas.microsoft.com/office/drawing/2014/main" id="{ECB1979A-8436-454B-8AD0-90836493932A}"/>
                </a:ext>
              </a:extLst>
            </p:cNvPr>
            <p:cNvSpPr/>
            <p:nvPr/>
          </p:nvSpPr>
          <p:spPr bwMode="auto">
            <a:xfrm rot="15444406">
              <a:off x="1400955" y="835672"/>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3" name="Oval 12">
            <a:extLst>
              <a:ext uri="{FF2B5EF4-FFF2-40B4-BE49-F238E27FC236}">
                <a16:creationId xmlns:a16="http://schemas.microsoft.com/office/drawing/2014/main" id="{5C588E8D-9459-4C20-9B2A-62802F66C2AD}"/>
              </a:ext>
            </a:extLst>
          </p:cNvPr>
          <p:cNvSpPr/>
          <p:nvPr/>
        </p:nvSpPr>
        <p:spPr>
          <a:xfrm>
            <a:off x="4173547" y="2409934"/>
            <a:ext cx="365760" cy="365760"/>
          </a:xfrm>
          <a:prstGeom prst="ellipse">
            <a:avLst/>
          </a:prstGeom>
          <a:solidFill>
            <a:schemeClr val="accent3">
              <a:lumMod val="75000"/>
            </a:schemeClr>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sp>
        <p:nvSpPr>
          <p:cNvPr id="14" name="Oval 13">
            <a:extLst>
              <a:ext uri="{FF2B5EF4-FFF2-40B4-BE49-F238E27FC236}">
                <a16:creationId xmlns:a16="http://schemas.microsoft.com/office/drawing/2014/main" id="{2760BFC1-414E-4995-A326-B12F3807C331}"/>
              </a:ext>
            </a:extLst>
          </p:cNvPr>
          <p:cNvSpPr/>
          <p:nvPr/>
        </p:nvSpPr>
        <p:spPr>
          <a:xfrm>
            <a:off x="3880181" y="2779600"/>
            <a:ext cx="365760" cy="365760"/>
          </a:xfrm>
          <a:prstGeom prst="ellipse">
            <a:avLst/>
          </a:prstGeom>
          <a:solidFill>
            <a:schemeClr val="accent3">
              <a:lumMod val="75000"/>
            </a:schemeClr>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sp>
        <p:nvSpPr>
          <p:cNvPr id="15" name="Oval 14">
            <a:extLst>
              <a:ext uri="{FF2B5EF4-FFF2-40B4-BE49-F238E27FC236}">
                <a16:creationId xmlns:a16="http://schemas.microsoft.com/office/drawing/2014/main" id="{B78381D8-D664-4CB6-9485-74F9C971DE85}"/>
              </a:ext>
            </a:extLst>
          </p:cNvPr>
          <p:cNvSpPr/>
          <p:nvPr/>
        </p:nvSpPr>
        <p:spPr>
          <a:xfrm>
            <a:off x="4724761" y="1711206"/>
            <a:ext cx="365760" cy="365760"/>
          </a:xfrm>
          <a:prstGeom prst="ellipse">
            <a:avLst/>
          </a:prstGeom>
          <a:solidFill>
            <a:schemeClr val="accent3">
              <a:lumMod val="75000"/>
            </a:schemeClr>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grpSp>
        <p:nvGrpSpPr>
          <p:cNvPr id="16" name="Group 15">
            <a:extLst>
              <a:ext uri="{FF2B5EF4-FFF2-40B4-BE49-F238E27FC236}">
                <a16:creationId xmlns:a16="http://schemas.microsoft.com/office/drawing/2014/main" id="{06138D3A-40FA-4286-A88B-8C128DB33309}"/>
              </a:ext>
            </a:extLst>
          </p:cNvPr>
          <p:cNvGrpSpPr/>
          <p:nvPr/>
        </p:nvGrpSpPr>
        <p:grpSpPr>
          <a:xfrm>
            <a:off x="4498723" y="2057602"/>
            <a:ext cx="237927" cy="305301"/>
            <a:chOff x="3554830" y="833486"/>
            <a:chExt cx="237927" cy="305301"/>
          </a:xfrm>
        </p:grpSpPr>
        <p:sp>
          <p:nvSpPr>
            <p:cNvPr id="17" name="Oval 16">
              <a:extLst>
                <a:ext uri="{FF2B5EF4-FFF2-40B4-BE49-F238E27FC236}">
                  <a16:creationId xmlns:a16="http://schemas.microsoft.com/office/drawing/2014/main" id="{AE0561B3-A99E-4644-BA27-BDCD0C120D6B}"/>
                </a:ext>
              </a:extLst>
            </p:cNvPr>
            <p:cNvSpPr/>
            <p:nvPr/>
          </p:nvSpPr>
          <p:spPr bwMode="auto">
            <a:xfrm rot="15648835">
              <a:off x="3554830" y="1075482"/>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Oval 17">
              <a:extLst>
                <a:ext uri="{FF2B5EF4-FFF2-40B4-BE49-F238E27FC236}">
                  <a16:creationId xmlns:a16="http://schemas.microsoft.com/office/drawing/2014/main" id="{C3C08AA5-8F40-418D-ADAC-AC790131FE2D}"/>
                </a:ext>
              </a:extLst>
            </p:cNvPr>
            <p:cNvSpPr/>
            <p:nvPr/>
          </p:nvSpPr>
          <p:spPr bwMode="auto">
            <a:xfrm rot="15648835">
              <a:off x="3642141" y="954484"/>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Oval 18">
              <a:extLst>
                <a:ext uri="{FF2B5EF4-FFF2-40B4-BE49-F238E27FC236}">
                  <a16:creationId xmlns:a16="http://schemas.microsoft.com/office/drawing/2014/main" id="{7AA04AF1-0B7D-4147-9C88-40ED35C69C10}"/>
                </a:ext>
              </a:extLst>
            </p:cNvPr>
            <p:cNvSpPr/>
            <p:nvPr/>
          </p:nvSpPr>
          <p:spPr bwMode="auto">
            <a:xfrm rot="15648835">
              <a:off x="3729452" y="833486"/>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cxnSp>
        <p:nvCxnSpPr>
          <p:cNvPr id="20" name="Straight Arrow Connector 19">
            <a:extLst>
              <a:ext uri="{FF2B5EF4-FFF2-40B4-BE49-F238E27FC236}">
                <a16:creationId xmlns:a16="http://schemas.microsoft.com/office/drawing/2014/main" id="{03D085CA-1CA1-4D94-8959-45FAD0E2A055}"/>
              </a:ext>
            </a:extLst>
          </p:cNvPr>
          <p:cNvCxnSpPr>
            <a:endCxn id="15" idx="2"/>
          </p:cNvCxnSpPr>
          <p:nvPr/>
        </p:nvCxnSpPr>
        <p:spPr>
          <a:xfrm>
            <a:off x="2990326" y="1814835"/>
            <a:ext cx="1734435" cy="7925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CF0E7AE-1C6A-431C-9E95-4602A70D2A36}"/>
              </a:ext>
            </a:extLst>
          </p:cNvPr>
          <p:cNvCxnSpPr>
            <a:cxnSpLocks/>
            <a:endCxn id="15" idx="2"/>
          </p:cNvCxnSpPr>
          <p:nvPr/>
        </p:nvCxnSpPr>
        <p:spPr>
          <a:xfrm flipV="1">
            <a:off x="2388907" y="1894086"/>
            <a:ext cx="2335854" cy="823218"/>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2B4BDB8-2A66-4F70-AD80-3342E8083ACE}"/>
              </a:ext>
            </a:extLst>
          </p:cNvPr>
          <p:cNvCxnSpPr>
            <a:cxnSpLocks/>
            <a:endCxn id="15" idx="2"/>
          </p:cNvCxnSpPr>
          <p:nvPr/>
        </p:nvCxnSpPr>
        <p:spPr>
          <a:xfrm flipV="1">
            <a:off x="1864942" y="1894086"/>
            <a:ext cx="2859819" cy="191948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0B301A5-4FC5-41AE-809A-4EC425C49837}"/>
              </a:ext>
            </a:extLst>
          </p:cNvPr>
          <p:cNvCxnSpPr>
            <a:cxnSpLocks/>
            <a:endCxn id="13" idx="2"/>
          </p:cNvCxnSpPr>
          <p:nvPr/>
        </p:nvCxnSpPr>
        <p:spPr>
          <a:xfrm>
            <a:off x="2948221" y="1812019"/>
            <a:ext cx="1225326" cy="780795"/>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EBCAC8E-9091-4DF6-B0BC-48838DBAAF90}"/>
              </a:ext>
            </a:extLst>
          </p:cNvPr>
          <p:cNvCxnSpPr>
            <a:cxnSpLocks/>
            <a:endCxn id="14" idx="2"/>
          </p:cNvCxnSpPr>
          <p:nvPr/>
        </p:nvCxnSpPr>
        <p:spPr>
          <a:xfrm>
            <a:off x="2973394" y="1814835"/>
            <a:ext cx="906787" cy="1147645"/>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03044C2-0182-4ECF-B430-F62A23125164}"/>
              </a:ext>
            </a:extLst>
          </p:cNvPr>
          <p:cNvCxnSpPr>
            <a:cxnSpLocks/>
            <a:endCxn id="14" idx="2"/>
          </p:cNvCxnSpPr>
          <p:nvPr/>
        </p:nvCxnSpPr>
        <p:spPr>
          <a:xfrm>
            <a:off x="2384060" y="2718787"/>
            <a:ext cx="1496121" cy="24369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AFF2F8D-796F-45DE-BAC6-06D0E69828B9}"/>
              </a:ext>
            </a:extLst>
          </p:cNvPr>
          <p:cNvCxnSpPr>
            <a:cxnSpLocks/>
            <a:endCxn id="13" idx="2"/>
          </p:cNvCxnSpPr>
          <p:nvPr/>
        </p:nvCxnSpPr>
        <p:spPr>
          <a:xfrm flipV="1">
            <a:off x="2433038" y="2592814"/>
            <a:ext cx="1740509" cy="12449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A0986D2-7DF4-41E0-80B1-57829E7FC59D}"/>
              </a:ext>
            </a:extLst>
          </p:cNvPr>
          <p:cNvCxnSpPr>
            <a:cxnSpLocks/>
            <a:endCxn id="13" idx="2"/>
          </p:cNvCxnSpPr>
          <p:nvPr/>
        </p:nvCxnSpPr>
        <p:spPr>
          <a:xfrm flipV="1">
            <a:off x="1864942" y="2592814"/>
            <a:ext cx="2308605" cy="123094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90426AC-2C65-4485-8363-165CB9672E3A}"/>
              </a:ext>
            </a:extLst>
          </p:cNvPr>
          <p:cNvCxnSpPr>
            <a:cxnSpLocks/>
            <a:endCxn id="14" idx="2"/>
          </p:cNvCxnSpPr>
          <p:nvPr/>
        </p:nvCxnSpPr>
        <p:spPr>
          <a:xfrm flipV="1">
            <a:off x="1864942" y="2962480"/>
            <a:ext cx="2015239" cy="85499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B05223B-A64B-43CC-AEFD-69C1ED6FFFB0}"/>
              </a:ext>
            </a:extLst>
          </p:cNvPr>
          <p:cNvCxnSpPr>
            <a:cxnSpLocks/>
            <a:stCxn id="15" idx="6"/>
            <a:endCxn id="32" idx="2"/>
          </p:cNvCxnSpPr>
          <p:nvPr/>
        </p:nvCxnSpPr>
        <p:spPr>
          <a:xfrm flipV="1">
            <a:off x="5090521" y="1889775"/>
            <a:ext cx="615744" cy="431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81E8D2EA-2069-48C1-9586-88C595662BD5}"/>
              </a:ext>
            </a:extLst>
          </p:cNvPr>
          <p:cNvSpPr/>
          <p:nvPr/>
        </p:nvSpPr>
        <p:spPr>
          <a:xfrm>
            <a:off x="5157355" y="2379245"/>
            <a:ext cx="365760" cy="365760"/>
          </a:xfrm>
          <a:prstGeom prst="ellipse">
            <a:avLst/>
          </a:prstGeom>
          <a:solidFill>
            <a:schemeClr val="accent3">
              <a:lumMod val="75000"/>
            </a:schemeClr>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sp>
        <p:nvSpPr>
          <p:cNvPr id="31" name="Oval 30">
            <a:extLst>
              <a:ext uri="{FF2B5EF4-FFF2-40B4-BE49-F238E27FC236}">
                <a16:creationId xmlns:a16="http://schemas.microsoft.com/office/drawing/2014/main" id="{DE910CB6-4A88-43C5-9EE1-D48F54745A3D}"/>
              </a:ext>
            </a:extLst>
          </p:cNvPr>
          <p:cNvSpPr/>
          <p:nvPr/>
        </p:nvSpPr>
        <p:spPr>
          <a:xfrm>
            <a:off x="4872785" y="2760231"/>
            <a:ext cx="365760" cy="365760"/>
          </a:xfrm>
          <a:prstGeom prst="ellipse">
            <a:avLst/>
          </a:prstGeom>
          <a:solidFill>
            <a:schemeClr val="accent3">
              <a:lumMod val="75000"/>
            </a:schemeClr>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sp>
        <p:nvSpPr>
          <p:cNvPr id="32" name="Oval 31">
            <a:extLst>
              <a:ext uri="{FF2B5EF4-FFF2-40B4-BE49-F238E27FC236}">
                <a16:creationId xmlns:a16="http://schemas.microsoft.com/office/drawing/2014/main" id="{DADAC408-65C9-4370-925C-F79836EDEE60}"/>
              </a:ext>
            </a:extLst>
          </p:cNvPr>
          <p:cNvSpPr/>
          <p:nvPr/>
        </p:nvSpPr>
        <p:spPr>
          <a:xfrm>
            <a:off x="5706265" y="1706895"/>
            <a:ext cx="365760" cy="365760"/>
          </a:xfrm>
          <a:prstGeom prst="ellipse">
            <a:avLst/>
          </a:prstGeom>
          <a:solidFill>
            <a:schemeClr val="accent3">
              <a:lumMod val="75000"/>
            </a:schemeClr>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grpSp>
        <p:nvGrpSpPr>
          <p:cNvPr id="33" name="Group 32">
            <a:extLst>
              <a:ext uri="{FF2B5EF4-FFF2-40B4-BE49-F238E27FC236}">
                <a16:creationId xmlns:a16="http://schemas.microsoft.com/office/drawing/2014/main" id="{FAFE54F9-9653-43F8-8725-DE263A8B922A}"/>
              </a:ext>
            </a:extLst>
          </p:cNvPr>
          <p:cNvGrpSpPr/>
          <p:nvPr/>
        </p:nvGrpSpPr>
        <p:grpSpPr>
          <a:xfrm>
            <a:off x="5480227" y="2053291"/>
            <a:ext cx="237927" cy="305301"/>
            <a:chOff x="4536334" y="829175"/>
            <a:chExt cx="237927" cy="305301"/>
          </a:xfrm>
        </p:grpSpPr>
        <p:sp>
          <p:nvSpPr>
            <p:cNvPr id="34" name="Oval 33">
              <a:extLst>
                <a:ext uri="{FF2B5EF4-FFF2-40B4-BE49-F238E27FC236}">
                  <a16:creationId xmlns:a16="http://schemas.microsoft.com/office/drawing/2014/main" id="{2D800E5A-7505-4633-93AB-853A4075F2E5}"/>
                </a:ext>
              </a:extLst>
            </p:cNvPr>
            <p:cNvSpPr/>
            <p:nvPr/>
          </p:nvSpPr>
          <p:spPr bwMode="auto">
            <a:xfrm rot="15648835">
              <a:off x="4536334" y="1071171"/>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 name="Oval 34">
              <a:extLst>
                <a:ext uri="{FF2B5EF4-FFF2-40B4-BE49-F238E27FC236}">
                  <a16:creationId xmlns:a16="http://schemas.microsoft.com/office/drawing/2014/main" id="{15C1C052-C606-44AB-9866-7D9F9AED3620}"/>
                </a:ext>
              </a:extLst>
            </p:cNvPr>
            <p:cNvSpPr/>
            <p:nvPr/>
          </p:nvSpPr>
          <p:spPr bwMode="auto">
            <a:xfrm rot="15648835">
              <a:off x="4623645" y="950173"/>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6" name="Oval 35">
              <a:extLst>
                <a:ext uri="{FF2B5EF4-FFF2-40B4-BE49-F238E27FC236}">
                  <a16:creationId xmlns:a16="http://schemas.microsoft.com/office/drawing/2014/main" id="{15200608-EF58-4A33-AD6D-5787264B1F1E}"/>
                </a:ext>
              </a:extLst>
            </p:cNvPr>
            <p:cNvSpPr/>
            <p:nvPr/>
          </p:nvSpPr>
          <p:spPr bwMode="auto">
            <a:xfrm rot="15648835">
              <a:off x="4710956" y="829175"/>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37" name="Oval 36">
            <a:extLst>
              <a:ext uri="{FF2B5EF4-FFF2-40B4-BE49-F238E27FC236}">
                <a16:creationId xmlns:a16="http://schemas.microsoft.com/office/drawing/2014/main" id="{D08D1A3A-3AD5-4B5A-BEFB-9CB1DD800873}"/>
              </a:ext>
            </a:extLst>
          </p:cNvPr>
          <p:cNvSpPr/>
          <p:nvPr/>
        </p:nvSpPr>
        <p:spPr>
          <a:xfrm>
            <a:off x="3762285" y="4536305"/>
            <a:ext cx="365760" cy="365760"/>
          </a:xfrm>
          <a:prstGeom prst="ellipse">
            <a:avLst/>
          </a:prstGeom>
          <a:solidFill>
            <a:schemeClr val="bg1">
              <a:lumMod val="75000"/>
            </a:schemeClr>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sp>
        <p:nvSpPr>
          <p:cNvPr id="38" name="Oval 37">
            <a:extLst>
              <a:ext uri="{FF2B5EF4-FFF2-40B4-BE49-F238E27FC236}">
                <a16:creationId xmlns:a16="http://schemas.microsoft.com/office/drawing/2014/main" id="{55C7A411-6CB8-4A74-951A-E4FC58A0E0E9}"/>
              </a:ext>
            </a:extLst>
          </p:cNvPr>
          <p:cNvSpPr/>
          <p:nvPr/>
        </p:nvSpPr>
        <p:spPr>
          <a:xfrm>
            <a:off x="3477715" y="4917291"/>
            <a:ext cx="365760" cy="365760"/>
          </a:xfrm>
          <a:prstGeom prst="ellipse">
            <a:avLst/>
          </a:prstGeom>
          <a:solidFill>
            <a:schemeClr val="bg1">
              <a:lumMod val="75000"/>
            </a:schemeClr>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sp>
        <p:nvSpPr>
          <p:cNvPr id="39" name="Oval 38">
            <a:extLst>
              <a:ext uri="{FF2B5EF4-FFF2-40B4-BE49-F238E27FC236}">
                <a16:creationId xmlns:a16="http://schemas.microsoft.com/office/drawing/2014/main" id="{C0CD7C79-6EDD-43C3-80A2-E08D331AF341}"/>
              </a:ext>
            </a:extLst>
          </p:cNvPr>
          <p:cNvSpPr/>
          <p:nvPr/>
        </p:nvSpPr>
        <p:spPr>
          <a:xfrm>
            <a:off x="4311195" y="3863955"/>
            <a:ext cx="365760" cy="365760"/>
          </a:xfrm>
          <a:prstGeom prst="ellipse">
            <a:avLst/>
          </a:prstGeom>
          <a:solidFill>
            <a:schemeClr val="bg1">
              <a:lumMod val="75000"/>
            </a:schemeClr>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grpSp>
        <p:nvGrpSpPr>
          <p:cNvPr id="40" name="Group 39">
            <a:extLst>
              <a:ext uri="{FF2B5EF4-FFF2-40B4-BE49-F238E27FC236}">
                <a16:creationId xmlns:a16="http://schemas.microsoft.com/office/drawing/2014/main" id="{6FE1DE8E-C9B8-492D-9DE8-24D57278A49C}"/>
              </a:ext>
            </a:extLst>
          </p:cNvPr>
          <p:cNvGrpSpPr/>
          <p:nvPr/>
        </p:nvGrpSpPr>
        <p:grpSpPr>
          <a:xfrm>
            <a:off x="4085157" y="4210351"/>
            <a:ext cx="237927" cy="305301"/>
            <a:chOff x="3141264" y="2986235"/>
            <a:chExt cx="237927" cy="305301"/>
          </a:xfrm>
        </p:grpSpPr>
        <p:sp>
          <p:nvSpPr>
            <p:cNvPr id="41" name="Oval 40">
              <a:extLst>
                <a:ext uri="{FF2B5EF4-FFF2-40B4-BE49-F238E27FC236}">
                  <a16:creationId xmlns:a16="http://schemas.microsoft.com/office/drawing/2014/main" id="{64BC79D4-1DAD-4AD9-B71A-B76CD6999CAD}"/>
                </a:ext>
              </a:extLst>
            </p:cNvPr>
            <p:cNvSpPr/>
            <p:nvPr/>
          </p:nvSpPr>
          <p:spPr bwMode="auto">
            <a:xfrm rot="15648835">
              <a:off x="3141264" y="3228231"/>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 name="Oval 41">
              <a:extLst>
                <a:ext uri="{FF2B5EF4-FFF2-40B4-BE49-F238E27FC236}">
                  <a16:creationId xmlns:a16="http://schemas.microsoft.com/office/drawing/2014/main" id="{C45C65AD-AF7F-498E-AA35-0C5219790FF8}"/>
                </a:ext>
              </a:extLst>
            </p:cNvPr>
            <p:cNvSpPr/>
            <p:nvPr/>
          </p:nvSpPr>
          <p:spPr bwMode="auto">
            <a:xfrm rot="15648835">
              <a:off x="3228575" y="3107233"/>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Oval 42">
              <a:extLst>
                <a:ext uri="{FF2B5EF4-FFF2-40B4-BE49-F238E27FC236}">
                  <a16:creationId xmlns:a16="http://schemas.microsoft.com/office/drawing/2014/main" id="{2178FC14-E9A2-4022-BF18-76631B0CF508}"/>
                </a:ext>
              </a:extLst>
            </p:cNvPr>
            <p:cNvSpPr/>
            <p:nvPr/>
          </p:nvSpPr>
          <p:spPr bwMode="auto">
            <a:xfrm rot="15648835">
              <a:off x="3315886" y="2986235"/>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cxnSp>
        <p:nvCxnSpPr>
          <p:cNvPr id="44" name="Straight Arrow Connector 43">
            <a:extLst>
              <a:ext uri="{FF2B5EF4-FFF2-40B4-BE49-F238E27FC236}">
                <a16:creationId xmlns:a16="http://schemas.microsoft.com/office/drawing/2014/main" id="{2F3AF8D6-1EF9-45E0-A5FF-B62A22947B8A}"/>
              </a:ext>
            </a:extLst>
          </p:cNvPr>
          <p:cNvCxnSpPr>
            <a:cxnSpLocks/>
            <a:stCxn id="15" idx="6"/>
            <a:endCxn id="30" idx="2"/>
          </p:cNvCxnSpPr>
          <p:nvPr/>
        </p:nvCxnSpPr>
        <p:spPr>
          <a:xfrm>
            <a:off x="5090521" y="1894086"/>
            <a:ext cx="66834" cy="66803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6B6B198-5224-4781-BAA0-3D7FBC4A3B09}"/>
              </a:ext>
            </a:extLst>
          </p:cNvPr>
          <p:cNvCxnSpPr>
            <a:cxnSpLocks/>
            <a:stCxn id="15" idx="6"/>
            <a:endCxn id="31" idx="2"/>
          </p:cNvCxnSpPr>
          <p:nvPr/>
        </p:nvCxnSpPr>
        <p:spPr>
          <a:xfrm flipH="1">
            <a:off x="4872785" y="1894086"/>
            <a:ext cx="217736" cy="1049025"/>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BC9720C-A598-4C6A-8EEE-23DD75EDEEDD}"/>
              </a:ext>
            </a:extLst>
          </p:cNvPr>
          <p:cNvCxnSpPr>
            <a:cxnSpLocks/>
            <a:stCxn id="13" idx="6"/>
            <a:endCxn id="32" idx="2"/>
          </p:cNvCxnSpPr>
          <p:nvPr/>
        </p:nvCxnSpPr>
        <p:spPr>
          <a:xfrm flipV="1">
            <a:off x="4539307" y="1889775"/>
            <a:ext cx="1166958" cy="70303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64EFBB9-9288-4B09-8127-6616DB1AC359}"/>
              </a:ext>
            </a:extLst>
          </p:cNvPr>
          <p:cNvCxnSpPr>
            <a:cxnSpLocks/>
            <a:stCxn id="13" idx="6"/>
            <a:endCxn id="30" idx="2"/>
          </p:cNvCxnSpPr>
          <p:nvPr/>
        </p:nvCxnSpPr>
        <p:spPr>
          <a:xfrm flipV="1">
            <a:off x="4539307" y="2562125"/>
            <a:ext cx="618048" cy="3068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9DD0DE5-BF7A-4FEE-9199-C6AB06C11F02}"/>
              </a:ext>
            </a:extLst>
          </p:cNvPr>
          <p:cNvCxnSpPr>
            <a:cxnSpLocks/>
            <a:stCxn id="13" idx="6"/>
            <a:endCxn id="31" idx="2"/>
          </p:cNvCxnSpPr>
          <p:nvPr/>
        </p:nvCxnSpPr>
        <p:spPr>
          <a:xfrm>
            <a:off x="4539307" y="2592814"/>
            <a:ext cx="333478" cy="35029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994384F-BBA6-4040-A6AE-32BBE099402E}"/>
              </a:ext>
            </a:extLst>
          </p:cNvPr>
          <p:cNvCxnSpPr>
            <a:cxnSpLocks/>
            <a:stCxn id="14" idx="6"/>
            <a:endCxn id="32" idx="2"/>
          </p:cNvCxnSpPr>
          <p:nvPr/>
        </p:nvCxnSpPr>
        <p:spPr>
          <a:xfrm flipV="1">
            <a:off x="4245941" y="1889775"/>
            <a:ext cx="1460324" cy="1072705"/>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2A1FFE6-C235-47AA-B94B-7FB5547279E7}"/>
              </a:ext>
            </a:extLst>
          </p:cNvPr>
          <p:cNvCxnSpPr>
            <a:cxnSpLocks/>
            <a:stCxn id="14" idx="6"/>
            <a:endCxn id="30" idx="2"/>
          </p:cNvCxnSpPr>
          <p:nvPr/>
        </p:nvCxnSpPr>
        <p:spPr>
          <a:xfrm flipV="1">
            <a:off x="4245941" y="2562125"/>
            <a:ext cx="911414" cy="400355"/>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00503E7-A3BD-4D5A-9E22-83AB92947BF0}"/>
              </a:ext>
            </a:extLst>
          </p:cNvPr>
          <p:cNvCxnSpPr>
            <a:cxnSpLocks/>
            <a:stCxn id="14" idx="6"/>
            <a:endCxn id="31" idx="2"/>
          </p:cNvCxnSpPr>
          <p:nvPr/>
        </p:nvCxnSpPr>
        <p:spPr>
          <a:xfrm flipV="1">
            <a:off x="4245941" y="2943111"/>
            <a:ext cx="626844" cy="1936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E3CE8C85-8D0C-4861-BA31-44899C6AF208}"/>
              </a:ext>
            </a:extLst>
          </p:cNvPr>
          <p:cNvSpPr/>
          <p:nvPr/>
        </p:nvSpPr>
        <p:spPr>
          <a:xfrm>
            <a:off x="6135166" y="2256540"/>
            <a:ext cx="365760" cy="365760"/>
          </a:xfrm>
          <a:prstGeom prst="ellipse">
            <a:avLst/>
          </a:prstGeom>
          <a:solidFill>
            <a:schemeClr val="accent3">
              <a:lumMod val="75000"/>
            </a:schemeClr>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cxnSp>
        <p:nvCxnSpPr>
          <p:cNvPr id="53" name="Straight Arrow Connector 52">
            <a:extLst>
              <a:ext uri="{FF2B5EF4-FFF2-40B4-BE49-F238E27FC236}">
                <a16:creationId xmlns:a16="http://schemas.microsoft.com/office/drawing/2014/main" id="{872C9711-1BC9-4C25-A81B-4AC86D865808}"/>
              </a:ext>
            </a:extLst>
          </p:cNvPr>
          <p:cNvCxnSpPr>
            <a:cxnSpLocks/>
            <a:stCxn id="32" idx="6"/>
            <a:endCxn id="52" idx="2"/>
          </p:cNvCxnSpPr>
          <p:nvPr/>
        </p:nvCxnSpPr>
        <p:spPr>
          <a:xfrm>
            <a:off x="6072025" y="1889775"/>
            <a:ext cx="63141" cy="549645"/>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AF6A8AC-BB53-4E27-A563-F1FA3BC129B9}"/>
              </a:ext>
            </a:extLst>
          </p:cNvPr>
          <p:cNvCxnSpPr>
            <a:cxnSpLocks/>
            <a:stCxn id="30" idx="6"/>
            <a:endCxn id="52" idx="2"/>
          </p:cNvCxnSpPr>
          <p:nvPr/>
        </p:nvCxnSpPr>
        <p:spPr>
          <a:xfrm flipV="1">
            <a:off x="5523115" y="2439420"/>
            <a:ext cx="612051" cy="122705"/>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866F108-5188-44FC-91DB-A1E122F2AE29}"/>
              </a:ext>
            </a:extLst>
          </p:cNvPr>
          <p:cNvCxnSpPr>
            <a:cxnSpLocks/>
            <a:stCxn id="31" idx="6"/>
            <a:endCxn id="52" idx="2"/>
          </p:cNvCxnSpPr>
          <p:nvPr/>
        </p:nvCxnSpPr>
        <p:spPr>
          <a:xfrm flipV="1">
            <a:off x="5238545" y="2439420"/>
            <a:ext cx="896621" cy="50369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74945B12-C8F0-4959-B07B-D35C7FA6C604}"/>
              </a:ext>
            </a:extLst>
          </p:cNvPr>
          <p:cNvSpPr/>
          <p:nvPr/>
        </p:nvSpPr>
        <p:spPr>
          <a:xfrm>
            <a:off x="4555870" y="4535039"/>
            <a:ext cx="365760" cy="365760"/>
          </a:xfrm>
          <a:prstGeom prst="ellipse">
            <a:avLst/>
          </a:prstGeom>
          <a:solidFill>
            <a:schemeClr val="bg1">
              <a:lumMod val="75000"/>
            </a:schemeClr>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sp>
        <p:nvSpPr>
          <p:cNvPr id="57" name="Oval 56">
            <a:extLst>
              <a:ext uri="{FF2B5EF4-FFF2-40B4-BE49-F238E27FC236}">
                <a16:creationId xmlns:a16="http://schemas.microsoft.com/office/drawing/2014/main" id="{0B00FA2D-8B91-4F55-910A-84152D5F9DAE}"/>
              </a:ext>
            </a:extLst>
          </p:cNvPr>
          <p:cNvSpPr/>
          <p:nvPr/>
        </p:nvSpPr>
        <p:spPr>
          <a:xfrm>
            <a:off x="4271300" y="4916025"/>
            <a:ext cx="365760" cy="365760"/>
          </a:xfrm>
          <a:prstGeom prst="ellipse">
            <a:avLst/>
          </a:prstGeom>
          <a:solidFill>
            <a:schemeClr val="bg1">
              <a:lumMod val="75000"/>
            </a:schemeClr>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sp>
        <p:nvSpPr>
          <p:cNvPr id="58" name="Oval 57">
            <a:extLst>
              <a:ext uri="{FF2B5EF4-FFF2-40B4-BE49-F238E27FC236}">
                <a16:creationId xmlns:a16="http://schemas.microsoft.com/office/drawing/2014/main" id="{7BB2CDC1-C29D-4C4A-AE9E-5F34CF5CCD64}"/>
              </a:ext>
            </a:extLst>
          </p:cNvPr>
          <p:cNvSpPr/>
          <p:nvPr/>
        </p:nvSpPr>
        <p:spPr>
          <a:xfrm>
            <a:off x="5104780" y="3862689"/>
            <a:ext cx="365760" cy="365760"/>
          </a:xfrm>
          <a:prstGeom prst="ellipse">
            <a:avLst/>
          </a:prstGeom>
          <a:solidFill>
            <a:schemeClr val="bg1">
              <a:lumMod val="75000"/>
            </a:schemeClr>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grpSp>
        <p:nvGrpSpPr>
          <p:cNvPr id="59" name="Group 58">
            <a:extLst>
              <a:ext uri="{FF2B5EF4-FFF2-40B4-BE49-F238E27FC236}">
                <a16:creationId xmlns:a16="http://schemas.microsoft.com/office/drawing/2014/main" id="{44376231-01CF-431E-87DC-CDF6B3EDC114}"/>
              </a:ext>
            </a:extLst>
          </p:cNvPr>
          <p:cNvGrpSpPr/>
          <p:nvPr/>
        </p:nvGrpSpPr>
        <p:grpSpPr>
          <a:xfrm>
            <a:off x="4878742" y="4209085"/>
            <a:ext cx="237927" cy="305301"/>
            <a:chOff x="3934849" y="2984969"/>
            <a:chExt cx="237927" cy="305301"/>
          </a:xfrm>
        </p:grpSpPr>
        <p:sp>
          <p:nvSpPr>
            <p:cNvPr id="60" name="Oval 59">
              <a:extLst>
                <a:ext uri="{FF2B5EF4-FFF2-40B4-BE49-F238E27FC236}">
                  <a16:creationId xmlns:a16="http://schemas.microsoft.com/office/drawing/2014/main" id="{A400A849-344B-43C2-B92C-69FE1E4FA806}"/>
                </a:ext>
              </a:extLst>
            </p:cNvPr>
            <p:cNvSpPr/>
            <p:nvPr/>
          </p:nvSpPr>
          <p:spPr bwMode="auto">
            <a:xfrm rot="15648835">
              <a:off x="3934849" y="3226965"/>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1" name="Oval 60">
              <a:extLst>
                <a:ext uri="{FF2B5EF4-FFF2-40B4-BE49-F238E27FC236}">
                  <a16:creationId xmlns:a16="http://schemas.microsoft.com/office/drawing/2014/main" id="{6E950985-02D0-4BBE-B14E-1994A3FD6570}"/>
                </a:ext>
              </a:extLst>
            </p:cNvPr>
            <p:cNvSpPr/>
            <p:nvPr/>
          </p:nvSpPr>
          <p:spPr bwMode="auto">
            <a:xfrm rot="15648835">
              <a:off x="4022160" y="3105967"/>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2" name="Oval 61">
              <a:extLst>
                <a:ext uri="{FF2B5EF4-FFF2-40B4-BE49-F238E27FC236}">
                  <a16:creationId xmlns:a16="http://schemas.microsoft.com/office/drawing/2014/main" id="{9C572C40-1134-4F98-99AC-B440AA3CF025}"/>
                </a:ext>
              </a:extLst>
            </p:cNvPr>
            <p:cNvSpPr/>
            <p:nvPr/>
          </p:nvSpPr>
          <p:spPr bwMode="auto">
            <a:xfrm rot="15648835">
              <a:off x="4109471" y="2984969"/>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cxnSp>
        <p:nvCxnSpPr>
          <p:cNvPr id="63" name="Straight Arrow Connector 62">
            <a:extLst>
              <a:ext uri="{FF2B5EF4-FFF2-40B4-BE49-F238E27FC236}">
                <a16:creationId xmlns:a16="http://schemas.microsoft.com/office/drawing/2014/main" id="{0F18CE0B-9588-4D16-9A6A-F77241D5C712}"/>
              </a:ext>
            </a:extLst>
          </p:cNvPr>
          <p:cNvCxnSpPr>
            <a:cxnSpLocks/>
            <a:endCxn id="39" idx="2"/>
          </p:cNvCxnSpPr>
          <p:nvPr/>
        </p:nvCxnSpPr>
        <p:spPr>
          <a:xfrm flipV="1">
            <a:off x="2433038" y="4046835"/>
            <a:ext cx="1878157" cy="88168"/>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6ECC30D-9AE7-406B-AB39-62101CE42754}"/>
              </a:ext>
            </a:extLst>
          </p:cNvPr>
          <p:cNvCxnSpPr>
            <a:cxnSpLocks/>
            <a:endCxn id="39" idx="2"/>
          </p:cNvCxnSpPr>
          <p:nvPr/>
        </p:nvCxnSpPr>
        <p:spPr>
          <a:xfrm flipV="1">
            <a:off x="1864942" y="4046835"/>
            <a:ext cx="2446253" cy="112619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8D833D1-6D8B-4CA0-877A-D15C8901C642}"/>
              </a:ext>
            </a:extLst>
          </p:cNvPr>
          <p:cNvCxnSpPr>
            <a:cxnSpLocks/>
            <a:endCxn id="37" idx="2"/>
          </p:cNvCxnSpPr>
          <p:nvPr/>
        </p:nvCxnSpPr>
        <p:spPr>
          <a:xfrm>
            <a:off x="3003995" y="3158601"/>
            <a:ext cx="758290" cy="156058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35F7EBE-EA2F-41BF-9035-77872CF02965}"/>
              </a:ext>
            </a:extLst>
          </p:cNvPr>
          <p:cNvCxnSpPr>
            <a:cxnSpLocks/>
            <a:endCxn id="38" idx="2"/>
          </p:cNvCxnSpPr>
          <p:nvPr/>
        </p:nvCxnSpPr>
        <p:spPr>
          <a:xfrm>
            <a:off x="2992588" y="3160024"/>
            <a:ext cx="485127" cy="194014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701F386-7E58-439B-88B9-45303483C0F6}"/>
              </a:ext>
            </a:extLst>
          </p:cNvPr>
          <p:cNvCxnSpPr>
            <a:cxnSpLocks/>
            <a:endCxn id="37" idx="2"/>
          </p:cNvCxnSpPr>
          <p:nvPr/>
        </p:nvCxnSpPr>
        <p:spPr>
          <a:xfrm flipV="1">
            <a:off x="1864942" y="4719185"/>
            <a:ext cx="1897343" cy="45384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E523CEB7-4F66-45F3-BAD0-F304024E9E74}"/>
              </a:ext>
            </a:extLst>
          </p:cNvPr>
          <p:cNvCxnSpPr>
            <a:cxnSpLocks/>
            <a:endCxn id="37" idx="2"/>
          </p:cNvCxnSpPr>
          <p:nvPr/>
        </p:nvCxnSpPr>
        <p:spPr>
          <a:xfrm>
            <a:off x="2413852" y="4135003"/>
            <a:ext cx="1348433" cy="58418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F6593299-7E1B-4D9D-9E02-B3B6678239DE}"/>
              </a:ext>
            </a:extLst>
          </p:cNvPr>
          <p:cNvCxnSpPr>
            <a:cxnSpLocks/>
            <a:endCxn id="38" idx="2"/>
          </p:cNvCxnSpPr>
          <p:nvPr/>
        </p:nvCxnSpPr>
        <p:spPr>
          <a:xfrm>
            <a:off x="2396885" y="4135003"/>
            <a:ext cx="1080830" cy="965168"/>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39159906-9006-49C5-8292-D9E29600C8D9}"/>
              </a:ext>
            </a:extLst>
          </p:cNvPr>
          <p:cNvCxnSpPr>
            <a:cxnSpLocks/>
            <a:endCxn id="38" idx="2"/>
          </p:cNvCxnSpPr>
          <p:nvPr/>
        </p:nvCxnSpPr>
        <p:spPr>
          <a:xfrm flipV="1">
            <a:off x="1864942" y="5100171"/>
            <a:ext cx="1612773" cy="7274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7498CD98-BA76-4B9A-988A-FB07A7AE7BB2}"/>
              </a:ext>
            </a:extLst>
          </p:cNvPr>
          <p:cNvCxnSpPr>
            <a:cxnSpLocks/>
            <a:stCxn id="39" idx="5"/>
            <a:endCxn id="58" idx="2"/>
          </p:cNvCxnSpPr>
          <p:nvPr/>
        </p:nvCxnSpPr>
        <p:spPr>
          <a:xfrm flipV="1">
            <a:off x="4623391" y="4045569"/>
            <a:ext cx="481389" cy="13058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D945399-5257-4F74-BE23-CCAFE2AADB1C}"/>
              </a:ext>
            </a:extLst>
          </p:cNvPr>
          <p:cNvCxnSpPr>
            <a:cxnSpLocks/>
            <a:stCxn id="39" idx="5"/>
            <a:endCxn id="56" idx="2"/>
          </p:cNvCxnSpPr>
          <p:nvPr/>
        </p:nvCxnSpPr>
        <p:spPr>
          <a:xfrm flipH="1">
            <a:off x="4555870" y="4176151"/>
            <a:ext cx="67521" cy="541768"/>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BA4091EE-52DC-4F84-A50D-0AADFDA5862A}"/>
              </a:ext>
            </a:extLst>
          </p:cNvPr>
          <p:cNvCxnSpPr>
            <a:cxnSpLocks/>
            <a:stCxn id="39" idx="5"/>
            <a:endCxn id="57" idx="2"/>
          </p:cNvCxnSpPr>
          <p:nvPr/>
        </p:nvCxnSpPr>
        <p:spPr>
          <a:xfrm flipH="1">
            <a:off x="4271300" y="4176151"/>
            <a:ext cx="352091" cy="92275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1672FE21-22AF-4F6E-953E-AB90917CA775}"/>
              </a:ext>
            </a:extLst>
          </p:cNvPr>
          <p:cNvCxnSpPr>
            <a:cxnSpLocks/>
            <a:stCxn id="37" idx="6"/>
            <a:endCxn id="58" idx="2"/>
          </p:cNvCxnSpPr>
          <p:nvPr/>
        </p:nvCxnSpPr>
        <p:spPr>
          <a:xfrm flipV="1">
            <a:off x="4128045" y="4045569"/>
            <a:ext cx="976735" cy="67361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20587897-1A21-47F4-97C1-2CF0A0CEF9F0}"/>
              </a:ext>
            </a:extLst>
          </p:cNvPr>
          <p:cNvCxnSpPr>
            <a:cxnSpLocks/>
            <a:stCxn id="38" idx="6"/>
            <a:endCxn id="58" idx="2"/>
          </p:cNvCxnSpPr>
          <p:nvPr/>
        </p:nvCxnSpPr>
        <p:spPr>
          <a:xfrm flipV="1">
            <a:off x="3843475" y="4045569"/>
            <a:ext cx="1261305" cy="105460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10D305CC-D8EA-4C04-B4E6-D239F19AD2CD}"/>
              </a:ext>
            </a:extLst>
          </p:cNvPr>
          <p:cNvCxnSpPr>
            <a:cxnSpLocks/>
            <a:stCxn id="37" idx="6"/>
            <a:endCxn id="56" idx="2"/>
          </p:cNvCxnSpPr>
          <p:nvPr/>
        </p:nvCxnSpPr>
        <p:spPr>
          <a:xfrm flipV="1">
            <a:off x="4128045" y="4717919"/>
            <a:ext cx="427825" cy="126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8C7B9116-3E0A-499C-A6CA-8077162CBB53}"/>
              </a:ext>
            </a:extLst>
          </p:cNvPr>
          <p:cNvCxnSpPr>
            <a:cxnSpLocks/>
            <a:stCxn id="38" idx="6"/>
            <a:endCxn id="57" idx="2"/>
          </p:cNvCxnSpPr>
          <p:nvPr/>
        </p:nvCxnSpPr>
        <p:spPr>
          <a:xfrm flipV="1">
            <a:off x="3843475" y="5098905"/>
            <a:ext cx="427825" cy="126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A7A812C-F333-4933-8B22-B57BBCD0D956}"/>
              </a:ext>
            </a:extLst>
          </p:cNvPr>
          <p:cNvCxnSpPr>
            <a:cxnSpLocks/>
            <a:stCxn id="38" idx="6"/>
            <a:endCxn id="56" idx="2"/>
          </p:cNvCxnSpPr>
          <p:nvPr/>
        </p:nvCxnSpPr>
        <p:spPr>
          <a:xfrm flipV="1">
            <a:off x="3843475" y="4717919"/>
            <a:ext cx="712395" cy="38225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10ADEDD1-C677-44BA-B3C8-B73E0CC0119A}"/>
              </a:ext>
            </a:extLst>
          </p:cNvPr>
          <p:cNvCxnSpPr>
            <a:cxnSpLocks/>
            <a:stCxn id="37" idx="6"/>
            <a:endCxn id="57" idx="2"/>
          </p:cNvCxnSpPr>
          <p:nvPr/>
        </p:nvCxnSpPr>
        <p:spPr>
          <a:xfrm>
            <a:off x="4128045" y="4719185"/>
            <a:ext cx="143255" cy="37972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24A4A549-AD53-4071-85CC-05A408B21C91}"/>
              </a:ext>
            </a:extLst>
          </p:cNvPr>
          <p:cNvSpPr/>
          <p:nvPr/>
        </p:nvSpPr>
        <p:spPr>
          <a:xfrm>
            <a:off x="6153965" y="4228449"/>
            <a:ext cx="365760" cy="365760"/>
          </a:xfrm>
          <a:prstGeom prst="ellipse">
            <a:avLst/>
          </a:prstGeom>
          <a:solidFill>
            <a:schemeClr val="bg1">
              <a:lumMod val="75000"/>
            </a:schemeClr>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cxnSp>
        <p:nvCxnSpPr>
          <p:cNvPr id="81" name="Straight Arrow Connector 80">
            <a:extLst>
              <a:ext uri="{FF2B5EF4-FFF2-40B4-BE49-F238E27FC236}">
                <a16:creationId xmlns:a16="http://schemas.microsoft.com/office/drawing/2014/main" id="{00B36D23-4155-40F8-BB89-1745B07D8B11}"/>
              </a:ext>
            </a:extLst>
          </p:cNvPr>
          <p:cNvCxnSpPr>
            <a:cxnSpLocks/>
            <a:stCxn id="58" idx="6"/>
            <a:endCxn id="80" idx="2"/>
          </p:cNvCxnSpPr>
          <p:nvPr/>
        </p:nvCxnSpPr>
        <p:spPr>
          <a:xfrm>
            <a:off x="5470540" y="4045569"/>
            <a:ext cx="683425" cy="36576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9B881ED-9DDA-4960-96BD-9A865F61A712}"/>
              </a:ext>
            </a:extLst>
          </p:cNvPr>
          <p:cNvCxnSpPr>
            <a:cxnSpLocks/>
            <a:stCxn id="56" idx="6"/>
            <a:endCxn id="80" idx="2"/>
          </p:cNvCxnSpPr>
          <p:nvPr/>
        </p:nvCxnSpPr>
        <p:spPr>
          <a:xfrm flipV="1">
            <a:off x="4921630" y="4411329"/>
            <a:ext cx="1232335" cy="30659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2666F38-6959-488A-B7F7-1A36017C3599}"/>
              </a:ext>
            </a:extLst>
          </p:cNvPr>
          <p:cNvCxnSpPr>
            <a:cxnSpLocks/>
            <a:stCxn id="57" idx="6"/>
            <a:endCxn id="80" idx="2"/>
          </p:cNvCxnSpPr>
          <p:nvPr/>
        </p:nvCxnSpPr>
        <p:spPr>
          <a:xfrm flipV="1">
            <a:off x="4637060" y="4411329"/>
            <a:ext cx="1516905" cy="68757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7F4B0BEA-394F-4EB7-A757-35373C952618}"/>
              </a:ext>
            </a:extLst>
          </p:cNvPr>
          <p:cNvGrpSpPr/>
          <p:nvPr/>
        </p:nvGrpSpPr>
        <p:grpSpPr>
          <a:xfrm>
            <a:off x="4722829" y="3354630"/>
            <a:ext cx="73780" cy="361542"/>
            <a:chOff x="3778936" y="2130514"/>
            <a:chExt cx="73780" cy="361542"/>
          </a:xfrm>
        </p:grpSpPr>
        <p:sp>
          <p:nvSpPr>
            <p:cNvPr id="85" name="Oval 84">
              <a:extLst>
                <a:ext uri="{FF2B5EF4-FFF2-40B4-BE49-F238E27FC236}">
                  <a16:creationId xmlns:a16="http://schemas.microsoft.com/office/drawing/2014/main" id="{4CAB0C85-1735-4023-B977-9EDFA78E72FA}"/>
                </a:ext>
              </a:extLst>
            </p:cNvPr>
            <p:cNvSpPr/>
            <p:nvPr/>
          </p:nvSpPr>
          <p:spPr bwMode="auto">
            <a:xfrm rot="2579311">
              <a:off x="3778936" y="2130514"/>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6" name="Oval 85">
              <a:extLst>
                <a:ext uri="{FF2B5EF4-FFF2-40B4-BE49-F238E27FC236}">
                  <a16:creationId xmlns:a16="http://schemas.microsoft.com/office/drawing/2014/main" id="{E683697C-2FFD-4D40-836B-8AE5C19B8675}"/>
                </a:ext>
              </a:extLst>
            </p:cNvPr>
            <p:cNvSpPr/>
            <p:nvPr/>
          </p:nvSpPr>
          <p:spPr bwMode="auto">
            <a:xfrm rot="2579311">
              <a:off x="3784174" y="2279633"/>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7" name="Oval 86">
              <a:extLst>
                <a:ext uri="{FF2B5EF4-FFF2-40B4-BE49-F238E27FC236}">
                  <a16:creationId xmlns:a16="http://schemas.microsoft.com/office/drawing/2014/main" id="{2C197AA0-29DE-4C02-8908-DED76A50634B}"/>
                </a:ext>
              </a:extLst>
            </p:cNvPr>
            <p:cNvSpPr/>
            <p:nvPr/>
          </p:nvSpPr>
          <p:spPr bwMode="auto">
            <a:xfrm rot="2579311">
              <a:off x="3789411" y="2428751"/>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88" name="Group 87">
            <a:extLst>
              <a:ext uri="{FF2B5EF4-FFF2-40B4-BE49-F238E27FC236}">
                <a16:creationId xmlns:a16="http://schemas.microsoft.com/office/drawing/2014/main" id="{5F3E0E09-9FCD-4817-AE8F-3F89DDF94E0D}"/>
              </a:ext>
            </a:extLst>
          </p:cNvPr>
          <p:cNvGrpSpPr/>
          <p:nvPr/>
        </p:nvGrpSpPr>
        <p:grpSpPr>
          <a:xfrm>
            <a:off x="6314155" y="3193352"/>
            <a:ext cx="67531" cy="361696"/>
            <a:chOff x="5370262" y="1969236"/>
            <a:chExt cx="67531" cy="361696"/>
          </a:xfrm>
        </p:grpSpPr>
        <p:sp>
          <p:nvSpPr>
            <p:cNvPr id="89" name="Oval 88">
              <a:extLst>
                <a:ext uri="{FF2B5EF4-FFF2-40B4-BE49-F238E27FC236}">
                  <a16:creationId xmlns:a16="http://schemas.microsoft.com/office/drawing/2014/main" id="{1901E059-026E-4FDD-A899-A5B32800060C}"/>
                </a:ext>
              </a:extLst>
            </p:cNvPr>
            <p:cNvSpPr/>
            <p:nvPr/>
          </p:nvSpPr>
          <p:spPr bwMode="auto">
            <a:xfrm rot="2748681">
              <a:off x="5374488" y="1969236"/>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0" name="Oval 89">
              <a:extLst>
                <a:ext uri="{FF2B5EF4-FFF2-40B4-BE49-F238E27FC236}">
                  <a16:creationId xmlns:a16="http://schemas.microsoft.com/office/drawing/2014/main" id="{6B59E98E-3C7E-47FD-BD81-BE15F7C157B6}"/>
                </a:ext>
              </a:extLst>
            </p:cNvPr>
            <p:cNvSpPr/>
            <p:nvPr/>
          </p:nvSpPr>
          <p:spPr bwMode="auto">
            <a:xfrm rot="2748681">
              <a:off x="5372375" y="2118432"/>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1" name="Oval 90">
              <a:extLst>
                <a:ext uri="{FF2B5EF4-FFF2-40B4-BE49-F238E27FC236}">
                  <a16:creationId xmlns:a16="http://schemas.microsoft.com/office/drawing/2014/main" id="{1171109D-E569-436C-BF27-35459CE2CA6B}"/>
                </a:ext>
              </a:extLst>
            </p:cNvPr>
            <p:cNvSpPr/>
            <p:nvPr/>
          </p:nvSpPr>
          <p:spPr bwMode="auto">
            <a:xfrm rot="2748681">
              <a:off x="5370262" y="2267627"/>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92" name="Oval 91">
            <a:extLst>
              <a:ext uri="{FF2B5EF4-FFF2-40B4-BE49-F238E27FC236}">
                <a16:creationId xmlns:a16="http://schemas.microsoft.com/office/drawing/2014/main" id="{D889EA84-18E6-4C74-8A11-B44F27C7C591}"/>
              </a:ext>
            </a:extLst>
          </p:cNvPr>
          <p:cNvSpPr/>
          <p:nvPr/>
        </p:nvSpPr>
        <p:spPr>
          <a:xfrm>
            <a:off x="7228109" y="2278903"/>
            <a:ext cx="365760" cy="365760"/>
          </a:xfrm>
          <a:prstGeom prst="ellipse">
            <a:avLst/>
          </a:prstGeom>
          <a:solidFill>
            <a:schemeClr val="bg1"/>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sp>
        <p:nvSpPr>
          <p:cNvPr id="93" name="Oval 92">
            <a:extLst>
              <a:ext uri="{FF2B5EF4-FFF2-40B4-BE49-F238E27FC236}">
                <a16:creationId xmlns:a16="http://schemas.microsoft.com/office/drawing/2014/main" id="{17573FEB-FBFE-423A-A915-9081DADBCE84}"/>
              </a:ext>
            </a:extLst>
          </p:cNvPr>
          <p:cNvSpPr/>
          <p:nvPr/>
        </p:nvSpPr>
        <p:spPr>
          <a:xfrm>
            <a:off x="7228109" y="2772250"/>
            <a:ext cx="365760" cy="365760"/>
          </a:xfrm>
          <a:prstGeom prst="ellipse">
            <a:avLst/>
          </a:prstGeom>
          <a:solidFill>
            <a:schemeClr val="bg1"/>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sp>
        <p:nvSpPr>
          <p:cNvPr id="94" name="Oval 93">
            <a:extLst>
              <a:ext uri="{FF2B5EF4-FFF2-40B4-BE49-F238E27FC236}">
                <a16:creationId xmlns:a16="http://schemas.microsoft.com/office/drawing/2014/main" id="{0325BEF5-BF5E-4B0C-95D1-16FB7DBF75C4}"/>
              </a:ext>
            </a:extLst>
          </p:cNvPr>
          <p:cNvSpPr/>
          <p:nvPr/>
        </p:nvSpPr>
        <p:spPr>
          <a:xfrm>
            <a:off x="7228315" y="3265597"/>
            <a:ext cx="365760" cy="365760"/>
          </a:xfrm>
          <a:prstGeom prst="ellipse">
            <a:avLst/>
          </a:prstGeom>
          <a:solidFill>
            <a:schemeClr val="bg1"/>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sp>
        <p:nvSpPr>
          <p:cNvPr id="95" name="Oval 94">
            <a:extLst>
              <a:ext uri="{FF2B5EF4-FFF2-40B4-BE49-F238E27FC236}">
                <a16:creationId xmlns:a16="http://schemas.microsoft.com/office/drawing/2014/main" id="{1F2E2B47-D7A6-44D4-AA92-4F6A756F4934}"/>
              </a:ext>
            </a:extLst>
          </p:cNvPr>
          <p:cNvSpPr/>
          <p:nvPr/>
        </p:nvSpPr>
        <p:spPr>
          <a:xfrm>
            <a:off x="7228109" y="4149907"/>
            <a:ext cx="365760" cy="365760"/>
          </a:xfrm>
          <a:prstGeom prst="ellipse">
            <a:avLst/>
          </a:prstGeom>
          <a:solidFill>
            <a:schemeClr val="bg1"/>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cxnSp>
        <p:nvCxnSpPr>
          <p:cNvPr id="96" name="Straight Arrow Connector 95">
            <a:extLst>
              <a:ext uri="{FF2B5EF4-FFF2-40B4-BE49-F238E27FC236}">
                <a16:creationId xmlns:a16="http://schemas.microsoft.com/office/drawing/2014/main" id="{B9963CD5-8F94-489E-A5D0-56CCE34CF25C}"/>
              </a:ext>
            </a:extLst>
          </p:cNvPr>
          <p:cNvCxnSpPr>
            <a:cxnSpLocks/>
            <a:stCxn id="52" idx="6"/>
            <a:endCxn id="92" idx="2"/>
          </p:cNvCxnSpPr>
          <p:nvPr/>
        </p:nvCxnSpPr>
        <p:spPr>
          <a:xfrm>
            <a:off x="6500926" y="2439420"/>
            <a:ext cx="727183" cy="2236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DC00277-FE8E-4B6D-9663-3650247BA04B}"/>
              </a:ext>
            </a:extLst>
          </p:cNvPr>
          <p:cNvCxnSpPr>
            <a:cxnSpLocks/>
            <a:stCxn id="80" idx="6"/>
            <a:endCxn id="92" idx="2"/>
          </p:cNvCxnSpPr>
          <p:nvPr/>
        </p:nvCxnSpPr>
        <p:spPr>
          <a:xfrm flipV="1">
            <a:off x="6519725" y="2461783"/>
            <a:ext cx="708384" cy="194954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79668A9B-6E88-4B6B-AD59-48A8F76B1AD9}"/>
              </a:ext>
            </a:extLst>
          </p:cNvPr>
          <p:cNvCxnSpPr>
            <a:cxnSpLocks/>
            <a:stCxn id="52" idx="6"/>
            <a:endCxn id="93" idx="2"/>
          </p:cNvCxnSpPr>
          <p:nvPr/>
        </p:nvCxnSpPr>
        <p:spPr>
          <a:xfrm>
            <a:off x="6500926" y="2439420"/>
            <a:ext cx="727183" cy="51571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B6FB1D53-B06A-49FC-907B-3932D49F6410}"/>
              </a:ext>
            </a:extLst>
          </p:cNvPr>
          <p:cNvCxnSpPr>
            <a:cxnSpLocks/>
            <a:stCxn id="52" idx="6"/>
            <a:endCxn id="94" idx="2"/>
          </p:cNvCxnSpPr>
          <p:nvPr/>
        </p:nvCxnSpPr>
        <p:spPr>
          <a:xfrm>
            <a:off x="6500926" y="2439420"/>
            <a:ext cx="727389" cy="100905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36C38A0D-8677-4C2A-993C-65942E8895CD}"/>
              </a:ext>
            </a:extLst>
          </p:cNvPr>
          <p:cNvCxnSpPr>
            <a:cxnSpLocks/>
            <a:stCxn id="52" idx="6"/>
            <a:endCxn id="95" idx="2"/>
          </p:cNvCxnSpPr>
          <p:nvPr/>
        </p:nvCxnSpPr>
        <p:spPr>
          <a:xfrm>
            <a:off x="6500926" y="2439420"/>
            <a:ext cx="727183" cy="189336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66708B74-53D5-4B2C-A5A0-45C8B62C7058}"/>
              </a:ext>
            </a:extLst>
          </p:cNvPr>
          <p:cNvCxnSpPr>
            <a:cxnSpLocks/>
            <a:stCxn id="80" idx="6"/>
            <a:endCxn id="93" idx="2"/>
          </p:cNvCxnSpPr>
          <p:nvPr/>
        </p:nvCxnSpPr>
        <p:spPr>
          <a:xfrm flipV="1">
            <a:off x="6519725" y="2955130"/>
            <a:ext cx="708384" cy="145619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CB1500FB-8794-4D43-8553-CCEA009EAAFF}"/>
              </a:ext>
            </a:extLst>
          </p:cNvPr>
          <p:cNvCxnSpPr>
            <a:cxnSpLocks/>
            <a:stCxn id="80" idx="6"/>
            <a:endCxn id="94" idx="2"/>
          </p:cNvCxnSpPr>
          <p:nvPr/>
        </p:nvCxnSpPr>
        <p:spPr>
          <a:xfrm flipV="1">
            <a:off x="6519725" y="3448477"/>
            <a:ext cx="708590" cy="96285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9018CF51-4B7A-4B58-87E4-B52DB68E9CC7}"/>
              </a:ext>
            </a:extLst>
          </p:cNvPr>
          <p:cNvCxnSpPr>
            <a:cxnSpLocks/>
            <a:stCxn id="80" idx="6"/>
            <a:endCxn id="95" idx="2"/>
          </p:cNvCxnSpPr>
          <p:nvPr/>
        </p:nvCxnSpPr>
        <p:spPr>
          <a:xfrm flipV="1">
            <a:off x="6519725" y="4332787"/>
            <a:ext cx="708384" cy="7854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3148F0B8-929A-4BC2-817F-FE08B03B3A72}"/>
              </a:ext>
            </a:extLst>
          </p:cNvPr>
          <p:cNvCxnSpPr>
            <a:cxnSpLocks/>
            <a:stCxn id="92" idx="6"/>
            <a:endCxn id="109" idx="2"/>
          </p:cNvCxnSpPr>
          <p:nvPr/>
        </p:nvCxnSpPr>
        <p:spPr>
          <a:xfrm flipV="1">
            <a:off x="7593869" y="2446879"/>
            <a:ext cx="409891" cy="1490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C885282F-0150-4A32-B237-A129DFC748F2}"/>
              </a:ext>
            </a:extLst>
          </p:cNvPr>
          <p:cNvGrpSpPr/>
          <p:nvPr/>
        </p:nvGrpSpPr>
        <p:grpSpPr>
          <a:xfrm>
            <a:off x="7377121" y="3725230"/>
            <a:ext cx="67531" cy="361696"/>
            <a:chOff x="6433228" y="2501114"/>
            <a:chExt cx="67531" cy="361696"/>
          </a:xfrm>
        </p:grpSpPr>
        <p:sp>
          <p:nvSpPr>
            <p:cNvPr id="106" name="Oval 105">
              <a:extLst>
                <a:ext uri="{FF2B5EF4-FFF2-40B4-BE49-F238E27FC236}">
                  <a16:creationId xmlns:a16="http://schemas.microsoft.com/office/drawing/2014/main" id="{30EC3437-2005-4DC9-B2D8-18912DB8656D}"/>
                </a:ext>
              </a:extLst>
            </p:cNvPr>
            <p:cNvSpPr/>
            <p:nvPr/>
          </p:nvSpPr>
          <p:spPr bwMode="auto">
            <a:xfrm rot="2748681">
              <a:off x="6437454" y="2501114"/>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7" name="Oval 106">
              <a:extLst>
                <a:ext uri="{FF2B5EF4-FFF2-40B4-BE49-F238E27FC236}">
                  <a16:creationId xmlns:a16="http://schemas.microsoft.com/office/drawing/2014/main" id="{4588D32D-6DB5-431C-AF2A-147A50DC2817}"/>
                </a:ext>
              </a:extLst>
            </p:cNvPr>
            <p:cNvSpPr/>
            <p:nvPr/>
          </p:nvSpPr>
          <p:spPr bwMode="auto">
            <a:xfrm rot="2748681">
              <a:off x="6435341" y="2650310"/>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8" name="Oval 107">
              <a:extLst>
                <a:ext uri="{FF2B5EF4-FFF2-40B4-BE49-F238E27FC236}">
                  <a16:creationId xmlns:a16="http://schemas.microsoft.com/office/drawing/2014/main" id="{073EE4BE-8F85-4FDE-A9F5-157DFFDB489D}"/>
                </a:ext>
              </a:extLst>
            </p:cNvPr>
            <p:cNvSpPr/>
            <p:nvPr/>
          </p:nvSpPr>
          <p:spPr bwMode="auto">
            <a:xfrm rot="2748681">
              <a:off x="6433228" y="2799505"/>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09" name="Oval 108">
            <a:extLst>
              <a:ext uri="{FF2B5EF4-FFF2-40B4-BE49-F238E27FC236}">
                <a16:creationId xmlns:a16="http://schemas.microsoft.com/office/drawing/2014/main" id="{500641F8-1479-49D1-B29B-D5864A722F0C}"/>
              </a:ext>
            </a:extLst>
          </p:cNvPr>
          <p:cNvSpPr/>
          <p:nvPr/>
        </p:nvSpPr>
        <p:spPr>
          <a:xfrm>
            <a:off x="8003760" y="2263999"/>
            <a:ext cx="365760" cy="365760"/>
          </a:xfrm>
          <a:prstGeom prst="ellipse">
            <a:avLst/>
          </a:prstGeom>
          <a:solidFill>
            <a:schemeClr val="bg1"/>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sp>
        <p:nvSpPr>
          <p:cNvPr id="110" name="Oval 109">
            <a:extLst>
              <a:ext uri="{FF2B5EF4-FFF2-40B4-BE49-F238E27FC236}">
                <a16:creationId xmlns:a16="http://schemas.microsoft.com/office/drawing/2014/main" id="{0C397B17-4255-4E33-9711-88EC2CC31285}"/>
              </a:ext>
            </a:extLst>
          </p:cNvPr>
          <p:cNvSpPr/>
          <p:nvPr/>
        </p:nvSpPr>
        <p:spPr>
          <a:xfrm>
            <a:off x="8003760" y="2757346"/>
            <a:ext cx="365760" cy="365760"/>
          </a:xfrm>
          <a:prstGeom prst="ellipse">
            <a:avLst/>
          </a:prstGeom>
          <a:solidFill>
            <a:schemeClr val="bg1"/>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sp>
        <p:nvSpPr>
          <p:cNvPr id="111" name="Oval 110">
            <a:extLst>
              <a:ext uri="{FF2B5EF4-FFF2-40B4-BE49-F238E27FC236}">
                <a16:creationId xmlns:a16="http://schemas.microsoft.com/office/drawing/2014/main" id="{F6AC16FE-C713-4ADE-80CC-36643D0B0546}"/>
              </a:ext>
            </a:extLst>
          </p:cNvPr>
          <p:cNvSpPr/>
          <p:nvPr/>
        </p:nvSpPr>
        <p:spPr>
          <a:xfrm>
            <a:off x="8003966" y="3250693"/>
            <a:ext cx="365760" cy="365760"/>
          </a:xfrm>
          <a:prstGeom prst="ellipse">
            <a:avLst/>
          </a:prstGeom>
          <a:solidFill>
            <a:schemeClr val="bg1"/>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sp>
        <p:nvSpPr>
          <p:cNvPr id="112" name="Oval 111">
            <a:extLst>
              <a:ext uri="{FF2B5EF4-FFF2-40B4-BE49-F238E27FC236}">
                <a16:creationId xmlns:a16="http://schemas.microsoft.com/office/drawing/2014/main" id="{E41E4621-AF8B-4337-B27B-16BE453F324B}"/>
              </a:ext>
            </a:extLst>
          </p:cNvPr>
          <p:cNvSpPr/>
          <p:nvPr/>
        </p:nvSpPr>
        <p:spPr>
          <a:xfrm>
            <a:off x="8003760" y="4135003"/>
            <a:ext cx="365760" cy="365760"/>
          </a:xfrm>
          <a:prstGeom prst="ellipse">
            <a:avLst/>
          </a:prstGeom>
          <a:solidFill>
            <a:schemeClr val="bg1"/>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grpSp>
        <p:nvGrpSpPr>
          <p:cNvPr id="113" name="Group 112">
            <a:extLst>
              <a:ext uri="{FF2B5EF4-FFF2-40B4-BE49-F238E27FC236}">
                <a16:creationId xmlns:a16="http://schemas.microsoft.com/office/drawing/2014/main" id="{20CA5AF1-7DAE-405D-88C4-32C48F6B9AFD}"/>
              </a:ext>
            </a:extLst>
          </p:cNvPr>
          <p:cNvGrpSpPr/>
          <p:nvPr/>
        </p:nvGrpSpPr>
        <p:grpSpPr>
          <a:xfrm>
            <a:off x="8152772" y="3725230"/>
            <a:ext cx="67531" cy="361696"/>
            <a:chOff x="7208879" y="2501114"/>
            <a:chExt cx="67531" cy="361696"/>
          </a:xfrm>
        </p:grpSpPr>
        <p:sp>
          <p:nvSpPr>
            <p:cNvPr id="114" name="Oval 113">
              <a:extLst>
                <a:ext uri="{FF2B5EF4-FFF2-40B4-BE49-F238E27FC236}">
                  <a16:creationId xmlns:a16="http://schemas.microsoft.com/office/drawing/2014/main" id="{5724F859-623B-45B9-9C28-94F466BB6BB4}"/>
                </a:ext>
              </a:extLst>
            </p:cNvPr>
            <p:cNvSpPr/>
            <p:nvPr/>
          </p:nvSpPr>
          <p:spPr bwMode="auto">
            <a:xfrm rot="2748681">
              <a:off x="7213105" y="2501114"/>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5" name="Oval 114">
              <a:extLst>
                <a:ext uri="{FF2B5EF4-FFF2-40B4-BE49-F238E27FC236}">
                  <a16:creationId xmlns:a16="http://schemas.microsoft.com/office/drawing/2014/main" id="{18C3493E-60DC-467A-8C18-1D7814087C9D}"/>
                </a:ext>
              </a:extLst>
            </p:cNvPr>
            <p:cNvSpPr/>
            <p:nvPr/>
          </p:nvSpPr>
          <p:spPr bwMode="auto">
            <a:xfrm rot="2748681">
              <a:off x="7210992" y="2650310"/>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6" name="Oval 115">
              <a:extLst>
                <a:ext uri="{FF2B5EF4-FFF2-40B4-BE49-F238E27FC236}">
                  <a16:creationId xmlns:a16="http://schemas.microsoft.com/office/drawing/2014/main" id="{25A71533-2045-4F27-8756-9EE439753F8C}"/>
                </a:ext>
              </a:extLst>
            </p:cNvPr>
            <p:cNvSpPr/>
            <p:nvPr/>
          </p:nvSpPr>
          <p:spPr bwMode="auto">
            <a:xfrm rot="2748681">
              <a:off x="7208879" y="2799505"/>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cxnSp>
        <p:nvCxnSpPr>
          <p:cNvPr id="117" name="Straight Arrow Connector 116">
            <a:extLst>
              <a:ext uri="{FF2B5EF4-FFF2-40B4-BE49-F238E27FC236}">
                <a16:creationId xmlns:a16="http://schemas.microsoft.com/office/drawing/2014/main" id="{46F99A77-4C57-4F93-A1F6-A7B97377E9CC}"/>
              </a:ext>
            </a:extLst>
          </p:cNvPr>
          <p:cNvCxnSpPr>
            <a:cxnSpLocks/>
            <a:stCxn id="92" idx="6"/>
            <a:endCxn id="110" idx="2"/>
          </p:cNvCxnSpPr>
          <p:nvPr/>
        </p:nvCxnSpPr>
        <p:spPr>
          <a:xfrm>
            <a:off x="7593869" y="2461783"/>
            <a:ext cx="409891" cy="47844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1745431A-C8AF-4F3E-BA98-30BA8F13D766}"/>
              </a:ext>
            </a:extLst>
          </p:cNvPr>
          <p:cNvCxnSpPr>
            <a:cxnSpLocks/>
            <a:stCxn id="92" idx="6"/>
            <a:endCxn id="111" idx="2"/>
          </p:cNvCxnSpPr>
          <p:nvPr/>
        </p:nvCxnSpPr>
        <p:spPr>
          <a:xfrm>
            <a:off x="7593869" y="2461783"/>
            <a:ext cx="410097" cy="97179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A0BC6251-C9D7-4D71-9CEE-1DA6E7316D04}"/>
              </a:ext>
            </a:extLst>
          </p:cNvPr>
          <p:cNvCxnSpPr>
            <a:cxnSpLocks/>
            <a:stCxn id="92" idx="6"/>
            <a:endCxn id="112" idx="2"/>
          </p:cNvCxnSpPr>
          <p:nvPr/>
        </p:nvCxnSpPr>
        <p:spPr>
          <a:xfrm>
            <a:off x="7593869" y="2461783"/>
            <a:ext cx="409891" cy="185610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7B5673D2-A9D9-4201-B752-CDF39AAD75C0}"/>
              </a:ext>
            </a:extLst>
          </p:cNvPr>
          <p:cNvCxnSpPr>
            <a:cxnSpLocks/>
            <a:stCxn id="93" idx="6"/>
            <a:endCxn id="110" idx="2"/>
          </p:cNvCxnSpPr>
          <p:nvPr/>
        </p:nvCxnSpPr>
        <p:spPr>
          <a:xfrm flipV="1">
            <a:off x="7593869" y="2940226"/>
            <a:ext cx="409891" cy="1490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ECA2F914-545C-4CF3-9B5B-B3E73A771979}"/>
              </a:ext>
            </a:extLst>
          </p:cNvPr>
          <p:cNvCxnSpPr>
            <a:cxnSpLocks/>
            <a:stCxn id="93" idx="6"/>
            <a:endCxn id="111" idx="2"/>
          </p:cNvCxnSpPr>
          <p:nvPr/>
        </p:nvCxnSpPr>
        <p:spPr>
          <a:xfrm>
            <a:off x="7593869" y="2955130"/>
            <a:ext cx="410097" cy="47844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247FE442-A497-45ED-8F08-AB5E52121671}"/>
              </a:ext>
            </a:extLst>
          </p:cNvPr>
          <p:cNvCxnSpPr>
            <a:cxnSpLocks/>
            <a:stCxn id="93" idx="6"/>
            <a:endCxn id="112" idx="2"/>
          </p:cNvCxnSpPr>
          <p:nvPr/>
        </p:nvCxnSpPr>
        <p:spPr>
          <a:xfrm>
            <a:off x="7593869" y="2955130"/>
            <a:ext cx="409891" cy="13627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6AF71C8B-6941-4BA9-BAE3-2AF7356BD2E2}"/>
              </a:ext>
            </a:extLst>
          </p:cNvPr>
          <p:cNvCxnSpPr>
            <a:cxnSpLocks/>
            <a:stCxn id="93" idx="6"/>
            <a:endCxn id="109" idx="2"/>
          </p:cNvCxnSpPr>
          <p:nvPr/>
        </p:nvCxnSpPr>
        <p:spPr>
          <a:xfrm flipV="1">
            <a:off x="7593869" y="2446879"/>
            <a:ext cx="409891" cy="50825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46E98DD6-A84B-47E9-AC1B-D98F7583DC59}"/>
              </a:ext>
            </a:extLst>
          </p:cNvPr>
          <p:cNvCxnSpPr>
            <a:cxnSpLocks/>
            <a:stCxn id="94" idx="6"/>
            <a:endCxn id="110" idx="2"/>
          </p:cNvCxnSpPr>
          <p:nvPr/>
        </p:nvCxnSpPr>
        <p:spPr>
          <a:xfrm flipV="1">
            <a:off x="7594075" y="2940226"/>
            <a:ext cx="409685" cy="50825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05931F4A-4FBA-4A68-9596-EA88EEC5AC73}"/>
              </a:ext>
            </a:extLst>
          </p:cNvPr>
          <p:cNvCxnSpPr>
            <a:cxnSpLocks/>
            <a:stCxn id="94" idx="6"/>
            <a:endCxn id="109" idx="2"/>
          </p:cNvCxnSpPr>
          <p:nvPr/>
        </p:nvCxnSpPr>
        <p:spPr>
          <a:xfrm flipV="1">
            <a:off x="7594075" y="2446879"/>
            <a:ext cx="409685" cy="1001598"/>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46EB2B6E-8501-4991-9268-FAD38702A799}"/>
              </a:ext>
            </a:extLst>
          </p:cNvPr>
          <p:cNvCxnSpPr>
            <a:cxnSpLocks/>
            <a:stCxn id="95" idx="6"/>
            <a:endCxn id="110" idx="2"/>
          </p:cNvCxnSpPr>
          <p:nvPr/>
        </p:nvCxnSpPr>
        <p:spPr>
          <a:xfrm flipV="1">
            <a:off x="7593869" y="2940226"/>
            <a:ext cx="409891" cy="139256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1247BC51-DFF9-4C33-BA58-5A1E7D538D1A}"/>
              </a:ext>
            </a:extLst>
          </p:cNvPr>
          <p:cNvCxnSpPr>
            <a:cxnSpLocks/>
            <a:stCxn id="94" idx="6"/>
            <a:endCxn id="111" idx="2"/>
          </p:cNvCxnSpPr>
          <p:nvPr/>
        </p:nvCxnSpPr>
        <p:spPr>
          <a:xfrm flipV="1">
            <a:off x="7594075" y="3433573"/>
            <a:ext cx="409891" cy="1490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9D60529F-B4E7-4FFF-8A6B-41BA868F5CAC}"/>
              </a:ext>
            </a:extLst>
          </p:cNvPr>
          <p:cNvCxnSpPr>
            <a:cxnSpLocks/>
            <a:stCxn id="94" idx="6"/>
            <a:endCxn id="112" idx="2"/>
          </p:cNvCxnSpPr>
          <p:nvPr/>
        </p:nvCxnSpPr>
        <p:spPr>
          <a:xfrm>
            <a:off x="7594075" y="3448477"/>
            <a:ext cx="409685" cy="86940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7B1C3847-277C-465E-9A96-999C58B700FC}"/>
              </a:ext>
            </a:extLst>
          </p:cNvPr>
          <p:cNvCxnSpPr>
            <a:cxnSpLocks/>
            <a:stCxn id="95" idx="6"/>
            <a:endCxn id="112" idx="2"/>
          </p:cNvCxnSpPr>
          <p:nvPr/>
        </p:nvCxnSpPr>
        <p:spPr>
          <a:xfrm flipV="1">
            <a:off x="7593869" y="4317883"/>
            <a:ext cx="409891" cy="1490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6CD73446-6BF7-4EC1-A156-3EE79CB612F2}"/>
              </a:ext>
            </a:extLst>
          </p:cNvPr>
          <p:cNvCxnSpPr>
            <a:cxnSpLocks/>
            <a:stCxn id="95" idx="6"/>
            <a:endCxn id="111" idx="2"/>
          </p:cNvCxnSpPr>
          <p:nvPr/>
        </p:nvCxnSpPr>
        <p:spPr>
          <a:xfrm flipV="1">
            <a:off x="7593869" y="3433573"/>
            <a:ext cx="410097" cy="89921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EE6B2BB4-7780-47A5-A99A-BB638AD146F0}"/>
              </a:ext>
            </a:extLst>
          </p:cNvPr>
          <p:cNvCxnSpPr>
            <a:cxnSpLocks/>
            <a:stCxn id="95" idx="6"/>
            <a:endCxn id="109" idx="2"/>
          </p:cNvCxnSpPr>
          <p:nvPr/>
        </p:nvCxnSpPr>
        <p:spPr>
          <a:xfrm flipV="1">
            <a:off x="7593869" y="2446879"/>
            <a:ext cx="409891" cy="1885908"/>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69D32413-16B0-41F4-8808-CEE36F3D4C55}"/>
              </a:ext>
            </a:extLst>
          </p:cNvPr>
          <p:cNvSpPr/>
          <p:nvPr/>
        </p:nvSpPr>
        <p:spPr>
          <a:xfrm>
            <a:off x="9459917" y="2263999"/>
            <a:ext cx="365760" cy="365760"/>
          </a:xfrm>
          <a:prstGeom prst="ellipse">
            <a:avLst/>
          </a:prstGeom>
          <a:solidFill>
            <a:schemeClr val="bg1"/>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sp>
        <p:nvSpPr>
          <p:cNvPr id="133" name="Oval 132">
            <a:extLst>
              <a:ext uri="{FF2B5EF4-FFF2-40B4-BE49-F238E27FC236}">
                <a16:creationId xmlns:a16="http://schemas.microsoft.com/office/drawing/2014/main" id="{24F79372-DD6D-4237-B1D3-C55FC1EE7490}"/>
              </a:ext>
            </a:extLst>
          </p:cNvPr>
          <p:cNvSpPr/>
          <p:nvPr/>
        </p:nvSpPr>
        <p:spPr>
          <a:xfrm>
            <a:off x="9459917" y="2757346"/>
            <a:ext cx="365760" cy="365760"/>
          </a:xfrm>
          <a:prstGeom prst="ellipse">
            <a:avLst/>
          </a:prstGeom>
          <a:solidFill>
            <a:schemeClr val="bg1"/>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sp>
        <p:nvSpPr>
          <p:cNvPr id="134" name="Oval 133">
            <a:extLst>
              <a:ext uri="{FF2B5EF4-FFF2-40B4-BE49-F238E27FC236}">
                <a16:creationId xmlns:a16="http://schemas.microsoft.com/office/drawing/2014/main" id="{8DF7856E-F4EF-4695-8096-04072CDC7308}"/>
              </a:ext>
            </a:extLst>
          </p:cNvPr>
          <p:cNvSpPr/>
          <p:nvPr/>
        </p:nvSpPr>
        <p:spPr>
          <a:xfrm>
            <a:off x="9460123" y="3250693"/>
            <a:ext cx="365760" cy="365760"/>
          </a:xfrm>
          <a:prstGeom prst="ellipse">
            <a:avLst/>
          </a:prstGeom>
          <a:solidFill>
            <a:schemeClr val="bg1"/>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sp>
        <p:nvSpPr>
          <p:cNvPr id="135" name="Oval 134">
            <a:extLst>
              <a:ext uri="{FF2B5EF4-FFF2-40B4-BE49-F238E27FC236}">
                <a16:creationId xmlns:a16="http://schemas.microsoft.com/office/drawing/2014/main" id="{DE6ADC39-0938-496C-86BC-E396F3354F69}"/>
              </a:ext>
            </a:extLst>
          </p:cNvPr>
          <p:cNvSpPr/>
          <p:nvPr/>
        </p:nvSpPr>
        <p:spPr>
          <a:xfrm>
            <a:off x="9459917" y="4135003"/>
            <a:ext cx="365760" cy="365760"/>
          </a:xfrm>
          <a:prstGeom prst="ellipse">
            <a:avLst/>
          </a:prstGeom>
          <a:solidFill>
            <a:schemeClr val="bg1"/>
          </a:solid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grpSp>
        <p:nvGrpSpPr>
          <p:cNvPr id="136" name="Group 135">
            <a:extLst>
              <a:ext uri="{FF2B5EF4-FFF2-40B4-BE49-F238E27FC236}">
                <a16:creationId xmlns:a16="http://schemas.microsoft.com/office/drawing/2014/main" id="{346015CE-F81E-4274-B878-7468F0C57A60}"/>
              </a:ext>
            </a:extLst>
          </p:cNvPr>
          <p:cNvGrpSpPr/>
          <p:nvPr/>
        </p:nvGrpSpPr>
        <p:grpSpPr>
          <a:xfrm>
            <a:off x="9608929" y="3725230"/>
            <a:ext cx="67531" cy="361696"/>
            <a:chOff x="8399567" y="2501114"/>
            <a:chExt cx="67531" cy="361696"/>
          </a:xfrm>
        </p:grpSpPr>
        <p:sp>
          <p:nvSpPr>
            <p:cNvPr id="137" name="Oval 136">
              <a:extLst>
                <a:ext uri="{FF2B5EF4-FFF2-40B4-BE49-F238E27FC236}">
                  <a16:creationId xmlns:a16="http://schemas.microsoft.com/office/drawing/2014/main" id="{C9210552-5C7B-438F-9A9C-27693A805548}"/>
                </a:ext>
              </a:extLst>
            </p:cNvPr>
            <p:cNvSpPr/>
            <p:nvPr/>
          </p:nvSpPr>
          <p:spPr bwMode="auto">
            <a:xfrm rot="2748681">
              <a:off x="8403793" y="2501114"/>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8" name="Oval 137">
              <a:extLst>
                <a:ext uri="{FF2B5EF4-FFF2-40B4-BE49-F238E27FC236}">
                  <a16:creationId xmlns:a16="http://schemas.microsoft.com/office/drawing/2014/main" id="{A455D067-4298-4C54-9B1B-30490442A6BF}"/>
                </a:ext>
              </a:extLst>
            </p:cNvPr>
            <p:cNvSpPr/>
            <p:nvPr/>
          </p:nvSpPr>
          <p:spPr bwMode="auto">
            <a:xfrm rot="2748681">
              <a:off x="8401680" y="2650310"/>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9" name="Oval 138">
              <a:extLst>
                <a:ext uri="{FF2B5EF4-FFF2-40B4-BE49-F238E27FC236}">
                  <a16:creationId xmlns:a16="http://schemas.microsoft.com/office/drawing/2014/main" id="{212D92D1-ECC3-4F2E-B13E-ED43E29FEBBB}"/>
                </a:ext>
              </a:extLst>
            </p:cNvPr>
            <p:cNvSpPr/>
            <p:nvPr/>
          </p:nvSpPr>
          <p:spPr bwMode="auto">
            <a:xfrm rot="2748681">
              <a:off x="8399567" y="2799505"/>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40" name="Group 139">
            <a:extLst>
              <a:ext uri="{FF2B5EF4-FFF2-40B4-BE49-F238E27FC236}">
                <a16:creationId xmlns:a16="http://schemas.microsoft.com/office/drawing/2014/main" id="{761DAF76-6619-4D6E-9DE6-8774D01BF736}"/>
              </a:ext>
            </a:extLst>
          </p:cNvPr>
          <p:cNvGrpSpPr/>
          <p:nvPr/>
        </p:nvGrpSpPr>
        <p:grpSpPr>
          <a:xfrm>
            <a:off x="8546699" y="3245026"/>
            <a:ext cx="361639" cy="70500"/>
            <a:chOff x="7602806" y="2020910"/>
            <a:chExt cx="361639" cy="70500"/>
          </a:xfrm>
        </p:grpSpPr>
        <p:sp>
          <p:nvSpPr>
            <p:cNvPr id="141" name="Oval 140">
              <a:extLst>
                <a:ext uri="{FF2B5EF4-FFF2-40B4-BE49-F238E27FC236}">
                  <a16:creationId xmlns:a16="http://schemas.microsoft.com/office/drawing/2014/main" id="{9B4C8D41-2A15-4E04-AC35-D92A7AABCBEC}"/>
                </a:ext>
              </a:extLst>
            </p:cNvPr>
            <p:cNvSpPr/>
            <p:nvPr/>
          </p:nvSpPr>
          <p:spPr bwMode="auto">
            <a:xfrm rot="18982887">
              <a:off x="7602806" y="2020910"/>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2" name="Oval 141">
              <a:extLst>
                <a:ext uri="{FF2B5EF4-FFF2-40B4-BE49-F238E27FC236}">
                  <a16:creationId xmlns:a16="http://schemas.microsoft.com/office/drawing/2014/main" id="{CD597946-6FE6-4EAF-8944-259048ED873A}"/>
                </a:ext>
              </a:extLst>
            </p:cNvPr>
            <p:cNvSpPr/>
            <p:nvPr/>
          </p:nvSpPr>
          <p:spPr bwMode="auto">
            <a:xfrm rot="18982887">
              <a:off x="7751973" y="2024508"/>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3" name="Oval 142">
              <a:extLst>
                <a:ext uri="{FF2B5EF4-FFF2-40B4-BE49-F238E27FC236}">
                  <a16:creationId xmlns:a16="http://schemas.microsoft.com/office/drawing/2014/main" id="{B338B661-9B74-4829-8698-D070FD98EDDA}"/>
                </a:ext>
              </a:extLst>
            </p:cNvPr>
            <p:cNvSpPr/>
            <p:nvPr/>
          </p:nvSpPr>
          <p:spPr bwMode="auto">
            <a:xfrm rot="18982887">
              <a:off x="7901140" y="2028105"/>
              <a:ext cx="63305" cy="63305"/>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44" name="Oval 143">
            <a:extLst>
              <a:ext uri="{FF2B5EF4-FFF2-40B4-BE49-F238E27FC236}">
                <a16:creationId xmlns:a16="http://schemas.microsoft.com/office/drawing/2014/main" id="{87855448-96F3-4E92-B3F6-6FA5ADA17C60}"/>
              </a:ext>
            </a:extLst>
          </p:cNvPr>
          <p:cNvSpPr/>
          <p:nvPr/>
        </p:nvSpPr>
        <p:spPr>
          <a:xfrm>
            <a:off x="10650605" y="3134488"/>
            <a:ext cx="365760" cy="365760"/>
          </a:xfrm>
          <a:prstGeom prst="ellipse">
            <a:avLst/>
          </a:prstGeom>
          <a:pattFill prst="wdUpDiag">
            <a:fgClr>
              <a:schemeClr val="accent2">
                <a:lumMod val="75000"/>
              </a:schemeClr>
            </a:fgClr>
            <a:bgClr>
              <a:schemeClr val="bg1"/>
            </a:bgClr>
          </a:patt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sp>
        <p:nvSpPr>
          <p:cNvPr id="145" name="Oval 144">
            <a:extLst>
              <a:ext uri="{FF2B5EF4-FFF2-40B4-BE49-F238E27FC236}">
                <a16:creationId xmlns:a16="http://schemas.microsoft.com/office/drawing/2014/main" id="{ED21D09A-CD85-45E3-9AC5-DD6EA1FF3576}"/>
              </a:ext>
            </a:extLst>
          </p:cNvPr>
          <p:cNvSpPr/>
          <p:nvPr/>
        </p:nvSpPr>
        <p:spPr>
          <a:xfrm>
            <a:off x="10650605" y="2606710"/>
            <a:ext cx="365760" cy="365760"/>
          </a:xfrm>
          <a:prstGeom prst="ellipse">
            <a:avLst/>
          </a:prstGeom>
          <a:pattFill prst="wdUpDiag">
            <a:fgClr>
              <a:schemeClr val="accent2">
                <a:lumMod val="75000"/>
              </a:schemeClr>
            </a:fgClr>
            <a:bgClr>
              <a:schemeClr val="bg1"/>
            </a:bgClr>
          </a:patt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sp>
        <p:nvSpPr>
          <p:cNvPr id="146" name="Oval 145">
            <a:extLst>
              <a:ext uri="{FF2B5EF4-FFF2-40B4-BE49-F238E27FC236}">
                <a16:creationId xmlns:a16="http://schemas.microsoft.com/office/drawing/2014/main" id="{176DB21A-FC4E-4AEF-A2E9-9C867BCEB2C0}"/>
              </a:ext>
            </a:extLst>
          </p:cNvPr>
          <p:cNvSpPr/>
          <p:nvPr/>
        </p:nvSpPr>
        <p:spPr>
          <a:xfrm>
            <a:off x="10650605" y="3678439"/>
            <a:ext cx="365760" cy="365760"/>
          </a:xfrm>
          <a:prstGeom prst="ellipse">
            <a:avLst/>
          </a:prstGeom>
          <a:pattFill prst="wdUpDiag">
            <a:fgClr>
              <a:schemeClr val="accent2">
                <a:lumMod val="75000"/>
              </a:schemeClr>
            </a:fgClr>
            <a:bgClr>
              <a:schemeClr val="bg1"/>
            </a:bgClr>
          </a:patt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tx1"/>
                </a:solidFill>
              </a:ln>
            </a:endParaRPr>
          </a:p>
        </p:txBody>
      </p:sp>
      <p:cxnSp>
        <p:nvCxnSpPr>
          <p:cNvPr id="147" name="Straight Arrow Connector 146">
            <a:extLst>
              <a:ext uri="{FF2B5EF4-FFF2-40B4-BE49-F238E27FC236}">
                <a16:creationId xmlns:a16="http://schemas.microsoft.com/office/drawing/2014/main" id="{CBAD56B8-A0DB-4C1A-AF72-63D94E353AED}"/>
              </a:ext>
            </a:extLst>
          </p:cNvPr>
          <p:cNvCxnSpPr>
            <a:cxnSpLocks/>
            <a:stCxn id="132" idx="6"/>
            <a:endCxn id="145" idx="2"/>
          </p:cNvCxnSpPr>
          <p:nvPr/>
        </p:nvCxnSpPr>
        <p:spPr>
          <a:xfrm>
            <a:off x="9825677" y="2446879"/>
            <a:ext cx="824928" cy="34271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EF3792C7-1E5B-45B5-96AE-6EA1FD281619}"/>
              </a:ext>
            </a:extLst>
          </p:cNvPr>
          <p:cNvCxnSpPr>
            <a:cxnSpLocks/>
            <a:stCxn id="132" idx="6"/>
            <a:endCxn id="144" idx="2"/>
          </p:cNvCxnSpPr>
          <p:nvPr/>
        </p:nvCxnSpPr>
        <p:spPr>
          <a:xfrm>
            <a:off x="9825677" y="2446879"/>
            <a:ext cx="824928" cy="87048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1A171B7E-839C-4638-84AB-56B70CC38D03}"/>
              </a:ext>
            </a:extLst>
          </p:cNvPr>
          <p:cNvCxnSpPr>
            <a:cxnSpLocks/>
            <a:stCxn id="132" idx="6"/>
            <a:endCxn id="146" idx="2"/>
          </p:cNvCxnSpPr>
          <p:nvPr/>
        </p:nvCxnSpPr>
        <p:spPr>
          <a:xfrm>
            <a:off x="9825677" y="2446879"/>
            <a:ext cx="824928" cy="141444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7304810A-1B97-49D7-83B3-4537F200B5BD}"/>
              </a:ext>
            </a:extLst>
          </p:cNvPr>
          <p:cNvCxnSpPr>
            <a:cxnSpLocks/>
            <a:stCxn id="133" idx="6"/>
            <a:endCxn id="144" idx="2"/>
          </p:cNvCxnSpPr>
          <p:nvPr/>
        </p:nvCxnSpPr>
        <p:spPr>
          <a:xfrm>
            <a:off x="9825677" y="2940226"/>
            <a:ext cx="824928" cy="37714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506C0B6C-0606-4286-832D-3EB50B1C3B0A}"/>
              </a:ext>
            </a:extLst>
          </p:cNvPr>
          <p:cNvCxnSpPr>
            <a:cxnSpLocks/>
            <a:stCxn id="133" idx="6"/>
            <a:endCxn id="146" idx="2"/>
          </p:cNvCxnSpPr>
          <p:nvPr/>
        </p:nvCxnSpPr>
        <p:spPr>
          <a:xfrm>
            <a:off x="9825677" y="2940226"/>
            <a:ext cx="824928" cy="92109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B40780D6-AE07-4ED1-8FA6-7BDEE08B00F3}"/>
              </a:ext>
            </a:extLst>
          </p:cNvPr>
          <p:cNvCxnSpPr>
            <a:cxnSpLocks/>
            <a:stCxn id="133" idx="6"/>
            <a:endCxn id="145" idx="2"/>
          </p:cNvCxnSpPr>
          <p:nvPr/>
        </p:nvCxnSpPr>
        <p:spPr>
          <a:xfrm flipV="1">
            <a:off x="9825677" y="2789590"/>
            <a:ext cx="824928" cy="15063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39303D39-6267-4421-9D5E-D59EB54DE497}"/>
              </a:ext>
            </a:extLst>
          </p:cNvPr>
          <p:cNvCxnSpPr>
            <a:cxnSpLocks/>
            <a:stCxn id="134" idx="6"/>
            <a:endCxn id="146" idx="2"/>
          </p:cNvCxnSpPr>
          <p:nvPr/>
        </p:nvCxnSpPr>
        <p:spPr>
          <a:xfrm>
            <a:off x="9825883" y="3433573"/>
            <a:ext cx="824722" cy="42774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DDB203D1-3A09-4FC4-A710-0D4B7376AA6F}"/>
              </a:ext>
            </a:extLst>
          </p:cNvPr>
          <p:cNvCxnSpPr>
            <a:cxnSpLocks/>
            <a:stCxn id="135" idx="6"/>
            <a:endCxn id="146" idx="2"/>
          </p:cNvCxnSpPr>
          <p:nvPr/>
        </p:nvCxnSpPr>
        <p:spPr>
          <a:xfrm flipV="1">
            <a:off x="9825677" y="3861319"/>
            <a:ext cx="824928" cy="45656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F4A3F307-1D17-457A-AC52-D99755628AE0}"/>
              </a:ext>
            </a:extLst>
          </p:cNvPr>
          <p:cNvCxnSpPr>
            <a:cxnSpLocks/>
            <a:stCxn id="135" idx="6"/>
            <a:endCxn id="144" idx="2"/>
          </p:cNvCxnSpPr>
          <p:nvPr/>
        </p:nvCxnSpPr>
        <p:spPr>
          <a:xfrm flipV="1">
            <a:off x="9825677" y="3317368"/>
            <a:ext cx="824928" cy="1000515"/>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CC38361B-992D-4EB1-90BA-C7890DB24D8B}"/>
              </a:ext>
            </a:extLst>
          </p:cNvPr>
          <p:cNvCxnSpPr>
            <a:cxnSpLocks/>
            <a:stCxn id="134" idx="6"/>
            <a:endCxn id="144" idx="2"/>
          </p:cNvCxnSpPr>
          <p:nvPr/>
        </p:nvCxnSpPr>
        <p:spPr>
          <a:xfrm flipV="1">
            <a:off x="9825883" y="3317368"/>
            <a:ext cx="824722" cy="116205"/>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762DAB5C-7FEF-4CB5-AE16-C61052DFFA0C}"/>
              </a:ext>
            </a:extLst>
          </p:cNvPr>
          <p:cNvCxnSpPr>
            <a:cxnSpLocks/>
            <a:stCxn id="135" idx="6"/>
            <a:endCxn id="145" idx="2"/>
          </p:cNvCxnSpPr>
          <p:nvPr/>
        </p:nvCxnSpPr>
        <p:spPr>
          <a:xfrm flipV="1">
            <a:off x="9825677" y="2789590"/>
            <a:ext cx="824928" cy="152829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17F833FF-3675-45FD-9344-1EEE27FCE4FC}"/>
              </a:ext>
            </a:extLst>
          </p:cNvPr>
          <p:cNvCxnSpPr>
            <a:cxnSpLocks/>
            <a:stCxn id="134" idx="6"/>
            <a:endCxn id="145" idx="2"/>
          </p:cNvCxnSpPr>
          <p:nvPr/>
        </p:nvCxnSpPr>
        <p:spPr>
          <a:xfrm flipV="1">
            <a:off x="9825883" y="2789590"/>
            <a:ext cx="824722" cy="64398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9" name="Left Brace 158">
            <a:extLst>
              <a:ext uri="{FF2B5EF4-FFF2-40B4-BE49-F238E27FC236}">
                <a16:creationId xmlns:a16="http://schemas.microsoft.com/office/drawing/2014/main" id="{89441804-7323-4FF8-8383-74CB60BCE02D}"/>
              </a:ext>
            </a:extLst>
          </p:cNvPr>
          <p:cNvSpPr/>
          <p:nvPr/>
        </p:nvSpPr>
        <p:spPr>
          <a:xfrm rot="2151882">
            <a:off x="1499035" y="1419727"/>
            <a:ext cx="307276" cy="2319461"/>
          </a:xfrm>
          <a:prstGeom prst="leftBrace">
            <a:avLst>
              <a:gd name="adj1" fmla="val 46055"/>
              <a:gd name="adj2" fmla="val 50000"/>
            </a:avLst>
          </a:prstGeom>
          <a:ln w="2857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TextBox 159">
            <a:extLst>
              <a:ext uri="{FF2B5EF4-FFF2-40B4-BE49-F238E27FC236}">
                <a16:creationId xmlns:a16="http://schemas.microsoft.com/office/drawing/2014/main" id="{CA4BCD6F-B0AD-4A60-B1F0-20E3CCB5D983}"/>
              </a:ext>
            </a:extLst>
          </p:cNvPr>
          <p:cNvSpPr txBox="1"/>
          <p:nvPr/>
        </p:nvSpPr>
        <p:spPr>
          <a:xfrm rot="18499264">
            <a:off x="621806" y="2051520"/>
            <a:ext cx="1569262" cy="332399"/>
          </a:xfrm>
          <a:prstGeom prst="rect">
            <a:avLst/>
          </a:prstGeom>
          <a:noFill/>
        </p:spPr>
        <p:txBody>
          <a:bodyPr wrap="square" lIns="0" tIns="0" rIns="0" bIns="0" rtlCol="0">
            <a:spAutoFit/>
          </a:bodyPr>
          <a:lstStyle/>
          <a:p>
            <a:pPr algn="ctr">
              <a:lnSpc>
                <a:spcPct val="90000"/>
              </a:lnSpc>
              <a:spcAft>
                <a:spcPts val="600"/>
              </a:spcAft>
            </a:pPr>
            <a:r>
              <a:rPr lang="en-US" sz="2400" b="1" dirty="0"/>
              <a:t>Channels</a:t>
            </a:r>
          </a:p>
        </p:txBody>
      </p:sp>
      <p:sp>
        <p:nvSpPr>
          <p:cNvPr id="161" name="Left Brace 160">
            <a:extLst>
              <a:ext uri="{FF2B5EF4-FFF2-40B4-BE49-F238E27FC236}">
                <a16:creationId xmlns:a16="http://schemas.microsoft.com/office/drawing/2014/main" id="{99B7F7D7-0FAB-4B09-BE4B-4A0462D216D6}"/>
              </a:ext>
            </a:extLst>
          </p:cNvPr>
          <p:cNvSpPr/>
          <p:nvPr/>
        </p:nvSpPr>
        <p:spPr>
          <a:xfrm rot="16200000">
            <a:off x="1478907" y="5241930"/>
            <a:ext cx="242007" cy="660724"/>
          </a:xfrm>
          <a:prstGeom prst="leftBrace">
            <a:avLst>
              <a:gd name="adj1" fmla="val 57269"/>
              <a:gd name="adj2" fmla="val 50000"/>
            </a:avLst>
          </a:prstGeom>
          <a:ln w="2857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TextBox 161">
            <a:extLst>
              <a:ext uri="{FF2B5EF4-FFF2-40B4-BE49-F238E27FC236}">
                <a16:creationId xmlns:a16="http://schemas.microsoft.com/office/drawing/2014/main" id="{52CDB1F5-1BE1-437D-89F1-2BB8C6424829}"/>
              </a:ext>
            </a:extLst>
          </p:cNvPr>
          <p:cNvSpPr txBox="1"/>
          <p:nvPr/>
        </p:nvSpPr>
        <p:spPr>
          <a:xfrm>
            <a:off x="1208000" y="5871929"/>
            <a:ext cx="807137" cy="332399"/>
          </a:xfrm>
          <a:prstGeom prst="rect">
            <a:avLst/>
          </a:prstGeom>
          <a:noFill/>
        </p:spPr>
        <p:txBody>
          <a:bodyPr wrap="square" lIns="0" tIns="0" rIns="0" bIns="0" rtlCol="0">
            <a:spAutoFit/>
          </a:bodyPr>
          <a:lstStyle/>
          <a:p>
            <a:pPr algn="ctr">
              <a:lnSpc>
                <a:spcPct val="90000"/>
              </a:lnSpc>
              <a:spcAft>
                <a:spcPts val="600"/>
              </a:spcAft>
            </a:pPr>
            <a:r>
              <a:rPr lang="en-US" sz="2400" b="1" dirty="0"/>
              <a:t>Input</a:t>
            </a:r>
          </a:p>
        </p:txBody>
      </p:sp>
      <p:sp>
        <p:nvSpPr>
          <p:cNvPr id="163" name="Left Brace 162">
            <a:extLst>
              <a:ext uri="{FF2B5EF4-FFF2-40B4-BE49-F238E27FC236}">
                <a16:creationId xmlns:a16="http://schemas.microsoft.com/office/drawing/2014/main" id="{107BCDEB-CFCE-4213-AAC9-B32871D7D1FC}"/>
              </a:ext>
            </a:extLst>
          </p:cNvPr>
          <p:cNvSpPr/>
          <p:nvPr/>
        </p:nvSpPr>
        <p:spPr>
          <a:xfrm rot="16200000">
            <a:off x="4487717" y="3744557"/>
            <a:ext cx="307276" cy="3719148"/>
          </a:xfrm>
          <a:prstGeom prst="leftBrace">
            <a:avLst>
              <a:gd name="adj1" fmla="val 46055"/>
              <a:gd name="adj2" fmla="val 50000"/>
            </a:avLst>
          </a:prstGeom>
          <a:ln w="2857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TextBox 163">
            <a:extLst>
              <a:ext uri="{FF2B5EF4-FFF2-40B4-BE49-F238E27FC236}">
                <a16:creationId xmlns:a16="http://schemas.microsoft.com/office/drawing/2014/main" id="{8BA6C852-B179-44B5-A132-D6EE3EC7905C}"/>
              </a:ext>
            </a:extLst>
          </p:cNvPr>
          <p:cNvSpPr txBox="1"/>
          <p:nvPr/>
        </p:nvSpPr>
        <p:spPr>
          <a:xfrm>
            <a:off x="2781781" y="5871929"/>
            <a:ext cx="3737943" cy="332399"/>
          </a:xfrm>
          <a:prstGeom prst="rect">
            <a:avLst/>
          </a:prstGeom>
          <a:noFill/>
        </p:spPr>
        <p:txBody>
          <a:bodyPr wrap="square" lIns="0" tIns="0" rIns="0" bIns="0" rtlCol="0">
            <a:spAutoFit/>
          </a:bodyPr>
          <a:lstStyle/>
          <a:p>
            <a:pPr algn="ctr">
              <a:lnSpc>
                <a:spcPct val="90000"/>
              </a:lnSpc>
              <a:spcAft>
                <a:spcPts val="600"/>
              </a:spcAft>
            </a:pPr>
            <a:r>
              <a:rPr lang="en-US" sz="2400" b="1" dirty="0"/>
              <a:t>Partially-connected layers</a:t>
            </a:r>
          </a:p>
        </p:txBody>
      </p:sp>
      <p:sp>
        <p:nvSpPr>
          <p:cNvPr id="165" name="Left Brace 164">
            <a:extLst>
              <a:ext uri="{FF2B5EF4-FFF2-40B4-BE49-F238E27FC236}">
                <a16:creationId xmlns:a16="http://schemas.microsoft.com/office/drawing/2014/main" id="{765241BC-01E8-4197-925F-6A022C419CEB}"/>
              </a:ext>
            </a:extLst>
          </p:cNvPr>
          <p:cNvSpPr/>
          <p:nvPr/>
        </p:nvSpPr>
        <p:spPr>
          <a:xfrm rot="16200000">
            <a:off x="8310245" y="4043388"/>
            <a:ext cx="307276" cy="3095628"/>
          </a:xfrm>
          <a:prstGeom prst="leftBrace">
            <a:avLst>
              <a:gd name="adj1" fmla="val 46055"/>
              <a:gd name="adj2" fmla="val 50000"/>
            </a:avLst>
          </a:prstGeom>
          <a:ln w="2857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TextBox 165">
            <a:extLst>
              <a:ext uri="{FF2B5EF4-FFF2-40B4-BE49-F238E27FC236}">
                <a16:creationId xmlns:a16="http://schemas.microsoft.com/office/drawing/2014/main" id="{2D28B1A0-B142-41E7-90DB-4588922D87F2}"/>
              </a:ext>
            </a:extLst>
          </p:cNvPr>
          <p:cNvSpPr txBox="1"/>
          <p:nvPr/>
        </p:nvSpPr>
        <p:spPr>
          <a:xfrm>
            <a:off x="6741049" y="5871929"/>
            <a:ext cx="3354139" cy="332399"/>
          </a:xfrm>
          <a:prstGeom prst="rect">
            <a:avLst/>
          </a:prstGeom>
          <a:noFill/>
        </p:spPr>
        <p:txBody>
          <a:bodyPr wrap="square" lIns="0" tIns="0" rIns="0" bIns="0" rtlCol="0">
            <a:spAutoFit/>
          </a:bodyPr>
          <a:lstStyle/>
          <a:p>
            <a:pPr algn="ctr">
              <a:lnSpc>
                <a:spcPct val="90000"/>
              </a:lnSpc>
              <a:spcAft>
                <a:spcPts val="600"/>
              </a:spcAft>
            </a:pPr>
            <a:r>
              <a:rPr lang="en-US" sz="2400" b="1" dirty="0"/>
              <a:t>Fully-connected layers</a:t>
            </a:r>
          </a:p>
        </p:txBody>
      </p:sp>
      <p:sp>
        <p:nvSpPr>
          <p:cNvPr id="167" name="Left Brace 166">
            <a:extLst>
              <a:ext uri="{FF2B5EF4-FFF2-40B4-BE49-F238E27FC236}">
                <a16:creationId xmlns:a16="http://schemas.microsoft.com/office/drawing/2014/main" id="{8E78EDED-138A-47DE-8015-F66E8ED25379}"/>
              </a:ext>
            </a:extLst>
          </p:cNvPr>
          <p:cNvSpPr/>
          <p:nvPr/>
        </p:nvSpPr>
        <p:spPr>
          <a:xfrm rot="16200000">
            <a:off x="10629832" y="5241929"/>
            <a:ext cx="242007" cy="660724"/>
          </a:xfrm>
          <a:prstGeom prst="leftBrace">
            <a:avLst>
              <a:gd name="adj1" fmla="val 57269"/>
              <a:gd name="adj2" fmla="val 50000"/>
            </a:avLst>
          </a:prstGeom>
          <a:ln w="2857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TextBox 167">
            <a:extLst>
              <a:ext uri="{FF2B5EF4-FFF2-40B4-BE49-F238E27FC236}">
                <a16:creationId xmlns:a16="http://schemas.microsoft.com/office/drawing/2014/main" id="{34C2FFCF-B250-4CE0-8F45-622C5D6548EA}"/>
              </a:ext>
            </a:extLst>
          </p:cNvPr>
          <p:cNvSpPr txBox="1"/>
          <p:nvPr/>
        </p:nvSpPr>
        <p:spPr>
          <a:xfrm>
            <a:off x="10170268" y="5871929"/>
            <a:ext cx="1058207" cy="332399"/>
          </a:xfrm>
          <a:prstGeom prst="rect">
            <a:avLst/>
          </a:prstGeom>
          <a:noFill/>
        </p:spPr>
        <p:txBody>
          <a:bodyPr wrap="square" lIns="0" tIns="0" rIns="0" bIns="0" rtlCol="0">
            <a:spAutoFit/>
          </a:bodyPr>
          <a:lstStyle/>
          <a:p>
            <a:pPr algn="ctr">
              <a:lnSpc>
                <a:spcPct val="90000"/>
              </a:lnSpc>
              <a:spcAft>
                <a:spcPts val="600"/>
              </a:spcAft>
            </a:pPr>
            <a:r>
              <a:rPr lang="en-US" sz="2400" b="1" dirty="0"/>
              <a:t>Output</a:t>
            </a:r>
          </a:p>
        </p:txBody>
      </p:sp>
    </p:spTree>
    <p:extLst>
      <p:ext uri="{BB962C8B-B14F-4D97-AF65-F5344CB8AC3E}">
        <p14:creationId xmlns:p14="http://schemas.microsoft.com/office/powerpoint/2010/main" val="3609737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p:bldP spid="161" grpId="0" animBg="1"/>
      <p:bldP spid="162" grpId="0"/>
      <p:bldP spid="163" grpId="0" animBg="1"/>
      <p:bldP spid="164" grpId="0"/>
      <p:bldP spid="165" grpId="0" animBg="1"/>
      <p:bldP spid="166" grpId="0"/>
      <p:bldP spid="167" grpId="0" animBg="1"/>
      <p:bldP spid="16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6D31B6F-2E80-4CAC-AA81-BEFC2E90B9B1}"/>
                  </a:ext>
                </a:extLst>
              </p:cNvPr>
              <p:cNvSpPr>
                <a:spLocks noGrp="1"/>
              </p:cNvSpPr>
              <p:nvPr>
                <p:ph type="body" sz="quarter" idx="10"/>
              </p:nvPr>
            </p:nvSpPr>
            <p:spPr>
              <a:xfrm>
                <a:off x="274638" y="1212850"/>
                <a:ext cx="11887200" cy="5420561"/>
              </a:xfrm>
            </p:spPr>
            <p:txBody>
              <a:bodyPr>
                <a:normAutofit/>
              </a:bodyPr>
              <a:lstStyle/>
              <a:p>
                <a:r>
                  <a:rPr lang="en-US" dirty="0"/>
                  <a:t>Given a workload </a:t>
                </a:r>
                <a14:m>
                  <m:oMath xmlns:m="http://schemas.openxmlformats.org/officeDocument/2006/math">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𝑖</m:t>
                                </m:r>
                              </m:sub>
                            </m:sSub>
                          </m:e>
                        </m:d>
                      </m:e>
                    </m:d>
                  </m:oMath>
                </a14:m>
                <a:r>
                  <a:rPr lang="en-US" dirty="0"/>
                  <a:t>, current index configuration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m:t>
                        </m:r>
                      </m:sub>
                    </m:sSub>
                  </m:oMath>
                </a14:m>
                <a:r>
                  <a:rPr lang="en-US" dirty="0"/>
                  <a:t>, and a set of constraints, output an index recommendation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𝑗</m:t>
                        </m:r>
                      </m:sub>
                    </m:sSub>
                    <m:r>
                      <a:rPr lang="en-US" b="0" i="1" smtClean="0">
                        <a:latin typeface="Cambria Math" panose="02040503050406030204" pitchFamily="18" charset="0"/>
                      </a:rPr>
                      <m:t>}</m:t>
                    </m:r>
                  </m:oMath>
                </a14:m>
                <a:r>
                  <a:rPr lang="en-US" dirty="0"/>
                  <a:t> that results in minimal workload execution cost</a:t>
                </a:r>
              </a:p>
              <a:p>
                <a:pPr lvl="1"/>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𝑄</m:t>
                        </m:r>
                      </m:e>
                      <m:sub>
                        <m:r>
                          <a:rPr lang="en-US" b="0" i="1" dirty="0" smtClean="0">
                            <a:latin typeface="Cambria Math" panose="02040503050406030204" pitchFamily="18" charset="0"/>
                          </a:rPr>
                          <m:t>𝑖</m:t>
                        </m:r>
                      </m:sub>
                    </m:sSub>
                  </m:oMath>
                </a14:m>
                <a:r>
                  <a:rPr lang="en-US" dirty="0"/>
                  <a:t>: Query</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𝑖</m:t>
                        </m:r>
                      </m:sub>
                    </m:sSub>
                  </m:oMath>
                </a14:m>
                <a:r>
                  <a:rPr lang="en-US" dirty="0"/>
                  <a:t>: Weight of the query</a:t>
                </a:r>
              </a:p>
              <a:p>
                <a:pPr lvl="1"/>
                <a:r>
                  <a:rPr lang="en-US" dirty="0"/>
                  <a:t>Constraint on storage size</a:t>
                </a:r>
              </a:p>
              <a:p>
                <a:pPr lvl="1"/>
                <a:r>
                  <a:rPr lang="en-US" dirty="0"/>
                  <a:t>Constraint on the number of indexes (per table)</a:t>
                </a:r>
              </a:p>
              <a:p>
                <a:r>
                  <a:rPr lang="en-US" dirty="0"/>
                  <a:t>Caveat: workload execution cost is </a:t>
                </a:r>
                <a:r>
                  <a:rPr lang="en-US" b="1" i="1" dirty="0"/>
                  <a:t>approximated by query optimizer’s estimated cost</a:t>
                </a:r>
              </a:p>
            </p:txBody>
          </p:sp>
        </mc:Choice>
        <mc:Fallback xmlns="">
          <p:sp>
            <p:nvSpPr>
              <p:cNvPr id="2" name="Text Placeholder 1">
                <a:extLst>
                  <a:ext uri="{FF2B5EF4-FFF2-40B4-BE49-F238E27FC236}">
                    <a16:creationId xmlns:a16="http://schemas.microsoft.com/office/drawing/2014/main" id="{66D31B6F-2E80-4CAC-AA81-BEFC2E90B9B1}"/>
                  </a:ext>
                </a:extLst>
              </p:cNvPr>
              <p:cNvSpPr>
                <a:spLocks noGrp="1" noRot="1" noChangeAspect="1" noMove="1" noResize="1" noEditPoints="1" noAdjustHandles="1" noChangeArrowheads="1" noChangeShapeType="1" noTextEdit="1"/>
              </p:cNvSpPr>
              <p:nvPr>
                <p:ph type="body" sz="quarter" idx="10"/>
              </p:nvPr>
            </p:nvSpPr>
            <p:spPr>
              <a:xfrm>
                <a:off x="274638" y="1212850"/>
                <a:ext cx="11887200" cy="5420561"/>
              </a:xfrm>
              <a:blipFill>
                <a:blip r:embed="rId2"/>
                <a:stretch>
                  <a:fillRect l="-923" t="-78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DE4452C-2EA9-471C-B508-4A488B93E78E}"/>
              </a:ext>
            </a:extLst>
          </p:cNvPr>
          <p:cNvSpPr>
            <a:spLocks noGrp="1"/>
          </p:cNvSpPr>
          <p:nvPr>
            <p:ph type="title"/>
          </p:nvPr>
        </p:nvSpPr>
        <p:spPr/>
        <p:txBody>
          <a:bodyPr/>
          <a:lstStyle/>
          <a:p>
            <a:r>
              <a:rPr lang="en-US" dirty="0"/>
              <a:t>Index Tuning Problem Formulation</a:t>
            </a:r>
          </a:p>
        </p:txBody>
      </p:sp>
    </p:spTree>
    <p:extLst>
      <p:ext uri="{BB962C8B-B14F-4D97-AF65-F5344CB8AC3E}">
        <p14:creationId xmlns:p14="http://schemas.microsoft.com/office/powerpoint/2010/main" val="49040937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88A3D0B-6A06-48B7-88F9-EDEB56BCA398}"/>
                  </a:ext>
                </a:extLst>
              </p:cNvPr>
              <p:cNvSpPr>
                <a:spLocks noGrp="1"/>
              </p:cNvSpPr>
              <p:nvPr>
                <p:ph type="body" sz="quarter" idx="10"/>
              </p:nvPr>
            </p:nvSpPr>
            <p:spPr>
              <a:xfrm>
                <a:off x="274638" y="1212850"/>
                <a:ext cx="11887200" cy="5486401"/>
              </a:xfrm>
            </p:spPr>
            <p:txBody>
              <a:bodyPr/>
              <a:lstStyle/>
              <a:p>
                <a:r>
                  <a:rPr lang="en-US" dirty="0"/>
                  <a:t>Given a workload {(𝑄_𝑖, 𝑊_𝑖 )}, current configuration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m:t>
                        </m:r>
                      </m:sub>
                    </m:sSub>
                  </m:oMath>
                </a14:m>
                <a:r>
                  <a:rPr lang="en-US" dirty="0"/>
                  <a:t>, and a set of constraints, output an index recommendation </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𝐶</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𝐼</m:t>
                        </m:r>
                      </m:e>
                      <m:sub>
                        <m:r>
                          <a:rPr lang="en-US" b="0" i="1" dirty="0" smtClean="0">
                            <a:latin typeface="Cambria Math" panose="02040503050406030204" pitchFamily="18" charset="0"/>
                          </a:rPr>
                          <m:t>𝑗</m:t>
                        </m:r>
                      </m:sub>
                    </m:sSub>
                    <m:r>
                      <a:rPr lang="en-US" b="0" i="1" dirty="0" smtClean="0">
                        <a:latin typeface="Cambria Math" panose="02040503050406030204" pitchFamily="18" charset="0"/>
                      </a:rPr>
                      <m:t>}</m:t>
                    </m:r>
                  </m:oMath>
                </a14:m>
                <a:r>
                  <a:rPr lang="en-US" dirty="0"/>
                  <a:t> that results in minimal workload execution cost, such that</a:t>
                </a:r>
              </a:p>
              <a:p>
                <a:pPr marL="0" indent="0">
                  <a:buNone/>
                </a:pPr>
                <a:r>
                  <a:rPr lang="en-US" dirty="0"/>
                  <a:t>	</a:t>
                </a:r>
                <a14:m>
                  <m:oMath xmlns:m="http://schemas.openxmlformats.org/officeDocument/2006/math">
                    <m:r>
                      <a:rPr lang="en-US" b="0" i="1" smtClean="0">
                        <a:latin typeface="Cambria Math" panose="02040503050406030204" pitchFamily="18" charset="0"/>
                      </a:rPr>
                      <m:t>𝑐𝑜𝑠𝑡</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𝑐𝑜𝑠𝑡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0</m:t>
                        </m:r>
                      </m:sup>
                    </m:sSup>
                    <m:r>
                      <a:rPr lang="en-US" b="0" i="1" smtClean="0">
                        <a:latin typeface="Cambria Math" panose="02040503050406030204" pitchFamily="18" charset="0"/>
                      </a:rPr>
                      <m:t>)</m:t>
                    </m:r>
                  </m:oMath>
                </a14:m>
                <a:r>
                  <a:rPr lang="en-US" dirty="0"/>
                  <a:t> for all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oMath>
                </a14:m>
                <a:endParaRPr lang="en-US" dirty="0"/>
              </a:p>
              <a:p>
                <a:r>
                  <a:rPr lang="en-US" dirty="0"/>
                  <a:t>In other words, recommend the configuration with minimal estimated workload cost </a:t>
                </a:r>
                <a:r>
                  <a:rPr lang="en-US" b="1" i="1" dirty="0"/>
                  <a:t>without query regression</a:t>
                </a:r>
              </a:p>
            </p:txBody>
          </p:sp>
        </mc:Choice>
        <mc:Fallback xmlns="">
          <p:sp>
            <p:nvSpPr>
              <p:cNvPr id="2" name="Text Placeholder 1">
                <a:extLst>
                  <a:ext uri="{FF2B5EF4-FFF2-40B4-BE49-F238E27FC236}">
                    <a16:creationId xmlns:a16="http://schemas.microsoft.com/office/drawing/2014/main" id="{388A3D0B-6A06-48B7-88F9-EDEB56BCA398}"/>
                  </a:ext>
                </a:extLst>
              </p:cNvPr>
              <p:cNvSpPr>
                <a:spLocks noGrp="1" noRot="1" noChangeAspect="1" noMove="1" noResize="1" noEditPoints="1" noAdjustHandles="1" noChangeArrowheads="1" noChangeShapeType="1" noTextEdit="1"/>
              </p:cNvSpPr>
              <p:nvPr>
                <p:ph type="body" sz="quarter" idx="10"/>
              </p:nvPr>
            </p:nvSpPr>
            <p:spPr>
              <a:xfrm>
                <a:off x="274638" y="1212850"/>
                <a:ext cx="11887200" cy="5486401"/>
              </a:xfrm>
              <a:blipFill>
                <a:blip r:embed="rId2"/>
                <a:stretch>
                  <a:fillRect l="-92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5486890-3DDB-4FB0-8AF1-293076C1634D}"/>
              </a:ext>
            </a:extLst>
          </p:cNvPr>
          <p:cNvSpPr>
            <a:spLocks noGrp="1"/>
          </p:cNvSpPr>
          <p:nvPr>
            <p:ph type="title"/>
          </p:nvPr>
        </p:nvSpPr>
        <p:spPr/>
        <p:txBody>
          <a:bodyPr/>
          <a:lstStyle/>
          <a:p>
            <a:r>
              <a:rPr lang="en-US" dirty="0"/>
              <a:t>Index Tuning without Query Regression</a:t>
            </a:r>
          </a:p>
        </p:txBody>
      </p:sp>
    </p:spTree>
    <p:extLst>
      <p:ext uri="{BB962C8B-B14F-4D97-AF65-F5344CB8AC3E}">
        <p14:creationId xmlns:p14="http://schemas.microsoft.com/office/powerpoint/2010/main" val="111626940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CE22F1F9-10EC-4D51-B0FA-4E817C888130}"/>
                  </a:ext>
                </a:extLst>
              </p:cNvPr>
              <p:cNvSpPr>
                <a:spLocks noGrp="1"/>
              </p:cNvSpPr>
              <p:nvPr>
                <p:ph type="body" sz="quarter" idx="10"/>
              </p:nvPr>
            </p:nvSpPr>
            <p:spPr>
              <a:xfrm>
                <a:off x="274638" y="1212850"/>
                <a:ext cx="11887200" cy="5885782"/>
              </a:xfrm>
            </p:spPr>
            <p:txBody>
              <a:bodyPr>
                <a:normAutofit/>
              </a:bodyPr>
              <a:lstStyle/>
              <a:p>
                <a14:m>
                  <m:oMath xmlns:m="http://schemas.openxmlformats.org/officeDocument/2006/math">
                    <m:r>
                      <a:rPr lang="en-US" b="0" i="1" dirty="0" smtClean="0">
                        <a:latin typeface="Cambria Math" panose="02040503050406030204" pitchFamily="18" charset="0"/>
                      </a:rPr>
                      <m:t>𝐼𝑠𝑅𝑒𝑔𝑟𝑒𝑠𝑠𝑖𝑜𝑛</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𝑃</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𝑃</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oMath>
                </a14:m>
                <a:r>
                  <a:rPr lang="en-US" dirty="0"/>
                  <a:t> API: Compare query plans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of the same query under different index configurations</a:t>
                </a:r>
              </a:p>
              <a:p>
                <a:r>
                  <a:rPr lang="en-US" dirty="0"/>
                  <a:t>Avoid query regression: </a:t>
                </a:r>
                <a14:m>
                  <m:oMath xmlns:m="http://schemas.openxmlformats.org/officeDocument/2006/math">
                    <m:r>
                      <a:rPr lang="en-US" b="0" i="1" smtClean="0">
                        <a:latin typeface="Cambria Math" panose="02040503050406030204" pitchFamily="18" charset="0"/>
                      </a:rPr>
                      <m:t>𝐼𝑠𝑅𝑒𝑔𝑟𝑒𝑠𝑠𝑖𝑜𝑛</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oMath>
                </a14:m>
                <a:r>
                  <a:rPr lang="en-US" dirty="0"/>
                  <a:t> is false</a:t>
                </a:r>
              </a:p>
              <a:p>
                <a:r>
                  <a:rPr lang="en-US" b="0" dirty="0"/>
                  <a:t>Integrate with search algorithm</a:t>
                </a:r>
              </a:p>
              <a:p>
                <a:pPr lvl="1"/>
                <a:r>
                  <a:rPr lang="en-US" b="0" dirty="0"/>
                  <a:t>C</a:t>
                </a:r>
                <a:r>
                  <a:rPr lang="en-US" dirty="0"/>
                  <a:t>ompare the query plans of each query under the candidate configuration and the initial configuration</a:t>
                </a:r>
              </a:p>
              <a:p>
                <a:pPr lvl="1"/>
                <a:r>
                  <a:rPr lang="en-US" b="0" dirty="0"/>
                  <a:t>Discard the candidate configuration if </a:t>
                </a:r>
                <a14:m>
                  <m:oMath xmlns:m="http://schemas.openxmlformats.org/officeDocument/2006/math">
                    <m:r>
                      <a:rPr lang="en-US" b="0" i="1" smtClean="0">
                        <a:latin typeface="Cambria Math" panose="02040503050406030204" pitchFamily="18" charset="0"/>
                      </a:rPr>
                      <m:t>𝐼𝑠𝑅𝑒𝑔𝑟𝑒𝑠𝑠𝑖𝑜𝑛</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oMath>
                </a14:m>
                <a:r>
                  <a:rPr lang="en-US" b="0" dirty="0"/>
                  <a:t> is true</a:t>
                </a:r>
              </a:p>
              <a:p>
                <a:pPr lvl="1"/>
                <a:r>
                  <a:rPr lang="en-US" dirty="0"/>
                  <a:t>Extensions: </a:t>
                </a:r>
                <a14:m>
                  <m:oMath xmlns:m="http://schemas.openxmlformats.org/officeDocument/2006/math">
                    <m:r>
                      <a:rPr lang="en-US" i="1">
                        <a:latin typeface="Cambria Math" panose="02040503050406030204" pitchFamily="18" charset="0"/>
                      </a:rPr>
                      <m:t>𝐼𝑠𝐼𝑚𝑝𝑟𝑜𝑣𝑒</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e>
                    </m:d>
                  </m:oMath>
                </a14:m>
                <a:r>
                  <a:rPr lang="en-US" dirty="0"/>
                  <a:t> API, integration with single query tuning</a:t>
                </a:r>
              </a:p>
              <a:p>
                <a:pPr lvl="1"/>
                <a:endParaRPr lang="en-US" dirty="0"/>
              </a:p>
            </p:txBody>
          </p:sp>
        </mc:Choice>
        <mc:Fallback xmlns="">
          <p:sp>
            <p:nvSpPr>
              <p:cNvPr id="2" name="Text Placeholder 1">
                <a:extLst>
                  <a:ext uri="{FF2B5EF4-FFF2-40B4-BE49-F238E27FC236}">
                    <a16:creationId xmlns:a16="http://schemas.microsoft.com/office/drawing/2014/main" id="{CE22F1F9-10EC-4D51-B0FA-4E817C888130}"/>
                  </a:ext>
                </a:extLst>
              </p:cNvPr>
              <p:cNvSpPr>
                <a:spLocks noGrp="1" noRot="1" noChangeAspect="1" noMove="1" noResize="1" noEditPoints="1" noAdjustHandles="1" noChangeArrowheads="1" noChangeShapeType="1" noTextEdit="1"/>
              </p:cNvSpPr>
              <p:nvPr>
                <p:ph type="body" sz="quarter" idx="10"/>
              </p:nvPr>
            </p:nvSpPr>
            <p:spPr>
              <a:xfrm>
                <a:off x="274638" y="1212850"/>
                <a:ext cx="11887200" cy="5885782"/>
              </a:xfrm>
              <a:blipFill>
                <a:blip r:embed="rId2"/>
                <a:stretch>
                  <a:fillRect l="-92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5DB0ED3-5D0E-47B8-B420-5CFDB242983E}"/>
              </a:ext>
            </a:extLst>
          </p:cNvPr>
          <p:cNvSpPr>
            <a:spLocks noGrp="1"/>
          </p:cNvSpPr>
          <p:nvPr>
            <p:ph type="title"/>
          </p:nvPr>
        </p:nvSpPr>
        <p:spPr/>
        <p:txBody>
          <a:bodyPr/>
          <a:lstStyle/>
          <a:p>
            <a:r>
              <a:rPr lang="en-US" dirty="0"/>
              <a:t>Problem Formulation</a:t>
            </a:r>
          </a:p>
        </p:txBody>
      </p:sp>
    </p:spTree>
    <p:extLst>
      <p:ext uri="{BB962C8B-B14F-4D97-AF65-F5344CB8AC3E}">
        <p14:creationId xmlns:p14="http://schemas.microsoft.com/office/powerpoint/2010/main" val="43090095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E2829EE-0B24-438F-AFEF-E4626145A6E0}"/>
                  </a:ext>
                </a:extLst>
              </p:cNvPr>
              <p:cNvSpPr>
                <a:spLocks noGrp="1"/>
              </p:cNvSpPr>
              <p:nvPr>
                <p:ph type="body" sz="quarter" idx="10"/>
              </p:nvPr>
            </p:nvSpPr>
            <p:spPr>
              <a:xfrm>
                <a:off x="274638" y="1212850"/>
                <a:ext cx="11887200" cy="5486401"/>
              </a:xfrm>
            </p:spPr>
            <p:txBody>
              <a:bodyPr>
                <a:normAutofit/>
              </a:bodyPr>
              <a:lstStyle/>
              <a:p>
                <a:r>
                  <a:rPr lang="en-US" dirty="0"/>
                  <a:t>Impact of index changes is complicated</a:t>
                </a:r>
              </a:p>
              <a:p>
                <a:r>
                  <a:rPr lang="en-US" dirty="0"/>
                  <a:t>Example: </a:t>
                </a:r>
                <a:r>
                  <a:rPr lang="en-US" b="1" dirty="0"/>
                  <a:t>select</a:t>
                </a:r>
                <a:r>
                  <a:rPr lang="en-US" dirty="0"/>
                  <a:t> * </a:t>
                </a:r>
                <a:r>
                  <a:rPr lang="en-US" b="1" dirty="0"/>
                  <a:t>from</a:t>
                </a:r>
                <a:r>
                  <a:rPr lang="en-US" dirty="0"/>
                  <a:t> R, S </a:t>
                </a:r>
                <a:r>
                  <a:rPr lang="en-US" b="1" dirty="0"/>
                  <a:t>where</a:t>
                </a:r>
                <a:r>
                  <a:rPr lang="en-US" dirty="0"/>
                  <a:t> </a:t>
                </a:r>
                <a:r>
                  <a:rPr lang="en-US" dirty="0" err="1"/>
                  <a:t>R.a</a:t>
                </a:r>
                <a:r>
                  <a:rPr lang="en-US" dirty="0"/>
                  <a:t> = </a:t>
                </a:r>
                <a:r>
                  <a:rPr lang="en-US" dirty="0" err="1"/>
                  <a:t>S.a</a:t>
                </a:r>
                <a:endParaRPr lang="en-US" dirty="0"/>
              </a:p>
              <a:p>
                <a:pPr lvl="1"/>
                <a:r>
                  <a:rPr lang="en-US" dirty="0"/>
                  <a:t>Join order: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𝑅</m:t>
                    </m:r>
                  </m:oMath>
                </a14:m>
                <a:endParaRPr lang="en-US" dirty="0"/>
              </a:p>
              <a:p>
                <a:pPr lvl="1"/>
                <a:r>
                  <a:rPr lang="en-US" dirty="0"/>
                  <a:t>Access method: Table Scan </a:t>
                </a:r>
                <a14:m>
                  <m:oMath xmlns:m="http://schemas.openxmlformats.org/officeDocument/2006/math">
                    <m:r>
                      <a:rPr lang="en-US" b="0" i="1" smtClean="0">
                        <a:latin typeface="Cambria Math" panose="02040503050406030204" pitchFamily="18" charset="0"/>
                      </a:rPr>
                      <m:t>→ </m:t>
                    </m:r>
                  </m:oMath>
                </a14:m>
                <a:r>
                  <a:rPr lang="en-US" dirty="0"/>
                  <a:t>Index Seek</a:t>
                </a:r>
              </a:p>
              <a:p>
                <a:pPr lvl="1"/>
                <a:r>
                  <a:rPr lang="en-US" dirty="0"/>
                  <a:t>Physical operator: Hash Join </a:t>
                </a:r>
                <a14:m>
                  <m:oMath xmlns:m="http://schemas.openxmlformats.org/officeDocument/2006/math">
                    <m:r>
                      <a:rPr lang="en-US" b="0" i="1" smtClean="0">
                        <a:latin typeface="Cambria Math" panose="02040503050406030204" pitchFamily="18" charset="0"/>
                      </a:rPr>
                      <m:t>→ </m:t>
                    </m:r>
                  </m:oMath>
                </a14:m>
                <a:r>
                  <a:rPr lang="en-US" dirty="0"/>
                  <a:t>Nested Loop Join</a:t>
                </a:r>
              </a:p>
            </p:txBody>
          </p:sp>
        </mc:Choice>
        <mc:Fallback xmlns="">
          <p:sp>
            <p:nvSpPr>
              <p:cNvPr id="2" name="Text Placeholder 1">
                <a:extLst>
                  <a:ext uri="{FF2B5EF4-FFF2-40B4-BE49-F238E27FC236}">
                    <a16:creationId xmlns:a16="http://schemas.microsoft.com/office/drawing/2014/main" id="{3E2829EE-0B24-438F-AFEF-E4626145A6E0}"/>
                  </a:ext>
                </a:extLst>
              </p:cNvPr>
              <p:cNvSpPr>
                <a:spLocks noGrp="1" noRot="1" noChangeAspect="1" noMove="1" noResize="1" noEditPoints="1" noAdjustHandles="1" noChangeArrowheads="1" noChangeShapeType="1" noTextEdit="1"/>
              </p:cNvSpPr>
              <p:nvPr>
                <p:ph type="body" sz="quarter" idx="10"/>
              </p:nvPr>
            </p:nvSpPr>
            <p:spPr>
              <a:xfrm>
                <a:off x="274638" y="1212850"/>
                <a:ext cx="11887200" cy="5486401"/>
              </a:xfrm>
              <a:blipFill>
                <a:blip r:embed="rId2"/>
                <a:stretch>
                  <a:fillRect l="-92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B6464C2-10F9-40BD-BA51-A16AB8108A13}"/>
              </a:ext>
            </a:extLst>
          </p:cNvPr>
          <p:cNvSpPr>
            <a:spLocks noGrp="1"/>
          </p:cNvSpPr>
          <p:nvPr>
            <p:ph type="title"/>
          </p:nvPr>
        </p:nvSpPr>
        <p:spPr/>
        <p:txBody>
          <a:bodyPr/>
          <a:lstStyle/>
          <a:p>
            <a:r>
              <a:rPr lang="en-US" dirty="0"/>
              <a:t>Search-based Index Tuning w/ What-If API</a:t>
            </a:r>
          </a:p>
        </p:txBody>
      </p:sp>
      <p:grpSp>
        <p:nvGrpSpPr>
          <p:cNvPr id="4" name="Group 3">
            <a:extLst>
              <a:ext uri="{FF2B5EF4-FFF2-40B4-BE49-F238E27FC236}">
                <a16:creationId xmlns:a16="http://schemas.microsoft.com/office/drawing/2014/main" id="{B96C7F67-496A-4896-9C55-FC411516B92A}"/>
              </a:ext>
            </a:extLst>
          </p:cNvPr>
          <p:cNvGrpSpPr/>
          <p:nvPr/>
        </p:nvGrpSpPr>
        <p:grpSpPr>
          <a:xfrm>
            <a:off x="522353" y="4211049"/>
            <a:ext cx="4947863" cy="2555067"/>
            <a:chOff x="722878" y="4082713"/>
            <a:chExt cx="4947863" cy="2555067"/>
          </a:xfrm>
        </p:grpSpPr>
        <p:sp>
          <p:nvSpPr>
            <p:cNvPr id="5" name="Rectangle: Rounded Corners 4">
              <a:extLst>
                <a:ext uri="{FF2B5EF4-FFF2-40B4-BE49-F238E27FC236}">
                  <a16:creationId xmlns:a16="http://schemas.microsoft.com/office/drawing/2014/main" id="{C5ADDD76-CD00-4925-84FC-320ADA2E396A}"/>
                </a:ext>
              </a:extLst>
            </p:cNvPr>
            <p:cNvSpPr/>
            <p:nvPr/>
          </p:nvSpPr>
          <p:spPr bwMode="auto">
            <a:xfrm>
              <a:off x="2277978" y="4082713"/>
              <a:ext cx="1892969" cy="561474"/>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Hash Join</a:t>
              </a:r>
            </a:p>
          </p:txBody>
        </p:sp>
        <p:sp>
          <p:nvSpPr>
            <p:cNvPr id="6" name="Rectangle: Rounded Corners 5">
              <a:extLst>
                <a:ext uri="{FF2B5EF4-FFF2-40B4-BE49-F238E27FC236}">
                  <a16:creationId xmlns:a16="http://schemas.microsoft.com/office/drawing/2014/main" id="{2E78D216-3D09-4E3E-B357-0E68BA105A75}"/>
                </a:ext>
              </a:extLst>
            </p:cNvPr>
            <p:cNvSpPr/>
            <p:nvPr/>
          </p:nvSpPr>
          <p:spPr bwMode="auto">
            <a:xfrm>
              <a:off x="834190" y="5386971"/>
              <a:ext cx="1892969" cy="561475"/>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Table Scan</a:t>
              </a:r>
            </a:p>
          </p:txBody>
        </p:sp>
        <p:sp>
          <p:nvSpPr>
            <p:cNvPr id="7" name="Rectangle: Rounded Corners 6">
              <a:extLst>
                <a:ext uri="{FF2B5EF4-FFF2-40B4-BE49-F238E27FC236}">
                  <a16:creationId xmlns:a16="http://schemas.microsoft.com/office/drawing/2014/main" id="{F2214757-E91C-4F3D-BB8B-BE8FBA53DDBC}"/>
                </a:ext>
              </a:extLst>
            </p:cNvPr>
            <p:cNvSpPr/>
            <p:nvPr/>
          </p:nvSpPr>
          <p:spPr bwMode="auto">
            <a:xfrm>
              <a:off x="3743911" y="5386972"/>
              <a:ext cx="1892969" cy="561474"/>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Table Scan</a:t>
              </a:r>
            </a:p>
          </p:txBody>
        </p:sp>
        <p:sp>
          <p:nvSpPr>
            <p:cNvPr id="8" name="TextBox 7">
              <a:extLst>
                <a:ext uri="{FF2B5EF4-FFF2-40B4-BE49-F238E27FC236}">
                  <a16:creationId xmlns:a16="http://schemas.microsoft.com/office/drawing/2014/main" id="{740AE616-10DB-40E3-817A-B04F44ECD8D9}"/>
                </a:ext>
              </a:extLst>
            </p:cNvPr>
            <p:cNvSpPr txBox="1"/>
            <p:nvPr/>
          </p:nvSpPr>
          <p:spPr>
            <a:xfrm>
              <a:off x="1503835" y="6009916"/>
              <a:ext cx="553678"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R</a:t>
              </a:r>
            </a:p>
          </p:txBody>
        </p:sp>
        <p:sp>
          <p:nvSpPr>
            <p:cNvPr id="9" name="TextBox 8">
              <a:extLst>
                <a:ext uri="{FF2B5EF4-FFF2-40B4-BE49-F238E27FC236}">
                  <a16:creationId xmlns:a16="http://schemas.microsoft.com/office/drawing/2014/main" id="{1A1C9AF0-F12C-47F6-9C62-4836D6A57DBA}"/>
                </a:ext>
              </a:extLst>
            </p:cNvPr>
            <p:cNvSpPr txBox="1"/>
            <p:nvPr/>
          </p:nvSpPr>
          <p:spPr>
            <a:xfrm>
              <a:off x="4413556" y="6009916"/>
              <a:ext cx="553678"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a:t>
              </a:r>
            </a:p>
          </p:txBody>
        </p:sp>
        <p:cxnSp>
          <p:nvCxnSpPr>
            <p:cNvPr id="10" name="Connector: Curved 9">
              <a:extLst>
                <a:ext uri="{FF2B5EF4-FFF2-40B4-BE49-F238E27FC236}">
                  <a16:creationId xmlns:a16="http://schemas.microsoft.com/office/drawing/2014/main" id="{9B55A61E-DE6C-4E0B-88AA-25EB5538933B}"/>
                </a:ext>
              </a:extLst>
            </p:cNvPr>
            <p:cNvCxnSpPr>
              <a:stCxn id="5" idx="2"/>
              <a:endCxn id="6" idx="0"/>
            </p:cNvCxnSpPr>
            <p:nvPr/>
          </p:nvCxnSpPr>
          <p:spPr>
            <a:xfrm rot="5400000">
              <a:off x="2131177" y="4293685"/>
              <a:ext cx="742784" cy="1443788"/>
            </a:xfrm>
            <a:prstGeom prst="curvedConnector3">
              <a:avLst/>
            </a:prstGeom>
            <a:ln w="38100">
              <a:solidFill>
                <a:schemeClr val="accent1"/>
              </a:solidFill>
              <a:headEnd type="none"/>
              <a:tailEnd type="triangle"/>
            </a:ln>
          </p:spPr>
          <p:style>
            <a:lnRef idx="1">
              <a:schemeClr val="dk1"/>
            </a:lnRef>
            <a:fillRef idx="0">
              <a:schemeClr val="dk1"/>
            </a:fillRef>
            <a:effectRef idx="0">
              <a:schemeClr val="dk1"/>
            </a:effectRef>
            <a:fontRef idx="minor">
              <a:schemeClr val="tx1"/>
            </a:fontRef>
          </p:style>
        </p:cxnSp>
        <p:cxnSp>
          <p:nvCxnSpPr>
            <p:cNvPr id="11" name="Connector: Curved 10">
              <a:extLst>
                <a:ext uri="{FF2B5EF4-FFF2-40B4-BE49-F238E27FC236}">
                  <a16:creationId xmlns:a16="http://schemas.microsoft.com/office/drawing/2014/main" id="{6896392C-E57B-443B-932F-128A4D9E8BB3}"/>
                </a:ext>
              </a:extLst>
            </p:cNvPr>
            <p:cNvCxnSpPr>
              <a:cxnSpLocks/>
              <a:stCxn id="5" idx="2"/>
              <a:endCxn id="7" idx="0"/>
            </p:cNvCxnSpPr>
            <p:nvPr/>
          </p:nvCxnSpPr>
          <p:spPr>
            <a:xfrm rot="16200000" flipH="1">
              <a:off x="3586037" y="4282612"/>
              <a:ext cx="742785" cy="1465933"/>
            </a:xfrm>
            <a:prstGeom prst="curvedConnector3">
              <a:avLst>
                <a:gd name="adj1" fmla="val 50000"/>
              </a:avLst>
            </a:prstGeom>
            <a:ln w="38100">
              <a:solidFill>
                <a:schemeClr val="accent1"/>
              </a:solidFill>
              <a:headEnd type="none"/>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40BF8751-6338-4490-90D5-62B631FB3743}"/>
                </a:ext>
              </a:extLst>
            </p:cNvPr>
            <p:cNvSpPr txBox="1"/>
            <p:nvPr/>
          </p:nvSpPr>
          <p:spPr>
            <a:xfrm>
              <a:off x="722878" y="4759107"/>
              <a:ext cx="8694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accent6"/>
                  </a:solidFill>
                </a:rPr>
                <a:t>150</a:t>
              </a:r>
            </a:p>
          </p:txBody>
        </p:sp>
        <p:sp>
          <p:nvSpPr>
            <p:cNvPr id="13" name="TextBox 12">
              <a:extLst>
                <a:ext uri="{FF2B5EF4-FFF2-40B4-BE49-F238E27FC236}">
                  <a16:creationId xmlns:a16="http://schemas.microsoft.com/office/drawing/2014/main" id="{FD1C625D-510B-43EF-810C-8D18B5E155C2}"/>
                </a:ext>
              </a:extLst>
            </p:cNvPr>
            <p:cNvSpPr txBox="1"/>
            <p:nvPr/>
          </p:nvSpPr>
          <p:spPr>
            <a:xfrm>
              <a:off x="4801272" y="4759107"/>
              <a:ext cx="8694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accent6"/>
                  </a:solidFill>
                </a:rPr>
                <a:t>200</a:t>
              </a:r>
            </a:p>
          </p:txBody>
        </p:sp>
        <p:sp>
          <p:nvSpPr>
            <p:cNvPr id="14" name="TextBox 13">
              <a:extLst>
                <a:ext uri="{FF2B5EF4-FFF2-40B4-BE49-F238E27FC236}">
                  <a16:creationId xmlns:a16="http://schemas.microsoft.com/office/drawing/2014/main" id="{C0B723AE-ABD4-4C7B-8D1F-656907A6470E}"/>
                </a:ext>
              </a:extLst>
            </p:cNvPr>
            <p:cNvSpPr txBox="1"/>
            <p:nvPr/>
          </p:nvSpPr>
          <p:spPr>
            <a:xfrm>
              <a:off x="4170947" y="4082713"/>
              <a:ext cx="8694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accent6"/>
                  </a:solidFill>
                </a:rPr>
                <a:t>350</a:t>
              </a:r>
            </a:p>
          </p:txBody>
        </p:sp>
      </p:grpSp>
      <p:grpSp>
        <p:nvGrpSpPr>
          <p:cNvPr id="15" name="Group 14">
            <a:extLst>
              <a:ext uri="{FF2B5EF4-FFF2-40B4-BE49-F238E27FC236}">
                <a16:creationId xmlns:a16="http://schemas.microsoft.com/office/drawing/2014/main" id="{3996980D-C06D-4ABD-B0BC-8BF49C0B52C1}"/>
              </a:ext>
            </a:extLst>
          </p:cNvPr>
          <p:cNvGrpSpPr/>
          <p:nvPr/>
        </p:nvGrpSpPr>
        <p:grpSpPr>
          <a:xfrm>
            <a:off x="6932112" y="4177854"/>
            <a:ext cx="4816445" cy="2588262"/>
            <a:chOff x="6932112" y="4049518"/>
            <a:chExt cx="4816445" cy="2588262"/>
          </a:xfrm>
        </p:grpSpPr>
        <p:sp>
          <p:nvSpPr>
            <p:cNvPr id="16" name="Rectangle: Rounded Corners 15">
              <a:extLst>
                <a:ext uri="{FF2B5EF4-FFF2-40B4-BE49-F238E27FC236}">
                  <a16:creationId xmlns:a16="http://schemas.microsoft.com/office/drawing/2014/main" id="{D0A515DC-1846-4BA3-AA21-692491C52846}"/>
                </a:ext>
              </a:extLst>
            </p:cNvPr>
            <p:cNvSpPr/>
            <p:nvPr/>
          </p:nvSpPr>
          <p:spPr bwMode="auto">
            <a:xfrm>
              <a:off x="7878596" y="4082713"/>
              <a:ext cx="2797426" cy="561474"/>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Nested Loop Join</a:t>
              </a:r>
            </a:p>
          </p:txBody>
        </p:sp>
        <p:sp>
          <p:nvSpPr>
            <p:cNvPr id="17" name="Rectangle: Rounded Corners 16">
              <a:extLst>
                <a:ext uri="{FF2B5EF4-FFF2-40B4-BE49-F238E27FC236}">
                  <a16:creationId xmlns:a16="http://schemas.microsoft.com/office/drawing/2014/main" id="{6CC4116B-2BFF-4154-A23F-38146B30CA22}"/>
                </a:ext>
              </a:extLst>
            </p:cNvPr>
            <p:cNvSpPr/>
            <p:nvPr/>
          </p:nvSpPr>
          <p:spPr bwMode="auto">
            <a:xfrm>
              <a:off x="6932112" y="5386972"/>
              <a:ext cx="1892969" cy="561474"/>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Table Scan</a:t>
              </a:r>
            </a:p>
          </p:txBody>
        </p:sp>
        <p:sp>
          <p:nvSpPr>
            <p:cNvPr id="18" name="Rectangle: Rounded Corners 17">
              <a:extLst>
                <a:ext uri="{FF2B5EF4-FFF2-40B4-BE49-F238E27FC236}">
                  <a16:creationId xmlns:a16="http://schemas.microsoft.com/office/drawing/2014/main" id="{A8656817-D8BB-4A41-B92A-BD2C3B162C06}"/>
                </a:ext>
              </a:extLst>
            </p:cNvPr>
            <p:cNvSpPr/>
            <p:nvPr/>
          </p:nvSpPr>
          <p:spPr bwMode="auto">
            <a:xfrm>
              <a:off x="9841833" y="5386972"/>
              <a:ext cx="1892969" cy="561474"/>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Index Seek</a:t>
              </a:r>
            </a:p>
          </p:txBody>
        </p:sp>
        <p:sp>
          <p:nvSpPr>
            <p:cNvPr id="19" name="TextBox 18">
              <a:extLst>
                <a:ext uri="{FF2B5EF4-FFF2-40B4-BE49-F238E27FC236}">
                  <a16:creationId xmlns:a16="http://schemas.microsoft.com/office/drawing/2014/main" id="{576B9376-CE0F-446E-B69F-12C14678A8FE}"/>
                </a:ext>
              </a:extLst>
            </p:cNvPr>
            <p:cNvSpPr txBox="1"/>
            <p:nvPr/>
          </p:nvSpPr>
          <p:spPr>
            <a:xfrm>
              <a:off x="7601757" y="6009916"/>
              <a:ext cx="532838"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a:t>
              </a:r>
            </a:p>
          </p:txBody>
        </p:sp>
        <p:sp>
          <p:nvSpPr>
            <p:cNvPr id="20" name="TextBox 19">
              <a:extLst>
                <a:ext uri="{FF2B5EF4-FFF2-40B4-BE49-F238E27FC236}">
                  <a16:creationId xmlns:a16="http://schemas.microsoft.com/office/drawing/2014/main" id="{1579D3CC-6EF9-4F18-A577-1B5E81035844}"/>
                </a:ext>
              </a:extLst>
            </p:cNvPr>
            <p:cNvSpPr txBox="1"/>
            <p:nvPr/>
          </p:nvSpPr>
          <p:spPr>
            <a:xfrm>
              <a:off x="9930110" y="6009916"/>
              <a:ext cx="1818447"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Index on R</a:t>
              </a:r>
            </a:p>
          </p:txBody>
        </p:sp>
        <p:cxnSp>
          <p:nvCxnSpPr>
            <p:cNvPr id="21" name="Connector: Curved 20">
              <a:extLst>
                <a:ext uri="{FF2B5EF4-FFF2-40B4-BE49-F238E27FC236}">
                  <a16:creationId xmlns:a16="http://schemas.microsoft.com/office/drawing/2014/main" id="{CDA9A085-8AE9-4C6A-B82F-91D40401A75E}"/>
                </a:ext>
              </a:extLst>
            </p:cNvPr>
            <p:cNvCxnSpPr>
              <a:cxnSpLocks/>
              <a:stCxn id="16" idx="2"/>
              <a:endCxn id="17" idx="0"/>
            </p:cNvCxnSpPr>
            <p:nvPr/>
          </p:nvCxnSpPr>
          <p:spPr>
            <a:xfrm rot="5400000">
              <a:off x="8206561" y="4316223"/>
              <a:ext cx="742785" cy="1398712"/>
            </a:xfrm>
            <a:prstGeom prst="curvedConnector3">
              <a:avLst>
                <a:gd name="adj1" fmla="val 50000"/>
              </a:avLst>
            </a:prstGeom>
            <a:ln w="38100">
              <a:solidFill>
                <a:schemeClr val="accent1"/>
              </a:solidFill>
              <a:headEnd type="none"/>
              <a:tailEnd type="triangle"/>
            </a:ln>
          </p:spPr>
          <p:style>
            <a:lnRef idx="1">
              <a:schemeClr val="dk1"/>
            </a:lnRef>
            <a:fillRef idx="0">
              <a:schemeClr val="dk1"/>
            </a:fillRef>
            <a:effectRef idx="0">
              <a:schemeClr val="dk1"/>
            </a:effectRef>
            <a:fontRef idx="minor">
              <a:schemeClr val="tx1"/>
            </a:fontRef>
          </p:style>
        </p:cxnSp>
        <p:cxnSp>
          <p:nvCxnSpPr>
            <p:cNvPr id="22" name="Connector: Curved 21">
              <a:extLst>
                <a:ext uri="{FF2B5EF4-FFF2-40B4-BE49-F238E27FC236}">
                  <a16:creationId xmlns:a16="http://schemas.microsoft.com/office/drawing/2014/main" id="{51512694-EF94-4094-BB14-8ACB3B2A7982}"/>
                </a:ext>
              </a:extLst>
            </p:cNvPr>
            <p:cNvCxnSpPr>
              <a:cxnSpLocks/>
              <a:stCxn id="16" idx="2"/>
              <a:endCxn id="18" idx="0"/>
            </p:cNvCxnSpPr>
            <p:nvPr/>
          </p:nvCxnSpPr>
          <p:spPr>
            <a:xfrm rot="16200000" flipH="1">
              <a:off x="9661421" y="4260074"/>
              <a:ext cx="742785" cy="1511009"/>
            </a:xfrm>
            <a:prstGeom prst="curvedConnector3">
              <a:avLst>
                <a:gd name="adj1" fmla="val 50000"/>
              </a:avLst>
            </a:prstGeom>
            <a:ln w="38100">
              <a:solidFill>
                <a:schemeClr val="accent1"/>
              </a:solidFill>
              <a:headEnd type="none"/>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F7392266-6184-433A-B71A-62EBD04ABD68}"/>
                </a:ext>
              </a:extLst>
            </p:cNvPr>
            <p:cNvSpPr txBox="1"/>
            <p:nvPr/>
          </p:nvSpPr>
          <p:spPr>
            <a:xfrm>
              <a:off x="6937131" y="4759107"/>
              <a:ext cx="8694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accent6"/>
                  </a:solidFill>
                </a:rPr>
                <a:t>200</a:t>
              </a:r>
            </a:p>
          </p:txBody>
        </p:sp>
        <p:sp>
          <p:nvSpPr>
            <p:cNvPr id="24" name="TextBox 23">
              <a:extLst>
                <a:ext uri="{FF2B5EF4-FFF2-40B4-BE49-F238E27FC236}">
                  <a16:creationId xmlns:a16="http://schemas.microsoft.com/office/drawing/2014/main" id="{18EEE07A-34C4-4991-9124-78F2283DA66C}"/>
                </a:ext>
              </a:extLst>
            </p:cNvPr>
            <p:cNvSpPr txBox="1"/>
            <p:nvPr/>
          </p:nvSpPr>
          <p:spPr>
            <a:xfrm>
              <a:off x="10822178" y="4759107"/>
              <a:ext cx="7027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accent6"/>
                  </a:solidFill>
                </a:rPr>
                <a:t>10</a:t>
              </a:r>
            </a:p>
          </p:txBody>
        </p:sp>
        <p:sp>
          <p:nvSpPr>
            <p:cNvPr id="25" name="TextBox 24">
              <a:extLst>
                <a:ext uri="{FF2B5EF4-FFF2-40B4-BE49-F238E27FC236}">
                  <a16:creationId xmlns:a16="http://schemas.microsoft.com/office/drawing/2014/main" id="{C25D6432-E410-4B72-A346-4731FADD909E}"/>
                </a:ext>
              </a:extLst>
            </p:cNvPr>
            <p:cNvSpPr txBox="1"/>
            <p:nvPr/>
          </p:nvSpPr>
          <p:spPr>
            <a:xfrm>
              <a:off x="10839334" y="4049518"/>
              <a:ext cx="8694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accent6"/>
                  </a:solidFill>
                </a:rPr>
                <a:t>200</a:t>
              </a:r>
            </a:p>
          </p:txBody>
        </p:sp>
      </p:grpSp>
    </p:spTree>
    <p:extLst>
      <p:ext uri="{BB962C8B-B14F-4D97-AF65-F5344CB8AC3E}">
        <p14:creationId xmlns:p14="http://schemas.microsoft.com/office/powerpoint/2010/main" val="104736910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C25791-206D-4E83-AF21-A98AC4EF647B}"/>
              </a:ext>
            </a:extLst>
          </p:cNvPr>
          <p:cNvSpPr>
            <a:spLocks noGrp="1"/>
          </p:cNvSpPr>
          <p:nvPr>
            <p:ph type="body" sz="quarter" idx="10"/>
          </p:nvPr>
        </p:nvSpPr>
        <p:spPr>
          <a:xfrm>
            <a:off x="274638" y="1212850"/>
            <a:ext cx="11887200" cy="5486401"/>
          </a:xfrm>
        </p:spPr>
        <p:txBody>
          <a:bodyPr>
            <a:normAutofit/>
          </a:bodyPr>
          <a:lstStyle/>
          <a:p>
            <a:r>
              <a:rPr lang="en-US" dirty="0"/>
              <a:t>What-If API: Optimize a query given a set of </a:t>
            </a:r>
            <a:r>
              <a:rPr lang="en-US" b="1" i="1" dirty="0"/>
              <a:t>hypothetical</a:t>
            </a:r>
            <a:r>
              <a:rPr lang="en-US" dirty="0"/>
              <a:t> indexes</a:t>
            </a:r>
          </a:p>
          <a:p>
            <a:r>
              <a:rPr lang="en-US" dirty="0"/>
              <a:t>Greedy-based search algorithm</a:t>
            </a:r>
          </a:p>
          <a:p>
            <a:pPr lvl="1"/>
            <a:r>
              <a:rPr lang="en-US" dirty="0"/>
              <a:t>Enumerate different combinations of indexes</a:t>
            </a:r>
          </a:p>
          <a:p>
            <a:pPr lvl="1"/>
            <a:r>
              <a:rPr lang="en-US" dirty="0"/>
              <a:t>Use What-If API to get query plans with hypothetical index configurations</a:t>
            </a:r>
          </a:p>
          <a:p>
            <a:pPr lvl="1"/>
            <a:r>
              <a:rPr lang="en-US" dirty="0"/>
              <a:t>Compare query plans under different index configurations and recommend the one with minimal estimated workload cost</a:t>
            </a:r>
          </a:p>
          <a:p>
            <a:r>
              <a:rPr lang="en-US" dirty="0"/>
              <a:t>Critical operation: Compare query plans of the same query under different configurations</a:t>
            </a:r>
          </a:p>
        </p:txBody>
      </p:sp>
      <p:sp>
        <p:nvSpPr>
          <p:cNvPr id="3" name="Title 2">
            <a:extLst>
              <a:ext uri="{FF2B5EF4-FFF2-40B4-BE49-F238E27FC236}">
                <a16:creationId xmlns:a16="http://schemas.microsoft.com/office/drawing/2014/main" id="{50CB91C2-0D54-4778-89ED-EBD5065CFAB8}"/>
              </a:ext>
            </a:extLst>
          </p:cNvPr>
          <p:cNvSpPr>
            <a:spLocks noGrp="1"/>
          </p:cNvSpPr>
          <p:nvPr>
            <p:ph type="title"/>
          </p:nvPr>
        </p:nvSpPr>
        <p:spPr/>
        <p:txBody>
          <a:bodyPr/>
          <a:lstStyle/>
          <a:p>
            <a:r>
              <a:rPr lang="en-US" dirty="0"/>
              <a:t>Search-based Index Tuning w/ What-If API</a:t>
            </a:r>
          </a:p>
        </p:txBody>
      </p:sp>
    </p:spTree>
    <p:extLst>
      <p:ext uri="{BB962C8B-B14F-4D97-AF65-F5344CB8AC3E}">
        <p14:creationId xmlns:p14="http://schemas.microsoft.com/office/powerpoint/2010/main" val="354856612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CAD8764-8DB8-43B0-80AC-0A4506EBAB95}"/>
              </a:ext>
            </a:extLst>
          </p:cNvPr>
          <p:cNvSpPr>
            <a:spLocks noGrp="1"/>
          </p:cNvSpPr>
          <p:nvPr>
            <p:ph type="body" sz="quarter" idx="10"/>
          </p:nvPr>
        </p:nvSpPr>
        <p:spPr>
          <a:xfrm>
            <a:off x="274638" y="1212850"/>
            <a:ext cx="11887200" cy="5486401"/>
          </a:xfrm>
        </p:spPr>
        <p:txBody>
          <a:bodyPr/>
          <a:lstStyle/>
          <a:p>
            <a:r>
              <a:rPr lang="en-US" dirty="0"/>
              <a:t>Workload</a:t>
            </a:r>
          </a:p>
          <a:p>
            <a:pPr lvl="1"/>
            <a:r>
              <a:rPr lang="en-US" dirty="0"/>
              <a:t>15 benchmarks include TPC-DS, TPC-H, and real customer workloads</a:t>
            </a:r>
          </a:p>
          <a:p>
            <a:pPr lvl="1"/>
            <a:r>
              <a:rPr lang="en-US" dirty="0"/>
              <a:t>Database size ranges from 200MB to 1.7TB</a:t>
            </a:r>
          </a:p>
          <a:p>
            <a:pPr lvl="1"/>
            <a:r>
              <a:rPr lang="en-US" dirty="0"/>
              <a:t>Average number of joins range from 0.8 to 8.1</a:t>
            </a:r>
          </a:p>
          <a:p>
            <a:r>
              <a:rPr lang="en-US" dirty="0"/>
              <a:t>Scenario</a:t>
            </a:r>
          </a:p>
          <a:p>
            <a:pPr lvl="1"/>
            <a:r>
              <a:rPr lang="en-US" dirty="0"/>
              <a:t>Standalone model performance</a:t>
            </a:r>
          </a:p>
          <a:p>
            <a:pPr lvl="1"/>
            <a:r>
              <a:rPr lang="en-US" dirty="0"/>
              <a:t>End-to-end index recommendation quality</a:t>
            </a:r>
          </a:p>
          <a:p>
            <a:r>
              <a:rPr lang="en-US" dirty="0"/>
              <a:t>Metric</a:t>
            </a:r>
          </a:p>
          <a:p>
            <a:pPr lvl="1"/>
            <a:r>
              <a:rPr lang="en-US" dirty="0"/>
              <a:t>Model prediction: F1 Score</a:t>
            </a:r>
          </a:p>
          <a:p>
            <a:pPr lvl="1"/>
            <a:r>
              <a:rPr lang="en-US" dirty="0"/>
              <a:t>End-to-end tuning: execution cost reduction and query regressions</a:t>
            </a:r>
          </a:p>
        </p:txBody>
      </p:sp>
      <p:sp>
        <p:nvSpPr>
          <p:cNvPr id="3" name="Title 2">
            <a:extLst>
              <a:ext uri="{FF2B5EF4-FFF2-40B4-BE49-F238E27FC236}">
                <a16:creationId xmlns:a16="http://schemas.microsoft.com/office/drawing/2014/main" id="{F37AD8CE-9FA2-489D-89E4-E4847434B36A}"/>
              </a:ext>
            </a:extLst>
          </p:cNvPr>
          <p:cNvSpPr>
            <a:spLocks noGrp="1"/>
          </p:cNvSpPr>
          <p:nvPr>
            <p:ph type="title"/>
          </p:nvPr>
        </p:nvSpPr>
        <p:spPr/>
        <p:txBody>
          <a:bodyPr/>
          <a:lstStyle/>
          <a:p>
            <a:r>
              <a:rPr lang="en-US" dirty="0"/>
              <a:t>Experiment Setup</a:t>
            </a:r>
          </a:p>
        </p:txBody>
      </p:sp>
    </p:spTree>
    <p:extLst>
      <p:ext uri="{BB962C8B-B14F-4D97-AF65-F5344CB8AC3E}">
        <p14:creationId xmlns:p14="http://schemas.microsoft.com/office/powerpoint/2010/main" val="103720475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917586-09D2-46E4-8CEC-991005D1B6AA}"/>
              </a:ext>
            </a:extLst>
          </p:cNvPr>
          <p:cNvSpPr>
            <a:spLocks noGrp="1"/>
          </p:cNvSpPr>
          <p:nvPr>
            <p:ph type="title"/>
          </p:nvPr>
        </p:nvSpPr>
        <p:spPr/>
        <p:txBody>
          <a:bodyPr/>
          <a:lstStyle/>
          <a:p>
            <a:r>
              <a:rPr lang="en-US" dirty="0"/>
              <a:t>Implication of Query Regression in Practice</a:t>
            </a:r>
          </a:p>
        </p:txBody>
      </p:sp>
      <p:sp>
        <p:nvSpPr>
          <p:cNvPr id="2" name="Text Placeholder 1">
            <a:extLst>
              <a:ext uri="{FF2B5EF4-FFF2-40B4-BE49-F238E27FC236}">
                <a16:creationId xmlns:a16="http://schemas.microsoft.com/office/drawing/2014/main" id="{118EE789-7806-42E5-AFAC-176C1BC4B936}"/>
              </a:ext>
            </a:extLst>
          </p:cNvPr>
          <p:cNvSpPr>
            <a:spLocks noGrp="1"/>
          </p:cNvSpPr>
          <p:nvPr>
            <p:ph idx="1"/>
          </p:nvPr>
        </p:nvSpPr>
        <p:spPr/>
        <p:txBody>
          <a:bodyPr/>
          <a:lstStyle/>
          <a:p>
            <a:r>
              <a:rPr lang="en-US" dirty="0"/>
              <a:t>Disruptive for production workloads</a:t>
            </a:r>
          </a:p>
          <a:p>
            <a:endParaRPr lang="en-US" dirty="0"/>
          </a:p>
          <a:p>
            <a:r>
              <a:rPr lang="en-US" dirty="0"/>
              <a:t>Major road block for automating index recommendation and implementation</a:t>
            </a:r>
          </a:p>
          <a:p>
            <a:pPr lvl="1"/>
            <a:r>
              <a:rPr lang="en-US" dirty="0"/>
              <a:t>E.g. Azure SQL DB has auto-indexing feature</a:t>
            </a:r>
          </a:p>
          <a:p>
            <a:pPr lvl="1"/>
            <a:r>
              <a:rPr lang="en-US" dirty="0"/>
              <a:t>Needs to run with minimal manual intervention due to scale of number of DBs</a:t>
            </a:r>
          </a:p>
        </p:txBody>
      </p:sp>
      <p:sp>
        <p:nvSpPr>
          <p:cNvPr id="4" name="Date Placeholder 3">
            <a:extLst>
              <a:ext uri="{FF2B5EF4-FFF2-40B4-BE49-F238E27FC236}">
                <a16:creationId xmlns:a16="http://schemas.microsoft.com/office/drawing/2014/main" id="{207497BE-334C-496D-AE92-4643E604764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59231B4-4BF6-4A88-A10E-DCC3B4FA75EA}"/>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A912C458-BB70-4DF7-A4B6-D09048A397C6}"/>
              </a:ext>
            </a:extLst>
          </p:cNvPr>
          <p:cNvSpPr>
            <a:spLocks noGrp="1"/>
          </p:cNvSpPr>
          <p:nvPr>
            <p:ph type="sldNum" sz="quarter" idx="12"/>
          </p:nvPr>
        </p:nvSpPr>
        <p:spPr/>
        <p:txBody>
          <a:bodyPr/>
          <a:lstStyle/>
          <a:p>
            <a:fld id="{0FFC6287-B86D-4992-B5FB-5E7DB9687DA9}" type="slidenum">
              <a:rPr lang="en-US" smtClean="0"/>
              <a:t>4</a:t>
            </a:fld>
            <a:endParaRPr lang="en-US"/>
          </a:p>
        </p:txBody>
      </p:sp>
    </p:spTree>
    <p:extLst>
      <p:ext uri="{BB962C8B-B14F-4D97-AF65-F5344CB8AC3E}">
        <p14:creationId xmlns:p14="http://schemas.microsoft.com/office/powerpoint/2010/main" val="381412037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9A3128E-9959-469E-B2A0-EFA5989911A3}"/>
              </a:ext>
            </a:extLst>
          </p:cNvPr>
          <p:cNvSpPr>
            <a:spLocks noGrp="1"/>
          </p:cNvSpPr>
          <p:nvPr>
            <p:ph type="body" sz="quarter" idx="10"/>
          </p:nvPr>
        </p:nvSpPr>
        <p:spPr>
          <a:xfrm>
            <a:off x="274638" y="1212850"/>
            <a:ext cx="11887200" cy="5583876"/>
          </a:xfrm>
        </p:spPr>
        <p:txBody>
          <a:bodyPr/>
          <a:lstStyle/>
          <a:p>
            <a:r>
              <a:rPr lang="en-US" dirty="0"/>
              <a:t>Auto indexing: Automatically recommend and implement indexes given a workload</a:t>
            </a:r>
          </a:p>
          <a:p>
            <a:r>
              <a:rPr lang="en-US" dirty="0"/>
              <a:t>Query regression is a major road block for automated indexing in production</a:t>
            </a:r>
          </a:p>
          <a:p>
            <a:pPr lvl="1"/>
            <a:r>
              <a:rPr lang="en-US" dirty="0"/>
              <a:t>TPC-DS: ~20% query regresses with new index recommendations</a:t>
            </a:r>
          </a:p>
          <a:p>
            <a:r>
              <a:rPr lang="en-US" dirty="0"/>
              <a:t>Current solution: Indexes get reverted after query regression</a:t>
            </a:r>
          </a:p>
          <a:p>
            <a:pPr lvl="1"/>
            <a:r>
              <a:rPr lang="en-US" dirty="0"/>
              <a:t>Resources are wasted for implementing the indexes</a:t>
            </a:r>
          </a:p>
          <a:p>
            <a:pPr lvl="1"/>
            <a:r>
              <a:rPr lang="en-US" dirty="0"/>
              <a:t>Auto indexing gets stuck after query regression</a:t>
            </a:r>
          </a:p>
        </p:txBody>
      </p:sp>
      <p:sp>
        <p:nvSpPr>
          <p:cNvPr id="5" name="Title 4">
            <a:extLst>
              <a:ext uri="{FF2B5EF4-FFF2-40B4-BE49-F238E27FC236}">
                <a16:creationId xmlns:a16="http://schemas.microsoft.com/office/drawing/2014/main" id="{E80385DE-9314-4EFA-A7B3-32DB15216AFC}"/>
              </a:ext>
            </a:extLst>
          </p:cNvPr>
          <p:cNvSpPr>
            <a:spLocks noGrp="1"/>
          </p:cNvSpPr>
          <p:nvPr>
            <p:ph type="title"/>
          </p:nvPr>
        </p:nvSpPr>
        <p:spPr/>
        <p:txBody>
          <a:bodyPr/>
          <a:lstStyle/>
          <a:p>
            <a:r>
              <a:rPr lang="en-US" dirty="0"/>
              <a:t>Query Regression Hinders Auto Indexing</a:t>
            </a:r>
          </a:p>
        </p:txBody>
      </p:sp>
    </p:spTree>
    <p:extLst>
      <p:ext uri="{BB962C8B-B14F-4D97-AF65-F5344CB8AC3E}">
        <p14:creationId xmlns:p14="http://schemas.microsoft.com/office/powerpoint/2010/main" val="37875818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B19735-AC0A-4F5D-9648-B3B3DAD6BF46}"/>
              </a:ext>
            </a:extLst>
          </p:cNvPr>
          <p:cNvSpPr>
            <a:spLocks noGrp="1"/>
          </p:cNvSpPr>
          <p:nvPr>
            <p:ph type="title"/>
          </p:nvPr>
        </p:nvSpPr>
        <p:spPr/>
        <p:txBody>
          <a:bodyPr/>
          <a:lstStyle/>
          <a:p>
            <a:r>
              <a:rPr lang="en-US" dirty="0"/>
              <a:t>Example: </a:t>
            </a:r>
            <a:r>
              <a:rPr lang="en-US" dirty="0" err="1"/>
              <a:t>Featurize</a:t>
            </a:r>
            <a:r>
              <a:rPr lang="en-US" dirty="0"/>
              <a:t> a Plan</a:t>
            </a:r>
          </a:p>
        </p:txBody>
      </p:sp>
      <p:sp>
        <p:nvSpPr>
          <p:cNvPr id="2" name="Text Placeholder 1">
            <a:extLst>
              <a:ext uri="{FF2B5EF4-FFF2-40B4-BE49-F238E27FC236}">
                <a16:creationId xmlns:a16="http://schemas.microsoft.com/office/drawing/2014/main" id="{40E62596-25D8-456C-AC07-E51FA6365CE1}"/>
              </a:ext>
            </a:extLst>
          </p:cNvPr>
          <p:cNvSpPr>
            <a:spLocks noGrp="1"/>
          </p:cNvSpPr>
          <p:nvPr>
            <p:ph sz="half" idx="1"/>
          </p:nvPr>
        </p:nvSpPr>
        <p:spPr/>
        <p:txBody>
          <a:bodyPr/>
          <a:lstStyle/>
          <a:p>
            <a:r>
              <a:rPr lang="en-US" dirty="0"/>
              <a:t>Feature key</a:t>
            </a:r>
          </a:p>
          <a:p>
            <a:pPr lvl="1"/>
            <a:r>
              <a:rPr lang="en-US" dirty="0"/>
              <a:t>Physical operator details</a:t>
            </a:r>
          </a:p>
          <a:p>
            <a:pPr lvl="1"/>
            <a:r>
              <a:rPr lang="en-US" dirty="0"/>
              <a:t>Aggregate values of the same</a:t>
            </a:r>
          </a:p>
          <a:p>
            <a:pPr marL="466298" lvl="1" indent="0">
              <a:buNone/>
            </a:pPr>
            <a:r>
              <a:rPr lang="en-US" dirty="0"/>
              <a:t>physical operator</a:t>
            </a:r>
          </a:p>
          <a:p>
            <a:r>
              <a:rPr lang="en-US" dirty="0"/>
              <a:t>Feature channel</a:t>
            </a:r>
          </a:p>
          <a:p>
            <a:pPr lvl="1"/>
            <a:r>
              <a:rPr lang="en-US" dirty="0"/>
              <a:t>Measure of work done</a:t>
            </a:r>
          </a:p>
          <a:p>
            <a:pPr lvl="1"/>
            <a:r>
              <a:rPr lang="en-US" dirty="0"/>
              <a:t>Structural information</a:t>
            </a:r>
          </a:p>
        </p:txBody>
      </p:sp>
      <p:graphicFrame>
        <p:nvGraphicFramePr>
          <p:cNvPr id="4" name="Table 3">
            <a:extLst>
              <a:ext uri="{FF2B5EF4-FFF2-40B4-BE49-F238E27FC236}">
                <a16:creationId xmlns:a16="http://schemas.microsoft.com/office/drawing/2014/main" id="{C9E5429B-7691-4648-B7C3-CA4C915CDAE8}"/>
              </a:ext>
            </a:extLst>
          </p:cNvPr>
          <p:cNvGraphicFramePr>
            <a:graphicFrameLocks noGrp="1"/>
          </p:cNvGraphicFramePr>
          <p:nvPr>
            <p:extLst>
              <p:ext uri="{D42A27DB-BD31-4B8C-83A1-F6EECF244321}">
                <p14:modId xmlns:p14="http://schemas.microsoft.com/office/powerpoint/2010/main" val="1416373895"/>
              </p:ext>
            </p:extLst>
          </p:nvPr>
        </p:nvGraphicFramePr>
        <p:xfrm>
          <a:off x="5671231" y="4990367"/>
          <a:ext cx="2489249" cy="1833984"/>
        </p:xfrm>
        <a:graphic>
          <a:graphicData uri="http://schemas.openxmlformats.org/drawingml/2006/table">
            <a:tbl>
              <a:tblPr firstCol="1" bandRow="1">
                <a:tableStyleId>{5C22544A-7EE6-4342-B048-85BDC9FD1C3A}</a:tableStyleId>
              </a:tblPr>
              <a:tblGrid>
                <a:gridCol w="1687411">
                  <a:extLst>
                    <a:ext uri="{9D8B030D-6E8A-4147-A177-3AD203B41FA5}">
                      <a16:colId xmlns:a16="http://schemas.microsoft.com/office/drawing/2014/main" val="2289886345"/>
                    </a:ext>
                  </a:extLst>
                </a:gridCol>
                <a:gridCol w="801838">
                  <a:extLst>
                    <a:ext uri="{9D8B030D-6E8A-4147-A177-3AD203B41FA5}">
                      <a16:colId xmlns:a16="http://schemas.microsoft.com/office/drawing/2014/main" val="1395557844"/>
                    </a:ext>
                  </a:extLst>
                </a:gridCol>
              </a:tblGrid>
              <a:tr h="305664">
                <a:tc>
                  <a:txBody>
                    <a:bodyPr/>
                    <a:lstStyle/>
                    <a:p>
                      <a:r>
                        <a:rPr lang="en-US" sz="1200" dirty="0" err="1"/>
                        <a:t>Seek_Row_Serial</a:t>
                      </a:r>
                      <a:endParaRPr lang="en-US" sz="1200" dirty="0"/>
                    </a:p>
                  </a:txBody>
                  <a:tcPr/>
                </a:tc>
                <a:tc>
                  <a:txBody>
                    <a:bodyPr/>
                    <a:lstStyle/>
                    <a:p>
                      <a:r>
                        <a:rPr lang="en-US" sz="1200" dirty="0">
                          <a:solidFill>
                            <a:srgbClr val="000000"/>
                          </a:solidFill>
                        </a:rPr>
                        <a:t>10</a:t>
                      </a:r>
                    </a:p>
                  </a:txBody>
                  <a:tcPr/>
                </a:tc>
                <a:extLst>
                  <a:ext uri="{0D108BD9-81ED-4DB2-BD59-A6C34878D82A}">
                    <a16:rowId xmlns:a16="http://schemas.microsoft.com/office/drawing/2014/main" val="2002934759"/>
                  </a:ext>
                </a:extLst>
              </a:tr>
              <a:tr h="305664">
                <a:tc>
                  <a:txBody>
                    <a:bodyPr/>
                    <a:lstStyle/>
                    <a:p>
                      <a:r>
                        <a:rPr lang="en-US" sz="1200" dirty="0" err="1"/>
                        <a:t>Scan_Row_Serial</a:t>
                      </a:r>
                      <a:endParaRPr lang="en-US" sz="1200" dirty="0"/>
                    </a:p>
                  </a:txBody>
                  <a:tcPr/>
                </a:tc>
                <a:tc>
                  <a:txBody>
                    <a:bodyPr/>
                    <a:lstStyle/>
                    <a:p>
                      <a:r>
                        <a:rPr lang="en-US" sz="1200" dirty="0">
                          <a:solidFill>
                            <a:srgbClr val="000000"/>
                          </a:solidFill>
                        </a:rPr>
                        <a:t>80</a:t>
                      </a:r>
                    </a:p>
                  </a:txBody>
                  <a:tcPr/>
                </a:tc>
                <a:extLst>
                  <a:ext uri="{0D108BD9-81ED-4DB2-BD59-A6C34878D82A}">
                    <a16:rowId xmlns:a16="http://schemas.microsoft.com/office/drawing/2014/main" val="1545553717"/>
                  </a:ext>
                </a:extLst>
              </a:tr>
              <a:tr h="305664">
                <a:tc>
                  <a:txBody>
                    <a:bodyPr/>
                    <a:lstStyle/>
                    <a:p>
                      <a:r>
                        <a:rPr lang="en-US" sz="1200" dirty="0" err="1"/>
                        <a:t>HJ_Row_Serial</a:t>
                      </a:r>
                      <a:endParaRPr lang="en-US" sz="1200" dirty="0"/>
                    </a:p>
                  </a:txBody>
                  <a:tcPr/>
                </a:tc>
                <a:tc>
                  <a:txBody>
                    <a:bodyPr/>
                    <a:lstStyle/>
                    <a:p>
                      <a:r>
                        <a:rPr lang="en-US" sz="1200" dirty="0">
                          <a:solidFill>
                            <a:srgbClr val="000000"/>
                          </a:solidFill>
                        </a:rPr>
                        <a:t>55</a:t>
                      </a:r>
                    </a:p>
                  </a:txBody>
                  <a:tcPr/>
                </a:tc>
                <a:extLst>
                  <a:ext uri="{0D108BD9-81ED-4DB2-BD59-A6C34878D82A}">
                    <a16:rowId xmlns:a16="http://schemas.microsoft.com/office/drawing/2014/main" val="3538487924"/>
                  </a:ext>
                </a:extLst>
              </a:tr>
              <a:tr h="305664">
                <a:tc>
                  <a:txBody>
                    <a:bodyPr/>
                    <a:lstStyle/>
                    <a:p>
                      <a:r>
                        <a:rPr lang="en-US" sz="1200" dirty="0" err="1"/>
                        <a:t>NLJ_Row_Serial</a:t>
                      </a:r>
                      <a:endParaRPr lang="en-US" sz="1200" dirty="0"/>
                    </a:p>
                  </a:txBody>
                  <a:tcPr/>
                </a:tc>
                <a:tc>
                  <a:txBody>
                    <a:bodyPr/>
                    <a:lstStyle/>
                    <a:p>
                      <a:r>
                        <a:rPr lang="en-US" sz="1200" dirty="0">
                          <a:solidFill>
                            <a:srgbClr val="000000"/>
                          </a:solidFill>
                        </a:rPr>
                        <a:t>0</a:t>
                      </a:r>
                    </a:p>
                  </a:txBody>
                  <a:tcPr/>
                </a:tc>
                <a:extLst>
                  <a:ext uri="{0D108BD9-81ED-4DB2-BD59-A6C34878D82A}">
                    <a16:rowId xmlns:a16="http://schemas.microsoft.com/office/drawing/2014/main" val="40375542"/>
                  </a:ext>
                </a:extLst>
              </a:tr>
              <a:tr h="30566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err="1"/>
                        <a:t>MJ_Row_Serial</a:t>
                      </a:r>
                      <a:endParaRPr lang="en-US" sz="1200" dirty="0"/>
                    </a:p>
                  </a:txBody>
                  <a:tcPr/>
                </a:tc>
                <a:tc>
                  <a:txBody>
                    <a:bodyPr/>
                    <a:lstStyle/>
                    <a:p>
                      <a:r>
                        <a:rPr lang="en-US" sz="1200" dirty="0">
                          <a:solidFill>
                            <a:srgbClr val="000000"/>
                          </a:solidFill>
                        </a:rPr>
                        <a:t>0</a:t>
                      </a:r>
                    </a:p>
                  </a:txBody>
                  <a:tcPr/>
                </a:tc>
                <a:extLst>
                  <a:ext uri="{0D108BD9-81ED-4DB2-BD59-A6C34878D82A}">
                    <a16:rowId xmlns:a16="http://schemas.microsoft.com/office/drawing/2014/main" val="4045641826"/>
                  </a:ext>
                </a:extLst>
              </a:tr>
              <a:tr h="305664">
                <a:tc>
                  <a:txBody>
                    <a:bodyPr/>
                    <a:lstStyle/>
                    <a:p>
                      <a:r>
                        <a:rPr lang="en-US" sz="1200" dirty="0"/>
                        <a:t>…</a:t>
                      </a:r>
                    </a:p>
                  </a:txBody>
                  <a:tcPr/>
                </a:tc>
                <a:tc>
                  <a:txBody>
                    <a:bodyPr/>
                    <a:lstStyle/>
                    <a:p>
                      <a:r>
                        <a:rPr lang="en-US" sz="1200" dirty="0">
                          <a:solidFill>
                            <a:srgbClr val="000000"/>
                          </a:solidFill>
                        </a:rPr>
                        <a:t>…</a:t>
                      </a:r>
                    </a:p>
                  </a:txBody>
                  <a:tcPr/>
                </a:tc>
                <a:extLst>
                  <a:ext uri="{0D108BD9-81ED-4DB2-BD59-A6C34878D82A}">
                    <a16:rowId xmlns:a16="http://schemas.microsoft.com/office/drawing/2014/main" val="1127911823"/>
                  </a:ext>
                </a:extLst>
              </a:tr>
            </a:tbl>
          </a:graphicData>
        </a:graphic>
      </p:graphicFrame>
      <p:sp>
        <p:nvSpPr>
          <p:cNvPr id="5" name="TextBox 4">
            <a:extLst>
              <a:ext uri="{FF2B5EF4-FFF2-40B4-BE49-F238E27FC236}">
                <a16:creationId xmlns:a16="http://schemas.microsoft.com/office/drawing/2014/main" id="{256AF588-591E-4879-A56A-3497B6815E98}"/>
              </a:ext>
            </a:extLst>
          </p:cNvPr>
          <p:cNvSpPr txBox="1"/>
          <p:nvPr/>
        </p:nvSpPr>
        <p:spPr>
          <a:xfrm>
            <a:off x="5258911" y="4538240"/>
            <a:ext cx="3492807" cy="544765"/>
          </a:xfrm>
          <a:prstGeom prst="rect">
            <a:avLst/>
          </a:prstGeom>
          <a:noFill/>
        </p:spPr>
        <p:txBody>
          <a:bodyPr wrap="square" lIns="182880" tIns="146304" rIns="182880" bIns="146304" rtlCol="0">
            <a:spAutoFit/>
          </a:bodyPr>
          <a:lstStyle/>
          <a:p>
            <a:pPr algn="ctr">
              <a:lnSpc>
                <a:spcPct val="90000"/>
              </a:lnSpc>
              <a:spcAft>
                <a:spcPts val="600"/>
              </a:spcAft>
            </a:pPr>
            <a:r>
              <a:rPr lang="en-US" b="1" dirty="0">
                <a:solidFill>
                  <a:srgbClr val="000000"/>
                </a:solidFill>
              </a:rPr>
              <a:t>Estimated Node Cost</a:t>
            </a:r>
          </a:p>
        </p:txBody>
      </p:sp>
      <p:pic>
        <p:nvPicPr>
          <p:cNvPr id="10" name="Picture 9">
            <a:extLst>
              <a:ext uri="{FF2B5EF4-FFF2-40B4-BE49-F238E27FC236}">
                <a16:creationId xmlns:a16="http://schemas.microsoft.com/office/drawing/2014/main" id="{487CD6E0-865E-49AD-83EA-01DF582F70CE}"/>
              </a:ext>
            </a:extLst>
          </p:cNvPr>
          <p:cNvPicPr>
            <a:picLocks noChangeAspect="1"/>
          </p:cNvPicPr>
          <p:nvPr/>
        </p:nvPicPr>
        <p:blipFill>
          <a:blip r:embed="rId3"/>
          <a:stretch>
            <a:fillRect/>
          </a:stretch>
        </p:blipFill>
        <p:spPr>
          <a:xfrm>
            <a:off x="5080140" y="912334"/>
            <a:ext cx="6550753" cy="3560935"/>
          </a:xfrm>
          <a:prstGeom prst="rect">
            <a:avLst/>
          </a:prstGeom>
        </p:spPr>
      </p:pic>
      <p:graphicFrame>
        <p:nvGraphicFramePr>
          <p:cNvPr id="12" name="Table 11">
            <a:extLst>
              <a:ext uri="{FF2B5EF4-FFF2-40B4-BE49-F238E27FC236}">
                <a16:creationId xmlns:a16="http://schemas.microsoft.com/office/drawing/2014/main" id="{75394A3C-2C8D-4B15-B4EF-C332787B181B}"/>
              </a:ext>
            </a:extLst>
          </p:cNvPr>
          <p:cNvGraphicFramePr>
            <a:graphicFrameLocks noGrp="1"/>
          </p:cNvGraphicFramePr>
          <p:nvPr>
            <p:extLst>
              <p:ext uri="{D42A27DB-BD31-4B8C-83A1-F6EECF244321}">
                <p14:modId xmlns:p14="http://schemas.microsoft.com/office/powerpoint/2010/main" val="2464071173"/>
              </p:ext>
            </p:extLst>
          </p:nvPr>
        </p:nvGraphicFramePr>
        <p:xfrm>
          <a:off x="8585857" y="5007437"/>
          <a:ext cx="2489250" cy="1833984"/>
        </p:xfrm>
        <a:graphic>
          <a:graphicData uri="http://schemas.openxmlformats.org/drawingml/2006/table">
            <a:tbl>
              <a:tblPr firstCol="1" bandRow="1">
                <a:tableStyleId>{5C22544A-7EE6-4342-B048-85BDC9FD1C3A}</a:tableStyleId>
              </a:tblPr>
              <a:tblGrid>
                <a:gridCol w="1758574">
                  <a:extLst>
                    <a:ext uri="{9D8B030D-6E8A-4147-A177-3AD203B41FA5}">
                      <a16:colId xmlns:a16="http://schemas.microsoft.com/office/drawing/2014/main" val="2289886345"/>
                    </a:ext>
                  </a:extLst>
                </a:gridCol>
                <a:gridCol w="730676">
                  <a:extLst>
                    <a:ext uri="{9D8B030D-6E8A-4147-A177-3AD203B41FA5}">
                      <a16:colId xmlns:a16="http://schemas.microsoft.com/office/drawing/2014/main" val="1395557844"/>
                    </a:ext>
                  </a:extLst>
                </a:gridCol>
              </a:tblGrid>
              <a:tr h="305664">
                <a:tc>
                  <a:txBody>
                    <a:bodyPr/>
                    <a:lstStyle/>
                    <a:p>
                      <a:r>
                        <a:rPr lang="en-US" sz="1200" dirty="0" err="1"/>
                        <a:t>Seek_Row_Serial</a:t>
                      </a:r>
                      <a:endParaRPr lang="en-US" sz="1200" dirty="0"/>
                    </a:p>
                  </a:txBody>
                  <a:tcPr/>
                </a:tc>
                <a:tc>
                  <a:txBody>
                    <a:bodyPr/>
                    <a:lstStyle/>
                    <a:p>
                      <a:r>
                        <a:rPr lang="en-US" sz="1200" dirty="0">
                          <a:solidFill>
                            <a:srgbClr val="000000"/>
                          </a:solidFill>
                        </a:rPr>
                        <a:t>200</a:t>
                      </a:r>
                    </a:p>
                  </a:txBody>
                  <a:tcPr/>
                </a:tc>
                <a:extLst>
                  <a:ext uri="{0D108BD9-81ED-4DB2-BD59-A6C34878D82A}">
                    <a16:rowId xmlns:a16="http://schemas.microsoft.com/office/drawing/2014/main" val="2002934759"/>
                  </a:ext>
                </a:extLst>
              </a:tr>
              <a:tr h="305664">
                <a:tc>
                  <a:txBody>
                    <a:bodyPr/>
                    <a:lstStyle/>
                    <a:p>
                      <a:r>
                        <a:rPr lang="en-US" sz="1200" dirty="0" err="1"/>
                        <a:t>Scan_Row_Serial</a:t>
                      </a:r>
                      <a:endParaRPr lang="en-US" sz="1200" dirty="0"/>
                    </a:p>
                  </a:txBody>
                  <a:tcPr/>
                </a:tc>
                <a:tc>
                  <a:txBody>
                    <a:bodyPr/>
                    <a:lstStyle/>
                    <a:p>
                      <a:r>
                        <a:rPr lang="en-US" sz="1200" dirty="0">
                          <a:solidFill>
                            <a:srgbClr val="000000"/>
                          </a:solidFill>
                        </a:rPr>
                        <a:t>6000</a:t>
                      </a:r>
                    </a:p>
                  </a:txBody>
                  <a:tcPr/>
                </a:tc>
                <a:extLst>
                  <a:ext uri="{0D108BD9-81ED-4DB2-BD59-A6C34878D82A}">
                    <a16:rowId xmlns:a16="http://schemas.microsoft.com/office/drawing/2014/main" val="1545553717"/>
                  </a:ext>
                </a:extLst>
              </a:tr>
              <a:tr h="305664">
                <a:tc>
                  <a:txBody>
                    <a:bodyPr/>
                    <a:lstStyle/>
                    <a:p>
                      <a:r>
                        <a:rPr lang="en-US" sz="1200" dirty="0" err="1"/>
                        <a:t>HJ_Row_Serial</a:t>
                      </a:r>
                      <a:endParaRPr lang="en-US" sz="1200" dirty="0"/>
                    </a:p>
                  </a:txBody>
                  <a:tcPr/>
                </a:tc>
                <a:tc>
                  <a:txBody>
                    <a:bodyPr/>
                    <a:lstStyle/>
                    <a:p>
                      <a:r>
                        <a:rPr lang="en-US" sz="1200" dirty="0">
                          <a:solidFill>
                            <a:srgbClr val="000000"/>
                          </a:solidFill>
                        </a:rPr>
                        <a:t>8600</a:t>
                      </a:r>
                    </a:p>
                  </a:txBody>
                  <a:tcPr/>
                </a:tc>
                <a:extLst>
                  <a:ext uri="{0D108BD9-81ED-4DB2-BD59-A6C34878D82A}">
                    <a16:rowId xmlns:a16="http://schemas.microsoft.com/office/drawing/2014/main" val="3538487924"/>
                  </a:ext>
                </a:extLst>
              </a:tr>
              <a:tr h="305664">
                <a:tc>
                  <a:txBody>
                    <a:bodyPr/>
                    <a:lstStyle/>
                    <a:p>
                      <a:r>
                        <a:rPr lang="en-US" sz="1200" dirty="0" err="1"/>
                        <a:t>NLJ_Row_Serial</a:t>
                      </a:r>
                      <a:endParaRPr lang="en-US" sz="1200" dirty="0"/>
                    </a:p>
                  </a:txBody>
                  <a:tcPr/>
                </a:tc>
                <a:tc>
                  <a:txBody>
                    <a:bodyPr/>
                    <a:lstStyle/>
                    <a:p>
                      <a:r>
                        <a:rPr lang="en-US" sz="1200" dirty="0">
                          <a:solidFill>
                            <a:srgbClr val="000000"/>
                          </a:solidFill>
                        </a:rPr>
                        <a:t>0</a:t>
                      </a:r>
                    </a:p>
                  </a:txBody>
                  <a:tcPr/>
                </a:tc>
                <a:extLst>
                  <a:ext uri="{0D108BD9-81ED-4DB2-BD59-A6C34878D82A}">
                    <a16:rowId xmlns:a16="http://schemas.microsoft.com/office/drawing/2014/main" val="40375542"/>
                  </a:ext>
                </a:extLst>
              </a:tr>
              <a:tr h="305664">
                <a:tc>
                  <a:txBody>
                    <a:bodyPr/>
                    <a:lstStyle/>
                    <a:p>
                      <a:r>
                        <a:rPr lang="en-US" sz="1200" dirty="0" err="1"/>
                        <a:t>MJ_Row_Serial</a:t>
                      </a:r>
                      <a:endParaRPr lang="en-US" sz="1200" dirty="0"/>
                    </a:p>
                  </a:txBody>
                  <a:tcPr/>
                </a:tc>
                <a:tc>
                  <a:txBody>
                    <a:bodyPr/>
                    <a:lstStyle/>
                    <a:p>
                      <a:r>
                        <a:rPr lang="en-US" sz="1200" dirty="0">
                          <a:solidFill>
                            <a:srgbClr val="000000"/>
                          </a:solidFill>
                        </a:rPr>
                        <a:t>0</a:t>
                      </a:r>
                    </a:p>
                  </a:txBody>
                  <a:tcPr/>
                </a:tc>
                <a:extLst>
                  <a:ext uri="{0D108BD9-81ED-4DB2-BD59-A6C34878D82A}">
                    <a16:rowId xmlns:a16="http://schemas.microsoft.com/office/drawing/2014/main" val="4045641826"/>
                  </a:ext>
                </a:extLst>
              </a:tr>
              <a:tr h="305664">
                <a:tc>
                  <a:txBody>
                    <a:bodyPr/>
                    <a:lstStyle/>
                    <a:p>
                      <a:r>
                        <a:rPr lang="en-US" sz="1200" dirty="0"/>
                        <a:t>…</a:t>
                      </a:r>
                    </a:p>
                  </a:txBody>
                  <a:tcPr/>
                </a:tc>
                <a:tc>
                  <a:txBody>
                    <a:bodyPr/>
                    <a:lstStyle/>
                    <a:p>
                      <a:r>
                        <a:rPr lang="en-US" sz="1200" dirty="0">
                          <a:solidFill>
                            <a:srgbClr val="000000"/>
                          </a:solidFill>
                        </a:rPr>
                        <a:t>…</a:t>
                      </a:r>
                    </a:p>
                  </a:txBody>
                  <a:tcPr/>
                </a:tc>
                <a:extLst>
                  <a:ext uri="{0D108BD9-81ED-4DB2-BD59-A6C34878D82A}">
                    <a16:rowId xmlns:a16="http://schemas.microsoft.com/office/drawing/2014/main" val="1127911823"/>
                  </a:ext>
                </a:extLst>
              </a:tr>
            </a:tbl>
          </a:graphicData>
        </a:graphic>
      </p:graphicFrame>
      <p:sp>
        <p:nvSpPr>
          <p:cNvPr id="13" name="TextBox 12">
            <a:extLst>
              <a:ext uri="{FF2B5EF4-FFF2-40B4-BE49-F238E27FC236}">
                <a16:creationId xmlns:a16="http://schemas.microsoft.com/office/drawing/2014/main" id="{7E3860CB-93EE-48FE-B9E0-11D4CC308997}"/>
              </a:ext>
            </a:extLst>
          </p:cNvPr>
          <p:cNvSpPr txBox="1"/>
          <p:nvPr/>
        </p:nvSpPr>
        <p:spPr>
          <a:xfrm>
            <a:off x="8250532" y="4541299"/>
            <a:ext cx="3159900" cy="544765"/>
          </a:xfrm>
          <a:prstGeom prst="rect">
            <a:avLst/>
          </a:prstGeom>
          <a:noFill/>
        </p:spPr>
        <p:txBody>
          <a:bodyPr wrap="square" lIns="182880" tIns="146304" rIns="182880" bIns="146304" rtlCol="0">
            <a:spAutoFit/>
          </a:bodyPr>
          <a:lstStyle/>
          <a:p>
            <a:pPr algn="ctr">
              <a:lnSpc>
                <a:spcPct val="90000"/>
              </a:lnSpc>
              <a:spcAft>
                <a:spcPts val="600"/>
              </a:spcAft>
            </a:pPr>
            <a:r>
              <a:rPr lang="en-US" b="1" dirty="0">
                <a:solidFill>
                  <a:srgbClr val="000000"/>
                </a:solidFill>
              </a:rPr>
              <a:t>Weighted Leaf Row</a:t>
            </a:r>
          </a:p>
        </p:txBody>
      </p:sp>
      <p:sp>
        <p:nvSpPr>
          <p:cNvPr id="6" name="Date Placeholder 5">
            <a:extLst>
              <a:ext uri="{FF2B5EF4-FFF2-40B4-BE49-F238E27FC236}">
                <a16:creationId xmlns:a16="http://schemas.microsoft.com/office/drawing/2014/main" id="{DD479FA2-53DA-4B61-966E-F8F972F3862F}"/>
              </a:ext>
            </a:extLst>
          </p:cNvPr>
          <p:cNvSpPr>
            <a:spLocks noGrp="1"/>
          </p:cNvSpPr>
          <p:nvPr>
            <p:ph type="dt" sz="half" idx="10"/>
          </p:nvPr>
        </p:nvSpPr>
        <p:spPr/>
        <p:txBody>
          <a:bodyPr/>
          <a:lstStyle/>
          <a:p>
            <a:endParaRPr lang="en-US"/>
          </a:p>
        </p:txBody>
      </p:sp>
      <p:sp>
        <p:nvSpPr>
          <p:cNvPr id="7" name="Footer Placeholder 6">
            <a:extLst>
              <a:ext uri="{FF2B5EF4-FFF2-40B4-BE49-F238E27FC236}">
                <a16:creationId xmlns:a16="http://schemas.microsoft.com/office/drawing/2014/main" id="{F2097C98-62B7-4A59-87C4-5F4FD3CDC324}"/>
              </a:ext>
            </a:extLst>
          </p:cNvPr>
          <p:cNvSpPr>
            <a:spLocks noGrp="1"/>
          </p:cNvSpPr>
          <p:nvPr>
            <p:ph type="ftr" sz="quarter" idx="11"/>
          </p:nvPr>
        </p:nvSpPr>
        <p:spPr/>
        <p:txBody>
          <a:bodyPr/>
          <a:lstStyle/>
          <a:p>
            <a:r>
              <a:rPr lang="en-US"/>
              <a:t>ACM SIGMOD 2019</a:t>
            </a:r>
          </a:p>
        </p:txBody>
      </p:sp>
      <p:sp>
        <p:nvSpPr>
          <p:cNvPr id="8" name="Slide Number Placeholder 7">
            <a:extLst>
              <a:ext uri="{FF2B5EF4-FFF2-40B4-BE49-F238E27FC236}">
                <a16:creationId xmlns:a16="http://schemas.microsoft.com/office/drawing/2014/main" id="{4BDA0DB0-4177-4005-9B12-342EAE79DC99}"/>
              </a:ext>
            </a:extLst>
          </p:cNvPr>
          <p:cNvSpPr>
            <a:spLocks noGrp="1"/>
          </p:cNvSpPr>
          <p:nvPr>
            <p:ph type="sldNum" sz="quarter" idx="12"/>
          </p:nvPr>
        </p:nvSpPr>
        <p:spPr/>
        <p:txBody>
          <a:bodyPr/>
          <a:lstStyle/>
          <a:p>
            <a:fld id="{0FFC6287-B86D-4992-B5FB-5E7DB9687DA9}" type="slidenum">
              <a:rPr lang="en-US" smtClean="0"/>
              <a:t>41</a:t>
            </a:fld>
            <a:endParaRPr lang="en-US"/>
          </a:p>
        </p:txBody>
      </p:sp>
    </p:spTree>
    <p:extLst>
      <p:ext uri="{BB962C8B-B14F-4D97-AF65-F5344CB8AC3E}">
        <p14:creationId xmlns:p14="http://schemas.microsoft.com/office/powerpoint/2010/main" val="1480126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AF18C2-9B38-49D7-A429-4D5E68495A41}"/>
              </a:ext>
            </a:extLst>
          </p:cNvPr>
          <p:cNvSpPr>
            <a:spLocks noGrp="1"/>
          </p:cNvSpPr>
          <p:nvPr>
            <p:ph type="title"/>
          </p:nvPr>
        </p:nvSpPr>
        <p:spPr/>
        <p:txBody>
          <a:bodyPr/>
          <a:lstStyle/>
          <a:p>
            <a:r>
              <a:rPr lang="en-US" dirty="0"/>
              <a:t>Can We Predict Query Regression?</a:t>
            </a: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B7D52AE-4D99-407E-9B1C-E9D5A0DD79D9}"/>
                  </a:ext>
                </a:extLst>
              </p:cNvPr>
              <p:cNvSpPr>
                <a:spLocks noGrp="1"/>
              </p:cNvSpPr>
              <p:nvPr>
                <p:ph idx="1"/>
              </p:nvPr>
            </p:nvSpPr>
            <p:spPr>
              <a:xfrm>
                <a:off x="855007" y="1724346"/>
                <a:ext cx="10726460" cy="4437962"/>
              </a:xfrm>
            </p:spPr>
            <p:txBody>
              <a:bodyPr>
                <a:normAutofit fontScale="92500" lnSpcReduction="10000"/>
              </a:bodyPr>
              <a:lstStyle/>
              <a:p>
                <a:r>
                  <a:rPr lang="en-US" dirty="0"/>
                  <a:t>Given two query plans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oMath>
                </a14:m>
                <a:r>
                  <a:rPr lang="en-US" dirty="0"/>
                  <a:t> of the same query,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𝑃</m:t>
                        </m:r>
                      </m:e>
                      <m:sub>
                        <m:r>
                          <a:rPr lang="en-US" b="0" i="1" dirty="0" smtClean="0">
                            <a:latin typeface="Cambria Math" panose="02040503050406030204" pitchFamily="18" charset="0"/>
                          </a:rPr>
                          <m:t>2</m:t>
                        </m:r>
                      </m:sub>
                    </m:sSub>
                  </m:oMath>
                </a14:m>
                <a:r>
                  <a:rPr lang="en-US" dirty="0"/>
                  <a:t> regresses if</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𝑐𝑜𝑠𝑡</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𝜆</m:t>
                          </m:r>
                        </m:e>
                      </m:d>
                      <m:r>
                        <a:rPr lang="en-US" b="0" i="1" smtClean="0">
                          <a:latin typeface="Cambria Math" panose="02040503050406030204" pitchFamily="18" charset="0"/>
                        </a:rPr>
                        <m:t>⋅</m:t>
                      </m:r>
                      <m:r>
                        <a:rPr lang="en-US" b="0" i="1" smtClean="0">
                          <a:latin typeface="Cambria Math" panose="02040503050406030204" pitchFamily="18" charset="0"/>
                        </a:rPr>
                        <m:t>𝑐𝑜𝑠𝑡</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e>
                      </m:d>
                    </m:oMath>
                  </m:oMathPara>
                </a14:m>
                <a:endParaRPr lang="en-US" b="0" dirty="0"/>
              </a:p>
              <a:p>
                <a14:m>
                  <m:oMath xmlns:m="http://schemas.openxmlformats.org/officeDocument/2006/math">
                    <m:r>
                      <a:rPr lang="en-US" i="1">
                        <a:latin typeface="Cambria Math" panose="02040503050406030204" pitchFamily="18" charset="0"/>
                      </a:rPr>
                      <m:t>𝐼𝑠𝑅𝑒𝑔𝑟𝑒𝑠𝑠𝑖𝑜𝑛</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e>
                    </m:d>
                  </m:oMath>
                </a14:m>
                <a:r>
                  <a:rPr lang="en-US" dirty="0"/>
                  <a:t> API: Return True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oMath>
                </a14:m>
                <a:r>
                  <a:rPr lang="en-US" dirty="0"/>
                  <a:t> regresses</a:t>
                </a:r>
              </a:p>
              <a:p>
                <a:r>
                  <a:rPr lang="en-US" dirty="0"/>
                  <a:t>[</a:t>
                </a:r>
                <a:r>
                  <a:rPr lang="en-US" dirty="0" err="1"/>
                  <a:t>ToFix</a:t>
                </a:r>
                <a:r>
                  <a:rPr lang="en-US" dirty="0"/>
                  <a:t>] Application: configuration fixed, query fixed</a:t>
                </a:r>
              </a:p>
              <a:p>
                <a:pPr lvl="1"/>
                <a:r>
                  <a:rPr lang="en-US" dirty="0"/>
                  <a:t>Other applications: optimization, deeper integration with DTA</a:t>
                </a:r>
              </a:p>
              <a:p>
                <a:r>
                  <a:rPr lang="en-US" b="0" dirty="0"/>
                  <a:t>Index tuning</a:t>
                </a:r>
              </a:p>
              <a:p>
                <a:pPr lvl="1"/>
                <a:r>
                  <a:rPr lang="en-US" b="0" dirty="0"/>
                  <a:t>Recommend the best configuration subject to the constraint</a:t>
                </a:r>
                <a:r>
                  <a:rPr lang="en-US" dirty="0"/>
                  <a:t> </a:t>
                </a:r>
                <a14:m>
                  <m:oMath xmlns:m="http://schemas.openxmlformats.org/officeDocument/2006/math">
                    <m:r>
                      <a:rPr lang="en-US" b="0" i="1" smtClean="0">
                        <a:latin typeface="Cambria Math" panose="02040503050406030204" pitchFamily="18" charset="0"/>
                      </a:rPr>
                      <m:t>𝐼𝑠𝑅𝑒𝑔𝑟𝑒𝑠𝑠𝑖𝑜𝑛</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𝑜𝑙𝑑</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𝑛𝑒𝑤</m:t>
                            </m:r>
                          </m:sub>
                        </m:sSub>
                      </m:e>
                    </m:d>
                  </m:oMath>
                </a14:m>
                <a:r>
                  <a:rPr lang="en-US" b="0" dirty="0"/>
                  <a:t> for all queries</a:t>
                </a:r>
              </a:p>
              <a:p>
                <a:r>
                  <a:rPr lang="en-US" dirty="0"/>
                  <a:t>Other applications: Query optimization, optimizer upgrade</a:t>
                </a:r>
              </a:p>
              <a:p>
                <a:r>
                  <a:rPr lang="en-US" b="0" dirty="0"/>
                  <a:t>Scope of this work</a:t>
                </a:r>
                <a:r>
                  <a:rPr lang="en-US" dirty="0"/>
                  <a:t>: Index tuning</a:t>
                </a:r>
              </a:p>
              <a:p>
                <a:pPr lvl="1"/>
                <a:r>
                  <a:rPr lang="en-US" b="0" dirty="0"/>
                  <a:t>Using AI techniques to improve </a:t>
                </a:r>
                <a:r>
                  <a:rPr lang="en-US" dirty="0"/>
                  <a:t>Auto Indexing (AI Meets AI)</a:t>
                </a:r>
                <a:endParaRPr lang="en-US" b="0" dirty="0"/>
              </a:p>
            </p:txBody>
          </p:sp>
        </mc:Choice>
        <mc:Fallback xmlns="">
          <p:sp>
            <p:nvSpPr>
              <p:cNvPr id="2" name="Text Placeholder 1">
                <a:extLst>
                  <a:ext uri="{FF2B5EF4-FFF2-40B4-BE49-F238E27FC236}">
                    <a16:creationId xmlns:a16="http://schemas.microsoft.com/office/drawing/2014/main" id="{4B7D52AE-4D99-407E-9B1C-E9D5A0DD79D9}"/>
                  </a:ext>
                </a:extLst>
              </p:cNvPr>
              <p:cNvSpPr>
                <a:spLocks noGrp="1" noRot="1" noChangeAspect="1" noMove="1" noResize="1" noEditPoints="1" noAdjustHandles="1" noChangeArrowheads="1" noChangeShapeType="1" noTextEdit="1"/>
              </p:cNvSpPr>
              <p:nvPr>
                <p:ph idx="1"/>
              </p:nvPr>
            </p:nvSpPr>
            <p:spPr>
              <a:xfrm>
                <a:off x="855007" y="1724346"/>
                <a:ext cx="10726460" cy="4437962"/>
              </a:xfrm>
              <a:blipFill>
                <a:blip r:embed="rId3"/>
                <a:stretch>
                  <a:fillRect l="-852" t="-2747"/>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2CC87EDF-5215-4F7B-AD10-772A823F4D8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9A8A6F0-2A83-4692-820F-EAC862B10CBC}"/>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5E399176-3A70-43C2-BCEB-126659FD8ACD}"/>
              </a:ext>
            </a:extLst>
          </p:cNvPr>
          <p:cNvSpPr>
            <a:spLocks noGrp="1"/>
          </p:cNvSpPr>
          <p:nvPr>
            <p:ph type="sldNum" sz="quarter" idx="12"/>
          </p:nvPr>
        </p:nvSpPr>
        <p:spPr/>
        <p:txBody>
          <a:bodyPr/>
          <a:lstStyle/>
          <a:p>
            <a:fld id="{0FFC6287-B86D-4992-B5FB-5E7DB9687DA9}" type="slidenum">
              <a:rPr lang="en-US" smtClean="0"/>
              <a:t>42</a:t>
            </a:fld>
            <a:endParaRPr lang="en-US"/>
          </a:p>
        </p:txBody>
      </p:sp>
    </p:spTree>
    <p:extLst>
      <p:ext uri="{BB962C8B-B14F-4D97-AF65-F5344CB8AC3E}">
        <p14:creationId xmlns:p14="http://schemas.microsoft.com/office/powerpoint/2010/main" val="52274792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0544-1DF6-4590-AA6F-43B3CF8D67D8}"/>
              </a:ext>
            </a:extLst>
          </p:cNvPr>
          <p:cNvSpPr>
            <a:spLocks noGrp="1"/>
          </p:cNvSpPr>
          <p:nvPr>
            <p:ph type="title"/>
          </p:nvPr>
        </p:nvSpPr>
        <p:spPr/>
        <p:txBody>
          <a:bodyPr/>
          <a:lstStyle/>
          <a:p>
            <a:r>
              <a:rPr lang="en-US" dirty="0"/>
              <a:t>When Offline Model Meets New Data (F1 Score, full bar, suggest as backup slide)</a:t>
            </a:r>
          </a:p>
        </p:txBody>
      </p:sp>
      <p:sp>
        <p:nvSpPr>
          <p:cNvPr id="8" name="Content Placeholder 7">
            <a:extLst>
              <a:ext uri="{FF2B5EF4-FFF2-40B4-BE49-F238E27FC236}">
                <a16:creationId xmlns:a16="http://schemas.microsoft.com/office/drawing/2014/main" id="{D02FDE07-DD85-46B3-A4E1-357A1AF8B50C}"/>
              </a:ext>
            </a:extLst>
          </p:cNvPr>
          <p:cNvSpPr>
            <a:spLocks noGrp="1"/>
          </p:cNvSpPr>
          <p:nvPr>
            <p:ph sz="half" idx="1"/>
          </p:nvPr>
        </p:nvSpPr>
        <p:spPr/>
        <p:txBody>
          <a:bodyPr/>
          <a:lstStyle/>
          <a:p>
            <a:r>
              <a:rPr lang="en-US" dirty="0"/>
              <a:t>Randomly split data by plan pairs, plans, queries, and databases</a:t>
            </a:r>
          </a:p>
          <a:p>
            <a:r>
              <a:rPr lang="en-US" dirty="0"/>
              <a:t>Prediction performance degrades with new queries</a:t>
            </a:r>
          </a:p>
          <a:p>
            <a:endParaRPr lang="en-US" dirty="0"/>
          </a:p>
        </p:txBody>
      </p:sp>
      <p:graphicFrame>
        <p:nvGraphicFramePr>
          <p:cNvPr id="9" name="Content Placeholder 8">
            <a:extLst>
              <a:ext uri="{FF2B5EF4-FFF2-40B4-BE49-F238E27FC236}">
                <a16:creationId xmlns:a16="http://schemas.microsoft.com/office/drawing/2014/main" id="{1EB5C88C-6F70-4450-8B2E-54E5492F9908}"/>
              </a:ext>
            </a:extLst>
          </p:cNvPr>
          <p:cNvGraphicFramePr>
            <a:graphicFrameLocks noGrp="1"/>
          </p:cNvGraphicFramePr>
          <p:nvPr>
            <p:ph sz="half" idx="2"/>
            <p:extLst>
              <p:ext uri="{D42A27DB-BD31-4B8C-83A1-F6EECF244321}">
                <p14:modId xmlns:p14="http://schemas.microsoft.com/office/powerpoint/2010/main" val="148519131"/>
              </p:ext>
            </p:extLst>
          </p:nvPr>
        </p:nvGraphicFramePr>
        <p:xfrm>
          <a:off x="6295966" y="1861968"/>
          <a:ext cx="5284788" cy="4437062"/>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99A568B3-3850-4562-AEA8-A04709212C3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952BAF2-FBDE-48E1-AE7D-728DF87E1A3F}"/>
              </a:ext>
            </a:extLst>
          </p:cNvPr>
          <p:cNvSpPr>
            <a:spLocks noGrp="1"/>
          </p:cNvSpPr>
          <p:nvPr>
            <p:ph type="ftr" sz="quarter" idx="11"/>
          </p:nvPr>
        </p:nvSpPr>
        <p:spPr/>
        <p:txBody>
          <a:bodyPr/>
          <a:lstStyle/>
          <a:p>
            <a:r>
              <a:rPr lang="en-US"/>
              <a:t>ACM SIGMOD 2019</a:t>
            </a:r>
          </a:p>
        </p:txBody>
      </p:sp>
      <p:sp>
        <p:nvSpPr>
          <p:cNvPr id="5" name="Slide Number Placeholder 4">
            <a:extLst>
              <a:ext uri="{FF2B5EF4-FFF2-40B4-BE49-F238E27FC236}">
                <a16:creationId xmlns:a16="http://schemas.microsoft.com/office/drawing/2014/main" id="{A687F494-FAD0-4ED7-A6AB-6E14C153E465}"/>
              </a:ext>
            </a:extLst>
          </p:cNvPr>
          <p:cNvSpPr>
            <a:spLocks noGrp="1"/>
          </p:cNvSpPr>
          <p:nvPr>
            <p:ph type="sldNum" sz="quarter" idx="12"/>
          </p:nvPr>
        </p:nvSpPr>
        <p:spPr/>
        <p:txBody>
          <a:bodyPr/>
          <a:lstStyle/>
          <a:p>
            <a:fld id="{0FFC6287-B86D-4992-B5FB-5E7DB9687DA9}" type="slidenum">
              <a:rPr lang="en-US" smtClean="0"/>
              <a:t>43</a:t>
            </a:fld>
            <a:endParaRPr lang="en-US"/>
          </a:p>
        </p:txBody>
      </p:sp>
    </p:spTree>
    <p:extLst>
      <p:ext uri="{BB962C8B-B14F-4D97-AF65-F5344CB8AC3E}">
        <p14:creationId xmlns:p14="http://schemas.microsoft.com/office/powerpoint/2010/main" val="75494817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0544-1DF6-4590-AA6F-43B3CF8D67D8}"/>
              </a:ext>
            </a:extLst>
          </p:cNvPr>
          <p:cNvSpPr>
            <a:spLocks noGrp="1"/>
          </p:cNvSpPr>
          <p:nvPr>
            <p:ph type="title"/>
          </p:nvPr>
        </p:nvSpPr>
        <p:spPr/>
        <p:txBody>
          <a:bodyPr/>
          <a:lstStyle/>
          <a:p>
            <a:r>
              <a:rPr lang="en-US" dirty="0"/>
              <a:t>When Offline Model Meets New Data (Accuracy, full bar, suggest as backup slide)</a:t>
            </a:r>
          </a:p>
        </p:txBody>
      </p:sp>
      <p:sp>
        <p:nvSpPr>
          <p:cNvPr id="8" name="Content Placeholder 7">
            <a:extLst>
              <a:ext uri="{FF2B5EF4-FFF2-40B4-BE49-F238E27FC236}">
                <a16:creationId xmlns:a16="http://schemas.microsoft.com/office/drawing/2014/main" id="{D02FDE07-DD85-46B3-A4E1-357A1AF8B50C}"/>
              </a:ext>
            </a:extLst>
          </p:cNvPr>
          <p:cNvSpPr>
            <a:spLocks noGrp="1"/>
          </p:cNvSpPr>
          <p:nvPr>
            <p:ph sz="half" idx="1"/>
          </p:nvPr>
        </p:nvSpPr>
        <p:spPr/>
        <p:txBody>
          <a:bodyPr/>
          <a:lstStyle/>
          <a:p>
            <a:r>
              <a:rPr lang="en-US" dirty="0"/>
              <a:t>Randomly split data by plan pairs, plans, queries, and databases</a:t>
            </a:r>
          </a:p>
          <a:p>
            <a:r>
              <a:rPr lang="en-US" dirty="0"/>
              <a:t>Prediction performance degrades with new queries</a:t>
            </a:r>
          </a:p>
          <a:p>
            <a:endParaRPr lang="en-US" dirty="0"/>
          </a:p>
        </p:txBody>
      </p:sp>
      <p:graphicFrame>
        <p:nvGraphicFramePr>
          <p:cNvPr id="10" name="Content Placeholder 9">
            <a:extLst>
              <a:ext uri="{FF2B5EF4-FFF2-40B4-BE49-F238E27FC236}">
                <a16:creationId xmlns:a16="http://schemas.microsoft.com/office/drawing/2014/main" id="{1EB5C88C-6F70-4450-8B2E-54E5492F9908}"/>
              </a:ext>
            </a:extLst>
          </p:cNvPr>
          <p:cNvGraphicFramePr>
            <a:graphicFrameLocks noGrp="1"/>
          </p:cNvGraphicFramePr>
          <p:nvPr>
            <p:ph sz="half" idx="2"/>
            <p:extLst>
              <p:ext uri="{D42A27DB-BD31-4B8C-83A1-F6EECF244321}">
                <p14:modId xmlns:p14="http://schemas.microsoft.com/office/powerpoint/2010/main" val="2798377881"/>
              </p:ext>
            </p:extLst>
          </p:nvPr>
        </p:nvGraphicFramePr>
        <p:xfrm>
          <a:off x="6296025" y="1862138"/>
          <a:ext cx="5284788" cy="4437062"/>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6B9B045B-A5DB-4326-9506-1347453CED0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19AA04E-C109-47E5-BC51-E239BAD2162F}"/>
              </a:ext>
            </a:extLst>
          </p:cNvPr>
          <p:cNvSpPr>
            <a:spLocks noGrp="1"/>
          </p:cNvSpPr>
          <p:nvPr>
            <p:ph type="ftr" sz="quarter" idx="11"/>
          </p:nvPr>
        </p:nvSpPr>
        <p:spPr/>
        <p:txBody>
          <a:bodyPr/>
          <a:lstStyle/>
          <a:p>
            <a:r>
              <a:rPr lang="en-US"/>
              <a:t>ACM SIGMOD 2019</a:t>
            </a:r>
          </a:p>
        </p:txBody>
      </p:sp>
      <p:sp>
        <p:nvSpPr>
          <p:cNvPr id="5" name="Slide Number Placeholder 4">
            <a:extLst>
              <a:ext uri="{FF2B5EF4-FFF2-40B4-BE49-F238E27FC236}">
                <a16:creationId xmlns:a16="http://schemas.microsoft.com/office/drawing/2014/main" id="{1164AAA4-0C47-446D-A40F-3F53FBC24F5B}"/>
              </a:ext>
            </a:extLst>
          </p:cNvPr>
          <p:cNvSpPr>
            <a:spLocks noGrp="1"/>
          </p:cNvSpPr>
          <p:nvPr>
            <p:ph type="sldNum" sz="quarter" idx="12"/>
          </p:nvPr>
        </p:nvSpPr>
        <p:spPr/>
        <p:txBody>
          <a:bodyPr/>
          <a:lstStyle/>
          <a:p>
            <a:fld id="{0FFC6287-B86D-4992-B5FB-5E7DB9687DA9}" type="slidenum">
              <a:rPr lang="en-US" smtClean="0"/>
              <a:t>44</a:t>
            </a:fld>
            <a:endParaRPr lang="en-US"/>
          </a:p>
        </p:txBody>
      </p:sp>
    </p:spTree>
    <p:extLst>
      <p:ext uri="{BB962C8B-B14F-4D97-AF65-F5344CB8AC3E}">
        <p14:creationId xmlns:p14="http://schemas.microsoft.com/office/powerpoint/2010/main" val="253219114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8E5068-6AE7-4118-8C89-B8735ACFFCBB}"/>
              </a:ext>
            </a:extLst>
          </p:cNvPr>
          <p:cNvSpPr>
            <a:spLocks noGrp="1"/>
          </p:cNvSpPr>
          <p:nvPr>
            <p:ph type="title"/>
          </p:nvPr>
        </p:nvSpPr>
        <p:spPr/>
        <p:txBody>
          <a:bodyPr/>
          <a:lstStyle/>
          <a:p>
            <a:r>
              <a:rPr lang="en-US" dirty="0"/>
              <a:t>Need for Adaptation</a:t>
            </a:r>
          </a:p>
        </p:txBody>
      </p:sp>
      <p:sp>
        <p:nvSpPr>
          <p:cNvPr id="2" name="Text Placeholder 1">
            <a:extLst>
              <a:ext uri="{FF2B5EF4-FFF2-40B4-BE49-F238E27FC236}">
                <a16:creationId xmlns:a16="http://schemas.microsoft.com/office/drawing/2014/main" id="{2C3F5548-EB88-4B99-9FD4-FC211C0A8BB0}"/>
              </a:ext>
            </a:extLst>
          </p:cNvPr>
          <p:cNvSpPr>
            <a:spLocks noGrp="1"/>
          </p:cNvSpPr>
          <p:nvPr>
            <p:ph idx="1"/>
          </p:nvPr>
        </p:nvSpPr>
        <p:spPr/>
        <p:txBody>
          <a:bodyPr>
            <a:normAutofit/>
          </a:bodyPr>
          <a:lstStyle/>
          <a:p>
            <a:r>
              <a:rPr lang="en-US" dirty="0"/>
              <a:t>Why do we care about new data distribution in a cloud platform?</a:t>
            </a:r>
          </a:p>
          <a:p>
            <a:pPr lvl="1"/>
            <a:r>
              <a:rPr lang="en-US" dirty="0"/>
              <a:t>New applications and databases deployed</a:t>
            </a:r>
          </a:p>
          <a:p>
            <a:pPr lvl="1"/>
            <a:r>
              <a:rPr lang="en-US" dirty="0"/>
              <a:t>Diversity in the types of queries executed</a:t>
            </a:r>
          </a:p>
          <a:p>
            <a:pPr lvl="1"/>
            <a:r>
              <a:rPr lang="en-US" dirty="0"/>
              <a:t>Alternative query plans searched during index tuning but not executed</a:t>
            </a:r>
          </a:p>
          <a:p>
            <a:r>
              <a:rPr lang="en-US" dirty="0"/>
              <a:t>ML models perform well when the train and test data follow the similar distribution</a:t>
            </a:r>
          </a:p>
          <a:p>
            <a:r>
              <a:rPr lang="en-US" dirty="0"/>
              <a:t>Need to adapt the ML models to new data</a:t>
            </a:r>
          </a:p>
          <a:p>
            <a:pPr lvl="1"/>
            <a:r>
              <a:rPr lang="en-US" dirty="0">
                <a:solidFill>
                  <a:srgbClr val="FF0000"/>
                </a:solidFill>
              </a:rPr>
              <a:t>Adaptive model: traditional ML models</a:t>
            </a:r>
          </a:p>
          <a:p>
            <a:pPr lvl="1"/>
            <a:r>
              <a:rPr lang="en-US" dirty="0"/>
              <a:t>Transfer learning: DNN-based models</a:t>
            </a:r>
          </a:p>
          <a:p>
            <a:pPr lvl="1"/>
            <a:endParaRPr lang="en-US" dirty="0"/>
          </a:p>
        </p:txBody>
      </p:sp>
      <p:sp>
        <p:nvSpPr>
          <p:cNvPr id="4" name="Date Placeholder 3">
            <a:extLst>
              <a:ext uri="{FF2B5EF4-FFF2-40B4-BE49-F238E27FC236}">
                <a16:creationId xmlns:a16="http://schemas.microsoft.com/office/drawing/2014/main" id="{06734773-7571-47CB-AD08-992F885750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2F1078C-23E2-4F84-B0C9-D509DDECB9BC}"/>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86215897-F7D8-4141-8102-6A055FBE3BE4}"/>
              </a:ext>
            </a:extLst>
          </p:cNvPr>
          <p:cNvSpPr>
            <a:spLocks noGrp="1"/>
          </p:cNvSpPr>
          <p:nvPr>
            <p:ph type="sldNum" sz="quarter" idx="12"/>
          </p:nvPr>
        </p:nvSpPr>
        <p:spPr/>
        <p:txBody>
          <a:bodyPr/>
          <a:lstStyle/>
          <a:p>
            <a:fld id="{0FFC6287-B86D-4992-B5FB-5E7DB9687DA9}" type="slidenum">
              <a:rPr lang="en-US" smtClean="0"/>
              <a:t>45</a:t>
            </a:fld>
            <a:endParaRPr lang="en-US"/>
          </a:p>
        </p:txBody>
      </p:sp>
    </p:spTree>
    <p:extLst>
      <p:ext uri="{BB962C8B-B14F-4D97-AF65-F5344CB8AC3E}">
        <p14:creationId xmlns:p14="http://schemas.microsoft.com/office/powerpoint/2010/main" val="151125811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3A3620-2B23-4026-8840-8E8D7F88D348}"/>
              </a:ext>
            </a:extLst>
          </p:cNvPr>
          <p:cNvSpPr>
            <a:spLocks noGrp="1"/>
          </p:cNvSpPr>
          <p:nvPr>
            <p:ph type="title"/>
          </p:nvPr>
        </p:nvSpPr>
        <p:spPr/>
        <p:txBody>
          <a:bodyPr/>
          <a:lstStyle/>
          <a:p>
            <a:r>
              <a:rPr lang="en-US" dirty="0"/>
              <a:t>Adaptive Model</a:t>
            </a:r>
          </a:p>
        </p:txBody>
      </p:sp>
      <p:sp>
        <p:nvSpPr>
          <p:cNvPr id="2" name="Text Placeholder 1">
            <a:extLst>
              <a:ext uri="{FF2B5EF4-FFF2-40B4-BE49-F238E27FC236}">
                <a16:creationId xmlns:a16="http://schemas.microsoft.com/office/drawing/2014/main" id="{8FDD8895-D042-4394-BC28-350CB2CDDE7D}"/>
              </a:ext>
            </a:extLst>
          </p:cNvPr>
          <p:cNvSpPr>
            <a:spLocks noGrp="1"/>
          </p:cNvSpPr>
          <p:nvPr>
            <p:ph idx="1"/>
          </p:nvPr>
        </p:nvSpPr>
        <p:spPr/>
        <p:txBody>
          <a:bodyPr>
            <a:normAutofit/>
          </a:bodyPr>
          <a:lstStyle/>
          <a:p>
            <a:r>
              <a:rPr lang="en-US" dirty="0"/>
              <a:t>Offline model: Trained offline with data from multiple databases</a:t>
            </a:r>
          </a:p>
          <a:p>
            <a:pPr lvl="1"/>
            <a:r>
              <a:rPr lang="en-US" dirty="0"/>
              <a:t>Suffer from distribution mismatch</a:t>
            </a:r>
          </a:p>
          <a:p>
            <a:r>
              <a:rPr lang="en-US" dirty="0"/>
              <a:t>Local model: Trained with data from the target database</a:t>
            </a:r>
          </a:p>
          <a:p>
            <a:pPr lvl="1"/>
            <a:r>
              <a:rPr lang="en-US" dirty="0"/>
              <a:t>Suffer from data scarcity</a:t>
            </a:r>
          </a:p>
          <a:p>
            <a:r>
              <a:rPr lang="en-US" dirty="0"/>
              <a:t>Adaptive model: Combine the offline and local models</a:t>
            </a:r>
          </a:p>
        </p:txBody>
      </p:sp>
      <p:sp>
        <p:nvSpPr>
          <p:cNvPr id="4" name="Date Placeholder 3">
            <a:extLst>
              <a:ext uri="{FF2B5EF4-FFF2-40B4-BE49-F238E27FC236}">
                <a16:creationId xmlns:a16="http://schemas.microsoft.com/office/drawing/2014/main" id="{9076695F-0B07-47E5-B6FC-A987FAAA4FB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89C7093-4196-4AB7-9BCD-62D8EF09E1C5}"/>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FA456EB4-4B29-43E4-AEA9-DD87AADE0619}"/>
              </a:ext>
            </a:extLst>
          </p:cNvPr>
          <p:cNvSpPr>
            <a:spLocks noGrp="1"/>
          </p:cNvSpPr>
          <p:nvPr>
            <p:ph type="sldNum" sz="quarter" idx="12"/>
          </p:nvPr>
        </p:nvSpPr>
        <p:spPr/>
        <p:txBody>
          <a:bodyPr/>
          <a:lstStyle/>
          <a:p>
            <a:fld id="{0FFC6287-B86D-4992-B5FB-5E7DB9687DA9}" type="slidenum">
              <a:rPr lang="en-US" smtClean="0"/>
              <a:t>46</a:t>
            </a:fld>
            <a:endParaRPr lang="en-US"/>
          </a:p>
        </p:txBody>
      </p:sp>
    </p:spTree>
    <p:extLst>
      <p:ext uri="{BB962C8B-B14F-4D97-AF65-F5344CB8AC3E}">
        <p14:creationId xmlns:p14="http://schemas.microsoft.com/office/powerpoint/2010/main" val="1849533059"/>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A63F68-8BA1-4821-81DB-A60959406314}"/>
              </a:ext>
            </a:extLst>
          </p:cNvPr>
          <p:cNvSpPr>
            <a:spLocks noGrp="1"/>
          </p:cNvSpPr>
          <p:nvPr>
            <p:ph type="title"/>
          </p:nvPr>
        </p:nvSpPr>
        <p:spPr/>
        <p:txBody>
          <a:bodyPr/>
          <a:lstStyle/>
          <a:p>
            <a:r>
              <a:rPr lang="en-US" dirty="0"/>
              <a:t>Meta Model for Adaptive Model</a:t>
            </a: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AA9B17A-6E24-477A-BAFB-64FB975E6E71}"/>
                  </a:ext>
                </a:extLst>
              </p:cNvPr>
              <p:cNvSpPr>
                <a:spLocks noGrp="1"/>
              </p:cNvSpPr>
              <p:nvPr>
                <p:ph sz="half" idx="1"/>
              </p:nvPr>
            </p:nvSpPr>
            <p:spPr>
              <a:xfrm>
                <a:off x="855007" y="1861967"/>
                <a:ext cx="5388293" cy="4760163"/>
              </a:xfrm>
            </p:spPr>
            <p:txBody>
              <a:bodyPr>
                <a:normAutofit/>
              </a:bodyPr>
              <a:lstStyle/>
              <a:p>
                <a:r>
                  <a:rPr lang="en-US" dirty="0"/>
                  <a:t>Signals of predictions from offline and local model</a:t>
                </a:r>
              </a:p>
              <a:p>
                <a:pPr lvl="1"/>
                <a:r>
                  <a:rPr lang="en-US" dirty="0"/>
                  <a:t>Predictions</a:t>
                </a:r>
              </a:p>
              <a:p>
                <a:pPr lvl="1"/>
                <a:r>
                  <a:rPr lang="en-US" dirty="0"/>
                  <a:t>Uncertainty</a:t>
                </a:r>
              </a:p>
              <a:p>
                <a:pPr lvl="1"/>
                <a:r>
                  <a:rPr lang="en-US" dirty="0"/>
                  <a:t>Distance of the test data and training data in the local model</a:t>
                </a:r>
              </a:p>
              <a:p>
                <a:r>
                  <a:rPr lang="en-US" dirty="0"/>
                  <a:t>Meta model: Learn to combine the signals for the final prediction</a:t>
                </a:r>
              </a:p>
              <a:p>
                <a:pPr lvl="1"/>
                <a:r>
                  <a:rPr lang="en-US" dirty="0"/>
                  <a:t>Input: Signals of two models</a:t>
                </a:r>
              </a:p>
              <a:p>
                <a:pPr lvl="1"/>
                <a:r>
                  <a:rPr lang="en-US" dirty="0"/>
                  <a:t>Output: </a:t>
                </a:r>
                <a14:m>
                  <m:oMath xmlns:m="http://schemas.openxmlformats.org/officeDocument/2006/math">
                    <m:r>
                      <a:rPr lang="en-US" i="1" dirty="0" smtClean="0">
                        <a:latin typeface="Cambria Math" panose="02040503050406030204" pitchFamily="18" charset="0"/>
                      </a:rPr>
                      <m:t>𝐼𝑠𝑅𝑒𝑔𝑟𝑒𝑠𝑠𝑖𝑜𝑛</m:t>
                    </m:r>
                  </m:oMath>
                </a14:m>
                <a:r>
                  <a:rPr lang="en-US" dirty="0"/>
                  <a:t> prediction</a:t>
                </a:r>
              </a:p>
              <a:p>
                <a:pPr lvl="1"/>
                <a:r>
                  <a:rPr lang="en-US" dirty="0"/>
                  <a:t>Model: Random forest</a:t>
                </a:r>
              </a:p>
              <a:p>
                <a:endParaRPr lang="en-US" dirty="0"/>
              </a:p>
            </p:txBody>
          </p:sp>
        </mc:Choice>
        <mc:Fallback xmlns="">
          <p:sp>
            <p:nvSpPr>
              <p:cNvPr id="2" name="Text Placeholder 1">
                <a:extLst>
                  <a:ext uri="{FF2B5EF4-FFF2-40B4-BE49-F238E27FC236}">
                    <a16:creationId xmlns:a16="http://schemas.microsoft.com/office/drawing/2014/main" id="{3AA9B17A-6E24-477A-BAFB-64FB975E6E71}"/>
                  </a:ext>
                </a:extLst>
              </p:cNvPr>
              <p:cNvSpPr>
                <a:spLocks noGrp="1" noRot="1" noChangeAspect="1" noMove="1" noResize="1" noEditPoints="1" noAdjustHandles="1" noChangeArrowheads="1" noChangeShapeType="1" noTextEdit="1"/>
              </p:cNvSpPr>
              <p:nvPr>
                <p:ph sz="half" idx="1"/>
              </p:nvPr>
            </p:nvSpPr>
            <p:spPr>
              <a:xfrm>
                <a:off x="855007" y="1861967"/>
                <a:ext cx="5388293" cy="4760163"/>
              </a:xfrm>
              <a:blipFill>
                <a:blip r:embed="rId3"/>
                <a:stretch>
                  <a:fillRect l="-2036" t="-2049" r="-3394"/>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A4D5CE31-8D9F-4D98-A53E-ABCC2E7B7426}"/>
              </a:ext>
            </a:extLst>
          </p:cNvPr>
          <p:cNvSpPr>
            <a:spLocks noGrp="1"/>
          </p:cNvSpPr>
          <p:nvPr>
            <p:ph sz="half" idx="2"/>
          </p:nvPr>
        </p:nvSpPr>
        <p:spPr/>
        <p:txBody>
          <a:bodyPr>
            <a:normAutofit/>
          </a:bodyPr>
          <a:lstStyle/>
          <a:p>
            <a:endParaRPr lang="en-US" dirty="0"/>
          </a:p>
        </p:txBody>
      </p:sp>
      <p:grpSp>
        <p:nvGrpSpPr>
          <p:cNvPr id="48" name="Group 47">
            <a:extLst>
              <a:ext uri="{FF2B5EF4-FFF2-40B4-BE49-F238E27FC236}">
                <a16:creationId xmlns:a16="http://schemas.microsoft.com/office/drawing/2014/main" id="{601095F3-90D9-4B0F-A428-48AD1BD6816F}"/>
              </a:ext>
            </a:extLst>
          </p:cNvPr>
          <p:cNvGrpSpPr/>
          <p:nvPr/>
        </p:nvGrpSpPr>
        <p:grpSpPr>
          <a:xfrm>
            <a:off x="6641697" y="2417983"/>
            <a:ext cx="4934551" cy="3631443"/>
            <a:chOff x="6641697" y="2417983"/>
            <a:chExt cx="4934551" cy="3631443"/>
          </a:xfrm>
        </p:grpSpPr>
        <p:grpSp>
          <p:nvGrpSpPr>
            <p:cNvPr id="9" name="Group 8">
              <a:extLst>
                <a:ext uri="{FF2B5EF4-FFF2-40B4-BE49-F238E27FC236}">
                  <a16:creationId xmlns:a16="http://schemas.microsoft.com/office/drawing/2014/main" id="{F698DA9B-70A6-49FF-8480-1F5FC98970DE}"/>
                </a:ext>
              </a:extLst>
            </p:cNvPr>
            <p:cNvGrpSpPr/>
            <p:nvPr/>
          </p:nvGrpSpPr>
          <p:grpSpPr>
            <a:xfrm>
              <a:off x="6694750" y="4532533"/>
              <a:ext cx="1274502" cy="1268192"/>
              <a:chOff x="7278948" y="4951633"/>
              <a:chExt cx="1274502" cy="1162140"/>
            </a:xfrm>
          </p:grpSpPr>
          <p:sp>
            <p:nvSpPr>
              <p:cNvPr id="6" name="Rectangle: Rounded Corners 5">
                <a:extLst>
                  <a:ext uri="{FF2B5EF4-FFF2-40B4-BE49-F238E27FC236}">
                    <a16:creationId xmlns:a16="http://schemas.microsoft.com/office/drawing/2014/main" id="{BAE49833-9BC1-4987-9FA5-4310B036B705}"/>
                  </a:ext>
                </a:extLst>
              </p:cNvPr>
              <p:cNvSpPr/>
              <p:nvPr/>
            </p:nvSpPr>
            <p:spPr>
              <a:xfrm>
                <a:off x="7278948" y="4951633"/>
                <a:ext cx="1274502" cy="116214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a:p>
                <a:pPr algn="ctr"/>
                <a:endParaRPr lang="en-US" sz="2000" dirty="0">
                  <a:solidFill>
                    <a:schemeClr val="tx1"/>
                  </a:solidFill>
                </a:endParaRPr>
              </a:p>
              <a:p>
                <a:pPr algn="ctr"/>
                <a:r>
                  <a:rPr lang="en-US" sz="2000" dirty="0">
                    <a:solidFill>
                      <a:schemeClr val="tx1"/>
                    </a:solidFill>
                  </a:rPr>
                  <a:t>Local Model</a:t>
                </a:r>
              </a:p>
            </p:txBody>
          </p:sp>
          <p:pic>
            <p:nvPicPr>
              <p:cNvPr id="7" name="Graphic 6" descr="Upward trend">
                <a:extLst>
                  <a:ext uri="{FF2B5EF4-FFF2-40B4-BE49-F238E27FC236}">
                    <a16:creationId xmlns:a16="http://schemas.microsoft.com/office/drawing/2014/main" id="{8E62FC74-DDAD-4ACF-8914-F0AFB0C4E2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31281" y="5033618"/>
                <a:ext cx="446474" cy="446474"/>
              </a:xfrm>
              <a:prstGeom prst="rect">
                <a:avLst/>
              </a:prstGeom>
            </p:spPr>
          </p:pic>
          <p:pic>
            <p:nvPicPr>
              <p:cNvPr id="8" name="Graphic 7" descr="Gears">
                <a:extLst>
                  <a:ext uri="{FF2B5EF4-FFF2-40B4-BE49-F238E27FC236}">
                    <a16:creationId xmlns:a16="http://schemas.microsoft.com/office/drawing/2014/main" id="{2AC0A5D9-0F58-41A2-9259-BD8EA8C4D8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92367" y="5009787"/>
                <a:ext cx="494137" cy="494137"/>
              </a:xfrm>
              <a:prstGeom prst="rect">
                <a:avLst/>
              </a:prstGeom>
            </p:spPr>
          </p:pic>
        </p:grpSp>
        <p:grpSp>
          <p:nvGrpSpPr>
            <p:cNvPr id="10" name="Group 9">
              <a:extLst>
                <a:ext uri="{FF2B5EF4-FFF2-40B4-BE49-F238E27FC236}">
                  <a16:creationId xmlns:a16="http://schemas.microsoft.com/office/drawing/2014/main" id="{43A05212-060B-4428-8F67-AB3F2315C22D}"/>
                </a:ext>
              </a:extLst>
            </p:cNvPr>
            <p:cNvGrpSpPr/>
            <p:nvPr/>
          </p:nvGrpSpPr>
          <p:grpSpPr>
            <a:xfrm>
              <a:off x="6641697" y="2417983"/>
              <a:ext cx="1274502" cy="1268192"/>
              <a:chOff x="7278948" y="4951633"/>
              <a:chExt cx="1274502" cy="1162140"/>
            </a:xfrm>
          </p:grpSpPr>
          <p:sp>
            <p:nvSpPr>
              <p:cNvPr id="11" name="Rectangle: Rounded Corners 10">
                <a:extLst>
                  <a:ext uri="{FF2B5EF4-FFF2-40B4-BE49-F238E27FC236}">
                    <a16:creationId xmlns:a16="http://schemas.microsoft.com/office/drawing/2014/main" id="{22CD3764-D915-417A-A743-526AD79D4FFB}"/>
                  </a:ext>
                </a:extLst>
              </p:cNvPr>
              <p:cNvSpPr/>
              <p:nvPr/>
            </p:nvSpPr>
            <p:spPr>
              <a:xfrm>
                <a:off x="7278948" y="4951633"/>
                <a:ext cx="1274502" cy="116214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a:p>
                <a:pPr algn="ctr"/>
                <a:endParaRPr lang="en-US" sz="2000" dirty="0">
                  <a:solidFill>
                    <a:schemeClr val="tx1"/>
                  </a:solidFill>
                </a:endParaRPr>
              </a:p>
              <a:p>
                <a:pPr algn="ctr"/>
                <a:r>
                  <a:rPr lang="en-US" sz="2000" dirty="0">
                    <a:solidFill>
                      <a:schemeClr val="tx1"/>
                    </a:solidFill>
                  </a:rPr>
                  <a:t>Offline Model</a:t>
                </a:r>
              </a:p>
            </p:txBody>
          </p:sp>
          <p:pic>
            <p:nvPicPr>
              <p:cNvPr id="12" name="Graphic 11" descr="Upward trend">
                <a:extLst>
                  <a:ext uri="{FF2B5EF4-FFF2-40B4-BE49-F238E27FC236}">
                    <a16:creationId xmlns:a16="http://schemas.microsoft.com/office/drawing/2014/main" id="{A00895F9-AE54-42BA-AC31-8D337D04F9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31281" y="5033618"/>
                <a:ext cx="446474" cy="446474"/>
              </a:xfrm>
              <a:prstGeom prst="rect">
                <a:avLst/>
              </a:prstGeom>
            </p:spPr>
          </p:pic>
          <p:pic>
            <p:nvPicPr>
              <p:cNvPr id="13" name="Graphic 12" descr="Gears">
                <a:extLst>
                  <a:ext uri="{FF2B5EF4-FFF2-40B4-BE49-F238E27FC236}">
                    <a16:creationId xmlns:a16="http://schemas.microsoft.com/office/drawing/2014/main" id="{2E3635FF-A35D-467F-BB4C-0C847C3CB6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92367" y="5009787"/>
                <a:ext cx="494137" cy="494137"/>
              </a:xfrm>
              <a:prstGeom prst="rect">
                <a:avLst/>
              </a:prstGeom>
            </p:spPr>
          </p:pic>
        </p:grpSp>
        <p:grpSp>
          <p:nvGrpSpPr>
            <p:cNvPr id="19" name="Group 18">
              <a:extLst>
                <a:ext uri="{FF2B5EF4-FFF2-40B4-BE49-F238E27FC236}">
                  <a16:creationId xmlns:a16="http://schemas.microsoft.com/office/drawing/2014/main" id="{7F0D8B6C-B80E-4B47-B542-DA0890955B5C}"/>
                </a:ext>
              </a:extLst>
            </p:cNvPr>
            <p:cNvGrpSpPr/>
            <p:nvPr/>
          </p:nvGrpSpPr>
          <p:grpSpPr>
            <a:xfrm>
              <a:off x="8529618" y="4780818"/>
              <a:ext cx="341695" cy="761654"/>
              <a:chOff x="8415726" y="4686707"/>
              <a:chExt cx="341695" cy="761654"/>
            </a:xfrm>
          </p:grpSpPr>
          <p:sp>
            <p:nvSpPr>
              <p:cNvPr id="14" name="Rectangle 13">
                <a:extLst>
                  <a:ext uri="{FF2B5EF4-FFF2-40B4-BE49-F238E27FC236}">
                    <a16:creationId xmlns:a16="http://schemas.microsoft.com/office/drawing/2014/main" id="{47C0370A-E93E-43CA-8E7A-3B22231F017E}"/>
                  </a:ext>
                </a:extLst>
              </p:cNvPr>
              <p:cNvSpPr/>
              <p:nvPr/>
            </p:nvSpPr>
            <p:spPr>
              <a:xfrm>
                <a:off x="8415726" y="4686707"/>
                <a:ext cx="341695" cy="178901"/>
              </a:xfrm>
              <a:prstGeom prst="rect">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18" name="Group 17">
                <a:extLst>
                  <a:ext uri="{FF2B5EF4-FFF2-40B4-BE49-F238E27FC236}">
                    <a16:creationId xmlns:a16="http://schemas.microsoft.com/office/drawing/2014/main" id="{1AC556C0-DBA2-43E6-8142-C854F5D51F82}"/>
                  </a:ext>
                </a:extLst>
              </p:cNvPr>
              <p:cNvGrpSpPr/>
              <p:nvPr/>
            </p:nvGrpSpPr>
            <p:grpSpPr>
              <a:xfrm>
                <a:off x="8415726" y="4883172"/>
                <a:ext cx="341695" cy="565189"/>
                <a:chOff x="8415726" y="4883172"/>
                <a:chExt cx="341695" cy="565189"/>
              </a:xfrm>
            </p:grpSpPr>
            <p:sp>
              <p:nvSpPr>
                <p:cNvPr id="15" name="Rectangle 14">
                  <a:extLst>
                    <a:ext uri="{FF2B5EF4-FFF2-40B4-BE49-F238E27FC236}">
                      <a16:creationId xmlns:a16="http://schemas.microsoft.com/office/drawing/2014/main" id="{61A2CC68-150D-4A7B-B170-831E7F20ABBE}"/>
                    </a:ext>
                  </a:extLst>
                </p:cNvPr>
                <p:cNvSpPr/>
                <p:nvPr/>
              </p:nvSpPr>
              <p:spPr>
                <a:xfrm>
                  <a:off x="8415726" y="4883172"/>
                  <a:ext cx="341695" cy="178901"/>
                </a:xfrm>
                <a:prstGeom prst="rect">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B557D451-9373-4934-B6B0-47DF13CFCBE1}"/>
                    </a:ext>
                  </a:extLst>
                </p:cNvPr>
                <p:cNvSpPr/>
                <p:nvPr/>
              </p:nvSpPr>
              <p:spPr>
                <a:xfrm>
                  <a:off x="8415726" y="5074953"/>
                  <a:ext cx="341695" cy="178901"/>
                </a:xfrm>
                <a:prstGeom prst="rect">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641390F8-9B9C-4B25-A113-9DDE97B0AA2E}"/>
                    </a:ext>
                  </a:extLst>
                </p:cNvPr>
                <p:cNvSpPr/>
                <p:nvPr/>
              </p:nvSpPr>
              <p:spPr>
                <a:xfrm>
                  <a:off x="8415726" y="5269460"/>
                  <a:ext cx="341695" cy="178901"/>
                </a:xfrm>
                <a:prstGeom prst="rect">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grpSp>
        <p:grpSp>
          <p:nvGrpSpPr>
            <p:cNvPr id="26" name="Group 25">
              <a:extLst>
                <a:ext uri="{FF2B5EF4-FFF2-40B4-BE49-F238E27FC236}">
                  <a16:creationId xmlns:a16="http://schemas.microsoft.com/office/drawing/2014/main" id="{814E32BF-5180-4D59-85CA-68214B7A57E6}"/>
                </a:ext>
              </a:extLst>
            </p:cNvPr>
            <p:cNvGrpSpPr/>
            <p:nvPr/>
          </p:nvGrpSpPr>
          <p:grpSpPr>
            <a:xfrm>
              <a:off x="8529618" y="2892306"/>
              <a:ext cx="341695" cy="565189"/>
              <a:chOff x="8415726" y="4883172"/>
              <a:chExt cx="341695" cy="565189"/>
            </a:xfrm>
          </p:grpSpPr>
          <p:sp>
            <p:nvSpPr>
              <p:cNvPr id="27" name="Rectangle 26">
                <a:extLst>
                  <a:ext uri="{FF2B5EF4-FFF2-40B4-BE49-F238E27FC236}">
                    <a16:creationId xmlns:a16="http://schemas.microsoft.com/office/drawing/2014/main" id="{63A3B7D7-6567-4E3F-A0DA-A219D4568AB6}"/>
                  </a:ext>
                </a:extLst>
              </p:cNvPr>
              <p:cNvSpPr/>
              <p:nvPr/>
            </p:nvSpPr>
            <p:spPr>
              <a:xfrm>
                <a:off x="8415726" y="4883172"/>
                <a:ext cx="341695" cy="178901"/>
              </a:xfrm>
              <a:prstGeom prst="rect">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8" name="Rectangle 27">
                <a:extLst>
                  <a:ext uri="{FF2B5EF4-FFF2-40B4-BE49-F238E27FC236}">
                    <a16:creationId xmlns:a16="http://schemas.microsoft.com/office/drawing/2014/main" id="{98446A99-BC38-4BD0-9C07-97273FCC36A6}"/>
                  </a:ext>
                </a:extLst>
              </p:cNvPr>
              <p:cNvSpPr/>
              <p:nvPr/>
            </p:nvSpPr>
            <p:spPr>
              <a:xfrm>
                <a:off x="8415726" y="5074953"/>
                <a:ext cx="341695" cy="178901"/>
              </a:xfrm>
              <a:prstGeom prst="rect">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9" name="Rectangle 28">
                <a:extLst>
                  <a:ext uri="{FF2B5EF4-FFF2-40B4-BE49-F238E27FC236}">
                    <a16:creationId xmlns:a16="http://schemas.microsoft.com/office/drawing/2014/main" id="{5871E85C-D325-4B53-B4F0-AF26742C3610}"/>
                  </a:ext>
                </a:extLst>
              </p:cNvPr>
              <p:cNvSpPr/>
              <p:nvPr/>
            </p:nvSpPr>
            <p:spPr>
              <a:xfrm>
                <a:off x="8415726" y="5269460"/>
                <a:ext cx="341695" cy="178901"/>
              </a:xfrm>
              <a:prstGeom prst="rect">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0C1FFBAB-5E36-400F-90E3-EF4EF7E7B262}"/>
                </a:ext>
              </a:extLst>
            </p:cNvPr>
            <p:cNvGrpSpPr/>
            <p:nvPr/>
          </p:nvGrpSpPr>
          <p:grpSpPr>
            <a:xfrm>
              <a:off x="9601903" y="3515760"/>
              <a:ext cx="341695" cy="1342449"/>
              <a:chOff x="9601903" y="3515760"/>
              <a:chExt cx="341695" cy="1342449"/>
            </a:xfrm>
          </p:grpSpPr>
          <p:grpSp>
            <p:nvGrpSpPr>
              <p:cNvPr id="22" name="Group 21">
                <a:extLst>
                  <a:ext uri="{FF2B5EF4-FFF2-40B4-BE49-F238E27FC236}">
                    <a16:creationId xmlns:a16="http://schemas.microsoft.com/office/drawing/2014/main" id="{E7E6370A-25F5-4EEF-A86D-B311EBB451C5}"/>
                  </a:ext>
                </a:extLst>
              </p:cNvPr>
              <p:cNvGrpSpPr/>
              <p:nvPr/>
            </p:nvGrpSpPr>
            <p:grpSpPr>
              <a:xfrm>
                <a:off x="9601903" y="3515760"/>
                <a:ext cx="341695" cy="565189"/>
                <a:chOff x="8415726" y="4883172"/>
                <a:chExt cx="341695" cy="565189"/>
              </a:xfrm>
            </p:grpSpPr>
            <p:sp>
              <p:nvSpPr>
                <p:cNvPr id="23" name="Rectangle 22">
                  <a:extLst>
                    <a:ext uri="{FF2B5EF4-FFF2-40B4-BE49-F238E27FC236}">
                      <a16:creationId xmlns:a16="http://schemas.microsoft.com/office/drawing/2014/main" id="{F8C8AE0A-7998-4304-88F8-E43F08DF61DC}"/>
                    </a:ext>
                  </a:extLst>
                </p:cNvPr>
                <p:cNvSpPr/>
                <p:nvPr/>
              </p:nvSpPr>
              <p:spPr>
                <a:xfrm>
                  <a:off x="8415726" y="4883172"/>
                  <a:ext cx="341695" cy="178901"/>
                </a:xfrm>
                <a:prstGeom prst="rect">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4" name="Rectangle 23">
                  <a:extLst>
                    <a:ext uri="{FF2B5EF4-FFF2-40B4-BE49-F238E27FC236}">
                      <a16:creationId xmlns:a16="http://schemas.microsoft.com/office/drawing/2014/main" id="{3AE5FB8C-F3D5-400D-A596-46A37F503DC6}"/>
                    </a:ext>
                  </a:extLst>
                </p:cNvPr>
                <p:cNvSpPr/>
                <p:nvPr/>
              </p:nvSpPr>
              <p:spPr>
                <a:xfrm>
                  <a:off x="8415726" y="5074953"/>
                  <a:ext cx="341695" cy="178901"/>
                </a:xfrm>
                <a:prstGeom prst="rect">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FAF7C477-A313-4D15-8722-87FB23E5D89D}"/>
                    </a:ext>
                  </a:extLst>
                </p:cNvPr>
                <p:cNvSpPr/>
                <p:nvPr/>
              </p:nvSpPr>
              <p:spPr>
                <a:xfrm>
                  <a:off x="8415726" y="5269460"/>
                  <a:ext cx="341695" cy="178901"/>
                </a:xfrm>
                <a:prstGeom prst="rect">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7BC4EB6A-85F0-4802-8EC5-BAD7925B22CB}"/>
                  </a:ext>
                </a:extLst>
              </p:cNvPr>
              <p:cNvGrpSpPr/>
              <p:nvPr/>
            </p:nvGrpSpPr>
            <p:grpSpPr>
              <a:xfrm>
                <a:off x="9601903" y="4096555"/>
                <a:ext cx="341695" cy="761654"/>
                <a:chOff x="8415726" y="4686707"/>
                <a:chExt cx="341695" cy="761654"/>
              </a:xfrm>
            </p:grpSpPr>
            <p:sp>
              <p:nvSpPr>
                <p:cNvPr id="31" name="Rectangle 30">
                  <a:extLst>
                    <a:ext uri="{FF2B5EF4-FFF2-40B4-BE49-F238E27FC236}">
                      <a16:creationId xmlns:a16="http://schemas.microsoft.com/office/drawing/2014/main" id="{D5A6A786-F5B3-43BA-B15A-EDA914F0F637}"/>
                    </a:ext>
                  </a:extLst>
                </p:cNvPr>
                <p:cNvSpPr/>
                <p:nvPr/>
              </p:nvSpPr>
              <p:spPr>
                <a:xfrm>
                  <a:off x="8415726" y="4686707"/>
                  <a:ext cx="341695" cy="178901"/>
                </a:xfrm>
                <a:prstGeom prst="rect">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32" name="Group 31">
                  <a:extLst>
                    <a:ext uri="{FF2B5EF4-FFF2-40B4-BE49-F238E27FC236}">
                      <a16:creationId xmlns:a16="http://schemas.microsoft.com/office/drawing/2014/main" id="{8A161B73-CC4A-45E8-A744-381C1770633E}"/>
                    </a:ext>
                  </a:extLst>
                </p:cNvPr>
                <p:cNvGrpSpPr/>
                <p:nvPr/>
              </p:nvGrpSpPr>
              <p:grpSpPr>
                <a:xfrm>
                  <a:off x="8415726" y="4883172"/>
                  <a:ext cx="341695" cy="565189"/>
                  <a:chOff x="8415726" y="4883172"/>
                  <a:chExt cx="341695" cy="565189"/>
                </a:xfrm>
              </p:grpSpPr>
              <p:sp>
                <p:nvSpPr>
                  <p:cNvPr id="33" name="Rectangle 32">
                    <a:extLst>
                      <a:ext uri="{FF2B5EF4-FFF2-40B4-BE49-F238E27FC236}">
                        <a16:creationId xmlns:a16="http://schemas.microsoft.com/office/drawing/2014/main" id="{C92CBE64-9C19-4948-8886-F4E4138AF249}"/>
                      </a:ext>
                    </a:extLst>
                  </p:cNvPr>
                  <p:cNvSpPr/>
                  <p:nvPr/>
                </p:nvSpPr>
                <p:spPr>
                  <a:xfrm>
                    <a:off x="8415726" y="4883172"/>
                    <a:ext cx="341695" cy="178901"/>
                  </a:xfrm>
                  <a:prstGeom prst="rect">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7EEED575-621D-43A1-B40E-E4F1DD71C6D9}"/>
                      </a:ext>
                    </a:extLst>
                  </p:cNvPr>
                  <p:cNvSpPr/>
                  <p:nvPr/>
                </p:nvSpPr>
                <p:spPr>
                  <a:xfrm>
                    <a:off x="8415726" y="5074953"/>
                    <a:ext cx="341695" cy="178901"/>
                  </a:xfrm>
                  <a:prstGeom prst="rect">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4CE242FE-9A81-42C5-AE28-3AAD8168E723}"/>
                      </a:ext>
                    </a:extLst>
                  </p:cNvPr>
                  <p:cNvSpPr/>
                  <p:nvPr/>
                </p:nvSpPr>
                <p:spPr>
                  <a:xfrm>
                    <a:off x="8415726" y="5269460"/>
                    <a:ext cx="341695" cy="178901"/>
                  </a:xfrm>
                  <a:prstGeom prst="rect">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grpSp>
        </p:grpSp>
        <p:grpSp>
          <p:nvGrpSpPr>
            <p:cNvPr id="37" name="Group 36">
              <a:extLst>
                <a:ext uri="{FF2B5EF4-FFF2-40B4-BE49-F238E27FC236}">
                  <a16:creationId xmlns:a16="http://schemas.microsoft.com/office/drawing/2014/main" id="{0B48622D-6560-4BFF-B596-9005639DCFD2}"/>
                </a:ext>
              </a:extLst>
            </p:cNvPr>
            <p:cNvGrpSpPr/>
            <p:nvPr/>
          </p:nvGrpSpPr>
          <p:grpSpPr>
            <a:xfrm>
              <a:off x="10395047" y="3616720"/>
              <a:ext cx="1181201" cy="1164097"/>
              <a:chOff x="7278948" y="4951633"/>
              <a:chExt cx="1274502" cy="1162140"/>
            </a:xfrm>
          </p:grpSpPr>
          <p:sp>
            <p:nvSpPr>
              <p:cNvPr id="38" name="Rectangle: Rounded Corners 37">
                <a:extLst>
                  <a:ext uri="{FF2B5EF4-FFF2-40B4-BE49-F238E27FC236}">
                    <a16:creationId xmlns:a16="http://schemas.microsoft.com/office/drawing/2014/main" id="{2875613F-1407-4C28-9C2D-96896719B3D7}"/>
                  </a:ext>
                </a:extLst>
              </p:cNvPr>
              <p:cNvSpPr/>
              <p:nvPr/>
            </p:nvSpPr>
            <p:spPr>
              <a:xfrm>
                <a:off x="7278948" y="4951633"/>
                <a:ext cx="1274502" cy="116214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a:p>
                <a:pPr algn="ctr"/>
                <a:endParaRPr lang="en-US" sz="2000" dirty="0">
                  <a:solidFill>
                    <a:schemeClr val="tx1"/>
                  </a:solidFill>
                </a:endParaRPr>
              </a:p>
              <a:p>
                <a:pPr algn="ctr"/>
                <a:r>
                  <a:rPr lang="en-US" sz="2000" dirty="0">
                    <a:solidFill>
                      <a:schemeClr val="tx1"/>
                    </a:solidFill>
                  </a:rPr>
                  <a:t>Meta Model</a:t>
                </a:r>
              </a:p>
            </p:txBody>
          </p:sp>
          <p:pic>
            <p:nvPicPr>
              <p:cNvPr id="39" name="Graphic 38" descr="Upward trend">
                <a:extLst>
                  <a:ext uri="{FF2B5EF4-FFF2-40B4-BE49-F238E27FC236}">
                    <a16:creationId xmlns:a16="http://schemas.microsoft.com/office/drawing/2014/main" id="{EB8CB03E-4821-4719-9B8B-4B7A5F7822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31281" y="5033618"/>
                <a:ext cx="446474" cy="446474"/>
              </a:xfrm>
              <a:prstGeom prst="rect">
                <a:avLst/>
              </a:prstGeom>
            </p:spPr>
          </p:pic>
          <p:pic>
            <p:nvPicPr>
              <p:cNvPr id="40" name="Graphic 39" descr="Gears">
                <a:extLst>
                  <a:ext uri="{FF2B5EF4-FFF2-40B4-BE49-F238E27FC236}">
                    <a16:creationId xmlns:a16="http://schemas.microsoft.com/office/drawing/2014/main" id="{B4BF2330-0C30-45C3-8E70-A132A14D91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92367" y="5009787"/>
                <a:ext cx="494137" cy="494137"/>
              </a:xfrm>
              <a:prstGeom prst="rect">
                <a:avLst/>
              </a:prstGeom>
            </p:spPr>
          </p:pic>
        </p:grpSp>
        <p:sp>
          <p:nvSpPr>
            <p:cNvPr id="41" name="Arrow: Right 40">
              <a:extLst>
                <a:ext uri="{FF2B5EF4-FFF2-40B4-BE49-F238E27FC236}">
                  <a16:creationId xmlns:a16="http://schemas.microsoft.com/office/drawing/2014/main" id="{601E7C9E-4A7D-436B-867F-B8C684FBEEAE}"/>
                </a:ext>
              </a:extLst>
            </p:cNvPr>
            <p:cNvSpPr/>
            <p:nvPr/>
          </p:nvSpPr>
          <p:spPr>
            <a:xfrm>
              <a:off x="8121585" y="4949139"/>
              <a:ext cx="285472" cy="29683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2" name="Arrow: Right 41">
              <a:extLst>
                <a:ext uri="{FF2B5EF4-FFF2-40B4-BE49-F238E27FC236}">
                  <a16:creationId xmlns:a16="http://schemas.microsoft.com/office/drawing/2014/main" id="{F71F0747-EA12-4298-A530-5BD2CC7F61D6}"/>
                </a:ext>
              </a:extLst>
            </p:cNvPr>
            <p:cNvSpPr/>
            <p:nvPr/>
          </p:nvSpPr>
          <p:spPr>
            <a:xfrm>
              <a:off x="8068532" y="2990086"/>
              <a:ext cx="285472" cy="29683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3" name="Arrow: Right 42">
              <a:extLst>
                <a:ext uri="{FF2B5EF4-FFF2-40B4-BE49-F238E27FC236}">
                  <a16:creationId xmlns:a16="http://schemas.microsoft.com/office/drawing/2014/main" id="{B5849A98-6B56-45B9-9FD7-3FC61F8A9014}"/>
                </a:ext>
              </a:extLst>
            </p:cNvPr>
            <p:cNvSpPr/>
            <p:nvPr/>
          </p:nvSpPr>
          <p:spPr>
            <a:xfrm rot="2284132">
              <a:off x="9061028" y="3253150"/>
              <a:ext cx="356192" cy="28395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4" name="Arrow: Right 43">
              <a:extLst>
                <a:ext uri="{FF2B5EF4-FFF2-40B4-BE49-F238E27FC236}">
                  <a16:creationId xmlns:a16="http://schemas.microsoft.com/office/drawing/2014/main" id="{5B2E5E31-5E68-4514-9EF7-4E1639CE1465}"/>
                </a:ext>
              </a:extLst>
            </p:cNvPr>
            <p:cNvSpPr/>
            <p:nvPr/>
          </p:nvSpPr>
          <p:spPr>
            <a:xfrm>
              <a:off x="10004893" y="4080199"/>
              <a:ext cx="356192" cy="28395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5" name="Arrow: Right 44">
              <a:extLst>
                <a:ext uri="{FF2B5EF4-FFF2-40B4-BE49-F238E27FC236}">
                  <a16:creationId xmlns:a16="http://schemas.microsoft.com/office/drawing/2014/main" id="{629F3AF0-9462-4E80-96B5-DD4461EA9F8F}"/>
                </a:ext>
              </a:extLst>
            </p:cNvPr>
            <p:cNvSpPr/>
            <p:nvPr/>
          </p:nvSpPr>
          <p:spPr>
            <a:xfrm rot="19108350">
              <a:off x="9075487" y="4919735"/>
              <a:ext cx="356192" cy="28395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A233BBB7-9AE0-4DFA-81CA-F75638974ECA}"/>
                </a:ext>
              </a:extLst>
            </p:cNvPr>
            <p:cNvSpPr txBox="1"/>
            <p:nvPr/>
          </p:nvSpPr>
          <p:spPr>
            <a:xfrm>
              <a:off x="8354678" y="5680094"/>
              <a:ext cx="827471" cy="369332"/>
            </a:xfrm>
            <a:prstGeom prst="rect">
              <a:avLst/>
            </a:prstGeom>
            <a:noFill/>
          </p:spPr>
          <p:txBody>
            <a:bodyPr wrap="none" rtlCol="0">
              <a:spAutoFit/>
            </a:bodyPr>
            <a:lstStyle/>
            <a:p>
              <a:r>
                <a:rPr lang="en-US" dirty="0"/>
                <a:t>Signals</a:t>
              </a:r>
            </a:p>
          </p:txBody>
        </p:sp>
        <p:sp>
          <p:nvSpPr>
            <p:cNvPr id="47" name="TextBox 46">
              <a:extLst>
                <a:ext uri="{FF2B5EF4-FFF2-40B4-BE49-F238E27FC236}">
                  <a16:creationId xmlns:a16="http://schemas.microsoft.com/office/drawing/2014/main" id="{82A83A0B-3719-4CDA-97DA-F35FABCFEC1F}"/>
                </a:ext>
              </a:extLst>
            </p:cNvPr>
            <p:cNvSpPr txBox="1"/>
            <p:nvPr/>
          </p:nvSpPr>
          <p:spPr>
            <a:xfrm>
              <a:off x="8336566" y="3517110"/>
              <a:ext cx="827471" cy="369332"/>
            </a:xfrm>
            <a:prstGeom prst="rect">
              <a:avLst/>
            </a:prstGeom>
            <a:noFill/>
          </p:spPr>
          <p:txBody>
            <a:bodyPr wrap="none" rtlCol="0">
              <a:spAutoFit/>
            </a:bodyPr>
            <a:lstStyle/>
            <a:p>
              <a:r>
                <a:rPr lang="en-US" dirty="0"/>
                <a:t>Signals</a:t>
              </a:r>
            </a:p>
          </p:txBody>
        </p:sp>
      </p:grpSp>
      <p:sp>
        <p:nvSpPr>
          <p:cNvPr id="5" name="Date Placeholder 4">
            <a:extLst>
              <a:ext uri="{FF2B5EF4-FFF2-40B4-BE49-F238E27FC236}">
                <a16:creationId xmlns:a16="http://schemas.microsoft.com/office/drawing/2014/main" id="{A068BC62-7F8E-4BD2-ADB4-C5E84A1A51A9}"/>
              </a:ext>
            </a:extLst>
          </p:cNvPr>
          <p:cNvSpPr>
            <a:spLocks noGrp="1"/>
          </p:cNvSpPr>
          <p:nvPr>
            <p:ph type="dt" sz="half" idx="10"/>
          </p:nvPr>
        </p:nvSpPr>
        <p:spPr/>
        <p:txBody>
          <a:bodyPr/>
          <a:lstStyle/>
          <a:p>
            <a:endParaRPr lang="en-US"/>
          </a:p>
        </p:txBody>
      </p:sp>
      <p:sp>
        <p:nvSpPr>
          <p:cNvPr id="20" name="Footer Placeholder 19">
            <a:extLst>
              <a:ext uri="{FF2B5EF4-FFF2-40B4-BE49-F238E27FC236}">
                <a16:creationId xmlns:a16="http://schemas.microsoft.com/office/drawing/2014/main" id="{8E8C71FF-5607-4288-97AB-E426B192EACC}"/>
              </a:ext>
            </a:extLst>
          </p:cNvPr>
          <p:cNvSpPr>
            <a:spLocks noGrp="1"/>
          </p:cNvSpPr>
          <p:nvPr>
            <p:ph type="ftr" sz="quarter" idx="11"/>
          </p:nvPr>
        </p:nvSpPr>
        <p:spPr/>
        <p:txBody>
          <a:bodyPr/>
          <a:lstStyle/>
          <a:p>
            <a:r>
              <a:rPr lang="en-US"/>
              <a:t>ACM SIGMOD 2019</a:t>
            </a:r>
          </a:p>
        </p:txBody>
      </p:sp>
      <p:sp>
        <p:nvSpPr>
          <p:cNvPr id="21" name="Slide Number Placeholder 20">
            <a:extLst>
              <a:ext uri="{FF2B5EF4-FFF2-40B4-BE49-F238E27FC236}">
                <a16:creationId xmlns:a16="http://schemas.microsoft.com/office/drawing/2014/main" id="{B9769E37-5126-482A-9BAA-7C335D4DFFA2}"/>
              </a:ext>
            </a:extLst>
          </p:cNvPr>
          <p:cNvSpPr>
            <a:spLocks noGrp="1"/>
          </p:cNvSpPr>
          <p:nvPr>
            <p:ph type="sldNum" sz="quarter" idx="12"/>
          </p:nvPr>
        </p:nvSpPr>
        <p:spPr/>
        <p:txBody>
          <a:bodyPr/>
          <a:lstStyle/>
          <a:p>
            <a:fld id="{0FFC6287-B86D-4992-B5FB-5E7DB9687DA9}" type="slidenum">
              <a:rPr lang="en-US" smtClean="0"/>
              <a:t>47</a:t>
            </a:fld>
            <a:endParaRPr lang="en-US"/>
          </a:p>
        </p:txBody>
      </p:sp>
    </p:spTree>
    <p:extLst>
      <p:ext uri="{BB962C8B-B14F-4D97-AF65-F5344CB8AC3E}">
        <p14:creationId xmlns:p14="http://schemas.microsoft.com/office/powerpoint/2010/main" val="3750580264"/>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279848-3501-4D30-8984-40360FDC1CF2}"/>
              </a:ext>
            </a:extLst>
          </p:cNvPr>
          <p:cNvSpPr>
            <a:spLocks noGrp="1"/>
          </p:cNvSpPr>
          <p:nvPr>
            <p:ph type="title"/>
          </p:nvPr>
        </p:nvSpPr>
        <p:spPr/>
        <p:txBody>
          <a:bodyPr/>
          <a:lstStyle/>
          <a:p>
            <a:r>
              <a:rPr lang="en-US" dirty="0"/>
              <a:t>Architecture with Offline and Local Models</a:t>
            </a:r>
          </a:p>
        </p:txBody>
      </p:sp>
      <p:grpSp>
        <p:nvGrpSpPr>
          <p:cNvPr id="57" name="Group 56">
            <a:extLst>
              <a:ext uri="{FF2B5EF4-FFF2-40B4-BE49-F238E27FC236}">
                <a16:creationId xmlns:a16="http://schemas.microsoft.com/office/drawing/2014/main" id="{8754F2C5-D47A-4285-B8AE-8E9818C95C5A}"/>
              </a:ext>
            </a:extLst>
          </p:cNvPr>
          <p:cNvGrpSpPr/>
          <p:nvPr/>
        </p:nvGrpSpPr>
        <p:grpSpPr>
          <a:xfrm>
            <a:off x="748812" y="1373845"/>
            <a:ext cx="10896471" cy="5581484"/>
            <a:chOff x="233246" y="410810"/>
            <a:chExt cx="10896471" cy="5581484"/>
          </a:xfrm>
        </p:grpSpPr>
        <p:sp>
          <p:nvSpPr>
            <p:cNvPr id="4" name="Rectangle 3">
              <a:extLst>
                <a:ext uri="{FF2B5EF4-FFF2-40B4-BE49-F238E27FC236}">
                  <a16:creationId xmlns:a16="http://schemas.microsoft.com/office/drawing/2014/main" id="{B2CCBB8E-8BB8-4E82-9432-05D35687FD88}"/>
                </a:ext>
              </a:extLst>
            </p:cNvPr>
            <p:cNvSpPr/>
            <p:nvPr/>
          </p:nvSpPr>
          <p:spPr>
            <a:xfrm>
              <a:off x="233246" y="1800387"/>
              <a:ext cx="4818623" cy="36321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Curved Up 4">
              <a:extLst>
                <a:ext uri="{FF2B5EF4-FFF2-40B4-BE49-F238E27FC236}">
                  <a16:creationId xmlns:a16="http://schemas.microsoft.com/office/drawing/2014/main" id="{F43D6980-0DC7-4854-B009-6D64A481733D}"/>
                </a:ext>
              </a:extLst>
            </p:cNvPr>
            <p:cNvSpPr/>
            <p:nvPr/>
          </p:nvSpPr>
          <p:spPr>
            <a:xfrm rot="16622123">
              <a:off x="3184382" y="3413088"/>
              <a:ext cx="1962949" cy="731520"/>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AC757794-0B12-405A-8E57-230C06B4F591}"/>
                </a:ext>
              </a:extLst>
            </p:cNvPr>
            <p:cNvPicPr>
              <a:picLocks noChangeAspect="1"/>
            </p:cNvPicPr>
            <p:nvPr/>
          </p:nvPicPr>
          <p:blipFill>
            <a:blip r:embed="rId2"/>
            <a:stretch>
              <a:fillRect/>
            </a:stretch>
          </p:blipFill>
          <p:spPr>
            <a:xfrm>
              <a:off x="601765" y="2151589"/>
              <a:ext cx="596067" cy="840000"/>
            </a:xfrm>
            <a:prstGeom prst="rect">
              <a:avLst/>
            </a:prstGeom>
          </p:spPr>
        </p:pic>
        <p:pic>
          <p:nvPicPr>
            <p:cNvPr id="7" name="Picture 6">
              <a:extLst>
                <a:ext uri="{FF2B5EF4-FFF2-40B4-BE49-F238E27FC236}">
                  <a16:creationId xmlns:a16="http://schemas.microsoft.com/office/drawing/2014/main" id="{672914FE-DF09-4BEA-82BC-4DBD3A5AA51C}"/>
                </a:ext>
              </a:extLst>
            </p:cNvPr>
            <p:cNvPicPr>
              <a:picLocks noChangeAspect="1"/>
            </p:cNvPicPr>
            <p:nvPr/>
          </p:nvPicPr>
          <p:blipFill>
            <a:blip r:embed="rId3"/>
            <a:stretch>
              <a:fillRect/>
            </a:stretch>
          </p:blipFill>
          <p:spPr>
            <a:xfrm>
              <a:off x="1563932" y="2151589"/>
              <a:ext cx="596067" cy="840000"/>
            </a:xfrm>
            <a:prstGeom prst="rect">
              <a:avLst/>
            </a:prstGeom>
          </p:spPr>
        </p:pic>
        <p:pic>
          <p:nvPicPr>
            <p:cNvPr id="8" name="Picture 7">
              <a:extLst>
                <a:ext uri="{FF2B5EF4-FFF2-40B4-BE49-F238E27FC236}">
                  <a16:creationId xmlns:a16="http://schemas.microsoft.com/office/drawing/2014/main" id="{25D07E2C-8366-404E-A37B-3A2CDDDD59BF}"/>
                </a:ext>
              </a:extLst>
            </p:cNvPr>
            <p:cNvPicPr>
              <a:picLocks noChangeAspect="1"/>
            </p:cNvPicPr>
            <p:nvPr/>
          </p:nvPicPr>
          <p:blipFill>
            <a:blip r:embed="rId4"/>
            <a:stretch>
              <a:fillRect/>
            </a:stretch>
          </p:blipFill>
          <p:spPr>
            <a:xfrm>
              <a:off x="3290375" y="2151589"/>
              <a:ext cx="596067" cy="840000"/>
            </a:xfrm>
            <a:prstGeom prst="rect">
              <a:avLst/>
            </a:prstGeom>
          </p:spPr>
        </p:pic>
        <p:sp>
          <p:nvSpPr>
            <p:cNvPr id="9" name="Arrow: Right 8">
              <a:extLst>
                <a:ext uri="{FF2B5EF4-FFF2-40B4-BE49-F238E27FC236}">
                  <a16:creationId xmlns:a16="http://schemas.microsoft.com/office/drawing/2014/main" id="{4A98EBF7-C4FC-4FD4-B272-977C21361E98}"/>
                </a:ext>
              </a:extLst>
            </p:cNvPr>
            <p:cNvSpPr/>
            <p:nvPr/>
          </p:nvSpPr>
          <p:spPr>
            <a:xfrm rot="3177863">
              <a:off x="652061" y="3468262"/>
              <a:ext cx="1393262" cy="234719"/>
            </a:xfrm>
            <a:prstGeom prst="rightArrow">
              <a:avLst>
                <a:gd name="adj1" fmla="val 50000"/>
                <a:gd name="adj2" fmla="val 8420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283C0DC-DA8B-4742-8722-FEE4A7340544}"/>
                </a:ext>
              </a:extLst>
            </p:cNvPr>
            <p:cNvSpPr/>
            <p:nvPr/>
          </p:nvSpPr>
          <p:spPr>
            <a:xfrm rot="5400000">
              <a:off x="1435739" y="3456834"/>
              <a:ext cx="1150483" cy="234719"/>
            </a:xfrm>
            <a:prstGeom prst="rightArrow">
              <a:avLst>
                <a:gd name="adj1" fmla="val 50000"/>
                <a:gd name="adj2" fmla="val 8420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CD0EF639-29BF-4B83-A7CA-B788DF862284}"/>
                </a:ext>
              </a:extLst>
            </p:cNvPr>
            <p:cNvSpPr/>
            <p:nvPr/>
          </p:nvSpPr>
          <p:spPr>
            <a:xfrm rot="7501009">
              <a:off x="2295711" y="3457170"/>
              <a:ext cx="1393262" cy="234719"/>
            </a:xfrm>
            <a:prstGeom prst="rightArrow">
              <a:avLst>
                <a:gd name="adj1" fmla="val 50000"/>
                <a:gd name="adj2" fmla="val 8420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A32FF53-6D36-4CEE-89E4-E3BD489F02A3}"/>
                </a:ext>
              </a:extLst>
            </p:cNvPr>
            <p:cNvSpPr txBox="1"/>
            <p:nvPr/>
          </p:nvSpPr>
          <p:spPr>
            <a:xfrm>
              <a:off x="373914" y="3385943"/>
              <a:ext cx="3417908" cy="369332"/>
            </a:xfrm>
            <a:prstGeom prst="rect">
              <a:avLst/>
            </a:prstGeom>
            <a:solidFill>
              <a:schemeClr val="bg1"/>
            </a:solidFill>
          </p:spPr>
          <p:txBody>
            <a:bodyPr wrap="square" lIns="0" tIns="0" rIns="0" bIns="0" rtlCol="0">
              <a:spAutoFit/>
            </a:bodyPr>
            <a:lstStyle/>
            <a:p>
              <a:pPr algn="ctr"/>
              <a:r>
                <a:rPr lang="en-US" sz="2400" dirty="0"/>
                <a:t>Aggregated execution stats </a:t>
              </a:r>
            </a:p>
          </p:txBody>
        </p:sp>
        <p:grpSp>
          <p:nvGrpSpPr>
            <p:cNvPr id="13" name="Group 12">
              <a:extLst>
                <a:ext uri="{FF2B5EF4-FFF2-40B4-BE49-F238E27FC236}">
                  <a16:creationId xmlns:a16="http://schemas.microsoft.com/office/drawing/2014/main" id="{503460AB-9AEE-456B-A4EF-18586D66D7F7}"/>
                </a:ext>
              </a:extLst>
            </p:cNvPr>
            <p:cNvGrpSpPr/>
            <p:nvPr/>
          </p:nvGrpSpPr>
          <p:grpSpPr>
            <a:xfrm rot="18870316">
              <a:off x="2503779" y="2501069"/>
              <a:ext cx="274320" cy="274320"/>
              <a:chOff x="8099946" y="4646558"/>
              <a:chExt cx="396240" cy="396240"/>
            </a:xfrm>
          </p:grpSpPr>
          <p:sp>
            <p:nvSpPr>
              <p:cNvPr id="14" name="Oval 13">
                <a:extLst>
                  <a:ext uri="{FF2B5EF4-FFF2-40B4-BE49-F238E27FC236}">
                    <a16:creationId xmlns:a16="http://schemas.microsoft.com/office/drawing/2014/main" id="{7B99E02C-3622-4B0D-B31D-871D465A7935}"/>
                  </a:ext>
                </a:extLst>
              </p:cNvPr>
              <p:cNvSpPr/>
              <p:nvPr/>
            </p:nvSpPr>
            <p:spPr bwMode="auto">
              <a:xfrm>
                <a:off x="8099946" y="4646558"/>
                <a:ext cx="91440" cy="91440"/>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Oval 14">
                <a:extLst>
                  <a:ext uri="{FF2B5EF4-FFF2-40B4-BE49-F238E27FC236}">
                    <a16:creationId xmlns:a16="http://schemas.microsoft.com/office/drawing/2014/main" id="{17445CF6-397E-4E41-B84D-742D36C20FA3}"/>
                  </a:ext>
                </a:extLst>
              </p:cNvPr>
              <p:cNvSpPr/>
              <p:nvPr/>
            </p:nvSpPr>
            <p:spPr bwMode="auto">
              <a:xfrm>
                <a:off x="8252346" y="4798958"/>
                <a:ext cx="91440" cy="91440"/>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Oval 15">
                <a:extLst>
                  <a:ext uri="{FF2B5EF4-FFF2-40B4-BE49-F238E27FC236}">
                    <a16:creationId xmlns:a16="http://schemas.microsoft.com/office/drawing/2014/main" id="{420E5234-7535-418D-9C9D-0183601F17D6}"/>
                  </a:ext>
                </a:extLst>
              </p:cNvPr>
              <p:cNvSpPr/>
              <p:nvPr/>
            </p:nvSpPr>
            <p:spPr bwMode="auto">
              <a:xfrm>
                <a:off x="8404746" y="4951358"/>
                <a:ext cx="91440" cy="91440"/>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pic>
          <p:nvPicPr>
            <p:cNvPr id="17" name="Graphic 16" descr="Computer">
              <a:extLst>
                <a:ext uri="{FF2B5EF4-FFF2-40B4-BE49-F238E27FC236}">
                  <a16:creationId xmlns:a16="http://schemas.microsoft.com/office/drawing/2014/main" id="{A42180B3-0260-4557-8011-D961A96434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6834" y="433340"/>
              <a:ext cx="705301" cy="705301"/>
            </a:xfrm>
            <a:prstGeom prst="rect">
              <a:avLst/>
            </a:prstGeom>
          </p:spPr>
        </p:pic>
        <p:pic>
          <p:nvPicPr>
            <p:cNvPr id="18" name="Graphic 17" descr="Laptop">
              <a:extLst>
                <a:ext uri="{FF2B5EF4-FFF2-40B4-BE49-F238E27FC236}">
                  <a16:creationId xmlns:a16="http://schemas.microsoft.com/office/drawing/2014/main" id="{757774FB-E42A-4CC5-A0F3-1C82852C9C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40969" y="410810"/>
              <a:ext cx="705301" cy="705301"/>
            </a:xfrm>
            <a:prstGeom prst="rect">
              <a:avLst/>
            </a:prstGeom>
          </p:spPr>
        </p:pic>
        <p:pic>
          <p:nvPicPr>
            <p:cNvPr id="19" name="Graphic 18" descr="Smart Phone">
              <a:extLst>
                <a:ext uri="{FF2B5EF4-FFF2-40B4-BE49-F238E27FC236}">
                  <a16:creationId xmlns:a16="http://schemas.microsoft.com/office/drawing/2014/main" id="{7EDF11E3-CC95-47D7-8244-8B8CC1087F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29536" y="433340"/>
              <a:ext cx="554133" cy="554133"/>
            </a:xfrm>
            <a:prstGeom prst="rect">
              <a:avLst/>
            </a:prstGeom>
          </p:spPr>
        </p:pic>
        <p:sp>
          <p:nvSpPr>
            <p:cNvPr id="20" name="Arrow: Right 19">
              <a:extLst>
                <a:ext uri="{FF2B5EF4-FFF2-40B4-BE49-F238E27FC236}">
                  <a16:creationId xmlns:a16="http://schemas.microsoft.com/office/drawing/2014/main" id="{03790D6F-1DD5-4AA3-9998-FD58E5E5F02F}"/>
                </a:ext>
              </a:extLst>
            </p:cNvPr>
            <p:cNvSpPr/>
            <p:nvPr/>
          </p:nvSpPr>
          <p:spPr>
            <a:xfrm rot="5400000">
              <a:off x="418610" y="1476778"/>
              <a:ext cx="952571" cy="234719"/>
            </a:xfrm>
            <a:prstGeom prst="rightArrow">
              <a:avLst>
                <a:gd name="adj1" fmla="val 50000"/>
                <a:gd name="adj2" fmla="val 8420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D9C092CD-DA62-4E26-AD76-B70559E0C7E7}"/>
                </a:ext>
              </a:extLst>
            </p:cNvPr>
            <p:cNvSpPr/>
            <p:nvPr/>
          </p:nvSpPr>
          <p:spPr>
            <a:xfrm rot="5400000">
              <a:off x="1417334" y="1475031"/>
              <a:ext cx="952572" cy="234719"/>
            </a:xfrm>
            <a:prstGeom prst="rightArrow">
              <a:avLst>
                <a:gd name="adj1" fmla="val 50000"/>
                <a:gd name="adj2" fmla="val 8420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AE05A7A3-8EF9-4226-8974-E1689375A27F}"/>
                </a:ext>
              </a:extLst>
            </p:cNvPr>
            <p:cNvSpPr/>
            <p:nvPr/>
          </p:nvSpPr>
          <p:spPr>
            <a:xfrm rot="5400000">
              <a:off x="3206353" y="1475032"/>
              <a:ext cx="952571" cy="234719"/>
            </a:xfrm>
            <a:prstGeom prst="rightArrow">
              <a:avLst>
                <a:gd name="adj1" fmla="val 50000"/>
                <a:gd name="adj2" fmla="val 8420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A1832FB-3807-45EB-9D25-74878F88CB75}"/>
                </a:ext>
              </a:extLst>
            </p:cNvPr>
            <p:cNvGrpSpPr/>
            <p:nvPr/>
          </p:nvGrpSpPr>
          <p:grpSpPr>
            <a:xfrm rot="18870316">
              <a:off x="2697745" y="626300"/>
              <a:ext cx="274320" cy="274320"/>
              <a:chOff x="8099946" y="4646558"/>
              <a:chExt cx="396240" cy="396240"/>
            </a:xfrm>
          </p:grpSpPr>
          <p:sp>
            <p:nvSpPr>
              <p:cNvPr id="24" name="Oval 23">
                <a:extLst>
                  <a:ext uri="{FF2B5EF4-FFF2-40B4-BE49-F238E27FC236}">
                    <a16:creationId xmlns:a16="http://schemas.microsoft.com/office/drawing/2014/main" id="{0053F652-3D64-450D-A502-3C02AD7B05AF}"/>
                  </a:ext>
                </a:extLst>
              </p:cNvPr>
              <p:cNvSpPr/>
              <p:nvPr/>
            </p:nvSpPr>
            <p:spPr bwMode="auto">
              <a:xfrm>
                <a:off x="8099946" y="4646558"/>
                <a:ext cx="91440" cy="91440"/>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 name="Oval 24">
                <a:extLst>
                  <a:ext uri="{FF2B5EF4-FFF2-40B4-BE49-F238E27FC236}">
                    <a16:creationId xmlns:a16="http://schemas.microsoft.com/office/drawing/2014/main" id="{95BC440F-917B-4C11-A6E3-CD19DD78E17B}"/>
                  </a:ext>
                </a:extLst>
              </p:cNvPr>
              <p:cNvSpPr/>
              <p:nvPr/>
            </p:nvSpPr>
            <p:spPr bwMode="auto">
              <a:xfrm>
                <a:off x="8252346" y="4798958"/>
                <a:ext cx="91440" cy="91440"/>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Oval 25">
                <a:extLst>
                  <a:ext uri="{FF2B5EF4-FFF2-40B4-BE49-F238E27FC236}">
                    <a16:creationId xmlns:a16="http://schemas.microsoft.com/office/drawing/2014/main" id="{3DCDD270-AFCA-4FC9-A275-BA1063E97418}"/>
                  </a:ext>
                </a:extLst>
              </p:cNvPr>
              <p:cNvSpPr/>
              <p:nvPr/>
            </p:nvSpPr>
            <p:spPr bwMode="auto">
              <a:xfrm>
                <a:off x="8404746" y="4951358"/>
                <a:ext cx="91440" cy="91440"/>
              </a:xfrm>
              <a:prstGeom prst="ellipse">
                <a:avLst/>
              </a:prstGeom>
              <a:solidFill>
                <a:srgbClr val="000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7" name="TextBox 26">
              <a:extLst>
                <a:ext uri="{FF2B5EF4-FFF2-40B4-BE49-F238E27FC236}">
                  <a16:creationId xmlns:a16="http://schemas.microsoft.com/office/drawing/2014/main" id="{8E7C17B6-AD94-4F5A-8477-C64A1CD264D9}"/>
                </a:ext>
              </a:extLst>
            </p:cNvPr>
            <p:cNvSpPr txBox="1"/>
            <p:nvPr/>
          </p:nvSpPr>
          <p:spPr>
            <a:xfrm>
              <a:off x="972569" y="1252292"/>
              <a:ext cx="2640738" cy="369332"/>
            </a:xfrm>
            <a:prstGeom prst="rect">
              <a:avLst/>
            </a:prstGeom>
            <a:solidFill>
              <a:schemeClr val="bg1"/>
            </a:solidFill>
          </p:spPr>
          <p:txBody>
            <a:bodyPr wrap="square" lIns="0" tIns="0" rIns="0" bIns="0" rtlCol="0">
              <a:spAutoFit/>
            </a:bodyPr>
            <a:lstStyle/>
            <a:p>
              <a:pPr algn="ctr"/>
              <a:r>
                <a:rPr lang="en-US" sz="2400" dirty="0"/>
                <a:t>Application requests</a:t>
              </a:r>
            </a:p>
          </p:txBody>
        </p:sp>
        <p:sp>
          <p:nvSpPr>
            <p:cNvPr id="28" name="Rectangle 27">
              <a:extLst>
                <a:ext uri="{FF2B5EF4-FFF2-40B4-BE49-F238E27FC236}">
                  <a16:creationId xmlns:a16="http://schemas.microsoft.com/office/drawing/2014/main" id="{742E15B7-A36D-44AF-A614-2F5D6224325D}"/>
                </a:ext>
              </a:extLst>
            </p:cNvPr>
            <p:cNvSpPr/>
            <p:nvPr/>
          </p:nvSpPr>
          <p:spPr>
            <a:xfrm>
              <a:off x="647918" y="4277482"/>
              <a:ext cx="3162019" cy="99357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6861518-74A6-4035-857B-CAFDD3BCBDF7}"/>
                </a:ext>
              </a:extLst>
            </p:cNvPr>
            <p:cNvSpPr txBox="1"/>
            <p:nvPr/>
          </p:nvSpPr>
          <p:spPr>
            <a:xfrm>
              <a:off x="717620" y="4311848"/>
              <a:ext cx="2393659" cy="954107"/>
            </a:xfrm>
            <a:prstGeom prst="rect">
              <a:avLst/>
            </a:prstGeom>
            <a:noFill/>
          </p:spPr>
          <p:txBody>
            <a:bodyPr wrap="square" rtlCol="0">
              <a:spAutoFit/>
            </a:bodyPr>
            <a:lstStyle/>
            <a:p>
              <a:r>
                <a:rPr lang="en-US" sz="2800" dirty="0"/>
                <a:t>Cross-database offline model</a:t>
              </a:r>
            </a:p>
          </p:txBody>
        </p:sp>
        <p:sp>
          <p:nvSpPr>
            <p:cNvPr id="30" name="Oval 29">
              <a:extLst>
                <a:ext uri="{FF2B5EF4-FFF2-40B4-BE49-F238E27FC236}">
                  <a16:creationId xmlns:a16="http://schemas.microsoft.com/office/drawing/2014/main" id="{B53E566E-7818-40BA-9234-84ACAE7D61FC}"/>
                </a:ext>
              </a:extLst>
            </p:cNvPr>
            <p:cNvSpPr/>
            <p:nvPr/>
          </p:nvSpPr>
          <p:spPr>
            <a:xfrm>
              <a:off x="3049153" y="1996278"/>
              <a:ext cx="1093846" cy="1108962"/>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87834659-514D-4288-A7CC-AF59C28054EA}"/>
                </a:ext>
              </a:extLst>
            </p:cNvPr>
            <p:cNvSpPr/>
            <p:nvPr/>
          </p:nvSpPr>
          <p:spPr>
            <a:xfrm>
              <a:off x="5630960" y="466166"/>
              <a:ext cx="5498757" cy="52747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79A0CA7F-BF30-45B8-A143-7245DAB96567}"/>
                </a:ext>
              </a:extLst>
            </p:cNvPr>
            <p:cNvCxnSpPr>
              <a:cxnSpLocks/>
              <a:stCxn id="30" idx="0"/>
            </p:cNvCxnSpPr>
            <p:nvPr/>
          </p:nvCxnSpPr>
          <p:spPr>
            <a:xfrm flipV="1">
              <a:off x="3596076" y="563316"/>
              <a:ext cx="2493966" cy="1432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8C17C83-9B97-4674-89A7-8C51DCBF4E5D}"/>
                </a:ext>
              </a:extLst>
            </p:cNvPr>
            <p:cNvCxnSpPr>
              <a:cxnSpLocks/>
              <a:stCxn id="30" idx="4"/>
            </p:cNvCxnSpPr>
            <p:nvPr/>
          </p:nvCxnSpPr>
          <p:spPr>
            <a:xfrm>
              <a:off x="3596076" y="3105240"/>
              <a:ext cx="2225762" cy="23272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D4BE07A-6C53-4F5A-9EB7-B2AB3A351A5A}"/>
                </a:ext>
              </a:extLst>
            </p:cNvPr>
            <p:cNvSpPr txBox="1"/>
            <p:nvPr/>
          </p:nvSpPr>
          <p:spPr>
            <a:xfrm>
              <a:off x="3775631" y="3383168"/>
              <a:ext cx="1186452" cy="861774"/>
            </a:xfrm>
            <a:prstGeom prst="rect">
              <a:avLst/>
            </a:prstGeom>
            <a:solidFill>
              <a:schemeClr val="bg1"/>
            </a:solidFill>
          </p:spPr>
          <p:txBody>
            <a:bodyPr wrap="square" lIns="0" tIns="0" rIns="0" bIns="0" rtlCol="0">
              <a:spAutoFit/>
            </a:bodyPr>
            <a:lstStyle/>
            <a:p>
              <a:pPr algn="ctr"/>
              <a:r>
                <a:rPr lang="en-US" sz="2800" dirty="0"/>
                <a:t>Deploy model</a:t>
              </a:r>
            </a:p>
          </p:txBody>
        </p:sp>
        <p:sp>
          <p:nvSpPr>
            <p:cNvPr id="35" name="Rectangle 34">
              <a:extLst>
                <a:ext uri="{FF2B5EF4-FFF2-40B4-BE49-F238E27FC236}">
                  <a16:creationId xmlns:a16="http://schemas.microsoft.com/office/drawing/2014/main" id="{B351E230-1E23-4565-BC7D-6A4D068B590B}"/>
                </a:ext>
              </a:extLst>
            </p:cNvPr>
            <p:cNvSpPr/>
            <p:nvPr/>
          </p:nvSpPr>
          <p:spPr>
            <a:xfrm>
              <a:off x="5910236" y="4047334"/>
              <a:ext cx="4970032" cy="11883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gnetic Disk 35">
              <a:extLst>
                <a:ext uri="{FF2B5EF4-FFF2-40B4-BE49-F238E27FC236}">
                  <a16:creationId xmlns:a16="http://schemas.microsoft.com/office/drawing/2014/main" id="{B9362DB3-A166-4534-800A-26914E1C2746}"/>
                </a:ext>
              </a:extLst>
            </p:cNvPr>
            <p:cNvSpPr/>
            <p:nvPr/>
          </p:nvSpPr>
          <p:spPr>
            <a:xfrm>
              <a:off x="8282295" y="4273202"/>
              <a:ext cx="2488792" cy="751253"/>
            </a:xfrm>
            <a:prstGeom prst="flowChartMagneticDisk">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Execution History</a:t>
              </a:r>
            </a:p>
          </p:txBody>
        </p:sp>
        <p:sp>
          <p:nvSpPr>
            <p:cNvPr id="37" name="TextBox 36">
              <a:extLst>
                <a:ext uri="{FF2B5EF4-FFF2-40B4-BE49-F238E27FC236}">
                  <a16:creationId xmlns:a16="http://schemas.microsoft.com/office/drawing/2014/main" id="{08CC4D30-768D-4B30-B646-8E3F95F079FC}"/>
                </a:ext>
              </a:extLst>
            </p:cNvPr>
            <p:cNvSpPr txBox="1"/>
            <p:nvPr/>
          </p:nvSpPr>
          <p:spPr>
            <a:xfrm>
              <a:off x="7392732" y="5265955"/>
              <a:ext cx="2135304" cy="430887"/>
            </a:xfrm>
            <a:prstGeom prst="rect">
              <a:avLst/>
            </a:prstGeom>
            <a:solidFill>
              <a:schemeClr val="bg1"/>
            </a:solidFill>
          </p:spPr>
          <p:txBody>
            <a:bodyPr wrap="square" lIns="0" tIns="0" rIns="0" bIns="0" rtlCol="0">
              <a:spAutoFit/>
            </a:bodyPr>
            <a:lstStyle/>
            <a:p>
              <a:pPr algn="ctr"/>
              <a:r>
                <a:rPr lang="en-US" sz="2800" dirty="0"/>
                <a:t>DBMS Engine</a:t>
              </a:r>
            </a:p>
          </p:txBody>
        </p:sp>
        <p:sp>
          <p:nvSpPr>
            <p:cNvPr id="38" name="Rectangle 37">
              <a:extLst>
                <a:ext uri="{FF2B5EF4-FFF2-40B4-BE49-F238E27FC236}">
                  <a16:creationId xmlns:a16="http://schemas.microsoft.com/office/drawing/2014/main" id="{4FBFD3E4-8144-4127-BFCB-7E5C72C5FB8D}"/>
                </a:ext>
              </a:extLst>
            </p:cNvPr>
            <p:cNvSpPr/>
            <p:nvPr/>
          </p:nvSpPr>
          <p:spPr>
            <a:xfrm>
              <a:off x="5880848" y="941110"/>
              <a:ext cx="4970032" cy="189643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7B667C34-9031-45E7-8F00-CB62E9568AEE}"/>
                </a:ext>
              </a:extLst>
            </p:cNvPr>
            <p:cNvSpPr/>
            <p:nvPr/>
          </p:nvSpPr>
          <p:spPr>
            <a:xfrm>
              <a:off x="5979851" y="1117120"/>
              <a:ext cx="1680081" cy="15620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dirty="0">
                  <a:solidFill>
                    <a:schemeClr val="tx1"/>
                  </a:solidFill>
                </a:rPr>
                <a:t>Meta Model</a:t>
              </a:r>
            </a:p>
          </p:txBody>
        </p:sp>
        <p:pic>
          <p:nvPicPr>
            <p:cNvPr id="41" name="Graphic 40" descr="Upward trend">
              <a:extLst>
                <a:ext uri="{FF2B5EF4-FFF2-40B4-BE49-F238E27FC236}">
                  <a16:creationId xmlns:a16="http://schemas.microsoft.com/office/drawing/2014/main" id="{4556EB92-4162-4150-8686-E49E1EB7CE3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48032" y="1148405"/>
              <a:ext cx="447141" cy="447141"/>
            </a:xfrm>
            <a:prstGeom prst="rect">
              <a:avLst/>
            </a:prstGeom>
          </p:spPr>
        </p:pic>
        <p:pic>
          <p:nvPicPr>
            <p:cNvPr id="42" name="Graphic 41" descr="Gears">
              <a:extLst>
                <a:ext uri="{FF2B5EF4-FFF2-40B4-BE49-F238E27FC236}">
                  <a16:creationId xmlns:a16="http://schemas.microsoft.com/office/drawing/2014/main" id="{EF84C3F2-193E-47BD-A00B-376664293E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7857" y="1150110"/>
              <a:ext cx="494875" cy="494875"/>
            </a:xfrm>
            <a:prstGeom prst="rect">
              <a:avLst/>
            </a:prstGeom>
          </p:spPr>
        </p:pic>
        <p:sp>
          <p:nvSpPr>
            <p:cNvPr id="43" name="Rectangle: Rounded Corners 42">
              <a:extLst>
                <a:ext uri="{FF2B5EF4-FFF2-40B4-BE49-F238E27FC236}">
                  <a16:creationId xmlns:a16="http://schemas.microsoft.com/office/drawing/2014/main" id="{93E16935-E205-4376-903B-B6B2C95553C2}"/>
                </a:ext>
              </a:extLst>
            </p:cNvPr>
            <p:cNvSpPr/>
            <p:nvPr/>
          </p:nvSpPr>
          <p:spPr>
            <a:xfrm>
              <a:off x="9030332" y="1025102"/>
              <a:ext cx="1740754" cy="173486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Local Model</a:t>
              </a:r>
            </a:p>
          </p:txBody>
        </p:sp>
        <p:sp>
          <p:nvSpPr>
            <p:cNvPr id="44" name="Arrow: Right 43">
              <a:extLst>
                <a:ext uri="{FF2B5EF4-FFF2-40B4-BE49-F238E27FC236}">
                  <a16:creationId xmlns:a16="http://schemas.microsoft.com/office/drawing/2014/main" id="{91CE91FB-F4F6-4D99-81EB-32B7FD6BB280}"/>
                </a:ext>
              </a:extLst>
            </p:cNvPr>
            <p:cNvSpPr/>
            <p:nvPr/>
          </p:nvSpPr>
          <p:spPr>
            <a:xfrm rot="16200000">
              <a:off x="6337121" y="3318172"/>
              <a:ext cx="1091420" cy="234719"/>
            </a:xfrm>
            <a:prstGeom prst="rightArrow">
              <a:avLst>
                <a:gd name="adj1" fmla="val 50000"/>
                <a:gd name="adj2" fmla="val 8420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Right 44">
              <a:extLst>
                <a:ext uri="{FF2B5EF4-FFF2-40B4-BE49-F238E27FC236}">
                  <a16:creationId xmlns:a16="http://schemas.microsoft.com/office/drawing/2014/main" id="{4F92F7CE-F2B6-4C30-9E0F-C126950882BD}"/>
                </a:ext>
              </a:extLst>
            </p:cNvPr>
            <p:cNvSpPr/>
            <p:nvPr/>
          </p:nvSpPr>
          <p:spPr>
            <a:xfrm rot="10800000">
              <a:off x="7667374" y="1827879"/>
              <a:ext cx="1220548" cy="234719"/>
            </a:xfrm>
            <a:prstGeom prst="rightArrow">
              <a:avLst>
                <a:gd name="adj1" fmla="val 50000"/>
                <a:gd name="adj2" fmla="val 8420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descr="Repeat">
              <a:extLst>
                <a:ext uri="{FF2B5EF4-FFF2-40B4-BE49-F238E27FC236}">
                  <a16:creationId xmlns:a16="http://schemas.microsoft.com/office/drawing/2014/main" id="{CFF7609B-D8D6-4981-8628-A5D385C5FAB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94816" y="2239512"/>
              <a:ext cx="468167" cy="468167"/>
            </a:xfrm>
            <a:prstGeom prst="rect">
              <a:avLst/>
            </a:prstGeom>
          </p:spPr>
        </p:pic>
        <p:sp>
          <p:nvSpPr>
            <p:cNvPr id="47" name="Arrow: Right 46">
              <a:extLst>
                <a:ext uri="{FF2B5EF4-FFF2-40B4-BE49-F238E27FC236}">
                  <a16:creationId xmlns:a16="http://schemas.microsoft.com/office/drawing/2014/main" id="{4BB872D9-7CE5-42CC-8399-32E62EDEC2E6}"/>
                </a:ext>
              </a:extLst>
            </p:cNvPr>
            <p:cNvSpPr/>
            <p:nvPr/>
          </p:nvSpPr>
          <p:spPr>
            <a:xfrm rot="16200000">
              <a:off x="9076503" y="3373081"/>
              <a:ext cx="1317988" cy="234719"/>
            </a:xfrm>
            <a:prstGeom prst="rightArrow">
              <a:avLst>
                <a:gd name="adj1" fmla="val 50000"/>
                <a:gd name="adj2" fmla="val 8420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descr="Upward trend">
              <a:extLst>
                <a:ext uri="{FF2B5EF4-FFF2-40B4-BE49-F238E27FC236}">
                  <a16:creationId xmlns:a16="http://schemas.microsoft.com/office/drawing/2014/main" id="{9FFD8583-7DC1-46F3-A48F-3894E67E1C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20605" y="4288433"/>
              <a:ext cx="447141" cy="447141"/>
            </a:xfrm>
            <a:prstGeom prst="rect">
              <a:avLst/>
            </a:prstGeom>
          </p:spPr>
        </p:pic>
        <p:pic>
          <p:nvPicPr>
            <p:cNvPr id="49" name="Graphic 48" descr="Gears">
              <a:extLst>
                <a:ext uri="{FF2B5EF4-FFF2-40B4-BE49-F238E27FC236}">
                  <a16:creationId xmlns:a16="http://schemas.microsoft.com/office/drawing/2014/main" id="{889EF69F-7DFA-4262-9C4C-0106D3DFE65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169947" y="4672484"/>
              <a:ext cx="585270" cy="585270"/>
            </a:xfrm>
            <a:prstGeom prst="rect">
              <a:avLst/>
            </a:prstGeom>
          </p:spPr>
        </p:pic>
        <p:sp>
          <p:nvSpPr>
            <p:cNvPr id="50" name="TextBox 49">
              <a:extLst>
                <a:ext uri="{FF2B5EF4-FFF2-40B4-BE49-F238E27FC236}">
                  <a16:creationId xmlns:a16="http://schemas.microsoft.com/office/drawing/2014/main" id="{CBBC9529-C41E-42DD-8645-C7ED2CCE147A}"/>
                </a:ext>
              </a:extLst>
            </p:cNvPr>
            <p:cNvSpPr txBox="1"/>
            <p:nvPr/>
          </p:nvSpPr>
          <p:spPr>
            <a:xfrm>
              <a:off x="566834" y="5469074"/>
              <a:ext cx="4147405" cy="523220"/>
            </a:xfrm>
            <a:prstGeom prst="rect">
              <a:avLst/>
            </a:prstGeom>
            <a:solidFill>
              <a:schemeClr val="bg1"/>
            </a:solidFill>
          </p:spPr>
          <p:txBody>
            <a:bodyPr wrap="square" rtlCol="0">
              <a:spAutoFit/>
            </a:bodyPr>
            <a:lstStyle/>
            <a:p>
              <a:pPr algn="ctr"/>
              <a:r>
                <a:rPr lang="en-US" sz="2800" dirty="0"/>
                <a:t>Cloud Database Service</a:t>
              </a:r>
            </a:p>
          </p:txBody>
        </p:sp>
        <p:sp>
          <p:nvSpPr>
            <p:cNvPr id="51" name="Rectangle: Rounded Corners 50">
              <a:extLst>
                <a:ext uri="{FF2B5EF4-FFF2-40B4-BE49-F238E27FC236}">
                  <a16:creationId xmlns:a16="http://schemas.microsoft.com/office/drawing/2014/main" id="{51187F55-8371-479D-A3E7-836C2C608BF3}"/>
                </a:ext>
              </a:extLst>
            </p:cNvPr>
            <p:cNvSpPr/>
            <p:nvPr/>
          </p:nvSpPr>
          <p:spPr>
            <a:xfrm>
              <a:off x="6089991" y="4149435"/>
              <a:ext cx="2103905" cy="97509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Offline Model</a:t>
              </a:r>
            </a:p>
          </p:txBody>
        </p:sp>
        <p:pic>
          <p:nvPicPr>
            <p:cNvPr id="52" name="Graphic 51" descr="Repeat">
              <a:extLst>
                <a:ext uri="{FF2B5EF4-FFF2-40B4-BE49-F238E27FC236}">
                  <a16:creationId xmlns:a16="http://schemas.microsoft.com/office/drawing/2014/main" id="{E3F2B2A8-E971-4389-AE72-1BDDF917DFA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48747" y="2237104"/>
              <a:ext cx="468167" cy="468167"/>
            </a:xfrm>
            <a:prstGeom prst="rect">
              <a:avLst/>
            </a:prstGeom>
          </p:spPr>
        </p:pic>
        <p:pic>
          <p:nvPicPr>
            <p:cNvPr id="53" name="Graphic 52" descr="Upward trend">
              <a:extLst>
                <a:ext uri="{FF2B5EF4-FFF2-40B4-BE49-F238E27FC236}">
                  <a16:creationId xmlns:a16="http://schemas.microsoft.com/office/drawing/2014/main" id="{42C56E66-40FF-450E-962B-A3DFA6EF48A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94566" y="1101243"/>
              <a:ext cx="447141" cy="447141"/>
            </a:xfrm>
            <a:prstGeom prst="rect">
              <a:avLst/>
            </a:prstGeom>
          </p:spPr>
        </p:pic>
        <p:pic>
          <p:nvPicPr>
            <p:cNvPr id="54" name="Graphic 53" descr="Gears">
              <a:extLst>
                <a:ext uri="{FF2B5EF4-FFF2-40B4-BE49-F238E27FC236}">
                  <a16:creationId xmlns:a16="http://schemas.microsoft.com/office/drawing/2014/main" id="{0FF2876D-F991-4840-A321-6DA0163E169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44391" y="1102948"/>
              <a:ext cx="494875" cy="494875"/>
            </a:xfrm>
            <a:prstGeom prst="rect">
              <a:avLst/>
            </a:prstGeom>
          </p:spPr>
        </p:pic>
        <p:pic>
          <p:nvPicPr>
            <p:cNvPr id="55" name="Graphic 54" descr="Upward trend">
              <a:extLst>
                <a:ext uri="{FF2B5EF4-FFF2-40B4-BE49-F238E27FC236}">
                  <a16:creationId xmlns:a16="http://schemas.microsoft.com/office/drawing/2014/main" id="{CDCBAFF2-454A-4F15-913F-242AC8AEF3D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63285" y="4182518"/>
              <a:ext cx="447141" cy="447141"/>
            </a:xfrm>
            <a:prstGeom prst="rect">
              <a:avLst/>
            </a:prstGeom>
          </p:spPr>
        </p:pic>
        <p:pic>
          <p:nvPicPr>
            <p:cNvPr id="56" name="Graphic 55" descr="Gears">
              <a:extLst>
                <a:ext uri="{FF2B5EF4-FFF2-40B4-BE49-F238E27FC236}">
                  <a16:creationId xmlns:a16="http://schemas.microsoft.com/office/drawing/2014/main" id="{C1D237C3-2F48-498B-B1D7-78E58712CC6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59932" y="4629329"/>
              <a:ext cx="494875" cy="494875"/>
            </a:xfrm>
            <a:prstGeom prst="rect">
              <a:avLst/>
            </a:prstGeom>
          </p:spPr>
        </p:pic>
      </p:grpSp>
    </p:spTree>
    <p:extLst>
      <p:ext uri="{BB962C8B-B14F-4D97-AF65-F5344CB8AC3E}">
        <p14:creationId xmlns:p14="http://schemas.microsoft.com/office/powerpoint/2010/main" val="46428228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DEC5A8-CC84-4867-A40E-4D62EDBEBED8}"/>
              </a:ext>
            </a:extLst>
          </p:cNvPr>
          <p:cNvSpPr>
            <a:spLocks noGrp="1"/>
          </p:cNvSpPr>
          <p:nvPr>
            <p:ph type="title"/>
          </p:nvPr>
        </p:nvSpPr>
        <p:spPr/>
        <p:txBody>
          <a:bodyPr/>
          <a:lstStyle/>
          <a:p>
            <a:r>
              <a:rPr lang="en-US" dirty="0"/>
              <a:t>Integration into Index Tuning</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31B2615-47CE-481D-8488-1E924BA00A18}"/>
                  </a:ext>
                </a:extLst>
              </p:cNvPr>
              <p:cNvSpPr>
                <a:spLocks noGrp="1"/>
              </p:cNvSpPr>
              <p:nvPr>
                <p:ph sz="half" idx="1"/>
              </p:nvPr>
            </p:nvSpPr>
            <p:spPr>
              <a:xfrm>
                <a:off x="855007" y="1861968"/>
                <a:ext cx="5390691" cy="4437962"/>
              </a:xfrm>
            </p:spPr>
            <p:txBody>
              <a:bodyPr/>
              <a:lstStyle/>
              <a:p>
                <a:r>
                  <a:rPr lang="en-US" dirty="0"/>
                  <a:t>Recommend index configurations without query regression</a:t>
                </a:r>
              </a:p>
              <a:p>
                <a:r>
                  <a:rPr lang="en-US" dirty="0"/>
                  <a:t>Modify search algorithm of existing index tuning with </a:t>
                </a:r>
                <a14:m>
                  <m:oMath xmlns:m="http://schemas.openxmlformats.org/officeDocument/2006/math">
                    <m:r>
                      <a:rPr lang="en-US" i="1" dirty="0" smtClean="0">
                        <a:latin typeface="Cambria Math" panose="02040503050406030204" pitchFamily="18" charset="0"/>
                      </a:rPr>
                      <m:t>𝐼𝑠𝑅𝑒𝑔𝑟𝑒𝑠𝑠𝑖𝑜𝑛</m:t>
                    </m:r>
                    <m:r>
                      <a:rPr lang="en-US" i="1" dirty="0">
                        <a:latin typeface="Cambria Math" panose="02040503050406030204" pitchFamily="18" charset="0"/>
                      </a:rPr>
                      <m:t> </m:t>
                    </m:r>
                  </m:oMath>
                </a14:m>
                <a:r>
                  <a:rPr lang="en-US" dirty="0"/>
                  <a:t>as a constraint</a:t>
                </a:r>
              </a:p>
              <a:p>
                <a:r>
                  <a:rPr lang="en-US" dirty="0"/>
                  <a:t>Discard index configuration candidate that will cause query regression</a:t>
                </a:r>
              </a:p>
            </p:txBody>
          </p:sp>
        </mc:Choice>
        <mc:Fallback xmlns="">
          <p:sp>
            <p:nvSpPr>
              <p:cNvPr id="5" name="Content Placeholder 4">
                <a:extLst>
                  <a:ext uri="{FF2B5EF4-FFF2-40B4-BE49-F238E27FC236}">
                    <a16:creationId xmlns:a16="http://schemas.microsoft.com/office/drawing/2014/main" id="{031B2615-47CE-481D-8488-1E924BA00A18}"/>
                  </a:ext>
                </a:extLst>
              </p:cNvPr>
              <p:cNvSpPr>
                <a:spLocks noGrp="1" noRot="1" noChangeAspect="1" noMove="1" noResize="1" noEditPoints="1" noAdjustHandles="1" noChangeArrowheads="1" noChangeShapeType="1" noTextEdit="1"/>
              </p:cNvSpPr>
              <p:nvPr>
                <p:ph sz="half" idx="1"/>
              </p:nvPr>
            </p:nvSpPr>
            <p:spPr>
              <a:xfrm>
                <a:off x="855007" y="1861968"/>
                <a:ext cx="5390691" cy="4437962"/>
              </a:xfrm>
              <a:blipFill>
                <a:blip r:embed="rId3"/>
                <a:stretch>
                  <a:fillRect l="-2034" t="-2198" r="-2712"/>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518E890F-DDF7-4EE5-BA7A-C44F6F3FFB36}"/>
              </a:ext>
            </a:extLst>
          </p:cNvPr>
          <p:cNvGrpSpPr/>
          <p:nvPr/>
        </p:nvGrpSpPr>
        <p:grpSpPr>
          <a:xfrm>
            <a:off x="6295965" y="1443592"/>
            <a:ext cx="5498757" cy="5274714"/>
            <a:chOff x="5630960" y="466166"/>
            <a:chExt cx="5498757" cy="5274714"/>
          </a:xfrm>
        </p:grpSpPr>
        <p:sp>
          <p:nvSpPr>
            <p:cNvPr id="7" name="Rectangle: Rounded Corners 6">
              <a:extLst>
                <a:ext uri="{FF2B5EF4-FFF2-40B4-BE49-F238E27FC236}">
                  <a16:creationId xmlns:a16="http://schemas.microsoft.com/office/drawing/2014/main" id="{47BFF45A-C3E3-4121-B600-47ACE477A435}"/>
                </a:ext>
              </a:extLst>
            </p:cNvPr>
            <p:cNvSpPr/>
            <p:nvPr/>
          </p:nvSpPr>
          <p:spPr>
            <a:xfrm>
              <a:off x="5630960" y="466166"/>
              <a:ext cx="5498757" cy="52747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0B35A2-5D65-4122-9B7B-E46F76D52407}"/>
                </a:ext>
              </a:extLst>
            </p:cNvPr>
            <p:cNvSpPr/>
            <p:nvPr/>
          </p:nvSpPr>
          <p:spPr>
            <a:xfrm>
              <a:off x="5910236" y="3713310"/>
              <a:ext cx="4970032" cy="15223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a:extLst>
                <a:ext uri="{FF2B5EF4-FFF2-40B4-BE49-F238E27FC236}">
                  <a16:creationId xmlns:a16="http://schemas.microsoft.com/office/drawing/2014/main" id="{3578ED79-B8C4-4291-96D0-55374237AE82}"/>
                </a:ext>
              </a:extLst>
            </p:cNvPr>
            <p:cNvSpPr/>
            <p:nvPr/>
          </p:nvSpPr>
          <p:spPr>
            <a:xfrm>
              <a:off x="6078259" y="4273202"/>
              <a:ext cx="2461887" cy="751253"/>
            </a:xfrm>
            <a:prstGeom prst="flowChartMagneticDisk">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Execution History</a:t>
              </a:r>
            </a:p>
          </p:txBody>
        </p:sp>
        <p:sp>
          <p:nvSpPr>
            <p:cNvPr id="10" name="Rectangle: Rounded Corners 9">
              <a:extLst>
                <a:ext uri="{FF2B5EF4-FFF2-40B4-BE49-F238E27FC236}">
                  <a16:creationId xmlns:a16="http://schemas.microsoft.com/office/drawing/2014/main" id="{075985C3-82BC-4274-9A14-7D5C23FC1748}"/>
                </a:ext>
              </a:extLst>
            </p:cNvPr>
            <p:cNvSpPr/>
            <p:nvPr/>
          </p:nvSpPr>
          <p:spPr>
            <a:xfrm>
              <a:off x="8905835" y="3784042"/>
              <a:ext cx="1802679" cy="64950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Query Optimizer</a:t>
              </a:r>
            </a:p>
          </p:txBody>
        </p:sp>
        <p:sp>
          <p:nvSpPr>
            <p:cNvPr id="11" name="TextBox 10">
              <a:extLst>
                <a:ext uri="{FF2B5EF4-FFF2-40B4-BE49-F238E27FC236}">
                  <a16:creationId xmlns:a16="http://schemas.microsoft.com/office/drawing/2014/main" id="{386529E4-58DB-498B-A3F3-50ECC9E0CC76}"/>
                </a:ext>
              </a:extLst>
            </p:cNvPr>
            <p:cNvSpPr txBox="1"/>
            <p:nvPr/>
          </p:nvSpPr>
          <p:spPr>
            <a:xfrm>
              <a:off x="7392732" y="5265955"/>
              <a:ext cx="2135304" cy="430887"/>
            </a:xfrm>
            <a:prstGeom prst="rect">
              <a:avLst/>
            </a:prstGeom>
            <a:solidFill>
              <a:schemeClr val="bg1"/>
            </a:solidFill>
          </p:spPr>
          <p:txBody>
            <a:bodyPr wrap="square" lIns="0" tIns="0" rIns="0" bIns="0" rtlCol="0">
              <a:spAutoFit/>
            </a:bodyPr>
            <a:lstStyle/>
            <a:p>
              <a:pPr algn="ctr"/>
              <a:r>
                <a:rPr lang="en-US" sz="2800" dirty="0"/>
                <a:t>DBMS Engine</a:t>
              </a:r>
            </a:p>
          </p:txBody>
        </p:sp>
        <p:sp>
          <p:nvSpPr>
            <p:cNvPr id="12" name="Rectangle: Rounded Corners 11">
              <a:extLst>
                <a:ext uri="{FF2B5EF4-FFF2-40B4-BE49-F238E27FC236}">
                  <a16:creationId xmlns:a16="http://schemas.microsoft.com/office/drawing/2014/main" id="{C0658BD5-31C3-4C91-B88F-3D4990FDD322}"/>
                </a:ext>
              </a:extLst>
            </p:cNvPr>
            <p:cNvSpPr/>
            <p:nvPr/>
          </p:nvSpPr>
          <p:spPr>
            <a:xfrm>
              <a:off x="8905834" y="4504279"/>
              <a:ext cx="1802679" cy="64950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Query Execution</a:t>
              </a:r>
            </a:p>
          </p:txBody>
        </p:sp>
        <p:sp>
          <p:nvSpPr>
            <p:cNvPr id="13" name="Rectangle: Rounded Corners 12">
              <a:extLst>
                <a:ext uri="{FF2B5EF4-FFF2-40B4-BE49-F238E27FC236}">
                  <a16:creationId xmlns:a16="http://schemas.microsoft.com/office/drawing/2014/main" id="{3A1F559A-AD52-4AA4-A631-15DAF549A72F}"/>
                </a:ext>
              </a:extLst>
            </p:cNvPr>
            <p:cNvSpPr/>
            <p:nvPr/>
          </p:nvSpPr>
          <p:spPr>
            <a:xfrm>
              <a:off x="7348082" y="3805834"/>
              <a:ext cx="1476506" cy="37484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Metadata</a:t>
              </a:r>
            </a:p>
          </p:txBody>
        </p:sp>
        <p:sp>
          <p:nvSpPr>
            <p:cNvPr id="14" name="Rectangle 13">
              <a:extLst>
                <a:ext uri="{FF2B5EF4-FFF2-40B4-BE49-F238E27FC236}">
                  <a16:creationId xmlns:a16="http://schemas.microsoft.com/office/drawing/2014/main" id="{3D62D4AE-5E69-412D-9E74-28B12133FC7A}"/>
                </a:ext>
              </a:extLst>
            </p:cNvPr>
            <p:cNvSpPr/>
            <p:nvPr/>
          </p:nvSpPr>
          <p:spPr>
            <a:xfrm>
              <a:off x="5880848" y="941110"/>
              <a:ext cx="4970032" cy="189643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A47BB6F-BCE1-45AB-9782-DFCDB913079C}"/>
                </a:ext>
              </a:extLst>
            </p:cNvPr>
            <p:cNvSpPr txBox="1"/>
            <p:nvPr/>
          </p:nvSpPr>
          <p:spPr>
            <a:xfrm>
              <a:off x="7295588" y="491717"/>
              <a:ext cx="2056252" cy="430887"/>
            </a:xfrm>
            <a:prstGeom prst="rect">
              <a:avLst/>
            </a:prstGeom>
            <a:solidFill>
              <a:schemeClr val="bg1"/>
            </a:solidFill>
          </p:spPr>
          <p:txBody>
            <a:bodyPr wrap="square" lIns="0" tIns="0" rIns="0" bIns="0" rtlCol="0">
              <a:spAutoFit/>
            </a:bodyPr>
            <a:lstStyle/>
            <a:p>
              <a:pPr algn="ctr"/>
              <a:r>
                <a:rPr lang="en-US" sz="2800" dirty="0"/>
                <a:t>Index Tuner</a:t>
              </a:r>
            </a:p>
          </p:txBody>
        </p:sp>
        <p:sp>
          <p:nvSpPr>
            <p:cNvPr id="16" name="Rectangle: Rounded Corners 15">
              <a:extLst>
                <a:ext uri="{FF2B5EF4-FFF2-40B4-BE49-F238E27FC236}">
                  <a16:creationId xmlns:a16="http://schemas.microsoft.com/office/drawing/2014/main" id="{C5089F4C-7055-4235-B6D0-246673C6DDF5}"/>
                </a:ext>
              </a:extLst>
            </p:cNvPr>
            <p:cNvSpPr/>
            <p:nvPr/>
          </p:nvSpPr>
          <p:spPr>
            <a:xfrm>
              <a:off x="5979851" y="1117120"/>
              <a:ext cx="1680081" cy="1562014"/>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dirty="0">
                  <a:solidFill>
                    <a:schemeClr val="tx1"/>
                  </a:solidFill>
                </a:rPr>
                <a:t>Classifier</a:t>
              </a:r>
            </a:p>
          </p:txBody>
        </p:sp>
        <p:pic>
          <p:nvPicPr>
            <p:cNvPr id="17" name="Graphic 16" descr="Upward trend">
              <a:extLst>
                <a:ext uri="{FF2B5EF4-FFF2-40B4-BE49-F238E27FC236}">
                  <a16:creationId xmlns:a16="http://schemas.microsoft.com/office/drawing/2014/main" id="{4A221071-9617-4DCD-B8CB-1DDF54AE63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71004" y="1240331"/>
              <a:ext cx="447141" cy="447141"/>
            </a:xfrm>
            <a:prstGeom prst="rect">
              <a:avLst/>
            </a:prstGeom>
          </p:spPr>
        </p:pic>
        <p:pic>
          <p:nvPicPr>
            <p:cNvPr id="18" name="Graphic 17" descr="Gears">
              <a:extLst>
                <a:ext uri="{FF2B5EF4-FFF2-40B4-BE49-F238E27FC236}">
                  <a16:creationId xmlns:a16="http://schemas.microsoft.com/office/drawing/2014/main" id="{E5E7E503-FA3C-4E1C-A7E1-FDC10EAF1C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88166" y="1206498"/>
              <a:ext cx="494875" cy="494875"/>
            </a:xfrm>
            <a:prstGeom prst="rect">
              <a:avLst/>
            </a:prstGeom>
          </p:spPr>
        </p:pic>
        <p:sp>
          <p:nvSpPr>
            <p:cNvPr id="19" name="Rectangle: Rounded Corners 18">
              <a:extLst>
                <a:ext uri="{FF2B5EF4-FFF2-40B4-BE49-F238E27FC236}">
                  <a16:creationId xmlns:a16="http://schemas.microsoft.com/office/drawing/2014/main" id="{245F27A2-688A-4A4E-80E4-6E2D6D33FCA0}"/>
                </a:ext>
              </a:extLst>
            </p:cNvPr>
            <p:cNvSpPr/>
            <p:nvPr/>
          </p:nvSpPr>
          <p:spPr>
            <a:xfrm>
              <a:off x="8699906" y="1025102"/>
              <a:ext cx="2071180" cy="173486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FC981508-D6C8-45B3-857C-FD4C3C7C1D8A}"/>
                </a:ext>
              </a:extLst>
            </p:cNvPr>
            <p:cNvSpPr txBox="1"/>
            <p:nvPr/>
          </p:nvSpPr>
          <p:spPr>
            <a:xfrm>
              <a:off x="8650456" y="1035643"/>
              <a:ext cx="2120629" cy="400110"/>
            </a:xfrm>
            <a:prstGeom prst="rect">
              <a:avLst/>
            </a:prstGeom>
            <a:noFill/>
          </p:spPr>
          <p:txBody>
            <a:bodyPr wrap="square" rtlCol="0">
              <a:spAutoFit/>
            </a:bodyPr>
            <a:lstStyle/>
            <a:p>
              <a:pPr algn="ctr"/>
              <a:r>
                <a:rPr lang="en-US" sz="2000" dirty="0"/>
                <a:t>Search Algorithm</a:t>
              </a:r>
            </a:p>
          </p:txBody>
        </p:sp>
        <p:sp>
          <p:nvSpPr>
            <p:cNvPr id="21" name="Rectangle 20">
              <a:extLst>
                <a:ext uri="{FF2B5EF4-FFF2-40B4-BE49-F238E27FC236}">
                  <a16:creationId xmlns:a16="http://schemas.microsoft.com/office/drawing/2014/main" id="{9499E252-7DD6-4F7D-B02D-224A20DD583E}"/>
                </a:ext>
              </a:extLst>
            </p:cNvPr>
            <p:cNvSpPr/>
            <p:nvPr/>
          </p:nvSpPr>
          <p:spPr>
            <a:xfrm>
              <a:off x="8858972" y="1414489"/>
              <a:ext cx="1795481" cy="5331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Query-level</a:t>
              </a:r>
            </a:p>
          </p:txBody>
        </p:sp>
        <p:sp>
          <p:nvSpPr>
            <p:cNvPr id="22" name="Rectangle 21">
              <a:extLst>
                <a:ext uri="{FF2B5EF4-FFF2-40B4-BE49-F238E27FC236}">
                  <a16:creationId xmlns:a16="http://schemas.microsoft.com/office/drawing/2014/main" id="{BB89ED0D-DFA8-47BB-83C6-4645B4AB1B96}"/>
                </a:ext>
              </a:extLst>
            </p:cNvPr>
            <p:cNvSpPr/>
            <p:nvPr/>
          </p:nvSpPr>
          <p:spPr>
            <a:xfrm>
              <a:off x="8858972" y="2005123"/>
              <a:ext cx="1769096" cy="63855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Workload-level</a:t>
              </a:r>
            </a:p>
          </p:txBody>
        </p:sp>
        <p:sp>
          <p:nvSpPr>
            <p:cNvPr id="23" name="Arrow: Right 22">
              <a:extLst>
                <a:ext uri="{FF2B5EF4-FFF2-40B4-BE49-F238E27FC236}">
                  <a16:creationId xmlns:a16="http://schemas.microsoft.com/office/drawing/2014/main" id="{700F4BC6-054E-4E51-AF02-6DE6306DFD17}"/>
                </a:ext>
              </a:extLst>
            </p:cNvPr>
            <p:cNvSpPr/>
            <p:nvPr/>
          </p:nvSpPr>
          <p:spPr>
            <a:xfrm rot="5400000">
              <a:off x="9389252" y="3142764"/>
              <a:ext cx="1091420" cy="234719"/>
            </a:xfrm>
            <a:prstGeom prst="rightArrow">
              <a:avLst>
                <a:gd name="adj1" fmla="val 50000"/>
                <a:gd name="adj2" fmla="val 8420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A566E356-1A24-4B24-B08B-191EC0F2029C}"/>
                </a:ext>
              </a:extLst>
            </p:cNvPr>
            <p:cNvSpPr/>
            <p:nvPr/>
          </p:nvSpPr>
          <p:spPr>
            <a:xfrm rot="16200000">
              <a:off x="8723167" y="3107479"/>
              <a:ext cx="1064435" cy="234719"/>
            </a:xfrm>
            <a:prstGeom prst="rightArrow">
              <a:avLst>
                <a:gd name="adj1" fmla="val 50000"/>
                <a:gd name="adj2" fmla="val 8420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17A4AEC-E573-4A21-AA67-CF5CAE7E436C}"/>
                </a:ext>
              </a:extLst>
            </p:cNvPr>
            <p:cNvSpPr txBox="1"/>
            <p:nvPr/>
          </p:nvSpPr>
          <p:spPr>
            <a:xfrm>
              <a:off x="10098289" y="2862874"/>
              <a:ext cx="822986" cy="369332"/>
            </a:xfrm>
            <a:prstGeom prst="rect">
              <a:avLst/>
            </a:prstGeom>
            <a:solidFill>
              <a:schemeClr val="bg1"/>
            </a:solidFill>
          </p:spPr>
          <p:txBody>
            <a:bodyPr wrap="square" lIns="0" tIns="0" rIns="0" bIns="0" rtlCol="0">
              <a:spAutoFit/>
            </a:bodyPr>
            <a:lstStyle/>
            <a:p>
              <a:pPr algn="ctr"/>
              <a:r>
                <a:rPr lang="en-US" sz="2400" dirty="0"/>
                <a:t>Q, C</a:t>
              </a:r>
              <a:r>
                <a:rPr lang="en-US" sz="2400" baseline="30000" dirty="0"/>
                <a:t>H</a:t>
              </a:r>
            </a:p>
          </p:txBody>
        </p:sp>
        <p:sp>
          <p:nvSpPr>
            <p:cNvPr id="26" name="Arrow: Right 25">
              <a:extLst>
                <a:ext uri="{FF2B5EF4-FFF2-40B4-BE49-F238E27FC236}">
                  <a16:creationId xmlns:a16="http://schemas.microsoft.com/office/drawing/2014/main" id="{B814DC19-2A07-48D1-AE2A-27F3F046B7B6}"/>
                </a:ext>
              </a:extLst>
            </p:cNvPr>
            <p:cNvSpPr/>
            <p:nvPr/>
          </p:nvSpPr>
          <p:spPr>
            <a:xfrm>
              <a:off x="7594923" y="1816635"/>
              <a:ext cx="1175352" cy="234719"/>
            </a:xfrm>
            <a:prstGeom prst="rightArrow">
              <a:avLst>
                <a:gd name="adj1" fmla="val 50000"/>
                <a:gd name="adj2" fmla="val 8420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509B7865-CDFA-4B7F-BB82-C0B47DB7283F}"/>
                </a:ext>
              </a:extLst>
            </p:cNvPr>
            <p:cNvSpPr/>
            <p:nvPr/>
          </p:nvSpPr>
          <p:spPr>
            <a:xfrm rot="10800000">
              <a:off x="7541311" y="1452751"/>
              <a:ext cx="1220548" cy="234719"/>
            </a:xfrm>
            <a:prstGeom prst="rightArrow">
              <a:avLst>
                <a:gd name="adj1" fmla="val 50000"/>
                <a:gd name="adj2" fmla="val 8420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38F9E40D-7344-45A1-9CA1-29A8D30D2727}"/>
                </a:ext>
              </a:extLst>
            </p:cNvPr>
            <p:cNvSpPr txBox="1"/>
            <p:nvPr/>
          </p:nvSpPr>
          <p:spPr>
            <a:xfrm>
              <a:off x="7697424" y="1162518"/>
              <a:ext cx="1002481" cy="307777"/>
            </a:xfrm>
            <a:prstGeom prst="rect">
              <a:avLst/>
            </a:prstGeom>
            <a:solidFill>
              <a:schemeClr val="bg1"/>
            </a:solidFill>
          </p:spPr>
          <p:txBody>
            <a:bodyPr wrap="square" lIns="0" tIns="0" rIns="0" bIns="0" rtlCol="0">
              <a:spAutoFit/>
            </a:bodyPr>
            <a:lstStyle/>
            <a:p>
              <a:pPr algn="ctr"/>
              <a:r>
                <a:rPr lang="en-US" sz="2000" dirty="0"/>
                <a:t>&lt;P</a:t>
              </a:r>
              <a:r>
                <a:rPr lang="en-US" sz="2000" baseline="-25000" dirty="0"/>
                <a:t>1</a:t>
              </a:r>
              <a:r>
                <a:rPr lang="en-US" sz="2000" dirty="0"/>
                <a:t>, P</a:t>
              </a:r>
              <a:r>
                <a:rPr lang="en-US" sz="2000" baseline="-25000" dirty="0"/>
                <a:t>2</a:t>
              </a:r>
              <a:r>
                <a:rPr lang="en-US" sz="2000" dirty="0"/>
                <a:t>&gt;</a:t>
              </a:r>
            </a:p>
          </p:txBody>
        </p:sp>
        <p:sp>
          <p:nvSpPr>
            <p:cNvPr id="29" name="TextBox 28">
              <a:extLst>
                <a:ext uri="{FF2B5EF4-FFF2-40B4-BE49-F238E27FC236}">
                  <a16:creationId xmlns:a16="http://schemas.microsoft.com/office/drawing/2014/main" id="{DADB0518-1C71-4E11-A865-005148767E24}"/>
                </a:ext>
              </a:extLst>
            </p:cNvPr>
            <p:cNvSpPr txBox="1"/>
            <p:nvPr/>
          </p:nvSpPr>
          <p:spPr>
            <a:xfrm>
              <a:off x="7722589" y="2074203"/>
              <a:ext cx="960560" cy="615553"/>
            </a:xfrm>
            <a:prstGeom prst="rect">
              <a:avLst/>
            </a:prstGeom>
            <a:solidFill>
              <a:schemeClr val="bg1"/>
            </a:solidFill>
          </p:spPr>
          <p:txBody>
            <a:bodyPr wrap="square" lIns="0" tIns="0" rIns="0" bIns="0" rtlCol="0">
              <a:spAutoFit/>
            </a:bodyPr>
            <a:lstStyle/>
            <a:p>
              <a:pPr algn="ctr"/>
              <a:r>
                <a:rPr lang="en-US" sz="2000" dirty="0"/>
                <a:t>Regress, Improve</a:t>
              </a:r>
            </a:p>
          </p:txBody>
        </p:sp>
        <p:pic>
          <p:nvPicPr>
            <p:cNvPr id="30" name="Graphic 29" descr="Repeat">
              <a:extLst>
                <a:ext uri="{FF2B5EF4-FFF2-40B4-BE49-F238E27FC236}">
                  <a16:creationId xmlns:a16="http://schemas.microsoft.com/office/drawing/2014/main" id="{002E7E38-727D-41F6-9651-B00BA535C7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80298" y="2028977"/>
              <a:ext cx="563597" cy="563597"/>
            </a:xfrm>
            <a:prstGeom prst="rect">
              <a:avLst/>
            </a:prstGeom>
          </p:spPr>
        </p:pic>
        <p:sp>
          <p:nvSpPr>
            <p:cNvPr id="31" name="Arrow: Right 30">
              <a:extLst>
                <a:ext uri="{FF2B5EF4-FFF2-40B4-BE49-F238E27FC236}">
                  <a16:creationId xmlns:a16="http://schemas.microsoft.com/office/drawing/2014/main" id="{AC2B7D2F-9A6A-47B8-8CDC-EFA2C5CF996D}"/>
                </a:ext>
              </a:extLst>
            </p:cNvPr>
            <p:cNvSpPr/>
            <p:nvPr/>
          </p:nvSpPr>
          <p:spPr>
            <a:xfrm rot="16200000">
              <a:off x="5965260" y="3359488"/>
              <a:ext cx="1471106" cy="234719"/>
            </a:xfrm>
            <a:prstGeom prst="rightArrow">
              <a:avLst>
                <a:gd name="adj1" fmla="val 50000"/>
                <a:gd name="adj2" fmla="val 8420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FE33EFEE-7158-4B37-AD71-DFBE4FD45C24}"/>
                </a:ext>
              </a:extLst>
            </p:cNvPr>
            <p:cNvSpPr/>
            <p:nvPr/>
          </p:nvSpPr>
          <p:spPr>
            <a:xfrm rot="18034353">
              <a:off x="7795882" y="3059724"/>
              <a:ext cx="1384302" cy="234719"/>
            </a:xfrm>
            <a:prstGeom prst="rightArrow">
              <a:avLst>
                <a:gd name="adj1" fmla="val 50000"/>
                <a:gd name="adj2" fmla="val 8420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B6C03F1-E62D-4A4B-AB72-3B4D8477D322}"/>
                </a:ext>
              </a:extLst>
            </p:cNvPr>
            <p:cNvSpPr txBox="1"/>
            <p:nvPr/>
          </p:nvSpPr>
          <p:spPr>
            <a:xfrm>
              <a:off x="8801039" y="2879316"/>
              <a:ext cx="342451" cy="369332"/>
            </a:xfrm>
            <a:prstGeom prst="rect">
              <a:avLst/>
            </a:prstGeom>
            <a:solidFill>
              <a:schemeClr val="bg1"/>
            </a:solidFill>
          </p:spPr>
          <p:txBody>
            <a:bodyPr wrap="square" lIns="0" tIns="0" rIns="0" bIns="0" rtlCol="0">
              <a:spAutoFit/>
            </a:bodyPr>
            <a:lstStyle/>
            <a:p>
              <a:pPr algn="ctr"/>
              <a:r>
                <a:rPr lang="en-US" sz="2400" dirty="0"/>
                <a:t>P</a:t>
              </a:r>
              <a:r>
                <a:rPr lang="en-US" sz="2400" baseline="30000" dirty="0"/>
                <a:t>H</a:t>
              </a:r>
            </a:p>
          </p:txBody>
        </p:sp>
        <p:sp>
          <p:nvSpPr>
            <p:cNvPr id="34" name="TextBox 33">
              <a:extLst>
                <a:ext uri="{FF2B5EF4-FFF2-40B4-BE49-F238E27FC236}">
                  <a16:creationId xmlns:a16="http://schemas.microsoft.com/office/drawing/2014/main" id="{4D4A0D24-382B-40CF-BBD7-94A77EF1BD1B}"/>
                </a:ext>
              </a:extLst>
            </p:cNvPr>
            <p:cNvSpPr txBox="1"/>
            <p:nvPr/>
          </p:nvSpPr>
          <p:spPr>
            <a:xfrm>
              <a:off x="8781475" y="3183782"/>
              <a:ext cx="1811704" cy="369332"/>
            </a:xfrm>
            <a:prstGeom prst="rect">
              <a:avLst/>
            </a:prstGeom>
            <a:solidFill>
              <a:schemeClr val="bg1"/>
            </a:solidFill>
          </p:spPr>
          <p:txBody>
            <a:bodyPr wrap="square" lIns="0" tIns="0" rIns="0" bIns="0" rtlCol="0">
              <a:spAutoFit/>
            </a:bodyPr>
            <a:lstStyle/>
            <a:p>
              <a:pPr algn="ctr"/>
              <a:r>
                <a:rPr lang="en-US" sz="2400" dirty="0"/>
                <a:t>“what-if” API</a:t>
              </a:r>
            </a:p>
          </p:txBody>
        </p:sp>
      </p:grpSp>
      <p:sp>
        <p:nvSpPr>
          <p:cNvPr id="2" name="Date Placeholder 1">
            <a:extLst>
              <a:ext uri="{FF2B5EF4-FFF2-40B4-BE49-F238E27FC236}">
                <a16:creationId xmlns:a16="http://schemas.microsoft.com/office/drawing/2014/main" id="{8E6D9AD3-D127-47C2-8B5C-1D24EE7ED07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5361078-4570-489E-B216-03E2231D2D65}"/>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CFDFF3E2-8E1A-4045-A169-BE972CA1302B}"/>
              </a:ext>
            </a:extLst>
          </p:cNvPr>
          <p:cNvSpPr>
            <a:spLocks noGrp="1"/>
          </p:cNvSpPr>
          <p:nvPr>
            <p:ph type="sldNum" sz="quarter" idx="12"/>
          </p:nvPr>
        </p:nvSpPr>
        <p:spPr/>
        <p:txBody>
          <a:bodyPr/>
          <a:lstStyle/>
          <a:p>
            <a:fld id="{0FFC6287-B86D-4992-B5FB-5E7DB9687DA9}" type="slidenum">
              <a:rPr lang="en-US" smtClean="0"/>
              <a:t>49</a:t>
            </a:fld>
            <a:endParaRPr lang="en-US"/>
          </a:p>
        </p:txBody>
      </p:sp>
    </p:spTree>
    <p:extLst>
      <p:ext uri="{BB962C8B-B14F-4D97-AF65-F5344CB8AC3E}">
        <p14:creationId xmlns:p14="http://schemas.microsoft.com/office/powerpoint/2010/main" val="29232369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6F6148-790D-4DD6-B837-7C16423DD1C3}"/>
              </a:ext>
            </a:extLst>
          </p:cNvPr>
          <p:cNvSpPr>
            <a:spLocks noGrp="1"/>
          </p:cNvSpPr>
          <p:nvPr>
            <p:ph type="title"/>
          </p:nvPr>
        </p:nvSpPr>
        <p:spPr/>
        <p:txBody>
          <a:bodyPr/>
          <a:lstStyle/>
          <a:p>
            <a:r>
              <a:rPr lang="en-US" dirty="0"/>
              <a:t>Existing Solutions for Query Regression</a:t>
            </a:r>
          </a:p>
        </p:txBody>
      </p:sp>
      <p:sp>
        <p:nvSpPr>
          <p:cNvPr id="2" name="Text Placeholder 1">
            <a:extLst>
              <a:ext uri="{FF2B5EF4-FFF2-40B4-BE49-F238E27FC236}">
                <a16:creationId xmlns:a16="http://schemas.microsoft.com/office/drawing/2014/main" id="{0A4269DE-B359-42CB-9942-0CAC22D14203}"/>
              </a:ext>
            </a:extLst>
          </p:cNvPr>
          <p:cNvSpPr>
            <a:spLocks noGrp="1"/>
          </p:cNvSpPr>
          <p:nvPr>
            <p:ph idx="1"/>
          </p:nvPr>
        </p:nvSpPr>
        <p:spPr/>
        <p:txBody>
          <a:bodyPr>
            <a:normAutofit/>
          </a:bodyPr>
          <a:lstStyle/>
          <a:p>
            <a:r>
              <a:rPr lang="en-US" dirty="0"/>
              <a:t>Automatic plan correction [1]</a:t>
            </a:r>
          </a:p>
          <a:p>
            <a:pPr lvl="1"/>
            <a:r>
              <a:rPr lang="en-US" dirty="0"/>
              <a:t>Revert to the best plan available from past</a:t>
            </a:r>
          </a:p>
          <a:p>
            <a:r>
              <a:rPr lang="en-US" dirty="0"/>
              <a:t>Plan stitch [2]</a:t>
            </a:r>
          </a:p>
          <a:p>
            <a:pPr lvl="1"/>
            <a:r>
              <a:rPr lang="en-US" dirty="0"/>
              <a:t>Stitch a new plan from execution data of past plans</a:t>
            </a:r>
          </a:p>
          <a:p>
            <a:endParaRPr lang="en-US" dirty="0"/>
          </a:p>
          <a:p>
            <a:r>
              <a:rPr lang="en-US" dirty="0"/>
              <a:t>Reactive techniques</a:t>
            </a:r>
          </a:p>
          <a:p>
            <a:pPr lvl="1"/>
            <a:r>
              <a:rPr lang="en-US" dirty="0"/>
              <a:t>Cannot prevent regression from happening</a:t>
            </a:r>
          </a:p>
          <a:p>
            <a:endParaRPr lang="en-US" dirty="0"/>
          </a:p>
        </p:txBody>
      </p:sp>
      <p:sp>
        <p:nvSpPr>
          <p:cNvPr id="4" name="TextBox 3">
            <a:extLst>
              <a:ext uri="{FF2B5EF4-FFF2-40B4-BE49-F238E27FC236}">
                <a16:creationId xmlns:a16="http://schemas.microsoft.com/office/drawing/2014/main" id="{6ECF123C-CDFA-4C35-B35D-352F06519DBD}"/>
              </a:ext>
            </a:extLst>
          </p:cNvPr>
          <p:cNvSpPr txBox="1"/>
          <p:nvPr/>
        </p:nvSpPr>
        <p:spPr>
          <a:xfrm>
            <a:off x="274637" y="5975800"/>
            <a:ext cx="7723909" cy="646331"/>
          </a:xfrm>
          <a:prstGeom prst="rect">
            <a:avLst/>
          </a:prstGeom>
          <a:noFill/>
        </p:spPr>
        <p:txBody>
          <a:bodyPr wrap="none" rtlCol="0">
            <a:spAutoFit/>
          </a:bodyPr>
          <a:lstStyle/>
          <a:p>
            <a:r>
              <a:rPr lang="en-US" dirty="0"/>
              <a:t>[1] Automatic plan correction in SQL Server 2017</a:t>
            </a:r>
          </a:p>
          <a:p>
            <a:r>
              <a:rPr lang="en-US" dirty="0"/>
              <a:t>[2] Ding, Bailu, et al. "Plan stitch: harnessing the best of many plans." VLDB 2018</a:t>
            </a:r>
          </a:p>
        </p:txBody>
      </p:sp>
      <p:sp>
        <p:nvSpPr>
          <p:cNvPr id="5" name="Date Placeholder 4">
            <a:extLst>
              <a:ext uri="{FF2B5EF4-FFF2-40B4-BE49-F238E27FC236}">
                <a16:creationId xmlns:a16="http://schemas.microsoft.com/office/drawing/2014/main" id="{6577A886-0DC6-4429-BFCA-3829807D817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BFFCF25-88F8-4B68-B965-9DFCEB5426CD}"/>
              </a:ext>
            </a:extLst>
          </p:cNvPr>
          <p:cNvSpPr>
            <a:spLocks noGrp="1"/>
          </p:cNvSpPr>
          <p:nvPr>
            <p:ph type="ftr" sz="quarter" idx="11"/>
          </p:nvPr>
        </p:nvSpPr>
        <p:spPr/>
        <p:txBody>
          <a:bodyPr/>
          <a:lstStyle/>
          <a:p>
            <a:r>
              <a:rPr lang="en-US"/>
              <a:t>ACM SIGMOD 2019</a:t>
            </a:r>
          </a:p>
        </p:txBody>
      </p:sp>
      <p:sp>
        <p:nvSpPr>
          <p:cNvPr id="7" name="Slide Number Placeholder 6">
            <a:extLst>
              <a:ext uri="{FF2B5EF4-FFF2-40B4-BE49-F238E27FC236}">
                <a16:creationId xmlns:a16="http://schemas.microsoft.com/office/drawing/2014/main" id="{2F737089-70C2-4B52-BF3E-EDB01280C518}"/>
              </a:ext>
            </a:extLst>
          </p:cNvPr>
          <p:cNvSpPr>
            <a:spLocks noGrp="1"/>
          </p:cNvSpPr>
          <p:nvPr>
            <p:ph type="sldNum" sz="quarter" idx="12"/>
          </p:nvPr>
        </p:nvSpPr>
        <p:spPr/>
        <p:txBody>
          <a:bodyPr/>
          <a:lstStyle/>
          <a:p>
            <a:fld id="{0FFC6287-B86D-4992-B5FB-5E7DB9687DA9}" type="slidenum">
              <a:rPr lang="en-US" smtClean="0"/>
              <a:t>5</a:t>
            </a:fld>
            <a:endParaRPr lang="en-US"/>
          </a:p>
        </p:txBody>
      </p:sp>
    </p:spTree>
    <p:extLst>
      <p:ext uri="{BB962C8B-B14F-4D97-AF65-F5344CB8AC3E}">
        <p14:creationId xmlns:p14="http://schemas.microsoft.com/office/powerpoint/2010/main" val="3498379842"/>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AB28B4-FDA2-4B96-87DA-BBC889A93D86}"/>
              </a:ext>
            </a:extLst>
          </p:cNvPr>
          <p:cNvSpPr>
            <a:spLocks noGrp="1"/>
          </p:cNvSpPr>
          <p:nvPr>
            <p:ph type="title"/>
          </p:nvPr>
        </p:nvSpPr>
        <p:spPr/>
        <p:txBody>
          <a:bodyPr/>
          <a:lstStyle/>
          <a:p>
            <a:r>
              <a:rPr lang="en-US" dirty="0"/>
              <a:t>Machine Learning Models</a:t>
            </a:r>
          </a:p>
        </p:txBody>
      </p:sp>
      <p:sp>
        <p:nvSpPr>
          <p:cNvPr id="2" name="Text Placeholder 1">
            <a:extLst>
              <a:ext uri="{FF2B5EF4-FFF2-40B4-BE49-F238E27FC236}">
                <a16:creationId xmlns:a16="http://schemas.microsoft.com/office/drawing/2014/main" id="{60C26BD8-05DC-4531-9EE9-36543FA8ABD0}"/>
              </a:ext>
            </a:extLst>
          </p:cNvPr>
          <p:cNvSpPr>
            <a:spLocks noGrp="1"/>
          </p:cNvSpPr>
          <p:nvPr>
            <p:ph idx="1"/>
          </p:nvPr>
        </p:nvSpPr>
        <p:spPr/>
        <p:txBody>
          <a:bodyPr>
            <a:normAutofit/>
          </a:bodyPr>
          <a:lstStyle/>
          <a:p>
            <a:r>
              <a:rPr lang="en-US" dirty="0"/>
              <a:t>Traditional ML models</a:t>
            </a:r>
          </a:p>
          <a:p>
            <a:pPr lvl="1"/>
            <a:r>
              <a:rPr lang="en-US" dirty="0"/>
              <a:t>Linear regression</a:t>
            </a:r>
          </a:p>
          <a:p>
            <a:pPr lvl="1"/>
            <a:r>
              <a:rPr lang="en-US" dirty="0"/>
              <a:t>Random forest</a:t>
            </a:r>
          </a:p>
          <a:p>
            <a:pPr lvl="1"/>
            <a:r>
              <a:rPr lang="en-US" dirty="0"/>
              <a:t>Boosted trees</a:t>
            </a:r>
          </a:p>
          <a:p>
            <a:r>
              <a:rPr lang="en-US" dirty="0"/>
              <a:t>Deep neural network</a:t>
            </a:r>
          </a:p>
          <a:p>
            <a:pPr lvl="1"/>
            <a:r>
              <a:rPr lang="en-US" dirty="0"/>
              <a:t>Fully connected neural networks</a:t>
            </a:r>
          </a:p>
          <a:p>
            <a:pPr lvl="1"/>
            <a:r>
              <a:rPr lang="en-US" dirty="0"/>
              <a:t>Customized neural networks</a:t>
            </a:r>
          </a:p>
          <a:p>
            <a:r>
              <a:rPr lang="en-US" dirty="0"/>
              <a:t>Hybrid DNN: combine random forest with DNNs</a:t>
            </a:r>
          </a:p>
        </p:txBody>
      </p:sp>
      <p:sp>
        <p:nvSpPr>
          <p:cNvPr id="4" name="Date Placeholder 3">
            <a:extLst>
              <a:ext uri="{FF2B5EF4-FFF2-40B4-BE49-F238E27FC236}">
                <a16:creationId xmlns:a16="http://schemas.microsoft.com/office/drawing/2014/main" id="{4EF9B74B-2A6C-453C-86B6-68EB979EFA6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5B40E84-69E1-4AEE-835B-98B6E2E902EB}"/>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7B25E9F0-BBAA-4C67-89F5-E098BC14A368}"/>
              </a:ext>
            </a:extLst>
          </p:cNvPr>
          <p:cNvSpPr>
            <a:spLocks noGrp="1"/>
          </p:cNvSpPr>
          <p:nvPr>
            <p:ph type="sldNum" sz="quarter" idx="12"/>
          </p:nvPr>
        </p:nvSpPr>
        <p:spPr/>
        <p:txBody>
          <a:bodyPr/>
          <a:lstStyle/>
          <a:p>
            <a:fld id="{0FFC6287-B86D-4992-B5FB-5E7DB9687DA9}" type="slidenum">
              <a:rPr lang="en-US" smtClean="0"/>
              <a:t>50</a:t>
            </a:fld>
            <a:endParaRPr lang="en-US"/>
          </a:p>
        </p:txBody>
      </p:sp>
    </p:spTree>
    <p:extLst>
      <p:ext uri="{BB962C8B-B14F-4D97-AF65-F5344CB8AC3E}">
        <p14:creationId xmlns:p14="http://schemas.microsoft.com/office/powerpoint/2010/main" val="3987491663"/>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331E0F-D840-422A-9BBC-84219DEE9E23}"/>
              </a:ext>
            </a:extLst>
          </p:cNvPr>
          <p:cNvSpPr>
            <a:spLocks noGrp="1"/>
          </p:cNvSpPr>
          <p:nvPr>
            <p:ph type="title"/>
          </p:nvPr>
        </p:nvSpPr>
        <p:spPr/>
        <p:txBody>
          <a:bodyPr/>
          <a:lstStyle/>
          <a:p>
            <a:r>
              <a:rPr lang="en-US" dirty="0"/>
              <a:t>Workloads</a:t>
            </a:r>
          </a:p>
        </p:txBody>
      </p:sp>
      <p:sp>
        <p:nvSpPr>
          <p:cNvPr id="2" name="Text Placeholder 1">
            <a:extLst>
              <a:ext uri="{FF2B5EF4-FFF2-40B4-BE49-F238E27FC236}">
                <a16:creationId xmlns:a16="http://schemas.microsoft.com/office/drawing/2014/main" id="{8E60EAB1-9CBF-4CB1-ABE5-C590E25A5270}"/>
              </a:ext>
            </a:extLst>
          </p:cNvPr>
          <p:cNvSpPr>
            <a:spLocks noGrp="1"/>
          </p:cNvSpPr>
          <p:nvPr>
            <p:ph sz="half" idx="1"/>
          </p:nvPr>
        </p:nvSpPr>
        <p:spPr/>
        <p:txBody>
          <a:bodyPr/>
          <a:lstStyle/>
          <a:p>
            <a:r>
              <a:rPr lang="en-US" dirty="0"/>
              <a:t>15 workloads with TPC-H, TPC-DS, and real customer workloads with row store and column store</a:t>
            </a:r>
          </a:p>
          <a:p>
            <a:r>
              <a:rPr lang="en-US" dirty="0"/>
              <a:t>Enumerate index configurations to generate multiple plans for each query</a:t>
            </a:r>
          </a:p>
          <a:p>
            <a:r>
              <a:rPr lang="en-US" dirty="0"/>
              <a:t>Execute the plans and measure the CPU execution cost</a:t>
            </a:r>
          </a:p>
          <a:p>
            <a:r>
              <a:rPr lang="en-US" dirty="0"/>
              <a:t>~2M plan pairs in total</a:t>
            </a:r>
          </a:p>
          <a:p>
            <a:endParaRPr lang="en-US" dirty="0"/>
          </a:p>
        </p:txBody>
      </p:sp>
      <p:sp>
        <p:nvSpPr>
          <p:cNvPr id="6" name="Content Placeholder 5">
            <a:extLst>
              <a:ext uri="{FF2B5EF4-FFF2-40B4-BE49-F238E27FC236}">
                <a16:creationId xmlns:a16="http://schemas.microsoft.com/office/drawing/2014/main" id="{87C89928-6F29-4B04-9377-1A63B390CF7B}"/>
              </a:ext>
            </a:extLst>
          </p:cNvPr>
          <p:cNvSpPr>
            <a:spLocks noGrp="1"/>
          </p:cNvSpPr>
          <p:nvPr>
            <p:ph sz="half" idx="2"/>
          </p:nvPr>
        </p:nvSpPr>
        <p:spPr/>
        <p:txBody>
          <a:bodyPr/>
          <a:lstStyle/>
          <a:p>
            <a:endParaRPr lang="en-US"/>
          </a:p>
        </p:txBody>
      </p:sp>
      <p:graphicFrame>
        <p:nvGraphicFramePr>
          <p:cNvPr id="5" name="Table 4">
            <a:extLst>
              <a:ext uri="{FF2B5EF4-FFF2-40B4-BE49-F238E27FC236}">
                <a16:creationId xmlns:a16="http://schemas.microsoft.com/office/drawing/2014/main" id="{9044E5E8-4165-4B6A-A7CA-31B759B56B1B}"/>
              </a:ext>
            </a:extLst>
          </p:cNvPr>
          <p:cNvGraphicFramePr>
            <a:graphicFrameLocks noGrp="1"/>
          </p:cNvGraphicFramePr>
          <p:nvPr/>
        </p:nvGraphicFramePr>
        <p:xfrm>
          <a:off x="6295965" y="817123"/>
          <a:ext cx="5989882" cy="5939536"/>
        </p:xfrm>
        <a:graphic>
          <a:graphicData uri="http://schemas.openxmlformats.org/drawingml/2006/table">
            <a:tbl>
              <a:tblPr firstRow="1" bandRow="1">
                <a:tableStyleId>{5C22544A-7EE6-4342-B048-85BDC9FD1C3A}</a:tableStyleId>
              </a:tblPr>
              <a:tblGrid>
                <a:gridCol w="1788816">
                  <a:extLst>
                    <a:ext uri="{9D8B030D-6E8A-4147-A177-3AD203B41FA5}">
                      <a16:colId xmlns:a16="http://schemas.microsoft.com/office/drawing/2014/main" val="3226130470"/>
                    </a:ext>
                  </a:extLst>
                </a:gridCol>
                <a:gridCol w="1025379">
                  <a:extLst>
                    <a:ext uri="{9D8B030D-6E8A-4147-A177-3AD203B41FA5}">
                      <a16:colId xmlns:a16="http://schemas.microsoft.com/office/drawing/2014/main" val="990630155"/>
                    </a:ext>
                  </a:extLst>
                </a:gridCol>
                <a:gridCol w="886007">
                  <a:extLst>
                    <a:ext uri="{9D8B030D-6E8A-4147-A177-3AD203B41FA5}">
                      <a16:colId xmlns:a16="http://schemas.microsoft.com/office/drawing/2014/main" val="4251300823"/>
                    </a:ext>
                  </a:extLst>
                </a:gridCol>
                <a:gridCol w="1025379">
                  <a:extLst>
                    <a:ext uri="{9D8B030D-6E8A-4147-A177-3AD203B41FA5}">
                      <a16:colId xmlns:a16="http://schemas.microsoft.com/office/drawing/2014/main" val="427918094"/>
                    </a:ext>
                  </a:extLst>
                </a:gridCol>
                <a:gridCol w="1264301">
                  <a:extLst>
                    <a:ext uri="{9D8B030D-6E8A-4147-A177-3AD203B41FA5}">
                      <a16:colId xmlns:a16="http://schemas.microsoft.com/office/drawing/2014/main" val="695603912"/>
                    </a:ext>
                  </a:extLst>
                </a:gridCol>
              </a:tblGrid>
              <a:tr h="340468">
                <a:tc>
                  <a:txBody>
                    <a:bodyPr/>
                    <a:lstStyle/>
                    <a:p>
                      <a:r>
                        <a:rPr lang="en-US" dirty="0"/>
                        <a:t>Workload</a:t>
                      </a:r>
                    </a:p>
                  </a:txBody>
                  <a:tcPr/>
                </a:tc>
                <a:tc>
                  <a:txBody>
                    <a:bodyPr/>
                    <a:lstStyle/>
                    <a:p>
                      <a:r>
                        <a:rPr lang="en-US" dirty="0"/>
                        <a:t>DB Size</a:t>
                      </a:r>
                    </a:p>
                  </a:txBody>
                  <a:tcPr/>
                </a:tc>
                <a:tc>
                  <a:txBody>
                    <a:bodyPr/>
                    <a:lstStyle/>
                    <a:p>
                      <a:r>
                        <a:rPr lang="en-US" dirty="0"/>
                        <a:t>Table #</a:t>
                      </a:r>
                    </a:p>
                  </a:txBody>
                  <a:tcPr/>
                </a:tc>
                <a:tc>
                  <a:txBody>
                    <a:bodyPr/>
                    <a:lstStyle/>
                    <a:p>
                      <a:r>
                        <a:rPr lang="en-US" dirty="0"/>
                        <a:t>Query #</a:t>
                      </a:r>
                    </a:p>
                  </a:txBody>
                  <a:tcPr/>
                </a:tc>
                <a:tc>
                  <a:txBody>
                    <a:bodyPr/>
                    <a:lstStyle/>
                    <a:p>
                      <a:r>
                        <a:rPr lang="en-US" dirty="0"/>
                        <a:t>Avg Joins #</a:t>
                      </a:r>
                    </a:p>
                  </a:txBody>
                  <a:tcPr/>
                </a:tc>
                <a:extLst>
                  <a:ext uri="{0D108BD9-81ED-4DB2-BD59-A6C34878D82A}">
                    <a16:rowId xmlns:a16="http://schemas.microsoft.com/office/drawing/2014/main" val="4092488822"/>
                  </a:ext>
                </a:extLst>
              </a:tr>
              <a:tr h="365986">
                <a:tc>
                  <a:txBody>
                    <a:bodyPr/>
                    <a:lstStyle/>
                    <a:p>
                      <a:r>
                        <a:rPr lang="en-US" dirty="0"/>
                        <a:t>TPC-DS 10G</a:t>
                      </a:r>
                    </a:p>
                  </a:txBody>
                  <a:tcPr/>
                </a:tc>
                <a:tc>
                  <a:txBody>
                    <a:bodyPr/>
                    <a:lstStyle/>
                    <a:p>
                      <a:r>
                        <a:rPr lang="en-US" dirty="0"/>
                        <a:t>11</a:t>
                      </a:r>
                    </a:p>
                  </a:txBody>
                  <a:tcPr/>
                </a:tc>
                <a:tc>
                  <a:txBody>
                    <a:bodyPr/>
                    <a:lstStyle/>
                    <a:p>
                      <a:r>
                        <a:rPr lang="en-US" dirty="0"/>
                        <a:t>24</a:t>
                      </a:r>
                    </a:p>
                  </a:txBody>
                  <a:tcPr/>
                </a:tc>
                <a:tc>
                  <a:txBody>
                    <a:bodyPr/>
                    <a:lstStyle/>
                    <a:p>
                      <a:r>
                        <a:rPr lang="en-US" dirty="0"/>
                        <a:t>92</a:t>
                      </a:r>
                    </a:p>
                  </a:txBody>
                  <a:tcPr/>
                </a:tc>
                <a:tc>
                  <a:txBody>
                    <a:bodyPr/>
                    <a:lstStyle/>
                    <a:p>
                      <a:r>
                        <a:rPr lang="en-US" dirty="0"/>
                        <a:t>8</a:t>
                      </a:r>
                    </a:p>
                  </a:txBody>
                  <a:tcPr/>
                </a:tc>
                <a:extLst>
                  <a:ext uri="{0D108BD9-81ED-4DB2-BD59-A6C34878D82A}">
                    <a16:rowId xmlns:a16="http://schemas.microsoft.com/office/drawing/2014/main" val="2955272152"/>
                  </a:ext>
                </a:extLst>
              </a:tr>
              <a:tr h="365986">
                <a:tc>
                  <a:txBody>
                    <a:bodyPr/>
                    <a:lstStyle/>
                    <a:p>
                      <a:r>
                        <a:rPr lang="en-US" dirty="0"/>
                        <a:t>TPC-DS 100G</a:t>
                      </a:r>
                    </a:p>
                  </a:txBody>
                  <a:tcPr/>
                </a:tc>
                <a:tc>
                  <a:txBody>
                    <a:bodyPr/>
                    <a:lstStyle/>
                    <a:p>
                      <a:r>
                        <a:rPr lang="en-US" dirty="0"/>
                        <a:t>88</a:t>
                      </a:r>
                    </a:p>
                  </a:txBody>
                  <a:tcPr/>
                </a:tc>
                <a:tc>
                  <a:txBody>
                    <a:bodyPr/>
                    <a:lstStyle/>
                    <a:p>
                      <a:r>
                        <a:rPr lang="en-US" dirty="0"/>
                        <a:t>24</a:t>
                      </a:r>
                    </a:p>
                  </a:txBody>
                  <a:tcPr/>
                </a:tc>
                <a:tc>
                  <a:txBody>
                    <a:bodyPr/>
                    <a:lstStyle/>
                    <a:p>
                      <a:r>
                        <a:rPr lang="en-US" dirty="0"/>
                        <a:t>92</a:t>
                      </a:r>
                    </a:p>
                  </a:txBody>
                  <a:tcPr/>
                </a:tc>
                <a:tc>
                  <a:txBody>
                    <a:bodyPr/>
                    <a:lstStyle/>
                    <a:p>
                      <a:r>
                        <a:rPr lang="en-US" dirty="0"/>
                        <a:t>8</a:t>
                      </a:r>
                    </a:p>
                  </a:txBody>
                  <a:tcPr/>
                </a:tc>
                <a:extLst>
                  <a:ext uri="{0D108BD9-81ED-4DB2-BD59-A6C34878D82A}">
                    <a16:rowId xmlns:a16="http://schemas.microsoft.com/office/drawing/2014/main" val="1710506845"/>
                  </a:ext>
                </a:extLst>
              </a:tr>
              <a:tr h="365986">
                <a:tc>
                  <a:txBody>
                    <a:bodyPr/>
                    <a:lstStyle/>
                    <a:p>
                      <a:r>
                        <a:rPr lang="en-US" dirty="0"/>
                        <a:t>TPC-H 10G </a:t>
                      </a:r>
                      <a:r>
                        <a:rPr lang="en-US" dirty="0" err="1"/>
                        <a:t>Zipf</a:t>
                      </a:r>
                      <a:endParaRPr lang="en-US" dirty="0"/>
                    </a:p>
                  </a:txBody>
                  <a:tcPr/>
                </a:tc>
                <a:tc>
                  <a:txBody>
                    <a:bodyPr/>
                    <a:lstStyle/>
                    <a:p>
                      <a:r>
                        <a:rPr lang="en-US" dirty="0"/>
                        <a:t>12</a:t>
                      </a:r>
                    </a:p>
                  </a:txBody>
                  <a:tcPr/>
                </a:tc>
                <a:tc>
                  <a:txBody>
                    <a:bodyPr/>
                    <a:lstStyle/>
                    <a:p>
                      <a:r>
                        <a:rPr lang="en-US" dirty="0"/>
                        <a:t>8</a:t>
                      </a:r>
                    </a:p>
                  </a:txBody>
                  <a:tcPr/>
                </a:tc>
                <a:tc>
                  <a:txBody>
                    <a:bodyPr/>
                    <a:lstStyle/>
                    <a:p>
                      <a:r>
                        <a:rPr lang="en-US" dirty="0"/>
                        <a:t>22</a:t>
                      </a:r>
                    </a:p>
                  </a:txBody>
                  <a:tcPr/>
                </a:tc>
                <a:tc>
                  <a:txBody>
                    <a:bodyPr/>
                    <a:lstStyle/>
                    <a:p>
                      <a:r>
                        <a:rPr lang="en-US" dirty="0"/>
                        <a:t>3</a:t>
                      </a:r>
                    </a:p>
                  </a:txBody>
                  <a:tcPr/>
                </a:tc>
                <a:extLst>
                  <a:ext uri="{0D108BD9-81ED-4DB2-BD59-A6C34878D82A}">
                    <a16:rowId xmlns:a16="http://schemas.microsoft.com/office/drawing/2014/main" val="4148762865"/>
                  </a:ext>
                </a:extLst>
              </a:tr>
              <a:tr h="365986">
                <a:tc>
                  <a:txBody>
                    <a:bodyPr/>
                    <a:lstStyle/>
                    <a:p>
                      <a:r>
                        <a:rPr lang="en-US" dirty="0"/>
                        <a:t>TPC-H 100G </a:t>
                      </a:r>
                      <a:r>
                        <a:rPr lang="en-US" dirty="0" err="1"/>
                        <a:t>Zipf</a:t>
                      </a:r>
                      <a:endParaRPr lang="en-US" dirty="0"/>
                    </a:p>
                  </a:txBody>
                  <a:tcPr/>
                </a:tc>
                <a:tc>
                  <a:txBody>
                    <a:bodyPr/>
                    <a:lstStyle/>
                    <a:p>
                      <a:r>
                        <a:rPr lang="en-US" dirty="0"/>
                        <a:t>132</a:t>
                      </a:r>
                    </a:p>
                  </a:txBody>
                  <a:tcPr/>
                </a:tc>
                <a:tc>
                  <a:txBody>
                    <a:bodyPr/>
                    <a:lstStyle/>
                    <a:p>
                      <a:r>
                        <a:rPr lang="en-US" dirty="0"/>
                        <a:t>8</a:t>
                      </a:r>
                    </a:p>
                  </a:txBody>
                  <a:tcPr/>
                </a:tc>
                <a:tc>
                  <a:txBody>
                    <a:bodyPr/>
                    <a:lstStyle/>
                    <a:p>
                      <a:r>
                        <a:rPr lang="en-US" dirty="0"/>
                        <a:t>22</a:t>
                      </a:r>
                    </a:p>
                  </a:txBody>
                  <a:tcPr/>
                </a:tc>
                <a:tc>
                  <a:txBody>
                    <a:bodyPr/>
                    <a:lstStyle/>
                    <a:p>
                      <a:r>
                        <a:rPr lang="en-US" dirty="0"/>
                        <a:t>3</a:t>
                      </a:r>
                    </a:p>
                  </a:txBody>
                  <a:tcPr/>
                </a:tc>
                <a:extLst>
                  <a:ext uri="{0D108BD9-81ED-4DB2-BD59-A6C34878D82A}">
                    <a16:rowId xmlns:a16="http://schemas.microsoft.com/office/drawing/2014/main" val="2796508025"/>
                  </a:ext>
                </a:extLst>
              </a:tr>
              <a:tr h="365986">
                <a:tc>
                  <a:txBody>
                    <a:bodyPr/>
                    <a:lstStyle/>
                    <a:p>
                      <a:r>
                        <a:rPr lang="en-US" dirty="0"/>
                        <a:t>Customer 1</a:t>
                      </a:r>
                    </a:p>
                  </a:txBody>
                  <a:tcPr/>
                </a:tc>
                <a:tc>
                  <a:txBody>
                    <a:bodyPr/>
                    <a:lstStyle/>
                    <a:p>
                      <a:r>
                        <a:rPr lang="en-US" dirty="0"/>
                        <a:t>88</a:t>
                      </a:r>
                    </a:p>
                  </a:txBody>
                  <a:tcPr/>
                </a:tc>
                <a:tc>
                  <a:txBody>
                    <a:bodyPr/>
                    <a:lstStyle/>
                    <a:p>
                      <a:r>
                        <a:rPr lang="en-US" dirty="0"/>
                        <a:t>20</a:t>
                      </a:r>
                    </a:p>
                  </a:txBody>
                  <a:tcPr/>
                </a:tc>
                <a:tc>
                  <a:txBody>
                    <a:bodyPr/>
                    <a:lstStyle/>
                    <a:p>
                      <a:r>
                        <a:rPr lang="en-US" dirty="0"/>
                        <a:t>111</a:t>
                      </a:r>
                    </a:p>
                  </a:txBody>
                  <a:tcPr/>
                </a:tc>
                <a:tc>
                  <a:txBody>
                    <a:bodyPr/>
                    <a:lstStyle/>
                    <a:p>
                      <a:r>
                        <a:rPr lang="en-US" dirty="0"/>
                        <a:t>6</a:t>
                      </a:r>
                    </a:p>
                  </a:txBody>
                  <a:tcPr/>
                </a:tc>
                <a:extLst>
                  <a:ext uri="{0D108BD9-81ED-4DB2-BD59-A6C34878D82A}">
                    <a16:rowId xmlns:a16="http://schemas.microsoft.com/office/drawing/2014/main" val="1349442251"/>
                  </a:ext>
                </a:extLst>
              </a:tr>
              <a:tr h="365986">
                <a:tc>
                  <a:txBody>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lang="en-US" dirty="0"/>
                        <a:t>Customer 2</a:t>
                      </a:r>
                    </a:p>
                  </a:txBody>
                  <a:tcPr/>
                </a:tc>
                <a:tc>
                  <a:txBody>
                    <a:bodyPr/>
                    <a:lstStyle/>
                    <a:p>
                      <a:r>
                        <a:rPr lang="en-US" dirty="0"/>
                        <a:t>1723</a:t>
                      </a:r>
                    </a:p>
                  </a:txBody>
                  <a:tcPr/>
                </a:tc>
                <a:tc>
                  <a:txBody>
                    <a:bodyPr/>
                    <a:lstStyle/>
                    <a:p>
                      <a:r>
                        <a:rPr lang="en-US" dirty="0"/>
                        <a:t>23</a:t>
                      </a:r>
                    </a:p>
                  </a:txBody>
                  <a:tcPr/>
                </a:tc>
                <a:tc>
                  <a:txBody>
                    <a:bodyPr/>
                    <a:lstStyle/>
                    <a:p>
                      <a:r>
                        <a:rPr lang="en-US" dirty="0"/>
                        <a:t>34</a:t>
                      </a:r>
                    </a:p>
                  </a:txBody>
                  <a:tcPr/>
                </a:tc>
                <a:tc>
                  <a:txBody>
                    <a:bodyPr/>
                    <a:lstStyle/>
                    <a:p>
                      <a:r>
                        <a:rPr lang="en-US" dirty="0"/>
                        <a:t>7</a:t>
                      </a:r>
                    </a:p>
                  </a:txBody>
                  <a:tcPr/>
                </a:tc>
                <a:extLst>
                  <a:ext uri="{0D108BD9-81ED-4DB2-BD59-A6C34878D82A}">
                    <a16:rowId xmlns:a16="http://schemas.microsoft.com/office/drawing/2014/main" val="2021067263"/>
                  </a:ext>
                </a:extLst>
              </a:tr>
              <a:tr h="365986">
                <a:tc>
                  <a:txBody>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lang="en-US" dirty="0"/>
                        <a:t>Customer 3</a:t>
                      </a:r>
                    </a:p>
                  </a:txBody>
                  <a:tcPr/>
                </a:tc>
                <a:tc>
                  <a:txBody>
                    <a:bodyPr/>
                    <a:lstStyle/>
                    <a:p>
                      <a:r>
                        <a:rPr lang="en-US" dirty="0"/>
                        <a:t>45</a:t>
                      </a:r>
                    </a:p>
                  </a:txBody>
                  <a:tcPr/>
                </a:tc>
                <a:tc>
                  <a:txBody>
                    <a:bodyPr/>
                    <a:lstStyle/>
                    <a:p>
                      <a:r>
                        <a:rPr lang="en-US" dirty="0"/>
                        <a:t>614</a:t>
                      </a:r>
                    </a:p>
                  </a:txBody>
                  <a:tcPr/>
                </a:tc>
                <a:tc>
                  <a:txBody>
                    <a:bodyPr/>
                    <a:lstStyle/>
                    <a:p>
                      <a:r>
                        <a:rPr lang="en-US" dirty="0"/>
                        <a:t>32</a:t>
                      </a:r>
                    </a:p>
                  </a:txBody>
                  <a:tcPr/>
                </a:tc>
                <a:tc>
                  <a:txBody>
                    <a:bodyPr/>
                    <a:lstStyle/>
                    <a:p>
                      <a:r>
                        <a:rPr lang="en-US" dirty="0"/>
                        <a:t>8</a:t>
                      </a:r>
                    </a:p>
                  </a:txBody>
                  <a:tcPr/>
                </a:tc>
                <a:extLst>
                  <a:ext uri="{0D108BD9-81ED-4DB2-BD59-A6C34878D82A}">
                    <a16:rowId xmlns:a16="http://schemas.microsoft.com/office/drawing/2014/main" val="3341515990"/>
                  </a:ext>
                </a:extLst>
              </a:tr>
              <a:tr h="365986">
                <a:tc>
                  <a:txBody>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lang="en-US" dirty="0"/>
                        <a:t>Customer 4</a:t>
                      </a:r>
                    </a:p>
                  </a:txBody>
                  <a:tcPr/>
                </a:tc>
                <a:tc>
                  <a:txBody>
                    <a:bodyPr/>
                    <a:lstStyle/>
                    <a:p>
                      <a:r>
                        <a:rPr lang="en-US" dirty="0"/>
                        <a:t>1</a:t>
                      </a:r>
                    </a:p>
                  </a:txBody>
                  <a:tcPr/>
                </a:tc>
                <a:tc>
                  <a:txBody>
                    <a:bodyPr/>
                    <a:lstStyle/>
                    <a:p>
                      <a:r>
                        <a:rPr lang="en-US" dirty="0"/>
                        <a:t>8</a:t>
                      </a:r>
                    </a:p>
                  </a:txBody>
                  <a:tcPr/>
                </a:tc>
                <a:tc>
                  <a:txBody>
                    <a:bodyPr/>
                    <a:lstStyle/>
                    <a:p>
                      <a:r>
                        <a:rPr lang="en-US" dirty="0"/>
                        <a:t>125</a:t>
                      </a:r>
                    </a:p>
                  </a:txBody>
                  <a:tcPr/>
                </a:tc>
                <a:tc>
                  <a:txBody>
                    <a:bodyPr/>
                    <a:lstStyle/>
                    <a:p>
                      <a:r>
                        <a:rPr lang="en-US" dirty="0"/>
                        <a:t>2</a:t>
                      </a:r>
                    </a:p>
                  </a:txBody>
                  <a:tcPr/>
                </a:tc>
                <a:extLst>
                  <a:ext uri="{0D108BD9-81ED-4DB2-BD59-A6C34878D82A}">
                    <a16:rowId xmlns:a16="http://schemas.microsoft.com/office/drawing/2014/main" val="646627116"/>
                  </a:ext>
                </a:extLst>
              </a:tr>
              <a:tr h="365986">
                <a:tc>
                  <a:txBody>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lang="en-US" dirty="0"/>
                        <a:t>Customer 5</a:t>
                      </a:r>
                    </a:p>
                  </a:txBody>
                  <a:tcPr/>
                </a:tc>
                <a:tc>
                  <a:txBody>
                    <a:bodyPr/>
                    <a:lstStyle/>
                    <a:p>
                      <a:r>
                        <a:rPr lang="en-US" dirty="0"/>
                        <a:t>283</a:t>
                      </a:r>
                    </a:p>
                  </a:txBody>
                  <a:tcPr/>
                </a:tc>
                <a:tc>
                  <a:txBody>
                    <a:bodyPr/>
                    <a:lstStyle/>
                    <a:p>
                      <a:r>
                        <a:rPr lang="en-US" dirty="0"/>
                        <a:t>3394</a:t>
                      </a:r>
                    </a:p>
                  </a:txBody>
                  <a:tcPr/>
                </a:tc>
                <a:tc>
                  <a:txBody>
                    <a:bodyPr/>
                    <a:lstStyle/>
                    <a:p>
                      <a:r>
                        <a:rPr lang="en-US" dirty="0"/>
                        <a:t>35</a:t>
                      </a:r>
                    </a:p>
                  </a:txBody>
                  <a:tcPr/>
                </a:tc>
                <a:tc>
                  <a:txBody>
                    <a:bodyPr/>
                    <a:lstStyle/>
                    <a:p>
                      <a:r>
                        <a:rPr lang="en-US" dirty="0"/>
                        <a:t>7</a:t>
                      </a:r>
                    </a:p>
                  </a:txBody>
                  <a:tcPr/>
                </a:tc>
                <a:extLst>
                  <a:ext uri="{0D108BD9-81ED-4DB2-BD59-A6C34878D82A}">
                    <a16:rowId xmlns:a16="http://schemas.microsoft.com/office/drawing/2014/main" val="3166995885"/>
                  </a:ext>
                </a:extLst>
              </a:tr>
              <a:tr h="365986">
                <a:tc>
                  <a:txBody>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lang="en-US" dirty="0"/>
                        <a:t>Customer 6</a:t>
                      </a:r>
                    </a:p>
                  </a:txBody>
                  <a:tcPr/>
                </a:tc>
                <a:tc>
                  <a:txBody>
                    <a:bodyPr/>
                    <a:lstStyle/>
                    <a:p>
                      <a:r>
                        <a:rPr lang="en-US" dirty="0"/>
                        <a:t>10</a:t>
                      </a:r>
                    </a:p>
                  </a:txBody>
                  <a:tcPr/>
                </a:tc>
                <a:tc>
                  <a:txBody>
                    <a:bodyPr/>
                    <a:lstStyle/>
                    <a:p>
                      <a:r>
                        <a:rPr lang="en-US" dirty="0"/>
                        <a:t>474</a:t>
                      </a:r>
                    </a:p>
                  </a:txBody>
                  <a:tcPr/>
                </a:tc>
                <a:tc>
                  <a:txBody>
                    <a:bodyPr/>
                    <a:lstStyle/>
                    <a:p>
                      <a:r>
                        <a:rPr lang="en-US" dirty="0"/>
                        <a:t>311</a:t>
                      </a:r>
                    </a:p>
                  </a:txBody>
                  <a:tcPr/>
                </a:tc>
                <a:tc>
                  <a:txBody>
                    <a:bodyPr/>
                    <a:lstStyle/>
                    <a:p>
                      <a:r>
                        <a:rPr lang="en-US" dirty="0"/>
                        <a:t>21</a:t>
                      </a:r>
                    </a:p>
                  </a:txBody>
                  <a:tcPr/>
                </a:tc>
                <a:extLst>
                  <a:ext uri="{0D108BD9-81ED-4DB2-BD59-A6C34878D82A}">
                    <a16:rowId xmlns:a16="http://schemas.microsoft.com/office/drawing/2014/main" val="2161785035"/>
                  </a:ext>
                </a:extLst>
              </a:tr>
              <a:tr h="365986">
                <a:tc>
                  <a:txBody>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lang="en-US" dirty="0"/>
                        <a:t>Customer 7</a:t>
                      </a:r>
                    </a:p>
                  </a:txBody>
                  <a:tcPr/>
                </a:tc>
                <a:tc>
                  <a:txBody>
                    <a:bodyPr/>
                    <a:lstStyle/>
                    <a:p>
                      <a:r>
                        <a:rPr lang="en-US" dirty="0"/>
                        <a:t>93</a:t>
                      </a:r>
                    </a:p>
                  </a:txBody>
                  <a:tcPr/>
                </a:tc>
                <a:tc>
                  <a:txBody>
                    <a:bodyPr/>
                    <a:lstStyle/>
                    <a:p>
                      <a:r>
                        <a:rPr lang="en-US" dirty="0"/>
                        <a:t>22</a:t>
                      </a:r>
                    </a:p>
                  </a:txBody>
                  <a:tcPr/>
                </a:tc>
                <a:tc>
                  <a:txBody>
                    <a:bodyPr/>
                    <a:lstStyle/>
                    <a:p>
                      <a:r>
                        <a:rPr lang="en-US" dirty="0"/>
                        <a:t>23</a:t>
                      </a:r>
                    </a:p>
                  </a:txBody>
                  <a:tcPr/>
                </a:tc>
                <a:tc>
                  <a:txBody>
                    <a:bodyPr/>
                    <a:lstStyle/>
                    <a:p>
                      <a:r>
                        <a:rPr lang="en-US" dirty="0"/>
                        <a:t>5</a:t>
                      </a:r>
                    </a:p>
                  </a:txBody>
                  <a:tcPr/>
                </a:tc>
                <a:extLst>
                  <a:ext uri="{0D108BD9-81ED-4DB2-BD59-A6C34878D82A}">
                    <a16:rowId xmlns:a16="http://schemas.microsoft.com/office/drawing/2014/main" val="503668690"/>
                  </a:ext>
                </a:extLst>
              </a:tr>
              <a:tr h="365986">
                <a:tc>
                  <a:txBody>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lang="en-US" dirty="0"/>
                        <a:t>Customer 8</a:t>
                      </a:r>
                    </a:p>
                  </a:txBody>
                  <a:tcPr/>
                </a:tc>
                <a:tc>
                  <a:txBody>
                    <a:bodyPr/>
                    <a:lstStyle/>
                    <a:p>
                      <a:r>
                        <a:rPr lang="en-US" dirty="0"/>
                        <a:t>0.3</a:t>
                      </a:r>
                    </a:p>
                  </a:txBody>
                  <a:tcPr/>
                </a:tc>
                <a:tc>
                  <a:txBody>
                    <a:bodyPr/>
                    <a:lstStyle/>
                    <a:p>
                      <a:r>
                        <a:rPr lang="en-US" dirty="0"/>
                        <a:t>129</a:t>
                      </a:r>
                    </a:p>
                  </a:txBody>
                  <a:tcPr/>
                </a:tc>
                <a:tc>
                  <a:txBody>
                    <a:bodyPr/>
                    <a:lstStyle/>
                    <a:p>
                      <a:r>
                        <a:rPr lang="en-US" dirty="0"/>
                        <a:t>474</a:t>
                      </a:r>
                    </a:p>
                  </a:txBody>
                  <a:tcPr/>
                </a:tc>
                <a:tc>
                  <a:txBody>
                    <a:bodyPr/>
                    <a:lstStyle/>
                    <a:p>
                      <a:r>
                        <a:rPr lang="en-US" dirty="0"/>
                        <a:t>1</a:t>
                      </a:r>
                    </a:p>
                  </a:txBody>
                  <a:tcPr/>
                </a:tc>
                <a:extLst>
                  <a:ext uri="{0D108BD9-81ED-4DB2-BD59-A6C34878D82A}">
                    <a16:rowId xmlns:a16="http://schemas.microsoft.com/office/drawing/2014/main" val="3334588281"/>
                  </a:ext>
                </a:extLst>
              </a:tr>
              <a:tr h="365986">
                <a:tc>
                  <a:txBody>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lang="en-US" dirty="0"/>
                        <a:t>Customer 9</a:t>
                      </a:r>
                    </a:p>
                  </a:txBody>
                  <a:tcPr/>
                </a:tc>
                <a:tc>
                  <a:txBody>
                    <a:bodyPr/>
                    <a:lstStyle/>
                    <a:p>
                      <a:r>
                        <a:rPr lang="en-US" dirty="0"/>
                        <a:t>49</a:t>
                      </a:r>
                    </a:p>
                  </a:txBody>
                  <a:tcPr/>
                </a:tc>
                <a:tc>
                  <a:txBody>
                    <a:bodyPr/>
                    <a:lstStyle/>
                    <a:p>
                      <a:r>
                        <a:rPr lang="en-US" dirty="0"/>
                        <a:t>7</a:t>
                      </a:r>
                    </a:p>
                  </a:txBody>
                  <a:tcPr/>
                </a:tc>
                <a:tc>
                  <a:txBody>
                    <a:bodyPr/>
                    <a:lstStyle/>
                    <a:p>
                      <a:r>
                        <a:rPr lang="en-US" dirty="0"/>
                        <a:t>15</a:t>
                      </a:r>
                    </a:p>
                  </a:txBody>
                  <a:tcPr/>
                </a:tc>
                <a:tc>
                  <a:txBody>
                    <a:bodyPr/>
                    <a:lstStyle/>
                    <a:p>
                      <a:r>
                        <a:rPr lang="en-US" dirty="0"/>
                        <a:t>2</a:t>
                      </a:r>
                    </a:p>
                  </a:txBody>
                  <a:tcPr/>
                </a:tc>
                <a:extLst>
                  <a:ext uri="{0D108BD9-81ED-4DB2-BD59-A6C34878D82A}">
                    <a16:rowId xmlns:a16="http://schemas.microsoft.com/office/drawing/2014/main" val="345899234"/>
                  </a:ext>
                </a:extLst>
              </a:tr>
              <a:tr h="365986">
                <a:tc>
                  <a:txBody>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lang="en-US" dirty="0"/>
                        <a:t>Customer 10</a:t>
                      </a:r>
                    </a:p>
                  </a:txBody>
                  <a:tcPr/>
                </a:tc>
                <a:tc>
                  <a:txBody>
                    <a:bodyPr/>
                    <a:lstStyle/>
                    <a:p>
                      <a:r>
                        <a:rPr lang="en-US" dirty="0"/>
                        <a:t>17</a:t>
                      </a:r>
                    </a:p>
                  </a:txBody>
                  <a:tcPr/>
                </a:tc>
                <a:tc>
                  <a:txBody>
                    <a:bodyPr/>
                    <a:lstStyle/>
                    <a:p>
                      <a:r>
                        <a:rPr lang="en-US" dirty="0"/>
                        <a:t>32</a:t>
                      </a:r>
                    </a:p>
                  </a:txBody>
                  <a:tcPr/>
                </a:tc>
                <a:tc>
                  <a:txBody>
                    <a:bodyPr/>
                    <a:lstStyle/>
                    <a:p>
                      <a:r>
                        <a:rPr lang="en-US" dirty="0"/>
                        <a:t>10</a:t>
                      </a:r>
                    </a:p>
                  </a:txBody>
                  <a:tcPr/>
                </a:tc>
                <a:tc>
                  <a:txBody>
                    <a:bodyPr/>
                    <a:lstStyle/>
                    <a:p>
                      <a:r>
                        <a:rPr lang="en-US" dirty="0"/>
                        <a:t>8</a:t>
                      </a:r>
                    </a:p>
                  </a:txBody>
                  <a:tcPr/>
                </a:tc>
                <a:extLst>
                  <a:ext uri="{0D108BD9-81ED-4DB2-BD59-A6C34878D82A}">
                    <a16:rowId xmlns:a16="http://schemas.microsoft.com/office/drawing/2014/main" val="2753436374"/>
                  </a:ext>
                </a:extLst>
              </a:tr>
              <a:tr h="365986">
                <a:tc>
                  <a:txBody>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lang="en-US" dirty="0"/>
                        <a:t>Customer 11</a:t>
                      </a:r>
                    </a:p>
                  </a:txBody>
                  <a:tcPr/>
                </a:tc>
                <a:tc>
                  <a:txBody>
                    <a:bodyPr/>
                    <a:lstStyle/>
                    <a:p>
                      <a:r>
                        <a:rPr lang="en-US" dirty="0"/>
                        <a:t>7</a:t>
                      </a:r>
                    </a:p>
                  </a:txBody>
                  <a:tcPr/>
                </a:tc>
                <a:tc>
                  <a:txBody>
                    <a:bodyPr/>
                    <a:lstStyle/>
                    <a:p>
                      <a:r>
                        <a:rPr lang="en-US" dirty="0"/>
                        <a:t>81</a:t>
                      </a:r>
                    </a:p>
                  </a:txBody>
                  <a:tcPr/>
                </a:tc>
                <a:tc>
                  <a:txBody>
                    <a:bodyPr/>
                    <a:lstStyle/>
                    <a:p>
                      <a:r>
                        <a:rPr lang="en-US" dirty="0"/>
                        <a:t>399</a:t>
                      </a:r>
                    </a:p>
                  </a:txBody>
                  <a:tcPr/>
                </a:tc>
                <a:tc>
                  <a:txBody>
                    <a:bodyPr/>
                    <a:lstStyle/>
                    <a:p>
                      <a:r>
                        <a:rPr lang="en-US" dirty="0"/>
                        <a:t>1</a:t>
                      </a:r>
                    </a:p>
                  </a:txBody>
                  <a:tcPr/>
                </a:tc>
                <a:extLst>
                  <a:ext uri="{0D108BD9-81ED-4DB2-BD59-A6C34878D82A}">
                    <a16:rowId xmlns:a16="http://schemas.microsoft.com/office/drawing/2014/main" val="2022364709"/>
                  </a:ext>
                </a:extLst>
              </a:tr>
            </a:tbl>
          </a:graphicData>
        </a:graphic>
      </p:graphicFrame>
      <p:sp>
        <p:nvSpPr>
          <p:cNvPr id="4" name="Date Placeholder 3">
            <a:extLst>
              <a:ext uri="{FF2B5EF4-FFF2-40B4-BE49-F238E27FC236}">
                <a16:creationId xmlns:a16="http://schemas.microsoft.com/office/drawing/2014/main" id="{49DDCB4E-6A99-4DCF-A545-D9441AE89BCB}"/>
              </a:ext>
            </a:extLst>
          </p:cNvPr>
          <p:cNvSpPr>
            <a:spLocks noGrp="1"/>
          </p:cNvSpPr>
          <p:nvPr>
            <p:ph type="dt" sz="half" idx="10"/>
          </p:nvPr>
        </p:nvSpPr>
        <p:spPr/>
        <p:txBody>
          <a:bodyPr/>
          <a:lstStyle/>
          <a:p>
            <a:endParaRPr lang="en-US"/>
          </a:p>
        </p:txBody>
      </p:sp>
      <p:sp>
        <p:nvSpPr>
          <p:cNvPr id="7" name="Footer Placeholder 6">
            <a:extLst>
              <a:ext uri="{FF2B5EF4-FFF2-40B4-BE49-F238E27FC236}">
                <a16:creationId xmlns:a16="http://schemas.microsoft.com/office/drawing/2014/main" id="{AE27AB92-A353-4869-9B44-4FF713BEFA27}"/>
              </a:ext>
            </a:extLst>
          </p:cNvPr>
          <p:cNvSpPr>
            <a:spLocks noGrp="1"/>
          </p:cNvSpPr>
          <p:nvPr>
            <p:ph type="ftr" sz="quarter" idx="11"/>
          </p:nvPr>
        </p:nvSpPr>
        <p:spPr/>
        <p:txBody>
          <a:bodyPr/>
          <a:lstStyle/>
          <a:p>
            <a:r>
              <a:rPr lang="en-US"/>
              <a:t>ACM SIGMOD 2019</a:t>
            </a:r>
          </a:p>
        </p:txBody>
      </p:sp>
      <p:sp>
        <p:nvSpPr>
          <p:cNvPr id="8" name="Slide Number Placeholder 7">
            <a:extLst>
              <a:ext uri="{FF2B5EF4-FFF2-40B4-BE49-F238E27FC236}">
                <a16:creationId xmlns:a16="http://schemas.microsoft.com/office/drawing/2014/main" id="{B85BDFA1-2212-49CE-8627-B81CA18C44FF}"/>
              </a:ext>
            </a:extLst>
          </p:cNvPr>
          <p:cNvSpPr>
            <a:spLocks noGrp="1"/>
          </p:cNvSpPr>
          <p:nvPr>
            <p:ph type="sldNum" sz="quarter" idx="12"/>
          </p:nvPr>
        </p:nvSpPr>
        <p:spPr/>
        <p:txBody>
          <a:bodyPr/>
          <a:lstStyle/>
          <a:p>
            <a:fld id="{0FFC6287-B86D-4992-B5FB-5E7DB9687DA9}" type="slidenum">
              <a:rPr lang="en-US" smtClean="0"/>
              <a:t>51</a:t>
            </a:fld>
            <a:endParaRPr lang="en-US"/>
          </a:p>
        </p:txBody>
      </p:sp>
    </p:spTree>
    <p:extLst>
      <p:ext uri="{BB962C8B-B14F-4D97-AF65-F5344CB8AC3E}">
        <p14:creationId xmlns:p14="http://schemas.microsoft.com/office/powerpoint/2010/main" val="2086154834"/>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6E1C13-B132-4965-B7A3-46AD78E6F049}"/>
              </a:ext>
            </a:extLst>
          </p:cNvPr>
          <p:cNvSpPr>
            <a:spLocks noGrp="1"/>
          </p:cNvSpPr>
          <p:nvPr>
            <p:ph type="title"/>
          </p:nvPr>
        </p:nvSpPr>
        <p:spPr/>
        <p:txBody>
          <a:bodyPr/>
          <a:lstStyle/>
          <a:p>
            <a:r>
              <a:rPr lang="en-US" dirty="0"/>
              <a:t>Featurization</a:t>
            </a: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46C14A8-E8D7-432B-8620-19C419DED9DC}"/>
                  </a:ext>
                </a:extLst>
              </p:cNvPr>
              <p:cNvSpPr>
                <a:spLocks noGrp="1"/>
              </p:cNvSpPr>
              <p:nvPr>
                <p:ph idx="1"/>
              </p:nvPr>
            </p:nvSpPr>
            <p:spPr/>
            <p:txBody>
              <a:bodyPr>
                <a:normAutofit/>
              </a:bodyPr>
              <a:lstStyle/>
              <a:p>
                <a:r>
                  <a:rPr lang="en-US" dirty="0"/>
                  <a:t>Input: Query plan pair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r>
                      <a:rPr lang="en-US" i="1">
                        <a:latin typeface="Cambria Math" panose="02040503050406030204" pitchFamily="18" charset="0"/>
                      </a:rPr>
                      <m:t>)</m:t>
                    </m:r>
                  </m:oMath>
                </a14:m>
                <a:endParaRPr lang="en-US" dirty="0"/>
              </a:p>
              <a:p>
                <a:r>
                  <a:rPr lang="en-US" dirty="0"/>
                  <a:t>Output: Fix-sized feature vector</a:t>
                </a:r>
              </a:p>
              <a:p>
                <a:pPr lvl="1"/>
                <a:r>
                  <a:rPr lang="en-US" dirty="0"/>
                  <a:t>Applicable for both traditional ML models and neural networks</a:t>
                </a:r>
              </a:p>
              <a:p>
                <a:r>
                  <a:rPr lang="en-US" dirty="0"/>
                  <a:t>Principles</a:t>
                </a:r>
              </a:p>
              <a:p>
                <a:pPr lvl="1"/>
                <a:r>
                  <a:rPr lang="en-US" dirty="0"/>
                  <a:t>Lightweight features using plan information only</a:t>
                </a:r>
              </a:p>
              <a:p>
                <a:r>
                  <a:rPr lang="en-US" dirty="0"/>
                  <a:t>Two-stage featurization</a:t>
                </a:r>
              </a:p>
              <a:p>
                <a:pPr lvl="1"/>
                <a:r>
                  <a:rPr lang="en-US" dirty="0"/>
                  <a:t>Transform a plan into a feature vector</a:t>
                </a:r>
              </a:p>
              <a:p>
                <a:pPr lvl="1"/>
                <a:r>
                  <a:rPr lang="en-US" dirty="0"/>
                  <a:t>Combine two feature vectors</a:t>
                </a:r>
              </a:p>
            </p:txBody>
          </p:sp>
        </mc:Choice>
        <mc:Fallback xmlns="">
          <p:sp>
            <p:nvSpPr>
              <p:cNvPr id="2" name="Text Placeholder 1">
                <a:extLst>
                  <a:ext uri="{FF2B5EF4-FFF2-40B4-BE49-F238E27FC236}">
                    <a16:creationId xmlns:a16="http://schemas.microsoft.com/office/drawing/2014/main" id="{846C14A8-E8D7-432B-8620-19C419DED9DC}"/>
                  </a:ext>
                </a:extLst>
              </p:cNvPr>
              <p:cNvSpPr>
                <a:spLocks noGrp="1" noRot="1" noChangeAspect="1" noMove="1" noResize="1" noEditPoints="1" noAdjustHandles="1" noChangeArrowheads="1" noChangeShapeType="1" noTextEdit="1"/>
              </p:cNvSpPr>
              <p:nvPr>
                <p:ph idx="1"/>
              </p:nvPr>
            </p:nvSpPr>
            <p:spPr>
              <a:blipFill>
                <a:blip r:embed="rId2"/>
                <a:stretch>
                  <a:fillRect l="-1023" t="-219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6226F467-F363-466B-B4C5-01A447EE1BE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A75CCB8-4682-44C6-BE52-42185E92D42B}"/>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DE6276E6-1A04-46EC-A663-78029C347A62}"/>
              </a:ext>
            </a:extLst>
          </p:cNvPr>
          <p:cNvSpPr>
            <a:spLocks noGrp="1"/>
          </p:cNvSpPr>
          <p:nvPr>
            <p:ph type="sldNum" sz="quarter" idx="12"/>
          </p:nvPr>
        </p:nvSpPr>
        <p:spPr/>
        <p:txBody>
          <a:bodyPr/>
          <a:lstStyle/>
          <a:p>
            <a:fld id="{0FFC6287-B86D-4992-B5FB-5E7DB9687DA9}" type="slidenum">
              <a:rPr lang="en-US" smtClean="0"/>
              <a:t>52</a:t>
            </a:fld>
            <a:endParaRPr lang="en-US"/>
          </a:p>
        </p:txBody>
      </p:sp>
    </p:spTree>
    <p:extLst>
      <p:ext uri="{BB962C8B-B14F-4D97-AF65-F5344CB8AC3E}">
        <p14:creationId xmlns:p14="http://schemas.microsoft.com/office/powerpoint/2010/main" val="1996777015"/>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B19735-AC0A-4F5D-9648-B3B3DAD6BF46}"/>
              </a:ext>
            </a:extLst>
          </p:cNvPr>
          <p:cNvSpPr>
            <a:spLocks noGrp="1"/>
          </p:cNvSpPr>
          <p:nvPr>
            <p:ph type="title"/>
          </p:nvPr>
        </p:nvSpPr>
        <p:spPr/>
        <p:txBody>
          <a:bodyPr/>
          <a:lstStyle/>
          <a:p>
            <a:r>
              <a:rPr lang="en-US" dirty="0"/>
              <a:t>Transform a Plan into a Feature Vector</a:t>
            </a:r>
          </a:p>
        </p:txBody>
      </p:sp>
      <p:sp>
        <p:nvSpPr>
          <p:cNvPr id="2" name="Text Placeholder 1">
            <a:extLst>
              <a:ext uri="{FF2B5EF4-FFF2-40B4-BE49-F238E27FC236}">
                <a16:creationId xmlns:a16="http://schemas.microsoft.com/office/drawing/2014/main" id="{40E62596-25D8-456C-AC07-E51FA6365CE1}"/>
              </a:ext>
            </a:extLst>
          </p:cNvPr>
          <p:cNvSpPr>
            <a:spLocks noGrp="1"/>
          </p:cNvSpPr>
          <p:nvPr>
            <p:ph idx="1"/>
          </p:nvPr>
        </p:nvSpPr>
        <p:spPr/>
        <p:txBody>
          <a:bodyPr/>
          <a:lstStyle/>
          <a:p>
            <a:r>
              <a:rPr lang="en-US" dirty="0"/>
              <a:t>Feature key</a:t>
            </a:r>
          </a:p>
          <a:p>
            <a:pPr lvl="1"/>
            <a:r>
              <a:rPr lang="en-US" dirty="0"/>
              <a:t>Physical operator details</a:t>
            </a:r>
          </a:p>
          <a:p>
            <a:pPr lvl="1"/>
            <a:r>
              <a:rPr lang="en-US" dirty="0"/>
              <a:t>Aggregate values of the same type of physical operator, i.e., fixed dimension</a:t>
            </a:r>
          </a:p>
          <a:p>
            <a:r>
              <a:rPr lang="en-US" dirty="0"/>
              <a:t>Feature channel</a:t>
            </a:r>
          </a:p>
          <a:p>
            <a:pPr lvl="1"/>
            <a:r>
              <a:rPr lang="en-US" dirty="0"/>
              <a:t>Ways to measure of work done and structural information</a:t>
            </a:r>
          </a:p>
          <a:p>
            <a:pPr lvl="1"/>
            <a:r>
              <a:rPr lang="en-US" dirty="0"/>
              <a:t>Multiple channels to encode different types of information</a:t>
            </a:r>
          </a:p>
        </p:txBody>
      </p:sp>
      <p:sp>
        <p:nvSpPr>
          <p:cNvPr id="4" name="Date Placeholder 3">
            <a:extLst>
              <a:ext uri="{FF2B5EF4-FFF2-40B4-BE49-F238E27FC236}">
                <a16:creationId xmlns:a16="http://schemas.microsoft.com/office/drawing/2014/main" id="{3050F37D-F5F3-47AB-8885-C27F25FD7C1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B7A372A-9A55-4BC0-B574-E0FB01D3485F}"/>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536AC583-9848-471C-A577-894F726CE1B3}"/>
              </a:ext>
            </a:extLst>
          </p:cNvPr>
          <p:cNvSpPr>
            <a:spLocks noGrp="1"/>
          </p:cNvSpPr>
          <p:nvPr>
            <p:ph type="sldNum" sz="quarter" idx="12"/>
          </p:nvPr>
        </p:nvSpPr>
        <p:spPr/>
        <p:txBody>
          <a:bodyPr/>
          <a:lstStyle/>
          <a:p>
            <a:fld id="{0FFC6287-B86D-4992-B5FB-5E7DB9687DA9}" type="slidenum">
              <a:rPr lang="en-US" smtClean="0"/>
              <a:t>53</a:t>
            </a:fld>
            <a:endParaRPr lang="en-US"/>
          </a:p>
        </p:txBody>
      </p:sp>
    </p:spTree>
    <p:extLst>
      <p:ext uri="{BB962C8B-B14F-4D97-AF65-F5344CB8AC3E}">
        <p14:creationId xmlns:p14="http://schemas.microsoft.com/office/powerpoint/2010/main" val="3067233489"/>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4DA24-0108-405C-8C8A-539423FA3E29}"/>
              </a:ext>
            </a:extLst>
          </p:cNvPr>
          <p:cNvSpPr>
            <a:spLocks noGrp="1"/>
          </p:cNvSpPr>
          <p:nvPr>
            <p:ph type="title"/>
          </p:nvPr>
        </p:nvSpPr>
        <p:spPr/>
        <p:txBody>
          <a:bodyPr/>
          <a:lstStyle/>
          <a:p>
            <a:r>
              <a:rPr lang="en-US" dirty="0"/>
              <a:t>Adaptive Models (F1 Score)</a:t>
            </a:r>
          </a:p>
        </p:txBody>
      </p:sp>
      <p:graphicFrame>
        <p:nvGraphicFramePr>
          <p:cNvPr id="4" name="Content Placeholder 3">
            <a:extLst>
              <a:ext uri="{FF2B5EF4-FFF2-40B4-BE49-F238E27FC236}">
                <a16:creationId xmlns:a16="http://schemas.microsoft.com/office/drawing/2014/main" id="{187DC7FF-EEAF-4232-AA4A-83ED8A83BBDB}"/>
              </a:ext>
            </a:extLst>
          </p:cNvPr>
          <p:cNvGraphicFramePr>
            <a:graphicFrameLocks noGrp="1"/>
          </p:cNvGraphicFramePr>
          <p:nvPr>
            <p:ph idx="1"/>
          </p:nvPr>
        </p:nvGraphicFramePr>
        <p:xfrm>
          <a:off x="855663" y="1862138"/>
          <a:ext cx="10725150" cy="4437062"/>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E9D366EC-D948-4AB4-B646-CFB0B3FCE26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2FFA8F3-55BF-445F-81B7-08099585998D}"/>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2D67C230-C1DE-4EB0-B980-9147901AD82E}"/>
              </a:ext>
            </a:extLst>
          </p:cNvPr>
          <p:cNvSpPr>
            <a:spLocks noGrp="1"/>
          </p:cNvSpPr>
          <p:nvPr>
            <p:ph type="sldNum" sz="quarter" idx="12"/>
          </p:nvPr>
        </p:nvSpPr>
        <p:spPr/>
        <p:txBody>
          <a:bodyPr/>
          <a:lstStyle/>
          <a:p>
            <a:fld id="{0FFC6287-B86D-4992-B5FB-5E7DB9687DA9}" type="slidenum">
              <a:rPr lang="en-US" smtClean="0"/>
              <a:t>54</a:t>
            </a:fld>
            <a:endParaRPr lang="en-US"/>
          </a:p>
        </p:txBody>
      </p:sp>
    </p:spTree>
    <p:extLst>
      <p:ext uri="{BB962C8B-B14F-4D97-AF65-F5344CB8AC3E}">
        <p14:creationId xmlns:p14="http://schemas.microsoft.com/office/powerpoint/2010/main" val="3015702287"/>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6BB52-CD4E-4D02-BFDB-2901642AA80F}"/>
              </a:ext>
            </a:extLst>
          </p:cNvPr>
          <p:cNvSpPr>
            <a:spLocks noGrp="1"/>
          </p:cNvSpPr>
          <p:nvPr>
            <p:ph type="title"/>
          </p:nvPr>
        </p:nvSpPr>
        <p:spPr/>
        <p:txBody>
          <a:bodyPr/>
          <a:lstStyle/>
          <a:p>
            <a:r>
              <a:rPr lang="en-US" dirty="0"/>
              <a:t>Adaptive Models (Accuracy)</a:t>
            </a:r>
          </a:p>
        </p:txBody>
      </p:sp>
      <p:graphicFrame>
        <p:nvGraphicFramePr>
          <p:cNvPr id="4" name="Content Placeholder 3">
            <a:extLst>
              <a:ext uri="{FF2B5EF4-FFF2-40B4-BE49-F238E27FC236}">
                <a16:creationId xmlns:a16="http://schemas.microsoft.com/office/drawing/2014/main" id="{187DC7FF-EEAF-4232-AA4A-83ED8A83BBDB}"/>
              </a:ext>
            </a:extLst>
          </p:cNvPr>
          <p:cNvGraphicFramePr>
            <a:graphicFrameLocks noGrp="1"/>
          </p:cNvGraphicFramePr>
          <p:nvPr>
            <p:ph idx="1"/>
          </p:nvPr>
        </p:nvGraphicFramePr>
        <p:xfrm>
          <a:off x="855663" y="1862138"/>
          <a:ext cx="10725150" cy="4437062"/>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3E86E0EC-8E88-4378-BDC6-ACE661C153D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FB05B4B-33DD-4811-9EF6-F6A4CA0C2391}"/>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5AF8931C-EAF2-4166-8455-4B820C93B58C}"/>
              </a:ext>
            </a:extLst>
          </p:cNvPr>
          <p:cNvSpPr>
            <a:spLocks noGrp="1"/>
          </p:cNvSpPr>
          <p:nvPr>
            <p:ph type="sldNum" sz="quarter" idx="12"/>
          </p:nvPr>
        </p:nvSpPr>
        <p:spPr/>
        <p:txBody>
          <a:bodyPr/>
          <a:lstStyle/>
          <a:p>
            <a:fld id="{0FFC6287-B86D-4992-B5FB-5E7DB9687DA9}" type="slidenum">
              <a:rPr lang="en-US" smtClean="0"/>
              <a:t>55</a:t>
            </a:fld>
            <a:endParaRPr lang="en-US"/>
          </a:p>
        </p:txBody>
      </p:sp>
    </p:spTree>
    <p:extLst>
      <p:ext uri="{BB962C8B-B14F-4D97-AF65-F5344CB8AC3E}">
        <p14:creationId xmlns:p14="http://schemas.microsoft.com/office/powerpoint/2010/main" val="2401142"/>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A46C58-414A-49AA-A92D-91BB6460C096}"/>
              </a:ext>
            </a:extLst>
          </p:cNvPr>
          <p:cNvSpPr>
            <a:spLocks noGrp="1"/>
          </p:cNvSpPr>
          <p:nvPr>
            <p:ph type="title"/>
          </p:nvPr>
        </p:nvSpPr>
        <p:spPr/>
        <p:txBody>
          <a:bodyPr>
            <a:normAutofit/>
          </a:bodyPr>
          <a:lstStyle/>
          <a:p>
            <a:r>
              <a:rPr lang="en-US" dirty="0"/>
              <a:t>Regression vs. Classification (with other regression models, suggest as back up slide)</a:t>
            </a:r>
          </a:p>
        </p:txBody>
      </p:sp>
      <p:sp>
        <p:nvSpPr>
          <p:cNvPr id="4" name="Text Placeholder 3">
            <a:extLst>
              <a:ext uri="{FF2B5EF4-FFF2-40B4-BE49-F238E27FC236}">
                <a16:creationId xmlns:a16="http://schemas.microsoft.com/office/drawing/2014/main" id="{9B088A4D-FAA0-43F7-99BC-D9E920346301}"/>
              </a:ext>
            </a:extLst>
          </p:cNvPr>
          <p:cNvSpPr>
            <a:spLocks noGrp="1"/>
          </p:cNvSpPr>
          <p:nvPr>
            <p:ph idx="1"/>
          </p:nvPr>
        </p:nvSpPr>
        <p:spPr>
          <a:xfrm>
            <a:off x="855008" y="1861968"/>
            <a:ext cx="10726460" cy="4437962"/>
          </a:xfrm>
        </p:spPr>
        <p:txBody>
          <a:bodyPr/>
          <a:lstStyle/>
          <a:p>
            <a:r>
              <a:rPr lang="en-US" dirty="0"/>
              <a:t>Up to 5x error reduction</a:t>
            </a:r>
          </a:p>
        </p:txBody>
      </p:sp>
      <p:graphicFrame>
        <p:nvGraphicFramePr>
          <p:cNvPr id="5" name="Chart 4">
            <a:extLst>
              <a:ext uri="{FF2B5EF4-FFF2-40B4-BE49-F238E27FC236}">
                <a16:creationId xmlns:a16="http://schemas.microsoft.com/office/drawing/2014/main" id="{CDD8D911-5038-4BE7-A6C3-127AE23535DF}"/>
              </a:ext>
            </a:extLst>
          </p:cNvPr>
          <p:cNvGraphicFramePr>
            <a:graphicFrameLocks/>
          </p:cNvGraphicFramePr>
          <p:nvPr>
            <p:extLst>
              <p:ext uri="{D42A27DB-BD31-4B8C-83A1-F6EECF244321}">
                <p14:modId xmlns:p14="http://schemas.microsoft.com/office/powerpoint/2010/main" val="3578408625"/>
              </p:ext>
            </p:extLst>
          </p:nvPr>
        </p:nvGraphicFramePr>
        <p:xfrm>
          <a:off x="272273" y="2381251"/>
          <a:ext cx="11887200" cy="4252242"/>
        </p:xfrm>
        <a:graphic>
          <a:graphicData uri="http://schemas.openxmlformats.org/drawingml/2006/chart">
            <c:chart xmlns:c="http://schemas.openxmlformats.org/drawingml/2006/chart" xmlns:r="http://schemas.openxmlformats.org/officeDocument/2006/relationships" r:id="rId3"/>
          </a:graphicData>
        </a:graphic>
      </p:graphicFrame>
      <p:sp>
        <p:nvSpPr>
          <p:cNvPr id="2" name="Date Placeholder 1">
            <a:extLst>
              <a:ext uri="{FF2B5EF4-FFF2-40B4-BE49-F238E27FC236}">
                <a16:creationId xmlns:a16="http://schemas.microsoft.com/office/drawing/2014/main" id="{4E6EF513-18EA-4C65-ABB2-7CB44933513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8065548-BBBD-43B3-9830-8B0615A36EEB}"/>
              </a:ext>
            </a:extLst>
          </p:cNvPr>
          <p:cNvSpPr>
            <a:spLocks noGrp="1"/>
          </p:cNvSpPr>
          <p:nvPr>
            <p:ph type="ftr" sz="quarter" idx="11"/>
          </p:nvPr>
        </p:nvSpPr>
        <p:spPr/>
        <p:txBody>
          <a:bodyPr/>
          <a:lstStyle/>
          <a:p>
            <a:r>
              <a:rPr lang="en-US"/>
              <a:t>ACM SIGMOD 2019</a:t>
            </a:r>
          </a:p>
        </p:txBody>
      </p:sp>
      <p:sp>
        <p:nvSpPr>
          <p:cNvPr id="7" name="Slide Number Placeholder 6">
            <a:extLst>
              <a:ext uri="{FF2B5EF4-FFF2-40B4-BE49-F238E27FC236}">
                <a16:creationId xmlns:a16="http://schemas.microsoft.com/office/drawing/2014/main" id="{9D6E63CE-75AB-45A4-B40D-EAA484DEB3EC}"/>
              </a:ext>
            </a:extLst>
          </p:cNvPr>
          <p:cNvSpPr>
            <a:spLocks noGrp="1"/>
          </p:cNvSpPr>
          <p:nvPr>
            <p:ph type="sldNum" sz="quarter" idx="12"/>
          </p:nvPr>
        </p:nvSpPr>
        <p:spPr/>
        <p:txBody>
          <a:bodyPr/>
          <a:lstStyle/>
          <a:p>
            <a:fld id="{0FFC6287-B86D-4992-B5FB-5E7DB9687DA9}" type="slidenum">
              <a:rPr lang="en-US" smtClean="0"/>
              <a:t>56</a:t>
            </a:fld>
            <a:endParaRPr lang="en-US"/>
          </a:p>
        </p:txBody>
      </p:sp>
    </p:spTree>
    <p:extLst>
      <p:ext uri="{BB962C8B-B14F-4D97-AF65-F5344CB8AC3E}">
        <p14:creationId xmlns:p14="http://schemas.microsoft.com/office/powerpoint/2010/main" val="825453220"/>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5B3F-95E7-4FD8-8ECB-5352D8C0ECE9}"/>
              </a:ext>
            </a:extLst>
          </p:cNvPr>
          <p:cNvSpPr>
            <a:spLocks noGrp="1"/>
          </p:cNvSpPr>
          <p:nvPr>
            <p:ph type="title"/>
          </p:nvPr>
        </p:nvSpPr>
        <p:spPr/>
        <p:txBody>
          <a:bodyPr/>
          <a:lstStyle/>
          <a:p>
            <a:r>
              <a:rPr lang="en-US" dirty="0"/>
              <a:t>Offline Classification Model (F1 Score)</a:t>
            </a:r>
          </a:p>
        </p:txBody>
      </p:sp>
      <p:graphicFrame>
        <p:nvGraphicFramePr>
          <p:cNvPr id="5" name="Content Placeholder 4">
            <a:extLst>
              <a:ext uri="{FF2B5EF4-FFF2-40B4-BE49-F238E27FC236}">
                <a16:creationId xmlns:a16="http://schemas.microsoft.com/office/drawing/2014/main" id="{CDD8D911-5038-4BE7-A6C3-127AE23535DF}"/>
              </a:ext>
            </a:extLst>
          </p:cNvPr>
          <p:cNvGraphicFramePr>
            <a:graphicFrameLocks noGrp="1"/>
          </p:cNvGraphicFramePr>
          <p:nvPr>
            <p:ph idx="1"/>
          </p:nvPr>
        </p:nvGraphicFramePr>
        <p:xfrm>
          <a:off x="855663" y="1862138"/>
          <a:ext cx="10725150" cy="4437062"/>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2C5FD565-3541-40AF-9FEB-8E39000A163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7A48A75-3072-481B-B080-69DCC3762DA7}"/>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8E98E32A-ABF3-40E6-9995-AC10AF2A3E3C}"/>
              </a:ext>
            </a:extLst>
          </p:cNvPr>
          <p:cNvSpPr>
            <a:spLocks noGrp="1"/>
          </p:cNvSpPr>
          <p:nvPr>
            <p:ph type="sldNum" sz="quarter" idx="12"/>
          </p:nvPr>
        </p:nvSpPr>
        <p:spPr/>
        <p:txBody>
          <a:bodyPr/>
          <a:lstStyle/>
          <a:p>
            <a:fld id="{0FFC6287-B86D-4992-B5FB-5E7DB9687DA9}" type="slidenum">
              <a:rPr lang="en-US" smtClean="0"/>
              <a:t>57</a:t>
            </a:fld>
            <a:endParaRPr lang="en-US"/>
          </a:p>
        </p:txBody>
      </p:sp>
    </p:spTree>
    <p:extLst>
      <p:ext uri="{BB962C8B-B14F-4D97-AF65-F5344CB8AC3E}">
        <p14:creationId xmlns:p14="http://schemas.microsoft.com/office/powerpoint/2010/main" val="2035570749"/>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5B3F-95E7-4FD8-8ECB-5352D8C0ECE9}"/>
              </a:ext>
            </a:extLst>
          </p:cNvPr>
          <p:cNvSpPr>
            <a:spLocks noGrp="1"/>
          </p:cNvSpPr>
          <p:nvPr>
            <p:ph type="title"/>
          </p:nvPr>
        </p:nvSpPr>
        <p:spPr/>
        <p:txBody>
          <a:bodyPr/>
          <a:lstStyle/>
          <a:p>
            <a:r>
              <a:rPr lang="en-US" dirty="0"/>
              <a:t>Offline Classification Model (Accuracy)</a:t>
            </a:r>
          </a:p>
        </p:txBody>
      </p:sp>
      <p:graphicFrame>
        <p:nvGraphicFramePr>
          <p:cNvPr id="7" name="Content Placeholder 6">
            <a:extLst>
              <a:ext uri="{FF2B5EF4-FFF2-40B4-BE49-F238E27FC236}">
                <a16:creationId xmlns:a16="http://schemas.microsoft.com/office/drawing/2014/main" id="{CDD8D911-5038-4BE7-A6C3-127AE23535DF}"/>
              </a:ext>
            </a:extLst>
          </p:cNvPr>
          <p:cNvGraphicFramePr>
            <a:graphicFrameLocks noGrp="1"/>
          </p:cNvGraphicFramePr>
          <p:nvPr>
            <p:ph idx="1"/>
          </p:nvPr>
        </p:nvGraphicFramePr>
        <p:xfrm>
          <a:off x="855663" y="1862138"/>
          <a:ext cx="10725150" cy="4437062"/>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67F4596C-C5B7-44DF-968A-5B41C49230F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6CC891A-238F-49BE-A866-4F266A4E3416}"/>
              </a:ext>
            </a:extLst>
          </p:cNvPr>
          <p:cNvSpPr>
            <a:spLocks noGrp="1"/>
          </p:cNvSpPr>
          <p:nvPr>
            <p:ph type="ftr" sz="quarter" idx="11"/>
          </p:nvPr>
        </p:nvSpPr>
        <p:spPr/>
        <p:txBody>
          <a:bodyPr/>
          <a:lstStyle/>
          <a:p>
            <a:r>
              <a:rPr lang="en-US"/>
              <a:t>ACM SIGMOD 2019</a:t>
            </a:r>
          </a:p>
        </p:txBody>
      </p:sp>
      <p:sp>
        <p:nvSpPr>
          <p:cNvPr id="5" name="Slide Number Placeholder 4">
            <a:extLst>
              <a:ext uri="{FF2B5EF4-FFF2-40B4-BE49-F238E27FC236}">
                <a16:creationId xmlns:a16="http://schemas.microsoft.com/office/drawing/2014/main" id="{B88960A1-7446-4A63-A667-1EC5D45393A7}"/>
              </a:ext>
            </a:extLst>
          </p:cNvPr>
          <p:cNvSpPr>
            <a:spLocks noGrp="1"/>
          </p:cNvSpPr>
          <p:nvPr>
            <p:ph type="sldNum" sz="quarter" idx="12"/>
          </p:nvPr>
        </p:nvSpPr>
        <p:spPr/>
        <p:txBody>
          <a:bodyPr/>
          <a:lstStyle/>
          <a:p>
            <a:fld id="{0FFC6287-B86D-4992-B5FB-5E7DB9687DA9}" type="slidenum">
              <a:rPr lang="en-US" smtClean="0"/>
              <a:t>58</a:t>
            </a:fld>
            <a:endParaRPr lang="en-US"/>
          </a:p>
        </p:txBody>
      </p:sp>
    </p:spTree>
    <p:extLst>
      <p:ext uri="{BB962C8B-B14F-4D97-AF65-F5344CB8AC3E}">
        <p14:creationId xmlns:p14="http://schemas.microsoft.com/office/powerpoint/2010/main" val="259003370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5B3F-95E7-4FD8-8ECB-5352D8C0ECE9}"/>
              </a:ext>
            </a:extLst>
          </p:cNvPr>
          <p:cNvSpPr>
            <a:spLocks noGrp="1"/>
          </p:cNvSpPr>
          <p:nvPr>
            <p:ph type="title"/>
          </p:nvPr>
        </p:nvSpPr>
        <p:spPr/>
        <p:txBody>
          <a:bodyPr/>
          <a:lstStyle/>
          <a:p>
            <a:r>
              <a:rPr lang="en-US" dirty="0"/>
              <a:t>Offline Classification Model (F1 Score w/o DNN)</a:t>
            </a:r>
          </a:p>
        </p:txBody>
      </p:sp>
      <p:graphicFrame>
        <p:nvGraphicFramePr>
          <p:cNvPr id="6" name="Content Placeholder 5">
            <a:extLst>
              <a:ext uri="{FF2B5EF4-FFF2-40B4-BE49-F238E27FC236}">
                <a16:creationId xmlns:a16="http://schemas.microsoft.com/office/drawing/2014/main" id="{A61CD512-1201-46B0-B0F7-6128DB5F2968}"/>
              </a:ext>
            </a:extLst>
          </p:cNvPr>
          <p:cNvGraphicFramePr>
            <a:graphicFrameLocks noGrp="1"/>
          </p:cNvGraphicFramePr>
          <p:nvPr>
            <p:ph idx="1"/>
          </p:nvPr>
        </p:nvGraphicFramePr>
        <p:xfrm>
          <a:off x="855663" y="1862138"/>
          <a:ext cx="10725150" cy="4437062"/>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5110D7E3-BD1C-4A69-B1FD-94944EC40E5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9D4EF31-0CF1-4C69-BF59-2F46B05F55DE}"/>
              </a:ext>
            </a:extLst>
          </p:cNvPr>
          <p:cNvSpPr>
            <a:spLocks noGrp="1"/>
          </p:cNvSpPr>
          <p:nvPr>
            <p:ph type="ftr" sz="quarter" idx="11"/>
          </p:nvPr>
        </p:nvSpPr>
        <p:spPr/>
        <p:txBody>
          <a:bodyPr/>
          <a:lstStyle/>
          <a:p>
            <a:r>
              <a:rPr lang="en-US"/>
              <a:t>ACM SIGMOD 2019</a:t>
            </a:r>
          </a:p>
        </p:txBody>
      </p:sp>
      <p:sp>
        <p:nvSpPr>
          <p:cNvPr id="5" name="Slide Number Placeholder 4">
            <a:extLst>
              <a:ext uri="{FF2B5EF4-FFF2-40B4-BE49-F238E27FC236}">
                <a16:creationId xmlns:a16="http://schemas.microsoft.com/office/drawing/2014/main" id="{002D87CF-482F-437A-A3E8-71DEC8740A71}"/>
              </a:ext>
            </a:extLst>
          </p:cNvPr>
          <p:cNvSpPr>
            <a:spLocks noGrp="1"/>
          </p:cNvSpPr>
          <p:nvPr>
            <p:ph type="sldNum" sz="quarter" idx="12"/>
          </p:nvPr>
        </p:nvSpPr>
        <p:spPr/>
        <p:txBody>
          <a:bodyPr/>
          <a:lstStyle/>
          <a:p>
            <a:fld id="{0FFC6287-B86D-4992-B5FB-5E7DB9687DA9}" type="slidenum">
              <a:rPr lang="en-US" smtClean="0"/>
              <a:t>59</a:t>
            </a:fld>
            <a:endParaRPr lang="en-US"/>
          </a:p>
        </p:txBody>
      </p:sp>
    </p:spTree>
    <p:extLst>
      <p:ext uri="{BB962C8B-B14F-4D97-AF65-F5344CB8AC3E}">
        <p14:creationId xmlns:p14="http://schemas.microsoft.com/office/powerpoint/2010/main" val="331446462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489F-979E-45A1-ABD6-7DB9C743A9BA}"/>
              </a:ext>
            </a:extLst>
          </p:cNvPr>
          <p:cNvSpPr>
            <a:spLocks noGrp="1"/>
          </p:cNvSpPr>
          <p:nvPr>
            <p:ph type="title"/>
          </p:nvPr>
        </p:nvSpPr>
        <p:spPr/>
        <p:txBody>
          <a:bodyPr/>
          <a:lstStyle/>
          <a:p>
            <a:r>
              <a:rPr lang="en-US" dirty="0"/>
              <a:t>Feedback from Query Execution</a:t>
            </a:r>
          </a:p>
        </p:txBody>
      </p:sp>
      <p:sp>
        <p:nvSpPr>
          <p:cNvPr id="3" name="Content Placeholder 2">
            <a:extLst>
              <a:ext uri="{FF2B5EF4-FFF2-40B4-BE49-F238E27FC236}">
                <a16:creationId xmlns:a16="http://schemas.microsoft.com/office/drawing/2014/main" id="{64E68B75-6015-488C-B49C-93C0348C7E43}"/>
              </a:ext>
            </a:extLst>
          </p:cNvPr>
          <p:cNvSpPr>
            <a:spLocks noGrp="1"/>
          </p:cNvSpPr>
          <p:nvPr>
            <p:ph idx="1"/>
          </p:nvPr>
        </p:nvSpPr>
        <p:spPr>
          <a:xfrm>
            <a:off x="855008" y="1628521"/>
            <a:ext cx="10726460" cy="4437962"/>
          </a:xfrm>
        </p:spPr>
        <p:txBody>
          <a:bodyPr/>
          <a:lstStyle/>
          <a:p>
            <a:r>
              <a:rPr lang="en-US" dirty="0"/>
              <a:t>In cloud databases (e.g. Azure SQL DB) we can observe impact of </a:t>
            </a:r>
            <a:r>
              <a:rPr lang="en-US" b="1" dirty="0"/>
              <a:t>index creation </a:t>
            </a:r>
            <a:r>
              <a:rPr lang="en-US" dirty="0"/>
              <a:t>on queries</a:t>
            </a:r>
          </a:p>
          <a:p>
            <a:r>
              <a:rPr lang="en-US" dirty="0"/>
              <a:t>Both regressions and non-regressions…</a:t>
            </a:r>
          </a:p>
          <a:p>
            <a:r>
              <a:rPr lang="en-US" dirty="0"/>
              <a:t>…on many databases</a:t>
            </a:r>
          </a:p>
        </p:txBody>
      </p:sp>
      <p:grpSp>
        <p:nvGrpSpPr>
          <p:cNvPr id="4" name="Group 3">
            <a:extLst>
              <a:ext uri="{FF2B5EF4-FFF2-40B4-BE49-F238E27FC236}">
                <a16:creationId xmlns:a16="http://schemas.microsoft.com/office/drawing/2014/main" id="{A4AA1CC0-A5BC-4EE8-AD45-CA8A101903A1}"/>
              </a:ext>
            </a:extLst>
          </p:cNvPr>
          <p:cNvGrpSpPr/>
          <p:nvPr/>
        </p:nvGrpSpPr>
        <p:grpSpPr>
          <a:xfrm>
            <a:off x="3152002" y="3944465"/>
            <a:ext cx="1890841" cy="1631298"/>
            <a:chOff x="3844314" y="1351356"/>
            <a:chExt cx="1890841" cy="1631298"/>
          </a:xfrm>
        </p:grpSpPr>
        <p:pic>
          <p:nvPicPr>
            <p:cNvPr id="5" name="Picture 4" descr="A drawing of a person&#10;&#10;Description automatically generated">
              <a:extLst>
                <a:ext uri="{FF2B5EF4-FFF2-40B4-BE49-F238E27FC236}">
                  <a16:creationId xmlns:a16="http://schemas.microsoft.com/office/drawing/2014/main" id="{DA268E5B-888F-47BE-AAD7-BF31D1B6368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44314" y="1351356"/>
              <a:ext cx="890813" cy="890813"/>
            </a:xfrm>
            <a:prstGeom prst="rect">
              <a:avLst/>
            </a:prstGeom>
          </p:spPr>
        </p:pic>
        <p:sp>
          <p:nvSpPr>
            <p:cNvPr id="6" name="Arrow: Down 5">
              <a:extLst>
                <a:ext uri="{FF2B5EF4-FFF2-40B4-BE49-F238E27FC236}">
                  <a16:creationId xmlns:a16="http://schemas.microsoft.com/office/drawing/2014/main" id="{ADFED52D-5FD0-4D9B-ACC4-3EDC2D6D259C}"/>
                </a:ext>
              </a:extLst>
            </p:cNvPr>
            <p:cNvSpPr/>
            <p:nvPr/>
          </p:nvSpPr>
          <p:spPr>
            <a:xfrm>
              <a:off x="4093777" y="2296728"/>
              <a:ext cx="391886" cy="6158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105652-6118-4327-936D-B1B06E8BCDFD}"/>
                </a:ext>
              </a:extLst>
            </p:cNvPr>
            <p:cNvSpPr txBox="1"/>
            <p:nvPr/>
          </p:nvSpPr>
          <p:spPr>
            <a:xfrm>
              <a:off x="4513393" y="2336323"/>
              <a:ext cx="1221762" cy="646331"/>
            </a:xfrm>
            <a:prstGeom prst="rect">
              <a:avLst/>
            </a:prstGeom>
            <a:noFill/>
          </p:spPr>
          <p:txBody>
            <a:bodyPr wrap="square" rtlCol="0">
              <a:spAutoFit/>
            </a:bodyPr>
            <a:lstStyle/>
            <a:p>
              <a:r>
                <a:rPr lang="en-US" dirty="0"/>
                <a:t>CREATE INDEX I</a:t>
              </a:r>
              <a:r>
                <a:rPr lang="en-US" baseline="-25000" dirty="0"/>
                <a:t>1</a:t>
              </a:r>
              <a:r>
                <a:rPr lang="en-US" dirty="0"/>
                <a:t> …</a:t>
              </a:r>
            </a:p>
          </p:txBody>
        </p:sp>
      </p:grpSp>
      <p:grpSp>
        <p:nvGrpSpPr>
          <p:cNvPr id="8" name="Group 7">
            <a:extLst>
              <a:ext uri="{FF2B5EF4-FFF2-40B4-BE49-F238E27FC236}">
                <a16:creationId xmlns:a16="http://schemas.microsoft.com/office/drawing/2014/main" id="{A442F4B9-F301-42F5-B65A-6144E4826B70}"/>
              </a:ext>
            </a:extLst>
          </p:cNvPr>
          <p:cNvGrpSpPr/>
          <p:nvPr/>
        </p:nvGrpSpPr>
        <p:grpSpPr>
          <a:xfrm>
            <a:off x="760723" y="3897421"/>
            <a:ext cx="2685150" cy="1938992"/>
            <a:chOff x="1406183" y="2403382"/>
            <a:chExt cx="2685150" cy="1938992"/>
          </a:xfrm>
        </p:grpSpPr>
        <p:sp>
          <p:nvSpPr>
            <p:cNvPr id="9" name="TextBox 8">
              <a:extLst>
                <a:ext uri="{FF2B5EF4-FFF2-40B4-BE49-F238E27FC236}">
                  <a16:creationId xmlns:a16="http://schemas.microsoft.com/office/drawing/2014/main" id="{18EDD320-1386-4ACE-A4AB-142C3A911E5C}"/>
                </a:ext>
              </a:extLst>
            </p:cNvPr>
            <p:cNvSpPr txBox="1"/>
            <p:nvPr/>
          </p:nvSpPr>
          <p:spPr>
            <a:xfrm>
              <a:off x="1406184" y="2403382"/>
              <a:ext cx="1137236" cy="369332"/>
            </a:xfrm>
            <a:prstGeom prst="rect">
              <a:avLst/>
            </a:prstGeom>
            <a:noFill/>
          </p:spPr>
          <p:txBody>
            <a:bodyPr wrap="square" rtlCol="0">
              <a:spAutoFit/>
            </a:bodyPr>
            <a:lstStyle/>
            <a:p>
              <a:pPr algn="ctr"/>
              <a:r>
                <a:rPr lang="en-US" dirty="0"/>
                <a:t>Query Q</a:t>
              </a:r>
            </a:p>
          </p:txBody>
        </p:sp>
        <p:grpSp>
          <p:nvGrpSpPr>
            <p:cNvPr id="10" name="Group 9">
              <a:extLst>
                <a:ext uri="{FF2B5EF4-FFF2-40B4-BE49-F238E27FC236}">
                  <a16:creationId xmlns:a16="http://schemas.microsoft.com/office/drawing/2014/main" id="{82CC21F7-720E-4A9B-981C-BC5614A15D6A}"/>
                </a:ext>
              </a:extLst>
            </p:cNvPr>
            <p:cNvGrpSpPr/>
            <p:nvPr/>
          </p:nvGrpSpPr>
          <p:grpSpPr>
            <a:xfrm>
              <a:off x="1529128" y="2896278"/>
              <a:ext cx="653777" cy="899979"/>
              <a:chOff x="3165189" y="2971777"/>
              <a:chExt cx="653777" cy="899979"/>
            </a:xfrm>
          </p:grpSpPr>
          <p:grpSp>
            <p:nvGrpSpPr>
              <p:cNvPr id="13" name="Group 12">
                <a:extLst>
                  <a:ext uri="{FF2B5EF4-FFF2-40B4-BE49-F238E27FC236}">
                    <a16:creationId xmlns:a16="http://schemas.microsoft.com/office/drawing/2014/main" id="{739CCAC5-07DF-45EE-9B85-CFAC2C622B08}"/>
                  </a:ext>
                </a:extLst>
              </p:cNvPr>
              <p:cNvGrpSpPr/>
              <p:nvPr/>
            </p:nvGrpSpPr>
            <p:grpSpPr>
              <a:xfrm>
                <a:off x="3351390" y="2971777"/>
                <a:ext cx="467576" cy="525485"/>
                <a:chOff x="5326054" y="2197634"/>
                <a:chExt cx="781471" cy="690951"/>
              </a:xfrm>
            </p:grpSpPr>
            <p:sp>
              <p:nvSpPr>
                <p:cNvPr id="20" name="Oval 19">
                  <a:extLst>
                    <a:ext uri="{FF2B5EF4-FFF2-40B4-BE49-F238E27FC236}">
                      <a16:creationId xmlns:a16="http://schemas.microsoft.com/office/drawing/2014/main" id="{6BE39A1B-9C5C-4CF2-94C1-3A721CD41729}"/>
                    </a:ext>
                  </a:extLst>
                </p:cNvPr>
                <p:cNvSpPr/>
                <p:nvPr/>
              </p:nvSpPr>
              <p:spPr>
                <a:xfrm>
                  <a:off x="5617029" y="2197634"/>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BF92541-710A-4F00-9123-C73323AE310D}"/>
                    </a:ext>
                  </a:extLst>
                </p:cNvPr>
                <p:cNvSpPr/>
                <p:nvPr/>
              </p:nvSpPr>
              <p:spPr>
                <a:xfrm>
                  <a:off x="5900057"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B7080B3-C09A-4E2D-BE97-35AC118451D1}"/>
                    </a:ext>
                  </a:extLst>
                </p:cNvPr>
                <p:cNvSpPr/>
                <p:nvPr/>
              </p:nvSpPr>
              <p:spPr>
                <a:xfrm>
                  <a:off x="5326054"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7E694BCB-9FAC-4235-8270-094BC0523167}"/>
                    </a:ext>
                  </a:extLst>
                </p:cNvPr>
                <p:cNvCxnSpPr>
                  <a:cxnSpLocks/>
                  <a:stCxn id="20" idx="4"/>
                  <a:endCxn id="22" idx="0"/>
                </p:cNvCxnSpPr>
                <p:nvPr/>
              </p:nvCxnSpPr>
              <p:spPr>
                <a:xfrm flipH="1">
                  <a:off x="5429788" y="2389734"/>
                  <a:ext cx="290975" cy="3067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85E1038-AFD6-47D9-8D47-9D81C80C3321}"/>
                    </a:ext>
                  </a:extLst>
                </p:cNvPr>
                <p:cNvCxnSpPr>
                  <a:cxnSpLocks/>
                  <a:stCxn id="20" idx="4"/>
                  <a:endCxn id="21" idx="0"/>
                </p:cNvCxnSpPr>
                <p:nvPr/>
              </p:nvCxnSpPr>
              <p:spPr>
                <a:xfrm>
                  <a:off x="5720763" y="2389734"/>
                  <a:ext cx="283028" cy="30675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73126E1-F28D-4780-8954-AF29F9790DB5}"/>
                  </a:ext>
                </a:extLst>
              </p:cNvPr>
              <p:cNvGrpSpPr/>
              <p:nvPr/>
            </p:nvGrpSpPr>
            <p:grpSpPr>
              <a:xfrm>
                <a:off x="3165189" y="3346271"/>
                <a:ext cx="467576" cy="525485"/>
                <a:chOff x="5326054" y="2197634"/>
                <a:chExt cx="781471" cy="690951"/>
              </a:xfrm>
            </p:grpSpPr>
            <p:sp>
              <p:nvSpPr>
                <p:cNvPr id="15" name="Oval 14">
                  <a:extLst>
                    <a:ext uri="{FF2B5EF4-FFF2-40B4-BE49-F238E27FC236}">
                      <a16:creationId xmlns:a16="http://schemas.microsoft.com/office/drawing/2014/main" id="{9CE2AACF-BB40-4B92-9467-594F97FF3630}"/>
                    </a:ext>
                  </a:extLst>
                </p:cNvPr>
                <p:cNvSpPr/>
                <p:nvPr/>
              </p:nvSpPr>
              <p:spPr>
                <a:xfrm>
                  <a:off x="5617029" y="2197634"/>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D673DFE-8BB2-4705-9691-6F7C29D979D1}"/>
                    </a:ext>
                  </a:extLst>
                </p:cNvPr>
                <p:cNvSpPr/>
                <p:nvPr/>
              </p:nvSpPr>
              <p:spPr>
                <a:xfrm>
                  <a:off x="5900057"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DF133B7-0C40-4481-B941-79DAA8655A4A}"/>
                    </a:ext>
                  </a:extLst>
                </p:cNvPr>
                <p:cNvSpPr/>
                <p:nvPr/>
              </p:nvSpPr>
              <p:spPr>
                <a:xfrm>
                  <a:off x="5326054"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2DBCCF87-F341-4828-B982-075F33A3466D}"/>
                    </a:ext>
                  </a:extLst>
                </p:cNvPr>
                <p:cNvCxnSpPr>
                  <a:cxnSpLocks/>
                  <a:stCxn id="15" idx="4"/>
                  <a:endCxn id="17" idx="0"/>
                </p:cNvCxnSpPr>
                <p:nvPr/>
              </p:nvCxnSpPr>
              <p:spPr>
                <a:xfrm flipH="1">
                  <a:off x="5429788" y="2389734"/>
                  <a:ext cx="290975" cy="3067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CF26C50-0B08-4F6D-859C-203C791CCB27}"/>
                    </a:ext>
                  </a:extLst>
                </p:cNvPr>
                <p:cNvCxnSpPr>
                  <a:cxnSpLocks/>
                  <a:stCxn id="15" idx="4"/>
                  <a:endCxn id="16" idx="0"/>
                </p:cNvCxnSpPr>
                <p:nvPr/>
              </p:nvCxnSpPr>
              <p:spPr>
                <a:xfrm>
                  <a:off x="5720763" y="2389734"/>
                  <a:ext cx="283028" cy="306751"/>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11" name="TextBox 10">
              <a:extLst>
                <a:ext uri="{FF2B5EF4-FFF2-40B4-BE49-F238E27FC236}">
                  <a16:creationId xmlns:a16="http://schemas.microsoft.com/office/drawing/2014/main" id="{97E3AF6B-4287-4A1A-9314-866CAA933F2C}"/>
                </a:ext>
              </a:extLst>
            </p:cNvPr>
            <p:cNvSpPr txBox="1"/>
            <p:nvPr/>
          </p:nvSpPr>
          <p:spPr>
            <a:xfrm>
              <a:off x="1406183" y="3876358"/>
              <a:ext cx="1209779" cy="369332"/>
            </a:xfrm>
            <a:prstGeom prst="rect">
              <a:avLst/>
            </a:prstGeom>
            <a:noFill/>
          </p:spPr>
          <p:txBody>
            <a:bodyPr wrap="square" rtlCol="0">
              <a:spAutoFit/>
            </a:bodyPr>
            <a:lstStyle/>
            <a:p>
              <a:pPr algn="ctr"/>
              <a:r>
                <a:rPr lang="en-US" dirty="0"/>
                <a:t>Plan </a:t>
              </a:r>
              <a:r>
                <a:rPr lang="en-US" dirty="0" err="1"/>
                <a:t>P</a:t>
              </a:r>
              <a:r>
                <a:rPr lang="en-US" baseline="-25000" dirty="0" err="1"/>
                <a:t>current</a:t>
              </a:r>
              <a:endParaRPr lang="en-US" baseline="-25000" dirty="0"/>
            </a:p>
          </p:txBody>
        </p:sp>
        <p:sp>
          <p:nvSpPr>
            <p:cNvPr id="12" name="TextBox 11">
              <a:extLst>
                <a:ext uri="{FF2B5EF4-FFF2-40B4-BE49-F238E27FC236}">
                  <a16:creationId xmlns:a16="http://schemas.microsoft.com/office/drawing/2014/main" id="{C2BCE029-5EBC-41EE-8754-E00FEFC829B9}"/>
                </a:ext>
              </a:extLst>
            </p:cNvPr>
            <p:cNvSpPr txBox="1"/>
            <p:nvPr/>
          </p:nvSpPr>
          <p:spPr>
            <a:xfrm>
              <a:off x="2512193" y="2588048"/>
              <a:ext cx="1579140" cy="1754326"/>
            </a:xfrm>
            <a:prstGeom prst="rect">
              <a:avLst/>
            </a:prstGeom>
            <a:noFill/>
          </p:spPr>
          <p:txBody>
            <a:bodyPr wrap="square" rtlCol="0">
              <a:spAutoFit/>
            </a:bodyPr>
            <a:lstStyle/>
            <a:p>
              <a:r>
                <a:rPr lang="en-US" b="1" dirty="0">
                  <a:solidFill>
                    <a:schemeClr val="accent2">
                      <a:lumMod val="75000"/>
                    </a:schemeClr>
                  </a:solidFill>
                </a:rPr>
                <a:t>Optimizer estimated cost: 100</a:t>
              </a:r>
            </a:p>
            <a:p>
              <a:endParaRPr lang="en-US" b="1" dirty="0"/>
            </a:p>
            <a:p>
              <a:r>
                <a:rPr lang="en-US" b="1" dirty="0">
                  <a:solidFill>
                    <a:schemeClr val="accent5">
                      <a:lumMod val="75000"/>
                    </a:schemeClr>
                  </a:solidFill>
                </a:rPr>
                <a:t>Execution cost: 10</a:t>
              </a:r>
            </a:p>
          </p:txBody>
        </p:sp>
      </p:grpSp>
      <p:grpSp>
        <p:nvGrpSpPr>
          <p:cNvPr id="25" name="Group 24">
            <a:extLst>
              <a:ext uri="{FF2B5EF4-FFF2-40B4-BE49-F238E27FC236}">
                <a16:creationId xmlns:a16="http://schemas.microsoft.com/office/drawing/2014/main" id="{10869BD7-983A-464D-A5B8-DA24FA06D1BD}"/>
              </a:ext>
            </a:extLst>
          </p:cNvPr>
          <p:cNvGrpSpPr/>
          <p:nvPr/>
        </p:nvGrpSpPr>
        <p:grpSpPr>
          <a:xfrm>
            <a:off x="7267692" y="3340868"/>
            <a:ext cx="3700868" cy="1289981"/>
            <a:chOff x="7913152" y="1846829"/>
            <a:chExt cx="3700868" cy="1289981"/>
          </a:xfrm>
        </p:grpSpPr>
        <p:sp>
          <p:nvSpPr>
            <p:cNvPr id="26" name="Arrow: Right 25">
              <a:extLst>
                <a:ext uri="{FF2B5EF4-FFF2-40B4-BE49-F238E27FC236}">
                  <a16:creationId xmlns:a16="http://schemas.microsoft.com/office/drawing/2014/main" id="{47EED75A-9BFE-4857-A586-8193E813EE99}"/>
                </a:ext>
              </a:extLst>
            </p:cNvPr>
            <p:cNvSpPr/>
            <p:nvPr/>
          </p:nvSpPr>
          <p:spPr>
            <a:xfrm rot="19771634">
              <a:off x="7913152" y="2903518"/>
              <a:ext cx="1160289" cy="233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F44FF3C-2DE6-4AB2-898F-F62010DBDC2E}"/>
                </a:ext>
              </a:extLst>
            </p:cNvPr>
            <p:cNvSpPr txBox="1"/>
            <p:nvPr/>
          </p:nvSpPr>
          <p:spPr>
            <a:xfrm>
              <a:off x="9129623" y="2180696"/>
              <a:ext cx="1406179" cy="646331"/>
            </a:xfrm>
            <a:prstGeom prst="rect">
              <a:avLst/>
            </a:prstGeom>
            <a:noFill/>
          </p:spPr>
          <p:txBody>
            <a:bodyPr wrap="square" rtlCol="0">
              <a:spAutoFit/>
            </a:bodyPr>
            <a:lstStyle/>
            <a:p>
              <a:r>
                <a:rPr lang="en-US" b="1" dirty="0">
                  <a:solidFill>
                    <a:schemeClr val="accent6"/>
                  </a:solidFill>
                </a:rPr>
                <a:t>Execution Cost: 5</a:t>
              </a:r>
            </a:p>
          </p:txBody>
        </p:sp>
        <p:pic>
          <p:nvPicPr>
            <p:cNvPr id="28" name="Picture 27" descr="A close up of a logo&#10;&#10;Description automatically generated">
              <a:extLst>
                <a:ext uri="{FF2B5EF4-FFF2-40B4-BE49-F238E27FC236}">
                  <a16:creationId xmlns:a16="http://schemas.microsoft.com/office/drawing/2014/main" id="{174CF1DB-3BA9-427D-AB69-B6FDE942D2B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425197" y="1846829"/>
              <a:ext cx="1188823" cy="1219306"/>
            </a:xfrm>
            <a:prstGeom prst="rect">
              <a:avLst/>
            </a:prstGeom>
          </p:spPr>
        </p:pic>
      </p:grpSp>
      <p:grpSp>
        <p:nvGrpSpPr>
          <p:cNvPr id="29" name="Group 28">
            <a:extLst>
              <a:ext uri="{FF2B5EF4-FFF2-40B4-BE49-F238E27FC236}">
                <a16:creationId xmlns:a16="http://schemas.microsoft.com/office/drawing/2014/main" id="{6BEF861B-345E-4153-A5E4-970A370FE7CE}"/>
              </a:ext>
            </a:extLst>
          </p:cNvPr>
          <p:cNvGrpSpPr/>
          <p:nvPr/>
        </p:nvGrpSpPr>
        <p:grpSpPr>
          <a:xfrm>
            <a:off x="7241065" y="4929432"/>
            <a:ext cx="3952201" cy="1406179"/>
            <a:chOff x="7886525" y="3435393"/>
            <a:chExt cx="3952201" cy="1406179"/>
          </a:xfrm>
        </p:grpSpPr>
        <p:sp>
          <p:nvSpPr>
            <p:cNvPr id="30" name="Arrow: Right 29">
              <a:extLst>
                <a:ext uri="{FF2B5EF4-FFF2-40B4-BE49-F238E27FC236}">
                  <a16:creationId xmlns:a16="http://schemas.microsoft.com/office/drawing/2014/main" id="{E2B9B26C-1018-4EAD-8D9A-B0E06D4D2919}"/>
                </a:ext>
              </a:extLst>
            </p:cNvPr>
            <p:cNvSpPr/>
            <p:nvPr/>
          </p:nvSpPr>
          <p:spPr>
            <a:xfrm rot="2201202">
              <a:off x="7886525" y="3632758"/>
              <a:ext cx="1160289" cy="233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0E549FD-68F3-4D94-AA93-110BF5F2EECB}"/>
                </a:ext>
              </a:extLst>
            </p:cNvPr>
            <p:cNvSpPr txBox="1"/>
            <p:nvPr/>
          </p:nvSpPr>
          <p:spPr>
            <a:xfrm>
              <a:off x="9052461" y="3834950"/>
              <a:ext cx="1406179" cy="646331"/>
            </a:xfrm>
            <a:prstGeom prst="rect">
              <a:avLst/>
            </a:prstGeom>
            <a:noFill/>
          </p:spPr>
          <p:txBody>
            <a:bodyPr wrap="square" rtlCol="0">
              <a:spAutoFit/>
            </a:bodyPr>
            <a:lstStyle/>
            <a:p>
              <a:r>
                <a:rPr lang="en-US" b="1" dirty="0">
                  <a:solidFill>
                    <a:srgbClr val="FF0000"/>
                  </a:solidFill>
                </a:rPr>
                <a:t>Execution Cost: 20</a:t>
              </a:r>
            </a:p>
          </p:txBody>
        </p:sp>
        <p:pic>
          <p:nvPicPr>
            <p:cNvPr id="32" name="Picture 31" descr="A close up of a logo&#10;&#10;Description automatically generated">
              <a:extLst>
                <a:ext uri="{FF2B5EF4-FFF2-40B4-BE49-F238E27FC236}">
                  <a16:creationId xmlns:a16="http://schemas.microsoft.com/office/drawing/2014/main" id="{D47280CA-10A2-45F2-B8EC-B2EC1A76CD6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0432547" y="3435393"/>
              <a:ext cx="1406179" cy="1406179"/>
            </a:xfrm>
            <a:prstGeom prst="rect">
              <a:avLst/>
            </a:prstGeom>
          </p:spPr>
        </p:pic>
      </p:grpSp>
      <p:grpSp>
        <p:nvGrpSpPr>
          <p:cNvPr id="33" name="Group 32">
            <a:extLst>
              <a:ext uri="{FF2B5EF4-FFF2-40B4-BE49-F238E27FC236}">
                <a16:creationId xmlns:a16="http://schemas.microsoft.com/office/drawing/2014/main" id="{9CBF628C-2914-499C-990E-CF2505798E4A}"/>
              </a:ext>
            </a:extLst>
          </p:cNvPr>
          <p:cNvGrpSpPr/>
          <p:nvPr/>
        </p:nvGrpSpPr>
        <p:grpSpPr>
          <a:xfrm>
            <a:off x="5212939" y="3975092"/>
            <a:ext cx="2542677" cy="1811400"/>
            <a:chOff x="5858399" y="2481053"/>
            <a:chExt cx="2542677" cy="1811400"/>
          </a:xfrm>
        </p:grpSpPr>
        <p:grpSp>
          <p:nvGrpSpPr>
            <p:cNvPr id="34" name="Group 33">
              <a:extLst>
                <a:ext uri="{FF2B5EF4-FFF2-40B4-BE49-F238E27FC236}">
                  <a16:creationId xmlns:a16="http://schemas.microsoft.com/office/drawing/2014/main" id="{01896ED3-15AD-4F65-B9D1-89DC81DE0D70}"/>
                </a:ext>
              </a:extLst>
            </p:cNvPr>
            <p:cNvGrpSpPr/>
            <p:nvPr/>
          </p:nvGrpSpPr>
          <p:grpSpPr>
            <a:xfrm>
              <a:off x="5858399" y="2481053"/>
              <a:ext cx="1221205" cy="1811400"/>
              <a:chOff x="6374782" y="2403382"/>
              <a:chExt cx="1221205" cy="1811400"/>
            </a:xfrm>
          </p:grpSpPr>
          <p:sp>
            <p:nvSpPr>
              <p:cNvPr id="36" name="TextBox 35">
                <a:extLst>
                  <a:ext uri="{FF2B5EF4-FFF2-40B4-BE49-F238E27FC236}">
                    <a16:creationId xmlns:a16="http://schemas.microsoft.com/office/drawing/2014/main" id="{8614982C-0A46-4E6F-9070-605532E61F0D}"/>
                  </a:ext>
                </a:extLst>
              </p:cNvPr>
              <p:cNvSpPr txBox="1"/>
              <p:nvPr/>
            </p:nvSpPr>
            <p:spPr>
              <a:xfrm>
                <a:off x="6374782" y="2403382"/>
                <a:ext cx="1137236" cy="369332"/>
              </a:xfrm>
              <a:prstGeom prst="rect">
                <a:avLst/>
              </a:prstGeom>
              <a:noFill/>
            </p:spPr>
            <p:txBody>
              <a:bodyPr wrap="square" rtlCol="0">
                <a:spAutoFit/>
              </a:bodyPr>
              <a:lstStyle/>
              <a:p>
                <a:pPr algn="ctr"/>
                <a:r>
                  <a:rPr lang="en-US" dirty="0"/>
                  <a:t>Query Q</a:t>
                </a:r>
              </a:p>
            </p:txBody>
          </p:sp>
          <p:grpSp>
            <p:nvGrpSpPr>
              <p:cNvPr id="37" name="Group 36">
                <a:extLst>
                  <a:ext uri="{FF2B5EF4-FFF2-40B4-BE49-F238E27FC236}">
                    <a16:creationId xmlns:a16="http://schemas.microsoft.com/office/drawing/2014/main" id="{A3279CBE-F318-4A57-BE73-A41DC5952F1F}"/>
                  </a:ext>
                </a:extLst>
              </p:cNvPr>
              <p:cNvGrpSpPr/>
              <p:nvPr/>
            </p:nvGrpSpPr>
            <p:grpSpPr>
              <a:xfrm>
                <a:off x="6683927" y="2896278"/>
                <a:ext cx="639297" cy="898016"/>
                <a:chOff x="8211408" y="2989931"/>
                <a:chExt cx="639297" cy="898016"/>
              </a:xfrm>
            </p:grpSpPr>
            <p:grpSp>
              <p:nvGrpSpPr>
                <p:cNvPr id="39" name="Group 38">
                  <a:extLst>
                    <a:ext uri="{FF2B5EF4-FFF2-40B4-BE49-F238E27FC236}">
                      <a16:creationId xmlns:a16="http://schemas.microsoft.com/office/drawing/2014/main" id="{1AA452A8-BB11-472D-8EF4-2A56971F1C80}"/>
                    </a:ext>
                  </a:extLst>
                </p:cNvPr>
                <p:cNvGrpSpPr/>
                <p:nvPr/>
              </p:nvGrpSpPr>
              <p:grpSpPr>
                <a:xfrm>
                  <a:off x="8211408" y="2989931"/>
                  <a:ext cx="467576" cy="525485"/>
                  <a:chOff x="5326054" y="2197634"/>
                  <a:chExt cx="781471" cy="690951"/>
                </a:xfrm>
              </p:grpSpPr>
              <p:sp>
                <p:nvSpPr>
                  <p:cNvPr id="46" name="Oval 45">
                    <a:extLst>
                      <a:ext uri="{FF2B5EF4-FFF2-40B4-BE49-F238E27FC236}">
                        <a16:creationId xmlns:a16="http://schemas.microsoft.com/office/drawing/2014/main" id="{5F9D6E6A-F7DF-431C-BA33-35D3579C4ABB}"/>
                      </a:ext>
                    </a:extLst>
                  </p:cNvPr>
                  <p:cNvSpPr/>
                  <p:nvPr/>
                </p:nvSpPr>
                <p:spPr>
                  <a:xfrm>
                    <a:off x="5617029" y="2197634"/>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D343C95F-515E-4DEE-AE43-57D5A4DE860E}"/>
                      </a:ext>
                    </a:extLst>
                  </p:cNvPr>
                  <p:cNvSpPr/>
                  <p:nvPr/>
                </p:nvSpPr>
                <p:spPr>
                  <a:xfrm>
                    <a:off x="5900057"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8119825-E4AD-416A-8135-8B6576534308}"/>
                      </a:ext>
                    </a:extLst>
                  </p:cNvPr>
                  <p:cNvSpPr/>
                  <p:nvPr/>
                </p:nvSpPr>
                <p:spPr>
                  <a:xfrm>
                    <a:off x="5326054"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D656964D-4E3D-4A8D-9811-4ED97900E8A0}"/>
                      </a:ext>
                    </a:extLst>
                  </p:cNvPr>
                  <p:cNvCxnSpPr>
                    <a:cxnSpLocks/>
                    <a:stCxn id="46" idx="4"/>
                    <a:endCxn id="48" idx="0"/>
                  </p:cNvCxnSpPr>
                  <p:nvPr/>
                </p:nvCxnSpPr>
                <p:spPr>
                  <a:xfrm flipH="1">
                    <a:off x="5429788" y="2389734"/>
                    <a:ext cx="290975" cy="3067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096B7B9-A8D0-4479-8D62-733A41DA2B83}"/>
                      </a:ext>
                    </a:extLst>
                  </p:cNvPr>
                  <p:cNvCxnSpPr>
                    <a:cxnSpLocks/>
                    <a:stCxn id="46" idx="4"/>
                    <a:endCxn id="47" idx="0"/>
                  </p:cNvCxnSpPr>
                  <p:nvPr/>
                </p:nvCxnSpPr>
                <p:spPr>
                  <a:xfrm>
                    <a:off x="5720763" y="2389734"/>
                    <a:ext cx="283028" cy="30675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BB87C940-AE42-4108-B44F-C7D9BBF706A8}"/>
                    </a:ext>
                  </a:extLst>
                </p:cNvPr>
                <p:cNvGrpSpPr/>
                <p:nvPr/>
              </p:nvGrpSpPr>
              <p:grpSpPr>
                <a:xfrm>
                  <a:off x="8383129" y="3362462"/>
                  <a:ext cx="467576" cy="525485"/>
                  <a:chOff x="5326054" y="2197634"/>
                  <a:chExt cx="781471" cy="690951"/>
                </a:xfrm>
              </p:grpSpPr>
              <p:sp>
                <p:nvSpPr>
                  <p:cNvPr id="41" name="Oval 40">
                    <a:extLst>
                      <a:ext uri="{FF2B5EF4-FFF2-40B4-BE49-F238E27FC236}">
                        <a16:creationId xmlns:a16="http://schemas.microsoft.com/office/drawing/2014/main" id="{D1EC9F56-A992-47C7-A73D-039AE063C7EE}"/>
                      </a:ext>
                    </a:extLst>
                  </p:cNvPr>
                  <p:cNvSpPr/>
                  <p:nvPr/>
                </p:nvSpPr>
                <p:spPr>
                  <a:xfrm>
                    <a:off x="5617029" y="2197634"/>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0BEEEC1-397E-4DC3-9FFD-26CF399D576D}"/>
                      </a:ext>
                    </a:extLst>
                  </p:cNvPr>
                  <p:cNvSpPr/>
                  <p:nvPr/>
                </p:nvSpPr>
                <p:spPr>
                  <a:xfrm>
                    <a:off x="5900057"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6888085F-95DF-4ED9-A21E-F10C98D21D06}"/>
                      </a:ext>
                    </a:extLst>
                  </p:cNvPr>
                  <p:cNvSpPr/>
                  <p:nvPr/>
                </p:nvSpPr>
                <p:spPr>
                  <a:xfrm>
                    <a:off x="5326054"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3F745F30-F8D7-4219-AB83-4678E2DFD57E}"/>
                      </a:ext>
                    </a:extLst>
                  </p:cNvPr>
                  <p:cNvCxnSpPr>
                    <a:cxnSpLocks/>
                    <a:stCxn id="41" idx="4"/>
                    <a:endCxn id="43" idx="0"/>
                  </p:cNvCxnSpPr>
                  <p:nvPr/>
                </p:nvCxnSpPr>
                <p:spPr>
                  <a:xfrm flipH="1">
                    <a:off x="5429788" y="2389734"/>
                    <a:ext cx="290975" cy="3067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5EFD20E-530B-46BA-AC6F-29F92C0296AA}"/>
                      </a:ext>
                    </a:extLst>
                  </p:cNvPr>
                  <p:cNvCxnSpPr>
                    <a:cxnSpLocks/>
                    <a:stCxn id="41" idx="4"/>
                    <a:endCxn id="42" idx="0"/>
                  </p:cNvCxnSpPr>
                  <p:nvPr/>
                </p:nvCxnSpPr>
                <p:spPr>
                  <a:xfrm>
                    <a:off x="5720763" y="2389734"/>
                    <a:ext cx="283028" cy="306751"/>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38" name="TextBox 37">
                <a:extLst>
                  <a:ext uri="{FF2B5EF4-FFF2-40B4-BE49-F238E27FC236}">
                    <a16:creationId xmlns:a16="http://schemas.microsoft.com/office/drawing/2014/main" id="{7C6996FD-F821-4D3C-B199-75FB378D6CF8}"/>
                  </a:ext>
                </a:extLst>
              </p:cNvPr>
              <p:cNvSpPr txBox="1"/>
              <p:nvPr/>
            </p:nvSpPr>
            <p:spPr>
              <a:xfrm>
                <a:off x="6458751" y="3845450"/>
                <a:ext cx="1137236" cy="369332"/>
              </a:xfrm>
              <a:prstGeom prst="rect">
                <a:avLst/>
              </a:prstGeom>
              <a:noFill/>
            </p:spPr>
            <p:txBody>
              <a:bodyPr wrap="square" rtlCol="0">
                <a:spAutoFit/>
              </a:bodyPr>
              <a:lstStyle/>
              <a:p>
                <a:pPr algn="ctr"/>
                <a:r>
                  <a:rPr lang="en-US" dirty="0"/>
                  <a:t>Plan </a:t>
                </a:r>
                <a:r>
                  <a:rPr lang="en-US" dirty="0" err="1"/>
                  <a:t>P</a:t>
                </a:r>
                <a:r>
                  <a:rPr lang="en-US" baseline="-25000" dirty="0" err="1"/>
                  <a:t>new</a:t>
                </a:r>
                <a:endParaRPr lang="en-US" baseline="-25000" dirty="0"/>
              </a:p>
            </p:txBody>
          </p:sp>
        </p:grpSp>
        <p:sp>
          <p:nvSpPr>
            <p:cNvPr id="35" name="TextBox 34">
              <a:extLst>
                <a:ext uri="{FF2B5EF4-FFF2-40B4-BE49-F238E27FC236}">
                  <a16:creationId xmlns:a16="http://schemas.microsoft.com/office/drawing/2014/main" id="{CEE5FAE3-02AF-4F3D-A035-24E727841CB1}"/>
                </a:ext>
              </a:extLst>
            </p:cNvPr>
            <p:cNvSpPr txBox="1"/>
            <p:nvPr/>
          </p:nvSpPr>
          <p:spPr>
            <a:xfrm>
              <a:off x="6821936" y="2772714"/>
              <a:ext cx="1579140" cy="1200329"/>
            </a:xfrm>
            <a:prstGeom prst="rect">
              <a:avLst/>
            </a:prstGeom>
            <a:noFill/>
          </p:spPr>
          <p:txBody>
            <a:bodyPr wrap="square" rtlCol="0">
              <a:spAutoFit/>
            </a:bodyPr>
            <a:lstStyle/>
            <a:p>
              <a:r>
                <a:rPr lang="en-US" b="1" dirty="0">
                  <a:solidFill>
                    <a:schemeClr val="accent2">
                      <a:lumMod val="75000"/>
                    </a:schemeClr>
                  </a:solidFill>
                </a:rPr>
                <a:t>Optimizer estimated cost: 50</a:t>
              </a:r>
            </a:p>
            <a:p>
              <a:endParaRPr lang="en-US" b="1" dirty="0"/>
            </a:p>
          </p:txBody>
        </p:sp>
      </p:grpSp>
      <p:sp>
        <p:nvSpPr>
          <p:cNvPr id="51" name="TextBox 50">
            <a:extLst>
              <a:ext uri="{FF2B5EF4-FFF2-40B4-BE49-F238E27FC236}">
                <a16:creationId xmlns:a16="http://schemas.microsoft.com/office/drawing/2014/main" id="{1ED36BEF-5541-4E14-9742-9ED185FA29B3}"/>
              </a:ext>
            </a:extLst>
          </p:cNvPr>
          <p:cNvSpPr txBox="1"/>
          <p:nvPr/>
        </p:nvSpPr>
        <p:spPr>
          <a:xfrm>
            <a:off x="4022503" y="3889906"/>
            <a:ext cx="1224862" cy="923330"/>
          </a:xfrm>
          <a:prstGeom prst="rect">
            <a:avLst/>
          </a:prstGeom>
          <a:noFill/>
        </p:spPr>
        <p:txBody>
          <a:bodyPr wrap="square" rtlCol="0">
            <a:spAutoFit/>
          </a:bodyPr>
          <a:lstStyle/>
          <a:p>
            <a:r>
              <a:rPr lang="en-US" b="1" dirty="0"/>
              <a:t>Auto-indexing service</a:t>
            </a:r>
          </a:p>
        </p:txBody>
      </p:sp>
      <p:sp>
        <p:nvSpPr>
          <p:cNvPr id="52" name="Rectangle 51">
            <a:extLst>
              <a:ext uri="{FF2B5EF4-FFF2-40B4-BE49-F238E27FC236}">
                <a16:creationId xmlns:a16="http://schemas.microsoft.com/office/drawing/2014/main" id="{7DCDEC72-3F0D-4306-B00D-6CC2F9067BD5}"/>
              </a:ext>
            </a:extLst>
          </p:cNvPr>
          <p:cNvSpPr/>
          <p:nvPr/>
        </p:nvSpPr>
        <p:spPr>
          <a:xfrm>
            <a:off x="3213142" y="3806843"/>
            <a:ext cx="2083715" cy="10829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DA741598-DEEC-4BED-B3FA-2393D6798B4E}"/>
              </a:ext>
            </a:extLst>
          </p:cNvPr>
          <p:cNvCxnSpPr>
            <a:cxnSpLocks/>
          </p:cNvCxnSpPr>
          <p:nvPr/>
        </p:nvCxnSpPr>
        <p:spPr>
          <a:xfrm>
            <a:off x="3984414" y="3798499"/>
            <a:ext cx="0" cy="109133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Date Placeholder 52">
            <a:extLst>
              <a:ext uri="{FF2B5EF4-FFF2-40B4-BE49-F238E27FC236}">
                <a16:creationId xmlns:a16="http://schemas.microsoft.com/office/drawing/2014/main" id="{EF8110DB-F92D-4BBB-8C77-7A8008C6B570}"/>
              </a:ext>
            </a:extLst>
          </p:cNvPr>
          <p:cNvSpPr>
            <a:spLocks noGrp="1"/>
          </p:cNvSpPr>
          <p:nvPr>
            <p:ph type="dt" sz="half" idx="10"/>
          </p:nvPr>
        </p:nvSpPr>
        <p:spPr/>
        <p:txBody>
          <a:bodyPr/>
          <a:lstStyle/>
          <a:p>
            <a:endParaRPr lang="en-US"/>
          </a:p>
        </p:txBody>
      </p:sp>
      <p:sp>
        <p:nvSpPr>
          <p:cNvPr id="55" name="Footer Placeholder 54">
            <a:extLst>
              <a:ext uri="{FF2B5EF4-FFF2-40B4-BE49-F238E27FC236}">
                <a16:creationId xmlns:a16="http://schemas.microsoft.com/office/drawing/2014/main" id="{CC86FBB2-9D80-4DB6-A30F-2D00CD4982B4}"/>
              </a:ext>
            </a:extLst>
          </p:cNvPr>
          <p:cNvSpPr>
            <a:spLocks noGrp="1"/>
          </p:cNvSpPr>
          <p:nvPr>
            <p:ph type="ftr" sz="quarter" idx="11"/>
          </p:nvPr>
        </p:nvSpPr>
        <p:spPr/>
        <p:txBody>
          <a:bodyPr/>
          <a:lstStyle/>
          <a:p>
            <a:r>
              <a:rPr lang="en-US"/>
              <a:t>ACM SIGMOD 2019</a:t>
            </a:r>
          </a:p>
        </p:txBody>
      </p:sp>
      <p:sp>
        <p:nvSpPr>
          <p:cNvPr id="56" name="Slide Number Placeholder 55">
            <a:extLst>
              <a:ext uri="{FF2B5EF4-FFF2-40B4-BE49-F238E27FC236}">
                <a16:creationId xmlns:a16="http://schemas.microsoft.com/office/drawing/2014/main" id="{7694B531-62BD-4F95-89E6-6FB8FA46C794}"/>
              </a:ext>
            </a:extLst>
          </p:cNvPr>
          <p:cNvSpPr>
            <a:spLocks noGrp="1"/>
          </p:cNvSpPr>
          <p:nvPr>
            <p:ph type="sldNum" sz="quarter" idx="12"/>
          </p:nvPr>
        </p:nvSpPr>
        <p:spPr/>
        <p:txBody>
          <a:bodyPr/>
          <a:lstStyle/>
          <a:p>
            <a:fld id="{0FFC6287-B86D-4992-B5FB-5E7DB9687DA9}" type="slidenum">
              <a:rPr lang="en-US" smtClean="0"/>
              <a:t>6</a:t>
            </a:fld>
            <a:endParaRPr lang="en-US"/>
          </a:p>
        </p:txBody>
      </p:sp>
    </p:spTree>
    <p:extLst>
      <p:ext uri="{BB962C8B-B14F-4D97-AF65-F5344CB8AC3E}">
        <p14:creationId xmlns:p14="http://schemas.microsoft.com/office/powerpoint/2010/main" val="2557865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5B3F-95E7-4FD8-8ECB-5352D8C0ECE9}"/>
              </a:ext>
            </a:extLst>
          </p:cNvPr>
          <p:cNvSpPr>
            <a:spLocks noGrp="1"/>
          </p:cNvSpPr>
          <p:nvPr>
            <p:ph type="title"/>
          </p:nvPr>
        </p:nvSpPr>
        <p:spPr/>
        <p:txBody>
          <a:bodyPr/>
          <a:lstStyle/>
          <a:p>
            <a:r>
              <a:rPr lang="en-US" dirty="0"/>
              <a:t>Offline Classification Model (Accuracy w/o DNN)</a:t>
            </a:r>
          </a:p>
        </p:txBody>
      </p:sp>
      <p:graphicFrame>
        <p:nvGraphicFramePr>
          <p:cNvPr id="8" name="Content Placeholder 7">
            <a:extLst>
              <a:ext uri="{FF2B5EF4-FFF2-40B4-BE49-F238E27FC236}">
                <a16:creationId xmlns:a16="http://schemas.microsoft.com/office/drawing/2014/main" id="{A0305E4E-2E8F-41C6-9381-059798D09CEB}"/>
              </a:ext>
            </a:extLst>
          </p:cNvPr>
          <p:cNvGraphicFramePr>
            <a:graphicFrameLocks noGrp="1"/>
          </p:cNvGraphicFramePr>
          <p:nvPr>
            <p:ph idx="1"/>
          </p:nvPr>
        </p:nvGraphicFramePr>
        <p:xfrm>
          <a:off x="855663" y="1862138"/>
          <a:ext cx="10725150" cy="4437062"/>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CB1AE317-ABAB-43A9-8DF4-EBBFD1E90C4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A8F8405-AEED-4DF2-AE54-0DB2257DF359}"/>
              </a:ext>
            </a:extLst>
          </p:cNvPr>
          <p:cNvSpPr>
            <a:spLocks noGrp="1"/>
          </p:cNvSpPr>
          <p:nvPr>
            <p:ph type="ftr" sz="quarter" idx="11"/>
          </p:nvPr>
        </p:nvSpPr>
        <p:spPr/>
        <p:txBody>
          <a:bodyPr/>
          <a:lstStyle/>
          <a:p>
            <a:r>
              <a:rPr lang="en-US"/>
              <a:t>ACM SIGMOD 2019</a:t>
            </a:r>
          </a:p>
        </p:txBody>
      </p:sp>
      <p:sp>
        <p:nvSpPr>
          <p:cNvPr id="5" name="Slide Number Placeholder 4">
            <a:extLst>
              <a:ext uri="{FF2B5EF4-FFF2-40B4-BE49-F238E27FC236}">
                <a16:creationId xmlns:a16="http://schemas.microsoft.com/office/drawing/2014/main" id="{89ACFABA-6338-4F30-A5A0-05EC3650DFB8}"/>
              </a:ext>
            </a:extLst>
          </p:cNvPr>
          <p:cNvSpPr>
            <a:spLocks noGrp="1"/>
          </p:cNvSpPr>
          <p:nvPr>
            <p:ph type="sldNum" sz="quarter" idx="12"/>
          </p:nvPr>
        </p:nvSpPr>
        <p:spPr/>
        <p:txBody>
          <a:bodyPr/>
          <a:lstStyle/>
          <a:p>
            <a:fld id="{0FFC6287-B86D-4992-B5FB-5E7DB9687DA9}" type="slidenum">
              <a:rPr lang="en-US" smtClean="0"/>
              <a:t>60</a:t>
            </a:fld>
            <a:endParaRPr lang="en-US"/>
          </a:p>
        </p:txBody>
      </p:sp>
    </p:spTree>
    <p:extLst>
      <p:ext uri="{BB962C8B-B14F-4D97-AF65-F5344CB8AC3E}">
        <p14:creationId xmlns:p14="http://schemas.microsoft.com/office/powerpoint/2010/main" val="1210922661"/>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5B3F-95E7-4FD8-8ECB-5352D8C0ECE9}"/>
              </a:ext>
            </a:extLst>
          </p:cNvPr>
          <p:cNvSpPr>
            <a:spLocks noGrp="1"/>
          </p:cNvSpPr>
          <p:nvPr>
            <p:ph type="title"/>
          </p:nvPr>
        </p:nvSpPr>
        <p:spPr/>
        <p:txBody>
          <a:bodyPr/>
          <a:lstStyle/>
          <a:p>
            <a:r>
              <a:rPr lang="en-US" dirty="0"/>
              <a:t>Offline Classification Model (F1 Score, minimal)</a:t>
            </a:r>
          </a:p>
        </p:txBody>
      </p:sp>
      <p:graphicFrame>
        <p:nvGraphicFramePr>
          <p:cNvPr id="5" name="Content Placeholder 4">
            <a:extLst>
              <a:ext uri="{FF2B5EF4-FFF2-40B4-BE49-F238E27FC236}">
                <a16:creationId xmlns:a16="http://schemas.microsoft.com/office/drawing/2014/main" id="{24A169C4-CB33-4309-976E-3E4ED1EF4491}"/>
              </a:ext>
            </a:extLst>
          </p:cNvPr>
          <p:cNvGraphicFramePr>
            <a:graphicFrameLocks noGrp="1"/>
          </p:cNvGraphicFramePr>
          <p:nvPr>
            <p:ph idx="1"/>
          </p:nvPr>
        </p:nvGraphicFramePr>
        <p:xfrm>
          <a:off x="855663" y="1862138"/>
          <a:ext cx="10725150" cy="4437062"/>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D101A975-819A-4662-8D9A-50C5A4084A3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70766E1-5EE0-4F36-AA42-AAEEB011BF78}"/>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8D200CFF-93DD-4824-9C20-CA75E12E5AC0}"/>
              </a:ext>
            </a:extLst>
          </p:cNvPr>
          <p:cNvSpPr>
            <a:spLocks noGrp="1"/>
          </p:cNvSpPr>
          <p:nvPr>
            <p:ph type="sldNum" sz="quarter" idx="12"/>
          </p:nvPr>
        </p:nvSpPr>
        <p:spPr/>
        <p:txBody>
          <a:bodyPr/>
          <a:lstStyle/>
          <a:p>
            <a:fld id="{0FFC6287-B86D-4992-B5FB-5E7DB9687DA9}" type="slidenum">
              <a:rPr lang="en-US" smtClean="0"/>
              <a:t>61</a:t>
            </a:fld>
            <a:endParaRPr lang="en-US"/>
          </a:p>
        </p:txBody>
      </p:sp>
    </p:spTree>
    <p:extLst>
      <p:ext uri="{BB962C8B-B14F-4D97-AF65-F5344CB8AC3E}">
        <p14:creationId xmlns:p14="http://schemas.microsoft.com/office/powerpoint/2010/main" val="2142917243"/>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5B3F-95E7-4FD8-8ECB-5352D8C0ECE9}"/>
              </a:ext>
            </a:extLst>
          </p:cNvPr>
          <p:cNvSpPr>
            <a:spLocks noGrp="1"/>
          </p:cNvSpPr>
          <p:nvPr>
            <p:ph type="title"/>
          </p:nvPr>
        </p:nvSpPr>
        <p:spPr/>
        <p:txBody>
          <a:bodyPr/>
          <a:lstStyle/>
          <a:p>
            <a:r>
              <a:rPr lang="en-US" dirty="0"/>
              <a:t>Offline Classification Model (Accuracy minimal)</a:t>
            </a:r>
          </a:p>
        </p:txBody>
      </p:sp>
      <p:graphicFrame>
        <p:nvGraphicFramePr>
          <p:cNvPr id="6" name="Content Placeholder 5">
            <a:extLst>
              <a:ext uri="{FF2B5EF4-FFF2-40B4-BE49-F238E27FC236}">
                <a16:creationId xmlns:a16="http://schemas.microsoft.com/office/drawing/2014/main" id="{897CED1B-0318-4EE0-A8CC-67FAEDC541DA}"/>
              </a:ext>
            </a:extLst>
          </p:cNvPr>
          <p:cNvGraphicFramePr>
            <a:graphicFrameLocks noGrp="1"/>
          </p:cNvGraphicFramePr>
          <p:nvPr>
            <p:ph idx="1"/>
          </p:nvPr>
        </p:nvGraphicFramePr>
        <p:xfrm>
          <a:off x="855663" y="1862138"/>
          <a:ext cx="10725150" cy="4437062"/>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B0F8D26A-9A4F-42EF-8202-CEB238B56ED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9E18C04-AF1D-4E27-8952-D24038B537AA}"/>
              </a:ext>
            </a:extLst>
          </p:cNvPr>
          <p:cNvSpPr>
            <a:spLocks noGrp="1"/>
          </p:cNvSpPr>
          <p:nvPr>
            <p:ph type="ftr" sz="quarter" idx="11"/>
          </p:nvPr>
        </p:nvSpPr>
        <p:spPr/>
        <p:txBody>
          <a:bodyPr/>
          <a:lstStyle/>
          <a:p>
            <a:r>
              <a:rPr lang="en-US"/>
              <a:t>ACM SIGMOD 2019</a:t>
            </a:r>
          </a:p>
        </p:txBody>
      </p:sp>
      <p:sp>
        <p:nvSpPr>
          <p:cNvPr id="5" name="Slide Number Placeholder 4">
            <a:extLst>
              <a:ext uri="{FF2B5EF4-FFF2-40B4-BE49-F238E27FC236}">
                <a16:creationId xmlns:a16="http://schemas.microsoft.com/office/drawing/2014/main" id="{F0401253-BA89-48BE-94D1-BA5BF6745D7C}"/>
              </a:ext>
            </a:extLst>
          </p:cNvPr>
          <p:cNvSpPr>
            <a:spLocks noGrp="1"/>
          </p:cNvSpPr>
          <p:nvPr>
            <p:ph type="sldNum" sz="quarter" idx="12"/>
          </p:nvPr>
        </p:nvSpPr>
        <p:spPr/>
        <p:txBody>
          <a:bodyPr/>
          <a:lstStyle/>
          <a:p>
            <a:fld id="{0FFC6287-B86D-4992-B5FB-5E7DB9687DA9}" type="slidenum">
              <a:rPr lang="en-US" smtClean="0"/>
              <a:t>62</a:t>
            </a:fld>
            <a:endParaRPr lang="en-US"/>
          </a:p>
        </p:txBody>
      </p:sp>
    </p:spTree>
    <p:extLst>
      <p:ext uri="{BB962C8B-B14F-4D97-AF65-F5344CB8AC3E}">
        <p14:creationId xmlns:p14="http://schemas.microsoft.com/office/powerpoint/2010/main" val="2854077358"/>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3D6199-C659-43D8-B759-ED6210A2AE32}"/>
              </a:ext>
            </a:extLst>
          </p:cNvPr>
          <p:cNvSpPr>
            <a:spLocks noGrp="1"/>
          </p:cNvSpPr>
          <p:nvPr>
            <p:ph type="title"/>
          </p:nvPr>
        </p:nvSpPr>
        <p:spPr/>
        <p:txBody>
          <a:bodyPr/>
          <a:lstStyle/>
          <a:p>
            <a:r>
              <a:rPr lang="en-US" dirty="0"/>
              <a:t>End-to-End Recommendation</a:t>
            </a:r>
          </a:p>
        </p:txBody>
      </p:sp>
      <p:sp>
        <p:nvSpPr>
          <p:cNvPr id="2" name="Text Placeholder 1">
            <a:extLst>
              <a:ext uri="{FF2B5EF4-FFF2-40B4-BE49-F238E27FC236}">
                <a16:creationId xmlns:a16="http://schemas.microsoft.com/office/drawing/2014/main" id="{BF195B9D-3189-46FC-B5AF-DBD21A72F829}"/>
              </a:ext>
            </a:extLst>
          </p:cNvPr>
          <p:cNvSpPr>
            <a:spLocks noGrp="1"/>
          </p:cNvSpPr>
          <p:nvPr>
            <p:ph idx="1"/>
          </p:nvPr>
        </p:nvSpPr>
        <p:spPr>
          <a:xfrm>
            <a:off x="855008" y="1861967"/>
            <a:ext cx="10726460" cy="4760163"/>
          </a:xfrm>
        </p:spPr>
        <p:txBody>
          <a:bodyPr>
            <a:normAutofit/>
          </a:bodyPr>
          <a:lstStyle/>
          <a:p>
            <a:r>
              <a:rPr lang="en-US" dirty="0"/>
              <a:t>Baseline</a:t>
            </a:r>
          </a:p>
          <a:p>
            <a:pPr lvl="1"/>
            <a:r>
              <a:rPr lang="en-US" dirty="0" err="1"/>
              <a:t>Opt</a:t>
            </a:r>
            <a:r>
              <a:rPr lang="en-US" dirty="0"/>
              <a:t>: Optimizer’s estimated cost</a:t>
            </a:r>
          </a:p>
          <a:p>
            <a:pPr lvl="1"/>
            <a:r>
              <a:rPr lang="en-US" dirty="0" err="1"/>
              <a:t>OptTr</a:t>
            </a:r>
            <a:r>
              <a:rPr lang="en-US" dirty="0"/>
              <a:t>: Optimizer’s estimated cost with a threshold</a:t>
            </a:r>
          </a:p>
          <a:p>
            <a:r>
              <a:rPr lang="en-US" dirty="0"/>
              <a:t>Continuous tuning with up to 10 iterations</a:t>
            </a:r>
          </a:p>
          <a:p>
            <a:pPr lvl="1"/>
            <a:r>
              <a:rPr lang="en-US" dirty="0"/>
              <a:t>Tuning stops if a fixed point is reached</a:t>
            </a:r>
          </a:p>
          <a:p>
            <a:r>
              <a:rPr lang="en-US" dirty="0"/>
              <a:t>Model</a:t>
            </a:r>
          </a:p>
          <a:p>
            <a:pPr lvl="1"/>
            <a:r>
              <a:rPr lang="en-US" dirty="0"/>
              <a:t>Offline model is trained with all data collected offline</a:t>
            </a:r>
          </a:p>
          <a:p>
            <a:pPr lvl="1"/>
            <a:r>
              <a:rPr lang="en-US" dirty="0"/>
              <a:t>Adapt the offline model to new plans executed from prior iterations</a:t>
            </a:r>
          </a:p>
          <a:p>
            <a:r>
              <a:rPr lang="en-US" dirty="0"/>
              <a:t>Revert indexes upon query regression</a:t>
            </a:r>
          </a:p>
          <a:p>
            <a:pPr lvl="1"/>
            <a:r>
              <a:rPr lang="en-US" dirty="0"/>
              <a:t>Compare the execution cost after such indexes reverted</a:t>
            </a:r>
          </a:p>
        </p:txBody>
      </p:sp>
      <p:sp>
        <p:nvSpPr>
          <p:cNvPr id="4" name="Date Placeholder 3">
            <a:extLst>
              <a:ext uri="{FF2B5EF4-FFF2-40B4-BE49-F238E27FC236}">
                <a16:creationId xmlns:a16="http://schemas.microsoft.com/office/drawing/2014/main" id="{B508A000-811A-45F6-B83A-9917AE58CD3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49201DA-F9BB-4C87-9309-34028DAD8CBD}"/>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AE5A4C40-4A69-4E7E-AAA8-3E7EC601185C}"/>
              </a:ext>
            </a:extLst>
          </p:cNvPr>
          <p:cNvSpPr>
            <a:spLocks noGrp="1"/>
          </p:cNvSpPr>
          <p:nvPr>
            <p:ph type="sldNum" sz="quarter" idx="12"/>
          </p:nvPr>
        </p:nvSpPr>
        <p:spPr/>
        <p:txBody>
          <a:bodyPr/>
          <a:lstStyle/>
          <a:p>
            <a:fld id="{0FFC6287-B86D-4992-B5FB-5E7DB9687DA9}" type="slidenum">
              <a:rPr lang="en-US" smtClean="0"/>
              <a:t>63</a:t>
            </a:fld>
            <a:endParaRPr lang="en-US"/>
          </a:p>
        </p:txBody>
      </p:sp>
    </p:spTree>
    <p:extLst>
      <p:ext uri="{BB962C8B-B14F-4D97-AF65-F5344CB8AC3E}">
        <p14:creationId xmlns:p14="http://schemas.microsoft.com/office/powerpoint/2010/main" val="1952574636"/>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D82A68-4CDB-47A7-A82C-F7E1FF5DB7DA}"/>
              </a:ext>
            </a:extLst>
          </p:cNvPr>
          <p:cNvSpPr>
            <a:spLocks noGrp="1"/>
          </p:cNvSpPr>
          <p:nvPr>
            <p:ph type="title"/>
          </p:nvPr>
        </p:nvSpPr>
        <p:spPr/>
        <p:txBody>
          <a:bodyPr/>
          <a:lstStyle/>
          <a:p>
            <a:r>
              <a:rPr lang="en-US" dirty="0"/>
              <a:t>End-to-End Recommendation</a:t>
            </a:r>
          </a:p>
        </p:txBody>
      </p:sp>
      <p:sp>
        <p:nvSpPr>
          <p:cNvPr id="2" name="Text Placeholder 1">
            <a:extLst>
              <a:ext uri="{FF2B5EF4-FFF2-40B4-BE49-F238E27FC236}">
                <a16:creationId xmlns:a16="http://schemas.microsoft.com/office/drawing/2014/main" id="{C878A14E-2D85-4DC0-9ECC-2D81D8042D79}"/>
              </a:ext>
            </a:extLst>
          </p:cNvPr>
          <p:cNvSpPr>
            <a:spLocks noGrp="1"/>
          </p:cNvSpPr>
          <p:nvPr>
            <p:ph idx="1"/>
          </p:nvPr>
        </p:nvSpPr>
        <p:spPr/>
        <p:txBody>
          <a:bodyPr/>
          <a:lstStyle/>
          <a:p>
            <a:r>
              <a:rPr lang="en-US" dirty="0"/>
              <a:t>Similar or more improvement with less regressions </a:t>
            </a:r>
          </a:p>
        </p:txBody>
      </p:sp>
      <p:graphicFrame>
        <p:nvGraphicFramePr>
          <p:cNvPr id="5" name="Chart 4">
            <a:extLst>
              <a:ext uri="{FF2B5EF4-FFF2-40B4-BE49-F238E27FC236}">
                <a16:creationId xmlns:a16="http://schemas.microsoft.com/office/drawing/2014/main" id="{DCEC908C-8BE1-4462-8647-43757D583053}"/>
              </a:ext>
            </a:extLst>
          </p:cNvPr>
          <p:cNvGraphicFramePr>
            <a:graphicFrameLocks/>
          </p:cNvGraphicFramePr>
          <p:nvPr>
            <p:extLst>
              <p:ext uri="{D42A27DB-BD31-4B8C-83A1-F6EECF244321}">
                <p14:modId xmlns:p14="http://schemas.microsoft.com/office/powerpoint/2010/main" val="3850091337"/>
              </p:ext>
            </p:extLst>
          </p:nvPr>
        </p:nvGraphicFramePr>
        <p:xfrm>
          <a:off x="550862" y="2676524"/>
          <a:ext cx="11334749" cy="4040187"/>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0AA776C7-55EF-4534-960D-2F86966CB58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79A432B-B44F-450D-9C1B-B4CD2C0999FF}"/>
              </a:ext>
            </a:extLst>
          </p:cNvPr>
          <p:cNvSpPr>
            <a:spLocks noGrp="1"/>
          </p:cNvSpPr>
          <p:nvPr>
            <p:ph type="ftr" sz="quarter" idx="11"/>
          </p:nvPr>
        </p:nvSpPr>
        <p:spPr/>
        <p:txBody>
          <a:bodyPr/>
          <a:lstStyle/>
          <a:p>
            <a:r>
              <a:rPr lang="en-US"/>
              <a:t>ACM SIGMOD 2019</a:t>
            </a:r>
          </a:p>
        </p:txBody>
      </p:sp>
      <p:sp>
        <p:nvSpPr>
          <p:cNvPr id="7" name="Slide Number Placeholder 6">
            <a:extLst>
              <a:ext uri="{FF2B5EF4-FFF2-40B4-BE49-F238E27FC236}">
                <a16:creationId xmlns:a16="http://schemas.microsoft.com/office/drawing/2014/main" id="{03714E70-A0ED-404B-B115-C966A941BB00}"/>
              </a:ext>
            </a:extLst>
          </p:cNvPr>
          <p:cNvSpPr>
            <a:spLocks noGrp="1"/>
          </p:cNvSpPr>
          <p:nvPr>
            <p:ph type="sldNum" sz="quarter" idx="12"/>
          </p:nvPr>
        </p:nvSpPr>
        <p:spPr/>
        <p:txBody>
          <a:bodyPr/>
          <a:lstStyle/>
          <a:p>
            <a:fld id="{0FFC6287-B86D-4992-B5FB-5E7DB9687DA9}" type="slidenum">
              <a:rPr lang="en-US" smtClean="0"/>
              <a:t>64</a:t>
            </a:fld>
            <a:endParaRPr lang="en-US"/>
          </a:p>
        </p:txBody>
      </p:sp>
    </p:spTree>
    <p:extLst>
      <p:ext uri="{BB962C8B-B14F-4D97-AF65-F5344CB8AC3E}">
        <p14:creationId xmlns:p14="http://schemas.microsoft.com/office/powerpoint/2010/main" val="32736119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CEB8-B282-499C-B4F3-3E6CD6C09AFD}"/>
              </a:ext>
            </a:extLst>
          </p:cNvPr>
          <p:cNvSpPr>
            <a:spLocks noGrp="1"/>
          </p:cNvSpPr>
          <p:nvPr>
            <p:ph type="title"/>
          </p:nvPr>
        </p:nvSpPr>
        <p:spPr>
          <a:xfrm>
            <a:off x="855007" y="252507"/>
            <a:ext cx="10726460" cy="1351952"/>
          </a:xfrm>
        </p:spPr>
        <p:txBody>
          <a:bodyPr/>
          <a:lstStyle/>
          <a:p>
            <a:r>
              <a:rPr lang="en-US" dirty="0"/>
              <a:t>Can We Predict Query Regression Using ML?</a:t>
            </a:r>
          </a:p>
        </p:txBody>
      </p:sp>
      <p:sp>
        <p:nvSpPr>
          <p:cNvPr id="3" name="Content Placeholder 2">
            <a:extLst>
              <a:ext uri="{FF2B5EF4-FFF2-40B4-BE49-F238E27FC236}">
                <a16:creationId xmlns:a16="http://schemas.microsoft.com/office/drawing/2014/main" id="{3FBBECA4-AA69-47AF-A7DA-8E92A5C908A9}"/>
              </a:ext>
            </a:extLst>
          </p:cNvPr>
          <p:cNvSpPr>
            <a:spLocks noGrp="1"/>
          </p:cNvSpPr>
          <p:nvPr>
            <p:ph idx="1"/>
          </p:nvPr>
        </p:nvSpPr>
        <p:spPr>
          <a:xfrm>
            <a:off x="855007" y="1498266"/>
            <a:ext cx="10726460" cy="1400618"/>
          </a:xfrm>
        </p:spPr>
        <p:txBody>
          <a:bodyPr>
            <a:normAutofit lnSpcReduction="10000"/>
          </a:bodyPr>
          <a:lstStyle/>
          <a:p>
            <a:r>
              <a:rPr lang="en-US" dirty="0"/>
              <a:t>Setting: </a:t>
            </a:r>
            <a:r>
              <a:rPr lang="en-US" b="1" dirty="0"/>
              <a:t>Index Tuning Scenario</a:t>
            </a:r>
          </a:p>
          <a:p>
            <a:pPr lvl="1"/>
            <a:r>
              <a:rPr lang="en-US" dirty="0"/>
              <a:t>Same query, different index configurations, different plans</a:t>
            </a:r>
          </a:p>
          <a:p>
            <a:r>
              <a:rPr lang="en-US" dirty="0"/>
              <a:t>All other system parameters assumed to be identical</a:t>
            </a:r>
          </a:p>
        </p:txBody>
      </p:sp>
      <p:grpSp>
        <p:nvGrpSpPr>
          <p:cNvPr id="4" name="Group 3">
            <a:extLst>
              <a:ext uri="{FF2B5EF4-FFF2-40B4-BE49-F238E27FC236}">
                <a16:creationId xmlns:a16="http://schemas.microsoft.com/office/drawing/2014/main" id="{C0194337-E482-4C9E-9C59-555AF6F93F93}"/>
              </a:ext>
            </a:extLst>
          </p:cNvPr>
          <p:cNvGrpSpPr/>
          <p:nvPr/>
        </p:nvGrpSpPr>
        <p:grpSpPr>
          <a:xfrm>
            <a:off x="2451211" y="3512893"/>
            <a:ext cx="2685149" cy="1938992"/>
            <a:chOff x="1406184" y="2403382"/>
            <a:chExt cx="2685149" cy="1938992"/>
          </a:xfrm>
        </p:grpSpPr>
        <p:sp>
          <p:nvSpPr>
            <p:cNvPr id="5" name="TextBox 4">
              <a:extLst>
                <a:ext uri="{FF2B5EF4-FFF2-40B4-BE49-F238E27FC236}">
                  <a16:creationId xmlns:a16="http://schemas.microsoft.com/office/drawing/2014/main" id="{50C29CD6-F7F9-4EF3-8150-67B1CFEB44EC}"/>
                </a:ext>
              </a:extLst>
            </p:cNvPr>
            <p:cNvSpPr txBox="1"/>
            <p:nvPr/>
          </p:nvSpPr>
          <p:spPr>
            <a:xfrm>
              <a:off x="1406184" y="2403382"/>
              <a:ext cx="1137236" cy="369332"/>
            </a:xfrm>
            <a:prstGeom prst="rect">
              <a:avLst/>
            </a:prstGeom>
            <a:noFill/>
          </p:spPr>
          <p:txBody>
            <a:bodyPr wrap="square" rtlCol="0">
              <a:spAutoFit/>
            </a:bodyPr>
            <a:lstStyle/>
            <a:p>
              <a:pPr algn="ctr"/>
              <a:r>
                <a:rPr lang="en-US" dirty="0"/>
                <a:t>Query Q</a:t>
              </a:r>
            </a:p>
          </p:txBody>
        </p:sp>
        <p:grpSp>
          <p:nvGrpSpPr>
            <p:cNvPr id="6" name="Group 5">
              <a:extLst>
                <a:ext uri="{FF2B5EF4-FFF2-40B4-BE49-F238E27FC236}">
                  <a16:creationId xmlns:a16="http://schemas.microsoft.com/office/drawing/2014/main" id="{840583B2-4A59-42B7-9943-0B81316E434A}"/>
                </a:ext>
              </a:extLst>
            </p:cNvPr>
            <p:cNvGrpSpPr/>
            <p:nvPr/>
          </p:nvGrpSpPr>
          <p:grpSpPr>
            <a:xfrm>
              <a:off x="1529128" y="2896278"/>
              <a:ext cx="653777" cy="899979"/>
              <a:chOff x="3165189" y="2971777"/>
              <a:chExt cx="653777" cy="899979"/>
            </a:xfrm>
          </p:grpSpPr>
          <p:grpSp>
            <p:nvGrpSpPr>
              <p:cNvPr id="9" name="Group 8">
                <a:extLst>
                  <a:ext uri="{FF2B5EF4-FFF2-40B4-BE49-F238E27FC236}">
                    <a16:creationId xmlns:a16="http://schemas.microsoft.com/office/drawing/2014/main" id="{2B09F9D8-6A47-4D60-A765-E9790D140A5E}"/>
                  </a:ext>
                </a:extLst>
              </p:cNvPr>
              <p:cNvGrpSpPr/>
              <p:nvPr/>
            </p:nvGrpSpPr>
            <p:grpSpPr>
              <a:xfrm>
                <a:off x="3351390" y="2971777"/>
                <a:ext cx="467576" cy="525485"/>
                <a:chOff x="5326054" y="2197634"/>
                <a:chExt cx="781471" cy="690951"/>
              </a:xfrm>
            </p:grpSpPr>
            <p:sp>
              <p:nvSpPr>
                <p:cNvPr id="16" name="Oval 15">
                  <a:extLst>
                    <a:ext uri="{FF2B5EF4-FFF2-40B4-BE49-F238E27FC236}">
                      <a16:creationId xmlns:a16="http://schemas.microsoft.com/office/drawing/2014/main" id="{65FCB30D-3CE9-4C42-9E90-E2EBF45E90CF}"/>
                    </a:ext>
                  </a:extLst>
                </p:cNvPr>
                <p:cNvSpPr/>
                <p:nvPr/>
              </p:nvSpPr>
              <p:spPr>
                <a:xfrm>
                  <a:off x="5617029" y="2197634"/>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443A9B6-F600-490B-8177-084E5447AEFD}"/>
                    </a:ext>
                  </a:extLst>
                </p:cNvPr>
                <p:cNvSpPr/>
                <p:nvPr/>
              </p:nvSpPr>
              <p:spPr>
                <a:xfrm>
                  <a:off x="5900057"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0703895-877C-4011-A789-BC6F762E5EB2}"/>
                    </a:ext>
                  </a:extLst>
                </p:cNvPr>
                <p:cNvSpPr/>
                <p:nvPr/>
              </p:nvSpPr>
              <p:spPr>
                <a:xfrm>
                  <a:off x="5326054"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D027451C-7DE3-44E7-B2C8-22AB4564EAB3}"/>
                    </a:ext>
                  </a:extLst>
                </p:cNvPr>
                <p:cNvCxnSpPr>
                  <a:cxnSpLocks/>
                  <a:stCxn id="16" idx="4"/>
                  <a:endCxn id="18" idx="0"/>
                </p:cNvCxnSpPr>
                <p:nvPr/>
              </p:nvCxnSpPr>
              <p:spPr>
                <a:xfrm flipH="1">
                  <a:off x="5429788" y="2389734"/>
                  <a:ext cx="290975" cy="3067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0182365-DA6F-4AED-8BDF-86A4EBFFF84F}"/>
                    </a:ext>
                  </a:extLst>
                </p:cNvPr>
                <p:cNvCxnSpPr>
                  <a:cxnSpLocks/>
                  <a:stCxn id="16" idx="4"/>
                  <a:endCxn id="17" idx="0"/>
                </p:cNvCxnSpPr>
                <p:nvPr/>
              </p:nvCxnSpPr>
              <p:spPr>
                <a:xfrm>
                  <a:off x="5720763" y="2389734"/>
                  <a:ext cx="283028" cy="30675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BCA58180-E40F-4DB2-B361-C90F25C4F3AC}"/>
                  </a:ext>
                </a:extLst>
              </p:cNvPr>
              <p:cNvGrpSpPr/>
              <p:nvPr/>
            </p:nvGrpSpPr>
            <p:grpSpPr>
              <a:xfrm>
                <a:off x="3165189" y="3346271"/>
                <a:ext cx="467576" cy="525485"/>
                <a:chOff x="5326054" y="2197634"/>
                <a:chExt cx="781471" cy="690951"/>
              </a:xfrm>
            </p:grpSpPr>
            <p:sp>
              <p:nvSpPr>
                <p:cNvPr id="11" name="Oval 10">
                  <a:extLst>
                    <a:ext uri="{FF2B5EF4-FFF2-40B4-BE49-F238E27FC236}">
                      <a16:creationId xmlns:a16="http://schemas.microsoft.com/office/drawing/2014/main" id="{660610F5-AAC3-4936-AEC9-F7C03952DFB0}"/>
                    </a:ext>
                  </a:extLst>
                </p:cNvPr>
                <p:cNvSpPr/>
                <p:nvPr/>
              </p:nvSpPr>
              <p:spPr>
                <a:xfrm>
                  <a:off x="5617029" y="2197634"/>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24CD566-DDC1-4695-BF51-C08FEB2926E4}"/>
                    </a:ext>
                  </a:extLst>
                </p:cNvPr>
                <p:cNvSpPr/>
                <p:nvPr/>
              </p:nvSpPr>
              <p:spPr>
                <a:xfrm>
                  <a:off x="5900057"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1767BE4-63C9-4F72-8ED8-C3234E9BC917}"/>
                    </a:ext>
                  </a:extLst>
                </p:cNvPr>
                <p:cNvSpPr/>
                <p:nvPr/>
              </p:nvSpPr>
              <p:spPr>
                <a:xfrm>
                  <a:off x="5326054"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C11E8B3-1FBE-453C-A271-4FCCF931AEFE}"/>
                    </a:ext>
                  </a:extLst>
                </p:cNvPr>
                <p:cNvCxnSpPr>
                  <a:cxnSpLocks/>
                  <a:stCxn id="11" idx="4"/>
                  <a:endCxn id="13" idx="0"/>
                </p:cNvCxnSpPr>
                <p:nvPr/>
              </p:nvCxnSpPr>
              <p:spPr>
                <a:xfrm flipH="1">
                  <a:off x="5429788" y="2389734"/>
                  <a:ext cx="290975" cy="3067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DDD38A-B15B-4325-BED3-18EC474A8086}"/>
                    </a:ext>
                  </a:extLst>
                </p:cNvPr>
                <p:cNvCxnSpPr>
                  <a:cxnSpLocks/>
                  <a:stCxn id="11" idx="4"/>
                  <a:endCxn id="12" idx="0"/>
                </p:cNvCxnSpPr>
                <p:nvPr/>
              </p:nvCxnSpPr>
              <p:spPr>
                <a:xfrm>
                  <a:off x="5720763" y="2389734"/>
                  <a:ext cx="283028" cy="306751"/>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7" name="TextBox 6">
              <a:extLst>
                <a:ext uri="{FF2B5EF4-FFF2-40B4-BE49-F238E27FC236}">
                  <a16:creationId xmlns:a16="http://schemas.microsoft.com/office/drawing/2014/main" id="{C29CB191-DF58-43EC-9E27-B431D73E4DE0}"/>
                </a:ext>
              </a:extLst>
            </p:cNvPr>
            <p:cNvSpPr txBox="1"/>
            <p:nvPr/>
          </p:nvSpPr>
          <p:spPr>
            <a:xfrm>
              <a:off x="1406184" y="3876358"/>
              <a:ext cx="1137236" cy="369332"/>
            </a:xfrm>
            <a:prstGeom prst="rect">
              <a:avLst/>
            </a:prstGeom>
            <a:noFill/>
          </p:spPr>
          <p:txBody>
            <a:bodyPr wrap="square" rtlCol="0">
              <a:spAutoFit/>
            </a:bodyPr>
            <a:lstStyle/>
            <a:p>
              <a:pPr algn="ctr"/>
              <a:r>
                <a:rPr lang="en-US" dirty="0" err="1"/>
                <a:t>P</a:t>
              </a:r>
              <a:r>
                <a:rPr lang="en-US" baseline="-25000" dirty="0" err="1"/>
                <a:t>current</a:t>
              </a:r>
              <a:endParaRPr lang="en-US" baseline="-25000" dirty="0"/>
            </a:p>
          </p:txBody>
        </p:sp>
        <p:sp>
          <p:nvSpPr>
            <p:cNvPr id="8" name="TextBox 7">
              <a:extLst>
                <a:ext uri="{FF2B5EF4-FFF2-40B4-BE49-F238E27FC236}">
                  <a16:creationId xmlns:a16="http://schemas.microsoft.com/office/drawing/2014/main" id="{290DAD8B-B2EF-401E-8268-6E3DE0F7526D}"/>
                </a:ext>
              </a:extLst>
            </p:cNvPr>
            <p:cNvSpPr txBox="1"/>
            <p:nvPr/>
          </p:nvSpPr>
          <p:spPr>
            <a:xfrm>
              <a:off x="2512193" y="2588048"/>
              <a:ext cx="1579140" cy="1754326"/>
            </a:xfrm>
            <a:prstGeom prst="rect">
              <a:avLst/>
            </a:prstGeom>
            <a:noFill/>
          </p:spPr>
          <p:txBody>
            <a:bodyPr wrap="square" rtlCol="0">
              <a:spAutoFit/>
            </a:bodyPr>
            <a:lstStyle/>
            <a:p>
              <a:r>
                <a:rPr lang="en-US" b="1" dirty="0">
                  <a:solidFill>
                    <a:schemeClr val="accent2">
                      <a:lumMod val="75000"/>
                    </a:schemeClr>
                  </a:solidFill>
                </a:rPr>
                <a:t>Optimizer estimated cost: 100</a:t>
              </a:r>
            </a:p>
            <a:p>
              <a:endParaRPr lang="en-US" b="1" dirty="0"/>
            </a:p>
            <a:p>
              <a:r>
                <a:rPr lang="en-US" b="1" dirty="0">
                  <a:solidFill>
                    <a:schemeClr val="accent5">
                      <a:lumMod val="75000"/>
                    </a:schemeClr>
                  </a:solidFill>
                </a:rPr>
                <a:t>Execution cost: 10</a:t>
              </a:r>
            </a:p>
          </p:txBody>
        </p:sp>
      </p:grpSp>
      <p:grpSp>
        <p:nvGrpSpPr>
          <p:cNvPr id="21" name="Group 20">
            <a:extLst>
              <a:ext uri="{FF2B5EF4-FFF2-40B4-BE49-F238E27FC236}">
                <a16:creationId xmlns:a16="http://schemas.microsoft.com/office/drawing/2014/main" id="{C29AD3EE-B8C3-4B66-86A5-9D66B2C89D9E}"/>
              </a:ext>
            </a:extLst>
          </p:cNvPr>
          <p:cNvGrpSpPr/>
          <p:nvPr/>
        </p:nvGrpSpPr>
        <p:grpSpPr>
          <a:xfrm>
            <a:off x="6503350" y="3422843"/>
            <a:ext cx="2656018" cy="2322986"/>
            <a:chOff x="5858399" y="2481053"/>
            <a:chExt cx="2542677" cy="2322986"/>
          </a:xfrm>
        </p:grpSpPr>
        <p:grpSp>
          <p:nvGrpSpPr>
            <p:cNvPr id="22" name="Group 21">
              <a:extLst>
                <a:ext uri="{FF2B5EF4-FFF2-40B4-BE49-F238E27FC236}">
                  <a16:creationId xmlns:a16="http://schemas.microsoft.com/office/drawing/2014/main" id="{47853898-914A-49CB-AB81-0796F91661AD}"/>
                </a:ext>
              </a:extLst>
            </p:cNvPr>
            <p:cNvGrpSpPr/>
            <p:nvPr/>
          </p:nvGrpSpPr>
          <p:grpSpPr>
            <a:xfrm>
              <a:off x="5858399" y="2481053"/>
              <a:ext cx="1221205" cy="1811400"/>
              <a:chOff x="6374782" y="2403382"/>
              <a:chExt cx="1221205" cy="1811400"/>
            </a:xfrm>
          </p:grpSpPr>
          <p:sp>
            <p:nvSpPr>
              <p:cNvPr id="24" name="TextBox 23">
                <a:extLst>
                  <a:ext uri="{FF2B5EF4-FFF2-40B4-BE49-F238E27FC236}">
                    <a16:creationId xmlns:a16="http://schemas.microsoft.com/office/drawing/2014/main" id="{3782BCDE-47EB-45E9-8D16-0FAD011CCD48}"/>
                  </a:ext>
                </a:extLst>
              </p:cNvPr>
              <p:cNvSpPr txBox="1"/>
              <p:nvPr/>
            </p:nvSpPr>
            <p:spPr>
              <a:xfrm>
                <a:off x="6374782" y="2403382"/>
                <a:ext cx="1137236" cy="369332"/>
              </a:xfrm>
              <a:prstGeom prst="rect">
                <a:avLst/>
              </a:prstGeom>
              <a:noFill/>
            </p:spPr>
            <p:txBody>
              <a:bodyPr wrap="square" rtlCol="0">
                <a:spAutoFit/>
              </a:bodyPr>
              <a:lstStyle/>
              <a:p>
                <a:pPr algn="ctr"/>
                <a:r>
                  <a:rPr lang="en-US" dirty="0"/>
                  <a:t>Query Q</a:t>
                </a:r>
              </a:p>
            </p:txBody>
          </p:sp>
          <p:grpSp>
            <p:nvGrpSpPr>
              <p:cNvPr id="25" name="Group 24">
                <a:extLst>
                  <a:ext uri="{FF2B5EF4-FFF2-40B4-BE49-F238E27FC236}">
                    <a16:creationId xmlns:a16="http://schemas.microsoft.com/office/drawing/2014/main" id="{97C2C122-D8D6-4F5A-9F62-D8B58B80D410}"/>
                  </a:ext>
                </a:extLst>
              </p:cNvPr>
              <p:cNvGrpSpPr/>
              <p:nvPr/>
            </p:nvGrpSpPr>
            <p:grpSpPr>
              <a:xfrm>
                <a:off x="6683927" y="2896278"/>
                <a:ext cx="639297" cy="898016"/>
                <a:chOff x="8211408" y="2989931"/>
                <a:chExt cx="639297" cy="898016"/>
              </a:xfrm>
            </p:grpSpPr>
            <p:grpSp>
              <p:nvGrpSpPr>
                <p:cNvPr id="27" name="Group 26">
                  <a:extLst>
                    <a:ext uri="{FF2B5EF4-FFF2-40B4-BE49-F238E27FC236}">
                      <a16:creationId xmlns:a16="http://schemas.microsoft.com/office/drawing/2014/main" id="{1205E1F2-F881-4EFE-A8FD-E3FBCA9327D0}"/>
                    </a:ext>
                  </a:extLst>
                </p:cNvPr>
                <p:cNvGrpSpPr/>
                <p:nvPr/>
              </p:nvGrpSpPr>
              <p:grpSpPr>
                <a:xfrm>
                  <a:off x="8211408" y="2989931"/>
                  <a:ext cx="467576" cy="525485"/>
                  <a:chOff x="5326054" y="2197634"/>
                  <a:chExt cx="781471" cy="690951"/>
                </a:xfrm>
              </p:grpSpPr>
              <p:sp>
                <p:nvSpPr>
                  <p:cNvPr id="34" name="Oval 33">
                    <a:extLst>
                      <a:ext uri="{FF2B5EF4-FFF2-40B4-BE49-F238E27FC236}">
                        <a16:creationId xmlns:a16="http://schemas.microsoft.com/office/drawing/2014/main" id="{37F7235D-03DC-4D7D-9425-6CE4387B2A21}"/>
                      </a:ext>
                    </a:extLst>
                  </p:cNvPr>
                  <p:cNvSpPr/>
                  <p:nvPr/>
                </p:nvSpPr>
                <p:spPr>
                  <a:xfrm>
                    <a:off x="5617029" y="2197634"/>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55C5D62-49C7-440C-BB05-5BC8CDE05606}"/>
                      </a:ext>
                    </a:extLst>
                  </p:cNvPr>
                  <p:cNvSpPr/>
                  <p:nvPr/>
                </p:nvSpPr>
                <p:spPr>
                  <a:xfrm>
                    <a:off x="5900057"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B8CF192-03F1-4F2C-A6B2-4DEAC3C867C0}"/>
                      </a:ext>
                    </a:extLst>
                  </p:cNvPr>
                  <p:cNvSpPr/>
                  <p:nvPr/>
                </p:nvSpPr>
                <p:spPr>
                  <a:xfrm>
                    <a:off x="5326054"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A03E03D9-48B8-4E62-B9E3-82119C2A4E4C}"/>
                      </a:ext>
                    </a:extLst>
                  </p:cNvPr>
                  <p:cNvCxnSpPr>
                    <a:cxnSpLocks/>
                    <a:stCxn id="34" idx="4"/>
                    <a:endCxn id="36" idx="0"/>
                  </p:cNvCxnSpPr>
                  <p:nvPr/>
                </p:nvCxnSpPr>
                <p:spPr>
                  <a:xfrm flipH="1">
                    <a:off x="5429788" y="2389734"/>
                    <a:ext cx="290975" cy="3067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752D8C-0E28-4BD8-806E-C954995A784D}"/>
                      </a:ext>
                    </a:extLst>
                  </p:cNvPr>
                  <p:cNvCxnSpPr>
                    <a:cxnSpLocks/>
                    <a:stCxn id="34" idx="4"/>
                    <a:endCxn id="35" idx="0"/>
                  </p:cNvCxnSpPr>
                  <p:nvPr/>
                </p:nvCxnSpPr>
                <p:spPr>
                  <a:xfrm>
                    <a:off x="5720763" y="2389734"/>
                    <a:ext cx="283028" cy="30675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7DA9F3C7-70F4-4E49-8542-EBCF255E098F}"/>
                    </a:ext>
                  </a:extLst>
                </p:cNvPr>
                <p:cNvGrpSpPr/>
                <p:nvPr/>
              </p:nvGrpSpPr>
              <p:grpSpPr>
                <a:xfrm>
                  <a:off x="8383129" y="3362462"/>
                  <a:ext cx="467576" cy="525485"/>
                  <a:chOff x="5326054" y="2197634"/>
                  <a:chExt cx="781471" cy="690951"/>
                </a:xfrm>
              </p:grpSpPr>
              <p:sp>
                <p:nvSpPr>
                  <p:cNvPr id="29" name="Oval 28">
                    <a:extLst>
                      <a:ext uri="{FF2B5EF4-FFF2-40B4-BE49-F238E27FC236}">
                        <a16:creationId xmlns:a16="http://schemas.microsoft.com/office/drawing/2014/main" id="{7D834D6A-F4DD-447A-8F37-5E496AE02097}"/>
                      </a:ext>
                    </a:extLst>
                  </p:cNvPr>
                  <p:cNvSpPr/>
                  <p:nvPr/>
                </p:nvSpPr>
                <p:spPr>
                  <a:xfrm>
                    <a:off x="5617029" y="2197634"/>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3B6B2B7-61C8-4147-B7CE-3F560EE4A66E}"/>
                      </a:ext>
                    </a:extLst>
                  </p:cNvPr>
                  <p:cNvSpPr/>
                  <p:nvPr/>
                </p:nvSpPr>
                <p:spPr>
                  <a:xfrm>
                    <a:off x="5900057"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EAABA384-2C4E-49CD-A1C0-19EB4DC4647E}"/>
                      </a:ext>
                    </a:extLst>
                  </p:cNvPr>
                  <p:cNvSpPr/>
                  <p:nvPr/>
                </p:nvSpPr>
                <p:spPr>
                  <a:xfrm>
                    <a:off x="5326054" y="2696485"/>
                    <a:ext cx="207468" cy="1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611BEF44-46B3-4D39-A4B0-49BF1EB7221D}"/>
                      </a:ext>
                    </a:extLst>
                  </p:cNvPr>
                  <p:cNvCxnSpPr>
                    <a:cxnSpLocks/>
                    <a:stCxn id="29" idx="4"/>
                    <a:endCxn id="31" idx="0"/>
                  </p:cNvCxnSpPr>
                  <p:nvPr/>
                </p:nvCxnSpPr>
                <p:spPr>
                  <a:xfrm flipH="1">
                    <a:off x="5429788" y="2389734"/>
                    <a:ext cx="290975" cy="3067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C946DF7-5A07-4183-B5E9-62A67CC295BA}"/>
                      </a:ext>
                    </a:extLst>
                  </p:cNvPr>
                  <p:cNvCxnSpPr>
                    <a:cxnSpLocks/>
                    <a:stCxn id="29" idx="4"/>
                    <a:endCxn id="30" idx="0"/>
                  </p:cNvCxnSpPr>
                  <p:nvPr/>
                </p:nvCxnSpPr>
                <p:spPr>
                  <a:xfrm>
                    <a:off x="5720763" y="2389734"/>
                    <a:ext cx="283028" cy="306751"/>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26" name="TextBox 25">
                <a:extLst>
                  <a:ext uri="{FF2B5EF4-FFF2-40B4-BE49-F238E27FC236}">
                    <a16:creationId xmlns:a16="http://schemas.microsoft.com/office/drawing/2014/main" id="{D6FD143B-7141-49A0-B10F-AAA31BA82458}"/>
                  </a:ext>
                </a:extLst>
              </p:cNvPr>
              <p:cNvSpPr txBox="1"/>
              <p:nvPr/>
            </p:nvSpPr>
            <p:spPr>
              <a:xfrm>
                <a:off x="6458751" y="3845450"/>
                <a:ext cx="1137236" cy="369332"/>
              </a:xfrm>
              <a:prstGeom prst="rect">
                <a:avLst/>
              </a:prstGeom>
              <a:noFill/>
            </p:spPr>
            <p:txBody>
              <a:bodyPr wrap="square" rtlCol="0">
                <a:spAutoFit/>
              </a:bodyPr>
              <a:lstStyle/>
              <a:p>
                <a:pPr algn="ctr"/>
                <a:r>
                  <a:rPr lang="en-US" dirty="0" err="1"/>
                  <a:t>P</a:t>
                </a:r>
                <a:r>
                  <a:rPr lang="en-US" baseline="-25000" dirty="0" err="1"/>
                  <a:t>new</a:t>
                </a:r>
                <a:endParaRPr lang="en-US" baseline="-25000" dirty="0"/>
              </a:p>
            </p:txBody>
          </p:sp>
        </p:grpSp>
        <p:sp>
          <p:nvSpPr>
            <p:cNvPr id="23" name="TextBox 22">
              <a:extLst>
                <a:ext uri="{FF2B5EF4-FFF2-40B4-BE49-F238E27FC236}">
                  <a16:creationId xmlns:a16="http://schemas.microsoft.com/office/drawing/2014/main" id="{F140B4D0-6CDB-4857-8EA4-A544E389B925}"/>
                </a:ext>
              </a:extLst>
            </p:cNvPr>
            <p:cNvSpPr txBox="1"/>
            <p:nvPr/>
          </p:nvSpPr>
          <p:spPr>
            <a:xfrm>
              <a:off x="6821936" y="2772714"/>
              <a:ext cx="1579140" cy="2031325"/>
            </a:xfrm>
            <a:prstGeom prst="rect">
              <a:avLst/>
            </a:prstGeom>
            <a:noFill/>
          </p:spPr>
          <p:txBody>
            <a:bodyPr wrap="square" rtlCol="0">
              <a:spAutoFit/>
            </a:bodyPr>
            <a:lstStyle/>
            <a:p>
              <a:r>
                <a:rPr lang="en-US" b="1" dirty="0">
                  <a:solidFill>
                    <a:schemeClr val="accent2">
                      <a:lumMod val="75000"/>
                    </a:schemeClr>
                  </a:solidFill>
                </a:rPr>
                <a:t>Optimizer estimated cost: 50</a:t>
              </a:r>
            </a:p>
            <a:p>
              <a:endParaRPr lang="en-US" b="1" dirty="0">
                <a:solidFill>
                  <a:schemeClr val="accent2">
                    <a:lumMod val="75000"/>
                  </a:schemeClr>
                </a:solidFill>
              </a:endParaRPr>
            </a:p>
            <a:p>
              <a:r>
                <a:rPr lang="en-US" b="1" dirty="0">
                  <a:solidFill>
                    <a:schemeClr val="accent5">
                      <a:lumMod val="75000"/>
                    </a:schemeClr>
                  </a:solidFill>
                </a:rPr>
                <a:t>Execution cost: ?</a:t>
              </a:r>
            </a:p>
            <a:p>
              <a:endParaRPr lang="en-US" b="1" dirty="0"/>
            </a:p>
          </p:txBody>
        </p:sp>
      </p:grpSp>
      <p:sp>
        <p:nvSpPr>
          <p:cNvPr id="40" name="Content Placeholder 2">
            <a:extLst>
              <a:ext uri="{FF2B5EF4-FFF2-40B4-BE49-F238E27FC236}">
                <a16:creationId xmlns:a16="http://schemas.microsoft.com/office/drawing/2014/main" id="{F0C0EA5F-13B3-45E4-B277-7CC5DF0A0599}"/>
              </a:ext>
            </a:extLst>
          </p:cNvPr>
          <p:cNvSpPr txBox="1">
            <a:spLocks/>
          </p:cNvSpPr>
          <p:nvPr/>
        </p:nvSpPr>
        <p:spPr>
          <a:xfrm>
            <a:off x="924164" y="5161945"/>
            <a:ext cx="10726460" cy="1400618"/>
          </a:xfrm>
          <a:prstGeom prst="rect">
            <a:avLst/>
          </a:prstGeom>
        </p:spPr>
        <p:txBody>
          <a:bodyPr vert="horz" lIns="91440" tIns="45720" rIns="91440" bIns="45720" rtlCol="0">
            <a:normAutofit/>
          </a:bodyPr>
          <a:lst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a:lstStyle>
          <a:p>
            <a:pPr marL="0" indent="0">
              <a:buNone/>
            </a:pPr>
            <a:endParaRPr lang="en-US" dirty="0"/>
          </a:p>
          <a:p>
            <a:pPr marL="0" indent="0">
              <a:buNone/>
            </a:pPr>
            <a:endParaRPr lang="en-US" dirty="0"/>
          </a:p>
        </p:txBody>
      </p:sp>
      <p:sp>
        <p:nvSpPr>
          <p:cNvPr id="39" name="Date Placeholder 38">
            <a:extLst>
              <a:ext uri="{FF2B5EF4-FFF2-40B4-BE49-F238E27FC236}">
                <a16:creationId xmlns:a16="http://schemas.microsoft.com/office/drawing/2014/main" id="{ED8B3B7F-02C9-4D72-847A-B2234CE00991}"/>
              </a:ext>
            </a:extLst>
          </p:cNvPr>
          <p:cNvSpPr>
            <a:spLocks noGrp="1"/>
          </p:cNvSpPr>
          <p:nvPr>
            <p:ph type="dt" sz="half" idx="10"/>
          </p:nvPr>
        </p:nvSpPr>
        <p:spPr/>
        <p:txBody>
          <a:bodyPr/>
          <a:lstStyle/>
          <a:p>
            <a:endParaRPr lang="en-US"/>
          </a:p>
        </p:txBody>
      </p:sp>
      <p:sp>
        <p:nvSpPr>
          <p:cNvPr id="41" name="Footer Placeholder 40">
            <a:extLst>
              <a:ext uri="{FF2B5EF4-FFF2-40B4-BE49-F238E27FC236}">
                <a16:creationId xmlns:a16="http://schemas.microsoft.com/office/drawing/2014/main" id="{637A8599-DDC7-4785-B2D2-18D15F6FCB7F}"/>
              </a:ext>
            </a:extLst>
          </p:cNvPr>
          <p:cNvSpPr>
            <a:spLocks noGrp="1"/>
          </p:cNvSpPr>
          <p:nvPr>
            <p:ph type="ftr" sz="quarter" idx="11"/>
          </p:nvPr>
        </p:nvSpPr>
        <p:spPr/>
        <p:txBody>
          <a:bodyPr/>
          <a:lstStyle/>
          <a:p>
            <a:r>
              <a:rPr lang="en-US"/>
              <a:t>ACM SIGMOD 2019</a:t>
            </a:r>
          </a:p>
        </p:txBody>
      </p:sp>
      <p:sp>
        <p:nvSpPr>
          <p:cNvPr id="42" name="Slide Number Placeholder 41">
            <a:extLst>
              <a:ext uri="{FF2B5EF4-FFF2-40B4-BE49-F238E27FC236}">
                <a16:creationId xmlns:a16="http://schemas.microsoft.com/office/drawing/2014/main" id="{D9D282C6-2756-4AEA-B69F-516CC0D19C43}"/>
              </a:ext>
            </a:extLst>
          </p:cNvPr>
          <p:cNvSpPr>
            <a:spLocks noGrp="1"/>
          </p:cNvSpPr>
          <p:nvPr>
            <p:ph type="sldNum" sz="quarter" idx="12"/>
          </p:nvPr>
        </p:nvSpPr>
        <p:spPr/>
        <p:txBody>
          <a:bodyPr/>
          <a:lstStyle/>
          <a:p>
            <a:fld id="{0FFC6287-B86D-4992-B5FB-5E7DB9687DA9}" type="slidenum">
              <a:rPr lang="en-US" smtClean="0"/>
              <a:t>7</a:t>
            </a:fld>
            <a:endParaRPr lang="en-US"/>
          </a:p>
        </p:txBody>
      </p:sp>
      <p:sp>
        <p:nvSpPr>
          <p:cNvPr id="44" name="TextBox 43">
            <a:extLst>
              <a:ext uri="{FF2B5EF4-FFF2-40B4-BE49-F238E27FC236}">
                <a16:creationId xmlns:a16="http://schemas.microsoft.com/office/drawing/2014/main" id="{76818D12-4B06-4700-8C47-1210FEC52AE4}"/>
              </a:ext>
            </a:extLst>
          </p:cNvPr>
          <p:cNvSpPr txBox="1"/>
          <p:nvPr/>
        </p:nvSpPr>
        <p:spPr>
          <a:xfrm>
            <a:off x="3503492" y="5745176"/>
            <a:ext cx="4601003" cy="400110"/>
          </a:xfrm>
          <a:prstGeom prst="rect">
            <a:avLst/>
          </a:prstGeom>
          <a:noFill/>
        </p:spPr>
        <p:txBody>
          <a:bodyPr wrap="none" rtlCol="0">
            <a:spAutoFit/>
          </a:bodyPr>
          <a:lstStyle/>
          <a:p>
            <a:r>
              <a:rPr lang="en-US" sz="2000" dirty="0"/>
              <a:t>Is </a:t>
            </a:r>
            <a:r>
              <a:rPr lang="en-US" sz="2000" dirty="0" err="1"/>
              <a:t>P</a:t>
            </a:r>
            <a:r>
              <a:rPr lang="en-US" sz="2000" baseline="-25000" dirty="0" err="1"/>
              <a:t>new</a:t>
            </a:r>
            <a:r>
              <a:rPr lang="en-US" sz="2000" dirty="0"/>
              <a:t> a regression compared with </a:t>
            </a:r>
            <a:r>
              <a:rPr lang="en-US" sz="2000" dirty="0" err="1"/>
              <a:t>P</a:t>
            </a:r>
            <a:r>
              <a:rPr lang="en-US" sz="2000" baseline="-25000" dirty="0" err="1"/>
              <a:t>current</a:t>
            </a:r>
            <a:r>
              <a:rPr lang="en-US" sz="2000" dirty="0"/>
              <a:t>?</a:t>
            </a:r>
          </a:p>
        </p:txBody>
      </p:sp>
    </p:spTree>
    <p:extLst>
      <p:ext uri="{BB962C8B-B14F-4D97-AF65-F5344CB8AC3E}">
        <p14:creationId xmlns:p14="http://schemas.microsoft.com/office/powerpoint/2010/main" val="715185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F29DC-3CEA-43A1-B2C0-608379CC06FA}"/>
              </a:ext>
            </a:extLst>
          </p:cNvPr>
          <p:cNvSpPr>
            <a:spLocks noGrp="1"/>
          </p:cNvSpPr>
          <p:nvPr>
            <p:ph type="title"/>
          </p:nvPr>
        </p:nvSpPr>
        <p:spPr/>
        <p:txBody>
          <a:bodyPr/>
          <a:lstStyle/>
          <a:p>
            <a:r>
              <a:rPr lang="en-US" dirty="0"/>
              <a:t>Regression Detection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F422DE-A9AD-4C44-AB5C-D2DF6A06626C}"/>
                  </a:ext>
                </a:extLst>
              </p:cNvPr>
              <p:cNvSpPr>
                <a:spLocks noGrp="1"/>
              </p:cNvSpPr>
              <p:nvPr>
                <p:ph idx="1"/>
              </p:nvPr>
            </p:nvSpPr>
            <p:spPr>
              <a:xfrm>
                <a:off x="855007" y="1724346"/>
                <a:ext cx="11347237" cy="4437962"/>
              </a:xfrm>
            </p:spPr>
            <p:txBody>
              <a:bodyPr>
                <a:normAutofit/>
              </a:bodyPr>
              <a:lstStyle/>
              <a:p>
                <a:pPr marL="0" indent="0">
                  <a:buNone/>
                </a:pPr>
                <a:r>
                  <a:rPr lang="en-US" sz="2800" b="1" dirty="0"/>
                  <a:t>Regression</a:t>
                </a:r>
                <a:r>
                  <a:rPr lang="en-US" sz="2800" dirty="0"/>
                  <a:t>: </a:t>
                </a:r>
                <a14:m>
                  <m:oMath xmlns:m="http://schemas.openxmlformats.org/officeDocument/2006/math">
                    <m:r>
                      <a:rPr lang="en-US" sz="2800" i="1" smtClean="0">
                        <a:latin typeface="Cambria Math" panose="02040503050406030204" pitchFamily="18" charset="0"/>
                      </a:rPr>
                      <m:t>𝐸𝑥𝑒𝑐𝑢𝑡𝑖𝑜𝑛</m:t>
                    </m:r>
                    <m:r>
                      <a:rPr lang="en-US" sz="2800" i="1" smtClean="0">
                        <a:latin typeface="Cambria Math" panose="02040503050406030204" pitchFamily="18" charset="0"/>
                      </a:rPr>
                      <m:t> </m:t>
                    </m:r>
                    <m:r>
                      <a:rPr lang="en-US" sz="2800" i="1">
                        <a:latin typeface="Cambria Math" panose="02040503050406030204" pitchFamily="18" charset="0"/>
                      </a:rPr>
                      <m:t>𝐶𝑜𝑠𝑡</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a:rPr lang="en-US" sz="2800" i="1">
                                <a:latin typeface="Cambria Math" panose="02040503050406030204" pitchFamily="18" charset="0"/>
                              </a:rPr>
                              <m:t>𝑛𝑒𝑤</m:t>
                            </m:r>
                          </m:sub>
                        </m:sSub>
                      </m:e>
                    </m:d>
                    <m:r>
                      <a:rPr lang="en-US" sz="2800" i="1">
                        <a:latin typeface="Cambria Math" panose="02040503050406030204" pitchFamily="18" charset="0"/>
                      </a:rPr>
                      <m:t>≥</m:t>
                    </m:r>
                    <m:d>
                      <m:dPr>
                        <m:ctrlPr>
                          <a:rPr lang="en-US" sz="2800" i="1">
                            <a:latin typeface="Cambria Math" panose="02040503050406030204" pitchFamily="18" charset="0"/>
                          </a:rPr>
                        </m:ctrlPr>
                      </m:dPr>
                      <m:e>
                        <m:r>
                          <a:rPr lang="en-US" sz="2800" i="1">
                            <a:latin typeface="Cambria Math" panose="02040503050406030204" pitchFamily="18" charset="0"/>
                          </a:rPr>
                          <m:t>1+</m:t>
                        </m:r>
                        <m:r>
                          <a:rPr lang="en-US" sz="2800" i="1">
                            <a:latin typeface="Cambria Math" panose="02040503050406030204" pitchFamily="18" charset="0"/>
                          </a:rPr>
                          <m:t>𝜆</m:t>
                        </m:r>
                      </m:e>
                    </m:d>
                    <m:r>
                      <a:rPr lang="en-US" sz="2800" i="1">
                        <a:latin typeface="Cambria Math" panose="02040503050406030204" pitchFamily="18" charset="0"/>
                      </a:rPr>
                      <m:t>⋅</m:t>
                    </m:r>
                    <m:r>
                      <a:rPr lang="en-US" sz="2800" i="1" smtClean="0">
                        <a:latin typeface="Cambria Math" panose="02040503050406030204" pitchFamily="18" charset="0"/>
                      </a:rPr>
                      <m:t>𝐸𝑥𝑒𝑐𝑢𝑡𝑖𝑜𝑛</m:t>
                    </m:r>
                    <m:r>
                      <a:rPr lang="en-US" sz="2800" i="1" smtClean="0">
                        <a:latin typeface="Cambria Math" panose="02040503050406030204" pitchFamily="18" charset="0"/>
                      </a:rPr>
                      <m:t> </m:t>
                    </m:r>
                    <m:r>
                      <a:rPr lang="en-US" sz="2800" i="1">
                        <a:latin typeface="Cambria Math" panose="02040503050406030204" pitchFamily="18" charset="0"/>
                      </a:rPr>
                      <m:t>𝐶𝑜𝑠𝑡</m:t>
                    </m:r>
                    <m:r>
                      <a:rPr lang="en-US" sz="2800" i="1">
                        <a:latin typeface="Cambria Math" panose="02040503050406030204" pitchFamily="18" charset="0"/>
                      </a:rPr>
                      <m:t> </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a:rPr lang="en-US" sz="2800" i="1">
                                <a:latin typeface="Cambria Math" panose="02040503050406030204" pitchFamily="18" charset="0"/>
                              </a:rPr>
                              <m:t>𝑐𝑢𝑟𝑟𝑒𝑛𝑡</m:t>
                            </m:r>
                          </m:sub>
                        </m:sSub>
                      </m:e>
                    </m:d>
                    <m:r>
                      <a:rPr lang="en-US" sz="2800" i="1">
                        <a:latin typeface="Cambria Math" panose="02040503050406030204" pitchFamily="18" charset="0"/>
                      </a:rPr>
                      <m:t>  </m:t>
                    </m:r>
                  </m:oMath>
                </a14:m>
                <a:endParaRPr lang="en-US" sz="2800" dirty="0"/>
              </a:p>
              <a:p>
                <a:pPr marL="0" indent="0">
                  <a:buNone/>
                </a:pPr>
                <a:endParaRPr lang="en-US" sz="28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𝜆</m:t>
                      </m:r>
                      <m:r>
                        <a:rPr lang="en-US" sz="2800" i="1">
                          <a:latin typeface="Cambria Math" panose="02040503050406030204" pitchFamily="18" charset="0"/>
                        </a:rPr>
                        <m:t>&gt;0 (</m:t>
                      </m:r>
                      <m:r>
                        <a:rPr lang="en-US" sz="2800" i="1">
                          <a:latin typeface="Cambria Math" panose="02040503050406030204" pitchFamily="18" charset="0"/>
                        </a:rPr>
                        <m:t>𝑒</m:t>
                      </m:r>
                      <m:r>
                        <a:rPr lang="en-US" sz="2800" i="1">
                          <a:latin typeface="Cambria Math" panose="02040503050406030204" pitchFamily="18" charset="0"/>
                        </a:rPr>
                        <m:t>.</m:t>
                      </m:r>
                      <m:r>
                        <a:rPr lang="en-US" sz="2800" i="1">
                          <a:latin typeface="Cambria Math" panose="02040503050406030204" pitchFamily="18" charset="0"/>
                        </a:rPr>
                        <m:t>𝑔</m:t>
                      </m:r>
                      <m:r>
                        <a:rPr lang="en-US" sz="2800" i="1">
                          <a:latin typeface="Cambria Math" panose="02040503050406030204" pitchFamily="18" charset="0"/>
                        </a:rPr>
                        <m:t>.  </m:t>
                      </m:r>
                      <m:r>
                        <a:rPr lang="en-US" sz="2800" i="1">
                          <a:latin typeface="Cambria Math" panose="02040503050406030204" pitchFamily="18" charset="0"/>
                        </a:rPr>
                        <m:t>𝜆</m:t>
                      </m:r>
                      <m:r>
                        <a:rPr lang="en-US" sz="2800" i="1">
                          <a:latin typeface="Cambria Math" panose="02040503050406030204" pitchFamily="18" charset="0"/>
                        </a:rPr>
                        <m:t>=0.2)</m:t>
                      </m:r>
                    </m:oMath>
                  </m:oMathPara>
                </a14:m>
                <a:endParaRPr lang="en-US" sz="2800" dirty="0"/>
              </a:p>
              <a:p>
                <a:pPr marL="0" indent="0">
                  <a:buNone/>
                </a:pPr>
                <a:endParaRPr lang="en-US" baseline="-25000" dirty="0"/>
              </a:p>
              <a:p>
                <a:pPr lvl="1"/>
                <a:endParaRPr lang="en-US" dirty="0"/>
              </a:p>
              <a:p>
                <a14:m>
                  <m:oMath xmlns:m="http://schemas.openxmlformats.org/officeDocument/2006/math">
                    <m:r>
                      <a:rPr lang="en-US" i="1">
                        <a:latin typeface="Cambria Math" panose="02040503050406030204" pitchFamily="18" charset="0"/>
                      </a:rPr>
                      <m:t>𝐼𝑠𝑅𝑒𝑔𝑟𝑒𝑠𝑠𝑖𝑜𝑛</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𝑃</m:t>
                        </m:r>
                        <m:r>
                          <a:rPr lang="en-US" i="1" baseline="-25000">
                            <a:latin typeface="Cambria Math" panose="02040503050406030204" pitchFamily="18" charset="0"/>
                          </a:rPr>
                          <m:t>𝑐𝑢𝑟𝑟𝑒𝑛𝑡</m:t>
                        </m:r>
                        <m:r>
                          <a:rPr lang="en-US" i="1">
                            <a:latin typeface="Cambria Math" panose="02040503050406030204" pitchFamily="18" charset="0"/>
                          </a:rPr>
                          <m:t>, </m:t>
                        </m:r>
                        <m:sSub>
                          <m:sSubPr>
                            <m:ctrlPr>
                              <a:rPr lang="en-US" b="0"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𝑛𝑒𝑤</m:t>
                            </m:r>
                          </m:sub>
                        </m:sSub>
                      </m:e>
                    </m:d>
                  </m:oMath>
                </a14:m>
                <a:endParaRPr lang="en-US" dirty="0"/>
              </a:p>
              <a:p>
                <a:pPr lvl="1"/>
                <a:r>
                  <a:rPr lang="en-US" dirty="0"/>
                  <a:t>For a given query Q</a:t>
                </a:r>
              </a:p>
              <a:p>
                <a:pPr lvl="1"/>
                <a:r>
                  <a:rPr lang="en-US" dirty="0" err="1"/>
                  <a:t>P</a:t>
                </a:r>
                <a:r>
                  <a:rPr lang="en-US" baseline="-25000" dirty="0" err="1"/>
                  <a:t>current</a:t>
                </a:r>
                <a:r>
                  <a:rPr lang="en-US" dirty="0"/>
                  <a:t> is plan for query Q under </a:t>
                </a:r>
                <a:r>
                  <a:rPr lang="en-US" b="1" dirty="0"/>
                  <a:t>current </a:t>
                </a:r>
                <a:r>
                  <a:rPr lang="en-US" dirty="0"/>
                  <a:t>index configuration</a:t>
                </a:r>
              </a:p>
              <a:p>
                <a:pPr lvl="1"/>
                <a:r>
                  <a:rPr lang="en-US" dirty="0" err="1"/>
                  <a:t>P</a:t>
                </a:r>
                <a:r>
                  <a:rPr lang="en-US" baseline="-25000" dirty="0" err="1"/>
                  <a:t>new</a:t>
                </a:r>
                <a:r>
                  <a:rPr lang="en-US" dirty="0"/>
                  <a:t> is plan for query Q under </a:t>
                </a:r>
                <a:r>
                  <a:rPr lang="en-US" b="1" dirty="0"/>
                  <a:t>new </a:t>
                </a:r>
                <a:r>
                  <a:rPr lang="en-US" dirty="0"/>
                  <a:t>(proposed) index configuration</a:t>
                </a:r>
              </a:p>
              <a:p>
                <a:pPr lvl="1"/>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92F422DE-A9AD-4C44-AB5C-D2DF6A06626C}"/>
                  </a:ext>
                </a:extLst>
              </p:cNvPr>
              <p:cNvSpPr>
                <a:spLocks noGrp="1" noRot="1" noChangeAspect="1" noMove="1" noResize="1" noEditPoints="1" noAdjustHandles="1" noChangeArrowheads="1" noChangeShapeType="1" noTextEdit="1"/>
              </p:cNvSpPr>
              <p:nvPr>
                <p:ph idx="1"/>
              </p:nvPr>
            </p:nvSpPr>
            <p:spPr>
              <a:xfrm>
                <a:off x="855007" y="1724346"/>
                <a:ext cx="11347237" cy="4437962"/>
              </a:xfrm>
              <a:blipFill>
                <a:blip r:embed="rId2"/>
                <a:stretch>
                  <a:fillRect l="-1074" t="-2335"/>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691CEA24-7763-4858-972B-CC9AB7B5D64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B7A7F26-0B04-4804-94D9-1623D2AB27FC}"/>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0FDFE1B6-BF9B-41C4-8596-E9E33AE0C706}"/>
              </a:ext>
            </a:extLst>
          </p:cNvPr>
          <p:cNvSpPr>
            <a:spLocks noGrp="1"/>
          </p:cNvSpPr>
          <p:nvPr>
            <p:ph type="sldNum" sz="quarter" idx="12"/>
          </p:nvPr>
        </p:nvSpPr>
        <p:spPr/>
        <p:txBody>
          <a:bodyPr/>
          <a:lstStyle/>
          <a:p>
            <a:fld id="{0FFC6287-B86D-4992-B5FB-5E7DB9687DA9}" type="slidenum">
              <a:rPr lang="en-US" smtClean="0"/>
              <a:t>8</a:t>
            </a:fld>
            <a:endParaRPr lang="en-US"/>
          </a:p>
        </p:txBody>
      </p:sp>
    </p:spTree>
    <p:extLst>
      <p:ext uri="{BB962C8B-B14F-4D97-AF65-F5344CB8AC3E}">
        <p14:creationId xmlns:p14="http://schemas.microsoft.com/office/powerpoint/2010/main" val="247397967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A9BE7A-3339-4CAB-A395-D189D6B25CBB}"/>
              </a:ext>
            </a:extLst>
          </p:cNvPr>
          <p:cNvSpPr>
            <a:spLocks noGrp="1"/>
          </p:cNvSpPr>
          <p:nvPr>
            <p:ph type="title"/>
          </p:nvPr>
        </p:nvSpPr>
        <p:spPr/>
        <p:txBody>
          <a:bodyPr/>
          <a:lstStyle/>
          <a:p>
            <a:r>
              <a:rPr lang="en-US" dirty="0"/>
              <a:t>Overview</a:t>
            </a:r>
          </a:p>
        </p:txBody>
      </p:sp>
      <p:sp>
        <p:nvSpPr>
          <p:cNvPr id="2" name="Text Placeholder 1">
            <a:extLst>
              <a:ext uri="{FF2B5EF4-FFF2-40B4-BE49-F238E27FC236}">
                <a16:creationId xmlns:a16="http://schemas.microsoft.com/office/drawing/2014/main" id="{96072C5E-4AB6-4B79-8DF9-1CF450573398}"/>
              </a:ext>
            </a:extLst>
          </p:cNvPr>
          <p:cNvSpPr>
            <a:spLocks noGrp="1"/>
          </p:cNvSpPr>
          <p:nvPr>
            <p:ph idx="1"/>
          </p:nvPr>
        </p:nvSpPr>
        <p:spPr/>
        <p:txBody>
          <a:bodyPr/>
          <a:lstStyle/>
          <a:p>
            <a:r>
              <a:rPr lang="en-US" dirty="0"/>
              <a:t>Existing solutions</a:t>
            </a:r>
          </a:p>
          <a:p>
            <a:r>
              <a:rPr lang="en-US" dirty="0"/>
              <a:t>Our approach</a:t>
            </a:r>
          </a:p>
          <a:p>
            <a:r>
              <a:rPr lang="en-US" dirty="0"/>
              <a:t>Architecture</a:t>
            </a:r>
          </a:p>
          <a:p>
            <a:r>
              <a:rPr lang="en-US" dirty="0"/>
              <a:t>Featurization</a:t>
            </a:r>
          </a:p>
          <a:p>
            <a:r>
              <a:rPr lang="en-US" dirty="0"/>
              <a:t>Evaluation</a:t>
            </a:r>
          </a:p>
        </p:txBody>
      </p:sp>
      <p:sp>
        <p:nvSpPr>
          <p:cNvPr id="4" name="Date Placeholder 3">
            <a:extLst>
              <a:ext uri="{FF2B5EF4-FFF2-40B4-BE49-F238E27FC236}">
                <a16:creationId xmlns:a16="http://schemas.microsoft.com/office/drawing/2014/main" id="{507BE6E6-607E-4E53-BBCE-CCB610B60A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59404F6-5EAB-401B-9021-5773DBACA91A}"/>
              </a:ext>
            </a:extLst>
          </p:cNvPr>
          <p:cNvSpPr>
            <a:spLocks noGrp="1"/>
          </p:cNvSpPr>
          <p:nvPr>
            <p:ph type="ftr" sz="quarter" idx="11"/>
          </p:nvPr>
        </p:nvSpPr>
        <p:spPr/>
        <p:txBody>
          <a:bodyPr/>
          <a:lstStyle/>
          <a:p>
            <a:r>
              <a:rPr lang="en-US"/>
              <a:t>ACM SIGMOD 2019</a:t>
            </a:r>
          </a:p>
        </p:txBody>
      </p:sp>
      <p:sp>
        <p:nvSpPr>
          <p:cNvPr id="6" name="Slide Number Placeholder 5">
            <a:extLst>
              <a:ext uri="{FF2B5EF4-FFF2-40B4-BE49-F238E27FC236}">
                <a16:creationId xmlns:a16="http://schemas.microsoft.com/office/drawing/2014/main" id="{293CE390-1337-49F6-9503-F47432411AAA}"/>
              </a:ext>
            </a:extLst>
          </p:cNvPr>
          <p:cNvSpPr>
            <a:spLocks noGrp="1"/>
          </p:cNvSpPr>
          <p:nvPr>
            <p:ph type="sldNum" sz="quarter" idx="12"/>
          </p:nvPr>
        </p:nvSpPr>
        <p:spPr/>
        <p:txBody>
          <a:bodyPr/>
          <a:lstStyle/>
          <a:p>
            <a:fld id="{0FFC6287-B86D-4992-B5FB-5E7DB9687DA9}" type="slidenum">
              <a:rPr lang="en-US" smtClean="0"/>
              <a:t>9</a:t>
            </a:fld>
            <a:endParaRPr lang="en-US"/>
          </a:p>
        </p:txBody>
      </p:sp>
    </p:spTree>
    <p:extLst>
      <p:ext uri="{BB962C8B-B14F-4D97-AF65-F5344CB8AC3E}">
        <p14:creationId xmlns:p14="http://schemas.microsoft.com/office/powerpoint/2010/main" val="2694051809"/>
      </p:ext>
    </p:extLst>
  </p:cSld>
  <p:clrMapOvr>
    <a:masterClrMapping/>
  </p:clrMapOvr>
  <p:transition>
    <p:fade/>
  </p:transition>
</p:sld>
</file>

<file path=ppt/theme/theme1.xml><?xml version="1.0" encoding="utf-8"?>
<a:theme xmlns:a="http://schemas.openxmlformats.org/drawingml/2006/main" name="MS Brand White 16-9_Dec-2013">
  <a:themeElements>
    <a:clrScheme name="Custom 57">
      <a:dk1>
        <a:srgbClr val="505050"/>
      </a:dk1>
      <a:lt1>
        <a:srgbClr val="FFFFFF"/>
      </a:lt1>
      <a:dk2>
        <a:srgbClr val="002050"/>
      </a:dk2>
      <a:lt2>
        <a:srgbClr val="0072C6"/>
      </a:lt2>
      <a:accent1>
        <a:srgbClr val="0072C6"/>
      </a:accent1>
      <a:accent2>
        <a:srgbClr val="00BCF2"/>
      </a:accent2>
      <a:accent3>
        <a:srgbClr val="008A00"/>
      </a:accent3>
      <a:accent4>
        <a:srgbClr val="7FBA00"/>
      </a:accent4>
      <a:accent5>
        <a:srgbClr val="68217A"/>
      </a:accent5>
      <a:accent6>
        <a:srgbClr val="DC3C00"/>
      </a:accent6>
      <a:hlink>
        <a:srgbClr val="00BCF2"/>
      </a:hlink>
      <a:folHlink>
        <a:srgbClr val="82CA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Dec2013_PRELIM.potx" id="{3C825910-E241-4A9F-A328-6AC2DE27D4BB}" vid="{D9F5F194-A5AE-4351-8DA4-8121ACE344F9}"/>
    </a:ext>
  </a:extLst>
</a:theme>
</file>

<file path=ppt/theme/theme2.xml><?xml version="1.0" encoding="utf-8"?>
<a:theme xmlns:a="http://schemas.openxmlformats.org/drawingml/2006/main" name="Regression-Detection-IndexTuning-ML-v1-V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S Brand White 16-9_Dec-201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Dec2013_PRELIM.potx" id="{3C825910-E241-4A9F-A328-6AC2DE27D4BB}" vid="{D9F5F194-A5AE-4351-8DA4-8121ACE344F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8D393254D930438EAEFA57144E97A1" ma:contentTypeVersion="9" ma:contentTypeDescription="Create a new document." ma:contentTypeScope="" ma:versionID="70de4cc30d8ccaae9f48240f5bf7709b">
  <xsd:schema xmlns:xsd="http://www.w3.org/2001/XMLSchema" xmlns:xs="http://www.w3.org/2001/XMLSchema" xmlns:p="http://schemas.microsoft.com/office/2006/metadata/properties" xmlns:ns2="ed971524-76e7-40a8-a01a-f99956bd178c" xmlns:ns3="b0e4521d-181b-4aee-b4a8-952b2bc14729" targetNamespace="http://schemas.microsoft.com/office/2006/metadata/properties" ma:root="true" ma:fieldsID="f863d29d033e5dd2fade28fbc1e3c95a" ns2:_="" ns3:_="">
    <xsd:import namespace="ed971524-76e7-40a8-a01a-f99956bd178c"/>
    <xsd:import namespace="b0e4521d-181b-4aee-b4a8-952b2bc147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element ref="ns2:MediaServiceAutoTag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971524-76e7-40a8-a01a-f99956bd178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e4521d-181b-4aee-b4a8-952b2bc1472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hidden="true" ma:internalName="LastSharedByUser" ma:readOnly="true">
      <xsd:simpleType>
        <xsd:restriction base="dms:Note"/>
      </xsd:simpleType>
    </xsd:element>
    <xsd:element name="LastSharedByTime" ma:index="13" nillable="true" ma:displayName="Last Shared By Time" ma:description=""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stSharedByUser xmlns="b0e4521d-181b-4aee-b4a8-952b2bc14729">sudiptod@microsoft.com</LastSharedByUser>
    <SharedWithUsers xmlns="b0e4521d-181b-4aee-b4a8-952b2bc14729">
      <UserInfo>
        <DisplayName>Vivek Narasayya</DisplayName>
        <AccountId>22</AccountId>
        <AccountType/>
      </UserInfo>
      <UserInfo>
        <DisplayName>Surajit Chaudhuri</DisplayName>
        <AccountId>27</AccountId>
        <AccountType/>
      </UserInfo>
      <UserInfo>
        <DisplayName>Wentao Wu</DisplayName>
        <AccountId>14</AccountId>
        <AccountType/>
      </UserInfo>
      <UserInfo>
        <DisplayName>Bailu Ding</DisplayName>
        <AccountId>13</AccountId>
        <AccountType/>
      </UserInfo>
      <UserInfo>
        <DisplayName>Sudipto Das</DisplayName>
        <AccountId>3</AccountId>
        <AccountType/>
      </UserInfo>
    </SharedWithUsers>
    <LastSharedByTime xmlns="b0e4521d-181b-4aee-b4a8-952b2bc14729">2017-10-20T01:31:29+00:00</LastSharedByTim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025497ED-1FE9-46E1-B9F0-4A3DB694BB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971524-76e7-40a8-a01a-f99956bd178c"/>
    <ds:schemaRef ds:uri="b0e4521d-181b-4aee-b4a8-952b2bc147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dcmitype/"/>
    <ds:schemaRef ds:uri="http://schemas.microsoft.com/office/infopath/2007/PartnerControls"/>
    <ds:schemaRef ds:uri="http://purl.org/dc/elements/1.1/"/>
    <ds:schemaRef ds:uri="http://schemas.microsoft.com/office/2006/metadata/properties"/>
    <ds:schemaRef ds:uri="b0e4521d-181b-4aee-b4a8-952b2bc14729"/>
    <ds:schemaRef ds:uri="http://purl.org/dc/terms/"/>
    <ds:schemaRef ds:uri="ed971524-76e7-40a8-a01a-f99956bd178c"/>
    <ds:schemaRef ds:uri="http://schemas.microsoft.com/office/2006/documentManagement/type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23904</TotalTime>
  <Words>6928</Words>
  <Application>Microsoft Office PowerPoint</Application>
  <PresentationFormat>Custom</PresentationFormat>
  <Paragraphs>1005</Paragraphs>
  <Slides>64</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64</vt:i4>
      </vt:variant>
    </vt:vector>
  </HeadingPairs>
  <TitlesOfParts>
    <vt:vector size="74" baseType="lpstr">
      <vt:lpstr>Arial</vt:lpstr>
      <vt:lpstr>Calibri</vt:lpstr>
      <vt:lpstr>Calibri Light</vt:lpstr>
      <vt:lpstr>Cambria Math</vt:lpstr>
      <vt:lpstr>Segoe UI</vt:lpstr>
      <vt:lpstr>Segoe UI Light</vt:lpstr>
      <vt:lpstr>Wingdings</vt:lpstr>
      <vt:lpstr>MS Brand White 16-9_Dec-2013</vt:lpstr>
      <vt:lpstr>Regression-Detection-IndexTuning-ML-v1-VN</vt:lpstr>
      <vt:lpstr>1_MS Brand White 16-9_Dec-2013</vt:lpstr>
      <vt:lpstr>Regression Detection for Index Tuning Scenarios using Machine Learning</vt:lpstr>
      <vt:lpstr>Indexes are Crucial for Database Performance</vt:lpstr>
      <vt:lpstr>Index Changes Can Cause Query Regression</vt:lpstr>
      <vt:lpstr>Implication of Query Regression in Practice</vt:lpstr>
      <vt:lpstr>Existing Solutions for Query Regression</vt:lpstr>
      <vt:lpstr>Feedback from Query Execution</vt:lpstr>
      <vt:lpstr>Can We Predict Query Regression Using ML?</vt:lpstr>
      <vt:lpstr>Regression Detection</vt:lpstr>
      <vt:lpstr>Overview</vt:lpstr>
      <vt:lpstr>Existing Solutions for IsRegression</vt:lpstr>
      <vt:lpstr>Workloads</vt:lpstr>
      <vt:lpstr>Metrics</vt:lpstr>
      <vt:lpstr>Existing Solutions: Accuracy</vt:lpstr>
      <vt:lpstr>Existing Solutions: F1 score</vt:lpstr>
      <vt:lpstr>Why is ML-based Prediction Bad?</vt:lpstr>
      <vt:lpstr>IsRegression: A Classification Task</vt:lpstr>
      <vt:lpstr>Overview of Approach</vt:lpstr>
      <vt:lpstr>Architecture</vt:lpstr>
      <vt:lpstr>Featurize a Plan Pair</vt:lpstr>
      <vt:lpstr>Example: Featurize Estimated Node Cost</vt:lpstr>
      <vt:lpstr>Example: Featurize Subtree Rows</vt:lpstr>
      <vt:lpstr>Evaluation</vt:lpstr>
      <vt:lpstr>Model Evaluation</vt:lpstr>
      <vt:lpstr>Regression vs. Classification (Accuracy)</vt:lpstr>
      <vt:lpstr>Regression vs. Classification (F1 Score)</vt:lpstr>
      <vt:lpstr>Accuracy on Unseen Data Distribution</vt:lpstr>
      <vt:lpstr>F1 Score on Unseen Data Distribution</vt:lpstr>
      <vt:lpstr>Extensions (described in paper)</vt:lpstr>
      <vt:lpstr>Overhead of ML Models</vt:lpstr>
      <vt:lpstr>Takeaways / Future Work</vt:lpstr>
      <vt:lpstr>Backup Slides</vt:lpstr>
      <vt:lpstr>Impact of Query Regression Can Be Significant</vt:lpstr>
      <vt:lpstr>Partially Connected Deep Neural Network</vt:lpstr>
      <vt:lpstr>Index Tuning Problem Formulation</vt:lpstr>
      <vt:lpstr>Index Tuning without Query Regression</vt:lpstr>
      <vt:lpstr>Problem Formulation</vt:lpstr>
      <vt:lpstr>Search-based Index Tuning w/ What-If API</vt:lpstr>
      <vt:lpstr>Search-based Index Tuning w/ What-If API</vt:lpstr>
      <vt:lpstr>Experiment Setup</vt:lpstr>
      <vt:lpstr>Query Regression Hinders Auto Indexing</vt:lpstr>
      <vt:lpstr>Example: Featurize a Plan</vt:lpstr>
      <vt:lpstr>Can We Predict Query Regression?</vt:lpstr>
      <vt:lpstr>When Offline Model Meets New Data (F1 Score, full bar, suggest as backup slide)</vt:lpstr>
      <vt:lpstr>When Offline Model Meets New Data (Accuracy, full bar, suggest as backup slide)</vt:lpstr>
      <vt:lpstr>Need for Adaptation</vt:lpstr>
      <vt:lpstr>Adaptive Model</vt:lpstr>
      <vt:lpstr>Meta Model for Adaptive Model</vt:lpstr>
      <vt:lpstr>Architecture with Offline and Local Models</vt:lpstr>
      <vt:lpstr>Integration into Index Tuning</vt:lpstr>
      <vt:lpstr>Machine Learning Models</vt:lpstr>
      <vt:lpstr>Workloads</vt:lpstr>
      <vt:lpstr>Featurization</vt:lpstr>
      <vt:lpstr>Transform a Plan into a Feature Vector</vt:lpstr>
      <vt:lpstr>Adaptive Models (F1 Score)</vt:lpstr>
      <vt:lpstr>Adaptive Models (Accuracy)</vt:lpstr>
      <vt:lpstr>Regression vs. Classification (with other regression models, suggest as back up slide)</vt:lpstr>
      <vt:lpstr>Offline Classification Model (F1 Score)</vt:lpstr>
      <vt:lpstr>Offline Classification Model (Accuracy)</vt:lpstr>
      <vt:lpstr>Offline Classification Model (F1 Score w/o DNN)</vt:lpstr>
      <vt:lpstr>Offline Classification Model (Accuracy w/o DNN)</vt:lpstr>
      <vt:lpstr>Offline Classification Model (F1 Score, minimal)</vt:lpstr>
      <vt:lpstr>Offline Classification Model (Accuracy minimal)</vt:lpstr>
      <vt:lpstr>End-to-End Recommendation</vt:lpstr>
      <vt:lpstr>End-to-End 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Auto-Indexing in an RDBMS</dc:title>
  <dc:creator>Sudipto Das</dc:creator>
  <cp:lastModifiedBy>Bailu Ding</cp:lastModifiedBy>
  <cp:revision>112</cp:revision>
  <dcterms:modified xsi:type="dcterms:W3CDTF">2025-04-18T23:40:20Z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0x010100D38D393254D930438EAEFA57144E97A1</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DocVizMetadataToken">
    <vt:lpwstr>600x719x1</vt:lpwstr>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Owner">
    <vt:lpwstr>sudiptod@microsoft.com</vt:lpwstr>
  </property>
  <property fmtid="{D5CDD505-2E9C-101B-9397-08002B2CF9AE}" pid="15" name="MSIP_Label_f42aa342-8706-4288-bd11-ebb85995028c_SetDate">
    <vt:lpwstr>2017-10-11T17:53:43.9792739-07:00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ies>
</file>