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footer2.xml" ContentType="application/vnd.openxmlformats-officedocument.wordprocessingml.footer+xml"/>
  <Override PartName="/word/header2.xml" ContentType="application/vnd.openxmlformats-officedocument.wordprocessingml.header+xml"/>
  <Override PartName="/word/footer3.xml" ContentType="application/vnd.openxmlformats-officedocument.wordprocessingml.footer+xml"/>
  <Override PartName="/word/footer4.xml" ContentType="application/vnd.openxmlformats-officedocument.wordprocessingml.footer+xml"/>
  <Override PartName="/word/header3.xml" ContentType="application/vnd.openxmlformats-officedocument.wordprocessingml.header+xml"/>
  <Override PartName="/word/footer5.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20553A14" w14:textId="765CD427" w:rsidR="006A194B" w:rsidRPr="0052350A" w:rsidRDefault="00A27FFB" w:rsidP="0052350A">
      <w:permStart w:id="875132036" w:edGrp="everyone"/>
      <w:r>
        <w:rPr>
          <w:noProof/>
        </w:rPr>
        <mc:AlternateContent>
          <mc:Choice Requires="wps">
            <w:drawing>
              <wp:anchor distT="0" distB="0" distL="114300" distR="114300" simplePos="0" relativeHeight="251658240" behindDoc="0" locked="0" layoutInCell="1" allowOverlap="1" wp14:anchorId="040564F8" wp14:editId="0B9B22D3">
                <wp:simplePos x="0" y="0"/>
                <wp:positionH relativeFrom="page">
                  <wp:align>right</wp:align>
                </wp:positionH>
                <wp:positionV relativeFrom="page">
                  <wp:posOffset>-38100</wp:posOffset>
                </wp:positionV>
                <wp:extent cx="7924800" cy="1983740"/>
                <wp:effectExtent l="0" t="0" r="19050" b="16510"/>
                <wp:wrapTopAndBottom/>
                <wp:docPr id="533511443" name="Rectangle 2"/>
                <wp:cNvGraphicFramePr/>
                <a:graphic xmlns:a="http://schemas.openxmlformats.org/drawingml/2006/main">
                  <a:graphicData uri="http://schemas.microsoft.com/office/word/2010/wordprocessingShape">
                    <wps:wsp>
                      <wps:cNvSpPr/>
                      <wps:spPr>
                        <a:xfrm>
                          <a:off x="0" y="0"/>
                          <a:ext cx="7924800"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7C389FAA" w14:textId="77777777" w:rsidR="006A194B" w:rsidRPr="006A194B" w:rsidRDefault="006A194B" w:rsidP="00986B05">
                            <w:pPr>
                              <w:pStyle w:val="Title"/>
                              <w:rPr>
                                <w:lang w:bidi="cs-CZ"/>
                              </w:rPr>
                            </w:pPr>
                            <w:permStart w:id="973623966" w:edGrp="everyone"/>
                            <w:proofErr w:type="spellStart"/>
                            <w:r w:rsidRPr="006A194B">
                              <w:rPr>
                                <w:lang w:bidi="cs-CZ"/>
                              </w:rPr>
                              <w:t>Dodatek</w:t>
                            </w:r>
                            <w:proofErr w:type="spellEnd"/>
                            <w:r w:rsidRPr="006A194B">
                              <w:rPr>
                                <w:lang w:bidi="cs-CZ"/>
                              </w:rPr>
                              <w:t xml:space="preserve"> k </w:t>
                            </w:r>
                            <w:proofErr w:type="spellStart"/>
                            <w:r w:rsidRPr="006A194B">
                              <w:rPr>
                                <w:lang w:bidi="cs-CZ"/>
                              </w:rPr>
                              <w:t>ochraně</w:t>
                            </w:r>
                            <w:proofErr w:type="spellEnd"/>
                            <w:r w:rsidRPr="006A194B">
                              <w:rPr>
                                <w:lang w:bidi="cs-CZ"/>
                              </w:rPr>
                              <w:t xml:space="preserve"> </w:t>
                            </w:r>
                            <w:proofErr w:type="spellStart"/>
                            <w:r w:rsidRPr="006A194B">
                              <w:rPr>
                                <w:lang w:bidi="cs-CZ"/>
                              </w:rPr>
                              <w:t>osobních</w:t>
                            </w:r>
                            <w:proofErr w:type="spellEnd"/>
                            <w:r w:rsidRPr="006A194B">
                              <w:rPr>
                                <w:lang w:bidi="cs-CZ"/>
                              </w:rPr>
                              <w:t xml:space="preserve"> </w:t>
                            </w:r>
                            <w:proofErr w:type="spellStart"/>
                            <w:r w:rsidRPr="006A194B">
                              <w:rPr>
                                <w:lang w:bidi="cs-CZ"/>
                              </w:rPr>
                              <w:t>údajů</w:t>
                            </w:r>
                            <w:proofErr w:type="spellEnd"/>
                            <w:r w:rsidRPr="006A194B">
                              <w:rPr>
                                <w:lang w:bidi="cs-CZ"/>
                              </w:rPr>
                              <w:t xml:space="preserve"> pro </w:t>
                            </w:r>
                            <w:proofErr w:type="spellStart"/>
                            <w:r w:rsidRPr="006A194B">
                              <w:rPr>
                                <w:lang w:bidi="cs-CZ"/>
                              </w:rPr>
                              <w:t>produkty</w:t>
                            </w:r>
                            <w:proofErr w:type="spellEnd"/>
                            <w:r w:rsidRPr="006A194B">
                              <w:rPr>
                                <w:lang w:bidi="cs-CZ"/>
                              </w:rPr>
                              <w:t xml:space="preserve"> a </w:t>
                            </w:r>
                            <w:proofErr w:type="spellStart"/>
                            <w:r w:rsidRPr="006A194B">
                              <w:rPr>
                                <w:lang w:bidi="cs-CZ"/>
                              </w:rPr>
                              <w:t>služby</w:t>
                            </w:r>
                            <w:proofErr w:type="spellEnd"/>
                            <w:r w:rsidRPr="006A194B">
                              <w:rPr>
                                <w:lang w:bidi="cs-CZ"/>
                              </w:rPr>
                              <w:t xml:space="preserve"> </w:t>
                            </w:r>
                            <w:proofErr w:type="spellStart"/>
                            <w:r w:rsidRPr="006A194B">
                              <w:rPr>
                                <w:lang w:bidi="cs-CZ"/>
                              </w:rPr>
                              <w:t>společnosti</w:t>
                            </w:r>
                            <w:proofErr w:type="spellEnd"/>
                            <w:r w:rsidRPr="006A194B">
                              <w:rPr>
                                <w:lang w:bidi="cs-CZ"/>
                              </w:rPr>
                              <w:t xml:space="preserve"> Microsoft</w:t>
                            </w:r>
                          </w:p>
                          <w:p w14:paraId="4D97F699" w14:textId="762B751C" w:rsidR="008F11BF" w:rsidRDefault="00BF3E24" w:rsidP="00986B05">
                            <w:pPr>
                              <w:pStyle w:val="Title"/>
                            </w:pPr>
                            <w:r>
                              <w:t xml:space="preserve"> </w:t>
                            </w:r>
                            <w:permEnd w:id="973623966"/>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040564F8" id="Rectangle 2" o:spid="_x0000_s1026" style="position:absolute;margin-left:572.8pt;margin-top:-3pt;width:624pt;height:156.2pt;z-index:251658240;visibility:visible;mso-wrap-style:square;mso-width-percent:0;mso-height-percent:0;mso-wrap-distance-left:9pt;mso-wrap-distance-top:0;mso-wrap-distance-right:9pt;mso-wrap-distance-bottom:0;mso-position-horizontal:right;mso-position-horizontal-relative:page;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AL2ey6hwIAAFUFAAAOAAAAZHJzL2Uyb0RvYy54bWysVE1v2zAMvQ/YfxB0X21nbpsGdYqgRYYB&#10;RVesHXpWZCkWIIuapMTOfv0o2XGKrthh2EUmTfLxQ4+6vulbTfbCeQWmosVZTokwHGplthX98bz+&#10;NKfEB2ZqpsGIih6EpzfLjx+uO7sQM2hA18IRBDF+0dmKNiHYRZZ53oiW+TOwwqBRgmtZQNVts9qx&#10;DtFbnc3y/CLrwNXWARfe49+7wUiXCV9KwcM3Kb0IRFcUawvpdOncxDNbXrPF1jHbKD6Wwf6hipYp&#10;g0knqDsWGNk59QdUq7gDDzKccWgzkFJxkXrAbor8TTdPDbMi9YLD8XYak/9/sPxh/2QfHY6hs37h&#10;UYxd9NK18Yv1kT4N6zANS/SBcPx5eTUr5znOlKOtuJp/vizTOLNTuHU+fBHQkihU1OFtpCGx/b0P&#10;mBJdjy4xmwet6rXSOiluu7nVjuwZ3txsVZYX63hZGPLKLTsVnaRw0CIGa/NdSKJqLHOWMiY+iQmP&#10;cS5MKAZTw2oxpCnOc2xozBIZGCNSzgQYkSWWN2GPAEfPAeSIPcCM/jFUJDpOwfnfChuCp4iUGUyY&#10;gltlwL0HoLGrMfPgj+W/Gk0UQ7/p0SWKG6gPj444GPbCW75WeFX3zIdH5nAR8HpxucM3PKSGrqIw&#10;SpQ04H699z/6Iz/RSkmHi1VR/3PHnKBEfzXI3PNyfoFMISFpV0VZRhK5k0bJJinl+eUMLWbX3gJy&#10;oMCHxPIkRv+gj6J00L7gK7CKedHEDMfsFeXBHZXbMKw8viNcrFbJDffPsnBvniyP4HHEkYzP/Qtz&#10;dmRsQLI/wHEN2eINcQffGGlgtQsgVWL1abLj8HF3E4vGdyY+Dq/15HV6DZe/AQAA//8DAFBLAwQU&#10;AAYACAAAACEAbUwmO94AAAAIAQAADwAAAGRycy9kb3ducmV2LnhtbEyPQU/DMAyF70j8h8hI3LaU&#10;MlVTaTohBEzaBbEhuHpJaKs1Tkmyrvv3eCc42dZ7ev5etZpcL0YbYudJwd08A2FJe9NRo+Bj9zJb&#10;gogJyWDvySo42wir+vqqwtL4E73bcZsawSEUS1TQpjSUUkbdWodx7gdLrH374DDxGRppAp443PUy&#10;z7JCOuyIP7Q42KfW6sP26BQc3sLXqPPP9Q7Prx31P5v1s94odXszPT6ASHZKf2a44DM61My090cy&#10;UfQKuEhSMCt4XtR8seRtr+A+KxYg60r+L1D/AgAA//8DAFBLAQItABQABgAIAAAAIQC2gziS/gAA&#10;AOEBAAATAAAAAAAAAAAAAAAAAAAAAABbQ29udGVudF9UeXBlc10ueG1sUEsBAi0AFAAGAAgAAAAh&#10;ADj9If/WAAAAlAEAAAsAAAAAAAAAAAAAAAAALwEAAF9yZWxzLy5yZWxzUEsBAi0AFAAGAAgAAAAh&#10;AAvZ7LqHAgAAVQUAAA4AAAAAAAAAAAAAAAAALgIAAGRycy9lMm9Eb2MueG1sUEsBAi0AFAAGAAgA&#10;AAAhAG1MJjveAAAACAEAAA8AAAAAAAAAAAAAAAAA4QQAAGRycy9kb3ducmV2LnhtbFBLBQYAAAAA&#10;BAAEAPMAAADsBQAAAAA=&#10;" fillcolor="#2a446f" strokecolor="#09101d [484]" strokeweight="1pt">
                <v:textbox inset="43.2pt,1in">
                  <w:txbxContent>
                    <w:p w14:paraId="7C389FAA" w14:textId="77777777" w:rsidR="006A194B" w:rsidRPr="006A194B" w:rsidRDefault="006A194B" w:rsidP="00986B05">
                      <w:pPr>
                        <w:pStyle w:val="Title"/>
                        <w:rPr>
                          <w:lang w:bidi="cs-CZ"/>
                        </w:rPr>
                      </w:pPr>
                      <w:permStart w:id="973623966" w:edGrp="everyone"/>
                      <w:proofErr w:type="spellStart"/>
                      <w:r w:rsidRPr="006A194B">
                        <w:rPr>
                          <w:lang w:bidi="cs-CZ"/>
                        </w:rPr>
                        <w:t>Dodatek</w:t>
                      </w:r>
                      <w:proofErr w:type="spellEnd"/>
                      <w:r w:rsidRPr="006A194B">
                        <w:rPr>
                          <w:lang w:bidi="cs-CZ"/>
                        </w:rPr>
                        <w:t xml:space="preserve"> k </w:t>
                      </w:r>
                      <w:proofErr w:type="spellStart"/>
                      <w:r w:rsidRPr="006A194B">
                        <w:rPr>
                          <w:lang w:bidi="cs-CZ"/>
                        </w:rPr>
                        <w:t>ochraně</w:t>
                      </w:r>
                      <w:proofErr w:type="spellEnd"/>
                      <w:r w:rsidRPr="006A194B">
                        <w:rPr>
                          <w:lang w:bidi="cs-CZ"/>
                        </w:rPr>
                        <w:t xml:space="preserve"> </w:t>
                      </w:r>
                      <w:proofErr w:type="spellStart"/>
                      <w:r w:rsidRPr="006A194B">
                        <w:rPr>
                          <w:lang w:bidi="cs-CZ"/>
                        </w:rPr>
                        <w:t>osobních</w:t>
                      </w:r>
                      <w:proofErr w:type="spellEnd"/>
                      <w:r w:rsidRPr="006A194B">
                        <w:rPr>
                          <w:lang w:bidi="cs-CZ"/>
                        </w:rPr>
                        <w:t xml:space="preserve"> </w:t>
                      </w:r>
                      <w:proofErr w:type="spellStart"/>
                      <w:r w:rsidRPr="006A194B">
                        <w:rPr>
                          <w:lang w:bidi="cs-CZ"/>
                        </w:rPr>
                        <w:t>údajů</w:t>
                      </w:r>
                      <w:proofErr w:type="spellEnd"/>
                      <w:r w:rsidRPr="006A194B">
                        <w:rPr>
                          <w:lang w:bidi="cs-CZ"/>
                        </w:rPr>
                        <w:t xml:space="preserve"> pro </w:t>
                      </w:r>
                      <w:proofErr w:type="spellStart"/>
                      <w:r w:rsidRPr="006A194B">
                        <w:rPr>
                          <w:lang w:bidi="cs-CZ"/>
                        </w:rPr>
                        <w:t>produkty</w:t>
                      </w:r>
                      <w:proofErr w:type="spellEnd"/>
                      <w:r w:rsidRPr="006A194B">
                        <w:rPr>
                          <w:lang w:bidi="cs-CZ"/>
                        </w:rPr>
                        <w:t xml:space="preserve"> a </w:t>
                      </w:r>
                      <w:proofErr w:type="spellStart"/>
                      <w:r w:rsidRPr="006A194B">
                        <w:rPr>
                          <w:lang w:bidi="cs-CZ"/>
                        </w:rPr>
                        <w:t>služby</w:t>
                      </w:r>
                      <w:proofErr w:type="spellEnd"/>
                      <w:r w:rsidRPr="006A194B">
                        <w:rPr>
                          <w:lang w:bidi="cs-CZ"/>
                        </w:rPr>
                        <w:t xml:space="preserve"> </w:t>
                      </w:r>
                      <w:proofErr w:type="spellStart"/>
                      <w:r w:rsidRPr="006A194B">
                        <w:rPr>
                          <w:lang w:bidi="cs-CZ"/>
                        </w:rPr>
                        <w:t>společnosti</w:t>
                      </w:r>
                      <w:proofErr w:type="spellEnd"/>
                      <w:r w:rsidRPr="006A194B">
                        <w:rPr>
                          <w:lang w:bidi="cs-CZ"/>
                        </w:rPr>
                        <w:t xml:space="preserve"> Microsoft</w:t>
                      </w:r>
                    </w:p>
                    <w:p w14:paraId="4D97F699" w14:textId="762B751C" w:rsidR="008F11BF" w:rsidRDefault="00BF3E24" w:rsidP="00986B05">
                      <w:pPr>
                        <w:pStyle w:val="Title"/>
                      </w:pPr>
                      <w:r>
                        <w:t xml:space="preserve"> </w:t>
                      </w:r>
                      <w:permEnd w:id="973623966"/>
                    </w:p>
                  </w:txbxContent>
                </v:textbox>
                <w10:wrap type="topAndBottom" anchorx="page" anchory="page"/>
              </v:rect>
            </w:pict>
          </mc:Fallback>
        </mc:AlternateContent>
      </w:r>
      <w:permEnd w:id="875132036"/>
      <w:r w:rsidR="006A194B" w:rsidRPr="006A194B">
        <w:rPr>
          <w:noProof/>
          <w:color w:val="auto"/>
          <w:szCs w:val="24"/>
          <w:lang w:bidi="cs-CZ"/>
        </w:rPr>
        <w:t xml:space="preserve">Poslední aktualizace: </w:t>
      </w:r>
      <w:r w:rsidR="0052350A">
        <w:t>22</w:t>
      </w:r>
      <w:r w:rsidR="005C6495">
        <w:t>. </w:t>
      </w:r>
      <w:proofErr w:type="spellStart"/>
      <w:r w:rsidR="00603056" w:rsidRPr="00603056">
        <w:t>květen</w:t>
      </w:r>
      <w:proofErr w:type="spellEnd"/>
      <w:r w:rsidR="005C6495">
        <w:t xml:space="preserve"> 2026</w:t>
      </w:r>
    </w:p>
    <w:p w14:paraId="28E27C43" w14:textId="720F45F0" w:rsidR="00E20EB7" w:rsidRDefault="008F11BF" w:rsidP="00E20EB7">
      <w:pPr>
        <w:rPr>
          <w:noProof/>
          <w:color w:val="auto"/>
          <w:sz w:val="20"/>
        </w:rPr>
      </w:pPr>
      <w:r>
        <w:rPr>
          <w:noProof/>
        </w:rPr>
        <w:drawing>
          <wp:anchor distT="0" distB="0" distL="114300" distR="114300" simplePos="0" relativeHeight="251658241" behindDoc="0" locked="0" layoutInCell="1" allowOverlap="1" wp14:anchorId="204EB489" wp14:editId="0670AA1D">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13C5D848" w14:textId="77777777" w:rsidR="005D05BB" w:rsidRPr="00A05345" w:rsidRDefault="005D05BB" w:rsidP="00986B05">
          <w:pPr>
            <w:pStyle w:val="TOCHeading"/>
          </w:pPr>
          <w:r w:rsidRPr="00A05345">
            <w:t>Contents</w:t>
          </w:r>
          <w:r w:rsidR="00BF3E24">
            <w:t xml:space="preserve"> </w:t>
          </w:r>
        </w:p>
        <w:p w14:paraId="6647A879" w14:textId="37B94350" w:rsidR="00AF09E4" w:rsidRDefault="00E828E2">
          <w:pPr>
            <w:pStyle w:val="TOC1"/>
            <w:rPr>
              <w:rFonts w:asciiTheme="minorHAnsi" w:eastAsiaTheme="minorEastAsia" w:hAnsiTheme="minorHAnsi"/>
              <w:color w:val="auto"/>
              <w:kern w:val="2"/>
              <w:szCs w:val="24"/>
              <w14:ligatures w14:val="standardContextual"/>
            </w:rPr>
          </w:pPr>
          <w:r>
            <w:rPr>
              <w:rStyle w:val="TitleChar"/>
              <w:rFonts w:ascii="Segoe Sans Text" w:eastAsiaTheme="minorHAnsi" w:hAnsi="Segoe Sans Text" w:cstheme="minorBidi"/>
              <w:color w:val="auto"/>
              <w:sz w:val="20"/>
              <w:szCs w:val="22"/>
            </w:rPr>
            <w:fldChar w:fldCharType="begin"/>
          </w:r>
          <w:r>
            <w:rPr>
              <w:rStyle w:val="TitleChar"/>
              <w:rFonts w:ascii="Segoe Sans Text" w:eastAsiaTheme="minorHAnsi" w:hAnsi="Segoe Sans Text" w:cstheme="minorBidi"/>
              <w:color w:val="auto"/>
              <w:sz w:val="20"/>
              <w:szCs w:val="22"/>
            </w:rPr>
            <w:instrText xml:space="preserve"> TOC \o "1-2" \h \z \u </w:instrText>
          </w:r>
          <w:r>
            <w:rPr>
              <w:rStyle w:val="TitleChar"/>
              <w:rFonts w:ascii="Segoe Sans Text" w:eastAsiaTheme="minorHAnsi" w:hAnsi="Segoe Sans Text" w:cstheme="minorBidi"/>
              <w:color w:val="auto"/>
              <w:sz w:val="20"/>
              <w:szCs w:val="22"/>
            </w:rPr>
            <w:fldChar w:fldCharType="separate"/>
          </w:r>
          <w:hyperlink w:anchor="_Toc206678660" w:history="1">
            <w:r w:rsidR="00AF09E4" w:rsidRPr="00B7461E">
              <w:rPr>
                <w:rStyle w:val="Hyperlink"/>
                <w:rFonts w:cs="Segoe Sans Display"/>
              </w:rPr>
              <w:t>Souhrn změn</w:t>
            </w:r>
            <w:r w:rsidR="00AF09E4">
              <w:rPr>
                <w:webHidden/>
              </w:rPr>
              <w:tab/>
            </w:r>
            <w:r w:rsidR="00AF09E4">
              <w:rPr>
                <w:webHidden/>
              </w:rPr>
              <w:fldChar w:fldCharType="begin"/>
            </w:r>
            <w:r w:rsidR="00AF09E4">
              <w:rPr>
                <w:webHidden/>
              </w:rPr>
              <w:instrText xml:space="preserve"> PAGEREF _Toc206678660 \h </w:instrText>
            </w:r>
            <w:r w:rsidR="00AF09E4">
              <w:rPr>
                <w:webHidden/>
              </w:rPr>
            </w:r>
            <w:r w:rsidR="00AF09E4">
              <w:rPr>
                <w:webHidden/>
              </w:rPr>
              <w:fldChar w:fldCharType="separate"/>
            </w:r>
            <w:r w:rsidR="0068260C">
              <w:rPr>
                <w:webHidden/>
              </w:rPr>
              <w:t>2</w:t>
            </w:r>
            <w:r w:rsidR="00AF09E4">
              <w:rPr>
                <w:webHidden/>
              </w:rPr>
              <w:fldChar w:fldCharType="end"/>
            </w:r>
          </w:hyperlink>
        </w:p>
        <w:p w14:paraId="66171900" w14:textId="680A6547" w:rsidR="00AF09E4" w:rsidRDefault="00AF09E4">
          <w:pPr>
            <w:pStyle w:val="TOC1"/>
            <w:rPr>
              <w:rFonts w:asciiTheme="minorHAnsi" w:eastAsiaTheme="minorEastAsia" w:hAnsiTheme="minorHAnsi"/>
              <w:color w:val="auto"/>
              <w:kern w:val="2"/>
              <w:szCs w:val="24"/>
              <w14:ligatures w14:val="standardContextual"/>
            </w:rPr>
          </w:pPr>
          <w:hyperlink w:anchor="_Toc206678661" w:history="1">
            <w:r w:rsidRPr="00B7461E">
              <w:rPr>
                <w:rStyle w:val="Hyperlink"/>
              </w:rPr>
              <w:t>Úvod</w:t>
            </w:r>
            <w:r>
              <w:rPr>
                <w:webHidden/>
              </w:rPr>
              <w:tab/>
            </w:r>
            <w:r>
              <w:rPr>
                <w:webHidden/>
              </w:rPr>
              <w:fldChar w:fldCharType="begin"/>
            </w:r>
            <w:r>
              <w:rPr>
                <w:webHidden/>
              </w:rPr>
              <w:instrText xml:space="preserve"> PAGEREF _Toc206678661 \h </w:instrText>
            </w:r>
            <w:r>
              <w:rPr>
                <w:webHidden/>
              </w:rPr>
            </w:r>
            <w:r>
              <w:rPr>
                <w:webHidden/>
              </w:rPr>
              <w:fldChar w:fldCharType="separate"/>
            </w:r>
            <w:r w:rsidR="0068260C">
              <w:rPr>
                <w:webHidden/>
              </w:rPr>
              <w:t>2</w:t>
            </w:r>
            <w:r>
              <w:rPr>
                <w:webHidden/>
              </w:rPr>
              <w:fldChar w:fldCharType="end"/>
            </w:r>
          </w:hyperlink>
        </w:p>
        <w:p w14:paraId="1F26F62F" w14:textId="6E88817B" w:rsidR="00AF09E4" w:rsidRDefault="00AF09E4">
          <w:pPr>
            <w:pStyle w:val="TOC2"/>
            <w:rPr>
              <w:rFonts w:asciiTheme="minorHAnsi" w:eastAsiaTheme="minorEastAsia" w:hAnsiTheme="minorHAnsi"/>
              <w:noProof/>
              <w:color w:val="auto"/>
              <w:kern w:val="2"/>
              <w:szCs w:val="24"/>
              <w14:ligatures w14:val="standardContextual"/>
            </w:rPr>
          </w:pPr>
          <w:hyperlink w:anchor="_Toc206678662" w:history="1">
            <w:r w:rsidRPr="00B7461E">
              <w:rPr>
                <w:rStyle w:val="Hyperlink"/>
                <w:noProof/>
              </w:rPr>
              <w:t>Příslušné podmínky DPA a aktualizace</w:t>
            </w:r>
            <w:r>
              <w:rPr>
                <w:noProof/>
                <w:webHidden/>
              </w:rPr>
              <w:tab/>
            </w:r>
            <w:r>
              <w:rPr>
                <w:noProof/>
                <w:webHidden/>
              </w:rPr>
              <w:fldChar w:fldCharType="begin"/>
            </w:r>
            <w:r>
              <w:rPr>
                <w:noProof/>
                <w:webHidden/>
              </w:rPr>
              <w:instrText xml:space="preserve"> PAGEREF _Toc206678662 \h </w:instrText>
            </w:r>
            <w:r>
              <w:rPr>
                <w:noProof/>
                <w:webHidden/>
              </w:rPr>
            </w:r>
            <w:r>
              <w:rPr>
                <w:noProof/>
                <w:webHidden/>
              </w:rPr>
              <w:fldChar w:fldCharType="separate"/>
            </w:r>
            <w:r w:rsidR="0068260C">
              <w:rPr>
                <w:noProof/>
                <w:webHidden/>
              </w:rPr>
              <w:t>3</w:t>
            </w:r>
            <w:r>
              <w:rPr>
                <w:noProof/>
                <w:webHidden/>
              </w:rPr>
              <w:fldChar w:fldCharType="end"/>
            </w:r>
          </w:hyperlink>
        </w:p>
        <w:p w14:paraId="34BF331B" w14:textId="2962297B" w:rsidR="00AF09E4" w:rsidRDefault="00AF09E4">
          <w:pPr>
            <w:pStyle w:val="TOC2"/>
            <w:rPr>
              <w:rFonts w:asciiTheme="minorHAnsi" w:eastAsiaTheme="minorEastAsia" w:hAnsiTheme="minorHAnsi"/>
              <w:noProof/>
              <w:color w:val="auto"/>
              <w:kern w:val="2"/>
              <w:szCs w:val="24"/>
              <w14:ligatures w14:val="standardContextual"/>
            </w:rPr>
          </w:pPr>
          <w:hyperlink w:anchor="_Toc206678663" w:history="1">
            <w:r w:rsidRPr="00B7461E">
              <w:rPr>
                <w:rStyle w:val="Hyperlink"/>
                <w:noProof/>
              </w:rPr>
              <w:t>Elektronická sdělení</w:t>
            </w:r>
            <w:r>
              <w:rPr>
                <w:noProof/>
                <w:webHidden/>
              </w:rPr>
              <w:tab/>
            </w:r>
            <w:r>
              <w:rPr>
                <w:noProof/>
                <w:webHidden/>
              </w:rPr>
              <w:fldChar w:fldCharType="begin"/>
            </w:r>
            <w:r>
              <w:rPr>
                <w:noProof/>
                <w:webHidden/>
              </w:rPr>
              <w:instrText xml:space="preserve"> PAGEREF _Toc206678663 \h </w:instrText>
            </w:r>
            <w:r>
              <w:rPr>
                <w:noProof/>
                <w:webHidden/>
              </w:rPr>
            </w:r>
            <w:r>
              <w:rPr>
                <w:noProof/>
                <w:webHidden/>
              </w:rPr>
              <w:fldChar w:fldCharType="separate"/>
            </w:r>
            <w:r w:rsidR="0068260C">
              <w:rPr>
                <w:noProof/>
                <w:webHidden/>
              </w:rPr>
              <w:t>4</w:t>
            </w:r>
            <w:r>
              <w:rPr>
                <w:noProof/>
                <w:webHidden/>
              </w:rPr>
              <w:fldChar w:fldCharType="end"/>
            </w:r>
          </w:hyperlink>
        </w:p>
        <w:p w14:paraId="261857F8" w14:textId="7BAE242C" w:rsidR="00AF09E4" w:rsidRDefault="00AF09E4">
          <w:pPr>
            <w:pStyle w:val="TOC2"/>
            <w:rPr>
              <w:rFonts w:asciiTheme="minorHAnsi" w:eastAsiaTheme="minorEastAsia" w:hAnsiTheme="minorHAnsi"/>
              <w:noProof/>
              <w:color w:val="auto"/>
              <w:kern w:val="2"/>
              <w:szCs w:val="24"/>
              <w14:ligatures w14:val="standardContextual"/>
            </w:rPr>
          </w:pPr>
          <w:hyperlink w:anchor="_Toc206678664" w:history="1">
            <w:r w:rsidRPr="00B7461E">
              <w:rPr>
                <w:rStyle w:val="Hyperlink"/>
                <w:noProof/>
              </w:rPr>
              <w:t>Předchozí verze</w:t>
            </w:r>
            <w:r>
              <w:rPr>
                <w:noProof/>
                <w:webHidden/>
              </w:rPr>
              <w:tab/>
            </w:r>
            <w:r>
              <w:rPr>
                <w:noProof/>
                <w:webHidden/>
              </w:rPr>
              <w:fldChar w:fldCharType="begin"/>
            </w:r>
            <w:r>
              <w:rPr>
                <w:noProof/>
                <w:webHidden/>
              </w:rPr>
              <w:instrText xml:space="preserve"> PAGEREF _Toc206678664 \h </w:instrText>
            </w:r>
            <w:r>
              <w:rPr>
                <w:noProof/>
                <w:webHidden/>
              </w:rPr>
            </w:r>
            <w:r>
              <w:rPr>
                <w:noProof/>
                <w:webHidden/>
              </w:rPr>
              <w:fldChar w:fldCharType="separate"/>
            </w:r>
            <w:r w:rsidR="0068260C">
              <w:rPr>
                <w:noProof/>
                <w:webHidden/>
              </w:rPr>
              <w:t>4</w:t>
            </w:r>
            <w:r>
              <w:rPr>
                <w:noProof/>
                <w:webHidden/>
              </w:rPr>
              <w:fldChar w:fldCharType="end"/>
            </w:r>
          </w:hyperlink>
        </w:p>
        <w:p w14:paraId="0EF391AC" w14:textId="4444CCB5" w:rsidR="00AF09E4" w:rsidRDefault="00AF09E4">
          <w:pPr>
            <w:pStyle w:val="TOC1"/>
            <w:rPr>
              <w:rFonts w:asciiTheme="minorHAnsi" w:eastAsiaTheme="minorEastAsia" w:hAnsiTheme="minorHAnsi"/>
              <w:color w:val="auto"/>
              <w:kern w:val="2"/>
              <w:szCs w:val="24"/>
              <w14:ligatures w14:val="standardContextual"/>
            </w:rPr>
          </w:pPr>
          <w:hyperlink w:anchor="_Toc206678665" w:history="1">
            <w:r w:rsidRPr="00B7461E">
              <w:rPr>
                <w:rStyle w:val="Hyperlink"/>
              </w:rPr>
              <w:t>Definice</w:t>
            </w:r>
            <w:r>
              <w:rPr>
                <w:webHidden/>
              </w:rPr>
              <w:tab/>
            </w:r>
            <w:r>
              <w:rPr>
                <w:webHidden/>
              </w:rPr>
              <w:fldChar w:fldCharType="begin"/>
            </w:r>
            <w:r>
              <w:rPr>
                <w:webHidden/>
              </w:rPr>
              <w:instrText xml:space="preserve"> PAGEREF _Toc206678665 \h </w:instrText>
            </w:r>
            <w:r>
              <w:rPr>
                <w:webHidden/>
              </w:rPr>
            </w:r>
            <w:r>
              <w:rPr>
                <w:webHidden/>
              </w:rPr>
              <w:fldChar w:fldCharType="separate"/>
            </w:r>
            <w:r w:rsidR="0068260C">
              <w:rPr>
                <w:webHidden/>
              </w:rPr>
              <w:t>4</w:t>
            </w:r>
            <w:r>
              <w:rPr>
                <w:webHidden/>
              </w:rPr>
              <w:fldChar w:fldCharType="end"/>
            </w:r>
          </w:hyperlink>
        </w:p>
        <w:p w14:paraId="31283F63" w14:textId="424A9715" w:rsidR="00AF09E4" w:rsidRDefault="00AF09E4">
          <w:pPr>
            <w:pStyle w:val="TOC1"/>
            <w:rPr>
              <w:rFonts w:asciiTheme="minorHAnsi" w:eastAsiaTheme="minorEastAsia" w:hAnsiTheme="minorHAnsi"/>
              <w:color w:val="auto"/>
              <w:kern w:val="2"/>
              <w:szCs w:val="24"/>
              <w14:ligatures w14:val="standardContextual"/>
            </w:rPr>
          </w:pPr>
          <w:hyperlink w:anchor="_Toc206678666" w:history="1">
            <w:r w:rsidRPr="00B7461E">
              <w:rPr>
                <w:rStyle w:val="Hyperlink"/>
              </w:rPr>
              <w:t>Obecné podmínky</w:t>
            </w:r>
            <w:r>
              <w:rPr>
                <w:webHidden/>
              </w:rPr>
              <w:tab/>
            </w:r>
            <w:r>
              <w:rPr>
                <w:webHidden/>
              </w:rPr>
              <w:fldChar w:fldCharType="begin"/>
            </w:r>
            <w:r>
              <w:rPr>
                <w:webHidden/>
              </w:rPr>
              <w:instrText xml:space="preserve"> PAGEREF _Toc206678666 \h </w:instrText>
            </w:r>
            <w:r>
              <w:rPr>
                <w:webHidden/>
              </w:rPr>
            </w:r>
            <w:r>
              <w:rPr>
                <w:webHidden/>
              </w:rPr>
              <w:fldChar w:fldCharType="separate"/>
            </w:r>
            <w:r w:rsidR="0068260C">
              <w:rPr>
                <w:webHidden/>
              </w:rPr>
              <w:t>7</w:t>
            </w:r>
            <w:r>
              <w:rPr>
                <w:webHidden/>
              </w:rPr>
              <w:fldChar w:fldCharType="end"/>
            </w:r>
          </w:hyperlink>
        </w:p>
        <w:p w14:paraId="701492E0" w14:textId="2BAFD9DD" w:rsidR="00AF09E4" w:rsidRDefault="00AF09E4">
          <w:pPr>
            <w:pStyle w:val="TOC2"/>
            <w:rPr>
              <w:rFonts w:asciiTheme="minorHAnsi" w:eastAsiaTheme="minorEastAsia" w:hAnsiTheme="minorHAnsi"/>
              <w:noProof/>
              <w:color w:val="auto"/>
              <w:kern w:val="2"/>
              <w:szCs w:val="24"/>
              <w14:ligatures w14:val="standardContextual"/>
            </w:rPr>
          </w:pPr>
          <w:hyperlink w:anchor="_Toc206678667" w:history="1">
            <w:r w:rsidRPr="00B7461E">
              <w:rPr>
                <w:rStyle w:val="Hyperlink"/>
                <w:noProof/>
              </w:rPr>
              <w:t>Dodržování zákonů</w:t>
            </w:r>
            <w:r>
              <w:rPr>
                <w:noProof/>
                <w:webHidden/>
              </w:rPr>
              <w:tab/>
            </w:r>
            <w:r>
              <w:rPr>
                <w:noProof/>
                <w:webHidden/>
              </w:rPr>
              <w:fldChar w:fldCharType="begin"/>
            </w:r>
            <w:r>
              <w:rPr>
                <w:noProof/>
                <w:webHidden/>
              </w:rPr>
              <w:instrText xml:space="preserve"> PAGEREF _Toc206678667 \h </w:instrText>
            </w:r>
            <w:r>
              <w:rPr>
                <w:noProof/>
                <w:webHidden/>
              </w:rPr>
            </w:r>
            <w:r>
              <w:rPr>
                <w:noProof/>
                <w:webHidden/>
              </w:rPr>
              <w:fldChar w:fldCharType="separate"/>
            </w:r>
            <w:r w:rsidR="0068260C">
              <w:rPr>
                <w:noProof/>
                <w:webHidden/>
              </w:rPr>
              <w:t>7</w:t>
            </w:r>
            <w:r>
              <w:rPr>
                <w:noProof/>
                <w:webHidden/>
              </w:rPr>
              <w:fldChar w:fldCharType="end"/>
            </w:r>
          </w:hyperlink>
        </w:p>
        <w:p w14:paraId="60539A60" w14:textId="50297DF6" w:rsidR="00AF09E4" w:rsidRDefault="00AF09E4">
          <w:pPr>
            <w:pStyle w:val="TOC1"/>
            <w:rPr>
              <w:rFonts w:asciiTheme="minorHAnsi" w:eastAsiaTheme="minorEastAsia" w:hAnsiTheme="minorHAnsi"/>
              <w:color w:val="auto"/>
              <w:kern w:val="2"/>
              <w:szCs w:val="24"/>
              <w14:ligatures w14:val="standardContextual"/>
            </w:rPr>
          </w:pPr>
          <w:hyperlink w:anchor="_Toc206678668" w:history="1">
            <w:r w:rsidRPr="00B7461E">
              <w:rPr>
                <w:rStyle w:val="Hyperlink"/>
              </w:rPr>
              <w:t>Podmínky ochrany údajů</w:t>
            </w:r>
            <w:r>
              <w:rPr>
                <w:webHidden/>
              </w:rPr>
              <w:tab/>
            </w:r>
            <w:r>
              <w:rPr>
                <w:webHidden/>
              </w:rPr>
              <w:fldChar w:fldCharType="begin"/>
            </w:r>
            <w:r>
              <w:rPr>
                <w:webHidden/>
              </w:rPr>
              <w:instrText xml:space="preserve"> PAGEREF _Toc206678668 \h </w:instrText>
            </w:r>
            <w:r>
              <w:rPr>
                <w:webHidden/>
              </w:rPr>
            </w:r>
            <w:r>
              <w:rPr>
                <w:webHidden/>
              </w:rPr>
              <w:fldChar w:fldCharType="separate"/>
            </w:r>
            <w:r w:rsidR="0068260C">
              <w:rPr>
                <w:webHidden/>
              </w:rPr>
              <w:t>8</w:t>
            </w:r>
            <w:r>
              <w:rPr>
                <w:webHidden/>
              </w:rPr>
              <w:fldChar w:fldCharType="end"/>
            </w:r>
          </w:hyperlink>
        </w:p>
        <w:p w14:paraId="02565096" w14:textId="42DC2106" w:rsidR="00AF09E4" w:rsidRDefault="00AF09E4">
          <w:pPr>
            <w:pStyle w:val="TOC2"/>
            <w:rPr>
              <w:rFonts w:asciiTheme="minorHAnsi" w:eastAsiaTheme="minorEastAsia" w:hAnsiTheme="minorHAnsi"/>
              <w:noProof/>
              <w:color w:val="auto"/>
              <w:kern w:val="2"/>
              <w:szCs w:val="24"/>
              <w14:ligatures w14:val="standardContextual"/>
            </w:rPr>
          </w:pPr>
          <w:hyperlink w:anchor="_Toc206678669" w:history="1">
            <w:r w:rsidRPr="00B7461E">
              <w:rPr>
                <w:rStyle w:val="Hyperlink"/>
                <w:noProof/>
              </w:rPr>
              <w:t>Rozsah</w:t>
            </w:r>
            <w:r>
              <w:rPr>
                <w:noProof/>
                <w:webHidden/>
              </w:rPr>
              <w:tab/>
            </w:r>
            <w:r>
              <w:rPr>
                <w:noProof/>
                <w:webHidden/>
              </w:rPr>
              <w:fldChar w:fldCharType="begin"/>
            </w:r>
            <w:r>
              <w:rPr>
                <w:noProof/>
                <w:webHidden/>
              </w:rPr>
              <w:instrText xml:space="preserve"> PAGEREF _Toc206678669 \h </w:instrText>
            </w:r>
            <w:r>
              <w:rPr>
                <w:noProof/>
                <w:webHidden/>
              </w:rPr>
            </w:r>
            <w:r>
              <w:rPr>
                <w:noProof/>
                <w:webHidden/>
              </w:rPr>
              <w:fldChar w:fldCharType="separate"/>
            </w:r>
            <w:r w:rsidR="0068260C">
              <w:rPr>
                <w:noProof/>
                <w:webHidden/>
              </w:rPr>
              <w:t>8</w:t>
            </w:r>
            <w:r>
              <w:rPr>
                <w:noProof/>
                <w:webHidden/>
              </w:rPr>
              <w:fldChar w:fldCharType="end"/>
            </w:r>
          </w:hyperlink>
        </w:p>
        <w:p w14:paraId="445E39B2" w14:textId="712FBDFC" w:rsidR="00AF09E4" w:rsidRDefault="00AF09E4">
          <w:pPr>
            <w:pStyle w:val="TOC2"/>
            <w:rPr>
              <w:rFonts w:asciiTheme="minorHAnsi" w:eastAsiaTheme="minorEastAsia" w:hAnsiTheme="minorHAnsi"/>
              <w:noProof/>
              <w:color w:val="auto"/>
              <w:kern w:val="2"/>
              <w:szCs w:val="24"/>
              <w14:ligatures w14:val="standardContextual"/>
            </w:rPr>
          </w:pPr>
          <w:hyperlink w:anchor="_Toc206678670" w:history="1">
            <w:r w:rsidRPr="00B7461E">
              <w:rPr>
                <w:rStyle w:val="Hyperlink"/>
                <w:noProof/>
              </w:rPr>
              <w:t>Povaha zpracování údajů; vlastnictví</w:t>
            </w:r>
            <w:r>
              <w:rPr>
                <w:noProof/>
                <w:webHidden/>
              </w:rPr>
              <w:tab/>
            </w:r>
            <w:r>
              <w:rPr>
                <w:noProof/>
                <w:webHidden/>
              </w:rPr>
              <w:fldChar w:fldCharType="begin"/>
            </w:r>
            <w:r>
              <w:rPr>
                <w:noProof/>
                <w:webHidden/>
              </w:rPr>
              <w:instrText xml:space="preserve"> PAGEREF _Toc206678670 \h </w:instrText>
            </w:r>
            <w:r>
              <w:rPr>
                <w:noProof/>
                <w:webHidden/>
              </w:rPr>
            </w:r>
            <w:r>
              <w:rPr>
                <w:noProof/>
                <w:webHidden/>
              </w:rPr>
              <w:fldChar w:fldCharType="separate"/>
            </w:r>
            <w:r w:rsidR="0068260C">
              <w:rPr>
                <w:noProof/>
                <w:webHidden/>
              </w:rPr>
              <w:t>8</w:t>
            </w:r>
            <w:r>
              <w:rPr>
                <w:noProof/>
                <w:webHidden/>
              </w:rPr>
              <w:fldChar w:fldCharType="end"/>
            </w:r>
          </w:hyperlink>
        </w:p>
        <w:p w14:paraId="6DD84C23" w14:textId="7885FC51" w:rsidR="00AF09E4" w:rsidRDefault="00AF09E4">
          <w:pPr>
            <w:pStyle w:val="TOC2"/>
            <w:rPr>
              <w:rFonts w:asciiTheme="minorHAnsi" w:eastAsiaTheme="minorEastAsia" w:hAnsiTheme="minorHAnsi"/>
              <w:noProof/>
              <w:color w:val="auto"/>
              <w:kern w:val="2"/>
              <w:szCs w:val="24"/>
              <w14:ligatures w14:val="standardContextual"/>
            </w:rPr>
          </w:pPr>
          <w:hyperlink w:anchor="_Toc206678671" w:history="1">
            <w:r w:rsidRPr="00B7461E">
              <w:rPr>
                <w:rStyle w:val="Hyperlink"/>
                <w:noProof/>
              </w:rPr>
              <w:t>Předávání zpracovaných dat</w:t>
            </w:r>
            <w:r>
              <w:rPr>
                <w:noProof/>
                <w:webHidden/>
              </w:rPr>
              <w:tab/>
            </w:r>
            <w:r>
              <w:rPr>
                <w:noProof/>
                <w:webHidden/>
              </w:rPr>
              <w:fldChar w:fldCharType="begin"/>
            </w:r>
            <w:r>
              <w:rPr>
                <w:noProof/>
                <w:webHidden/>
              </w:rPr>
              <w:instrText xml:space="preserve"> PAGEREF _Toc206678671 \h </w:instrText>
            </w:r>
            <w:r>
              <w:rPr>
                <w:noProof/>
                <w:webHidden/>
              </w:rPr>
            </w:r>
            <w:r>
              <w:rPr>
                <w:noProof/>
                <w:webHidden/>
              </w:rPr>
              <w:fldChar w:fldCharType="separate"/>
            </w:r>
            <w:r w:rsidR="0068260C">
              <w:rPr>
                <w:noProof/>
                <w:webHidden/>
              </w:rPr>
              <w:t>10</w:t>
            </w:r>
            <w:r>
              <w:rPr>
                <w:noProof/>
                <w:webHidden/>
              </w:rPr>
              <w:fldChar w:fldCharType="end"/>
            </w:r>
          </w:hyperlink>
        </w:p>
        <w:p w14:paraId="1DEDCFD5" w14:textId="1F6360B2" w:rsidR="00AF09E4" w:rsidRDefault="00AF09E4">
          <w:pPr>
            <w:pStyle w:val="TOC2"/>
            <w:rPr>
              <w:rFonts w:asciiTheme="minorHAnsi" w:eastAsiaTheme="minorEastAsia" w:hAnsiTheme="minorHAnsi"/>
              <w:noProof/>
              <w:color w:val="auto"/>
              <w:kern w:val="2"/>
              <w:szCs w:val="24"/>
              <w14:ligatures w14:val="standardContextual"/>
            </w:rPr>
          </w:pPr>
          <w:hyperlink w:anchor="_Toc206678672" w:history="1">
            <w:r w:rsidRPr="00B7461E">
              <w:rPr>
                <w:rStyle w:val="Hyperlink"/>
                <w:noProof/>
              </w:rPr>
              <w:t>Zpracování osobních údajů; GDPR</w:t>
            </w:r>
            <w:r>
              <w:rPr>
                <w:noProof/>
                <w:webHidden/>
              </w:rPr>
              <w:tab/>
            </w:r>
            <w:r>
              <w:rPr>
                <w:noProof/>
                <w:webHidden/>
              </w:rPr>
              <w:fldChar w:fldCharType="begin"/>
            </w:r>
            <w:r>
              <w:rPr>
                <w:noProof/>
                <w:webHidden/>
              </w:rPr>
              <w:instrText xml:space="preserve"> PAGEREF _Toc206678672 \h </w:instrText>
            </w:r>
            <w:r>
              <w:rPr>
                <w:noProof/>
                <w:webHidden/>
              </w:rPr>
            </w:r>
            <w:r>
              <w:rPr>
                <w:noProof/>
                <w:webHidden/>
              </w:rPr>
              <w:fldChar w:fldCharType="separate"/>
            </w:r>
            <w:r w:rsidR="0068260C">
              <w:rPr>
                <w:noProof/>
                <w:webHidden/>
              </w:rPr>
              <w:t>11</w:t>
            </w:r>
            <w:r>
              <w:rPr>
                <w:noProof/>
                <w:webHidden/>
              </w:rPr>
              <w:fldChar w:fldCharType="end"/>
            </w:r>
          </w:hyperlink>
        </w:p>
        <w:p w14:paraId="474ACE42" w14:textId="18672A4D" w:rsidR="00AF09E4" w:rsidRDefault="00AF09E4">
          <w:pPr>
            <w:pStyle w:val="TOC2"/>
            <w:rPr>
              <w:rFonts w:asciiTheme="minorHAnsi" w:eastAsiaTheme="minorEastAsia" w:hAnsiTheme="minorHAnsi"/>
              <w:noProof/>
              <w:color w:val="auto"/>
              <w:kern w:val="2"/>
              <w:szCs w:val="24"/>
              <w14:ligatures w14:val="standardContextual"/>
            </w:rPr>
          </w:pPr>
          <w:hyperlink w:anchor="_Toc206678673" w:history="1">
            <w:r w:rsidRPr="00B7461E">
              <w:rPr>
                <w:rStyle w:val="Hyperlink"/>
                <w:noProof/>
              </w:rPr>
              <w:t>Zabezpečení dat</w:t>
            </w:r>
            <w:r>
              <w:rPr>
                <w:noProof/>
                <w:webHidden/>
              </w:rPr>
              <w:tab/>
            </w:r>
            <w:r>
              <w:rPr>
                <w:noProof/>
                <w:webHidden/>
              </w:rPr>
              <w:fldChar w:fldCharType="begin"/>
            </w:r>
            <w:r>
              <w:rPr>
                <w:noProof/>
                <w:webHidden/>
              </w:rPr>
              <w:instrText xml:space="preserve"> PAGEREF _Toc206678673 \h </w:instrText>
            </w:r>
            <w:r>
              <w:rPr>
                <w:noProof/>
                <w:webHidden/>
              </w:rPr>
            </w:r>
            <w:r>
              <w:rPr>
                <w:noProof/>
                <w:webHidden/>
              </w:rPr>
              <w:fldChar w:fldCharType="separate"/>
            </w:r>
            <w:r w:rsidR="0068260C">
              <w:rPr>
                <w:noProof/>
                <w:webHidden/>
              </w:rPr>
              <w:t>14</w:t>
            </w:r>
            <w:r>
              <w:rPr>
                <w:noProof/>
                <w:webHidden/>
              </w:rPr>
              <w:fldChar w:fldCharType="end"/>
            </w:r>
          </w:hyperlink>
        </w:p>
        <w:p w14:paraId="1BD79671" w14:textId="024440A6" w:rsidR="00AF09E4" w:rsidRDefault="00AF09E4">
          <w:pPr>
            <w:pStyle w:val="TOC2"/>
            <w:rPr>
              <w:rFonts w:asciiTheme="minorHAnsi" w:eastAsiaTheme="minorEastAsia" w:hAnsiTheme="minorHAnsi"/>
              <w:noProof/>
              <w:color w:val="auto"/>
              <w:kern w:val="2"/>
              <w:szCs w:val="24"/>
              <w14:ligatures w14:val="standardContextual"/>
            </w:rPr>
          </w:pPr>
          <w:hyperlink w:anchor="_Toc206678674" w:history="1">
            <w:r w:rsidRPr="00B7461E">
              <w:rPr>
                <w:rStyle w:val="Hyperlink"/>
                <w:noProof/>
              </w:rPr>
              <w:t>Oznámení incidentu zabezpečení</w:t>
            </w:r>
            <w:r>
              <w:rPr>
                <w:noProof/>
                <w:webHidden/>
              </w:rPr>
              <w:tab/>
            </w:r>
            <w:r>
              <w:rPr>
                <w:noProof/>
                <w:webHidden/>
              </w:rPr>
              <w:fldChar w:fldCharType="begin"/>
            </w:r>
            <w:r>
              <w:rPr>
                <w:noProof/>
                <w:webHidden/>
              </w:rPr>
              <w:instrText xml:space="preserve"> PAGEREF _Toc206678674 \h </w:instrText>
            </w:r>
            <w:r>
              <w:rPr>
                <w:noProof/>
                <w:webHidden/>
              </w:rPr>
            </w:r>
            <w:r>
              <w:rPr>
                <w:noProof/>
                <w:webHidden/>
              </w:rPr>
              <w:fldChar w:fldCharType="separate"/>
            </w:r>
            <w:r w:rsidR="0068260C">
              <w:rPr>
                <w:noProof/>
                <w:webHidden/>
              </w:rPr>
              <w:t>16</w:t>
            </w:r>
            <w:r>
              <w:rPr>
                <w:noProof/>
                <w:webHidden/>
              </w:rPr>
              <w:fldChar w:fldCharType="end"/>
            </w:r>
          </w:hyperlink>
        </w:p>
        <w:p w14:paraId="38B32612" w14:textId="6917EA49" w:rsidR="00AF09E4" w:rsidRDefault="00AF09E4">
          <w:pPr>
            <w:pStyle w:val="TOC2"/>
            <w:rPr>
              <w:rFonts w:asciiTheme="minorHAnsi" w:eastAsiaTheme="minorEastAsia" w:hAnsiTheme="minorHAnsi"/>
              <w:noProof/>
              <w:color w:val="auto"/>
              <w:kern w:val="2"/>
              <w:szCs w:val="24"/>
              <w14:ligatures w14:val="standardContextual"/>
            </w:rPr>
          </w:pPr>
          <w:hyperlink w:anchor="_Toc206678675" w:history="1">
            <w:r w:rsidRPr="00B7461E">
              <w:rPr>
                <w:rStyle w:val="Hyperlink"/>
                <w:noProof/>
              </w:rPr>
              <w:t>Přenosy a umístění dat</w:t>
            </w:r>
            <w:r>
              <w:rPr>
                <w:noProof/>
                <w:webHidden/>
              </w:rPr>
              <w:tab/>
            </w:r>
            <w:r>
              <w:rPr>
                <w:noProof/>
                <w:webHidden/>
              </w:rPr>
              <w:fldChar w:fldCharType="begin"/>
            </w:r>
            <w:r>
              <w:rPr>
                <w:noProof/>
                <w:webHidden/>
              </w:rPr>
              <w:instrText xml:space="preserve"> PAGEREF _Toc206678675 \h </w:instrText>
            </w:r>
            <w:r>
              <w:rPr>
                <w:noProof/>
                <w:webHidden/>
              </w:rPr>
            </w:r>
            <w:r>
              <w:rPr>
                <w:noProof/>
                <w:webHidden/>
              </w:rPr>
              <w:fldChar w:fldCharType="separate"/>
            </w:r>
            <w:r w:rsidR="0068260C">
              <w:rPr>
                <w:noProof/>
                <w:webHidden/>
              </w:rPr>
              <w:t>17</w:t>
            </w:r>
            <w:r>
              <w:rPr>
                <w:noProof/>
                <w:webHidden/>
              </w:rPr>
              <w:fldChar w:fldCharType="end"/>
            </w:r>
          </w:hyperlink>
        </w:p>
        <w:p w14:paraId="4BC86325" w14:textId="60796A80" w:rsidR="00AF09E4" w:rsidRDefault="00AF09E4">
          <w:pPr>
            <w:pStyle w:val="TOC2"/>
            <w:rPr>
              <w:rFonts w:asciiTheme="minorHAnsi" w:eastAsiaTheme="minorEastAsia" w:hAnsiTheme="minorHAnsi"/>
              <w:noProof/>
              <w:color w:val="auto"/>
              <w:kern w:val="2"/>
              <w:szCs w:val="24"/>
              <w14:ligatures w14:val="standardContextual"/>
            </w:rPr>
          </w:pPr>
          <w:hyperlink w:anchor="_Toc206678676" w:history="1">
            <w:r w:rsidRPr="00B7461E">
              <w:rPr>
                <w:rStyle w:val="Hyperlink"/>
                <w:noProof/>
              </w:rPr>
              <w:t>Uchovávání a odstraňování dat</w:t>
            </w:r>
            <w:r>
              <w:rPr>
                <w:noProof/>
                <w:webHidden/>
              </w:rPr>
              <w:tab/>
            </w:r>
            <w:r>
              <w:rPr>
                <w:noProof/>
                <w:webHidden/>
              </w:rPr>
              <w:fldChar w:fldCharType="begin"/>
            </w:r>
            <w:r>
              <w:rPr>
                <w:noProof/>
                <w:webHidden/>
              </w:rPr>
              <w:instrText xml:space="preserve"> PAGEREF _Toc206678676 \h </w:instrText>
            </w:r>
            <w:r>
              <w:rPr>
                <w:noProof/>
                <w:webHidden/>
              </w:rPr>
            </w:r>
            <w:r>
              <w:rPr>
                <w:noProof/>
                <w:webHidden/>
              </w:rPr>
              <w:fldChar w:fldCharType="separate"/>
            </w:r>
            <w:r w:rsidR="0068260C">
              <w:rPr>
                <w:noProof/>
                <w:webHidden/>
              </w:rPr>
              <w:t>18</w:t>
            </w:r>
            <w:r>
              <w:rPr>
                <w:noProof/>
                <w:webHidden/>
              </w:rPr>
              <w:fldChar w:fldCharType="end"/>
            </w:r>
          </w:hyperlink>
        </w:p>
        <w:p w14:paraId="61905DC7" w14:textId="3C4E8632" w:rsidR="00AF09E4" w:rsidRDefault="00AF09E4">
          <w:pPr>
            <w:pStyle w:val="TOC2"/>
            <w:rPr>
              <w:rFonts w:asciiTheme="minorHAnsi" w:eastAsiaTheme="minorEastAsia" w:hAnsiTheme="minorHAnsi"/>
              <w:noProof/>
              <w:color w:val="auto"/>
              <w:kern w:val="2"/>
              <w:szCs w:val="24"/>
              <w14:ligatures w14:val="standardContextual"/>
            </w:rPr>
          </w:pPr>
          <w:hyperlink w:anchor="_Toc206678677" w:history="1">
            <w:r w:rsidRPr="00B7461E">
              <w:rPr>
                <w:rStyle w:val="Hyperlink"/>
                <w:noProof/>
              </w:rPr>
              <w:t>Závazek důvěrnosti zpracovatele</w:t>
            </w:r>
            <w:r>
              <w:rPr>
                <w:noProof/>
                <w:webHidden/>
              </w:rPr>
              <w:tab/>
            </w:r>
            <w:r>
              <w:rPr>
                <w:noProof/>
                <w:webHidden/>
              </w:rPr>
              <w:fldChar w:fldCharType="begin"/>
            </w:r>
            <w:r>
              <w:rPr>
                <w:noProof/>
                <w:webHidden/>
              </w:rPr>
              <w:instrText xml:space="preserve"> PAGEREF _Toc206678677 \h </w:instrText>
            </w:r>
            <w:r>
              <w:rPr>
                <w:noProof/>
                <w:webHidden/>
              </w:rPr>
            </w:r>
            <w:r>
              <w:rPr>
                <w:noProof/>
                <w:webHidden/>
              </w:rPr>
              <w:fldChar w:fldCharType="separate"/>
            </w:r>
            <w:r w:rsidR="0068260C">
              <w:rPr>
                <w:noProof/>
                <w:webHidden/>
              </w:rPr>
              <w:t>20</w:t>
            </w:r>
            <w:r>
              <w:rPr>
                <w:noProof/>
                <w:webHidden/>
              </w:rPr>
              <w:fldChar w:fldCharType="end"/>
            </w:r>
          </w:hyperlink>
        </w:p>
        <w:p w14:paraId="7A6A853D" w14:textId="41177F8E" w:rsidR="00AF09E4" w:rsidRDefault="00AF09E4">
          <w:pPr>
            <w:pStyle w:val="TOC2"/>
            <w:rPr>
              <w:rFonts w:asciiTheme="minorHAnsi" w:eastAsiaTheme="minorEastAsia" w:hAnsiTheme="minorHAnsi"/>
              <w:noProof/>
              <w:color w:val="auto"/>
              <w:kern w:val="2"/>
              <w:szCs w:val="24"/>
              <w14:ligatures w14:val="standardContextual"/>
            </w:rPr>
          </w:pPr>
          <w:hyperlink w:anchor="_Toc206678678" w:history="1">
            <w:r w:rsidRPr="00B7461E">
              <w:rPr>
                <w:rStyle w:val="Hyperlink"/>
                <w:noProof/>
              </w:rPr>
              <w:t>Oznamování a řízení použití na straně dalších zpracovatelů</w:t>
            </w:r>
            <w:r>
              <w:rPr>
                <w:noProof/>
                <w:webHidden/>
              </w:rPr>
              <w:tab/>
            </w:r>
            <w:r>
              <w:rPr>
                <w:noProof/>
                <w:webHidden/>
              </w:rPr>
              <w:fldChar w:fldCharType="begin"/>
            </w:r>
            <w:r>
              <w:rPr>
                <w:noProof/>
                <w:webHidden/>
              </w:rPr>
              <w:instrText xml:space="preserve"> PAGEREF _Toc206678678 \h </w:instrText>
            </w:r>
            <w:r>
              <w:rPr>
                <w:noProof/>
                <w:webHidden/>
              </w:rPr>
            </w:r>
            <w:r>
              <w:rPr>
                <w:noProof/>
                <w:webHidden/>
              </w:rPr>
              <w:fldChar w:fldCharType="separate"/>
            </w:r>
            <w:r w:rsidR="0068260C">
              <w:rPr>
                <w:noProof/>
                <w:webHidden/>
              </w:rPr>
              <w:t>20</w:t>
            </w:r>
            <w:r>
              <w:rPr>
                <w:noProof/>
                <w:webHidden/>
              </w:rPr>
              <w:fldChar w:fldCharType="end"/>
            </w:r>
          </w:hyperlink>
        </w:p>
        <w:p w14:paraId="63866F37" w14:textId="056C7F69" w:rsidR="00AF09E4" w:rsidRDefault="00AF09E4">
          <w:pPr>
            <w:pStyle w:val="TOC2"/>
            <w:rPr>
              <w:rFonts w:asciiTheme="minorHAnsi" w:eastAsiaTheme="minorEastAsia" w:hAnsiTheme="minorHAnsi"/>
              <w:noProof/>
              <w:color w:val="auto"/>
              <w:kern w:val="2"/>
              <w:szCs w:val="24"/>
              <w14:ligatures w14:val="standardContextual"/>
            </w:rPr>
          </w:pPr>
          <w:hyperlink w:anchor="_Toc206678679" w:history="1">
            <w:r w:rsidRPr="00B7461E">
              <w:rPr>
                <w:rStyle w:val="Hyperlink"/>
                <w:noProof/>
              </w:rPr>
              <w:t>Předběžné verze</w:t>
            </w:r>
            <w:r>
              <w:rPr>
                <w:noProof/>
                <w:webHidden/>
              </w:rPr>
              <w:tab/>
            </w:r>
            <w:r>
              <w:rPr>
                <w:noProof/>
                <w:webHidden/>
              </w:rPr>
              <w:fldChar w:fldCharType="begin"/>
            </w:r>
            <w:r>
              <w:rPr>
                <w:noProof/>
                <w:webHidden/>
              </w:rPr>
              <w:instrText xml:space="preserve"> PAGEREF _Toc206678679 \h </w:instrText>
            </w:r>
            <w:r>
              <w:rPr>
                <w:noProof/>
                <w:webHidden/>
              </w:rPr>
            </w:r>
            <w:r>
              <w:rPr>
                <w:noProof/>
                <w:webHidden/>
              </w:rPr>
              <w:fldChar w:fldCharType="separate"/>
            </w:r>
            <w:r w:rsidR="0068260C">
              <w:rPr>
                <w:noProof/>
                <w:webHidden/>
              </w:rPr>
              <w:t>21</w:t>
            </w:r>
            <w:r>
              <w:rPr>
                <w:noProof/>
                <w:webHidden/>
              </w:rPr>
              <w:fldChar w:fldCharType="end"/>
            </w:r>
          </w:hyperlink>
        </w:p>
        <w:p w14:paraId="37658D23" w14:textId="67335731" w:rsidR="00AF09E4" w:rsidRDefault="00AF09E4">
          <w:pPr>
            <w:pStyle w:val="TOC2"/>
            <w:rPr>
              <w:rFonts w:asciiTheme="minorHAnsi" w:eastAsiaTheme="minorEastAsia" w:hAnsiTheme="minorHAnsi"/>
              <w:noProof/>
              <w:color w:val="auto"/>
              <w:kern w:val="2"/>
              <w:szCs w:val="24"/>
              <w14:ligatures w14:val="standardContextual"/>
            </w:rPr>
          </w:pPr>
          <w:hyperlink w:anchor="_Toc206678680" w:history="1">
            <w:r w:rsidRPr="00B7461E">
              <w:rPr>
                <w:rStyle w:val="Hyperlink"/>
                <w:noProof/>
              </w:rPr>
              <w:t>Vzdělávací instituce</w:t>
            </w:r>
            <w:r>
              <w:rPr>
                <w:noProof/>
                <w:webHidden/>
              </w:rPr>
              <w:tab/>
            </w:r>
            <w:r>
              <w:rPr>
                <w:noProof/>
                <w:webHidden/>
              </w:rPr>
              <w:fldChar w:fldCharType="begin"/>
            </w:r>
            <w:r>
              <w:rPr>
                <w:noProof/>
                <w:webHidden/>
              </w:rPr>
              <w:instrText xml:space="preserve"> PAGEREF _Toc206678680 \h </w:instrText>
            </w:r>
            <w:r>
              <w:rPr>
                <w:noProof/>
                <w:webHidden/>
              </w:rPr>
            </w:r>
            <w:r>
              <w:rPr>
                <w:noProof/>
                <w:webHidden/>
              </w:rPr>
              <w:fldChar w:fldCharType="separate"/>
            </w:r>
            <w:r w:rsidR="0068260C">
              <w:rPr>
                <w:noProof/>
                <w:webHidden/>
              </w:rPr>
              <w:t>22</w:t>
            </w:r>
            <w:r>
              <w:rPr>
                <w:noProof/>
                <w:webHidden/>
              </w:rPr>
              <w:fldChar w:fldCharType="end"/>
            </w:r>
          </w:hyperlink>
        </w:p>
        <w:p w14:paraId="4DE450BB" w14:textId="1D90E2FE" w:rsidR="00AF09E4" w:rsidRDefault="00AF09E4">
          <w:pPr>
            <w:pStyle w:val="TOC2"/>
            <w:rPr>
              <w:rFonts w:asciiTheme="minorHAnsi" w:eastAsiaTheme="minorEastAsia" w:hAnsiTheme="minorHAnsi"/>
              <w:noProof/>
              <w:color w:val="auto"/>
              <w:kern w:val="2"/>
              <w:szCs w:val="24"/>
              <w14:ligatures w14:val="standardContextual"/>
            </w:rPr>
          </w:pPr>
          <w:hyperlink w:anchor="_Toc206678681" w:history="1">
            <w:r w:rsidRPr="00B7461E">
              <w:rPr>
                <w:rStyle w:val="Hyperlink"/>
                <w:noProof/>
              </w:rPr>
              <w:t>Zákaznická smlouva o CJIS</w:t>
            </w:r>
            <w:r>
              <w:rPr>
                <w:noProof/>
                <w:webHidden/>
              </w:rPr>
              <w:tab/>
            </w:r>
            <w:r>
              <w:rPr>
                <w:noProof/>
                <w:webHidden/>
              </w:rPr>
              <w:fldChar w:fldCharType="begin"/>
            </w:r>
            <w:r>
              <w:rPr>
                <w:noProof/>
                <w:webHidden/>
              </w:rPr>
              <w:instrText xml:space="preserve"> PAGEREF _Toc206678681 \h </w:instrText>
            </w:r>
            <w:r>
              <w:rPr>
                <w:noProof/>
                <w:webHidden/>
              </w:rPr>
            </w:r>
            <w:r>
              <w:rPr>
                <w:noProof/>
                <w:webHidden/>
              </w:rPr>
              <w:fldChar w:fldCharType="separate"/>
            </w:r>
            <w:r w:rsidR="0068260C">
              <w:rPr>
                <w:noProof/>
                <w:webHidden/>
              </w:rPr>
              <w:t>22</w:t>
            </w:r>
            <w:r>
              <w:rPr>
                <w:noProof/>
                <w:webHidden/>
              </w:rPr>
              <w:fldChar w:fldCharType="end"/>
            </w:r>
          </w:hyperlink>
        </w:p>
        <w:p w14:paraId="4AF9E7AE" w14:textId="3D680B7C" w:rsidR="00AF09E4" w:rsidRDefault="00AF09E4">
          <w:pPr>
            <w:pStyle w:val="TOC2"/>
            <w:rPr>
              <w:rFonts w:asciiTheme="minorHAnsi" w:eastAsiaTheme="minorEastAsia" w:hAnsiTheme="minorHAnsi"/>
              <w:noProof/>
              <w:color w:val="auto"/>
              <w:kern w:val="2"/>
              <w:szCs w:val="24"/>
              <w14:ligatures w14:val="standardContextual"/>
            </w:rPr>
          </w:pPr>
          <w:hyperlink w:anchor="_Toc206678682" w:history="1">
            <w:r w:rsidRPr="00B7461E">
              <w:rPr>
                <w:rStyle w:val="Hyperlink"/>
                <w:noProof/>
              </w:rPr>
              <w:t>Komerční spolupracovník HIPAA</w:t>
            </w:r>
            <w:r>
              <w:rPr>
                <w:noProof/>
                <w:webHidden/>
              </w:rPr>
              <w:tab/>
            </w:r>
            <w:r>
              <w:rPr>
                <w:noProof/>
                <w:webHidden/>
              </w:rPr>
              <w:fldChar w:fldCharType="begin"/>
            </w:r>
            <w:r>
              <w:rPr>
                <w:noProof/>
                <w:webHidden/>
              </w:rPr>
              <w:instrText xml:space="preserve"> PAGEREF _Toc206678682 \h </w:instrText>
            </w:r>
            <w:r>
              <w:rPr>
                <w:noProof/>
                <w:webHidden/>
              </w:rPr>
            </w:r>
            <w:r>
              <w:rPr>
                <w:noProof/>
                <w:webHidden/>
              </w:rPr>
              <w:fldChar w:fldCharType="separate"/>
            </w:r>
            <w:r w:rsidR="0068260C">
              <w:rPr>
                <w:noProof/>
                <w:webHidden/>
              </w:rPr>
              <w:t>23</w:t>
            </w:r>
            <w:r>
              <w:rPr>
                <w:noProof/>
                <w:webHidden/>
              </w:rPr>
              <w:fldChar w:fldCharType="end"/>
            </w:r>
          </w:hyperlink>
        </w:p>
        <w:p w14:paraId="7039DE91" w14:textId="3ED86800" w:rsidR="00AF09E4" w:rsidRDefault="00AF09E4">
          <w:pPr>
            <w:pStyle w:val="TOC2"/>
            <w:rPr>
              <w:rFonts w:asciiTheme="minorHAnsi" w:eastAsiaTheme="minorEastAsia" w:hAnsiTheme="minorHAnsi"/>
              <w:noProof/>
              <w:color w:val="auto"/>
              <w:kern w:val="2"/>
              <w:szCs w:val="24"/>
              <w14:ligatures w14:val="standardContextual"/>
            </w:rPr>
          </w:pPr>
          <w:hyperlink w:anchor="_Toc206678683" w:history="1">
            <w:r w:rsidRPr="00B7461E">
              <w:rPr>
                <w:rStyle w:val="Hyperlink"/>
                <w:noProof/>
              </w:rPr>
              <w:t>Telekomunikační údaje</w:t>
            </w:r>
            <w:r>
              <w:rPr>
                <w:noProof/>
                <w:webHidden/>
              </w:rPr>
              <w:tab/>
            </w:r>
            <w:r>
              <w:rPr>
                <w:noProof/>
                <w:webHidden/>
              </w:rPr>
              <w:fldChar w:fldCharType="begin"/>
            </w:r>
            <w:r>
              <w:rPr>
                <w:noProof/>
                <w:webHidden/>
              </w:rPr>
              <w:instrText xml:space="preserve"> PAGEREF _Toc206678683 \h </w:instrText>
            </w:r>
            <w:r>
              <w:rPr>
                <w:noProof/>
                <w:webHidden/>
              </w:rPr>
            </w:r>
            <w:r>
              <w:rPr>
                <w:noProof/>
                <w:webHidden/>
              </w:rPr>
              <w:fldChar w:fldCharType="separate"/>
            </w:r>
            <w:r w:rsidR="0068260C">
              <w:rPr>
                <w:noProof/>
                <w:webHidden/>
              </w:rPr>
              <w:t>23</w:t>
            </w:r>
            <w:r>
              <w:rPr>
                <w:noProof/>
                <w:webHidden/>
              </w:rPr>
              <w:fldChar w:fldCharType="end"/>
            </w:r>
          </w:hyperlink>
        </w:p>
        <w:p w14:paraId="771C5124" w14:textId="2CCE807D" w:rsidR="00AF09E4" w:rsidRDefault="00AF09E4">
          <w:pPr>
            <w:pStyle w:val="TOC2"/>
            <w:rPr>
              <w:rFonts w:asciiTheme="minorHAnsi" w:eastAsiaTheme="minorEastAsia" w:hAnsiTheme="minorHAnsi"/>
              <w:noProof/>
              <w:color w:val="auto"/>
              <w:kern w:val="2"/>
              <w:szCs w:val="24"/>
              <w14:ligatures w14:val="standardContextual"/>
            </w:rPr>
          </w:pPr>
          <w:hyperlink w:anchor="_Toc206678684" w:history="1">
            <w:r w:rsidRPr="00B7461E">
              <w:rPr>
                <w:rStyle w:val="Hyperlink"/>
                <w:noProof/>
              </w:rPr>
              <w:t>Zákon California Consumer Privacy Act (CCPA)</w:t>
            </w:r>
            <w:r>
              <w:rPr>
                <w:noProof/>
                <w:webHidden/>
              </w:rPr>
              <w:tab/>
            </w:r>
            <w:r>
              <w:rPr>
                <w:noProof/>
                <w:webHidden/>
              </w:rPr>
              <w:fldChar w:fldCharType="begin"/>
            </w:r>
            <w:r>
              <w:rPr>
                <w:noProof/>
                <w:webHidden/>
              </w:rPr>
              <w:instrText xml:space="preserve"> PAGEREF _Toc206678684 \h </w:instrText>
            </w:r>
            <w:r>
              <w:rPr>
                <w:noProof/>
                <w:webHidden/>
              </w:rPr>
            </w:r>
            <w:r>
              <w:rPr>
                <w:noProof/>
                <w:webHidden/>
              </w:rPr>
              <w:fldChar w:fldCharType="separate"/>
            </w:r>
            <w:r w:rsidR="0068260C">
              <w:rPr>
                <w:noProof/>
                <w:webHidden/>
              </w:rPr>
              <w:t>23</w:t>
            </w:r>
            <w:r>
              <w:rPr>
                <w:noProof/>
                <w:webHidden/>
              </w:rPr>
              <w:fldChar w:fldCharType="end"/>
            </w:r>
          </w:hyperlink>
        </w:p>
        <w:p w14:paraId="1461C4A5" w14:textId="4457AF82" w:rsidR="00AF09E4" w:rsidRDefault="00AF09E4">
          <w:pPr>
            <w:pStyle w:val="TOC2"/>
            <w:rPr>
              <w:rFonts w:asciiTheme="minorHAnsi" w:eastAsiaTheme="minorEastAsia" w:hAnsiTheme="minorHAnsi"/>
              <w:noProof/>
              <w:color w:val="auto"/>
              <w:kern w:val="2"/>
              <w:szCs w:val="24"/>
              <w14:ligatures w14:val="standardContextual"/>
            </w:rPr>
          </w:pPr>
          <w:hyperlink w:anchor="_Toc206678685" w:history="1">
            <w:r w:rsidRPr="00B7461E">
              <w:rPr>
                <w:rStyle w:val="Hyperlink"/>
                <w:noProof/>
              </w:rPr>
              <w:t>Biometrické údaje</w:t>
            </w:r>
            <w:r>
              <w:rPr>
                <w:noProof/>
                <w:webHidden/>
              </w:rPr>
              <w:tab/>
            </w:r>
            <w:r>
              <w:rPr>
                <w:noProof/>
                <w:webHidden/>
              </w:rPr>
              <w:fldChar w:fldCharType="begin"/>
            </w:r>
            <w:r>
              <w:rPr>
                <w:noProof/>
                <w:webHidden/>
              </w:rPr>
              <w:instrText xml:space="preserve"> PAGEREF _Toc206678685 \h </w:instrText>
            </w:r>
            <w:r>
              <w:rPr>
                <w:noProof/>
                <w:webHidden/>
              </w:rPr>
            </w:r>
            <w:r>
              <w:rPr>
                <w:noProof/>
                <w:webHidden/>
              </w:rPr>
              <w:fldChar w:fldCharType="separate"/>
            </w:r>
            <w:r w:rsidR="0068260C">
              <w:rPr>
                <w:noProof/>
                <w:webHidden/>
              </w:rPr>
              <w:t>24</w:t>
            </w:r>
            <w:r>
              <w:rPr>
                <w:noProof/>
                <w:webHidden/>
              </w:rPr>
              <w:fldChar w:fldCharType="end"/>
            </w:r>
          </w:hyperlink>
        </w:p>
        <w:p w14:paraId="05C1BD72" w14:textId="08116402" w:rsidR="00AF09E4" w:rsidRDefault="00AF09E4">
          <w:pPr>
            <w:pStyle w:val="TOC2"/>
            <w:rPr>
              <w:rFonts w:asciiTheme="minorHAnsi" w:eastAsiaTheme="minorEastAsia" w:hAnsiTheme="minorHAnsi"/>
              <w:noProof/>
              <w:color w:val="auto"/>
              <w:kern w:val="2"/>
              <w:szCs w:val="24"/>
              <w14:ligatures w14:val="standardContextual"/>
            </w:rPr>
          </w:pPr>
          <w:hyperlink w:anchor="_Toc206678686" w:history="1">
            <w:r w:rsidRPr="00B7461E">
              <w:rPr>
                <w:rStyle w:val="Hyperlink"/>
                <w:noProof/>
              </w:rPr>
              <w:t>Doplňkové odborné služby</w:t>
            </w:r>
            <w:r>
              <w:rPr>
                <w:noProof/>
                <w:webHidden/>
              </w:rPr>
              <w:tab/>
            </w:r>
            <w:r>
              <w:rPr>
                <w:noProof/>
                <w:webHidden/>
              </w:rPr>
              <w:fldChar w:fldCharType="begin"/>
            </w:r>
            <w:r>
              <w:rPr>
                <w:noProof/>
                <w:webHidden/>
              </w:rPr>
              <w:instrText xml:space="preserve"> PAGEREF _Toc206678686 \h </w:instrText>
            </w:r>
            <w:r>
              <w:rPr>
                <w:noProof/>
                <w:webHidden/>
              </w:rPr>
            </w:r>
            <w:r>
              <w:rPr>
                <w:noProof/>
                <w:webHidden/>
              </w:rPr>
              <w:fldChar w:fldCharType="separate"/>
            </w:r>
            <w:r w:rsidR="0068260C">
              <w:rPr>
                <w:noProof/>
                <w:webHidden/>
              </w:rPr>
              <w:t>24</w:t>
            </w:r>
            <w:r>
              <w:rPr>
                <w:noProof/>
                <w:webHidden/>
              </w:rPr>
              <w:fldChar w:fldCharType="end"/>
            </w:r>
          </w:hyperlink>
        </w:p>
        <w:p w14:paraId="748D672C" w14:textId="5D4A0A62" w:rsidR="00AF09E4" w:rsidRDefault="00AF09E4">
          <w:pPr>
            <w:pStyle w:val="TOC2"/>
            <w:rPr>
              <w:rFonts w:asciiTheme="minorHAnsi" w:eastAsiaTheme="minorEastAsia" w:hAnsiTheme="minorHAnsi"/>
              <w:noProof/>
              <w:color w:val="auto"/>
              <w:kern w:val="2"/>
              <w:szCs w:val="24"/>
              <w14:ligatures w14:val="standardContextual"/>
            </w:rPr>
          </w:pPr>
          <w:hyperlink w:anchor="_Toc206678687" w:history="1">
            <w:r w:rsidRPr="00B7461E">
              <w:rPr>
                <w:rStyle w:val="Hyperlink"/>
                <w:noProof/>
              </w:rPr>
              <w:t>Jak kontaktovat společnost Microsoft</w:t>
            </w:r>
            <w:r>
              <w:rPr>
                <w:noProof/>
                <w:webHidden/>
              </w:rPr>
              <w:tab/>
            </w:r>
            <w:r>
              <w:rPr>
                <w:noProof/>
                <w:webHidden/>
              </w:rPr>
              <w:fldChar w:fldCharType="begin"/>
            </w:r>
            <w:r>
              <w:rPr>
                <w:noProof/>
                <w:webHidden/>
              </w:rPr>
              <w:instrText xml:space="preserve"> PAGEREF _Toc206678687 \h </w:instrText>
            </w:r>
            <w:r>
              <w:rPr>
                <w:noProof/>
                <w:webHidden/>
              </w:rPr>
            </w:r>
            <w:r>
              <w:rPr>
                <w:noProof/>
                <w:webHidden/>
              </w:rPr>
              <w:fldChar w:fldCharType="separate"/>
            </w:r>
            <w:r w:rsidR="0068260C">
              <w:rPr>
                <w:noProof/>
                <w:webHidden/>
              </w:rPr>
              <w:t>24</w:t>
            </w:r>
            <w:r>
              <w:rPr>
                <w:noProof/>
                <w:webHidden/>
              </w:rPr>
              <w:fldChar w:fldCharType="end"/>
            </w:r>
          </w:hyperlink>
        </w:p>
        <w:p w14:paraId="6FBBFBFE" w14:textId="6CFE47E7" w:rsidR="00AF09E4" w:rsidRDefault="00AF09E4">
          <w:pPr>
            <w:pStyle w:val="TOC1"/>
            <w:rPr>
              <w:rFonts w:asciiTheme="minorHAnsi" w:eastAsiaTheme="minorEastAsia" w:hAnsiTheme="minorHAnsi"/>
              <w:color w:val="auto"/>
              <w:kern w:val="2"/>
              <w:szCs w:val="24"/>
              <w14:ligatures w14:val="standardContextual"/>
            </w:rPr>
          </w:pPr>
          <w:hyperlink w:anchor="_Toc206678688" w:history="1">
            <w:r w:rsidRPr="00B7461E">
              <w:rPr>
                <w:rStyle w:val="Hyperlink"/>
              </w:rPr>
              <w:t>Příloha A – Bezpečnostní opatření</w:t>
            </w:r>
            <w:r>
              <w:rPr>
                <w:webHidden/>
              </w:rPr>
              <w:tab/>
            </w:r>
            <w:r>
              <w:rPr>
                <w:webHidden/>
              </w:rPr>
              <w:fldChar w:fldCharType="begin"/>
            </w:r>
            <w:r>
              <w:rPr>
                <w:webHidden/>
              </w:rPr>
              <w:instrText xml:space="preserve"> PAGEREF _Toc206678688 \h </w:instrText>
            </w:r>
            <w:r>
              <w:rPr>
                <w:webHidden/>
              </w:rPr>
            </w:r>
            <w:r>
              <w:rPr>
                <w:webHidden/>
              </w:rPr>
              <w:fldChar w:fldCharType="separate"/>
            </w:r>
            <w:r w:rsidR="0068260C">
              <w:rPr>
                <w:webHidden/>
              </w:rPr>
              <w:t>26</w:t>
            </w:r>
            <w:r>
              <w:rPr>
                <w:webHidden/>
              </w:rPr>
              <w:fldChar w:fldCharType="end"/>
            </w:r>
          </w:hyperlink>
        </w:p>
        <w:p w14:paraId="19BF269A" w14:textId="76FAFB8E" w:rsidR="00AF09E4" w:rsidRDefault="00AF09E4">
          <w:pPr>
            <w:pStyle w:val="TOC2"/>
            <w:rPr>
              <w:rFonts w:asciiTheme="minorHAnsi" w:eastAsiaTheme="minorEastAsia" w:hAnsiTheme="minorHAnsi"/>
              <w:noProof/>
              <w:color w:val="auto"/>
              <w:kern w:val="2"/>
              <w:szCs w:val="24"/>
              <w14:ligatures w14:val="standardContextual"/>
            </w:rPr>
          </w:pPr>
          <w:hyperlink w:anchor="_Toc206678689" w:history="1">
            <w:r w:rsidRPr="00B7461E">
              <w:rPr>
                <w:rStyle w:val="Hyperlink"/>
                <w:noProof/>
              </w:rPr>
              <w:t>Doména</w:t>
            </w:r>
            <w:r>
              <w:rPr>
                <w:noProof/>
                <w:webHidden/>
              </w:rPr>
              <w:tab/>
            </w:r>
            <w:r>
              <w:rPr>
                <w:noProof/>
                <w:webHidden/>
              </w:rPr>
              <w:fldChar w:fldCharType="begin"/>
            </w:r>
            <w:r>
              <w:rPr>
                <w:noProof/>
                <w:webHidden/>
              </w:rPr>
              <w:instrText xml:space="preserve"> PAGEREF _Toc206678689 \h </w:instrText>
            </w:r>
            <w:r>
              <w:rPr>
                <w:noProof/>
                <w:webHidden/>
              </w:rPr>
            </w:r>
            <w:r>
              <w:rPr>
                <w:noProof/>
                <w:webHidden/>
              </w:rPr>
              <w:fldChar w:fldCharType="separate"/>
            </w:r>
            <w:r w:rsidR="0068260C">
              <w:rPr>
                <w:noProof/>
                <w:webHidden/>
              </w:rPr>
              <w:t>26</w:t>
            </w:r>
            <w:r>
              <w:rPr>
                <w:noProof/>
                <w:webHidden/>
              </w:rPr>
              <w:fldChar w:fldCharType="end"/>
            </w:r>
          </w:hyperlink>
        </w:p>
        <w:p w14:paraId="5538A801" w14:textId="03A91527" w:rsidR="00AF09E4" w:rsidRDefault="00AF09E4">
          <w:pPr>
            <w:pStyle w:val="TOC2"/>
            <w:rPr>
              <w:rFonts w:asciiTheme="minorHAnsi" w:eastAsiaTheme="minorEastAsia" w:hAnsiTheme="minorHAnsi"/>
              <w:noProof/>
              <w:color w:val="auto"/>
              <w:kern w:val="2"/>
              <w:szCs w:val="24"/>
              <w14:ligatures w14:val="standardContextual"/>
            </w:rPr>
          </w:pPr>
          <w:hyperlink w:anchor="_Toc206678690" w:history="1">
            <w:r w:rsidRPr="00B7461E">
              <w:rPr>
                <w:rStyle w:val="Hyperlink"/>
                <w:noProof/>
              </w:rPr>
              <w:t>Postupy</w:t>
            </w:r>
            <w:r>
              <w:rPr>
                <w:noProof/>
                <w:webHidden/>
              </w:rPr>
              <w:tab/>
            </w:r>
            <w:r>
              <w:rPr>
                <w:noProof/>
                <w:webHidden/>
              </w:rPr>
              <w:fldChar w:fldCharType="begin"/>
            </w:r>
            <w:r>
              <w:rPr>
                <w:noProof/>
                <w:webHidden/>
              </w:rPr>
              <w:instrText xml:space="preserve"> PAGEREF _Toc206678690 \h </w:instrText>
            </w:r>
            <w:r>
              <w:rPr>
                <w:noProof/>
                <w:webHidden/>
              </w:rPr>
            </w:r>
            <w:r>
              <w:rPr>
                <w:noProof/>
                <w:webHidden/>
              </w:rPr>
              <w:fldChar w:fldCharType="separate"/>
            </w:r>
            <w:r w:rsidR="0068260C">
              <w:rPr>
                <w:noProof/>
                <w:webHidden/>
              </w:rPr>
              <w:t>26</w:t>
            </w:r>
            <w:r>
              <w:rPr>
                <w:noProof/>
                <w:webHidden/>
              </w:rPr>
              <w:fldChar w:fldCharType="end"/>
            </w:r>
          </w:hyperlink>
        </w:p>
        <w:p w14:paraId="799201D5" w14:textId="056C7D34" w:rsidR="00AF09E4" w:rsidRDefault="00AF09E4">
          <w:pPr>
            <w:pStyle w:val="TOC1"/>
            <w:rPr>
              <w:rFonts w:asciiTheme="minorHAnsi" w:eastAsiaTheme="minorEastAsia" w:hAnsiTheme="minorHAnsi"/>
              <w:color w:val="auto"/>
              <w:kern w:val="2"/>
              <w:szCs w:val="24"/>
              <w14:ligatures w14:val="standardContextual"/>
            </w:rPr>
          </w:pPr>
          <w:hyperlink w:anchor="_Toc206678691" w:history="1">
            <w:r w:rsidRPr="00B7461E">
              <w:rPr>
                <w:rStyle w:val="Hyperlink"/>
              </w:rPr>
              <w:t>Příloha B – Subjekty údajů a kategorie osobních údajů</w:t>
            </w:r>
            <w:r>
              <w:rPr>
                <w:webHidden/>
              </w:rPr>
              <w:tab/>
            </w:r>
            <w:r>
              <w:rPr>
                <w:webHidden/>
              </w:rPr>
              <w:fldChar w:fldCharType="begin"/>
            </w:r>
            <w:r>
              <w:rPr>
                <w:webHidden/>
              </w:rPr>
              <w:instrText xml:space="preserve"> PAGEREF _Toc206678691 \h </w:instrText>
            </w:r>
            <w:r>
              <w:rPr>
                <w:webHidden/>
              </w:rPr>
            </w:r>
            <w:r>
              <w:rPr>
                <w:webHidden/>
              </w:rPr>
              <w:fldChar w:fldCharType="separate"/>
            </w:r>
            <w:r w:rsidR="0068260C">
              <w:rPr>
                <w:webHidden/>
              </w:rPr>
              <w:t>31</w:t>
            </w:r>
            <w:r>
              <w:rPr>
                <w:webHidden/>
              </w:rPr>
              <w:fldChar w:fldCharType="end"/>
            </w:r>
          </w:hyperlink>
        </w:p>
        <w:p w14:paraId="715D2F8D" w14:textId="16E7EEDF" w:rsidR="00AF09E4" w:rsidRDefault="00AF09E4">
          <w:pPr>
            <w:pStyle w:val="TOC1"/>
            <w:rPr>
              <w:rFonts w:asciiTheme="minorHAnsi" w:eastAsiaTheme="minorEastAsia" w:hAnsiTheme="minorHAnsi"/>
              <w:color w:val="auto"/>
              <w:kern w:val="2"/>
              <w:szCs w:val="24"/>
              <w14:ligatures w14:val="standardContextual"/>
            </w:rPr>
          </w:pPr>
          <w:hyperlink w:anchor="_Toc206678692" w:history="1">
            <w:r w:rsidRPr="00B7461E">
              <w:rPr>
                <w:rStyle w:val="Hyperlink"/>
              </w:rPr>
              <w:t>Příloha C – Dodatek o dalších ochranných opatřeních</w:t>
            </w:r>
            <w:r>
              <w:rPr>
                <w:webHidden/>
              </w:rPr>
              <w:tab/>
            </w:r>
            <w:r>
              <w:rPr>
                <w:webHidden/>
              </w:rPr>
              <w:fldChar w:fldCharType="begin"/>
            </w:r>
            <w:r>
              <w:rPr>
                <w:webHidden/>
              </w:rPr>
              <w:instrText xml:space="preserve"> PAGEREF _Toc206678692 \h </w:instrText>
            </w:r>
            <w:r>
              <w:rPr>
                <w:webHidden/>
              </w:rPr>
            </w:r>
            <w:r>
              <w:rPr>
                <w:webHidden/>
              </w:rPr>
              <w:fldChar w:fldCharType="separate"/>
            </w:r>
            <w:r w:rsidR="0068260C">
              <w:rPr>
                <w:webHidden/>
              </w:rPr>
              <w:t>34</w:t>
            </w:r>
            <w:r>
              <w:rPr>
                <w:webHidden/>
              </w:rPr>
              <w:fldChar w:fldCharType="end"/>
            </w:r>
          </w:hyperlink>
        </w:p>
        <w:p w14:paraId="1EF63913" w14:textId="2F55D982" w:rsidR="00AF09E4" w:rsidRDefault="00AF09E4">
          <w:pPr>
            <w:pStyle w:val="TOC1"/>
            <w:rPr>
              <w:rFonts w:asciiTheme="minorHAnsi" w:eastAsiaTheme="minorEastAsia" w:hAnsiTheme="minorHAnsi"/>
              <w:color w:val="auto"/>
              <w:kern w:val="2"/>
              <w:szCs w:val="24"/>
              <w14:ligatures w14:val="standardContextual"/>
            </w:rPr>
          </w:pPr>
          <w:hyperlink w:anchor="_Toc206678693" w:history="1">
            <w:r w:rsidRPr="00B7461E">
              <w:rPr>
                <w:rStyle w:val="Hyperlink"/>
                <w:rFonts w:cs="Segoe Sans Display"/>
              </w:rPr>
              <w:t>Příloha D – Námitky proti příkazu nebo závazné právní povinnosti, kterými se pozastavují online služby</w:t>
            </w:r>
            <w:r>
              <w:rPr>
                <w:webHidden/>
              </w:rPr>
              <w:tab/>
            </w:r>
            <w:r>
              <w:rPr>
                <w:webHidden/>
              </w:rPr>
              <w:fldChar w:fldCharType="begin"/>
            </w:r>
            <w:r>
              <w:rPr>
                <w:webHidden/>
              </w:rPr>
              <w:instrText xml:space="preserve"> PAGEREF _Toc206678693 \h </w:instrText>
            </w:r>
            <w:r>
              <w:rPr>
                <w:webHidden/>
              </w:rPr>
            </w:r>
            <w:r>
              <w:rPr>
                <w:webHidden/>
              </w:rPr>
              <w:fldChar w:fldCharType="separate"/>
            </w:r>
            <w:r w:rsidR="0068260C">
              <w:rPr>
                <w:webHidden/>
              </w:rPr>
              <w:t>37</w:t>
            </w:r>
            <w:r>
              <w:rPr>
                <w:webHidden/>
              </w:rPr>
              <w:fldChar w:fldCharType="end"/>
            </w:r>
          </w:hyperlink>
        </w:p>
        <w:p w14:paraId="66F84353" w14:textId="30785B98" w:rsidR="00AF09E4" w:rsidRDefault="00AF09E4">
          <w:pPr>
            <w:pStyle w:val="TOC1"/>
            <w:rPr>
              <w:rFonts w:asciiTheme="minorHAnsi" w:eastAsiaTheme="minorEastAsia" w:hAnsiTheme="minorHAnsi"/>
              <w:color w:val="auto"/>
              <w:kern w:val="2"/>
              <w:szCs w:val="24"/>
              <w14:ligatures w14:val="standardContextual"/>
            </w:rPr>
          </w:pPr>
          <w:hyperlink w:anchor="_Toc206678694" w:history="1">
            <w:r w:rsidRPr="00B7461E">
              <w:rPr>
                <w:rStyle w:val="Hyperlink"/>
              </w:rPr>
              <w:t>Příloha 1 – Podmínky obecného nařízení Evropské unie o ochraně osobních údajů</w:t>
            </w:r>
            <w:r>
              <w:rPr>
                <w:webHidden/>
              </w:rPr>
              <w:tab/>
            </w:r>
            <w:r>
              <w:rPr>
                <w:webHidden/>
              </w:rPr>
              <w:fldChar w:fldCharType="begin"/>
            </w:r>
            <w:r>
              <w:rPr>
                <w:webHidden/>
              </w:rPr>
              <w:instrText xml:space="preserve"> PAGEREF _Toc206678694 \h </w:instrText>
            </w:r>
            <w:r>
              <w:rPr>
                <w:webHidden/>
              </w:rPr>
            </w:r>
            <w:r>
              <w:rPr>
                <w:webHidden/>
              </w:rPr>
              <w:fldChar w:fldCharType="separate"/>
            </w:r>
            <w:r w:rsidR="0068260C">
              <w:rPr>
                <w:webHidden/>
              </w:rPr>
              <w:t>38</w:t>
            </w:r>
            <w:r>
              <w:rPr>
                <w:webHidden/>
              </w:rPr>
              <w:fldChar w:fldCharType="end"/>
            </w:r>
          </w:hyperlink>
        </w:p>
        <w:p w14:paraId="5D3BB48C" w14:textId="004D6CBA" w:rsidR="00AF09E4" w:rsidRDefault="00AF09E4">
          <w:pPr>
            <w:pStyle w:val="TOC2"/>
            <w:rPr>
              <w:rFonts w:asciiTheme="minorHAnsi" w:eastAsiaTheme="minorEastAsia" w:hAnsiTheme="minorHAnsi"/>
              <w:noProof/>
              <w:color w:val="auto"/>
              <w:kern w:val="2"/>
              <w:szCs w:val="24"/>
              <w14:ligatures w14:val="standardContextual"/>
            </w:rPr>
          </w:pPr>
          <w:hyperlink w:anchor="_Toc206678695" w:history="1">
            <w:r w:rsidRPr="00B7461E">
              <w:rPr>
                <w:rStyle w:val="Hyperlink"/>
                <w:noProof/>
              </w:rPr>
              <w:t>Příslušné povinnosti dle obecného nařízení o ochraně osobních údajů: Články 5, 28, 32 a 33</w:t>
            </w:r>
            <w:r>
              <w:rPr>
                <w:noProof/>
                <w:webHidden/>
              </w:rPr>
              <w:tab/>
            </w:r>
            <w:r>
              <w:rPr>
                <w:noProof/>
                <w:webHidden/>
              </w:rPr>
              <w:fldChar w:fldCharType="begin"/>
            </w:r>
            <w:r>
              <w:rPr>
                <w:noProof/>
                <w:webHidden/>
              </w:rPr>
              <w:instrText xml:space="preserve"> PAGEREF _Toc206678695 \h </w:instrText>
            </w:r>
            <w:r>
              <w:rPr>
                <w:noProof/>
                <w:webHidden/>
              </w:rPr>
            </w:r>
            <w:r>
              <w:rPr>
                <w:noProof/>
                <w:webHidden/>
              </w:rPr>
              <w:fldChar w:fldCharType="separate"/>
            </w:r>
            <w:r w:rsidR="0068260C">
              <w:rPr>
                <w:noProof/>
                <w:webHidden/>
              </w:rPr>
              <w:t>38</w:t>
            </w:r>
            <w:r>
              <w:rPr>
                <w:noProof/>
                <w:webHidden/>
              </w:rPr>
              <w:fldChar w:fldCharType="end"/>
            </w:r>
          </w:hyperlink>
        </w:p>
        <w:p w14:paraId="2D2423DF" w14:textId="568A4031" w:rsidR="005D05BB" w:rsidRPr="005D05BB" w:rsidRDefault="00E828E2" w:rsidP="00E828E2">
          <w:pPr>
            <w:pStyle w:val="TOC1"/>
            <w:rPr>
              <w:rStyle w:val="TitleChar"/>
              <w:rFonts w:ascii="Segoe Sans Text" w:eastAsiaTheme="minorHAnsi" w:hAnsi="Segoe Sans Text" w:cstheme="minorBidi"/>
              <w:color w:val="auto"/>
              <w:sz w:val="20"/>
              <w:szCs w:val="22"/>
            </w:rPr>
          </w:pPr>
          <w:r>
            <w:rPr>
              <w:rStyle w:val="TitleChar"/>
              <w:rFonts w:ascii="Segoe Sans Text" w:eastAsiaTheme="minorHAnsi" w:hAnsi="Segoe Sans Text" w:cstheme="minorBidi"/>
              <w:color w:val="auto"/>
              <w:sz w:val="20"/>
              <w:szCs w:val="22"/>
            </w:rPr>
            <w:fldChar w:fldCharType="end"/>
          </w:r>
        </w:p>
      </w:sdtContent>
    </w:sdt>
    <w:p w14:paraId="5194F9B1" w14:textId="77777777" w:rsidR="003364F9" w:rsidRPr="006D625A" w:rsidRDefault="003364F9" w:rsidP="003364F9">
      <w:pPr>
        <w:pStyle w:val="Heading1"/>
        <w:rPr>
          <w:rFonts w:cs="Segoe Sans Display"/>
          <w:szCs w:val="52"/>
        </w:rPr>
      </w:pPr>
      <w:bookmarkStart w:id="0" w:name="_Toc203992339"/>
      <w:bookmarkStart w:id="1" w:name="_Toc206678660"/>
      <w:bookmarkStart w:id="2" w:name="_Toc507768531"/>
      <w:bookmarkStart w:id="3" w:name="_Toc6563780"/>
      <w:bookmarkStart w:id="4" w:name="_Toc26883653"/>
      <w:bookmarkStart w:id="5" w:name="_Toc155361636"/>
      <w:bookmarkStart w:id="6" w:name="Introduction"/>
      <w:proofErr w:type="spellStart"/>
      <w:r>
        <w:rPr>
          <w:rFonts w:cs="Segoe Sans Display"/>
          <w:szCs w:val="52"/>
        </w:rPr>
        <w:t>Souhrn</w:t>
      </w:r>
      <w:proofErr w:type="spellEnd"/>
      <w:r>
        <w:rPr>
          <w:rFonts w:cs="Segoe Sans Display"/>
          <w:szCs w:val="52"/>
        </w:rPr>
        <w:t xml:space="preserve"> </w:t>
      </w:r>
      <w:proofErr w:type="spellStart"/>
      <w:r>
        <w:rPr>
          <w:rFonts w:cs="Segoe Sans Display"/>
          <w:szCs w:val="52"/>
        </w:rPr>
        <w:t>změn</w:t>
      </w:r>
      <w:bookmarkEnd w:id="0"/>
      <w:bookmarkEnd w:id="1"/>
      <w:proofErr w:type="spellEnd"/>
    </w:p>
    <w:p w14:paraId="11EBD014" w14:textId="63EDC73F" w:rsidR="00670011" w:rsidRDefault="0052350A" w:rsidP="00670011">
      <w:bookmarkStart w:id="7" w:name="_Toc206678661"/>
      <w:r>
        <w:t>22</w:t>
      </w:r>
      <w:r w:rsidR="00670011">
        <w:t xml:space="preserve">. </w:t>
      </w:r>
      <w:r>
        <w:t>5</w:t>
      </w:r>
      <w:r w:rsidR="00670011">
        <w:t xml:space="preserve">. 2026 – </w:t>
      </w:r>
      <w:proofErr w:type="spellStart"/>
      <w:r w:rsidR="00670011">
        <w:t>Přidáno</w:t>
      </w:r>
      <w:proofErr w:type="spellEnd"/>
      <w:r w:rsidR="00670011">
        <w:t xml:space="preserve"> </w:t>
      </w:r>
      <w:proofErr w:type="spellStart"/>
      <w:r w:rsidR="00670011">
        <w:t>vyjasňující</w:t>
      </w:r>
      <w:proofErr w:type="spellEnd"/>
      <w:r w:rsidR="00670011">
        <w:t xml:space="preserve"> </w:t>
      </w:r>
      <w:proofErr w:type="spellStart"/>
      <w:r w:rsidR="00670011">
        <w:t>ustanovení</w:t>
      </w:r>
      <w:proofErr w:type="spellEnd"/>
      <w:r w:rsidR="00670011">
        <w:t xml:space="preserve"> o </w:t>
      </w:r>
      <w:proofErr w:type="spellStart"/>
      <w:r w:rsidR="00670011">
        <w:t>dílčích</w:t>
      </w:r>
      <w:proofErr w:type="spellEnd"/>
      <w:r w:rsidR="00670011">
        <w:t xml:space="preserve"> </w:t>
      </w:r>
      <w:proofErr w:type="spellStart"/>
      <w:r w:rsidR="00670011">
        <w:t>zpracovatelích</w:t>
      </w:r>
      <w:proofErr w:type="spellEnd"/>
      <w:r w:rsidR="00670011">
        <w:t xml:space="preserve"> </w:t>
      </w:r>
      <w:proofErr w:type="spellStart"/>
      <w:r w:rsidR="00670011">
        <w:t>podporujících</w:t>
      </w:r>
      <w:proofErr w:type="spellEnd"/>
      <w:r w:rsidR="00670011">
        <w:t xml:space="preserve"> </w:t>
      </w:r>
      <w:proofErr w:type="spellStart"/>
      <w:r w:rsidR="00670011">
        <w:t>funkce</w:t>
      </w:r>
      <w:proofErr w:type="spellEnd"/>
      <w:r w:rsidR="00670011">
        <w:t xml:space="preserve"> </w:t>
      </w:r>
      <w:proofErr w:type="spellStart"/>
      <w:r w:rsidR="00670011">
        <w:t>umělé</w:t>
      </w:r>
      <w:proofErr w:type="spellEnd"/>
      <w:r w:rsidR="00670011">
        <w:t xml:space="preserve"> </w:t>
      </w:r>
      <w:proofErr w:type="spellStart"/>
      <w:r w:rsidR="00670011">
        <w:t>inteligence</w:t>
      </w:r>
      <w:proofErr w:type="spellEnd"/>
      <w:r w:rsidR="00670011">
        <w:t xml:space="preserve"> v </w:t>
      </w:r>
      <w:proofErr w:type="spellStart"/>
      <w:r w:rsidR="00670011">
        <w:t>části</w:t>
      </w:r>
      <w:proofErr w:type="spellEnd"/>
      <w:r w:rsidR="00670011">
        <w:t xml:space="preserve"> „</w:t>
      </w:r>
      <w:proofErr w:type="spellStart"/>
      <w:r w:rsidR="00670011">
        <w:t>Oznamování</w:t>
      </w:r>
      <w:proofErr w:type="spellEnd"/>
      <w:r w:rsidR="00670011">
        <w:t xml:space="preserve"> a </w:t>
      </w:r>
      <w:proofErr w:type="spellStart"/>
      <w:r w:rsidR="00670011">
        <w:t>řízení</w:t>
      </w:r>
      <w:proofErr w:type="spellEnd"/>
      <w:r w:rsidR="00670011">
        <w:t xml:space="preserve"> </w:t>
      </w:r>
      <w:proofErr w:type="spellStart"/>
      <w:r w:rsidR="00670011">
        <w:t>použití</w:t>
      </w:r>
      <w:proofErr w:type="spellEnd"/>
      <w:r w:rsidR="00670011">
        <w:t xml:space="preserve"> </w:t>
      </w:r>
      <w:proofErr w:type="spellStart"/>
      <w:r w:rsidR="00670011">
        <w:t>na</w:t>
      </w:r>
      <w:proofErr w:type="spellEnd"/>
      <w:r w:rsidR="00670011">
        <w:t xml:space="preserve"> </w:t>
      </w:r>
      <w:proofErr w:type="spellStart"/>
      <w:r w:rsidR="00670011">
        <w:t>straně</w:t>
      </w:r>
      <w:proofErr w:type="spellEnd"/>
      <w:r w:rsidR="00670011">
        <w:t xml:space="preserve"> </w:t>
      </w:r>
      <w:proofErr w:type="spellStart"/>
      <w:r w:rsidR="00670011">
        <w:t>dílčích</w:t>
      </w:r>
      <w:proofErr w:type="spellEnd"/>
      <w:r w:rsidR="00670011">
        <w:t xml:space="preserve"> </w:t>
      </w:r>
      <w:proofErr w:type="spellStart"/>
      <w:r w:rsidR="00670011">
        <w:t>zpracovatelů</w:t>
      </w:r>
      <w:proofErr w:type="spellEnd"/>
      <w:r w:rsidR="00670011">
        <w:t>“.</w:t>
      </w:r>
    </w:p>
    <w:p w14:paraId="29F74AD6" w14:textId="2970E4EB" w:rsidR="006A194B" w:rsidRPr="00986B05" w:rsidRDefault="006A194B" w:rsidP="00986B05">
      <w:pPr>
        <w:pStyle w:val="Heading1"/>
      </w:pPr>
      <w:proofErr w:type="spellStart"/>
      <w:r w:rsidRPr="00986B05">
        <w:t>Úvod</w:t>
      </w:r>
      <w:bookmarkEnd w:id="2"/>
      <w:bookmarkEnd w:id="3"/>
      <w:bookmarkEnd w:id="4"/>
      <w:bookmarkEnd w:id="5"/>
      <w:bookmarkEnd w:id="7"/>
      <w:proofErr w:type="spellEnd"/>
    </w:p>
    <w:p w14:paraId="0EFEBE86" w14:textId="77777777" w:rsidR="006A194B" w:rsidRPr="00FC77AC" w:rsidRDefault="006A194B" w:rsidP="008A62D1">
      <w:bookmarkStart w:id="8" w:name="_Toc507768532"/>
      <w:bookmarkStart w:id="9" w:name="_Toc6563781"/>
      <w:bookmarkStart w:id="10" w:name="_Toc26883654"/>
      <w:bookmarkStart w:id="11" w:name="_Toc507768534"/>
      <w:bookmarkStart w:id="12" w:name="_Toc6563783"/>
      <w:bookmarkStart w:id="13" w:name="_Toc26883656"/>
      <w:bookmarkEnd w:id="6"/>
      <w:proofErr w:type="spellStart"/>
      <w:r>
        <w:t>Strany</w:t>
      </w:r>
      <w:proofErr w:type="spellEnd"/>
      <w:r>
        <w:t xml:space="preserve"> </w:t>
      </w:r>
      <w:proofErr w:type="spellStart"/>
      <w:r>
        <w:t>souhlasí</w:t>
      </w:r>
      <w:proofErr w:type="spellEnd"/>
      <w:r>
        <w:t xml:space="preserve">, </w:t>
      </w:r>
      <w:proofErr w:type="spellStart"/>
      <w:r>
        <w:t>že</w:t>
      </w:r>
      <w:proofErr w:type="spellEnd"/>
      <w:r>
        <w:t xml:space="preserve"> </w:t>
      </w:r>
      <w:proofErr w:type="spellStart"/>
      <w:r>
        <w:t>tento</w:t>
      </w:r>
      <w:proofErr w:type="spellEnd"/>
      <w:r>
        <w:t xml:space="preserve"> Dodatek o ochraně osobních údajů pro produkty a služby společnosti Microsoft (dále jen „DPA“) stanovuje jejich povinnosti ohledně zpracování a bezpečnosti údajů zákazníka, osobních údajů zákazníka souvisejících s odbornými službami a osobních údajů zákazníka souvisejících s produkty a službami. DPA je začleněn odkazem do podmínek pro produkty a do dalších </w:t>
      </w:r>
      <w:r>
        <w:lastRenderedPageBreak/>
        <w:t>smluv společnosti Microsoft. Strany rovněž souhlasí, že pokud neexistuje samostatná smlouva o odborných službách, upravuje tento dodatek DPA zpracování a zabezpečení dat odborných služeb. Užívání produktů jiného subjektu než Microsoft zákazníkem se řídí samostatnými podmínkami, včetně odlišných podmínek zachování soukromí a zabezpečení.</w:t>
      </w:r>
    </w:p>
    <w:p w14:paraId="5DDFD8CB" w14:textId="77777777" w:rsidR="006A194B" w:rsidRDefault="006A194B" w:rsidP="008A62D1">
      <w:r>
        <w:t xml:space="preserve">V případě jakéhokoli rozporu nebo nesouladu mezi Smlouvou o zpracování dat a jakýmikoli dalšími podmínkami multilicenční smlouvy zákazníka nebo v jiných platných smlouvách v souvislosti s produkty a službami („smlouva zákazníka“) rozhoduje Smlouva o zpracování dat. Ustanovení těchto podmínek dodatku DPA nahrazují odchylná ustanovení Prohlášení společnosti Microsoft o ochraně osobních údajů, která by se jinak vztahovala na zpracování zákaznických dat, dat odborných služeb nebo osobních údajů. </w:t>
      </w:r>
    </w:p>
    <w:p w14:paraId="6F8CD3D6" w14:textId="77777777" w:rsidR="006A194B" w:rsidRDefault="006A194B" w:rsidP="008A62D1">
      <w:r>
        <w:t xml:space="preserve">Společnost Microsoft se zavazuje plnit podmínky této Smlouvy o zpracování dat vůči všem zákazníkům se smlouvou se zákazníkem. Tyto </w:t>
      </w:r>
      <w:proofErr w:type="spellStart"/>
      <w:r>
        <w:t>závazky</w:t>
      </w:r>
      <w:proofErr w:type="spellEnd"/>
      <w:r>
        <w:t xml:space="preserve"> </w:t>
      </w:r>
      <w:proofErr w:type="spellStart"/>
      <w:r>
        <w:t>jsou</w:t>
      </w:r>
      <w:proofErr w:type="spellEnd"/>
      <w:r>
        <w:t xml:space="preserve"> </w:t>
      </w:r>
      <w:proofErr w:type="spellStart"/>
      <w:r>
        <w:t>závazné</w:t>
      </w:r>
      <w:proofErr w:type="spellEnd"/>
      <w:r>
        <w:t xml:space="preserve"> pro </w:t>
      </w:r>
      <w:proofErr w:type="spellStart"/>
      <w:r>
        <w:t>společnost</w:t>
      </w:r>
      <w:proofErr w:type="spellEnd"/>
      <w:r>
        <w:t xml:space="preserve"> Microsoft </w:t>
      </w:r>
      <w:proofErr w:type="spellStart"/>
      <w:r>
        <w:t>vůči</w:t>
      </w:r>
      <w:proofErr w:type="spellEnd"/>
      <w:r>
        <w:t xml:space="preserve"> </w:t>
      </w:r>
      <w:proofErr w:type="spellStart"/>
      <w:r>
        <w:t>zákazníkovi</w:t>
      </w:r>
      <w:proofErr w:type="spellEnd"/>
      <w:r>
        <w:t xml:space="preserve"> bez </w:t>
      </w:r>
      <w:proofErr w:type="spellStart"/>
      <w:r>
        <w:t>ohledu</w:t>
      </w:r>
      <w:proofErr w:type="spellEnd"/>
      <w:r>
        <w:t xml:space="preserve"> </w:t>
      </w:r>
      <w:proofErr w:type="spellStart"/>
      <w:r>
        <w:t>na</w:t>
      </w:r>
      <w:proofErr w:type="spellEnd"/>
      <w:r>
        <w:t xml:space="preserve"> (1) </w:t>
      </w:r>
      <w:proofErr w:type="spellStart"/>
      <w:r>
        <w:t>podmínky</w:t>
      </w:r>
      <w:proofErr w:type="spellEnd"/>
      <w:r>
        <w:t xml:space="preserve"> pro </w:t>
      </w:r>
      <w:proofErr w:type="spellStart"/>
      <w:r>
        <w:t>produkty</w:t>
      </w:r>
      <w:proofErr w:type="spellEnd"/>
      <w:r>
        <w:t xml:space="preserve">, </w:t>
      </w:r>
      <w:proofErr w:type="spellStart"/>
      <w:r>
        <w:t>které</w:t>
      </w:r>
      <w:proofErr w:type="spellEnd"/>
      <w:r>
        <w:t xml:space="preserve"> </w:t>
      </w:r>
      <w:proofErr w:type="spellStart"/>
      <w:r>
        <w:t>jsou</w:t>
      </w:r>
      <w:proofErr w:type="spellEnd"/>
      <w:r>
        <w:t xml:space="preserve"> </w:t>
      </w:r>
      <w:proofErr w:type="spellStart"/>
      <w:r>
        <w:t>jinak</w:t>
      </w:r>
      <w:proofErr w:type="spellEnd"/>
      <w:r>
        <w:t xml:space="preserve"> </w:t>
      </w:r>
      <w:proofErr w:type="spellStart"/>
      <w:r>
        <w:t>platné</w:t>
      </w:r>
      <w:proofErr w:type="spellEnd"/>
      <w:r>
        <w:t xml:space="preserve"> pro </w:t>
      </w:r>
      <w:proofErr w:type="spellStart"/>
      <w:r>
        <w:t>jakýkoli</w:t>
      </w:r>
      <w:proofErr w:type="spellEnd"/>
      <w:r>
        <w:t xml:space="preserve"> </w:t>
      </w:r>
      <w:proofErr w:type="spellStart"/>
      <w:r>
        <w:t>daný</w:t>
      </w:r>
      <w:proofErr w:type="spellEnd"/>
      <w:r>
        <w:t xml:space="preserve"> </w:t>
      </w:r>
      <w:proofErr w:type="spellStart"/>
      <w:r>
        <w:t>odběr</w:t>
      </w:r>
      <w:proofErr w:type="spellEnd"/>
      <w:r>
        <w:t xml:space="preserve"> </w:t>
      </w:r>
      <w:proofErr w:type="spellStart"/>
      <w:r>
        <w:t>nebo</w:t>
      </w:r>
      <w:proofErr w:type="spellEnd"/>
      <w:r>
        <w:t xml:space="preserve"> </w:t>
      </w:r>
      <w:proofErr w:type="spellStart"/>
      <w:r>
        <w:t>licenci</w:t>
      </w:r>
      <w:proofErr w:type="spellEnd"/>
      <w:r>
        <w:t xml:space="preserve"> </w:t>
      </w:r>
      <w:proofErr w:type="spellStart"/>
      <w:r>
        <w:t>produktu</w:t>
      </w:r>
      <w:proofErr w:type="spellEnd"/>
      <w:r>
        <w:t>, a </w:t>
      </w:r>
      <w:proofErr w:type="spellStart"/>
      <w:r>
        <w:t>na</w:t>
      </w:r>
      <w:proofErr w:type="spellEnd"/>
      <w:r>
        <w:t xml:space="preserve"> (2) </w:t>
      </w:r>
      <w:proofErr w:type="spellStart"/>
      <w:r>
        <w:t>jakoukoli</w:t>
      </w:r>
      <w:proofErr w:type="spellEnd"/>
      <w:r>
        <w:t xml:space="preserve"> </w:t>
      </w:r>
      <w:proofErr w:type="spellStart"/>
      <w:r>
        <w:t>jinou</w:t>
      </w:r>
      <w:proofErr w:type="spellEnd"/>
      <w:r>
        <w:t xml:space="preserve"> </w:t>
      </w:r>
      <w:proofErr w:type="spellStart"/>
      <w:r>
        <w:t>smlouvu</w:t>
      </w:r>
      <w:proofErr w:type="spellEnd"/>
      <w:r>
        <w:t xml:space="preserve"> </w:t>
      </w:r>
      <w:proofErr w:type="spellStart"/>
      <w:r>
        <w:t>odkazující</w:t>
      </w:r>
      <w:proofErr w:type="spellEnd"/>
      <w:r>
        <w:t xml:space="preserve"> </w:t>
      </w:r>
      <w:proofErr w:type="spellStart"/>
      <w:r>
        <w:t>na</w:t>
      </w:r>
      <w:proofErr w:type="spellEnd"/>
      <w:r>
        <w:t xml:space="preserve"> </w:t>
      </w:r>
      <w:proofErr w:type="spellStart"/>
      <w:r>
        <w:t>podmínky</w:t>
      </w:r>
      <w:proofErr w:type="spellEnd"/>
      <w:r>
        <w:t xml:space="preserve"> pro </w:t>
      </w:r>
      <w:proofErr w:type="spellStart"/>
      <w:r>
        <w:t>produkty</w:t>
      </w:r>
      <w:proofErr w:type="spellEnd"/>
      <w:r>
        <w:t>.</w:t>
      </w:r>
    </w:p>
    <w:p w14:paraId="688D9D84" w14:textId="77777777" w:rsidR="00090D93" w:rsidRPr="00090D93" w:rsidRDefault="00090D93" w:rsidP="00090D93"/>
    <w:p w14:paraId="08A7AEC2" w14:textId="77777777" w:rsidR="006A194B" w:rsidRPr="00FC77AC" w:rsidRDefault="006A194B" w:rsidP="006A194B">
      <w:pPr>
        <w:pStyle w:val="Heading2"/>
      </w:pPr>
      <w:bookmarkStart w:id="14" w:name="_Toc42764827"/>
      <w:bookmarkStart w:id="15" w:name="_Toc155361637"/>
      <w:bookmarkStart w:id="16" w:name="_Toc206678662"/>
      <w:bookmarkEnd w:id="8"/>
      <w:bookmarkEnd w:id="9"/>
      <w:bookmarkEnd w:id="10"/>
      <w:r>
        <w:t>Příslušné podmínky DPA a aktualizace</w:t>
      </w:r>
      <w:bookmarkEnd w:id="14"/>
      <w:bookmarkEnd w:id="15"/>
      <w:bookmarkEnd w:id="16"/>
    </w:p>
    <w:p w14:paraId="23E7FF40" w14:textId="77777777" w:rsidR="006A194B" w:rsidRPr="00FC77AC" w:rsidRDefault="006A194B" w:rsidP="006A194B">
      <w:pPr>
        <w:pStyle w:val="Heading3"/>
      </w:pPr>
      <w:r>
        <w:t>Omezení aktualizací</w:t>
      </w:r>
    </w:p>
    <w:p w14:paraId="16380BA0" w14:textId="77777777" w:rsidR="006A194B" w:rsidRDefault="006A194B" w:rsidP="008A62D1">
      <w:r>
        <w:t xml:space="preserve">Pokud zákazník obnoví nebo zakoupí nový odběr produktu nebo uzavře objednávku práce na odbornou službu, budou platit aktuální podmínky dodatku DPA a nebudou se měnit po dobu trvání odběru daného produktu nebo trvání závazku týkajícího se této odborné služby. Pokud zákazník získá časově neomezenou licenci na software, budou platit aktuální podmínky dodatku DPA (podle stejného ustanovení pro určení platných aktuálních podmínek pro produkty pro tento software v rámci smlouvy se zákazníkem) a nebudou se měnit po dobu platnosti licence zákazníka na tento software. </w:t>
      </w:r>
    </w:p>
    <w:p w14:paraId="7F22B6A3" w14:textId="77777777" w:rsidR="006A194B" w:rsidRPr="00FC77AC" w:rsidRDefault="006A194B" w:rsidP="006A194B">
      <w:pPr>
        <w:pStyle w:val="Heading3"/>
      </w:pPr>
      <w:bookmarkStart w:id="17" w:name="_Hlk40343587"/>
      <w:r>
        <w:t>Nové funkce, doplňky nebo související software</w:t>
      </w:r>
      <w:bookmarkEnd w:id="17"/>
    </w:p>
    <w:p w14:paraId="71C59049" w14:textId="77777777" w:rsidR="006A194B" w:rsidRPr="00FC77AC" w:rsidRDefault="006A194B" w:rsidP="008A62D1">
      <w:r>
        <w:t xml:space="preserve">Bez ohledu na výše uvedená omezení aktualizací platí, že v případě uvedení nových funkcí, nabídek, doplňků nebo souvisejícího softwaru (které nebyly do předplatného dříve zahrnuty do produktů nebo služeb) může společnost Microsoft poskytnout podmínky nebo provést aktualizace dodatku DPA, které se vztahují na zákazníkovo užívání těchto funkcí, nabídek, doplňků nebo souvisejícího softwaru. Pokud tyto podmínky zahrnují jakékoli zásadní nepříznivé změny podmínek dodatku DPA, společnost Microsoft umožní zákazníkovi použít nové funkce, nabídky, doplňky nebo související software, aniž by došlo ke ztrátě stávajících funkcí obecně dostupného produktu nebo odborné služby. Pokud zákazník </w:t>
      </w:r>
      <w:r>
        <w:lastRenderedPageBreak/>
        <w:t>tyto nové funkce, nabídky, doplňky nebo související software neinstaluje nebo nepoužívá, odpovídající nové podmínky nebudou platit.</w:t>
      </w:r>
    </w:p>
    <w:p w14:paraId="433D3123" w14:textId="77777777" w:rsidR="006A194B" w:rsidRPr="00FC77AC" w:rsidRDefault="006A194B" w:rsidP="006A194B">
      <w:pPr>
        <w:pStyle w:val="Heading3"/>
      </w:pPr>
      <w:r>
        <w:t>Předpisy a požadavky státní správy</w:t>
      </w:r>
    </w:p>
    <w:p w14:paraId="1D92E5DB" w14:textId="77777777" w:rsidR="006A194B" w:rsidRPr="00FC77AC" w:rsidRDefault="006A194B" w:rsidP="008A62D1">
      <w:r>
        <w:t>Bez ohledu ne výše uvedená omezení aktualizací může společnost Microsoft produkt nebo odbornou službu změnit nebo ukončit jejich poskytování v libovolné zemi nebo jurisdikci, kde stávající nebo budoucí požadavek státní správy nebo povinnost (1) podřídí společnost Microsoft nařízení nebo požadavku, jež se nevztahují obecně na firmy působící v dané zemi, (2) představuje pro společnost Microsoft překážku pro další používání produktu nebo nabízení odborné služby beze změny nebo (3) ve společnosti Microsoft vyvolá přesvědčení, že tyto podmínky dodatku DPA nebo produkt či odborná služba mohou být v rozporu s takovým požadavkem či povinností.</w:t>
      </w:r>
    </w:p>
    <w:p w14:paraId="2788C9BE" w14:textId="5402C186" w:rsidR="006A194B" w:rsidRPr="00FC77AC" w:rsidRDefault="006A194B" w:rsidP="00FE6984">
      <w:pPr>
        <w:pStyle w:val="Heading2"/>
        <w:tabs>
          <w:tab w:val="clear" w:pos="9360"/>
          <w:tab w:val="left" w:pos="6345"/>
        </w:tabs>
      </w:pPr>
      <w:bookmarkStart w:id="18" w:name="_Toc155361638"/>
      <w:bookmarkStart w:id="19" w:name="_Toc206678663"/>
      <w:proofErr w:type="spellStart"/>
      <w:r>
        <w:t>Elektronická</w:t>
      </w:r>
      <w:proofErr w:type="spellEnd"/>
      <w:r>
        <w:t xml:space="preserve"> </w:t>
      </w:r>
      <w:proofErr w:type="spellStart"/>
      <w:r>
        <w:t>sdělení</w:t>
      </w:r>
      <w:bookmarkEnd w:id="11"/>
      <w:bookmarkEnd w:id="12"/>
      <w:bookmarkEnd w:id="13"/>
      <w:bookmarkEnd w:id="18"/>
      <w:bookmarkEnd w:id="19"/>
      <w:proofErr w:type="spellEnd"/>
      <w:r w:rsidR="00FE6984">
        <w:tab/>
      </w:r>
    </w:p>
    <w:p w14:paraId="45B046EE" w14:textId="77777777" w:rsidR="006A194B" w:rsidRPr="00FC77AC" w:rsidRDefault="006A194B" w:rsidP="008A62D1">
      <w:r>
        <w:t>Společnost Microsoft může zákazníkovi poskytnout informace a sdělení o produktech nebo službách online elektronicky, včetně e-mailu, prostřednictvím portálu pro službu online nebo webu určeného společností Microsoft. Sdělení je považováno za poskytnuté k datu zpřístupnění společností Microsoft.</w:t>
      </w:r>
    </w:p>
    <w:p w14:paraId="169DE830" w14:textId="77777777" w:rsidR="006A194B" w:rsidRPr="00FC77AC" w:rsidRDefault="006A194B" w:rsidP="006A194B">
      <w:pPr>
        <w:pStyle w:val="Heading2"/>
      </w:pPr>
      <w:bookmarkStart w:id="20" w:name="_Toc507768535"/>
      <w:bookmarkStart w:id="21" w:name="_Toc6563784"/>
      <w:bookmarkStart w:id="22" w:name="_Toc26883657"/>
      <w:bookmarkStart w:id="23" w:name="_Toc155361639"/>
      <w:bookmarkStart w:id="24" w:name="_Toc206678664"/>
      <w:r>
        <w:t>Předchozí verze</w:t>
      </w:r>
      <w:bookmarkEnd w:id="20"/>
      <w:bookmarkEnd w:id="21"/>
      <w:bookmarkEnd w:id="22"/>
      <w:bookmarkEnd w:id="23"/>
      <w:bookmarkEnd w:id="24"/>
    </w:p>
    <w:p w14:paraId="42E1371B" w14:textId="77777777" w:rsidR="006A194B" w:rsidRPr="00FC77AC" w:rsidRDefault="006A194B" w:rsidP="008A62D1">
      <w:r>
        <w:t xml:space="preserve">Podmínky dodatku DPA uvádějí podmínky pro produkty a služby, které jsou momentálně dostupné. Předchozí verze podmínek dodatku DPA nalezne zákazník na adrese </w:t>
      </w:r>
      <w:bookmarkStart w:id="25" w:name="_Hlk27046654"/>
      <w:r>
        <w:fldChar w:fldCharType="begin"/>
      </w:r>
      <w:r>
        <w:instrText>HYPERLINK "https://aka.ms/licensingdocs"</w:instrText>
      </w:r>
      <w:r>
        <w:fldChar w:fldCharType="separate"/>
      </w:r>
      <w:r>
        <w:rPr>
          <w:rStyle w:val="Hyperlink"/>
        </w:rPr>
        <w:t>https://aka.ms/licensingdocs</w:t>
      </w:r>
      <w:r>
        <w:fldChar w:fldCharType="end"/>
      </w:r>
      <w:bookmarkEnd w:id="25"/>
      <w:r>
        <w:t>, nebo je získá od svého prodejce či account manažera společnosti Microsoft.</w:t>
      </w:r>
    </w:p>
    <w:p w14:paraId="4D1287BF" w14:textId="77777777" w:rsidR="006A194B" w:rsidRPr="00FC77AC" w:rsidRDefault="006A194B" w:rsidP="00986B05">
      <w:pPr>
        <w:pStyle w:val="Heading1"/>
      </w:pPr>
      <w:bookmarkStart w:id="26" w:name="_Toc507768537"/>
      <w:bookmarkStart w:id="27" w:name="_Toc6563786"/>
      <w:bookmarkStart w:id="28" w:name="_Toc26883659"/>
      <w:bookmarkStart w:id="29" w:name="_Toc155361640"/>
      <w:bookmarkStart w:id="30" w:name="_Toc206678665"/>
      <w:bookmarkStart w:id="31" w:name="Definitions"/>
      <w:proofErr w:type="spellStart"/>
      <w:r>
        <w:t>Definice</w:t>
      </w:r>
      <w:bookmarkEnd w:id="26"/>
      <w:bookmarkEnd w:id="27"/>
      <w:bookmarkEnd w:id="28"/>
      <w:bookmarkEnd w:id="29"/>
      <w:bookmarkEnd w:id="30"/>
      <w:proofErr w:type="spellEnd"/>
    </w:p>
    <w:p w14:paraId="21B850F3" w14:textId="77777777" w:rsidR="002D6511" w:rsidRDefault="002D6511" w:rsidP="002D6511">
      <w:bookmarkStart w:id="32" w:name="_Toc507768538"/>
      <w:bookmarkStart w:id="33" w:name="_Toc6563787"/>
      <w:bookmarkStart w:id="34" w:name="_Toc26883660"/>
      <w:bookmarkStart w:id="35" w:name="_Toc155361641"/>
      <w:bookmarkStart w:id="36" w:name="GeneralTerms"/>
      <w:bookmarkEnd w:id="31"/>
      <w:proofErr w:type="spellStart"/>
      <w:r>
        <w:t>Zvýrazněné</w:t>
      </w:r>
      <w:proofErr w:type="spellEnd"/>
      <w:r>
        <w:t xml:space="preserve"> </w:t>
      </w:r>
      <w:proofErr w:type="spellStart"/>
      <w:r>
        <w:t>pojmy</w:t>
      </w:r>
      <w:proofErr w:type="spellEnd"/>
      <w:r>
        <w:t xml:space="preserve">, </w:t>
      </w:r>
      <w:proofErr w:type="spellStart"/>
      <w:r>
        <w:t>které</w:t>
      </w:r>
      <w:proofErr w:type="spellEnd"/>
      <w:r>
        <w:t xml:space="preserve"> </w:t>
      </w:r>
      <w:proofErr w:type="spellStart"/>
      <w:r>
        <w:t>jsou</w:t>
      </w:r>
      <w:proofErr w:type="spellEnd"/>
      <w:r>
        <w:t xml:space="preserve"> </w:t>
      </w:r>
      <w:proofErr w:type="spellStart"/>
      <w:r>
        <w:t>použity</w:t>
      </w:r>
      <w:proofErr w:type="spellEnd"/>
      <w:r>
        <w:t xml:space="preserve"> v </w:t>
      </w:r>
      <w:proofErr w:type="spellStart"/>
      <w:r>
        <w:t>této</w:t>
      </w:r>
      <w:proofErr w:type="spellEnd"/>
      <w:r>
        <w:t xml:space="preserve"> </w:t>
      </w:r>
      <w:proofErr w:type="spellStart"/>
      <w:r>
        <w:t>Smlouvě</w:t>
      </w:r>
      <w:proofErr w:type="spellEnd"/>
      <w:r>
        <w:t xml:space="preserve"> o </w:t>
      </w:r>
      <w:proofErr w:type="spellStart"/>
      <w:r>
        <w:t>zpracování</w:t>
      </w:r>
      <w:proofErr w:type="spellEnd"/>
      <w:r>
        <w:t xml:space="preserve"> </w:t>
      </w:r>
      <w:proofErr w:type="spellStart"/>
      <w:r>
        <w:t>dat</w:t>
      </w:r>
      <w:proofErr w:type="spellEnd"/>
      <w:r>
        <w:t xml:space="preserve">, </w:t>
      </w:r>
      <w:proofErr w:type="spellStart"/>
      <w:r>
        <w:t>avšak</w:t>
      </w:r>
      <w:proofErr w:type="spellEnd"/>
      <w:r>
        <w:t xml:space="preserve"> </w:t>
      </w:r>
      <w:proofErr w:type="spellStart"/>
      <w:r>
        <w:t>nejsou</w:t>
      </w:r>
      <w:proofErr w:type="spellEnd"/>
      <w:r>
        <w:t xml:space="preserve"> v </w:t>
      </w:r>
      <w:proofErr w:type="spellStart"/>
      <w:r>
        <w:t>ní</w:t>
      </w:r>
      <w:proofErr w:type="spellEnd"/>
      <w:r>
        <w:t xml:space="preserve"> </w:t>
      </w:r>
      <w:proofErr w:type="spellStart"/>
      <w:r>
        <w:t>definovány</w:t>
      </w:r>
      <w:proofErr w:type="spellEnd"/>
      <w:r>
        <w:t xml:space="preserve">, </w:t>
      </w:r>
      <w:proofErr w:type="spellStart"/>
      <w:r>
        <w:t>mají</w:t>
      </w:r>
      <w:proofErr w:type="spellEnd"/>
      <w:r>
        <w:t xml:space="preserve"> </w:t>
      </w:r>
      <w:proofErr w:type="spellStart"/>
      <w:r>
        <w:t>význam</w:t>
      </w:r>
      <w:proofErr w:type="spellEnd"/>
      <w:r>
        <w:t xml:space="preserve"> </w:t>
      </w:r>
      <w:proofErr w:type="spellStart"/>
      <w:r>
        <w:t>uvedený</w:t>
      </w:r>
      <w:proofErr w:type="spellEnd"/>
      <w:r>
        <w:t xml:space="preserve"> </w:t>
      </w:r>
      <w:proofErr w:type="spellStart"/>
      <w:r>
        <w:t>ve</w:t>
      </w:r>
      <w:proofErr w:type="spellEnd"/>
      <w:r>
        <w:t xml:space="preserve"> </w:t>
      </w:r>
      <w:proofErr w:type="spellStart"/>
      <w:r>
        <w:t>smlouvě</w:t>
      </w:r>
      <w:proofErr w:type="spellEnd"/>
      <w:r>
        <w:t xml:space="preserve"> se </w:t>
      </w:r>
      <w:proofErr w:type="spellStart"/>
      <w:r>
        <w:t>zákazníkem</w:t>
      </w:r>
      <w:proofErr w:type="spellEnd"/>
      <w:r>
        <w:t>. V </w:t>
      </w:r>
      <w:proofErr w:type="spellStart"/>
      <w:r>
        <w:t>tomto</w:t>
      </w:r>
      <w:proofErr w:type="spellEnd"/>
      <w:r>
        <w:t xml:space="preserve"> </w:t>
      </w:r>
      <w:proofErr w:type="spellStart"/>
      <w:r>
        <w:t>dodatku</w:t>
      </w:r>
      <w:proofErr w:type="spellEnd"/>
      <w:r>
        <w:t xml:space="preserve"> DPA </w:t>
      </w:r>
      <w:proofErr w:type="spellStart"/>
      <w:r>
        <w:t>jsou</w:t>
      </w:r>
      <w:proofErr w:type="spellEnd"/>
      <w:r>
        <w:t xml:space="preserve"> </w:t>
      </w:r>
      <w:proofErr w:type="spellStart"/>
      <w:r>
        <w:t>použity</w:t>
      </w:r>
      <w:proofErr w:type="spellEnd"/>
      <w:r>
        <w:t xml:space="preserve"> </w:t>
      </w:r>
      <w:proofErr w:type="spellStart"/>
      <w:r>
        <w:t>následující</w:t>
      </w:r>
      <w:proofErr w:type="spellEnd"/>
      <w:r>
        <w:t xml:space="preserve"> </w:t>
      </w:r>
      <w:proofErr w:type="spellStart"/>
      <w:r>
        <w:t>definované</w:t>
      </w:r>
      <w:proofErr w:type="spellEnd"/>
      <w:r>
        <w:t xml:space="preserve"> </w:t>
      </w:r>
      <w:proofErr w:type="spellStart"/>
      <w:r>
        <w:t>pojmy</w:t>
      </w:r>
      <w:proofErr w:type="spellEnd"/>
      <w:r>
        <w:t>:</w:t>
      </w:r>
    </w:p>
    <w:p w14:paraId="3706505F" w14:textId="77777777" w:rsidR="002D6511" w:rsidRDefault="002D6511" w:rsidP="002D6511">
      <w:r>
        <w:t>„</w:t>
      </w:r>
      <w:proofErr w:type="spellStart"/>
      <w:r>
        <w:t>Zákaznická</w:t>
      </w:r>
      <w:proofErr w:type="spellEnd"/>
      <w:r>
        <w:t xml:space="preserve"> data“ </w:t>
      </w:r>
      <w:proofErr w:type="spellStart"/>
      <w:r>
        <w:t>označují</w:t>
      </w:r>
      <w:proofErr w:type="spellEnd"/>
      <w:r>
        <w:t xml:space="preserve"> </w:t>
      </w:r>
      <w:proofErr w:type="spellStart"/>
      <w:r>
        <w:t>všechna</w:t>
      </w:r>
      <w:proofErr w:type="spellEnd"/>
      <w:r>
        <w:t xml:space="preserve"> data </w:t>
      </w:r>
      <w:proofErr w:type="spellStart"/>
      <w:r>
        <w:t>včetně</w:t>
      </w:r>
      <w:proofErr w:type="spellEnd"/>
      <w:r>
        <w:t xml:space="preserve"> </w:t>
      </w:r>
      <w:proofErr w:type="spellStart"/>
      <w:r>
        <w:t>veškerých</w:t>
      </w:r>
      <w:proofErr w:type="spellEnd"/>
      <w:r>
        <w:t xml:space="preserve"> </w:t>
      </w:r>
      <w:proofErr w:type="spellStart"/>
      <w:r>
        <w:t>textových</w:t>
      </w:r>
      <w:proofErr w:type="spellEnd"/>
      <w:r>
        <w:t xml:space="preserve">, </w:t>
      </w:r>
      <w:proofErr w:type="spellStart"/>
      <w:r>
        <w:t>zvukových</w:t>
      </w:r>
      <w:proofErr w:type="spellEnd"/>
      <w:r>
        <w:t xml:space="preserve">, video </w:t>
      </w:r>
      <w:proofErr w:type="spellStart"/>
      <w:r>
        <w:t>nebo</w:t>
      </w:r>
      <w:proofErr w:type="spellEnd"/>
      <w:r>
        <w:t xml:space="preserve"> </w:t>
      </w:r>
      <w:proofErr w:type="spellStart"/>
      <w:r>
        <w:t>obrazových</w:t>
      </w:r>
      <w:proofErr w:type="spellEnd"/>
      <w:r>
        <w:t xml:space="preserve"> </w:t>
      </w:r>
      <w:proofErr w:type="spellStart"/>
      <w:r>
        <w:t>souborů</w:t>
      </w:r>
      <w:proofErr w:type="spellEnd"/>
      <w:r>
        <w:t xml:space="preserve"> a </w:t>
      </w:r>
      <w:proofErr w:type="spellStart"/>
      <w:r>
        <w:t>softwaru</w:t>
      </w:r>
      <w:proofErr w:type="spellEnd"/>
      <w:r>
        <w:t xml:space="preserve"> </w:t>
      </w:r>
      <w:proofErr w:type="spellStart"/>
      <w:r>
        <w:t>poskytnutých</w:t>
      </w:r>
      <w:proofErr w:type="spellEnd"/>
      <w:r>
        <w:t xml:space="preserve"> </w:t>
      </w:r>
      <w:proofErr w:type="spellStart"/>
      <w:r>
        <w:t>společnosti</w:t>
      </w:r>
      <w:proofErr w:type="spellEnd"/>
      <w:r>
        <w:t xml:space="preserve"> Microsoft </w:t>
      </w:r>
      <w:proofErr w:type="spellStart"/>
      <w:r>
        <w:t>zákazníkem</w:t>
      </w:r>
      <w:proofErr w:type="spellEnd"/>
      <w:r>
        <w:t xml:space="preserve"> </w:t>
      </w:r>
      <w:proofErr w:type="spellStart"/>
      <w:r>
        <w:t>či</w:t>
      </w:r>
      <w:proofErr w:type="spellEnd"/>
      <w:r>
        <w:t xml:space="preserve"> </w:t>
      </w:r>
      <w:proofErr w:type="spellStart"/>
      <w:r>
        <w:t>jeho</w:t>
      </w:r>
      <w:proofErr w:type="spellEnd"/>
      <w:r>
        <w:t xml:space="preserve"> </w:t>
      </w:r>
      <w:proofErr w:type="spellStart"/>
      <w:r>
        <w:t>afilacemi</w:t>
      </w:r>
      <w:proofErr w:type="spellEnd"/>
      <w:r>
        <w:t xml:space="preserve">, </w:t>
      </w:r>
      <w:proofErr w:type="spellStart"/>
      <w:r>
        <w:t>případně</w:t>
      </w:r>
      <w:proofErr w:type="spellEnd"/>
      <w:r>
        <w:t xml:space="preserve"> </w:t>
      </w:r>
      <w:proofErr w:type="spellStart"/>
      <w:r>
        <w:t>jejich</w:t>
      </w:r>
      <w:proofErr w:type="spellEnd"/>
      <w:r>
        <w:t xml:space="preserve"> </w:t>
      </w:r>
      <w:proofErr w:type="spellStart"/>
      <w:r>
        <w:t>jménem</w:t>
      </w:r>
      <w:proofErr w:type="spellEnd"/>
      <w:r>
        <w:t xml:space="preserve">, </w:t>
      </w:r>
      <w:proofErr w:type="spellStart"/>
      <w:r>
        <w:t>během</w:t>
      </w:r>
      <w:proofErr w:type="spellEnd"/>
      <w:r>
        <w:t xml:space="preserve"> </w:t>
      </w:r>
      <w:proofErr w:type="spellStart"/>
      <w:r>
        <w:t>používání</w:t>
      </w:r>
      <w:proofErr w:type="spellEnd"/>
      <w:r>
        <w:t xml:space="preserve"> </w:t>
      </w:r>
      <w:proofErr w:type="spellStart"/>
      <w:r>
        <w:t>služby</w:t>
      </w:r>
      <w:proofErr w:type="spellEnd"/>
      <w:r>
        <w:t xml:space="preserve"> online ze </w:t>
      </w:r>
      <w:proofErr w:type="spellStart"/>
      <w:r>
        <w:t>strany</w:t>
      </w:r>
      <w:proofErr w:type="spellEnd"/>
      <w:r>
        <w:t xml:space="preserve"> </w:t>
      </w:r>
      <w:proofErr w:type="spellStart"/>
      <w:r>
        <w:t>zákazníka</w:t>
      </w:r>
      <w:proofErr w:type="spellEnd"/>
      <w:r>
        <w:t xml:space="preserve">. Data </w:t>
      </w:r>
      <w:proofErr w:type="spellStart"/>
      <w:r>
        <w:t>zákazníka</w:t>
      </w:r>
      <w:proofErr w:type="spellEnd"/>
      <w:r>
        <w:t xml:space="preserve"> </w:t>
      </w:r>
      <w:proofErr w:type="spellStart"/>
      <w:r>
        <w:t>nezahrnují</w:t>
      </w:r>
      <w:proofErr w:type="spellEnd"/>
      <w:r>
        <w:t xml:space="preserve"> data </w:t>
      </w:r>
      <w:proofErr w:type="spellStart"/>
      <w:r>
        <w:t>odborných</w:t>
      </w:r>
      <w:proofErr w:type="spellEnd"/>
      <w:r>
        <w:t xml:space="preserve"> </w:t>
      </w:r>
      <w:proofErr w:type="spellStart"/>
      <w:r>
        <w:t>služeb</w:t>
      </w:r>
      <w:proofErr w:type="spellEnd"/>
      <w:r>
        <w:t>.</w:t>
      </w:r>
    </w:p>
    <w:p w14:paraId="08461B0A" w14:textId="77777777" w:rsidR="002D6511" w:rsidRDefault="002D6511" w:rsidP="002D6511">
      <w:r>
        <w:t>„</w:t>
      </w:r>
      <w:proofErr w:type="spellStart"/>
      <w:r>
        <w:t>Požadavky</w:t>
      </w:r>
      <w:proofErr w:type="spellEnd"/>
      <w:r>
        <w:t xml:space="preserve"> </w:t>
      </w:r>
      <w:proofErr w:type="spellStart"/>
      <w:r>
        <w:t>na</w:t>
      </w:r>
      <w:proofErr w:type="spellEnd"/>
      <w:r>
        <w:t xml:space="preserve"> </w:t>
      </w:r>
      <w:proofErr w:type="spellStart"/>
      <w:r>
        <w:t>ochranu</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označují</w:t>
      </w:r>
      <w:proofErr w:type="spellEnd"/>
      <w:r>
        <w:t xml:space="preserve"> </w:t>
      </w:r>
      <w:proofErr w:type="spellStart"/>
      <w:r>
        <w:t>obecné</w:t>
      </w:r>
      <w:proofErr w:type="spellEnd"/>
      <w:r>
        <w:t xml:space="preserve"> </w:t>
      </w:r>
      <w:proofErr w:type="spellStart"/>
      <w:r>
        <w:t>nařízení</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místní</w:t>
      </w:r>
      <w:proofErr w:type="spellEnd"/>
      <w:r>
        <w:t xml:space="preserve"> </w:t>
      </w:r>
      <w:proofErr w:type="spellStart"/>
      <w:r>
        <w:t>zákony</w:t>
      </w:r>
      <w:proofErr w:type="spellEnd"/>
      <w:r>
        <w:t xml:space="preserve"> pro </w:t>
      </w:r>
      <w:proofErr w:type="spellStart"/>
      <w:r>
        <w:t>ochranu</w:t>
      </w:r>
      <w:proofErr w:type="spellEnd"/>
      <w:r>
        <w:t xml:space="preserve"> </w:t>
      </w:r>
      <w:proofErr w:type="spellStart"/>
      <w:r>
        <w:t>údajů</w:t>
      </w:r>
      <w:proofErr w:type="spellEnd"/>
      <w:r>
        <w:t xml:space="preserve"> EU/EHP a </w:t>
      </w:r>
      <w:proofErr w:type="spellStart"/>
      <w:r>
        <w:t>veškeré</w:t>
      </w:r>
      <w:proofErr w:type="spellEnd"/>
      <w:r>
        <w:t xml:space="preserve"> </w:t>
      </w:r>
      <w:proofErr w:type="spellStart"/>
      <w:r>
        <w:t>příslušné</w:t>
      </w:r>
      <w:proofErr w:type="spellEnd"/>
      <w:r>
        <w:t xml:space="preserve"> </w:t>
      </w:r>
      <w:proofErr w:type="spellStart"/>
      <w:r>
        <w:t>zákony</w:t>
      </w:r>
      <w:proofErr w:type="spellEnd"/>
      <w:r>
        <w:t xml:space="preserve">, </w:t>
      </w:r>
      <w:proofErr w:type="spellStart"/>
      <w:r>
        <w:t>předpisy</w:t>
      </w:r>
      <w:proofErr w:type="spellEnd"/>
      <w:r>
        <w:t xml:space="preserve"> a </w:t>
      </w:r>
      <w:proofErr w:type="spellStart"/>
      <w:r>
        <w:t>jiné</w:t>
      </w:r>
      <w:proofErr w:type="spellEnd"/>
      <w:r>
        <w:t xml:space="preserve"> </w:t>
      </w:r>
      <w:proofErr w:type="spellStart"/>
      <w:r>
        <w:t>zákonné</w:t>
      </w:r>
      <w:proofErr w:type="spellEnd"/>
      <w:r>
        <w:t xml:space="preserve"> </w:t>
      </w:r>
      <w:proofErr w:type="spellStart"/>
      <w:r>
        <w:t>požadavky</w:t>
      </w:r>
      <w:proofErr w:type="spellEnd"/>
      <w:r>
        <w:t xml:space="preserve"> </w:t>
      </w:r>
      <w:proofErr w:type="spellStart"/>
      <w:r>
        <w:lastRenderedPageBreak/>
        <w:t>vztahující</w:t>
      </w:r>
      <w:proofErr w:type="spellEnd"/>
      <w:r>
        <w:t xml:space="preserve"> se k (a) </w:t>
      </w:r>
      <w:proofErr w:type="spellStart"/>
      <w:r>
        <w:t>ochraně</w:t>
      </w:r>
      <w:proofErr w:type="spellEnd"/>
      <w:r>
        <w:t xml:space="preserve"> </w:t>
      </w:r>
      <w:proofErr w:type="spellStart"/>
      <w:r>
        <w:t>soukromí</w:t>
      </w:r>
      <w:proofErr w:type="spellEnd"/>
      <w:r>
        <w:t xml:space="preserve"> a </w:t>
      </w:r>
      <w:proofErr w:type="spellStart"/>
      <w:r>
        <w:t>zabezpečení</w:t>
      </w:r>
      <w:proofErr w:type="spellEnd"/>
      <w:r>
        <w:t xml:space="preserve"> </w:t>
      </w:r>
      <w:proofErr w:type="spellStart"/>
      <w:r>
        <w:t>dat</w:t>
      </w:r>
      <w:proofErr w:type="spellEnd"/>
      <w:r>
        <w:t xml:space="preserve">; a (b) </w:t>
      </w:r>
      <w:proofErr w:type="spellStart"/>
      <w:r>
        <w:t>používání</w:t>
      </w:r>
      <w:proofErr w:type="spellEnd"/>
      <w:r>
        <w:t xml:space="preserve">, </w:t>
      </w:r>
      <w:proofErr w:type="spellStart"/>
      <w:r>
        <w:t>shromažďování</w:t>
      </w:r>
      <w:proofErr w:type="spellEnd"/>
      <w:r>
        <w:t xml:space="preserve">, </w:t>
      </w:r>
      <w:proofErr w:type="spellStart"/>
      <w:r>
        <w:t>uchovávání</w:t>
      </w:r>
      <w:proofErr w:type="spellEnd"/>
      <w:r>
        <w:t xml:space="preserve">, </w:t>
      </w:r>
      <w:proofErr w:type="spellStart"/>
      <w:r>
        <w:t>zabezpečení</w:t>
      </w:r>
      <w:proofErr w:type="spellEnd"/>
      <w:r>
        <w:t xml:space="preserve">, </w:t>
      </w:r>
      <w:proofErr w:type="spellStart"/>
      <w:r>
        <w:t>sdělování</w:t>
      </w:r>
      <w:proofErr w:type="spellEnd"/>
      <w:r>
        <w:t xml:space="preserve">, </w:t>
      </w:r>
      <w:proofErr w:type="spellStart"/>
      <w:r>
        <w:t>přenášení</w:t>
      </w:r>
      <w:proofErr w:type="spellEnd"/>
      <w:r>
        <w:t xml:space="preserve">, </w:t>
      </w:r>
      <w:proofErr w:type="spellStart"/>
      <w:r>
        <w:t>likvidaci</w:t>
      </w:r>
      <w:proofErr w:type="spellEnd"/>
      <w:r>
        <w:t xml:space="preserve"> a </w:t>
      </w:r>
      <w:proofErr w:type="spellStart"/>
      <w:r>
        <w:t>jiným</w:t>
      </w:r>
      <w:proofErr w:type="spellEnd"/>
      <w:r>
        <w:t xml:space="preserve"> </w:t>
      </w:r>
      <w:proofErr w:type="spellStart"/>
      <w:r>
        <w:t>formám</w:t>
      </w:r>
      <w:proofErr w:type="spellEnd"/>
      <w:r>
        <w:t xml:space="preserve"> </w:t>
      </w:r>
      <w:proofErr w:type="spellStart"/>
      <w:r>
        <w:t>zpracování</w:t>
      </w:r>
      <w:proofErr w:type="spellEnd"/>
      <w:r>
        <w:t xml:space="preserve"> </w:t>
      </w:r>
      <w:proofErr w:type="spellStart"/>
      <w:r>
        <w:t>jakýchkoli</w:t>
      </w:r>
      <w:proofErr w:type="spellEnd"/>
      <w:r>
        <w:t xml:space="preserve"> </w:t>
      </w:r>
      <w:proofErr w:type="spellStart"/>
      <w:r>
        <w:t>osobních</w:t>
      </w:r>
      <w:proofErr w:type="spellEnd"/>
      <w:r>
        <w:t xml:space="preserve"> </w:t>
      </w:r>
      <w:proofErr w:type="spellStart"/>
      <w:r>
        <w:t>údajů</w:t>
      </w:r>
      <w:proofErr w:type="spellEnd"/>
      <w:r>
        <w:t>.</w:t>
      </w:r>
    </w:p>
    <w:p w14:paraId="04880FE6" w14:textId="77777777" w:rsidR="002D6511" w:rsidRDefault="002D6511" w:rsidP="002D6511">
      <w:proofErr w:type="spellStart"/>
      <w:r>
        <w:t>Termín</w:t>
      </w:r>
      <w:proofErr w:type="spellEnd"/>
      <w:r>
        <w:t xml:space="preserve"> „</w:t>
      </w:r>
      <w:proofErr w:type="spellStart"/>
      <w:r>
        <w:t>podmínky</w:t>
      </w:r>
      <w:proofErr w:type="spellEnd"/>
      <w:r>
        <w:t xml:space="preserve"> </w:t>
      </w:r>
      <w:proofErr w:type="spellStart"/>
      <w:r>
        <w:t>dodatku</w:t>
      </w:r>
      <w:proofErr w:type="spellEnd"/>
      <w:r>
        <w:t xml:space="preserve"> DPA“ </w:t>
      </w:r>
      <w:proofErr w:type="spellStart"/>
      <w:r>
        <w:t>označuje</w:t>
      </w:r>
      <w:proofErr w:type="spellEnd"/>
      <w:r>
        <w:t xml:space="preserve"> </w:t>
      </w:r>
      <w:proofErr w:type="spellStart"/>
      <w:r>
        <w:t>podmínky</w:t>
      </w:r>
      <w:proofErr w:type="spellEnd"/>
      <w:r>
        <w:t xml:space="preserve"> </w:t>
      </w:r>
      <w:proofErr w:type="spellStart"/>
      <w:r>
        <w:t>týkající</w:t>
      </w:r>
      <w:proofErr w:type="spellEnd"/>
      <w:r>
        <w:t xml:space="preserve"> se </w:t>
      </w:r>
      <w:proofErr w:type="spellStart"/>
      <w:r>
        <w:t>konkrétního</w:t>
      </w:r>
      <w:proofErr w:type="spellEnd"/>
      <w:r>
        <w:t xml:space="preserve"> </w:t>
      </w:r>
      <w:proofErr w:type="spellStart"/>
      <w:r>
        <w:t>produktu</w:t>
      </w:r>
      <w:proofErr w:type="spellEnd"/>
      <w:r>
        <w:t xml:space="preserve"> v </w:t>
      </w:r>
      <w:proofErr w:type="spellStart"/>
      <w:r>
        <w:t>podmínkách</w:t>
      </w:r>
      <w:proofErr w:type="spellEnd"/>
      <w:r>
        <w:t xml:space="preserve"> pro </w:t>
      </w:r>
      <w:proofErr w:type="spellStart"/>
      <w:r>
        <w:t>produkty</w:t>
      </w:r>
      <w:proofErr w:type="spellEnd"/>
      <w:r>
        <w:t xml:space="preserve">, </w:t>
      </w:r>
      <w:proofErr w:type="spellStart"/>
      <w:r>
        <w:t>které</w:t>
      </w:r>
      <w:proofErr w:type="spellEnd"/>
      <w:r>
        <w:t xml:space="preserve"> </w:t>
      </w:r>
      <w:proofErr w:type="spellStart"/>
      <w:r>
        <w:t>konkrétním</w:t>
      </w:r>
      <w:proofErr w:type="spellEnd"/>
      <w:r>
        <w:t xml:space="preserve"> </w:t>
      </w:r>
      <w:proofErr w:type="spellStart"/>
      <w:r>
        <w:t>způsobem</w:t>
      </w:r>
      <w:proofErr w:type="spellEnd"/>
      <w:r>
        <w:t xml:space="preserve"> </w:t>
      </w:r>
      <w:proofErr w:type="spellStart"/>
      <w:r>
        <w:t>doplňují</w:t>
      </w:r>
      <w:proofErr w:type="spellEnd"/>
      <w:r>
        <w:t xml:space="preserve"> </w:t>
      </w:r>
      <w:proofErr w:type="spellStart"/>
      <w:r>
        <w:t>nebo</w:t>
      </w:r>
      <w:proofErr w:type="spellEnd"/>
      <w:r>
        <w:t xml:space="preserve"> </w:t>
      </w:r>
      <w:proofErr w:type="spellStart"/>
      <w:r>
        <w:t>upravují</w:t>
      </w:r>
      <w:proofErr w:type="spellEnd"/>
      <w:r>
        <w:t xml:space="preserve"> </w:t>
      </w:r>
      <w:proofErr w:type="spellStart"/>
      <w:r>
        <w:t>podmínky</w:t>
      </w:r>
      <w:proofErr w:type="spellEnd"/>
      <w:r>
        <w:t xml:space="preserve"> </w:t>
      </w:r>
      <w:proofErr w:type="spellStart"/>
      <w:r>
        <w:t>ochrany</w:t>
      </w:r>
      <w:proofErr w:type="spellEnd"/>
      <w:r>
        <w:t xml:space="preserve"> </w:t>
      </w:r>
      <w:proofErr w:type="spellStart"/>
      <w:r>
        <w:t>osobních</w:t>
      </w:r>
      <w:proofErr w:type="spellEnd"/>
      <w:r>
        <w:t xml:space="preserve"> </w:t>
      </w:r>
      <w:proofErr w:type="spellStart"/>
      <w:r>
        <w:t>údajů</w:t>
      </w:r>
      <w:proofErr w:type="spellEnd"/>
      <w:r>
        <w:t xml:space="preserve"> a </w:t>
      </w:r>
      <w:proofErr w:type="spellStart"/>
      <w:r>
        <w:t>zabezpečení</w:t>
      </w:r>
      <w:proofErr w:type="spellEnd"/>
      <w:r>
        <w:t xml:space="preserve"> </w:t>
      </w:r>
      <w:proofErr w:type="spellStart"/>
      <w:r>
        <w:t>uvedené</w:t>
      </w:r>
      <w:proofErr w:type="spellEnd"/>
      <w:r>
        <w:t xml:space="preserve"> v </w:t>
      </w:r>
      <w:proofErr w:type="spellStart"/>
      <w:r>
        <w:t>dodatku</w:t>
      </w:r>
      <w:proofErr w:type="spellEnd"/>
      <w:r>
        <w:t xml:space="preserve"> DPA pro </w:t>
      </w:r>
      <w:proofErr w:type="spellStart"/>
      <w:r>
        <w:t>konkrétní</w:t>
      </w:r>
      <w:proofErr w:type="spellEnd"/>
      <w:r>
        <w:t xml:space="preserve"> </w:t>
      </w:r>
      <w:proofErr w:type="spellStart"/>
      <w:r>
        <w:t>produkt</w:t>
      </w:r>
      <w:proofErr w:type="spellEnd"/>
      <w:r>
        <w:t xml:space="preserve"> (</w:t>
      </w:r>
      <w:proofErr w:type="spellStart"/>
      <w:r>
        <w:t>nebo</w:t>
      </w:r>
      <w:proofErr w:type="spellEnd"/>
      <w:r>
        <w:t xml:space="preserve"> </w:t>
      </w:r>
      <w:proofErr w:type="spellStart"/>
      <w:r>
        <w:t>funkci</w:t>
      </w:r>
      <w:proofErr w:type="spellEnd"/>
      <w:r>
        <w:t xml:space="preserve"> </w:t>
      </w:r>
      <w:proofErr w:type="spellStart"/>
      <w:r>
        <w:t>produktu</w:t>
      </w:r>
      <w:proofErr w:type="spellEnd"/>
      <w:r>
        <w:t>). V </w:t>
      </w:r>
      <w:proofErr w:type="spellStart"/>
      <w:r>
        <w:t>případě</w:t>
      </w:r>
      <w:proofErr w:type="spellEnd"/>
      <w:r>
        <w:t xml:space="preserve"> </w:t>
      </w:r>
      <w:proofErr w:type="spellStart"/>
      <w:r>
        <w:t>jakéhokoli</w:t>
      </w:r>
      <w:proofErr w:type="spellEnd"/>
      <w:r>
        <w:t xml:space="preserve"> </w:t>
      </w:r>
      <w:proofErr w:type="spellStart"/>
      <w:r>
        <w:t>rozporu</w:t>
      </w:r>
      <w:proofErr w:type="spellEnd"/>
      <w:r>
        <w:t xml:space="preserve"> </w:t>
      </w:r>
      <w:proofErr w:type="spellStart"/>
      <w:r>
        <w:t>nebo</w:t>
      </w:r>
      <w:proofErr w:type="spellEnd"/>
      <w:r>
        <w:t xml:space="preserve"> </w:t>
      </w:r>
      <w:proofErr w:type="spellStart"/>
      <w:r>
        <w:t>neshody</w:t>
      </w:r>
      <w:proofErr w:type="spellEnd"/>
      <w:r>
        <w:t xml:space="preserve"> </w:t>
      </w:r>
      <w:proofErr w:type="spellStart"/>
      <w:r>
        <w:t>mezi</w:t>
      </w:r>
      <w:proofErr w:type="spellEnd"/>
      <w:r>
        <w:t xml:space="preserve"> </w:t>
      </w:r>
      <w:proofErr w:type="spellStart"/>
      <w:r>
        <w:t>dodatkem</w:t>
      </w:r>
      <w:proofErr w:type="spellEnd"/>
      <w:r>
        <w:t xml:space="preserve"> DPA a </w:t>
      </w:r>
      <w:proofErr w:type="spellStart"/>
      <w:r>
        <w:t>takovými</w:t>
      </w:r>
      <w:proofErr w:type="spellEnd"/>
      <w:r>
        <w:t xml:space="preserve"> </w:t>
      </w:r>
      <w:proofErr w:type="spellStart"/>
      <w:r>
        <w:t>podmínkami</w:t>
      </w:r>
      <w:proofErr w:type="spellEnd"/>
      <w:r>
        <w:t xml:space="preserve"> pro </w:t>
      </w:r>
      <w:proofErr w:type="spellStart"/>
      <w:r>
        <w:t>produkt</w:t>
      </w:r>
      <w:proofErr w:type="spellEnd"/>
      <w:r>
        <w:t xml:space="preserve"> </w:t>
      </w:r>
      <w:proofErr w:type="spellStart"/>
      <w:r>
        <w:t>rozhodují</w:t>
      </w:r>
      <w:proofErr w:type="spellEnd"/>
      <w:r>
        <w:t xml:space="preserve"> </w:t>
      </w:r>
      <w:proofErr w:type="spellStart"/>
      <w:r>
        <w:t>podmínky</w:t>
      </w:r>
      <w:proofErr w:type="spellEnd"/>
      <w:r>
        <w:t xml:space="preserve"> pro </w:t>
      </w:r>
      <w:proofErr w:type="spellStart"/>
      <w:r>
        <w:t>produkt</w:t>
      </w:r>
      <w:proofErr w:type="spellEnd"/>
      <w:r>
        <w:t xml:space="preserve">, co se </w:t>
      </w:r>
      <w:proofErr w:type="spellStart"/>
      <w:r>
        <w:t>týká</w:t>
      </w:r>
      <w:proofErr w:type="spellEnd"/>
      <w:r>
        <w:t xml:space="preserve"> </w:t>
      </w:r>
      <w:proofErr w:type="spellStart"/>
      <w:r>
        <w:t>příslušného</w:t>
      </w:r>
      <w:proofErr w:type="spellEnd"/>
      <w:r>
        <w:t xml:space="preserve"> </w:t>
      </w:r>
      <w:proofErr w:type="spellStart"/>
      <w:r>
        <w:t>produktu</w:t>
      </w:r>
      <w:proofErr w:type="spellEnd"/>
      <w:r>
        <w:t xml:space="preserve"> (</w:t>
      </w:r>
      <w:proofErr w:type="spellStart"/>
      <w:r>
        <w:t>nebo</w:t>
      </w:r>
      <w:proofErr w:type="spellEnd"/>
      <w:r>
        <w:t xml:space="preserve"> </w:t>
      </w:r>
      <w:proofErr w:type="spellStart"/>
      <w:r>
        <w:t>funkce</w:t>
      </w:r>
      <w:proofErr w:type="spellEnd"/>
      <w:r>
        <w:t xml:space="preserve"> </w:t>
      </w:r>
      <w:proofErr w:type="spellStart"/>
      <w:r>
        <w:t>tohoto</w:t>
      </w:r>
      <w:proofErr w:type="spellEnd"/>
      <w:r>
        <w:t xml:space="preserve"> </w:t>
      </w:r>
      <w:proofErr w:type="spellStart"/>
      <w:r>
        <w:t>produktu</w:t>
      </w:r>
      <w:proofErr w:type="spellEnd"/>
      <w:r>
        <w:t xml:space="preserve">). </w:t>
      </w:r>
    </w:p>
    <w:p w14:paraId="3EB36FE9" w14:textId="77777777" w:rsidR="007E7488" w:rsidRDefault="007E7488" w:rsidP="007E7488">
      <w:r>
        <w:t>„</w:t>
      </w:r>
      <w:proofErr w:type="spellStart"/>
      <w:r>
        <w:t>Zákazník</w:t>
      </w:r>
      <w:proofErr w:type="spellEnd"/>
      <w:r>
        <w:t xml:space="preserve"> z EU“ </w:t>
      </w:r>
      <w:proofErr w:type="spellStart"/>
      <w:r>
        <w:t>znamená</w:t>
      </w:r>
      <w:proofErr w:type="spellEnd"/>
      <w:r>
        <w:t xml:space="preserve"> </w:t>
      </w:r>
      <w:proofErr w:type="spellStart"/>
      <w:r>
        <w:t>zákazníka</w:t>
      </w:r>
      <w:proofErr w:type="spellEnd"/>
      <w:r>
        <w:t xml:space="preserve">, </w:t>
      </w:r>
      <w:proofErr w:type="spellStart"/>
      <w:r>
        <w:t>který</w:t>
      </w:r>
      <w:proofErr w:type="spellEnd"/>
      <w:r>
        <w:t xml:space="preserve"> </w:t>
      </w:r>
      <w:proofErr w:type="spellStart"/>
      <w:r>
        <w:t>má</w:t>
      </w:r>
      <w:proofErr w:type="spellEnd"/>
      <w:r>
        <w:t xml:space="preserve"> </w:t>
      </w:r>
      <w:proofErr w:type="spellStart"/>
      <w:r>
        <w:t>fakturační</w:t>
      </w:r>
      <w:proofErr w:type="spellEnd"/>
      <w:r>
        <w:t xml:space="preserve"> </w:t>
      </w:r>
      <w:proofErr w:type="spellStart"/>
      <w:r>
        <w:t>adresu</w:t>
      </w:r>
      <w:proofErr w:type="spellEnd"/>
      <w:r>
        <w:t xml:space="preserve"> v Evropském </w:t>
      </w:r>
      <w:proofErr w:type="spellStart"/>
      <w:r>
        <w:t>hospodářském</w:t>
      </w:r>
      <w:proofErr w:type="spellEnd"/>
      <w:r>
        <w:t xml:space="preserve"> </w:t>
      </w:r>
      <w:proofErr w:type="spellStart"/>
      <w:r>
        <w:t>prostoru</w:t>
      </w:r>
      <w:proofErr w:type="spellEnd"/>
      <w:r>
        <w:t xml:space="preserve"> („EHP“).</w:t>
      </w:r>
    </w:p>
    <w:p w14:paraId="04D92221" w14:textId="77777777" w:rsidR="007E7488" w:rsidRDefault="007E7488" w:rsidP="007E7488">
      <w:r>
        <w:t>„</w:t>
      </w:r>
      <w:proofErr w:type="spellStart"/>
      <w:r>
        <w:t>Evropské</w:t>
      </w:r>
      <w:proofErr w:type="spellEnd"/>
      <w:r>
        <w:t xml:space="preserve"> </w:t>
      </w:r>
      <w:proofErr w:type="spellStart"/>
      <w:r>
        <w:t>nařízení</w:t>
      </w:r>
      <w:proofErr w:type="spellEnd"/>
      <w:r>
        <w:t xml:space="preserve"> o </w:t>
      </w:r>
      <w:proofErr w:type="spellStart"/>
      <w:r>
        <w:t>datech</w:t>
      </w:r>
      <w:proofErr w:type="spellEnd"/>
      <w:r>
        <w:t xml:space="preserve">“ </w:t>
      </w:r>
      <w:proofErr w:type="spellStart"/>
      <w:r>
        <w:t>znamená</w:t>
      </w:r>
      <w:proofErr w:type="spellEnd"/>
      <w:r>
        <w:t xml:space="preserve"> </w:t>
      </w:r>
      <w:proofErr w:type="spellStart"/>
      <w:r>
        <w:t>nařízení</w:t>
      </w:r>
      <w:proofErr w:type="spellEnd"/>
      <w:r>
        <w:t xml:space="preserve"> 2023/2854 </w:t>
      </w:r>
      <w:proofErr w:type="spellStart"/>
      <w:r>
        <w:t>evropského</w:t>
      </w:r>
      <w:proofErr w:type="spellEnd"/>
      <w:r>
        <w:t xml:space="preserve"> </w:t>
      </w:r>
      <w:proofErr w:type="spellStart"/>
      <w:r>
        <w:t>parlamentu</w:t>
      </w:r>
      <w:proofErr w:type="spellEnd"/>
      <w:r>
        <w:t xml:space="preserve"> a </w:t>
      </w:r>
      <w:proofErr w:type="spellStart"/>
      <w:r>
        <w:t>rady</w:t>
      </w:r>
      <w:proofErr w:type="spellEnd"/>
      <w:r>
        <w:t xml:space="preserve"> (EU) ze </w:t>
      </w:r>
      <w:proofErr w:type="spellStart"/>
      <w:r>
        <w:t>dne</w:t>
      </w:r>
      <w:proofErr w:type="spellEnd"/>
      <w:r>
        <w:t xml:space="preserve"> 13. </w:t>
      </w:r>
      <w:proofErr w:type="spellStart"/>
      <w:r>
        <w:t>prosince</w:t>
      </w:r>
      <w:proofErr w:type="spellEnd"/>
      <w:r>
        <w:t xml:space="preserve"> 2023 o </w:t>
      </w:r>
      <w:proofErr w:type="spellStart"/>
      <w:r>
        <w:t>harmonizovaných</w:t>
      </w:r>
      <w:proofErr w:type="spellEnd"/>
      <w:r>
        <w:t xml:space="preserve"> </w:t>
      </w:r>
      <w:proofErr w:type="spellStart"/>
      <w:r>
        <w:t>pravidlech</w:t>
      </w:r>
      <w:proofErr w:type="spellEnd"/>
      <w:r>
        <w:t xml:space="preserve"> pro </w:t>
      </w:r>
      <w:proofErr w:type="spellStart"/>
      <w:r>
        <w:t>spravedlivý</w:t>
      </w:r>
      <w:proofErr w:type="spellEnd"/>
      <w:r>
        <w:t xml:space="preserve"> </w:t>
      </w:r>
      <w:proofErr w:type="spellStart"/>
      <w:r>
        <w:t>přístup</w:t>
      </w:r>
      <w:proofErr w:type="spellEnd"/>
      <w:r>
        <w:t xml:space="preserve"> k </w:t>
      </w:r>
      <w:proofErr w:type="spellStart"/>
      <w:r>
        <w:t>datům</w:t>
      </w:r>
      <w:proofErr w:type="spellEnd"/>
      <w:r>
        <w:t xml:space="preserve"> a </w:t>
      </w:r>
      <w:proofErr w:type="spellStart"/>
      <w:r>
        <w:t>jejich</w:t>
      </w:r>
      <w:proofErr w:type="spellEnd"/>
      <w:r>
        <w:t xml:space="preserve"> </w:t>
      </w:r>
      <w:proofErr w:type="spellStart"/>
      <w:r>
        <w:t>využívání</w:t>
      </w:r>
      <w:proofErr w:type="spellEnd"/>
      <w:r>
        <w:t xml:space="preserve"> a o </w:t>
      </w:r>
      <w:proofErr w:type="spellStart"/>
      <w:r>
        <w:t>změně</w:t>
      </w:r>
      <w:proofErr w:type="spellEnd"/>
      <w:r>
        <w:t xml:space="preserve"> </w:t>
      </w:r>
      <w:proofErr w:type="spellStart"/>
      <w:r>
        <w:t>nařízení</w:t>
      </w:r>
      <w:proofErr w:type="spellEnd"/>
      <w:r>
        <w:t xml:space="preserve"> (EU) 2020/1828 (</w:t>
      </w:r>
      <w:proofErr w:type="spellStart"/>
      <w:r>
        <w:t>nařízení</w:t>
      </w:r>
      <w:proofErr w:type="spellEnd"/>
      <w:r>
        <w:t xml:space="preserve"> o </w:t>
      </w:r>
      <w:proofErr w:type="spellStart"/>
      <w:r>
        <w:t>datech</w:t>
      </w:r>
      <w:proofErr w:type="spellEnd"/>
      <w:r>
        <w:t>).</w:t>
      </w:r>
    </w:p>
    <w:p w14:paraId="18FEEF5B" w14:textId="77777777" w:rsidR="007E7488" w:rsidRDefault="007E7488" w:rsidP="007E7488">
      <w:r>
        <w:t>„</w:t>
      </w:r>
      <w:proofErr w:type="spellStart"/>
      <w:r>
        <w:t>Služba</w:t>
      </w:r>
      <w:proofErr w:type="spellEnd"/>
      <w:r>
        <w:t xml:space="preserve"> </w:t>
      </w:r>
      <w:proofErr w:type="spellStart"/>
      <w:r>
        <w:t>podle</w:t>
      </w:r>
      <w:proofErr w:type="spellEnd"/>
      <w:r>
        <w:t xml:space="preserve"> </w:t>
      </w:r>
      <w:proofErr w:type="spellStart"/>
      <w:r>
        <w:t>evropského</w:t>
      </w:r>
      <w:proofErr w:type="spellEnd"/>
      <w:r>
        <w:t xml:space="preserve"> </w:t>
      </w:r>
      <w:proofErr w:type="spellStart"/>
      <w:r>
        <w:t>nařízení</w:t>
      </w:r>
      <w:proofErr w:type="spellEnd"/>
      <w:r>
        <w:t xml:space="preserve"> o </w:t>
      </w:r>
      <w:proofErr w:type="spellStart"/>
      <w:r>
        <w:t>datech</w:t>
      </w:r>
      <w:proofErr w:type="spellEnd"/>
      <w:r>
        <w:t xml:space="preserve">“ </w:t>
      </w:r>
      <w:proofErr w:type="spellStart"/>
      <w:r>
        <w:t>znamená</w:t>
      </w:r>
      <w:proofErr w:type="spellEnd"/>
      <w:r>
        <w:t xml:space="preserve"> online </w:t>
      </w:r>
      <w:proofErr w:type="spellStart"/>
      <w:r>
        <w:t>službu</w:t>
      </w:r>
      <w:proofErr w:type="spellEnd"/>
      <w:r>
        <w:t xml:space="preserve"> </w:t>
      </w:r>
      <w:proofErr w:type="spellStart"/>
      <w:r>
        <w:t>licencovanou</w:t>
      </w:r>
      <w:proofErr w:type="spellEnd"/>
      <w:r>
        <w:t xml:space="preserve"> </w:t>
      </w:r>
      <w:proofErr w:type="spellStart"/>
      <w:r>
        <w:t>zákazníkovi</w:t>
      </w:r>
      <w:proofErr w:type="spellEnd"/>
      <w:r>
        <w:t xml:space="preserve"> z EU, s </w:t>
      </w:r>
      <w:proofErr w:type="spellStart"/>
      <w:r>
        <w:t>výjimkou</w:t>
      </w:r>
      <w:proofErr w:type="spellEnd"/>
      <w:r>
        <w:t xml:space="preserve"> online </w:t>
      </w:r>
      <w:proofErr w:type="spellStart"/>
      <w:r>
        <w:t>služby</w:t>
      </w:r>
      <w:proofErr w:type="spellEnd"/>
      <w:r>
        <w:t xml:space="preserve">, u </w:t>
      </w:r>
      <w:proofErr w:type="spellStart"/>
      <w:r>
        <w:t>které</w:t>
      </w:r>
      <w:proofErr w:type="spellEnd"/>
      <w:r>
        <w:t xml:space="preserve"> se </w:t>
      </w:r>
      <w:proofErr w:type="spellStart"/>
      <w:r>
        <w:t>zákazník</w:t>
      </w:r>
      <w:proofErr w:type="spellEnd"/>
      <w:r>
        <w:t xml:space="preserve"> z EU </w:t>
      </w:r>
      <w:proofErr w:type="spellStart"/>
      <w:r>
        <w:t>rozhodl</w:t>
      </w:r>
      <w:proofErr w:type="spellEnd"/>
      <w:r>
        <w:t xml:space="preserve"> </w:t>
      </w:r>
      <w:proofErr w:type="spellStart"/>
      <w:r>
        <w:t>ukládat</w:t>
      </w:r>
      <w:proofErr w:type="spellEnd"/>
      <w:r>
        <w:t xml:space="preserve"> </w:t>
      </w:r>
      <w:proofErr w:type="spellStart"/>
      <w:r>
        <w:t>zákaznická</w:t>
      </w:r>
      <w:proofErr w:type="spellEnd"/>
      <w:r>
        <w:t xml:space="preserve"> data </w:t>
      </w:r>
      <w:proofErr w:type="spellStart"/>
      <w:r>
        <w:t>mimo</w:t>
      </w:r>
      <w:proofErr w:type="spellEnd"/>
      <w:r>
        <w:t xml:space="preserve"> EHP. </w:t>
      </w:r>
    </w:p>
    <w:p w14:paraId="23EC638A" w14:textId="38B046CB" w:rsidR="007E7488" w:rsidRDefault="007E7488" w:rsidP="002D6511">
      <w:r>
        <w:t>„</w:t>
      </w:r>
      <w:proofErr w:type="spellStart"/>
      <w:r>
        <w:t>Exportovatelná</w:t>
      </w:r>
      <w:proofErr w:type="spellEnd"/>
      <w:r>
        <w:t xml:space="preserve"> data a </w:t>
      </w:r>
      <w:proofErr w:type="spellStart"/>
      <w:r>
        <w:t>digitální</w:t>
      </w:r>
      <w:proofErr w:type="spellEnd"/>
      <w:r>
        <w:t xml:space="preserve"> </w:t>
      </w:r>
      <w:proofErr w:type="spellStart"/>
      <w:r>
        <w:t>aktiva</w:t>
      </w:r>
      <w:proofErr w:type="spellEnd"/>
      <w:r>
        <w:t xml:space="preserve">“ (EDDA) </w:t>
      </w:r>
      <w:proofErr w:type="spellStart"/>
      <w:r>
        <w:t>jsou</w:t>
      </w:r>
      <w:proofErr w:type="spellEnd"/>
      <w:r>
        <w:t xml:space="preserve"> </w:t>
      </w:r>
      <w:proofErr w:type="spellStart"/>
      <w:r>
        <w:t>zákaznická</w:t>
      </w:r>
      <w:proofErr w:type="spellEnd"/>
      <w:r>
        <w:t xml:space="preserve"> data. Pro </w:t>
      </w:r>
      <w:proofErr w:type="spellStart"/>
      <w:r>
        <w:t>upřesnění</w:t>
      </w:r>
      <w:proofErr w:type="spellEnd"/>
      <w:r>
        <w:t xml:space="preserve">, EDDA </w:t>
      </w:r>
      <w:proofErr w:type="spellStart"/>
      <w:r>
        <w:t>nezahrnuje</w:t>
      </w:r>
      <w:proofErr w:type="spellEnd"/>
      <w:r>
        <w:t xml:space="preserve"> </w:t>
      </w:r>
      <w:proofErr w:type="spellStart"/>
      <w:r>
        <w:t>obchodní</w:t>
      </w:r>
      <w:proofErr w:type="spellEnd"/>
      <w:r>
        <w:t xml:space="preserve"> </w:t>
      </w:r>
      <w:proofErr w:type="spellStart"/>
      <w:r>
        <w:t>tajemství</w:t>
      </w:r>
      <w:proofErr w:type="spellEnd"/>
      <w:r>
        <w:t xml:space="preserve"> </w:t>
      </w:r>
      <w:proofErr w:type="spellStart"/>
      <w:r>
        <w:t>nebo</w:t>
      </w:r>
      <w:proofErr w:type="spellEnd"/>
      <w:r>
        <w:t xml:space="preserve"> </w:t>
      </w:r>
      <w:proofErr w:type="spellStart"/>
      <w:r>
        <w:t>duševní</w:t>
      </w:r>
      <w:proofErr w:type="spellEnd"/>
      <w:r>
        <w:t xml:space="preserve"> </w:t>
      </w:r>
      <w:proofErr w:type="spellStart"/>
      <w:r>
        <w:t>vlastnictví</w:t>
      </w:r>
      <w:proofErr w:type="spellEnd"/>
      <w:r>
        <w:t xml:space="preserve"> </w:t>
      </w:r>
      <w:proofErr w:type="spellStart"/>
      <w:r>
        <w:t>společnosti</w:t>
      </w:r>
      <w:proofErr w:type="spellEnd"/>
      <w:r>
        <w:t xml:space="preserve"> Microsoft ani </w:t>
      </w:r>
      <w:proofErr w:type="spellStart"/>
      <w:r>
        <w:t>údaje</w:t>
      </w:r>
      <w:proofErr w:type="spellEnd"/>
      <w:r>
        <w:t xml:space="preserve">, </w:t>
      </w:r>
      <w:proofErr w:type="spellStart"/>
      <w:r>
        <w:t>které</w:t>
      </w:r>
      <w:proofErr w:type="spellEnd"/>
      <w:r>
        <w:t xml:space="preserve"> by </w:t>
      </w:r>
      <w:proofErr w:type="spellStart"/>
      <w:r>
        <w:t>mohly</w:t>
      </w:r>
      <w:proofErr w:type="spellEnd"/>
      <w:r>
        <w:t xml:space="preserve"> </w:t>
      </w:r>
      <w:proofErr w:type="spellStart"/>
      <w:r>
        <w:t>ohrozit</w:t>
      </w:r>
      <w:proofErr w:type="spellEnd"/>
      <w:r>
        <w:t xml:space="preserve"> </w:t>
      </w:r>
      <w:proofErr w:type="spellStart"/>
      <w:r>
        <w:t>bezpečnost</w:t>
      </w:r>
      <w:proofErr w:type="spellEnd"/>
      <w:r>
        <w:t xml:space="preserve"> </w:t>
      </w:r>
      <w:proofErr w:type="spellStart"/>
      <w:r>
        <w:t>nebo</w:t>
      </w:r>
      <w:proofErr w:type="spellEnd"/>
      <w:r>
        <w:t xml:space="preserve"> </w:t>
      </w:r>
      <w:proofErr w:type="spellStart"/>
      <w:r>
        <w:t>integritu</w:t>
      </w:r>
      <w:proofErr w:type="spellEnd"/>
      <w:r>
        <w:t xml:space="preserve"> online </w:t>
      </w:r>
      <w:proofErr w:type="spellStart"/>
      <w:r>
        <w:t>služeb</w:t>
      </w:r>
      <w:proofErr w:type="spellEnd"/>
      <w:r>
        <w:t xml:space="preserve">. </w:t>
      </w:r>
    </w:p>
    <w:p w14:paraId="72D6A60C" w14:textId="640EB96C" w:rsidR="002D6511" w:rsidRDefault="002D6511" w:rsidP="002D6511">
      <w:r>
        <w:t xml:space="preserve">„GDPR“ </w:t>
      </w:r>
      <w:proofErr w:type="spellStart"/>
      <w:r>
        <w:t>označuje</w:t>
      </w:r>
      <w:proofErr w:type="spellEnd"/>
      <w:r>
        <w:t xml:space="preserve"> </w:t>
      </w:r>
      <w:proofErr w:type="spellStart"/>
      <w:r>
        <w:t>nařízení</w:t>
      </w:r>
      <w:proofErr w:type="spellEnd"/>
      <w:r>
        <w:t xml:space="preserve"> (EU) 2016/679 </w:t>
      </w:r>
      <w:proofErr w:type="spellStart"/>
      <w:r>
        <w:t>Evropského</w:t>
      </w:r>
      <w:proofErr w:type="spellEnd"/>
      <w:r>
        <w:t xml:space="preserve"> </w:t>
      </w:r>
      <w:proofErr w:type="spellStart"/>
      <w:r>
        <w:t>parlamentu</w:t>
      </w:r>
      <w:proofErr w:type="spellEnd"/>
      <w:r>
        <w:t xml:space="preserve"> a Rady ze </w:t>
      </w:r>
      <w:proofErr w:type="spellStart"/>
      <w:r>
        <w:t>dne</w:t>
      </w:r>
      <w:proofErr w:type="spellEnd"/>
      <w:r>
        <w:t xml:space="preserve"> 27. </w:t>
      </w:r>
      <w:proofErr w:type="spellStart"/>
      <w:r>
        <w:t>dubna</w:t>
      </w:r>
      <w:proofErr w:type="spellEnd"/>
      <w:r>
        <w:t xml:space="preserve"> 2016 o </w:t>
      </w:r>
      <w:proofErr w:type="spellStart"/>
      <w:r>
        <w:t>ochraně</w:t>
      </w:r>
      <w:proofErr w:type="spellEnd"/>
      <w:r>
        <w:t xml:space="preserve"> </w:t>
      </w:r>
      <w:proofErr w:type="spellStart"/>
      <w:r>
        <w:t>fyzických</w:t>
      </w:r>
      <w:proofErr w:type="spellEnd"/>
      <w:r>
        <w:t xml:space="preserve"> </w:t>
      </w:r>
      <w:proofErr w:type="spellStart"/>
      <w:r>
        <w:t>osob</w:t>
      </w:r>
      <w:proofErr w:type="spellEnd"/>
      <w:r>
        <w:t xml:space="preserve"> v </w:t>
      </w:r>
      <w:proofErr w:type="spellStart"/>
      <w:r>
        <w:t>souvislosti</w:t>
      </w:r>
      <w:proofErr w:type="spellEnd"/>
      <w:r>
        <w:t xml:space="preserve"> se </w:t>
      </w:r>
      <w:proofErr w:type="spellStart"/>
      <w:r>
        <w:t>zpracováním</w:t>
      </w:r>
      <w:proofErr w:type="spellEnd"/>
      <w:r>
        <w:t xml:space="preserve"> </w:t>
      </w:r>
      <w:proofErr w:type="spellStart"/>
      <w:r>
        <w:t>osobních</w:t>
      </w:r>
      <w:proofErr w:type="spellEnd"/>
      <w:r>
        <w:t xml:space="preserve"> </w:t>
      </w:r>
      <w:proofErr w:type="spellStart"/>
      <w:r>
        <w:t>údajů</w:t>
      </w:r>
      <w:proofErr w:type="spellEnd"/>
      <w:r>
        <w:t xml:space="preserve"> a o </w:t>
      </w:r>
      <w:proofErr w:type="spellStart"/>
      <w:r>
        <w:t>volném</w:t>
      </w:r>
      <w:proofErr w:type="spellEnd"/>
      <w:r>
        <w:t xml:space="preserve"> </w:t>
      </w:r>
      <w:proofErr w:type="spellStart"/>
      <w:r>
        <w:t>pohybu</w:t>
      </w:r>
      <w:proofErr w:type="spellEnd"/>
      <w:r>
        <w:t xml:space="preserve"> </w:t>
      </w:r>
      <w:proofErr w:type="spellStart"/>
      <w:r>
        <w:t>těchto</w:t>
      </w:r>
      <w:proofErr w:type="spellEnd"/>
      <w:r>
        <w:t xml:space="preserve"> </w:t>
      </w:r>
      <w:proofErr w:type="spellStart"/>
      <w:r>
        <w:t>údajů</w:t>
      </w:r>
      <w:proofErr w:type="spellEnd"/>
      <w:r>
        <w:t xml:space="preserve"> a o </w:t>
      </w:r>
      <w:proofErr w:type="spellStart"/>
      <w:r>
        <w:t>zrušení</w:t>
      </w:r>
      <w:proofErr w:type="spellEnd"/>
      <w:r>
        <w:t xml:space="preserve"> </w:t>
      </w:r>
      <w:proofErr w:type="spellStart"/>
      <w:r>
        <w:t>směrnice</w:t>
      </w:r>
      <w:proofErr w:type="spellEnd"/>
      <w:r>
        <w:t xml:space="preserve"> 95/46/ES (</w:t>
      </w:r>
      <w:proofErr w:type="spellStart"/>
      <w:r>
        <w:t>Obecné</w:t>
      </w:r>
      <w:proofErr w:type="spellEnd"/>
      <w:r>
        <w:t xml:space="preserve"> </w:t>
      </w:r>
      <w:proofErr w:type="spellStart"/>
      <w:r>
        <w:t>nařízení</w:t>
      </w:r>
      <w:proofErr w:type="spellEnd"/>
      <w:r>
        <w:t xml:space="preserve"> o </w:t>
      </w:r>
      <w:proofErr w:type="spellStart"/>
      <w:r>
        <w:t>zpracování</w:t>
      </w:r>
      <w:proofErr w:type="spellEnd"/>
      <w:r>
        <w:t xml:space="preserve"> </w:t>
      </w:r>
      <w:proofErr w:type="spellStart"/>
      <w:r>
        <w:t>osobních</w:t>
      </w:r>
      <w:proofErr w:type="spellEnd"/>
      <w:r>
        <w:t xml:space="preserve"> </w:t>
      </w:r>
      <w:proofErr w:type="spellStart"/>
      <w:r>
        <w:t>údajů</w:t>
      </w:r>
      <w:proofErr w:type="spellEnd"/>
      <w:r>
        <w:t>).</w:t>
      </w:r>
    </w:p>
    <w:p w14:paraId="2FACFCBE" w14:textId="77777777" w:rsidR="002D6511" w:rsidRDefault="002D6511" w:rsidP="002D6511">
      <w:r>
        <w:t>„</w:t>
      </w:r>
      <w:proofErr w:type="spellStart"/>
      <w:r>
        <w:t>Místní</w:t>
      </w:r>
      <w:proofErr w:type="spellEnd"/>
      <w:r>
        <w:t xml:space="preserve"> </w:t>
      </w:r>
      <w:proofErr w:type="spellStart"/>
      <w:r>
        <w:t>zákony</w:t>
      </w:r>
      <w:proofErr w:type="spellEnd"/>
      <w:r>
        <w:t xml:space="preserve"> pro </w:t>
      </w:r>
      <w:proofErr w:type="spellStart"/>
      <w:r>
        <w:t>ochranu</w:t>
      </w:r>
      <w:proofErr w:type="spellEnd"/>
      <w:r>
        <w:t xml:space="preserve"> </w:t>
      </w:r>
      <w:proofErr w:type="spellStart"/>
      <w:r>
        <w:t>údajů</w:t>
      </w:r>
      <w:proofErr w:type="spellEnd"/>
      <w:r>
        <w:t xml:space="preserve"> EU/EHP“ </w:t>
      </w:r>
      <w:proofErr w:type="spellStart"/>
      <w:r>
        <w:t>označují</w:t>
      </w:r>
      <w:proofErr w:type="spellEnd"/>
      <w:r>
        <w:t xml:space="preserve"> </w:t>
      </w:r>
      <w:proofErr w:type="spellStart"/>
      <w:r>
        <w:t>dílčí</w:t>
      </w:r>
      <w:proofErr w:type="spellEnd"/>
      <w:r>
        <w:t xml:space="preserve"> </w:t>
      </w:r>
      <w:proofErr w:type="spellStart"/>
      <w:r>
        <w:t>legislativu</w:t>
      </w:r>
      <w:proofErr w:type="spellEnd"/>
      <w:r>
        <w:t xml:space="preserve"> a </w:t>
      </w:r>
      <w:proofErr w:type="spellStart"/>
      <w:r>
        <w:t>předpisy</w:t>
      </w:r>
      <w:proofErr w:type="spellEnd"/>
      <w:r>
        <w:t xml:space="preserve"> </w:t>
      </w:r>
      <w:proofErr w:type="spellStart"/>
      <w:r>
        <w:t>související</w:t>
      </w:r>
      <w:proofErr w:type="spellEnd"/>
      <w:r>
        <w:t xml:space="preserve"> s </w:t>
      </w:r>
      <w:proofErr w:type="spellStart"/>
      <w:r>
        <w:t>implementací</w:t>
      </w:r>
      <w:proofErr w:type="spellEnd"/>
      <w:r>
        <w:t xml:space="preserve"> GDPR. </w:t>
      </w:r>
    </w:p>
    <w:p w14:paraId="1A68CB89" w14:textId="77777777" w:rsidR="002D6511" w:rsidRDefault="002D6511" w:rsidP="002D6511">
      <w:r>
        <w:t>„</w:t>
      </w:r>
      <w:proofErr w:type="spellStart"/>
      <w:r>
        <w:t>Podmínky</w:t>
      </w:r>
      <w:proofErr w:type="spellEnd"/>
      <w:r>
        <w:t xml:space="preserve"> </w:t>
      </w:r>
      <w:proofErr w:type="spellStart"/>
      <w:r>
        <w:t>obecného</w:t>
      </w:r>
      <w:proofErr w:type="spellEnd"/>
      <w:r>
        <w:t xml:space="preserve"> </w:t>
      </w:r>
      <w:proofErr w:type="spellStart"/>
      <w:r>
        <w:t>nařízení</w:t>
      </w:r>
      <w:proofErr w:type="spellEnd"/>
      <w:r>
        <w:t xml:space="preserve"> o </w:t>
      </w:r>
      <w:proofErr w:type="spellStart"/>
      <w:r>
        <w:t>zpracování</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označuje</w:t>
      </w:r>
      <w:proofErr w:type="spellEnd"/>
      <w:r>
        <w:t xml:space="preserve"> </w:t>
      </w:r>
      <w:proofErr w:type="spellStart"/>
      <w:r>
        <w:t>podmínky</w:t>
      </w:r>
      <w:proofErr w:type="spellEnd"/>
      <w:r>
        <w:t xml:space="preserve"> </w:t>
      </w:r>
      <w:proofErr w:type="spellStart"/>
      <w:r>
        <w:t>uvedené</w:t>
      </w:r>
      <w:proofErr w:type="spellEnd"/>
      <w:r>
        <w:t xml:space="preserve"> v </w:t>
      </w:r>
      <w:proofErr w:type="spellStart"/>
      <w:r>
        <w:fldChar w:fldCharType="begin"/>
      </w:r>
      <w:r>
        <w:instrText>HYPERLINK \l "Attachment1"</w:instrText>
      </w:r>
      <w:r>
        <w:fldChar w:fldCharType="separate"/>
      </w:r>
      <w:r>
        <w:rPr>
          <w:rStyle w:val="Hyperlink"/>
        </w:rPr>
        <w:t>příloze</w:t>
      </w:r>
      <w:proofErr w:type="spellEnd"/>
      <w:r>
        <w:rPr>
          <w:rStyle w:val="Hyperlink"/>
        </w:rPr>
        <w:t xml:space="preserve"> 1</w:t>
      </w:r>
      <w:r>
        <w:fldChar w:fldCharType="end"/>
      </w:r>
      <w:r>
        <w:t>, v </w:t>
      </w:r>
      <w:proofErr w:type="spellStart"/>
      <w:r>
        <w:t>jejichž</w:t>
      </w:r>
      <w:proofErr w:type="spellEnd"/>
      <w:r>
        <w:t xml:space="preserve"> </w:t>
      </w:r>
      <w:proofErr w:type="spellStart"/>
      <w:r>
        <w:t>rámci</w:t>
      </w:r>
      <w:proofErr w:type="spellEnd"/>
      <w:r>
        <w:t xml:space="preserve"> </w:t>
      </w:r>
      <w:proofErr w:type="spellStart"/>
      <w:r>
        <w:t>společnost</w:t>
      </w:r>
      <w:proofErr w:type="spellEnd"/>
      <w:r>
        <w:t xml:space="preserve"> Microsoft </w:t>
      </w:r>
      <w:proofErr w:type="spellStart"/>
      <w:r>
        <w:t>vstupuje</w:t>
      </w:r>
      <w:proofErr w:type="spellEnd"/>
      <w:r>
        <w:t xml:space="preserve"> do </w:t>
      </w:r>
      <w:proofErr w:type="spellStart"/>
      <w:r>
        <w:t>závazkových</w:t>
      </w:r>
      <w:proofErr w:type="spellEnd"/>
      <w:r>
        <w:t xml:space="preserve"> </w:t>
      </w:r>
      <w:proofErr w:type="spellStart"/>
      <w:r>
        <w:t>vztahů</w:t>
      </w:r>
      <w:proofErr w:type="spellEnd"/>
      <w:r>
        <w:t xml:space="preserve"> v </w:t>
      </w:r>
      <w:proofErr w:type="spellStart"/>
      <w:r>
        <w:t>souvislosti</w:t>
      </w:r>
      <w:proofErr w:type="spellEnd"/>
      <w:r>
        <w:t xml:space="preserve"> s </w:t>
      </w:r>
      <w:proofErr w:type="spellStart"/>
      <w:r>
        <w:t>jí</w:t>
      </w:r>
      <w:proofErr w:type="spellEnd"/>
      <w:r>
        <w:t xml:space="preserve"> </w:t>
      </w:r>
      <w:proofErr w:type="spellStart"/>
      <w:r>
        <w:t>prováděným</w:t>
      </w:r>
      <w:proofErr w:type="spellEnd"/>
      <w:r>
        <w:t xml:space="preserve"> </w:t>
      </w:r>
      <w:proofErr w:type="spellStart"/>
      <w:r>
        <w:t>zpracováváním</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dle</w:t>
      </w:r>
      <w:proofErr w:type="spellEnd"/>
      <w:r>
        <w:t xml:space="preserve"> </w:t>
      </w:r>
      <w:proofErr w:type="spellStart"/>
      <w:r>
        <w:t>článku</w:t>
      </w:r>
      <w:proofErr w:type="spellEnd"/>
      <w:r>
        <w:t xml:space="preserve"> 28 GDPR.</w:t>
      </w:r>
    </w:p>
    <w:p w14:paraId="4154F753" w14:textId="77777777" w:rsidR="002D6511" w:rsidRDefault="002D6511" w:rsidP="002D6511">
      <w:r>
        <w:t>„</w:t>
      </w:r>
      <w:proofErr w:type="spellStart"/>
      <w:r>
        <w:t>Osobní</w:t>
      </w:r>
      <w:proofErr w:type="spellEnd"/>
      <w:r>
        <w:t xml:space="preserve"> </w:t>
      </w:r>
      <w:proofErr w:type="spellStart"/>
      <w:r>
        <w:t>údaje</w:t>
      </w:r>
      <w:proofErr w:type="spellEnd"/>
      <w:r>
        <w:t xml:space="preserve">“ </w:t>
      </w:r>
      <w:proofErr w:type="spellStart"/>
      <w:r>
        <w:t>jsou</w:t>
      </w:r>
      <w:proofErr w:type="spellEnd"/>
      <w:r>
        <w:t xml:space="preserve"> </w:t>
      </w:r>
      <w:proofErr w:type="spellStart"/>
      <w:r>
        <w:t>jakékoli</w:t>
      </w:r>
      <w:proofErr w:type="spellEnd"/>
      <w:r>
        <w:t xml:space="preserve"> </w:t>
      </w:r>
      <w:proofErr w:type="spellStart"/>
      <w:r>
        <w:t>informace</w:t>
      </w:r>
      <w:proofErr w:type="spellEnd"/>
      <w:r>
        <w:t xml:space="preserve"> </w:t>
      </w:r>
      <w:proofErr w:type="spellStart"/>
      <w:r>
        <w:t>související</w:t>
      </w:r>
      <w:proofErr w:type="spellEnd"/>
      <w:r>
        <w:t xml:space="preserve"> s </w:t>
      </w:r>
      <w:proofErr w:type="spellStart"/>
      <w:r>
        <w:t>identifikovanou</w:t>
      </w:r>
      <w:proofErr w:type="spellEnd"/>
      <w:r>
        <w:t xml:space="preserve"> </w:t>
      </w:r>
      <w:proofErr w:type="spellStart"/>
      <w:r>
        <w:t>nebo</w:t>
      </w:r>
      <w:proofErr w:type="spellEnd"/>
      <w:r>
        <w:t xml:space="preserve"> </w:t>
      </w:r>
      <w:proofErr w:type="spellStart"/>
      <w:r>
        <w:t>identifikovatelnou</w:t>
      </w:r>
      <w:proofErr w:type="spellEnd"/>
      <w:r>
        <w:t xml:space="preserve"> </w:t>
      </w:r>
      <w:proofErr w:type="spellStart"/>
      <w:r>
        <w:t>fyzickou</w:t>
      </w:r>
      <w:proofErr w:type="spellEnd"/>
      <w:r>
        <w:t xml:space="preserve"> </w:t>
      </w:r>
      <w:proofErr w:type="spellStart"/>
      <w:r>
        <w:t>osobou</w:t>
      </w:r>
      <w:proofErr w:type="spellEnd"/>
      <w:r>
        <w:t xml:space="preserve">. </w:t>
      </w:r>
      <w:proofErr w:type="spellStart"/>
      <w:r>
        <w:t>Identifikovatelná</w:t>
      </w:r>
      <w:proofErr w:type="spellEnd"/>
      <w:r>
        <w:t xml:space="preserve"> </w:t>
      </w:r>
      <w:proofErr w:type="spellStart"/>
      <w:r>
        <w:t>fyzická</w:t>
      </w:r>
      <w:proofErr w:type="spellEnd"/>
      <w:r>
        <w:t xml:space="preserve"> </w:t>
      </w:r>
      <w:proofErr w:type="spellStart"/>
      <w:r>
        <w:t>osoba</w:t>
      </w:r>
      <w:proofErr w:type="spellEnd"/>
      <w:r>
        <w:t xml:space="preserve"> je </w:t>
      </w:r>
      <w:proofErr w:type="spellStart"/>
      <w:r>
        <w:t>taková</w:t>
      </w:r>
      <w:proofErr w:type="spellEnd"/>
      <w:r>
        <w:t xml:space="preserve"> </w:t>
      </w:r>
      <w:proofErr w:type="spellStart"/>
      <w:r>
        <w:t>osoba</w:t>
      </w:r>
      <w:proofErr w:type="spellEnd"/>
      <w:r>
        <w:t xml:space="preserve">, </w:t>
      </w:r>
      <w:proofErr w:type="spellStart"/>
      <w:r>
        <w:t>kterou</w:t>
      </w:r>
      <w:proofErr w:type="spellEnd"/>
      <w:r>
        <w:t xml:space="preserve"> </w:t>
      </w:r>
      <w:proofErr w:type="spellStart"/>
      <w:r>
        <w:t>lze</w:t>
      </w:r>
      <w:proofErr w:type="spellEnd"/>
      <w:r>
        <w:t xml:space="preserve"> </w:t>
      </w:r>
      <w:proofErr w:type="spellStart"/>
      <w:r>
        <w:t>identifikovat</w:t>
      </w:r>
      <w:proofErr w:type="spellEnd"/>
      <w:r>
        <w:t xml:space="preserve">, </w:t>
      </w:r>
      <w:proofErr w:type="spellStart"/>
      <w:r>
        <w:t>ať</w:t>
      </w:r>
      <w:proofErr w:type="spellEnd"/>
      <w:r>
        <w:t xml:space="preserve"> </w:t>
      </w:r>
      <w:proofErr w:type="spellStart"/>
      <w:r>
        <w:t>již</w:t>
      </w:r>
      <w:proofErr w:type="spellEnd"/>
      <w:r>
        <w:t xml:space="preserve"> </w:t>
      </w:r>
      <w:proofErr w:type="spellStart"/>
      <w:r>
        <w:t>přímo</w:t>
      </w:r>
      <w:proofErr w:type="spellEnd"/>
      <w:r>
        <w:t xml:space="preserve"> </w:t>
      </w:r>
      <w:proofErr w:type="spellStart"/>
      <w:r>
        <w:t>nebo</w:t>
      </w:r>
      <w:proofErr w:type="spellEnd"/>
      <w:r>
        <w:t xml:space="preserve"> </w:t>
      </w:r>
      <w:proofErr w:type="spellStart"/>
      <w:r>
        <w:t>nepřímo</w:t>
      </w:r>
      <w:proofErr w:type="spellEnd"/>
      <w:r>
        <w:t xml:space="preserve">, </w:t>
      </w:r>
      <w:proofErr w:type="spellStart"/>
      <w:r>
        <w:t>především</w:t>
      </w:r>
      <w:proofErr w:type="spellEnd"/>
      <w:r>
        <w:t xml:space="preserve"> </w:t>
      </w:r>
      <w:proofErr w:type="spellStart"/>
      <w:r>
        <w:t>odkazem</w:t>
      </w:r>
      <w:proofErr w:type="spellEnd"/>
      <w:r>
        <w:t xml:space="preserve"> </w:t>
      </w:r>
      <w:proofErr w:type="spellStart"/>
      <w:r>
        <w:t>na</w:t>
      </w:r>
      <w:proofErr w:type="spellEnd"/>
      <w:r>
        <w:t xml:space="preserve"> </w:t>
      </w:r>
      <w:proofErr w:type="spellStart"/>
      <w:r>
        <w:t>identifikátor</w:t>
      </w:r>
      <w:proofErr w:type="spellEnd"/>
      <w:r>
        <w:t xml:space="preserve">, </w:t>
      </w:r>
      <w:proofErr w:type="spellStart"/>
      <w:r>
        <w:t>jako</w:t>
      </w:r>
      <w:proofErr w:type="spellEnd"/>
      <w:r>
        <w:t xml:space="preserve"> je </w:t>
      </w:r>
      <w:proofErr w:type="spellStart"/>
      <w:r>
        <w:t>jméno</w:t>
      </w:r>
      <w:proofErr w:type="spellEnd"/>
      <w:r>
        <w:t xml:space="preserve">, </w:t>
      </w:r>
      <w:proofErr w:type="spellStart"/>
      <w:r>
        <w:t>identifikační</w:t>
      </w:r>
      <w:proofErr w:type="spellEnd"/>
      <w:r>
        <w:t xml:space="preserve"> </w:t>
      </w:r>
      <w:proofErr w:type="spellStart"/>
      <w:r>
        <w:t>číslo</w:t>
      </w:r>
      <w:proofErr w:type="spellEnd"/>
      <w:r>
        <w:t xml:space="preserve">, </w:t>
      </w:r>
      <w:proofErr w:type="spellStart"/>
      <w:r>
        <w:t>údaje</w:t>
      </w:r>
      <w:proofErr w:type="spellEnd"/>
      <w:r>
        <w:t xml:space="preserve"> o </w:t>
      </w:r>
      <w:proofErr w:type="spellStart"/>
      <w:r>
        <w:t>poloze</w:t>
      </w:r>
      <w:proofErr w:type="spellEnd"/>
      <w:r>
        <w:t xml:space="preserve"> </w:t>
      </w:r>
      <w:proofErr w:type="spellStart"/>
      <w:r>
        <w:t>a</w:t>
      </w:r>
      <w:proofErr w:type="spellEnd"/>
      <w:r>
        <w:t xml:space="preserve"> online </w:t>
      </w:r>
      <w:proofErr w:type="spellStart"/>
      <w:r>
        <w:t>identifikátor</w:t>
      </w:r>
      <w:proofErr w:type="spellEnd"/>
      <w:r>
        <w:t xml:space="preserve">, </w:t>
      </w:r>
      <w:proofErr w:type="spellStart"/>
      <w:r>
        <w:t>nebo</w:t>
      </w:r>
      <w:proofErr w:type="spellEnd"/>
      <w:r>
        <w:t xml:space="preserve"> </w:t>
      </w:r>
      <w:proofErr w:type="spellStart"/>
      <w:r>
        <w:t>na</w:t>
      </w:r>
      <w:proofErr w:type="spellEnd"/>
      <w:r>
        <w:t xml:space="preserve"> </w:t>
      </w:r>
      <w:proofErr w:type="spellStart"/>
      <w:r>
        <w:t>jeden</w:t>
      </w:r>
      <w:proofErr w:type="spellEnd"/>
      <w:r>
        <w:t xml:space="preserve"> </w:t>
      </w:r>
      <w:proofErr w:type="spellStart"/>
      <w:r>
        <w:t>či</w:t>
      </w:r>
      <w:proofErr w:type="spellEnd"/>
      <w:r>
        <w:t xml:space="preserve"> </w:t>
      </w:r>
      <w:proofErr w:type="spellStart"/>
      <w:r>
        <w:t>více</w:t>
      </w:r>
      <w:proofErr w:type="spellEnd"/>
      <w:r>
        <w:t xml:space="preserve"> </w:t>
      </w:r>
      <w:proofErr w:type="spellStart"/>
      <w:r>
        <w:t>faktorů</w:t>
      </w:r>
      <w:proofErr w:type="spellEnd"/>
      <w:r>
        <w:t xml:space="preserve"> </w:t>
      </w:r>
      <w:proofErr w:type="spellStart"/>
      <w:r>
        <w:t>specifických</w:t>
      </w:r>
      <w:proofErr w:type="spellEnd"/>
      <w:r>
        <w:t xml:space="preserve"> pro </w:t>
      </w:r>
      <w:proofErr w:type="spellStart"/>
      <w:r>
        <w:t>fyzickou</w:t>
      </w:r>
      <w:proofErr w:type="spellEnd"/>
      <w:r>
        <w:t xml:space="preserve">, </w:t>
      </w:r>
      <w:proofErr w:type="spellStart"/>
      <w:r>
        <w:t>fyziologickou</w:t>
      </w:r>
      <w:proofErr w:type="spellEnd"/>
      <w:r>
        <w:t xml:space="preserve">, </w:t>
      </w:r>
      <w:proofErr w:type="spellStart"/>
      <w:r>
        <w:t>genetickou</w:t>
      </w:r>
      <w:proofErr w:type="spellEnd"/>
      <w:r>
        <w:t xml:space="preserve">, </w:t>
      </w:r>
      <w:proofErr w:type="spellStart"/>
      <w:r>
        <w:t>mentální</w:t>
      </w:r>
      <w:proofErr w:type="spellEnd"/>
      <w:r>
        <w:t xml:space="preserve">, </w:t>
      </w:r>
      <w:proofErr w:type="spellStart"/>
      <w:r>
        <w:t>ekonomickou</w:t>
      </w:r>
      <w:proofErr w:type="spellEnd"/>
      <w:r>
        <w:t xml:space="preserve">, </w:t>
      </w:r>
      <w:proofErr w:type="spellStart"/>
      <w:r>
        <w:t>kulturní</w:t>
      </w:r>
      <w:proofErr w:type="spellEnd"/>
      <w:r>
        <w:t xml:space="preserve"> </w:t>
      </w:r>
      <w:proofErr w:type="spellStart"/>
      <w:r>
        <w:t>nebo</w:t>
      </w:r>
      <w:proofErr w:type="spellEnd"/>
      <w:r>
        <w:t xml:space="preserve"> </w:t>
      </w:r>
      <w:proofErr w:type="spellStart"/>
      <w:r>
        <w:t>sociální</w:t>
      </w:r>
      <w:proofErr w:type="spellEnd"/>
      <w:r>
        <w:t xml:space="preserve"> </w:t>
      </w:r>
      <w:proofErr w:type="spellStart"/>
      <w:r>
        <w:t>identitu</w:t>
      </w:r>
      <w:proofErr w:type="spellEnd"/>
      <w:r>
        <w:t xml:space="preserve"> </w:t>
      </w:r>
      <w:proofErr w:type="spellStart"/>
      <w:r>
        <w:t>takovéto</w:t>
      </w:r>
      <w:proofErr w:type="spellEnd"/>
      <w:r>
        <w:t xml:space="preserve"> </w:t>
      </w:r>
      <w:proofErr w:type="spellStart"/>
      <w:r>
        <w:t>osoby</w:t>
      </w:r>
      <w:proofErr w:type="spellEnd"/>
      <w:r>
        <w:t xml:space="preserve">. </w:t>
      </w:r>
    </w:p>
    <w:p w14:paraId="73A0F999" w14:textId="77777777" w:rsidR="002D6511" w:rsidRDefault="002D6511" w:rsidP="002D6511">
      <w:r>
        <w:lastRenderedPageBreak/>
        <w:t>„</w:t>
      </w:r>
      <w:proofErr w:type="spellStart"/>
      <w:r>
        <w:t>Předběžná</w:t>
      </w:r>
      <w:proofErr w:type="spellEnd"/>
      <w:r>
        <w:t xml:space="preserve"> data“ </w:t>
      </w:r>
      <w:proofErr w:type="spellStart"/>
      <w:r>
        <w:t>označují</w:t>
      </w:r>
      <w:proofErr w:type="spellEnd"/>
      <w:r>
        <w:t xml:space="preserve"> data a </w:t>
      </w:r>
      <w:proofErr w:type="spellStart"/>
      <w:r>
        <w:t>osobní</w:t>
      </w:r>
      <w:proofErr w:type="spellEnd"/>
      <w:r>
        <w:t xml:space="preserve"> </w:t>
      </w:r>
      <w:proofErr w:type="spellStart"/>
      <w:r>
        <w:t>údaje</w:t>
      </w:r>
      <w:proofErr w:type="spellEnd"/>
      <w:r>
        <w:t xml:space="preserve"> </w:t>
      </w:r>
      <w:proofErr w:type="spellStart"/>
      <w:r>
        <w:t>zákazníka</w:t>
      </w:r>
      <w:proofErr w:type="spellEnd"/>
      <w:r>
        <w:t xml:space="preserve"> </w:t>
      </w:r>
      <w:proofErr w:type="spellStart"/>
      <w:r>
        <w:t>poskytnuté</w:t>
      </w:r>
      <w:proofErr w:type="spellEnd"/>
      <w:r>
        <w:t xml:space="preserve"> </w:t>
      </w:r>
      <w:proofErr w:type="spellStart"/>
      <w:r>
        <w:t>společnosti</w:t>
      </w:r>
      <w:proofErr w:type="spellEnd"/>
      <w:r>
        <w:t xml:space="preserve"> Microsoft </w:t>
      </w:r>
      <w:proofErr w:type="spellStart"/>
      <w:r>
        <w:t>zákazníkem</w:t>
      </w:r>
      <w:proofErr w:type="spellEnd"/>
      <w:r>
        <w:t xml:space="preserve"> </w:t>
      </w:r>
      <w:proofErr w:type="spellStart"/>
      <w:r>
        <w:t>nebo</w:t>
      </w:r>
      <w:proofErr w:type="spellEnd"/>
      <w:r>
        <w:t xml:space="preserve"> </w:t>
      </w:r>
      <w:proofErr w:type="spellStart"/>
      <w:r>
        <w:t>jeho</w:t>
      </w:r>
      <w:proofErr w:type="spellEnd"/>
      <w:r>
        <w:t xml:space="preserve"> </w:t>
      </w:r>
      <w:proofErr w:type="spellStart"/>
      <w:r>
        <w:t>jménem</w:t>
      </w:r>
      <w:proofErr w:type="spellEnd"/>
      <w:r>
        <w:t xml:space="preserve"> </w:t>
      </w:r>
      <w:proofErr w:type="spellStart"/>
      <w:r>
        <w:t>prostřednictvím</w:t>
      </w:r>
      <w:proofErr w:type="spellEnd"/>
      <w:r>
        <w:t xml:space="preserve"> </w:t>
      </w:r>
      <w:proofErr w:type="spellStart"/>
      <w:r>
        <w:t>používání</w:t>
      </w:r>
      <w:proofErr w:type="spellEnd"/>
      <w:r>
        <w:t xml:space="preserve"> </w:t>
      </w:r>
      <w:proofErr w:type="spellStart"/>
      <w:r>
        <w:t>předběžné</w:t>
      </w:r>
      <w:proofErr w:type="spellEnd"/>
      <w:r>
        <w:t xml:space="preserve"> </w:t>
      </w:r>
      <w:proofErr w:type="spellStart"/>
      <w:r>
        <w:t>verze</w:t>
      </w:r>
      <w:proofErr w:type="spellEnd"/>
      <w:r>
        <w:t xml:space="preserve"> </w:t>
      </w:r>
      <w:proofErr w:type="spellStart"/>
      <w:r>
        <w:t>nebo</w:t>
      </w:r>
      <w:proofErr w:type="spellEnd"/>
      <w:r>
        <w:t xml:space="preserve"> </w:t>
      </w:r>
      <w:proofErr w:type="spellStart"/>
      <w:r>
        <w:t>vytvořené</w:t>
      </w:r>
      <w:proofErr w:type="spellEnd"/>
      <w:r>
        <w:t xml:space="preserve"> v </w:t>
      </w:r>
      <w:proofErr w:type="spellStart"/>
      <w:r>
        <w:t>důsledku</w:t>
      </w:r>
      <w:proofErr w:type="spellEnd"/>
      <w:r>
        <w:t xml:space="preserve"> </w:t>
      </w:r>
      <w:proofErr w:type="spellStart"/>
      <w:r>
        <w:t>používání</w:t>
      </w:r>
      <w:proofErr w:type="spellEnd"/>
      <w:r>
        <w:t xml:space="preserve"> </w:t>
      </w:r>
      <w:proofErr w:type="spellStart"/>
      <w:r>
        <w:t>předběžné</w:t>
      </w:r>
      <w:proofErr w:type="spellEnd"/>
      <w:r>
        <w:t xml:space="preserve"> </w:t>
      </w:r>
      <w:proofErr w:type="spellStart"/>
      <w:r>
        <w:t>verze</w:t>
      </w:r>
      <w:proofErr w:type="spellEnd"/>
      <w:r>
        <w:t xml:space="preserve"> </w:t>
      </w:r>
      <w:proofErr w:type="spellStart"/>
      <w:r>
        <w:t>zákazníkem</w:t>
      </w:r>
      <w:proofErr w:type="spellEnd"/>
      <w:r>
        <w:t>.</w:t>
      </w:r>
    </w:p>
    <w:p w14:paraId="0194699B" w14:textId="77777777" w:rsidR="002D6511" w:rsidRDefault="002D6511" w:rsidP="002D6511">
      <w:r>
        <w:t>„</w:t>
      </w:r>
      <w:proofErr w:type="spellStart"/>
      <w:r>
        <w:t>Produkt</w:t>
      </w:r>
      <w:proofErr w:type="spellEnd"/>
      <w:r>
        <w:t xml:space="preserve">“ </w:t>
      </w:r>
      <w:proofErr w:type="spellStart"/>
      <w:r>
        <w:t>má</w:t>
      </w:r>
      <w:proofErr w:type="spellEnd"/>
      <w:r>
        <w:t xml:space="preserve"> </w:t>
      </w:r>
      <w:proofErr w:type="spellStart"/>
      <w:r>
        <w:t>význam</w:t>
      </w:r>
      <w:proofErr w:type="spellEnd"/>
      <w:r>
        <w:t xml:space="preserve"> </w:t>
      </w:r>
      <w:proofErr w:type="spellStart"/>
      <w:r>
        <w:t>uvedený</w:t>
      </w:r>
      <w:proofErr w:type="spellEnd"/>
      <w:r>
        <w:t xml:space="preserve"> v </w:t>
      </w:r>
      <w:proofErr w:type="spellStart"/>
      <w:r>
        <w:t>multilicenční</w:t>
      </w:r>
      <w:proofErr w:type="spellEnd"/>
      <w:r>
        <w:t xml:space="preserve"> </w:t>
      </w:r>
      <w:proofErr w:type="spellStart"/>
      <w:r>
        <w:t>smlouvě</w:t>
      </w:r>
      <w:proofErr w:type="spellEnd"/>
      <w:r>
        <w:t xml:space="preserve">. Pro </w:t>
      </w:r>
      <w:proofErr w:type="spellStart"/>
      <w:r>
        <w:t>usnadnění</w:t>
      </w:r>
      <w:proofErr w:type="spellEnd"/>
      <w:r>
        <w:t xml:space="preserve"> </w:t>
      </w:r>
      <w:proofErr w:type="spellStart"/>
      <w:r>
        <w:t>odkazování</w:t>
      </w:r>
      <w:proofErr w:type="spellEnd"/>
      <w:r>
        <w:t xml:space="preserve"> „</w:t>
      </w:r>
      <w:proofErr w:type="spellStart"/>
      <w:r>
        <w:t>produkt</w:t>
      </w:r>
      <w:proofErr w:type="spellEnd"/>
      <w:r>
        <w:t xml:space="preserve">“ </w:t>
      </w:r>
      <w:proofErr w:type="spellStart"/>
      <w:r>
        <w:t>zahrnuje</w:t>
      </w:r>
      <w:proofErr w:type="spellEnd"/>
      <w:r>
        <w:t xml:space="preserve"> </w:t>
      </w:r>
      <w:proofErr w:type="spellStart"/>
      <w:r>
        <w:t>služby</w:t>
      </w:r>
      <w:proofErr w:type="spellEnd"/>
      <w:r>
        <w:t xml:space="preserve"> online a software, jak </w:t>
      </w:r>
      <w:proofErr w:type="spellStart"/>
      <w:r>
        <w:t>jsou</w:t>
      </w:r>
      <w:proofErr w:type="spellEnd"/>
      <w:r>
        <w:t xml:space="preserve"> </w:t>
      </w:r>
      <w:proofErr w:type="spellStart"/>
      <w:r>
        <w:t>definovány</w:t>
      </w:r>
      <w:proofErr w:type="spellEnd"/>
      <w:r>
        <w:t xml:space="preserve"> v </w:t>
      </w:r>
      <w:proofErr w:type="spellStart"/>
      <w:r>
        <w:t>multilicenční</w:t>
      </w:r>
      <w:proofErr w:type="spellEnd"/>
      <w:r>
        <w:t xml:space="preserve"> </w:t>
      </w:r>
      <w:proofErr w:type="spellStart"/>
      <w:r>
        <w:t>smlouvě</w:t>
      </w:r>
      <w:proofErr w:type="spellEnd"/>
      <w:r>
        <w:t xml:space="preserve">. </w:t>
      </w:r>
    </w:p>
    <w:p w14:paraId="35A41F13" w14:textId="77777777" w:rsidR="002D6511" w:rsidRDefault="002D6511" w:rsidP="002D6511">
      <w:r>
        <w:t>„</w:t>
      </w:r>
      <w:proofErr w:type="spellStart"/>
      <w:r>
        <w:t>Produkty</w:t>
      </w:r>
      <w:proofErr w:type="spellEnd"/>
      <w:r>
        <w:t xml:space="preserve"> a </w:t>
      </w:r>
      <w:proofErr w:type="spellStart"/>
      <w:r>
        <w:t>služby</w:t>
      </w:r>
      <w:proofErr w:type="spellEnd"/>
      <w:r>
        <w:t xml:space="preserve">“ </w:t>
      </w:r>
      <w:proofErr w:type="spellStart"/>
      <w:r>
        <w:t>znamenají</w:t>
      </w:r>
      <w:proofErr w:type="spellEnd"/>
      <w:r>
        <w:t xml:space="preserve"> </w:t>
      </w:r>
      <w:proofErr w:type="spellStart"/>
      <w:r>
        <w:t>produkty</w:t>
      </w:r>
      <w:proofErr w:type="spellEnd"/>
      <w:r>
        <w:t xml:space="preserve"> a </w:t>
      </w:r>
      <w:proofErr w:type="spellStart"/>
      <w:r>
        <w:t>odborné</w:t>
      </w:r>
      <w:proofErr w:type="spellEnd"/>
      <w:r>
        <w:t xml:space="preserve"> </w:t>
      </w:r>
      <w:proofErr w:type="spellStart"/>
      <w:r>
        <w:t>služby</w:t>
      </w:r>
      <w:proofErr w:type="spellEnd"/>
      <w:r>
        <w:t xml:space="preserve">. </w:t>
      </w:r>
      <w:proofErr w:type="spellStart"/>
      <w:r>
        <w:t>Dostupnost</w:t>
      </w:r>
      <w:proofErr w:type="spellEnd"/>
      <w:r>
        <w:t xml:space="preserve"> </w:t>
      </w:r>
      <w:proofErr w:type="spellStart"/>
      <w:r>
        <w:t>produktů</w:t>
      </w:r>
      <w:proofErr w:type="spellEnd"/>
      <w:r>
        <w:t xml:space="preserve"> a </w:t>
      </w:r>
      <w:proofErr w:type="spellStart"/>
      <w:r>
        <w:t>odborných</w:t>
      </w:r>
      <w:proofErr w:type="spellEnd"/>
      <w:r>
        <w:t xml:space="preserve"> </w:t>
      </w:r>
      <w:proofErr w:type="spellStart"/>
      <w:r>
        <w:t>služeb</w:t>
      </w:r>
      <w:proofErr w:type="spellEnd"/>
      <w:r>
        <w:t xml:space="preserve"> se </w:t>
      </w:r>
      <w:proofErr w:type="spellStart"/>
      <w:r>
        <w:t>může</w:t>
      </w:r>
      <w:proofErr w:type="spellEnd"/>
      <w:r>
        <w:t xml:space="preserve"> v </w:t>
      </w:r>
      <w:proofErr w:type="spellStart"/>
      <w:r>
        <w:t>jednotlivých</w:t>
      </w:r>
      <w:proofErr w:type="spellEnd"/>
      <w:r>
        <w:t xml:space="preserve"> </w:t>
      </w:r>
      <w:proofErr w:type="spellStart"/>
      <w:r>
        <w:t>regionech</w:t>
      </w:r>
      <w:proofErr w:type="spellEnd"/>
      <w:r>
        <w:t xml:space="preserve"> </w:t>
      </w:r>
      <w:proofErr w:type="spellStart"/>
      <w:r>
        <w:t>lišit</w:t>
      </w:r>
      <w:proofErr w:type="spellEnd"/>
      <w:r>
        <w:t xml:space="preserve"> a </w:t>
      </w:r>
      <w:proofErr w:type="spellStart"/>
      <w:r>
        <w:t>použitelnost</w:t>
      </w:r>
      <w:proofErr w:type="spellEnd"/>
      <w:r>
        <w:t xml:space="preserve"> </w:t>
      </w:r>
      <w:proofErr w:type="spellStart"/>
      <w:r>
        <w:t>tohoto</w:t>
      </w:r>
      <w:proofErr w:type="spellEnd"/>
      <w:r>
        <w:t xml:space="preserve"> </w:t>
      </w:r>
      <w:proofErr w:type="spellStart"/>
      <w:r>
        <w:t>dodatku</w:t>
      </w:r>
      <w:proofErr w:type="spellEnd"/>
      <w:r>
        <w:t xml:space="preserve"> DPA </w:t>
      </w:r>
      <w:proofErr w:type="spellStart"/>
      <w:r>
        <w:t>na</w:t>
      </w:r>
      <w:proofErr w:type="spellEnd"/>
      <w:r>
        <w:t xml:space="preserve"> </w:t>
      </w:r>
      <w:proofErr w:type="spellStart"/>
      <w:r>
        <w:t>konkrétní</w:t>
      </w:r>
      <w:proofErr w:type="spellEnd"/>
      <w:r>
        <w:t xml:space="preserve"> </w:t>
      </w:r>
      <w:proofErr w:type="spellStart"/>
      <w:r>
        <w:t>produkty</w:t>
      </w:r>
      <w:proofErr w:type="spellEnd"/>
      <w:r>
        <w:t xml:space="preserve"> a </w:t>
      </w:r>
      <w:proofErr w:type="spellStart"/>
      <w:r>
        <w:t>odborné</w:t>
      </w:r>
      <w:proofErr w:type="spellEnd"/>
      <w:r>
        <w:t xml:space="preserve"> </w:t>
      </w:r>
      <w:proofErr w:type="spellStart"/>
      <w:r>
        <w:t>služby</w:t>
      </w:r>
      <w:proofErr w:type="spellEnd"/>
      <w:r>
        <w:t xml:space="preserve"> </w:t>
      </w:r>
      <w:proofErr w:type="spellStart"/>
      <w:r>
        <w:t>podléhá</w:t>
      </w:r>
      <w:proofErr w:type="spellEnd"/>
      <w:r>
        <w:t xml:space="preserve"> </w:t>
      </w:r>
      <w:proofErr w:type="spellStart"/>
      <w:r>
        <w:t>omezením</w:t>
      </w:r>
      <w:proofErr w:type="spellEnd"/>
      <w:r>
        <w:t xml:space="preserve"> </w:t>
      </w:r>
      <w:proofErr w:type="spellStart"/>
      <w:r>
        <w:t>uvedeným</w:t>
      </w:r>
      <w:proofErr w:type="spellEnd"/>
      <w:r>
        <w:t xml:space="preserve"> v </w:t>
      </w:r>
      <w:proofErr w:type="spellStart"/>
      <w:r>
        <w:t>části</w:t>
      </w:r>
      <w:proofErr w:type="spellEnd"/>
      <w:r>
        <w:t xml:space="preserve"> </w:t>
      </w:r>
      <w:proofErr w:type="spellStart"/>
      <w:r>
        <w:t>Rozsah</w:t>
      </w:r>
      <w:proofErr w:type="spellEnd"/>
      <w:r>
        <w:t xml:space="preserve"> v </w:t>
      </w:r>
      <w:proofErr w:type="spellStart"/>
      <w:r>
        <w:t>tomto</w:t>
      </w:r>
      <w:proofErr w:type="spellEnd"/>
      <w:r>
        <w:t xml:space="preserve"> </w:t>
      </w:r>
      <w:proofErr w:type="spellStart"/>
      <w:r>
        <w:t>dodatku</w:t>
      </w:r>
      <w:proofErr w:type="spellEnd"/>
      <w:r>
        <w:t xml:space="preserve"> DPA.</w:t>
      </w:r>
    </w:p>
    <w:p w14:paraId="7448E57B" w14:textId="77777777" w:rsidR="002D6511" w:rsidRDefault="002D6511" w:rsidP="002D6511">
      <w:r>
        <w:t>„</w:t>
      </w:r>
      <w:proofErr w:type="spellStart"/>
      <w:r>
        <w:t>Odborné</w:t>
      </w:r>
      <w:proofErr w:type="spellEnd"/>
      <w:r>
        <w:t xml:space="preserve"> </w:t>
      </w:r>
      <w:proofErr w:type="spellStart"/>
      <w:r>
        <w:t>služby</w:t>
      </w:r>
      <w:proofErr w:type="spellEnd"/>
      <w:r>
        <w:t xml:space="preserve">“ </w:t>
      </w:r>
      <w:proofErr w:type="spellStart"/>
      <w:r>
        <w:t>znamenají</w:t>
      </w:r>
      <w:proofErr w:type="spellEnd"/>
      <w:r>
        <w:t xml:space="preserve"> </w:t>
      </w:r>
      <w:proofErr w:type="spellStart"/>
      <w:r>
        <w:t>následující</w:t>
      </w:r>
      <w:proofErr w:type="spellEnd"/>
      <w:r>
        <w:t xml:space="preserve"> </w:t>
      </w:r>
      <w:proofErr w:type="spellStart"/>
      <w:r>
        <w:t>služby</w:t>
      </w:r>
      <w:proofErr w:type="spellEnd"/>
      <w:r>
        <w:t xml:space="preserve">: (a) </w:t>
      </w:r>
      <w:proofErr w:type="spellStart"/>
      <w:r>
        <w:t>poradenské</w:t>
      </w:r>
      <w:proofErr w:type="spellEnd"/>
      <w:r>
        <w:t xml:space="preserve"> </w:t>
      </w:r>
      <w:proofErr w:type="spellStart"/>
      <w:r>
        <w:t>služby</w:t>
      </w:r>
      <w:proofErr w:type="spellEnd"/>
      <w:r>
        <w:t xml:space="preserve"> </w:t>
      </w:r>
      <w:proofErr w:type="spellStart"/>
      <w:r>
        <w:t>společnosti</w:t>
      </w:r>
      <w:proofErr w:type="spellEnd"/>
      <w:r>
        <w:t xml:space="preserve"> Microsoft, </w:t>
      </w:r>
      <w:proofErr w:type="spellStart"/>
      <w:r>
        <w:t>sestávající</w:t>
      </w:r>
      <w:proofErr w:type="spellEnd"/>
      <w:r>
        <w:t xml:space="preserve"> z </w:t>
      </w:r>
      <w:proofErr w:type="spellStart"/>
      <w:r>
        <w:t>plánování</w:t>
      </w:r>
      <w:proofErr w:type="spellEnd"/>
      <w:r>
        <w:t xml:space="preserve">, </w:t>
      </w:r>
      <w:proofErr w:type="spellStart"/>
      <w:r>
        <w:t>poradenství</w:t>
      </w:r>
      <w:proofErr w:type="spellEnd"/>
      <w:r>
        <w:t xml:space="preserve">, </w:t>
      </w:r>
      <w:proofErr w:type="spellStart"/>
      <w:r>
        <w:t>vedení</w:t>
      </w:r>
      <w:proofErr w:type="spellEnd"/>
      <w:r>
        <w:t xml:space="preserve">, </w:t>
      </w:r>
      <w:proofErr w:type="spellStart"/>
      <w:r>
        <w:t>migrace</w:t>
      </w:r>
      <w:proofErr w:type="spellEnd"/>
      <w:r>
        <w:t xml:space="preserve"> </w:t>
      </w:r>
      <w:proofErr w:type="spellStart"/>
      <w:r>
        <w:t>dat</w:t>
      </w:r>
      <w:proofErr w:type="spellEnd"/>
      <w:r>
        <w:t xml:space="preserve">, </w:t>
      </w:r>
      <w:proofErr w:type="spellStart"/>
      <w:r>
        <w:t>nasazení</w:t>
      </w:r>
      <w:proofErr w:type="spellEnd"/>
      <w:r>
        <w:t xml:space="preserve"> a </w:t>
      </w:r>
      <w:proofErr w:type="spellStart"/>
      <w:r>
        <w:t>vývoje</w:t>
      </w:r>
      <w:proofErr w:type="spellEnd"/>
      <w:r>
        <w:t xml:space="preserve"> </w:t>
      </w:r>
      <w:proofErr w:type="spellStart"/>
      <w:r>
        <w:t>řešení</w:t>
      </w:r>
      <w:proofErr w:type="spellEnd"/>
      <w:r>
        <w:t xml:space="preserve"> a </w:t>
      </w:r>
      <w:proofErr w:type="spellStart"/>
      <w:r>
        <w:t>softwaru</w:t>
      </w:r>
      <w:proofErr w:type="spellEnd"/>
      <w:r>
        <w:t xml:space="preserve"> a </w:t>
      </w:r>
      <w:proofErr w:type="spellStart"/>
      <w:r>
        <w:t>poskytované</w:t>
      </w:r>
      <w:proofErr w:type="spellEnd"/>
      <w:r>
        <w:t xml:space="preserve"> v </w:t>
      </w:r>
      <w:proofErr w:type="spellStart"/>
      <w:r>
        <w:t>rámci</w:t>
      </w:r>
      <w:proofErr w:type="spellEnd"/>
      <w:r>
        <w:t xml:space="preserve"> </w:t>
      </w:r>
      <w:proofErr w:type="spellStart"/>
      <w:r>
        <w:t>objednávky</w:t>
      </w:r>
      <w:proofErr w:type="spellEnd"/>
      <w:r>
        <w:t xml:space="preserve"> </w:t>
      </w:r>
      <w:proofErr w:type="spellStart"/>
      <w:r>
        <w:t>práce</w:t>
      </w:r>
      <w:proofErr w:type="spellEnd"/>
      <w:r>
        <w:t xml:space="preserve"> Microsoft Enterprise Services </w:t>
      </w:r>
      <w:proofErr w:type="spellStart"/>
      <w:r>
        <w:t>nebo</w:t>
      </w:r>
      <w:proofErr w:type="spellEnd"/>
      <w:r>
        <w:t xml:space="preserve">, </w:t>
      </w:r>
      <w:proofErr w:type="spellStart"/>
      <w:r>
        <w:t>pokud</w:t>
      </w:r>
      <w:proofErr w:type="spellEnd"/>
      <w:r>
        <w:t xml:space="preserve"> to </w:t>
      </w:r>
      <w:proofErr w:type="spellStart"/>
      <w:r>
        <w:t>bylo</w:t>
      </w:r>
      <w:proofErr w:type="spellEnd"/>
      <w:r>
        <w:t xml:space="preserve"> </w:t>
      </w:r>
      <w:proofErr w:type="spellStart"/>
      <w:r>
        <w:t>dohodnuto</w:t>
      </w:r>
      <w:proofErr w:type="spellEnd"/>
      <w:r>
        <w:t xml:space="preserve"> v </w:t>
      </w:r>
      <w:proofErr w:type="spellStart"/>
      <w:r>
        <w:t>popisu</w:t>
      </w:r>
      <w:proofErr w:type="spellEnd"/>
      <w:r>
        <w:t xml:space="preserve"> </w:t>
      </w:r>
      <w:proofErr w:type="spellStart"/>
      <w:r>
        <w:t>projektu</w:t>
      </w:r>
      <w:proofErr w:type="spellEnd"/>
      <w:r>
        <w:t xml:space="preserve">, </w:t>
      </w:r>
      <w:proofErr w:type="spellStart"/>
      <w:r>
        <w:t>dohody</w:t>
      </w:r>
      <w:proofErr w:type="spellEnd"/>
      <w:r>
        <w:t xml:space="preserve"> o </w:t>
      </w:r>
      <w:proofErr w:type="spellStart"/>
      <w:r>
        <w:t>zrychlení</w:t>
      </w:r>
      <w:proofErr w:type="spellEnd"/>
      <w:r>
        <w:t xml:space="preserve"> </w:t>
      </w:r>
      <w:proofErr w:type="spellStart"/>
      <w:r>
        <w:t>cloudových</w:t>
      </w:r>
      <w:proofErr w:type="spellEnd"/>
      <w:r>
        <w:t xml:space="preserve"> </w:t>
      </w:r>
      <w:proofErr w:type="spellStart"/>
      <w:r>
        <w:t>pracovních</w:t>
      </w:r>
      <w:proofErr w:type="spellEnd"/>
      <w:r>
        <w:t xml:space="preserve"> </w:t>
      </w:r>
      <w:proofErr w:type="spellStart"/>
      <w:r>
        <w:t>sil</w:t>
      </w:r>
      <w:proofErr w:type="spellEnd"/>
      <w:r>
        <w:t xml:space="preserve">, </w:t>
      </w:r>
      <w:proofErr w:type="spellStart"/>
      <w:r>
        <w:t>která</w:t>
      </w:r>
      <w:proofErr w:type="spellEnd"/>
      <w:r>
        <w:t xml:space="preserve"> </w:t>
      </w:r>
      <w:proofErr w:type="spellStart"/>
      <w:r>
        <w:t>začleňuje</w:t>
      </w:r>
      <w:proofErr w:type="spellEnd"/>
      <w:r>
        <w:t xml:space="preserve"> </w:t>
      </w:r>
      <w:proofErr w:type="spellStart"/>
      <w:r>
        <w:t>tento</w:t>
      </w:r>
      <w:proofErr w:type="spellEnd"/>
      <w:r>
        <w:t xml:space="preserve"> </w:t>
      </w:r>
      <w:proofErr w:type="spellStart"/>
      <w:r>
        <w:t>dodatek</w:t>
      </w:r>
      <w:proofErr w:type="spellEnd"/>
      <w:r>
        <w:t xml:space="preserve"> DPA </w:t>
      </w:r>
      <w:proofErr w:type="spellStart"/>
      <w:r>
        <w:t>odkazem</w:t>
      </w:r>
      <w:proofErr w:type="spellEnd"/>
      <w:r>
        <w:t xml:space="preserve">; (b) </w:t>
      </w:r>
      <w:proofErr w:type="spellStart"/>
      <w:r>
        <w:t>služby</w:t>
      </w:r>
      <w:proofErr w:type="spellEnd"/>
      <w:r>
        <w:t xml:space="preserve"> </w:t>
      </w:r>
      <w:proofErr w:type="spellStart"/>
      <w:r>
        <w:t>technické</w:t>
      </w:r>
      <w:proofErr w:type="spellEnd"/>
      <w:r>
        <w:t xml:space="preserve"> </w:t>
      </w:r>
      <w:proofErr w:type="spellStart"/>
      <w:r>
        <w:t>podpory</w:t>
      </w:r>
      <w:proofErr w:type="spellEnd"/>
      <w:r>
        <w:t xml:space="preserve"> </w:t>
      </w:r>
      <w:proofErr w:type="spellStart"/>
      <w:r>
        <w:t>poskytované</w:t>
      </w:r>
      <w:proofErr w:type="spellEnd"/>
      <w:r>
        <w:t xml:space="preserve"> </w:t>
      </w:r>
      <w:proofErr w:type="spellStart"/>
      <w:r>
        <w:t>společností</w:t>
      </w:r>
      <w:proofErr w:type="spellEnd"/>
      <w:r>
        <w:t xml:space="preserve"> Microsoft, </w:t>
      </w:r>
      <w:proofErr w:type="spellStart"/>
      <w:r>
        <w:t>které</w:t>
      </w:r>
      <w:proofErr w:type="spellEnd"/>
      <w:r>
        <w:t xml:space="preserve"> </w:t>
      </w:r>
      <w:proofErr w:type="spellStart"/>
      <w:r>
        <w:t>pomáhají</w:t>
      </w:r>
      <w:proofErr w:type="spellEnd"/>
      <w:r>
        <w:t xml:space="preserve"> </w:t>
      </w:r>
      <w:proofErr w:type="spellStart"/>
      <w:r>
        <w:t>zákazníkům</w:t>
      </w:r>
      <w:proofErr w:type="spellEnd"/>
      <w:r>
        <w:t xml:space="preserve"> </w:t>
      </w:r>
      <w:proofErr w:type="spellStart"/>
      <w:r>
        <w:t>identifikovat</w:t>
      </w:r>
      <w:proofErr w:type="spellEnd"/>
      <w:r>
        <w:t xml:space="preserve"> a </w:t>
      </w:r>
      <w:proofErr w:type="spellStart"/>
      <w:r>
        <w:t>řešit</w:t>
      </w:r>
      <w:proofErr w:type="spellEnd"/>
      <w:r>
        <w:t xml:space="preserve"> </w:t>
      </w:r>
      <w:proofErr w:type="spellStart"/>
      <w:r>
        <w:t>problémy</w:t>
      </w:r>
      <w:proofErr w:type="spellEnd"/>
      <w:r>
        <w:t xml:space="preserve"> </w:t>
      </w:r>
      <w:proofErr w:type="spellStart"/>
      <w:r>
        <w:t>týkající</w:t>
      </w:r>
      <w:proofErr w:type="spellEnd"/>
      <w:r>
        <w:t xml:space="preserve"> se </w:t>
      </w:r>
      <w:proofErr w:type="spellStart"/>
      <w:r>
        <w:t>produktů</w:t>
      </w:r>
      <w:proofErr w:type="spellEnd"/>
      <w:r>
        <w:t xml:space="preserve">, </w:t>
      </w:r>
      <w:proofErr w:type="spellStart"/>
      <w:r>
        <w:t>včetně</w:t>
      </w:r>
      <w:proofErr w:type="spellEnd"/>
      <w:r>
        <w:t xml:space="preserve"> </w:t>
      </w:r>
      <w:proofErr w:type="spellStart"/>
      <w:r>
        <w:t>technické</w:t>
      </w:r>
      <w:proofErr w:type="spellEnd"/>
      <w:r>
        <w:t xml:space="preserve"> </w:t>
      </w:r>
      <w:proofErr w:type="spellStart"/>
      <w:r>
        <w:t>podpory</w:t>
      </w:r>
      <w:proofErr w:type="spellEnd"/>
      <w:r>
        <w:t xml:space="preserve"> </w:t>
      </w:r>
      <w:proofErr w:type="spellStart"/>
      <w:r>
        <w:t>poskytované</w:t>
      </w:r>
      <w:proofErr w:type="spellEnd"/>
      <w:r>
        <w:t xml:space="preserve"> v </w:t>
      </w:r>
      <w:proofErr w:type="spellStart"/>
      <w:r>
        <w:t>rámci</w:t>
      </w:r>
      <w:proofErr w:type="spellEnd"/>
      <w:r>
        <w:t xml:space="preserve"> </w:t>
      </w:r>
      <w:proofErr w:type="spellStart"/>
      <w:r>
        <w:t>služeb</w:t>
      </w:r>
      <w:proofErr w:type="spellEnd"/>
      <w:r>
        <w:t xml:space="preserve"> Microsoft Unified Support </w:t>
      </w:r>
      <w:proofErr w:type="spellStart"/>
      <w:r>
        <w:t>nebo</w:t>
      </w:r>
      <w:proofErr w:type="spellEnd"/>
      <w:r>
        <w:t xml:space="preserve"> Premier Support a </w:t>
      </w:r>
      <w:proofErr w:type="spellStart"/>
      <w:r>
        <w:t>jakýchkoli</w:t>
      </w:r>
      <w:proofErr w:type="spellEnd"/>
      <w:r>
        <w:t xml:space="preserve"> </w:t>
      </w:r>
      <w:proofErr w:type="spellStart"/>
      <w:r>
        <w:t>dalších</w:t>
      </w:r>
      <w:proofErr w:type="spellEnd"/>
      <w:r>
        <w:t xml:space="preserve"> </w:t>
      </w:r>
      <w:proofErr w:type="spellStart"/>
      <w:r>
        <w:t>služeb</w:t>
      </w:r>
      <w:proofErr w:type="spellEnd"/>
      <w:r>
        <w:t xml:space="preserve"> </w:t>
      </w:r>
      <w:proofErr w:type="spellStart"/>
      <w:r>
        <w:t>technické</w:t>
      </w:r>
      <w:proofErr w:type="spellEnd"/>
      <w:r>
        <w:t xml:space="preserve"> </w:t>
      </w:r>
      <w:proofErr w:type="spellStart"/>
      <w:r>
        <w:t>podpory</w:t>
      </w:r>
      <w:proofErr w:type="spellEnd"/>
      <w:r>
        <w:t xml:space="preserve">. </w:t>
      </w:r>
      <w:proofErr w:type="spellStart"/>
      <w:r>
        <w:t>Odborné</w:t>
      </w:r>
      <w:proofErr w:type="spellEnd"/>
      <w:r>
        <w:t xml:space="preserve"> </w:t>
      </w:r>
      <w:proofErr w:type="spellStart"/>
      <w:r>
        <w:t>služby</w:t>
      </w:r>
      <w:proofErr w:type="spellEnd"/>
      <w:r>
        <w:t xml:space="preserve"> </w:t>
      </w:r>
      <w:proofErr w:type="spellStart"/>
      <w:r>
        <w:t>nezahrnují</w:t>
      </w:r>
      <w:proofErr w:type="spellEnd"/>
      <w:r>
        <w:t xml:space="preserve"> </w:t>
      </w:r>
      <w:proofErr w:type="spellStart"/>
      <w:r>
        <w:t>produkty</w:t>
      </w:r>
      <w:proofErr w:type="spellEnd"/>
      <w:r>
        <w:t xml:space="preserve"> ani, a to </w:t>
      </w:r>
      <w:proofErr w:type="spellStart"/>
      <w:r>
        <w:t>výhradně</w:t>
      </w:r>
      <w:proofErr w:type="spellEnd"/>
      <w:r>
        <w:t xml:space="preserve"> pro </w:t>
      </w:r>
      <w:proofErr w:type="spellStart"/>
      <w:r>
        <w:t>účely</w:t>
      </w:r>
      <w:proofErr w:type="spellEnd"/>
      <w:r>
        <w:t xml:space="preserve"> </w:t>
      </w:r>
      <w:proofErr w:type="spellStart"/>
      <w:r>
        <w:t>dodatku</w:t>
      </w:r>
      <w:proofErr w:type="spellEnd"/>
      <w:r>
        <w:t xml:space="preserve"> DPA, </w:t>
      </w:r>
      <w:proofErr w:type="spellStart"/>
      <w:r>
        <w:t>doplňkové</w:t>
      </w:r>
      <w:proofErr w:type="spellEnd"/>
      <w:r>
        <w:t xml:space="preserve"> </w:t>
      </w:r>
      <w:proofErr w:type="spellStart"/>
      <w:r>
        <w:t>odborné</w:t>
      </w:r>
      <w:proofErr w:type="spellEnd"/>
      <w:r>
        <w:t xml:space="preserve"> </w:t>
      </w:r>
      <w:proofErr w:type="spellStart"/>
      <w:r>
        <w:t>služby</w:t>
      </w:r>
      <w:proofErr w:type="spellEnd"/>
      <w:r>
        <w:t>.</w:t>
      </w:r>
    </w:p>
    <w:p w14:paraId="2B989339" w14:textId="77777777" w:rsidR="002D6511" w:rsidRDefault="002D6511" w:rsidP="002D6511">
      <w:r>
        <w:t xml:space="preserve">„Data </w:t>
      </w:r>
      <w:proofErr w:type="spellStart"/>
      <w:r>
        <w:t>odborných</w:t>
      </w:r>
      <w:proofErr w:type="spellEnd"/>
      <w:r>
        <w:t xml:space="preserve"> </w:t>
      </w:r>
      <w:proofErr w:type="spellStart"/>
      <w:r>
        <w:t>služeb</w:t>
      </w:r>
      <w:proofErr w:type="spellEnd"/>
      <w:r>
        <w:t xml:space="preserve">“ </w:t>
      </w:r>
      <w:proofErr w:type="spellStart"/>
      <w:r>
        <w:t>znamenají</w:t>
      </w:r>
      <w:proofErr w:type="spellEnd"/>
      <w:r>
        <w:t xml:space="preserve"> </w:t>
      </w:r>
      <w:proofErr w:type="spellStart"/>
      <w:r>
        <w:t>všechna</w:t>
      </w:r>
      <w:proofErr w:type="spellEnd"/>
      <w:r>
        <w:t xml:space="preserve"> data </w:t>
      </w:r>
      <w:proofErr w:type="spellStart"/>
      <w:r>
        <w:t>včetně</w:t>
      </w:r>
      <w:proofErr w:type="spellEnd"/>
      <w:r>
        <w:t xml:space="preserve"> </w:t>
      </w:r>
      <w:proofErr w:type="spellStart"/>
      <w:r>
        <w:t>veškerých</w:t>
      </w:r>
      <w:proofErr w:type="spellEnd"/>
      <w:r>
        <w:t xml:space="preserve"> </w:t>
      </w:r>
      <w:proofErr w:type="spellStart"/>
      <w:r>
        <w:t>textových</w:t>
      </w:r>
      <w:proofErr w:type="spellEnd"/>
      <w:r>
        <w:t xml:space="preserve">, </w:t>
      </w:r>
      <w:proofErr w:type="spellStart"/>
      <w:r>
        <w:t>zvukových</w:t>
      </w:r>
      <w:proofErr w:type="spellEnd"/>
      <w:r>
        <w:t xml:space="preserve"> </w:t>
      </w:r>
      <w:proofErr w:type="spellStart"/>
      <w:r>
        <w:t>nebo</w:t>
      </w:r>
      <w:proofErr w:type="spellEnd"/>
      <w:r>
        <w:t xml:space="preserve"> </w:t>
      </w:r>
      <w:proofErr w:type="spellStart"/>
      <w:r>
        <w:t>obrazových</w:t>
      </w:r>
      <w:proofErr w:type="spellEnd"/>
      <w:r>
        <w:t xml:space="preserve"> </w:t>
      </w:r>
      <w:proofErr w:type="spellStart"/>
      <w:r>
        <w:t>souborů</w:t>
      </w:r>
      <w:proofErr w:type="spellEnd"/>
      <w:r>
        <w:t xml:space="preserve"> </w:t>
      </w:r>
      <w:proofErr w:type="spellStart"/>
      <w:r>
        <w:t>či</w:t>
      </w:r>
      <w:proofErr w:type="spellEnd"/>
      <w:r>
        <w:t xml:space="preserve"> </w:t>
      </w:r>
      <w:proofErr w:type="spellStart"/>
      <w:r>
        <w:t>softwaru</w:t>
      </w:r>
      <w:proofErr w:type="spellEnd"/>
      <w:r>
        <w:t xml:space="preserve"> </w:t>
      </w:r>
      <w:proofErr w:type="spellStart"/>
      <w:r>
        <w:t>poskytnutá</w:t>
      </w:r>
      <w:proofErr w:type="spellEnd"/>
      <w:r>
        <w:t xml:space="preserve"> </w:t>
      </w:r>
      <w:proofErr w:type="spellStart"/>
      <w:r>
        <w:t>společnosti</w:t>
      </w:r>
      <w:proofErr w:type="spellEnd"/>
      <w:r>
        <w:t xml:space="preserve"> Microsoft </w:t>
      </w:r>
      <w:proofErr w:type="spellStart"/>
      <w:r>
        <w:t>zákazníkem</w:t>
      </w:r>
      <w:proofErr w:type="spellEnd"/>
      <w:r>
        <w:t xml:space="preserve"> </w:t>
      </w:r>
      <w:proofErr w:type="spellStart"/>
      <w:r>
        <w:t>nebo</w:t>
      </w:r>
      <w:proofErr w:type="spellEnd"/>
      <w:r>
        <w:t xml:space="preserve"> </w:t>
      </w:r>
      <w:proofErr w:type="spellStart"/>
      <w:r>
        <w:t>jeho</w:t>
      </w:r>
      <w:proofErr w:type="spellEnd"/>
      <w:r>
        <w:t xml:space="preserve"> </w:t>
      </w:r>
      <w:proofErr w:type="spellStart"/>
      <w:r>
        <w:t>jménem</w:t>
      </w:r>
      <w:proofErr w:type="spellEnd"/>
      <w:r>
        <w:t xml:space="preserve"> (</w:t>
      </w:r>
      <w:proofErr w:type="spellStart"/>
      <w:r>
        <w:t>nebo</w:t>
      </w:r>
      <w:proofErr w:type="spellEnd"/>
      <w:r>
        <w:t xml:space="preserve"> v </w:t>
      </w:r>
      <w:proofErr w:type="spellStart"/>
      <w:r>
        <w:t>případě</w:t>
      </w:r>
      <w:proofErr w:type="spellEnd"/>
      <w:r>
        <w:t xml:space="preserve">, </w:t>
      </w:r>
      <w:proofErr w:type="spellStart"/>
      <w:r>
        <w:t>že</w:t>
      </w:r>
      <w:proofErr w:type="spellEnd"/>
      <w:r>
        <w:t xml:space="preserve"> </w:t>
      </w:r>
      <w:proofErr w:type="spellStart"/>
      <w:r>
        <w:t>tento</w:t>
      </w:r>
      <w:proofErr w:type="spellEnd"/>
      <w:r>
        <w:t xml:space="preserve"> </w:t>
      </w:r>
      <w:proofErr w:type="spellStart"/>
      <w:r>
        <w:t>zákazník</w:t>
      </w:r>
      <w:proofErr w:type="spellEnd"/>
      <w:r>
        <w:t xml:space="preserve"> </w:t>
      </w:r>
      <w:proofErr w:type="spellStart"/>
      <w:r>
        <w:t>společnosti</w:t>
      </w:r>
      <w:proofErr w:type="spellEnd"/>
      <w:r>
        <w:t xml:space="preserve"> Microsoft </w:t>
      </w:r>
      <w:proofErr w:type="spellStart"/>
      <w:r>
        <w:t>udělí</w:t>
      </w:r>
      <w:proofErr w:type="spellEnd"/>
      <w:r>
        <w:t xml:space="preserve"> </w:t>
      </w:r>
      <w:proofErr w:type="spellStart"/>
      <w:r>
        <w:t>oprávnění</w:t>
      </w:r>
      <w:proofErr w:type="spellEnd"/>
      <w:r>
        <w:t xml:space="preserve"> k </w:t>
      </w:r>
      <w:proofErr w:type="spellStart"/>
      <w:r>
        <w:t>získání</w:t>
      </w:r>
      <w:proofErr w:type="spellEnd"/>
      <w:r>
        <w:t xml:space="preserve"> z </w:t>
      </w:r>
      <w:proofErr w:type="spellStart"/>
      <w:r>
        <w:t>produktu</w:t>
      </w:r>
      <w:proofErr w:type="spellEnd"/>
      <w:r>
        <w:t xml:space="preserve">) </w:t>
      </w:r>
      <w:proofErr w:type="spellStart"/>
      <w:r>
        <w:t>nebo</w:t>
      </w:r>
      <w:proofErr w:type="spellEnd"/>
      <w:r>
        <w:t xml:space="preserve"> </w:t>
      </w:r>
      <w:proofErr w:type="spellStart"/>
      <w:r>
        <w:t>jinak</w:t>
      </w:r>
      <w:proofErr w:type="spellEnd"/>
      <w:r>
        <w:t xml:space="preserve"> </w:t>
      </w:r>
      <w:proofErr w:type="spellStart"/>
      <w:r>
        <w:t>získaná</w:t>
      </w:r>
      <w:proofErr w:type="spellEnd"/>
      <w:r>
        <w:t xml:space="preserve"> </w:t>
      </w:r>
      <w:proofErr w:type="spellStart"/>
      <w:r>
        <w:t>nebo</w:t>
      </w:r>
      <w:proofErr w:type="spellEnd"/>
      <w:r>
        <w:t xml:space="preserve"> </w:t>
      </w:r>
      <w:proofErr w:type="spellStart"/>
      <w:r>
        <w:t>zpracovaná</w:t>
      </w:r>
      <w:proofErr w:type="spellEnd"/>
      <w:r>
        <w:t xml:space="preserve"> </w:t>
      </w:r>
      <w:proofErr w:type="spellStart"/>
      <w:r>
        <w:t>společností</w:t>
      </w:r>
      <w:proofErr w:type="spellEnd"/>
      <w:r>
        <w:t xml:space="preserve"> Microsoft </w:t>
      </w:r>
      <w:proofErr w:type="spellStart"/>
      <w:r>
        <w:t>nebo</w:t>
      </w:r>
      <w:proofErr w:type="spellEnd"/>
      <w:r>
        <w:t xml:space="preserve"> </w:t>
      </w:r>
      <w:proofErr w:type="spellStart"/>
      <w:r>
        <w:t>jejím</w:t>
      </w:r>
      <w:proofErr w:type="spellEnd"/>
      <w:r>
        <w:t xml:space="preserve"> </w:t>
      </w:r>
      <w:proofErr w:type="spellStart"/>
      <w:r>
        <w:t>jménem</w:t>
      </w:r>
      <w:proofErr w:type="spellEnd"/>
      <w:r>
        <w:t xml:space="preserve"> </w:t>
      </w:r>
      <w:proofErr w:type="spellStart"/>
      <w:r>
        <w:t>prostřednictvím</w:t>
      </w:r>
      <w:proofErr w:type="spellEnd"/>
      <w:r>
        <w:t xml:space="preserve"> </w:t>
      </w:r>
      <w:proofErr w:type="spellStart"/>
      <w:r>
        <w:t>zapojení</w:t>
      </w:r>
      <w:proofErr w:type="spellEnd"/>
      <w:r>
        <w:t xml:space="preserve"> </w:t>
      </w:r>
      <w:proofErr w:type="spellStart"/>
      <w:r>
        <w:t>společnosti</w:t>
      </w:r>
      <w:proofErr w:type="spellEnd"/>
      <w:r>
        <w:t xml:space="preserve"> Microsoft k </w:t>
      </w:r>
      <w:proofErr w:type="spellStart"/>
      <w:r>
        <w:t>získání</w:t>
      </w:r>
      <w:proofErr w:type="spellEnd"/>
      <w:r>
        <w:t xml:space="preserve"> </w:t>
      </w:r>
      <w:proofErr w:type="spellStart"/>
      <w:r>
        <w:t>odborných</w:t>
      </w:r>
      <w:proofErr w:type="spellEnd"/>
      <w:r>
        <w:t xml:space="preserve"> </w:t>
      </w:r>
      <w:proofErr w:type="spellStart"/>
      <w:r>
        <w:t>služeb</w:t>
      </w:r>
      <w:proofErr w:type="spellEnd"/>
      <w:r>
        <w:t xml:space="preserve">. </w:t>
      </w:r>
    </w:p>
    <w:p w14:paraId="1754CF25" w14:textId="77777777" w:rsidR="002D6511" w:rsidRDefault="002D6511" w:rsidP="002D6511">
      <w:r>
        <w:t>„</w:t>
      </w:r>
      <w:proofErr w:type="spellStart"/>
      <w:r>
        <w:t>Standardními</w:t>
      </w:r>
      <w:proofErr w:type="spellEnd"/>
      <w:r>
        <w:t xml:space="preserve"> </w:t>
      </w:r>
      <w:proofErr w:type="spellStart"/>
      <w:r>
        <w:t>smluvními</w:t>
      </w:r>
      <w:proofErr w:type="spellEnd"/>
      <w:r>
        <w:t xml:space="preserve"> </w:t>
      </w:r>
      <w:proofErr w:type="spellStart"/>
      <w:r>
        <w:t>doložkami</w:t>
      </w:r>
      <w:proofErr w:type="spellEnd"/>
      <w:r>
        <w:t xml:space="preserve"> 2021“ se </w:t>
      </w:r>
      <w:proofErr w:type="spellStart"/>
      <w:r>
        <w:t>rozumí</w:t>
      </w:r>
      <w:proofErr w:type="spellEnd"/>
      <w:r>
        <w:t xml:space="preserve"> </w:t>
      </w:r>
      <w:proofErr w:type="spellStart"/>
      <w:r>
        <w:t>standardní</w:t>
      </w:r>
      <w:proofErr w:type="spellEnd"/>
      <w:r>
        <w:t xml:space="preserve"> </w:t>
      </w:r>
      <w:proofErr w:type="spellStart"/>
      <w:r>
        <w:t>doložky</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modul</w:t>
      </w:r>
      <w:proofErr w:type="spellEnd"/>
      <w:r>
        <w:t xml:space="preserve"> </w:t>
      </w:r>
      <w:proofErr w:type="spellStart"/>
      <w:r>
        <w:t>zpracovatel-zpracovatel</w:t>
      </w:r>
      <w:proofErr w:type="spellEnd"/>
      <w:r>
        <w:t xml:space="preserve">) </w:t>
      </w:r>
      <w:proofErr w:type="spellStart"/>
      <w:r>
        <w:t>mezi</w:t>
      </w:r>
      <w:proofErr w:type="spellEnd"/>
      <w:r>
        <w:t xml:space="preserve"> </w:t>
      </w:r>
      <w:proofErr w:type="spellStart"/>
      <w:r>
        <w:t>společnostmi</w:t>
      </w:r>
      <w:proofErr w:type="spellEnd"/>
      <w:r>
        <w:t xml:space="preserve"> Microsoft Ireland Operations Limited a Microsoft Corporation pro </w:t>
      </w:r>
      <w:proofErr w:type="spellStart"/>
      <w:r>
        <w:t>předávání</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od</w:t>
      </w:r>
      <w:proofErr w:type="spellEnd"/>
      <w:r>
        <w:t xml:space="preserve"> </w:t>
      </w:r>
      <w:proofErr w:type="spellStart"/>
      <w:r>
        <w:t>zpracovatelů</w:t>
      </w:r>
      <w:proofErr w:type="spellEnd"/>
      <w:r>
        <w:t xml:space="preserve"> v EHP </w:t>
      </w:r>
      <w:proofErr w:type="spellStart"/>
      <w:r>
        <w:t>zpracovatelům</w:t>
      </w:r>
      <w:proofErr w:type="spellEnd"/>
      <w:r>
        <w:t xml:space="preserve"> </w:t>
      </w:r>
      <w:proofErr w:type="spellStart"/>
      <w:r>
        <w:t>sídlícím</w:t>
      </w:r>
      <w:proofErr w:type="spellEnd"/>
      <w:r>
        <w:t xml:space="preserve"> </w:t>
      </w:r>
      <w:proofErr w:type="spellStart"/>
      <w:r>
        <w:t>ve</w:t>
      </w:r>
      <w:proofErr w:type="spellEnd"/>
      <w:r>
        <w:t xml:space="preserve"> </w:t>
      </w:r>
      <w:proofErr w:type="spellStart"/>
      <w:r>
        <w:t>třetích</w:t>
      </w:r>
      <w:proofErr w:type="spellEnd"/>
      <w:r>
        <w:t xml:space="preserve"> </w:t>
      </w:r>
      <w:proofErr w:type="spellStart"/>
      <w:r>
        <w:t>zemích</w:t>
      </w:r>
      <w:proofErr w:type="spellEnd"/>
      <w:r>
        <w:t xml:space="preserve">, </w:t>
      </w:r>
      <w:proofErr w:type="spellStart"/>
      <w:r>
        <w:t>kteří</w:t>
      </w:r>
      <w:proofErr w:type="spellEnd"/>
      <w:r>
        <w:t xml:space="preserve"> </w:t>
      </w:r>
      <w:proofErr w:type="spellStart"/>
      <w:r>
        <w:t>nezajišťují</w:t>
      </w:r>
      <w:proofErr w:type="spellEnd"/>
      <w:r>
        <w:t xml:space="preserve"> </w:t>
      </w:r>
      <w:proofErr w:type="spellStart"/>
      <w:r>
        <w:t>odpovídající</w:t>
      </w:r>
      <w:proofErr w:type="spellEnd"/>
      <w:r>
        <w:t xml:space="preserve"> </w:t>
      </w:r>
      <w:proofErr w:type="spellStart"/>
      <w:r>
        <w:t>úroveň</w:t>
      </w:r>
      <w:proofErr w:type="spellEnd"/>
      <w:r>
        <w:t xml:space="preserve"> </w:t>
      </w:r>
      <w:proofErr w:type="spellStart"/>
      <w:r>
        <w:t>ochrany</w:t>
      </w:r>
      <w:proofErr w:type="spellEnd"/>
      <w:r>
        <w:t xml:space="preserve"> </w:t>
      </w:r>
      <w:proofErr w:type="spellStart"/>
      <w:r>
        <w:t>osobních</w:t>
      </w:r>
      <w:proofErr w:type="spellEnd"/>
      <w:r>
        <w:t xml:space="preserve"> </w:t>
      </w:r>
      <w:proofErr w:type="spellStart"/>
      <w:r>
        <w:t>údajů</w:t>
      </w:r>
      <w:proofErr w:type="spellEnd"/>
      <w:r>
        <w:t xml:space="preserve">, jak je </w:t>
      </w:r>
      <w:proofErr w:type="spellStart"/>
      <w:r>
        <w:t>popsáno</w:t>
      </w:r>
      <w:proofErr w:type="spellEnd"/>
      <w:r>
        <w:t xml:space="preserve"> v </w:t>
      </w:r>
      <w:proofErr w:type="spellStart"/>
      <w:r>
        <w:t>článku</w:t>
      </w:r>
      <w:proofErr w:type="spellEnd"/>
      <w:r>
        <w:t xml:space="preserve"> 46 </w:t>
      </w:r>
      <w:proofErr w:type="spellStart"/>
      <w:r>
        <w:t>nařízení</w:t>
      </w:r>
      <w:proofErr w:type="spellEnd"/>
      <w:r>
        <w:t xml:space="preserve"> GDPR a </w:t>
      </w:r>
      <w:proofErr w:type="spellStart"/>
      <w:r>
        <w:t>schváleno</w:t>
      </w:r>
      <w:proofErr w:type="spellEnd"/>
      <w:r>
        <w:t xml:space="preserve"> </w:t>
      </w:r>
      <w:proofErr w:type="spellStart"/>
      <w:r>
        <w:t>Evropskou</w:t>
      </w:r>
      <w:proofErr w:type="spellEnd"/>
      <w:r>
        <w:t xml:space="preserve"> </w:t>
      </w:r>
      <w:proofErr w:type="spellStart"/>
      <w:r>
        <w:t>komisí</w:t>
      </w:r>
      <w:proofErr w:type="spellEnd"/>
      <w:r>
        <w:t xml:space="preserve"> v </w:t>
      </w:r>
      <w:proofErr w:type="spellStart"/>
      <w:r>
        <w:t>rozhodnutí</w:t>
      </w:r>
      <w:proofErr w:type="spellEnd"/>
      <w:r>
        <w:t xml:space="preserve"> 2021/914/ES ze </w:t>
      </w:r>
      <w:proofErr w:type="spellStart"/>
      <w:r>
        <w:t>dne</w:t>
      </w:r>
      <w:proofErr w:type="spellEnd"/>
      <w:r>
        <w:t xml:space="preserve"> 4. </w:t>
      </w:r>
      <w:proofErr w:type="spellStart"/>
      <w:r>
        <w:t>června</w:t>
      </w:r>
      <w:proofErr w:type="spellEnd"/>
      <w:r>
        <w:t xml:space="preserve"> 2021.</w:t>
      </w:r>
    </w:p>
    <w:p w14:paraId="2B9B8553" w14:textId="77777777" w:rsidR="002D6511" w:rsidRDefault="002D6511" w:rsidP="002D6511">
      <w:proofErr w:type="spellStart"/>
      <w:r>
        <w:t>Termín</w:t>
      </w:r>
      <w:proofErr w:type="spellEnd"/>
      <w:r>
        <w:t xml:space="preserve"> „</w:t>
      </w:r>
      <w:proofErr w:type="spellStart"/>
      <w:r>
        <w:t>další</w:t>
      </w:r>
      <w:proofErr w:type="spellEnd"/>
      <w:r>
        <w:t xml:space="preserve"> </w:t>
      </w:r>
      <w:proofErr w:type="spellStart"/>
      <w:r>
        <w:t>zpracovatel</w:t>
      </w:r>
      <w:proofErr w:type="spellEnd"/>
      <w:r>
        <w:t xml:space="preserve">“ </w:t>
      </w:r>
      <w:proofErr w:type="spellStart"/>
      <w:r>
        <w:t>označuje</w:t>
      </w:r>
      <w:proofErr w:type="spellEnd"/>
      <w:r>
        <w:t xml:space="preserve"> </w:t>
      </w:r>
      <w:proofErr w:type="spellStart"/>
      <w:r>
        <w:t>jiné</w:t>
      </w:r>
      <w:proofErr w:type="spellEnd"/>
      <w:r>
        <w:t xml:space="preserve"> </w:t>
      </w:r>
      <w:proofErr w:type="spellStart"/>
      <w:r>
        <w:t>zpracovatele</w:t>
      </w:r>
      <w:proofErr w:type="spellEnd"/>
      <w:r>
        <w:t xml:space="preserve"> </w:t>
      </w:r>
      <w:proofErr w:type="spellStart"/>
      <w:r>
        <w:t>využívané</w:t>
      </w:r>
      <w:proofErr w:type="spellEnd"/>
      <w:r>
        <w:t xml:space="preserve"> </w:t>
      </w:r>
      <w:proofErr w:type="spellStart"/>
      <w:r>
        <w:t>společností</w:t>
      </w:r>
      <w:proofErr w:type="spellEnd"/>
      <w:r>
        <w:t xml:space="preserve"> Microsoft </w:t>
      </w:r>
      <w:proofErr w:type="spellStart"/>
      <w:r>
        <w:t>ke</w:t>
      </w:r>
      <w:proofErr w:type="spellEnd"/>
      <w:r>
        <w:t xml:space="preserve"> </w:t>
      </w:r>
      <w:proofErr w:type="spellStart"/>
      <w:r>
        <w:t>zpracování</w:t>
      </w:r>
      <w:proofErr w:type="spellEnd"/>
      <w:r>
        <w:t xml:space="preserve"> </w:t>
      </w:r>
      <w:proofErr w:type="spellStart"/>
      <w:r>
        <w:t>dat</w:t>
      </w:r>
      <w:proofErr w:type="spellEnd"/>
      <w:r>
        <w:t xml:space="preserve"> </w:t>
      </w:r>
      <w:proofErr w:type="spellStart"/>
      <w:r>
        <w:t>zákazníků</w:t>
      </w:r>
      <w:proofErr w:type="spellEnd"/>
      <w:r>
        <w:t xml:space="preserve">, </w:t>
      </w:r>
      <w:proofErr w:type="spellStart"/>
      <w:r>
        <w:t>údajů</w:t>
      </w:r>
      <w:proofErr w:type="spellEnd"/>
      <w:r>
        <w:t xml:space="preserve"> o </w:t>
      </w:r>
      <w:proofErr w:type="spellStart"/>
      <w:r>
        <w:t>odborných</w:t>
      </w:r>
      <w:proofErr w:type="spellEnd"/>
      <w:r>
        <w:t xml:space="preserve"> </w:t>
      </w:r>
      <w:proofErr w:type="spellStart"/>
      <w:r>
        <w:t>službách</w:t>
      </w:r>
      <w:proofErr w:type="spellEnd"/>
      <w:r>
        <w:t xml:space="preserve"> a </w:t>
      </w:r>
      <w:proofErr w:type="spellStart"/>
      <w:r>
        <w:t>osobních</w:t>
      </w:r>
      <w:proofErr w:type="spellEnd"/>
      <w:r>
        <w:t xml:space="preserve"> </w:t>
      </w:r>
      <w:proofErr w:type="spellStart"/>
      <w:r>
        <w:t>údajů</w:t>
      </w:r>
      <w:proofErr w:type="spellEnd"/>
      <w:r>
        <w:t xml:space="preserve"> </w:t>
      </w:r>
      <w:proofErr w:type="spellStart"/>
      <w:r>
        <w:t>zákazníků</w:t>
      </w:r>
      <w:proofErr w:type="spellEnd"/>
      <w:r>
        <w:t xml:space="preserve">, jak je </w:t>
      </w:r>
      <w:proofErr w:type="spellStart"/>
      <w:r>
        <w:t>popsáno</w:t>
      </w:r>
      <w:proofErr w:type="spellEnd"/>
      <w:r>
        <w:t xml:space="preserve"> v </w:t>
      </w:r>
      <w:proofErr w:type="spellStart"/>
      <w:r>
        <w:t>článku</w:t>
      </w:r>
      <w:proofErr w:type="spellEnd"/>
      <w:r>
        <w:t xml:space="preserve"> 28 </w:t>
      </w:r>
      <w:proofErr w:type="spellStart"/>
      <w:r>
        <w:t>nařízení</w:t>
      </w:r>
      <w:proofErr w:type="spellEnd"/>
      <w:r>
        <w:t xml:space="preserve"> GDPR. </w:t>
      </w:r>
    </w:p>
    <w:p w14:paraId="64643306" w14:textId="47CFBAF6" w:rsidR="004D2C4A" w:rsidRDefault="004D2C4A" w:rsidP="002D6511">
      <w:r>
        <w:t>„</w:t>
      </w:r>
      <w:proofErr w:type="spellStart"/>
      <w:r>
        <w:t>Přepojení</w:t>
      </w:r>
      <w:proofErr w:type="spellEnd"/>
      <w:r>
        <w:t xml:space="preserve">“ </w:t>
      </w:r>
      <w:proofErr w:type="spellStart"/>
      <w:r>
        <w:t>znamená</w:t>
      </w:r>
      <w:proofErr w:type="spellEnd"/>
      <w:r>
        <w:t xml:space="preserve"> </w:t>
      </w:r>
      <w:proofErr w:type="spellStart"/>
      <w:r>
        <w:t>jednorázový</w:t>
      </w:r>
      <w:proofErr w:type="spellEnd"/>
      <w:r>
        <w:t xml:space="preserve"> </w:t>
      </w:r>
      <w:proofErr w:type="spellStart"/>
      <w:r>
        <w:t>převod</w:t>
      </w:r>
      <w:proofErr w:type="spellEnd"/>
      <w:r>
        <w:t xml:space="preserve"> EDDA </w:t>
      </w:r>
      <w:proofErr w:type="spellStart"/>
      <w:r>
        <w:t>zákazníka</w:t>
      </w:r>
      <w:proofErr w:type="spellEnd"/>
      <w:r>
        <w:t xml:space="preserve"> z EU ze </w:t>
      </w:r>
      <w:proofErr w:type="spellStart"/>
      <w:r>
        <w:t>služby</w:t>
      </w:r>
      <w:proofErr w:type="spellEnd"/>
      <w:r>
        <w:t xml:space="preserve"> </w:t>
      </w:r>
      <w:proofErr w:type="spellStart"/>
      <w:r>
        <w:t>podle</w:t>
      </w:r>
      <w:proofErr w:type="spellEnd"/>
      <w:r>
        <w:t xml:space="preserve"> </w:t>
      </w:r>
      <w:proofErr w:type="spellStart"/>
      <w:r>
        <w:t>evropského</w:t>
      </w:r>
      <w:proofErr w:type="spellEnd"/>
      <w:r>
        <w:t xml:space="preserve"> </w:t>
      </w:r>
      <w:proofErr w:type="spellStart"/>
      <w:r>
        <w:t>nařízení</w:t>
      </w:r>
      <w:proofErr w:type="spellEnd"/>
      <w:r>
        <w:t xml:space="preserve"> o </w:t>
      </w:r>
      <w:proofErr w:type="spellStart"/>
      <w:r>
        <w:t>datech</w:t>
      </w:r>
      <w:proofErr w:type="spellEnd"/>
      <w:r>
        <w:t xml:space="preserve"> </w:t>
      </w:r>
      <w:proofErr w:type="spellStart"/>
      <w:r>
        <w:t>na</w:t>
      </w:r>
      <w:proofErr w:type="spellEnd"/>
      <w:r>
        <w:t xml:space="preserve"> </w:t>
      </w:r>
      <w:proofErr w:type="spellStart"/>
      <w:r>
        <w:t>poskytovatele</w:t>
      </w:r>
      <w:proofErr w:type="spellEnd"/>
      <w:r>
        <w:t xml:space="preserve"> </w:t>
      </w:r>
      <w:proofErr w:type="spellStart"/>
      <w:r>
        <w:t>cloudových</w:t>
      </w:r>
      <w:proofErr w:type="spellEnd"/>
      <w:r>
        <w:t xml:space="preserve"> </w:t>
      </w:r>
      <w:proofErr w:type="spellStart"/>
      <w:r>
        <w:t>služeb</w:t>
      </w:r>
      <w:proofErr w:type="spellEnd"/>
      <w:r>
        <w:t xml:space="preserve"> </w:t>
      </w:r>
      <w:proofErr w:type="spellStart"/>
      <w:r>
        <w:t>jiného</w:t>
      </w:r>
      <w:proofErr w:type="spellEnd"/>
      <w:r>
        <w:t xml:space="preserve"> </w:t>
      </w:r>
      <w:proofErr w:type="spellStart"/>
      <w:r>
        <w:t>než</w:t>
      </w:r>
      <w:proofErr w:type="spellEnd"/>
      <w:r>
        <w:t xml:space="preserve"> Microsoft, </w:t>
      </w:r>
      <w:proofErr w:type="spellStart"/>
      <w:r>
        <w:t>kterého</w:t>
      </w:r>
      <w:proofErr w:type="spellEnd"/>
      <w:r>
        <w:t xml:space="preserve"> </w:t>
      </w:r>
      <w:proofErr w:type="spellStart"/>
      <w:r>
        <w:t>zákazník</w:t>
      </w:r>
      <w:proofErr w:type="spellEnd"/>
      <w:r>
        <w:t xml:space="preserve"> z EU </w:t>
      </w:r>
      <w:proofErr w:type="spellStart"/>
      <w:r>
        <w:t>určí</w:t>
      </w:r>
      <w:proofErr w:type="spellEnd"/>
      <w:r>
        <w:t xml:space="preserve"> a </w:t>
      </w:r>
      <w:proofErr w:type="spellStart"/>
      <w:r>
        <w:t>jehož</w:t>
      </w:r>
      <w:proofErr w:type="spellEnd"/>
      <w:r>
        <w:t xml:space="preserve"> </w:t>
      </w:r>
      <w:proofErr w:type="spellStart"/>
      <w:r>
        <w:lastRenderedPageBreak/>
        <w:t>informace</w:t>
      </w:r>
      <w:proofErr w:type="spellEnd"/>
      <w:r>
        <w:t xml:space="preserve"> </w:t>
      </w:r>
      <w:proofErr w:type="spellStart"/>
      <w:r>
        <w:t>zákazník</w:t>
      </w:r>
      <w:proofErr w:type="spellEnd"/>
      <w:r>
        <w:t xml:space="preserve"> z EU </w:t>
      </w:r>
      <w:proofErr w:type="spellStart"/>
      <w:r>
        <w:t>poskytne</w:t>
      </w:r>
      <w:proofErr w:type="spellEnd"/>
      <w:r>
        <w:t xml:space="preserve"> </w:t>
      </w:r>
      <w:proofErr w:type="spellStart"/>
      <w:r>
        <w:t>společnosti</w:t>
      </w:r>
      <w:proofErr w:type="spellEnd"/>
      <w:r>
        <w:t xml:space="preserve"> Microsoft, </w:t>
      </w:r>
      <w:proofErr w:type="spellStart"/>
      <w:r>
        <w:t>nebo</w:t>
      </w:r>
      <w:proofErr w:type="spellEnd"/>
      <w:r>
        <w:t xml:space="preserve"> </w:t>
      </w:r>
      <w:proofErr w:type="spellStart"/>
      <w:r>
        <w:t>na</w:t>
      </w:r>
      <w:proofErr w:type="spellEnd"/>
      <w:r>
        <w:t xml:space="preserve"> </w:t>
      </w:r>
      <w:proofErr w:type="spellStart"/>
      <w:r>
        <w:t>lokální</w:t>
      </w:r>
      <w:proofErr w:type="spellEnd"/>
      <w:r>
        <w:t xml:space="preserve"> </w:t>
      </w:r>
      <w:proofErr w:type="spellStart"/>
      <w:r>
        <w:t>prostředí</w:t>
      </w:r>
      <w:proofErr w:type="spellEnd"/>
      <w:r>
        <w:t xml:space="preserve"> ICT </w:t>
      </w:r>
      <w:proofErr w:type="spellStart"/>
      <w:r>
        <w:t>zákazníka</w:t>
      </w:r>
      <w:proofErr w:type="spellEnd"/>
      <w:r>
        <w:t xml:space="preserve"> z EU, </w:t>
      </w:r>
      <w:proofErr w:type="spellStart"/>
      <w:r>
        <w:t>když</w:t>
      </w:r>
      <w:proofErr w:type="spellEnd"/>
      <w:r>
        <w:t xml:space="preserve"> </w:t>
      </w:r>
      <w:proofErr w:type="spellStart"/>
      <w:r>
        <w:t>zákazník</w:t>
      </w:r>
      <w:proofErr w:type="spellEnd"/>
      <w:r>
        <w:t xml:space="preserve"> z EU </w:t>
      </w:r>
      <w:proofErr w:type="spellStart"/>
      <w:r>
        <w:t>ukončí</w:t>
      </w:r>
      <w:proofErr w:type="spellEnd"/>
      <w:r>
        <w:t xml:space="preserve"> </w:t>
      </w:r>
      <w:proofErr w:type="spellStart"/>
      <w:r>
        <w:t>své</w:t>
      </w:r>
      <w:proofErr w:type="spellEnd"/>
      <w:r>
        <w:t xml:space="preserve"> </w:t>
      </w:r>
      <w:proofErr w:type="spellStart"/>
      <w:r>
        <w:t>předplatné</w:t>
      </w:r>
      <w:proofErr w:type="spellEnd"/>
      <w:r>
        <w:t xml:space="preserve"> a </w:t>
      </w:r>
      <w:proofErr w:type="spellStart"/>
      <w:r>
        <w:t>ukončí</w:t>
      </w:r>
      <w:proofErr w:type="spellEnd"/>
      <w:r>
        <w:t xml:space="preserve"> </w:t>
      </w:r>
      <w:proofErr w:type="spellStart"/>
      <w:r>
        <w:t>používání</w:t>
      </w:r>
      <w:proofErr w:type="spellEnd"/>
      <w:r>
        <w:t xml:space="preserve"> </w:t>
      </w:r>
      <w:proofErr w:type="spellStart"/>
      <w:r>
        <w:t>služby</w:t>
      </w:r>
      <w:proofErr w:type="spellEnd"/>
      <w:r>
        <w:t xml:space="preserve"> </w:t>
      </w:r>
      <w:proofErr w:type="spellStart"/>
      <w:r>
        <w:t>podle</w:t>
      </w:r>
      <w:proofErr w:type="spellEnd"/>
      <w:r>
        <w:t xml:space="preserve"> </w:t>
      </w:r>
      <w:proofErr w:type="spellStart"/>
      <w:r>
        <w:t>evropského</w:t>
      </w:r>
      <w:proofErr w:type="spellEnd"/>
      <w:r>
        <w:t xml:space="preserve"> </w:t>
      </w:r>
      <w:proofErr w:type="spellStart"/>
      <w:r>
        <w:t>nařízení</w:t>
      </w:r>
      <w:proofErr w:type="spellEnd"/>
      <w:r>
        <w:t xml:space="preserve"> o </w:t>
      </w:r>
      <w:proofErr w:type="spellStart"/>
      <w:r>
        <w:t>datech</w:t>
      </w:r>
      <w:proofErr w:type="spellEnd"/>
      <w:r>
        <w:t>.</w:t>
      </w:r>
    </w:p>
    <w:p w14:paraId="0856948D" w14:textId="77777777" w:rsidR="002D6511" w:rsidRDefault="002D6511" w:rsidP="002D6511">
      <w:r>
        <w:t>„</w:t>
      </w:r>
      <w:proofErr w:type="spellStart"/>
      <w:r>
        <w:t>Doplňkové</w:t>
      </w:r>
      <w:proofErr w:type="spellEnd"/>
      <w:r>
        <w:t xml:space="preserve"> </w:t>
      </w:r>
      <w:proofErr w:type="spellStart"/>
      <w:r>
        <w:t>odborné</w:t>
      </w:r>
      <w:proofErr w:type="spellEnd"/>
      <w:r>
        <w:t xml:space="preserve"> </w:t>
      </w:r>
      <w:proofErr w:type="spellStart"/>
      <w:r>
        <w:t>služby</w:t>
      </w:r>
      <w:proofErr w:type="spellEnd"/>
      <w:r>
        <w:t xml:space="preserve">“ </w:t>
      </w:r>
      <w:proofErr w:type="spellStart"/>
      <w:r>
        <w:t>znamenají</w:t>
      </w:r>
      <w:proofErr w:type="spellEnd"/>
      <w:r>
        <w:t xml:space="preserve"> </w:t>
      </w:r>
      <w:proofErr w:type="spellStart"/>
      <w:r>
        <w:t>požadavky</w:t>
      </w:r>
      <w:proofErr w:type="spellEnd"/>
      <w:r>
        <w:t xml:space="preserve"> </w:t>
      </w:r>
      <w:proofErr w:type="spellStart"/>
      <w:r>
        <w:t>na</w:t>
      </w:r>
      <w:proofErr w:type="spellEnd"/>
      <w:r>
        <w:t xml:space="preserve"> </w:t>
      </w:r>
      <w:proofErr w:type="spellStart"/>
      <w:r>
        <w:t>podporu</w:t>
      </w:r>
      <w:proofErr w:type="spellEnd"/>
      <w:r>
        <w:t xml:space="preserve"> </w:t>
      </w:r>
      <w:proofErr w:type="spellStart"/>
      <w:r>
        <w:t>eskalované</w:t>
      </w:r>
      <w:proofErr w:type="spellEnd"/>
      <w:r>
        <w:t xml:space="preserve"> z </w:t>
      </w:r>
      <w:proofErr w:type="spellStart"/>
      <w:r>
        <w:t>podpory</w:t>
      </w:r>
      <w:proofErr w:type="spellEnd"/>
      <w:r>
        <w:t xml:space="preserve"> </w:t>
      </w:r>
      <w:proofErr w:type="spellStart"/>
      <w:r>
        <w:t>na</w:t>
      </w:r>
      <w:proofErr w:type="spellEnd"/>
      <w:r>
        <w:t xml:space="preserve"> </w:t>
      </w:r>
      <w:proofErr w:type="spellStart"/>
      <w:r>
        <w:t>tým</w:t>
      </w:r>
      <w:proofErr w:type="spellEnd"/>
      <w:r>
        <w:t xml:space="preserve"> </w:t>
      </w:r>
      <w:proofErr w:type="spellStart"/>
      <w:r>
        <w:t>produktových</w:t>
      </w:r>
      <w:proofErr w:type="spellEnd"/>
      <w:r>
        <w:t xml:space="preserve"> </w:t>
      </w:r>
      <w:proofErr w:type="spellStart"/>
      <w:r>
        <w:t>inženýrů</w:t>
      </w:r>
      <w:proofErr w:type="spellEnd"/>
      <w:r>
        <w:t xml:space="preserve"> k </w:t>
      </w:r>
      <w:proofErr w:type="spellStart"/>
      <w:r>
        <w:t>vyřešení</w:t>
      </w:r>
      <w:proofErr w:type="spellEnd"/>
      <w:r>
        <w:t xml:space="preserve"> a </w:t>
      </w:r>
      <w:proofErr w:type="spellStart"/>
      <w:r>
        <w:t>další</w:t>
      </w:r>
      <w:proofErr w:type="spellEnd"/>
      <w:r>
        <w:t xml:space="preserve"> </w:t>
      </w:r>
      <w:proofErr w:type="spellStart"/>
      <w:r>
        <w:t>poradenství</w:t>
      </w:r>
      <w:proofErr w:type="spellEnd"/>
      <w:r>
        <w:t xml:space="preserve"> a </w:t>
      </w:r>
      <w:proofErr w:type="spellStart"/>
      <w:r>
        <w:t>podporu</w:t>
      </w:r>
      <w:proofErr w:type="spellEnd"/>
      <w:r>
        <w:t xml:space="preserve"> </w:t>
      </w:r>
      <w:proofErr w:type="spellStart"/>
      <w:r>
        <w:t>společnosti</w:t>
      </w:r>
      <w:proofErr w:type="spellEnd"/>
      <w:r>
        <w:t xml:space="preserve"> Microsoft, </w:t>
      </w:r>
      <w:proofErr w:type="spellStart"/>
      <w:r>
        <w:t>poskytované</w:t>
      </w:r>
      <w:proofErr w:type="spellEnd"/>
      <w:r>
        <w:t xml:space="preserve"> v </w:t>
      </w:r>
      <w:proofErr w:type="spellStart"/>
      <w:r>
        <w:t>souvislosti</w:t>
      </w:r>
      <w:proofErr w:type="spellEnd"/>
      <w:r>
        <w:t xml:space="preserve"> s </w:t>
      </w:r>
      <w:proofErr w:type="spellStart"/>
      <w:r>
        <w:t>produkty</w:t>
      </w:r>
      <w:proofErr w:type="spellEnd"/>
      <w:r>
        <w:t xml:space="preserve"> </w:t>
      </w:r>
      <w:proofErr w:type="spellStart"/>
      <w:r>
        <w:t>nebo</w:t>
      </w:r>
      <w:proofErr w:type="spellEnd"/>
      <w:r>
        <w:t xml:space="preserve"> </w:t>
      </w:r>
      <w:proofErr w:type="spellStart"/>
      <w:r>
        <w:t>multilicenční</w:t>
      </w:r>
      <w:proofErr w:type="spellEnd"/>
      <w:r>
        <w:t xml:space="preserve"> </w:t>
      </w:r>
      <w:proofErr w:type="spellStart"/>
      <w:r>
        <w:t>smlouvou</w:t>
      </w:r>
      <w:proofErr w:type="spellEnd"/>
      <w:r>
        <w:t xml:space="preserve">, </w:t>
      </w:r>
      <w:proofErr w:type="spellStart"/>
      <w:r>
        <w:t>které</w:t>
      </w:r>
      <w:proofErr w:type="spellEnd"/>
      <w:r>
        <w:t xml:space="preserve"> </w:t>
      </w:r>
      <w:proofErr w:type="spellStart"/>
      <w:r>
        <w:t>nejsou</w:t>
      </w:r>
      <w:proofErr w:type="spellEnd"/>
      <w:r>
        <w:t xml:space="preserve"> </w:t>
      </w:r>
      <w:proofErr w:type="spellStart"/>
      <w:r>
        <w:t>zahrnuty</w:t>
      </w:r>
      <w:proofErr w:type="spellEnd"/>
      <w:r>
        <w:t xml:space="preserve"> v </w:t>
      </w:r>
      <w:proofErr w:type="spellStart"/>
      <w:r>
        <w:t>definici</w:t>
      </w:r>
      <w:proofErr w:type="spellEnd"/>
      <w:r>
        <w:t xml:space="preserve"> </w:t>
      </w:r>
      <w:proofErr w:type="spellStart"/>
      <w:r>
        <w:t>odborných</w:t>
      </w:r>
      <w:proofErr w:type="spellEnd"/>
      <w:r>
        <w:t xml:space="preserve"> </w:t>
      </w:r>
      <w:proofErr w:type="spellStart"/>
      <w:r>
        <w:t>služeb</w:t>
      </w:r>
      <w:proofErr w:type="spellEnd"/>
      <w:r>
        <w:t xml:space="preserve">. </w:t>
      </w:r>
    </w:p>
    <w:p w14:paraId="7C8D9F10" w14:textId="77777777" w:rsidR="002D6511" w:rsidRDefault="002D6511" w:rsidP="002D6511">
      <w:proofErr w:type="spellStart"/>
      <w:r>
        <w:t>Pojmy</w:t>
      </w:r>
      <w:proofErr w:type="spellEnd"/>
      <w:r>
        <w:t xml:space="preserve">, </w:t>
      </w:r>
      <w:proofErr w:type="spellStart"/>
      <w:r>
        <w:t>které</w:t>
      </w:r>
      <w:proofErr w:type="spellEnd"/>
      <w:r>
        <w:t xml:space="preserve"> se v </w:t>
      </w:r>
      <w:proofErr w:type="spellStart"/>
      <w:r>
        <w:t>tomto</w:t>
      </w:r>
      <w:proofErr w:type="spellEnd"/>
      <w:r>
        <w:t xml:space="preserve"> </w:t>
      </w:r>
      <w:proofErr w:type="spellStart"/>
      <w:r>
        <w:t>dodatku</w:t>
      </w:r>
      <w:proofErr w:type="spellEnd"/>
      <w:r>
        <w:t xml:space="preserve"> DPA </w:t>
      </w:r>
      <w:proofErr w:type="spellStart"/>
      <w:r>
        <w:t>uvádějí</w:t>
      </w:r>
      <w:proofErr w:type="spellEnd"/>
      <w:r>
        <w:t xml:space="preserve"> s </w:t>
      </w:r>
      <w:proofErr w:type="spellStart"/>
      <w:r>
        <w:t>malým</w:t>
      </w:r>
      <w:proofErr w:type="spellEnd"/>
      <w:r>
        <w:t xml:space="preserve"> </w:t>
      </w:r>
      <w:proofErr w:type="spellStart"/>
      <w:r>
        <w:t>počátečním</w:t>
      </w:r>
      <w:proofErr w:type="spellEnd"/>
      <w:r>
        <w:t xml:space="preserve"> </w:t>
      </w:r>
      <w:proofErr w:type="spellStart"/>
      <w:r>
        <w:t>písmenem</w:t>
      </w:r>
      <w:proofErr w:type="spellEnd"/>
      <w:r>
        <w:t xml:space="preserve"> a </w:t>
      </w:r>
      <w:proofErr w:type="spellStart"/>
      <w:r>
        <w:t>které</w:t>
      </w:r>
      <w:proofErr w:type="spellEnd"/>
      <w:r>
        <w:t xml:space="preserve"> </w:t>
      </w:r>
      <w:proofErr w:type="spellStart"/>
      <w:r>
        <w:t>nejsou</w:t>
      </w:r>
      <w:proofErr w:type="spellEnd"/>
      <w:r>
        <w:t xml:space="preserve"> </w:t>
      </w:r>
      <w:proofErr w:type="spellStart"/>
      <w:r>
        <w:t>definovány</w:t>
      </w:r>
      <w:proofErr w:type="spellEnd"/>
      <w:r>
        <w:t xml:space="preserve">, </w:t>
      </w:r>
      <w:proofErr w:type="spellStart"/>
      <w:r>
        <w:t>například</w:t>
      </w:r>
      <w:proofErr w:type="spellEnd"/>
      <w:r>
        <w:t xml:space="preserve"> „</w:t>
      </w:r>
      <w:proofErr w:type="spellStart"/>
      <w:r>
        <w:t>porušení</w:t>
      </w:r>
      <w:proofErr w:type="spellEnd"/>
      <w:r>
        <w:t xml:space="preserve"> </w:t>
      </w:r>
      <w:proofErr w:type="spellStart"/>
      <w:r>
        <w:t>zabezpečení</w:t>
      </w:r>
      <w:proofErr w:type="spellEnd"/>
      <w:r>
        <w:t xml:space="preserve"> </w:t>
      </w:r>
      <w:proofErr w:type="spellStart"/>
      <w:r>
        <w:t>osobních</w:t>
      </w:r>
      <w:proofErr w:type="spellEnd"/>
      <w:r>
        <w:t xml:space="preserve"> </w:t>
      </w:r>
      <w:proofErr w:type="spellStart"/>
      <w:r>
        <w:t>údajů</w:t>
      </w:r>
      <w:proofErr w:type="spellEnd"/>
      <w:r>
        <w:t>“, „</w:t>
      </w:r>
      <w:proofErr w:type="spellStart"/>
      <w:r>
        <w:t>zpracování</w:t>
      </w:r>
      <w:proofErr w:type="spellEnd"/>
      <w:r>
        <w:t>“, „</w:t>
      </w:r>
      <w:proofErr w:type="spellStart"/>
      <w:r>
        <w:t>správce</w:t>
      </w:r>
      <w:proofErr w:type="spellEnd"/>
      <w:r>
        <w:t>“, „</w:t>
      </w:r>
      <w:proofErr w:type="spellStart"/>
      <w:r>
        <w:t>zpracovatel</w:t>
      </w:r>
      <w:proofErr w:type="spellEnd"/>
      <w:r>
        <w:t>“, „</w:t>
      </w:r>
      <w:proofErr w:type="spellStart"/>
      <w:r>
        <w:t>profilování</w:t>
      </w:r>
      <w:proofErr w:type="spellEnd"/>
      <w:r>
        <w:t>“, „</w:t>
      </w:r>
      <w:proofErr w:type="spellStart"/>
      <w:r>
        <w:t>osobní</w:t>
      </w:r>
      <w:proofErr w:type="spellEnd"/>
      <w:r>
        <w:t xml:space="preserve"> </w:t>
      </w:r>
      <w:proofErr w:type="spellStart"/>
      <w:r>
        <w:t>údaj</w:t>
      </w:r>
      <w:proofErr w:type="spellEnd"/>
      <w:r>
        <w:t>“ a „</w:t>
      </w:r>
      <w:proofErr w:type="spellStart"/>
      <w:r>
        <w:t>subjekt</w:t>
      </w:r>
      <w:proofErr w:type="spellEnd"/>
      <w:r>
        <w:t xml:space="preserve"> </w:t>
      </w:r>
      <w:proofErr w:type="spellStart"/>
      <w:r>
        <w:t>údajů</w:t>
      </w:r>
      <w:proofErr w:type="spellEnd"/>
      <w:r>
        <w:t xml:space="preserve">“ </w:t>
      </w:r>
      <w:proofErr w:type="spellStart"/>
      <w:r>
        <w:t>mají</w:t>
      </w:r>
      <w:proofErr w:type="spellEnd"/>
      <w:r>
        <w:t xml:space="preserve"> </w:t>
      </w:r>
      <w:proofErr w:type="spellStart"/>
      <w:r>
        <w:t>stejný</w:t>
      </w:r>
      <w:proofErr w:type="spellEnd"/>
      <w:r>
        <w:t xml:space="preserve"> </w:t>
      </w:r>
      <w:proofErr w:type="spellStart"/>
      <w:r>
        <w:t>význam</w:t>
      </w:r>
      <w:proofErr w:type="spellEnd"/>
      <w:r>
        <w:t xml:space="preserve">, </w:t>
      </w:r>
      <w:proofErr w:type="spellStart"/>
      <w:r>
        <w:t>jaký</w:t>
      </w:r>
      <w:proofErr w:type="spellEnd"/>
      <w:r>
        <w:t xml:space="preserve"> je </w:t>
      </w:r>
      <w:proofErr w:type="spellStart"/>
      <w:r>
        <w:t>stanovený</w:t>
      </w:r>
      <w:proofErr w:type="spellEnd"/>
      <w:r>
        <w:t xml:space="preserve"> v </w:t>
      </w:r>
      <w:proofErr w:type="spellStart"/>
      <w:r>
        <w:t>článku</w:t>
      </w:r>
      <w:proofErr w:type="spellEnd"/>
      <w:r>
        <w:t xml:space="preserve"> 4 GDPR, </w:t>
      </w:r>
      <w:proofErr w:type="spellStart"/>
      <w:r>
        <w:t>nezávisle</w:t>
      </w:r>
      <w:proofErr w:type="spellEnd"/>
      <w:r>
        <w:t xml:space="preserve"> </w:t>
      </w:r>
      <w:proofErr w:type="spellStart"/>
      <w:r>
        <w:t>na</w:t>
      </w:r>
      <w:proofErr w:type="spellEnd"/>
      <w:r>
        <w:t xml:space="preserve"> tom, </w:t>
      </w:r>
      <w:proofErr w:type="spellStart"/>
      <w:r>
        <w:t>zda</w:t>
      </w:r>
      <w:proofErr w:type="spellEnd"/>
      <w:r>
        <w:t xml:space="preserve"> se </w:t>
      </w:r>
      <w:proofErr w:type="spellStart"/>
      <w:r>
        <w:t>na</w:t>
      </w:r>
      <w:proofErr w:type="spellEnd"/>
      <w:r>
        <w:t xml:space="preserve"> </w:t>
      </w:r>
      <w:proofErr w:type="spellStart"/>
      <w:r>
        <w:t>danou</w:t>
      </w:r>
      <w:proofErr w:type="spellEnd"/>
      <w:r>
        <w:t xml:space="preserve"> </w:t>
      </w:r>
      <w:proofErr w:type="spellStart"/>
      <w:r>
        <w:t>situaci</w:t>
      </w:r>
      <w:proofErr w:type="spellEnd"/>
      <w:r>
        <w:t xml:space="preserve"> </w:t>
      </w:r>
      <w:proofErr w:type="spellStart"/>
      <w:r>
        <w:t>nařízení</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vztahuje</w:t>
      </w:r>
      <w:proofErr w:type="spellEnd"/>
      <w:r>
        <w:t xml:space="preserve">. </w:t>
      </w:r>
    </w:p>
    <w:p w14:paraId="04204C84" w14:textId="77777777" w:rsidR="006A194B" w:rsidRPr="00FC77AC" w:rsidRDefault="006A194B" w:rsidP="00986B05">
      <w:pPr>
        <w:pStyle w:val="Heading1"/>
      </w:pPr>
      <w:bookmarkStart w:id="37" w:name="_Toc206678666"/>
      <w:proofErr w:type="spellStart"/>
      <w:r>
        <w:t>Obecné</w:t>
      </w:r>
      <w:proofErr w:type="spellEnd"/>
      <w:r>
        <w:t xml:space="preserve"> </w:t>
      </w:r>
      <w:proofErr w:type="spellStart"/>
      <w:r>
        <w:t>podmínky</w:t>
      </w:r>
      <w:bookmarkEnd w:id="32"/>
      <w:bookmarkEnd w:id="33"/>
      <w:bookmarkEnd w:id="34"/>
      <w:bookmarkEnd w:id="35"/>
      <w:bookmarkEnd w:id="37"/>
      <w:proofErr w:type="spellEnd"/>
    </w:p>
    <w:p w14:paraId="662420F1" w14:textId="77777777" w:rsidR="006A194B" w:rsidRPr="00FC77AC" w:rsidRDefault="006A194B" w:rsidP="006A194B">
      <w:pPr>
        <w:pStyle w:val="Heading2"/>
      </w:pPr>
      <w:bookmarkStart w:id="38" w:name="_Toc155361642"/>
      <w:bookmarkStart w:id="39" w:name="_Toc206678667"/>
      <w:bookmarkEnd w:id="36"/>
      <w:r>
        <w:t>Dodržování zákonů</w:t>
      </w:r>
      <w:bookmarkEnd w:id="38"/>
      <w:bookmarkEnd w:id="39"/>
    </w:p>
    <w:p w14:paraId="1310B836" w14:textId="77777777" w:rsidR="006A194B" w:rsidRPr="00FC77AC" w:rsidRDefault="006A194B" w:rsidP="008A62D1">
      <w:r>
        <w:t>Společnost Microsoft bude dodržovat veškeré zákony a předpisy, které se vztahují k poskytování produktů a služeb, včetně zákonů týkajících se oznámení narušení bezpečnosti a požadavků na ochranu osobních údajů. Společnost Microsoft však není odpovědná za dodržování jakýchkoli zákonů či předpisů platných pro zákazníka či jeho odvětví, které se obecně nevztahují na poskytovatele služeb informačních technologií. Společnost Microsoft neurčuje, zda zákaznická data zahrnují informace podléhající konkrétním zákonům či předpisům. Veškeré incidenty zabezpečení podléhají níže uvedeným podmínkám Oznámení incidentu zabezpečení.</w:t>
      </w:r>
    </w:p>
    <w:p w14:paraId="0377B05C" w14:textId="77777777" w:rsidR="006A194B" w:rsidRPr="00FC77AC" w:rsidRDefault="006A194B" w:rsidP="008A62D1">
      <w:r>
        <w:t>Zákazník musí dodržovat všechny příslušné zákony a předpisy vztahující se na jeho užívání produktů a služeb, včetně zákonů týkajících se biometrických údajů, důvěrnosti komunikací a požadavků na ochranu osobních údajů. Zákazník nese odpovědnost za určení, zda jsou produkty a služby vhodné pro ukládání a zpracování informací podléhajících jakémukoli konkrétnímu zákonu či předpisu, a dále za používání produktů a služeb způsobem, který je v souladu se zákonnými a právními povinnostmi zákazníka. Zákazník nese odpovědnost za reakce na požadavky třetích stran týkající se užívání produktů a služeb zákazníkem, například na požadavky na odstranění obsahu v souladu se zákonem Digital Millennium Copyright Act nebo jinými příslušnými zákony.</w:t>
      </w:r>
    </w:p>
    <w:p w14:paraId="21B56A81" w14:textId="77777777" w:rsidR="006A194B" w:rsidRPr="00FC77AC" w:rsidRDefault="006A194B" w:rsidP="00986B05">
      <w:pPr>
        <w:pStyle w:val="Heading1"/>
      </w:pPr>
      <w:bookmarkStart w:id="40" w:name="OnlineServiceSpecificTerms"/>
      <w:bookmarkStart w:id="41" w:name="_Toc6563813"/>
      <w:bookmarkStart w:id="42" w:name="_Toc26883688"/>
      <w:bookmarkStart w:id="43" w:name="_Toc42764834"/>
      <w:bookmarkStart w:id="44" w:name="_Toc155361643"/>
      <w:bookmarkStart w:id="45" w:name="_Toc206678668"/>
      <w:bookmarkStart w:id="46" w:name="DatProtectionTerms"/>
      <w:r>
        <w:lastRenderedPageBreak/>
        <w:t>Podmínky ochrany údajů</w:t>
      </w:r>
      <w:bookmarkEnd w:id="40"/>
      <w:bookmarkEnd w:id="41"/>
      <w:bookmarkEnd w:id="42"/>
      <w:bookmarkEnd w:id="43"/>
      <w:bookmarkEnd w:id="44"/>
      <w:bookmarkEnd w:id="45"/>
    </w:p>
    <w:p w14:paraId="3070AAA3" w14:textId="77777777" w:rsidR="006A194B" w:rsidRPr="00FC77AC" w:rsidRDefault="006A194B" w:rsidP="006A194B">
      <w:pPr>
        <w:pStyle w:val="Heading2"/>
      </w:pPr>
      <w:bookmarkStart w:id="47" w:name="_Toc507768549"/>
      <w:bookmarkStart w:id="48" w:name="_Toc8395009"/>
      <w:bookmarkStart w:id="49" w:name="_Toc6563798"/>
      <w:bookmarkStart w:id="50" w:name="_Toc21617016"/>
      <w:bookmarkStart w:id="51" w:name="_Toc26972836"/>
      <w:bookmarkStart w:id="52" w:name="_Toc42764835"/>
      <w:bookmarkStart w:id="53" w:name="_Toc155361644"/>
      <w:bookmarkStart w:id="54" w:name="_Toc206678669"/>
      <w:bookmarkEnd w:id="46"/>
      <w:proofErr w:type="spellStart"/>
      <w:r>
        <w:t>Rozsah</w:t>
      </w:r>
      <w:bookmarkEnd w:id="47"/>
      <w:bookmarkEnd w:id="48"/>
      <w:bookmarkEnd w:id="49"/>
      <w:bookmarkEnd w:id="50"/>
      <w:bookmarkEnd w:id="51"/>
      <w:bookmarkEnd w:id="52"/>
      <w:bookmarkEnd w:id="53"/>
      <w:bookmarkEnd w:id="54"/>
      <w:proofErr w:type="spellEnd"/>
    </w:p>
    <w:p w14:paraId="6D4F0455" w14:textId="77777777" w:rsidR="006A194B" w:rsidRPr="00FC77AC" w:rsidRDefault="006A194B" w:rsidP="008A62D1">
      <w:r>
        <w:t>Podmínky tohoto dodatku DPA se vztahují na všechny produkty a služby kromě případů popsaných v této části.</w:t>
      </w:r>
    </w:p>
    <w:p w14:paraId="0B6617E9" w14:textId="77777777" w:rsidR="006A194B" w:rsidRPr="002F33F1" w:rsidRDefault="006A194B" w:rsidP="008A62D1">
      <w:r>
        <w:t>Podmínky dodatku DPA se nevztahují na žádné produkty nebo odborné služby, které jsou v podmínkách pro produkty nebo příslušnou objednávku práce výslovně označeny jako vyloučené nebo v rozsahu, v jakém jsou zjištěny jako vyloučené, a které se řídí podmínkami ochrany osobních údajů a zabezpečení v příslušných podmínkách pro konkrétní produkt nebo objednávku práce.</w:t>
      </w:r>
    </w:p>
    <w:p w14:paraId="66AFEFD4" w14:textId="77777777" w:rsidR="006A194B" w:rsidRPr="00FC77AC" w:rsidRDefault="006A194B" w:rsidP="008A62D1">
      <w:r>
        <w:t>Pro vyloučení pochybností se podmínky dodatku DPA vztahují pouze na zpracování údajů v prostředích řízených společností Microsoft a dílčími zpracovateli společnosti Microsoft. To zahrnuje údaje odeslané společnosti Microsoft prostřednictvím produktů a služeb, ale nezahrnuje údaje, které zůstávají v prostorách zákazníka nebo v provozních prostředích třetích stran vybraných zákazníkem.</w:t>
      </w:r>
    </w:p>
    <w:p w14:paraId="06907BF9" w14:textId="77777777" w:rsidR="006A194B" w:rsidRPr="00FC77AC" w:rsidRDefault="006A194B" w:rsidP="008A62D1">
      <w:r>
        <w:t xml:space="preserve">V případě doplňkových odborných služeb společnost Microsoft přijímá pouze závazky uvedené v části Doplňkové odborné služby níže. </w:t>
      </w:r>
    </w:p>
    <w:p w14:paraId="01D37811" w14:textId="77777777" w:rsidR="006A194B" w:rsidRPr="00FC77AC" w:rsidRDefault="006A194B" w:rsidP="006A194B">
      <w:pPr>
        <w:pStyle w:val="Heading2"/>
      </w:pPr>
      <w:bookmarkStart w:id="55" w:name="_Toc26972837"/>
      <w:bookmarkStart w:id="56" w:name="_Toc155361645"/>
      <w:bookmarkStart w:id="57" w:name="_Toc206678670"/>
      <w:bookmarkStart w:id="58" w:name="_Toc507768552"/>
      <w:bookmarkStart w:id="59" w:name="_Toc8395012"/>
      <w:proofErr w:type="spellStart"/>
      <w:r>
        <w:t>Povaha</w:t>
      </w:r>
      <w:proofErr w:type="spellEnd"/>
      <w:r>
        <w:t xml:space="preserve"> </w:t>
      </w:r>
      <w:proofErr w:type="spellStart"/>
      <w:r>
        <w:t>zpracování</w:t>
      </w:r>
      <w:proofErr w:type="spellEnd"/>
      <w:r>
        <w:t xml:space="preserve"> </w:t>
      </w:r>
      <w:bookmarkStart w:id="60" w:name="_Toc6563799"/>
      <w:bookmarkStart w:id="61" w:name="_Toc21617017"/>
      <w:proofErr w:type="spellStart"/>
      <w:r>
        <w:t>údajů</w:t>
      </w:r>
      <w:proofErr w:type="spellEnd"/>
      <w:r>
        <w:t xml:space="preserve">; </w:t>
      </w:r>
      <w:proofErr w:type="spellStart"/>
      <w:r>
        <w:t>vlastnictví</w:t>
      </w:r>
      <w:bookmarkEnd w:id="55"/>
      <w:bookmarkEnd w:id="56"/>
      <w:bookmarkEnd w:id="57"/>
      <w:bookmarkEnd w:id="60"/>
      <w:bookmarkEnd w:id="61"/>
      <w:proofErr w:type="spellEnd"/>
    </w:p>
    <w:p w14:paraId="28B1D841" w14:textId="77777777" w:rsidR="006A194B" w:rsidRPr="00FC77AC" w:rsidRDefault="006A194B" w:rsidP="008A62D1">
      <w:r>
        <w:t>Společnost Microsoft bude používat a jinak zpracovávat data, data odborných služeb a osobní údaje zákazníka pouze tak, jak je popsáno, a s výhradou níže uvedených omezení (a) za účelem poskytování produktů a služeb zákazníkovi v souladu s dokumentovanými pokyny zákazníka a (b) pro obchodní operace související s poskytováním produktů a služeb zákazníkovi. Platí ustanovení mezi smluvními stranami, že si zákazník zachová všechna práva, duševní vlastnictví a zájem týkající se údajů zákazníka a dat odborných služeb. Společnost Microsoft nezískává k údajům o zákazníkovi nebo datům odborných služeb žádná práva s výjimkou práv, která jsou společnosti Microsoft udělena v tomto oddílu. Tento odstavec nemá vliv na práva společnosti Microsoft k softwaru nebo službám, které společnost Microsoft licencuje zákazníkovi.</w:t>
      </w:r>
    </w:p>
    <w:p w14:paraId="429AE3C8" w14:textId="77777777" w:rsidR="006A194B" w:rsidRPr="00FC77AC" w:rsidRDefault="006A194B" w:rsidP="006A194B">
      <w:pPr>
        <w:pStyle w:val="Heading3"/>
      </w:pPr>
      <w:bookmarkStart w:id="62" w:name="_Toc6563800"/>
      <w:bookmarkStart w:id="63" w:name="_Toc26972838"/>
      <w:bookmarkStart w:id="64" w:name="_Toc13858350"/>
      <w:bookmarkStart w:id="65" w:name="_Toc21617018"/>
      <w:proofErr w:type="spellStart"/>
      <w:r>
        <w:t>Zpracování</w:t>
      </w:r>
      <w:proofErr w:type="spellEnd"/>
      <w:r>
        <w:t xml:space="preserve"> za </w:t>
      </w:r>
      <w:proofErr w:type="spellStart"/>
      <w:r>
        <w:t>účelem</w:t>
      </w:r>
      <w:proofErr w:type="spellEnd"/>
      <w:r>
        <w:t xml:space="preserve"> </w:t>
      </w:r>
      <w:bookmarkEnd w:id="62"/>
      <w:proofErr w:type="spellStart"/>
      <w:r>
        <w:t>poskytování</w:t>
      </w:r>
      <w:proofErr w:type="spellEnd"/>
      <w:r>
        <w:t xml:space="preserve"> </w:t>
      </w:r>
      <w:bookmarkEnd w:id="63"/>
      <w:r>
        <w:t>produktů a služeb zákazníkovi</w:t>
      </w:r>
    </w:p>
    <w:p w14:paraId="4B21466C" w14:textId="77777777" w:rsidR="006A194B" w:rsidRPr="00FC77AC" w:rsidRDefault="006A194B" w:rsidP="008A62D1">
      <w:r>
        <w:t>Pro účely tohoto dodatku DPA se „poskytování“ produktu vymezuje na:</w:t>
      </w:r>
    </w:p>
    <w:p w14:paraId="5697841C" w14:textId="77777777" w:rsidR="006A194B" w:rsidRPr="00FC77AC" w:rsidRDefault="006A194B" w:rsidP="008A62D1">
      <w:pPr>
        <w:pStyle w:val="Bulletlist0"/>
      </w:pPr>
      <w:r>
        <w:rPr>
          <w:rFonts w:eastAsia="Calibri"/>
        </w:rPr>
        <w:t>zajišťování funkcí, které jsou licencovány zákazníkovi, konfigurovány pro zákazníka</w:t>
      </w:r>
      <w:r>
        <w:t xml:space="preserve"> a </w:t>
      </w:r>
      <w:bookmarkEnd w:id="64"/>
      <w:bookmarkEnd w:id="65"/>
      <w:r>
        <w:rPr>
          <w:rFonts w:eastAsia="Calibri"/>
        </w:rPr>
        <w:t>používány zákazníkem a jeho uživateli, včetně poskytování přizpůsobených služeb;</w:t>
      </w:r>
    </w:p>
    <w:p w14:paraId="0DB40F13" w14:textId="77777777" w:rsidR="006A194B" w:rsidRPr="00FC77AC" w:rsidRDefault="006A194B" w:rsidP="008A62D1">
      <w:pPr>
        <w:pStyle w:val="Bulletlist0"/>
      </w:pPr>
      <w:r>
        <w:rPr>
          <w:rFonts w:eastAsia="Calibri"/>
        </w:rPr>
        <w:t>řešení problémů (prevence, zjišťování a napravování problémů) a</w:t>
      </w:r>
    </w:p>
    <w:p w14:paraId="4FB30AC4" w14:textId="77777777" w:rsidR="006A194B" w:rsidRPr="00FC77AC" w:rsidRDefault="006A194B" w:rsidP="008A62D1">
      <w:pPr>
        <w:pStyle w:val="Bulletlist0"/>
      </w:pPr>
      <w:r>
        <w:rPr>
          <w:rFonts w:eastAsia="Calibri"/>
        </w:rPr>
        <w:lastRenderedPageBreak/>
        <w:t xml:space="preserve">zajišťování, aby produkty byly aktuální a funkční, a zlepšování </w:t>
      </w:r>
      <w:r>
        <w:t>uživatelské produktivity,</w:t>
      </w:r>
      <w:r>
        <w:rPr>
          <w:rFonts w:eastAsia="Calibri"/>
        </w:rPr>
        <w:t xml:space="preserve"> spolehlivosti, účinnosti, kvality a zabezpečení).</w:t>
      </w:r>
    </w:p>
    <w:p w14:paraId="22B0EA41" w14:textId="77777777" w:rsidR="006A194B" w:rsidRPr="00FC77AC" w:rsidRDefault="006A194B" w:rsidP="008A62D1">
      <w:r>
        <w:t>Pro účely tohoto dodatku DPA se „poskytování“ odborných služeb vymezuje na:</w:t>
      </w:r>
    </w:p>
    <w:p w14:paraId="78178C69" w14:textId="77777777" w:rsidR="006A194B" w:rsidRPr="00FC77AC" w:rsidRDefault="006A194B" w:rsidP="008A62D1">
      <w:pPr>
        <w:pStyle w:val="Bulletlist0"/>
      </w:pPr>
      <w:r>
        <w:t>poskytování odborných služeb, včetně technické podpory, v oblasti plánování, poradenství, vedení, migrace dat, nasazení a vývoje řešení a softwaru;</w:t>
      </w:r>
    </w:p>
    <w:p w14:paraId="3A729F51" w14:textId="77777777" w:rsidR="006A194B" w:rsidRPr="00FC77AC" w:rsidRDefault="006A194B" w:rsidP="008A62D1">
      <w:pPr>
        <w:pStyle w:val="Bulletlist0"/>
      </w:pPr>
      <w:r>
        <w:t>řešení problémů (prevence, zjišťování, šetření, zmírňování a napravování problémů včetně incidentů zabezpečení a problémů identifikovaných v odborných službách nebo příslušných produktech při poskytování odborných služeb) a</w:t>
      </w:r>
    </w:p>
    <w:p w14:paraId="5A56B3FA" w14:textId="77777777" w:rsidR="006A194B" w:rsidRPr="00FC77AC" w:rsidRDefault="006A194B" w:rsidP="008A62D1">
      <w:pPr>
        <w:pStyle w:val="Bulletlist0"/>
      </w:pPr>
      <w:r>
        <w:t>zlepšování poskytování, účinnosti, kvality a bezpečnosti odborných služeb a základního (základních) produktu (produktů) na základě problémů zjištěných při poskytování odborných služeb, včetně odstraňování softwarových závad a zajišťování, aby produkty i služby byly aktuální a funkční.</w:t>
      </w:r>
      <w:r>
        <w:rPr>
          <w:rStyle w:val="eop"/>
          <w:rFonts w:ascii="Calibri" w:eastAsia="Calibri" w:hAnsi="Calibri" w:cs="Calibri"/>
          <w:color w:val="0078D4"/>
          <w:u w:val="single"/>
        </w:rPr>
        <w:t xml:space="preserve"> </w:t>
      </w:r>
    </w:p>
    <w:p w14:paraId="4B435796" w14:textId="77777777" w:rsidR="006A194B" w:rsidRPr="00FC77AC" w:rsidRDefault="006A194B" w:rsidP="008A62D1">
      <w:r>
        <w:t>Poskytování produktů a služeb v každém případě probíhá v souladu s bezpečnostními závazky vyplývajícími z příslušných požadavků na ochranu osobních údajů.</w:t>
      </w:r>
    </w:p>
    <w:p w14:paraId="7183E031" w14:textId="77777777" w:rsidR="006A194B" w:rsidRPr="00FC77AC" w:rsidRDefault="006A194B" w:rsidP="008A62D1">
      <w:r>
        <w:t>Při poskytování produktů a služeb společnost Microsoft nepoužívá ani jinak nezpracovává data, data odborných služeb ani osobní údaje zákazníka pro: (a) profilování uživatelů, (b) inzerce nebo podobné reklamní účely nebo (c) průzkum trhu s cílem vytvářet nové funkce, služby nebo produkty nebo jakékoli jiné účely, v jejichž rámci by zpracování nebylo v souladu s dokumentovanými pokyny zákazníka.</w:t>
      </w:r>
    </w:p>
    <w:p w14:paraId="6B3CBBAC" w14:textId="77777777" w:rsidR="006A194B" w:rsidRPr="00FC77AC" w:rsidRDefault="006A194B" w:rsidP="006A194B">
      <w:pPr>
        <w:pStyle w:val="Heading3"/>
      </w:pPr>
      <w:r>
        <w:t>Zpracování pro obchodní operace související s poskytováním produktů a služeb zákazníkovi</w:t>
      </w:r>
    </w:p>
    <w:p w14:paraId="13F8A9B4" w14:textId="77777777" w:rsidR="006A194B" w:rsidRPr="00FC77AC" w:rsidRDefault="006A194B" w:rsidP="008A62D1">
      <w:r>
        <w:t>Pro účely tohoto dodatku DPA se pojmem „obchodní operace“ rozumí činnosti spojené se zpracováním údajů a povolené zákazníkem v tomto oddílu.</w:t>
      </w:r>
    </w:p>
    <w:p w14:paraId="45930760" w14:textId="77777777" w:rsidR="006A194B" w:rsidRPr="00FC77AC" w:rsidRDefault="006A194B" w:rsidP="008A62D1">
      <w:r>
        <w:t>Zákazník opravňuje společnost Microsoft:</w:t>
      </w:r>
    </w:p>
    <w:p w14:paraId="348ED56D" w14:textId="77777777" w:rsidR="006A194B" w:rsidRPr="00FC77AC" w:rsidRDefault="006A194B" w:rsidP="008A62D1">
      <w:pPr>
        <w:pStyle w:val="Bulletlist0"/>
      </w:pPr>
      <w:r>
        <w:t>vytvářet souhrnné statistické neosobní údaje z údajů obsahujících pseudonymizované identifikátory (např. protokoly využití s jedinečnými pseudonymizovanými identifikátory);</w:t>
      </w:r>
    </w:p>
    <w:p w14:paraId="669E917C" w14:textId="77777777" w:rsidR="006A194B" w:rsidRPr="00FC77AC" w:rsidRDefault="006A194B" w:rsidP="008A62D1">
      <w:pPr>
        <w:pStyle w:val="Bulletlist0"/>
      </w:pPr>
      <w:r>
        <w:t>počítat statistiky týkající se zákaznických dat nebo dat odborných služeb;</w:t>
      </w:r>
    </w:p>
    <w:p w14:paraId="6C40288C" w14:textId="77777777" w:rsidR="006A194B" w:rsidRPr="00FC77AC" w:rsidRDefault="006A194B" w:rsidP="008A62D1">
      <w:r>
        <w:t>v každém případě bez analyzování obsahu zákaznických dat nebo dat odborných služeb či přístupu k nim a pouze k dosažení níže uvedených účelů, vždy v souvislosti s poskytováním produktů a služeb zákazníkovi.</w:t>
      </w:r>
    </w:p>
    <w:p w14:paraId="74606F47" w14:textId="77777777" w:rsidR="006A194B" w:rsidRPr="00FC77AC" w:rsidRDefault="006A194B" w:rsidP="008A62D1">
      <w:r>
        <w:t>Mezi tyto účely patří:</w:t>
      </w:r>
    </w:p>
    <w:p w14:paraId="3299F0B4" w14:textId="77777777" w:rsidR="006A194B" w:rsidRPr="00FC77AC" w:rsidRDefault="006A194B" w:rsidP="008A62D1">
      <w:pPr>
        <w:pStyle w:val="Bulletlist0"/>
      </w:pPr>
      <w:r>
        <w:lastRenderedPageBreak/>
        <w:t xml:space="preserve">fakturace a správa účtů, </w:t>
      </w:r>
    </w:p>
    <w:p w14:paraId="56B3F13F" w14:textId="77777777" w:rsidR="006A194B" w:rsidRPr="00FC77AC" w:rsidRDefault="006A194B" w:rsidP="008A62D1">
      <w:pPr>
        <w:pStyle w:val="Bulletlist0"/>
      </w:pPr>
      <w:r>
        <w:t xml:space="preserve">kompenzace, např. výpočet zaměstnaneckých provizí a pobídek pro partnery, </w:t>
      </w:r>
    </w:p>
    <w:p w14:paraId="503ADF25" w14:textId="77777777" w:rsidR="006A194B" w:rsidRPr="00FC77AC" w:rsidRDefault="006A194B" w:rsidP="008A62D1">
      <w:pPr>
        <w:pStyle w:val="Bulletlist0"/>
      </w:pPr>
      <w:r>
        <w:t xml:space="preserve">interní vykazování a modelování obchodních procesů, např. prognózy, zisk, plánování kapacity a produktová strategie, </w:t>
      </w:r>
    </w:p>
    <w:p w14:paraId="7D8F5F6F" w14:textId="77777777" w:rsidR="006A194B" w:rsidRPr="00FC77AC" w:rsidRDefault="006A194B" w:rsidP="008A62D1">
      <w:pPr>
        <w:pStyle w:val="Bulletlist0"/>
      </w:pPr>
      <w:r>
        <w:t>finanční vykazování.</w:t>
      </w:r>
    </w:p>
    <w:p w14:paraId="004D3318" w14:textId="77777777" w:rsidR="006A194B" w:rsidRPr="00FC77AC" w:rsidRDefault="006A194B" w:rsidP="008A62D1">
      <w:bookmarkStart w:id="66" w:name="_Hlk24466161"/>
      <w:r>
        <w:t>Při zpracovávání dat pro tyto obchodní operace bude společnost Microsoft uplatňovat zásady minimalizace údajů a nebude data, data obchodních služeb ani osobní údaje zákazníka využívat ani jinak zpracovávat pro následující účely: (a) profilování uživatelů, (b) inzerce nebo podobné komerční účely nebo (c) jakýkoli jiný účel mimo těch uvedených v tomto oddílu. Stejně jako veškeré zpracovávání dat podle tohoto dodatku DPA i zpracování pro obchodní operace zůstane vázáno závazky důvěrnosti a ujednáními v Předávání zpracovaných dat společnosti Microsoft.</w:t>
      </w:r>
      <w:bookmarkEnd w:id="66"/>
    </w:p>
    <w:p w14:paraId="2CADC64F" w14:textId="77777777" w:rsidR="006A194B" w:rsidRPr="00FC77AC" w:rsidRDefault="006A194B" w:rsidP="006A194B">
      <w:pPr>
        <w:pStyle w:val="Heading2"/>
      </w:pPr>
      <w:bookmarkStart w:id="67" w:name="_Toc507768551"/>
      <w:bookmarkStart w:id="68" w:name="_Toc8395011"/>
      <w:bookmarkStart w:id="69" w:name="_Toc26972840"/>
      <w:bookmarkStart w:id="70" w:name="_Toc42764837"/>
      <w:bookmarkStart w:id="71" w:name="_Toc155361646"/>
      <w:bookmarkStart w:id="72" w:name="_Toc206678671"/>
      <w:r>
        <w:t>Předávání zpracovaných dat</w:t>
      </w:r>
      <w:bookmarkEnd w:id="67"/>
      <w:bookmarkEnd w:id="68"/>
      <w:bookmarkEnd w:id="69"/>
      <w:bookmarkEnd w:id="70"/>
      <w:bookmarkEnd w:id="71"/>
      <w:bookmarkEnd w:id="72"/>
    </w:p>
    <w:p w14:paraId="219D8D15" w14:textId="77777777" w:rsidR="006A194B" w:rsidRPr="006366A8" w:rsidRDefault="006A194B" w:rsidP="008A62D1">
      <w:r>
        <w:t xml:space="preserve">Společnost Microsoft nebude sdělovat zpracovávaná data ani k nim poskytovat přístup s výjimkou následujících případů: (1) pokud o to požádá zákazník; (2) dle způsobů popsaných v tomto dodatku DPA; nebo (3) podle požadavků zákona. Pro účely tohoto oddílu pojem „zpracovávaná data“ označuje: (a) data zákazníka; (b) data odborných služeb; (c) osobní údaje; a (d) jakákoli jiná data zpracovávaná společností Microsoft v souvislosti s produkty a službami, která představují důvěrné informace zákazníka dle smlouvy se zákazníkem. Veškeré zpracovávání zpracovávaných dat podléhá povinnostem zachování důvěrnosti společnosti Microsoft dle smlouvy se zákazníkem. </w:t>
      </w:r>
    </w:p>
    <w:p w14:paraId="343A3253" w14:textId="77777777" w:rsidR="006A194B" w:rsidRPr="006366A8" w:rsidRDefault="006A194B" w:rsidP="008A62D1">
      <w:r>
        <w:rPr>
          <w:szCs w:val="18"/>
        </w:rPr>
        <w:t>Společnost Microsoft zpřístupní zpracovávaná data nebo k nim poskytne přístup donucovacím orgánům pouze v případech, kdy je tak povinna učinit dle zákona. Pokud se na společnost Microsoft obrátí donucovací orgán a požádá o zpracovávaná data, společnost Microsoft se požadavek na vymáhání práva pokusí přesměrovat přímo na zákazníka. Pokud bude společnost Microsoft nucena sdělit zpracovávaná data odborných služeb nebo k nim umožnit přístup donucovacím orgánům, o takovém sdělení nebo poskytnutí přístupu zákazníka ihned informuje a poskytne mu kopii tohoto požadavku, není-li takové upozornění v rozporu se zákonem.</w:t>
      </w:r>
    </w:p>
    <w:p w14:paraId="37A96FDF" w14:textId="77777777" w:rsidR="006A194B" w:rsidRDefault="006A194B" w:rsidP="008A62D1">
      <w:r>
        <w:t>Po přijetí jiného požadavku třetí strany na zpracovávaná data společnost Microsoft zákazníka ihned informuje, není-li takové upozornění v rozporu se zákonem. Společnost Microsoft požadavek zamítne, pokud zákony nenařizují, aby mu vyhověla. Pokud je požadavek platný, společnost Microsoft se pokusí třetí stranu požádat, aby si data vyžádala přímo od zákazníka.</w:t>
      </w:r>
    </w:p>
    <w:p w14:paraId="7A35900E" w14:textId="77777777" w:rsidR="006A194B" w:rsidRPr="006366A8" w:rsidRDefault="006A194B" w:rsidP="008A62D1">
      <w:r>
        <w:t xml:space="preserve">Společnost Microsoft bude moct sdělovat zpracovaná data nebo k nim poskytovat přístup pouze v souladu s požadavky zákona, a to za předpokladu, že právní předpisy a postupy respektují podstatu </w:t>
      </w:r>
      <w:r>
        <w:lastRenderedPageBreak/>
        <w:t>základních práv a svobod a nepřekračují to, co je v demokratické společnosti nezbytné a přiměřené k zajištění jednoho z cílů uvedených v čl. 23 odst. 1 nařízení GDPR.</w:t>
      </w:r>
    </w:p>
    <w:p w14:paraId="73E46550" w14:textId="77777777" w:rsidR="006A194B" w:rsidRPr="006366A8" w:rsidRDefault="006A194B" w:rsidP="008A62D1">
      <w:r>
        <w:t xml:space="preserve">Společnost Microsoft neposkytne žádné třetí straně: (a) přímý, nepřímý, všeobecný ani volný přístup k zpracovávaným datům; (b) šifrovací klíče používané k zabezpečení zpracovávaných dat nebo možnost toto šifrování porušit; ani (c) přístup k zpracovávaným datům, pokud společnost Microsoft ví, že třetí strana zamýšlí data použít pro účely jiné než uvedené v požadavku třetí strany. </w:t>
      </w:r>
    </w:p>
    <w:p w14:paraId="1C0FB490" w14:textId="77777777" w:rsidR="006A194B" w:rsidRPr="006366A8" w:rsidRDefault="006A194B" w:rsidP="008A62D1">
      <w:r>
        <w:t xml:space="preserve">V této souvislosti může společnost Microsoft poskytnout zákazníkovi základní kontaktní údaje třetí strany. </w:t>
      </w:r>
    </w:p>
    <w:p w14:paraId="218EAD97" w14:textId="77777777" w:rsidR="006A194B" w:rsidRPr="00FC77AC" w:rsidRDefault="006A194B" w:rsidP="006A194B">
      <w:pPr>
        <w:pStyle w:val="Heading2"/>
      </w:pPr>
      <w:bookmarkStart w:id="73" w:name="_Toc6563801"/>
      <w:bookmarkStart w:id="74" w:name="_Toc21617019"/>
      <w:bookmarkStart w:id="75" w:name="_Toc26972841"/>
      <w:bookmarkStart w:id="76" w:name="_Toc155361647"/>
      <w:bookmarkStart w:id="77" w:name="_Toc206678672"/>
      <w:r>
        <w:t>Zpracování osobních údajů; GDPR</w:t>
      </w:r>
      <w:bookmarkEnd w:id="58"/>
      <w:bookmarkEnd w:id="59"/>
      <w:bookmarkEnd w:id="73"/>
      <w:bookmarkEnd w:id="74"/>
      <w:bookmarkEnd w:id="75"/>
      <w:bookmarkEnd w:id="76"/>
      <w:bookmarkEnd w:id="77"/>
    </w:p>
    <w:p w14:paraId="79A632F3" w14:textId="77777777" w:rsidR="006A194B" w:rsidRPr="00FC77AC" w:rsidRDefault="006A194B" w:rsidP="008A62D1">
      <w:bookmarkStart w:id="78" w:name="_Toc489605577"/>
      <w:r>
        <w:t>Veškeré osobní údaje zpracovávané společností Microsoft v souvislosti s poskytováním produktů a služeb jsou získávány jako součást (a) dat zákazníků, (b) dat odborných služeb nebo (c) dat generovaných, odvozených nebo shromážděných společností Microsoft, včetně dat odeslaných společnosti Microsoft v důsledku používání funkcí založených na službách zákazníkem nebo získaných společností Microsoft z lokálně nainstalovaného softwaru. Osobní údaje poskytnuté společnosti Microsoft zákazníkem či jménem zákazníka během užívání online služby jsou rovněž daty zákazníka. Osobní údaje poskytnuté společnosti Microsoft zákazníkem nebo jeho jménem při využívání odborných služeb jsou rovněž daty odborných služeb. Pseudonymizované identifikátory mohou být zahrnuty v datech zpracovávaných společností Microsoft v souvislosti s poskytováním produktů a jsou rovněž osobními údaji. Osobní údaje zahrnují veškeré osobní údaje, které byly pseudonymizovány nebo zbaveny identifikačních údajů, avšak nebyly neanonymizovány, a osobní údaje odvozené z jiných osobních údajů.</w:t>
      </w:r>
    </w:p>
    <w:p w14:paraId="77FD7DD9" w14:textId="77777777" w:rsidR="006A194B" w:rsidRDefault="006A194B" w:rsidP="008A62D1">
      <w:r>
        <w:t>V </w:t>
      </w:r>
      <w:proofErr w:type="spellStart"/>
      <w:r>
        <w:t>té</w:t>
      </w:r>
      <w:proofErr w:type="spellEnd"/>
      <w:r>
        <w:t xml:space="preserve"> </w:t>
      </w:r>
      <w:proofErr w:type="spellStart"/>
      <w:r>
        <w:t>míře</w:t>
      </w:r>
      <w:proofErr w:type="spellEnd"/>
      <w:r>
        <w:t>, v </w:t>
      </w:r>
      <w:proofErr w:type="spellStart"/>
      <w:r>
        <w:t>níž</w:t>
      </w:r>
      <w:proofErr w:type="spellEnd"/>
      <w:r>
        <w:t xml:space="preserve"> je </w:t>
      </w:r>
      <w:proofErr w:type="spellStart"/>
      <w:r>
        <w:t>společnost</w:t>
      </w:r>
      <w:proofErr w:type="spellEnd"/>
      <w:r>
        <w:t xml:space="preserve"> Microsoft </w:t>
      </w:r>
      <w:proofErr w:type="spellStart"/>
      <w:r>
        <w:t>zpracovatelem</w:t>
      </w:r>
      <w:proofErr w:type="spellEnd"/>
      <w:r>
        <w:t xml:space="preserve"> </w:t>
      </w:r>
      <w:proofErr w:type="spellStart"/>
      <w:r>
        <w:t>nebo</w:t>
      </w:r>
      <w:proofErr w:type="spellEnd"/>
      <w:r>
        <w:t xml:space="preserve"> </w:t>
      </w:r>
      <w:proofErr w:type="spellStart"/>
      <w:r>
        <w:t>dílčím</w:t>
      </w:r>
      <w:proofErr w:type="spellEnd"/>
      <w:r>
        <w:t xml:space="preserve"> </w:t>
      </w:r>
      <w:proofErr w:type="spellStart"/>
      <w:r>
        <w:t>zpracovatelem</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chráněných</w:t>
      </w:r>
      <w:proofErr w:type="spellEnd"/>
      <w:r>
        <w:t xml:space="preserve"> </w:t>
      </w:r>
      <w:proofErr w:type="spellStart"/>
      <w:r>
        <w:t>nařízením</w:t>
      </w:r>
      <w:proofErr w:type="spellEnd"/>
      <w:r>
        <w:t xml:space="preserve"> GDPR, </w:t>
      </w:r>
      <w:proofErr w:type="spellStart"/>
      <w:r>
        <w:t>rozhodují</w:t>
      </w:r>
      <w:proofErr w:type="spellEnd"/>
      <w:r>
        <w:t xml:space="preserve"> </w:t>
      </w:r>
      <w:proofErr w:type="spellStart"/>
      <w:r>
        <w:t>podmínky</w:t>
      </w:r>
      <w:proofErr w:type="spellEnd"/>
      <w:r>
        <w:t xml:space="preserve"> </w:t>
      </w:r>
      <w:proofErr w:type="spellStart"/>
      <w:r>
        <w:t>obecného</w:t>
      </w:r>
      <w:proofErr w:type="spellEnd"/>
      <w:r>
        <w:t xml:space="preserve"> </w:t>
      </w:r>
      <w:proofErr w:type="spellStart"/>
      <w:r>
        <w:t>nařízení</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uvedené</w:t>
      </w:r>
      <w:proofErr w:type="spellEnd"/>
      <w:r>
        <w:t xml:space="preserve"> v </w:t>
      </w:r>
      <w:proofErr w:type="spellStart"/>
      <w:r>
        <w:fldChar w:fldCharType="begin"/>
      </w:r>
      <w:r>
        <w:instrText>HYPERLINK \l "Attachment1"</w:instrText>
      </w:r>
      <w:r>
        <w:fldChar w:fldCharType="separate"/>
      </w:r>
      <w:r>
        <w:rPr>
          <w:rStyle w:val="Hyperlink"/>
        </w:rPr>
        <w:t>příloze</w:t>
      </w:r>
      <w:proofErr w:type="spellEnd"/>
      <w:r>
        <w:rPr>
          <w:rStyle w:val="Hyperlink"/>
        </w:rPr>
        <w:t> 1</w:t>
      </w:r>
      <w:r>
        <w:fldChar w:fldCharType="end"/>
      </w:r>
      <w:r>
        <w:t xml:space="preserve">, </w:t>
      </w:r>
      <w:proofErr w:type="spellStart"/>
      <w:r>
        <w:t>přičemž</w:t>
      </w:r>
      <w:proofErr w:type="spellEnd"/>
      <w:r>
        <w:t xml:space="preserve"> </w:t>
      </w:r>
      <w:proofErr w:type="spellStart"/>
      <w:r>
        <w:t>znění</w:t>
      </w:r>
      <w:proofErr w:type="spellEnd"/>
      <w:r>
        <w:t xml:space="preserve"> v </w:t>
      </w:r>
      <w:proofErr w:type="spellStart"/>
      <w:r>
        <w:t>této</w:t>
      </w:r>
      <w:proofErr w:type="spellEnd"/>
      <w:r>
        <w:t xml:space="preserve"> </w:t>
      </w:r>
      <w:proofErr w:type="spellStart"/>
      <w:r>
        <w:t>podkapitole</w:t>
      </w:r>
      <w:proofErr w:type="spellEnd"/>
      <w:r>
        <w:t xml:space="preserve"> („</w:t>
      </w:r>
      <w:proofErr w:type="spellStart"/>
      <w:r>
        <w:t>Zpracování</w:t>
      </w:r>
      <w:proofErr w:type="spellEnd"/>
      <w:r>
        <w:t xml:space="preserve"> </w:t>
      </w:r>
      <w:proofErr w:type="spellStart"/>
      <w:r>
        <w:t>osobních</w:t>
      </w:r>
      <w:proofErr w:type="spellEnd"/>
      <w:r>
        <w:t xml:space="preserve"> </w:t>
      </w:r>
      <w:proofErr w:type="spellStart"/>
      <w:r>
        <w:t>údajů</w:t>
      </w:r>
      <w:proofErr w:type="spellEnd"/>
      <w:r>
        <w:t xml:space="preserve">; GDPR“) </w:t>
      </w:r>
      <w:proofErr w:type="spellStart"/>
      <w:r>
        <w:t>bude</w:t>
      </w:r>
      <w:proofErr w:type="spellEnd"/>
      <w:r>
        <w:t xml:space="preserve"> </w:t>
      </w:r>
      <w:proofErr w:type="spellStart"/>
      <w:r>
        <w:t>považováno</w:t>
      </w:r>
      <w:proofErr w:type="spellEnd"/>
      <w:r>
        <w:t xml:space="preserve"> za </w:t>
      </w:r>
      <w:proofErr w:type="spellStart"/>
      <w:r>
        <w:t>doplňující</w:t>
      </w:r>
      <w:proofErr w:type="spellEnd"/>
      <w:r>
        <w:t>:</w:t>
      </w:r>
    </w:p>
    <w:p w14:paraId="52D1EB7C" w14:textId="77777777" w:rsidR="006A194B" w:rsidRPr="00FC77AC" w:rsidRDefault="006A194B" w:rsidP="006A194B">
      <w:pPr>
        <w:pStyle w:val="Heading3"/>
      </w:pPr>
      <w:bookmarkStart w:id="79" w:name="_Toc26972842"/>
      <w:r>
        <w:t>Role a povinnosti zpracovatele a správce osobních údajů</w:t>
      </w:r>
      <w:bookmarkEnd w:id="79"/>
    </w:p>
    <w:p w14:paraId="5A43E569" w14:textId="77777777" w:rsidR="006A194B" w:rsidRDefault="006A194B" w:rsidP="008A62D1">
      <w:bookmarkStart w:id="80" w:name="_Toc26972843"/>
      <w:bookmarkStart w:id="81" w:name="_Toc26972844"/>
      <w:r>
        <w:t xml:space="preserve">Zákazník a společnost Microsoft se dohodli, že zákazník je správcem osobních údajů a Microsoft je zpracovatelem těchto údajů. Výjimku představují případy, kdy (a) zákazník působí jako zpracovatel osobních údajů, přičemž Microsoft je dalším zpracovatelem, nebo (b) podmínky specifické pro produkt nebo tento dodatek DPA stanovují jinak. V případech, kdy společnost Microsoft jedná jako zpracovatel nebo další zpracovatel osobních údajů, bude zpracovávat osobní údaje pouze na základě dokumentovaných pokynů zákazníka. Zákazník souhlasí, že smlouva se zákazníkem (včetně podmínek </w:t>
      </w:r>
      <w:r>
        <w:lastRenderedPageBreak/>
        <w:t xml:space="preserve">dodatku DPA a jakýchkoli příslušných aktualizací) spolu s dokumentací produktu a užíváním a konfigurací funkcí v produktech zákazníkem představují úplné dokumentované pokyny zákazníka společnosti Microsoft ohledně zpracovávání osobních údajů nebo dokumentace k odborným službám a používání odborných služeb zákazníkem. Informace o používání a konfiguraci produktů jsou k dispozici na adrese </w:t>
      </w:r>
      <w:hyperlink r:id="rId12" w:history="1">
        <w:r>
          <w:rPr>
            <w:rStyle w:val="Hyperlink"/>
          </w:rPr>
          <w:t>https://docs.microsoft.com</w:t>
        </w:r>
      </w:hyperlink>
      <w:r>
        <w:t xml:space="preserve"> (nebo nástupnickém webu) nebo v jiné smlouvě, které je tento dodatek DPA nedílnou součástí. Jakékoli další nebo alternativní pokyny musí být dohodnuty v souladu s procesem doplnění smlouvy zákazníka. V každém případě, kdy se uplatňuje GDPR a kdy je zákazník zpracovatelem, zaručuje zákazník společnosti Microsoft, že pokyny zákazníka včetně pověření společnosti Microsoft rolí zpracovatele nebo dalšího zpracovatele, byly schváleny příslušným správcem. </w:t>
      </w:r>
    </w:p>
    <w:bookmarkEnd w:id="80"/>
    <w:p w14:paraId="79C4E686" w14:textId="77777777" w:rsidR="006A194B" w:rsidRPr="00FC77AC" w:rsidRDefault="006A194B" w:rsidP="008A62D1">
      <w:r>
        <w:t>V té míře, v níž společnost Microsoft používá nebo jinak zpracovává osobní údaje chráněné nařízením GDPR ve spojení s legitimními obchodními operacemi společnosti Microsoft, které se týkají poskytování produktů a služeb zákazníkovi, bude společnost Microsoft při takovém používání plnit povinnosti nezávislého správce údajů dle nařízení GDPR. Společnost Microsoft přebírá dodatečné povinnosti správce údajů podle nařízení GDPR za takové zpracování k těmto účelům: (a) zaručení jednání v souladu s požadavky předpisů v rozsahu vyžadovaném dle nařízení GDPR; a (b) poskytnutí vyšší transparentnosti zákazníkům a potvrzení zodpovědnosti společnosti Microsoft za takové zpracování. Společnost Microsoft využívá bezpečnostní opatření, jejichž cílem je chránit zpracovávaná zákaznická data, data odborných služeb a osobní údaje, včetně těch, které byly uvedeny v tomto dodatku DPA a v článku 6(4) nařízení GDPR. Pokud jde o zpracování osobních údajů podle tohoto odstavce, přijímá společnost Microsoft závazky stanovené v části Dodatečné záruky; pro tyto účely (i) je sdělení osobních údajů společností Microsoft, jak se popisuje v části Dodatečné záruky, převedených v souvislosti s obchodními operacemi společnosti Microsoft, považováno za „relevantní sdělení“ a (ii) závazky části Dodatečné záruky se vztahují i na takové osobní údaje.</w:t>
      </w:r>
      <w:bookmarkEnd w:id="81"/>
    </w:p>
    <w:p w14:paraId="11CCACC7" w14:textId="77777777" w:rsidR="006A194B" w:rsidRPr="00FC77AC" w:rsidRDefault="006A194B" w:rsidP="006A194B">
      <w:pPr>
        <w:pStyle w:val="Heading3"/>
      </w:pPr>
      <w:bookmarkStart w:id="82" w:name="_Toc26972845"/>
      <w:r>
        <w:t>Podrobnosti zpracování</w:t>
      </w:r>
      <w:bookmarkEnd w:id="82"/>
    </w:p>
    <w:p w14:paraId="740CF8C6" w14:textId="77777777" w:rsidR="006A194B" w:rsidRPr="00FC77AC" w:rsidRDefault="006A194B" w:rsidP="008A62D1">
      <w:bookmarkStart w:id="83" w:name="_Toc26972846"/>
      <w:bookmarkStart w:id="84" w:name="_Hlk22881260"/>
      <w:r>
        <w:t>Strany berou na vědomí a souhlasí, že:</w:t>
      </w:r>
      <w:bookmarkEnd w:id="83"/>
    </w:p>
    <w:p w14:paraId="30B0C3C2" w14:textId="77777777" w:rsidR="006A194B" w:rsidRPr="00FC77AC" w:rsidRDefault="006A194B" w:rsidP="0022329C">
      <w:pPr>
        <w:pStyle w:val="Bulletlist0"/>
      </w:pPr>
      <w:r>
        <w:rPr>
          <w:rFonts w:eastAsia="Calibri"/>
          <w:b/>
          <w:bCs/>
        </w:rPr>
        <w:t>Předmět.</w:t>
      </w:r>
      <w:r>
        <w:rPr>
          <w:rFonts w:eastAsia="Calibri"/>
        </w:rPr>
        <w:t xml:space="preserve"> </w:t>
      </w:r>
      <w:r>
        <w:t xml:space="preserve">Předmět zpracování je omezen na osobní údaje v rozsahu </w:t>
      </w:r>
      <w:r>
        <w:rPr>
          <w:rFonts w:eastAsia="Calibri"/>
        </w:rPr>
        <w:t xml:space="preserve">oddílu „Povaha zpracování; vlastnictví“ uvedeném výše v tomto dodatku DPA a nařízení </w:t>
      </w:r>
      <w:r>
        <w:t>GDPR</w:t>
      </w:r>
      <w:r>
        <w:rPr>
          <w:rFonts w:eastAsia="Calibri"/>
        </w:rPr>
        <w:t>.</w:t>
      </w:r>
    </w:p>
    <w:p w14:paraId="0852BED3" w14:textId="77777777" w:rsidR="006A194B" w:rsidRPr="00FC77AC" w:rsidRDefault="006A194B" w:rsidP="0022329C">
      <w:pPr>
        <w:pStyle w:val="Bulletlist0"/>
      </w:pPr>
      <w:r>
        <w:rPr>
          <w:rFonts w:eastAsia="Calibri"/>
          <w:b/>
          <w:bCs/>
        </w:rPr>
        <w:t>Doba trvání zpracování dat.</w:t>
      </w:r>
      <w:r>
        <w:rPr>
          <w:rFonts w:eastAsia="Calibri"/>
        </w:rPr>
        <w:t xml:space="preserve"> </w:t>
      </w:r>
      <w:r>
        <w:t>Doba trvání zpracování musí odpovídat pokynům zákazníka a podmínkám dodatku DPA</w:t>
      </w:r>
      <w:r>
        <w:rPr>
          <w:rFonts w:eastAsia="Calibri"/>
        </w:rPr>
        <w:t>.</w:t>
      </w:r>
    </w:p>
    <w:p w14:paraId="696F53DB" w14:textId="77777777" w:rsidR="006A194B" w:rsidRPr="006257E8" w:rsidRDefault="006A194B" w:rsidP="0022329C">
      <w:pPr>
        <w:pStyle w:val="Bulletlist0"/>
      </w:pPr>
      <w:r>
        <w:rPr>
          <w:rFonts w:eastAsia="Calibri"/>
          <w:b/>
        </w:rPr>
        <w:t>Povaha a účel zpracování.</w:t>
      </w:r>
      <w:r>
        <w:rPr>
          <w:rFonts w:eastAsia="Calibri"/>
        </w:rPr>
        <w:t xml:space="preserve"> </w:t>
      </w:r>
      <w:r>
        <w:t>Povahou a účelem zpracování musí být poskytování produktů a služeb v souladu se smlouvou se zákazníkem</w:t>
      </w:r>
      <w:r>
        <w:rPr>
          <w:rFonts w:eastAsia="Calibri"/>
        </w:rPr>
        <w:t xml:space="preserve"> a pro účely obchodních operací souvisejících </w:t>
      </w:r>
      <w:r>
        <w:rPr>
          <w:rFonts w:eastAsia="Calibri"/>
        </w:rPr>
        <w:lastRenderedPageBreak/>
        <w:t>s poskytováním produktů a služeb zákazníkovi (jak je podrobně popsáno ve výše uvedeném oddílu „Povaha zpracování údajů; vlastnictví“ tohoto dodatku DPA.)</w:t>
      </w:r>
    </w:p>
    <w:p w14:paraId="6EF0E307" w14:textId="77777777" w:rsidR="006A194B" w:rsidRPr="00FC77AC" w:rsidRDefault="006A194B" w:rsidP="0022329C">
      <w:pPr>
        <w:pStyle w:val="Bulletlist0"/>
      </w:pPr>
      <w:r>
        <w:rPr>
          <w:rFonts w:eastAsia="Calibri"/>
          <w:b/>
          <w:bCs/>
        </w:rPr>
        <w:t>Kategorie údajů.</w:t>
      </w:r>
      <w:r>
        <w:rPr>
          <w:rFonts w:eastAsia="Calibri"/>
        </w:rPr>
        <w:t xml:space="preserve"> </w:t>
      </w:r>
      <w:r>
        <w:t>Mezi typy osobních údajů zpracovávaných společností Microsoft při poskytování produktů a služeb patří</w:t>
      </w:r>
      <w:r>
        <w:rPr>
          <w:rFonts w:eastAsia="Calibri"/>
        </w:rPr>
        <w:t>: (i) Osobní údaje, které se zákazník rozhodne zahrnout do zákaznických dat a dat odborných služeb; a (ii)</w:t>
      </w:r>
      <w:r>
        <w:t xml:space="preserve"> ty, které jsou výslovně uvedeny v článku 4 nařízení GDPR</w:t>
      </w:r>
      <w:r>
        <w:rPr>
          <w:rFonts w:eastAsia="Calibri"/>
        </w:rPr>
        <w:t xml:space="preserve"> a které mohou být generovány, odvozeny nebo shromažďovány společností Microsoft, včetně údajů zaslaných společnosti Microsoft v důsledku používání funkcí založených na službách zákazníkem nebo získaných společností Microsoft z lokálně nainstalovaného softwaru. Typy osobních údajů, které se zákazník rozhodne zahrnout do zákaznických dat a dat odborných služeb, mohou patřit do kategorií osobních údajů uvedených v záznamech vedených zákazníkem jednajícím jako správce dle článku 30 nařízení GDPR, včetně kategorií osobních údajů uvedených v </w:t>
      </w:r>
      <w:r>
        <w:t>příloze B</w:t>
      </w:r>
      <w:r>
        <w:rPr>
          <w:rFonts w:eastAsia="Calibri"/>
        </w:rPr>
        <w:t xml:space="preserve">. </w:t>
      </w:r>
    </w:p>
    <w:p w14:paraId="2A428805" w14:textId="77777777" w:rsidR="006A194B" w:rsidRPr="00FC77AC" w:rsidRDefault="006A194B" w:rsidP="0022329C">
      <w:pPr>
        <w:pStyle w:val="Bulletlist0"/>
      </w:pPr>
      <w:r>
        <w:rPr>
          <w:rFonts w:eastAsia="Calibri"/>
          <w:b/>
          <w:bCs/>
        </w:rPr>
        <w:t>Subjekty údajů.</w:t>
      </w:r>
      <w:r>
        <w:rPr>
          <w:rFonts w:eastAsia="Calibri"/>
        </w:rPr>
        <w:t xml:space="preserve"> </w:t>
      </w:r>
      <w:r>
        <w:t>Kategorie subjektů údajů jsou představitelé a koncoví uživatelé zákazníka, například jeho zaměstnanci, dodavatelé, spolupracovníci a zákazníci</w:t>
      </w:r>
      <w:r>
        <w:rPr>
          <w:rFonts w:eastAsia="Calibri"/>
        </w:rPr>
        <w:t>, a mohou zahrnovat jakékoli jiné kategorie subjektů údajů uvedených v záznamech vedených zákazníkem jednajícím jako správce dle článku 30 nařízení GDPR, včetně kategorií osobních údajů uvedených v </w:t>
      </w:r>
      <w:r>
        <w:t>příloze B</w:t>
      </w:r>
      <w:r>
        <w:rPr>
          <w:rFonts w:eastAsia="Calibri"/>
        </w:rPr>
        <w:t>.</w:t>
      </w:r>
    </w:p>
    <w:p w14:paraId="5568E0B0" w14:textId="77777777" w:rsidR="006A194B" w:rsidRPr="00FC77AC" w:rsidRDefault="006A194B" w:rsidP="006A194B">
      <w:pPr>
        <w:pStyle w:val="Heading3"/>
      </w:pPr>
      <w:bookmarkStart w:id="85" w:name="_Toc26972847"/>
      <w:bookmarkEnd w:id="84"/>
      <w:r>
        <w:t>Práva subjektů údajů; pomoc se žádostmi</w:t>
      </w:r>
      <w:bookmarkEnd w:id="85"/>
    </w:p>
    <w:p w14:paraId="3380949C" w14:textId="77777777" w:rsidR="006A194B" w:rsidRPr="00FC77AC" w:rsidRDefault="006A194B" w:rsidP="0022329C">
      <w:r>
        <w:t>Společnost Microsoft zákazníkovi zpřístupní osobní údaje jeho subjektů údajů a umožní mu plnit žádosti subjektů údajů o uplatnění jejich práv vyplývajících z obecného nařízení o ochraně osobních údajů, a to způsobem odpovídajícím funkcionalitám produktů a služeb a roli společnosti Microsoft jako zpracovatele. Pokud společnost Microsoft obdrží žádost od subjektu údajů zákazníka o uplatnění jednoho nebo více svých práv v rámci obecného nařízení o zpracování osobních údajů v souvislosti s produkty a službami, u nichž je společnost Microsoft zpracovatelem nebo dílčím zpracovatelem údajů, přesměruje subjekt údajů tak, aby žádost směroval přímo na zákazníka. Zákazník ponese odpovědnost za veškeré takovéto žádosti včetně (podle potřeby) použití funkcí produktů a služeb. Společnost Microsoft vyhoví přiměřeným žádostem zákazníka, aby mu napomáhala při odpovídání na takové žádosti subjektu údajů.</w:t>
      </w:r>
    </w:p>
    <w:p w14:paraId="66D1E1E3" w14:textId="77777777" w:rsidR="006A194B" w:rsidRPr="00FC77AC" w:rsidRDefault="006A194B" w:rsidP="006A194B">
      <w:pPr>
        <w:pStyle w:val="Heading3"/>
      </w:pPr>
      <w:bookmarkStart w:id="86" w:name="_Toc26972848"/>
      <w:r>
        <w:t>Záznamy o činnostech zpracování</w:t>
      </w:r>
      <w:bookmarkEnd w:id="86"/>
    </w:p>
    <w:p w14:paraId="1CD3AAAB" w14:textId="77777777" w:rsidR="006A194B" w:rsidRPr="00FC77AC" w:rsidRDefault="006A194B" w:rsidP="0022329C">
      <w:r>
        <w:t>V rozsahu, ve kterém nařízení GDPR od společnosti Microsoft vyžaduje shromažďování a uchovávání záznamů o určitých informacích souvisejících se zákazníkem zákazník na vyžádání příslušné informace poskytne společnosti Microsoft a bude zajišťovat jejich přesnost a aktuálnost. V situacích stanovených nařízením GDPR může společnost Microsoft příslušné informace zpřístupnit dozorovému úřadu.</w:t>
      </w:r>
    </w:p>
    <w:p w14:paraId="7F47167E" w14:textId="77777777" w:rsidR="006A194B" w:rsidRPr="005C6495" w:rsidRDefault="006A194B" w:rsidP="006A194B">
      <w:pPr>
        <w:pStyle w:val="Heading2"/>
        <w:rPr>
          <w:lang w:val="pl-PL"/>
        </w:rPr>
      </w:pPr>
      <w:bookmarkStart w:id="87" w:name="_Toc507768553"/>
      <w:bookmarkStart w:id="88" w:name="_Toc8395013"/>
      <w:bookmarkStart w:id="89" w:name="_Toc6563802"/>
      <w:bookmarkStart w:id="90" w:name="_Toc21617020"/>
      <w:bookmarkStart w:id="91" w:name="_Toc26972849"/>
      <w:bookmarkStart w:id="92" w:name="_Toc155361648"/>
      <w:bookmarkStart w:id="93" w:name="_Toc206678673"/>
      <w:bookmarkEnd w:id="78"/>
      <w:proofErr w:type="spellStart"/>
      <w:r w:rsidRPr="005C6495">
        <w:rPr>
          <w:lang w:val="pl-PL"/>
        </w:rPr>
        <w:lastRenderedPageBreak/>
        <w:t>Zabezpečení</w:t>
      </w:r>
      <w:proofErr w:type="spellEnd"/>
      <w:r w:rsidRPr="005C6495">
        <w:rPr>
          <w:lang w:val="pl-PL"/>
        </w:rPr>
        <w:t xml:space="preserve"> dat</w:t>
      </w:r>
      <w:bookmarkEnd w:id="87"/>
      <w:bookmarkEnd w:id="88"/>
      <w:bookmarkEnd w:id="89"/>
      <w:bookmarkEnd w:id="90"/>
      <w:bookmarkEnd w:id="91"/>
      <w:bookmarkEnd w:id="92"/>
      <w:bookmarkEnd w:id="93"/>
    </w:p>
    <w:p w14:paraId="6536DEB3" w14:textId="77777777" w:rsidR="006A194B" w:rsidRPr="005C6495" w:rsidRDefault="006A194B" w:rsidP="006A194B">
      <w:pPr>
        <w:pStyle w:val="Heading3"/>
        <w:rPr>
          <w:lang w:val="pl-PL"/>
        </w:rPr>
      </w:pPr>
      <w:bookmarkStart w:id="94" w:name="_Toc26972850"/>
      <w:proofErr w:type="spellStart"/>
      <w:r w:rsidRPr="005C6495">
        <w:rPr>
          <w:lang w:val="pl-PL"/>
        </w:rPr>
        <w:t>Postupy</w:t>
      </w:r>
      <w:proofErr w:type="spellEnd"/>
      <w:r w:rsidRPr="005C6495">
        <w:rPr>
          <w:lang w:val="pl-PL"/>
        </w:rPr>
        <w:t xml:space="preserve"> a </w:t>
      </w:r>
      <w:proofErr w:type="spellStart"/>
      <w:r w:rsidRPr="005C6495">
        <w:rPr>
          <w:lang w:val="pl-PL"/>
        </w:rPr>
        <w:t>zásady</w:t>
      </w:r>
      <w:proofErr w:type="spellEnd"/>
      <w:r w:rsidRPr="005C6495">
        <w:rPr>
          <w:lang w:val="pl-PL"/>
        </w:rPr>
        <w:t xml:space="preserve"> </w:t>
      </w:r>
      <w:proofErr w:type="spellStart"/>
      <w:r w:rsidRPr="005C6495">
        <w:rPr>
          <w:lang w:val="pl-PL"/>
        </w:rPr>
        <w:t>zabezpečení</w:t>
      </w:r>
      <w:bookmarkEnd w:id="94"/>
      <w:proofErr w:type="spellEnd"/>
    </w:p>
    <w:p w14:paraId="050A6DD8" w14:textId="77777777" w:rsidR="006A194B" w:rsidRPr="005C6495" w:rsidRDefault="006A194B" w:rsidP="0022329C">
      <w:pPr>
        <w:rPr>
          <w:lang w:val="pl-PL"/>
        </w:rPr>
      </w:pPr>
      <w:bookmarkStart w:id="95" w:name="_Hlk504328104"/>
      <w:proofErr w:type="spellStart"/>
      <w:r w:rsidRPr="005C6495">
        <w:rPr>
          <w:lang w:val="pl-PL"/>
        </w:rPr>
        <w:t>Společnost</w:t>
      </w:r>
      <w:proofErr w:type="spellEnd"/>
      <w:r w:rsidRPr="005C6495">
        <w:rPr>
          <w:lang w:val="pl-PL"/>
        </w:rPr>
        <w:t xml:space="preserve"> Microsoft implementuje a </w:t>
      </w:r>
      <w:proofErr w:type="spellStart"/>
      <w:r w:rsidRPr="005C6495">
        <w:rPr>
          <w:lang w:val="pl-PL"/>
        </w:rPr>
        <w:t>bude</w:t>
      </w:r>
      <w:proofErr w:type="spellEnd"/>
      <w:r w:rsidRPr="005C6495">
        <w:rPr>
          <w:lang w:val="pl-PL"/>
        </w:rPr>
        <w:t xml:space="preserve"> </w:t>
      </w:r>
      <w:proofErr w:type="spellStart"/>
      <w:r w:rsidRPr="005C6495">
        <w:rPr>
          <w:lang w:val="pl-PL"/>
        </w:rPr>
        <w:t>provozovat</w:t>
      </w:r>
      <w:proofErr w:type="spellEnd"/>
      <w:r w:rsidRPr="005C6495">
        <w:rPr>
          <w:lang w:val="pl-PL"/>
        </w:rPr>
        <w:t xml:space="preserve"> </w:t>
      </w:r>
      <w:proofErr w:type="spellStart"/>
      <w:r w:rsidRPr="005C6495">
        <w:rPr>
          <w:lang w:val="pl-PL"/>
        </w:rPr>
        <w:t>příslušná</w:t>
      </w:r>
      <w:proofErr w:type="spellEnd"/>
      <w:r w:rsidRPr="005C6495">
        <w:rPr>
          <w:lang w:val="pl-PL"/>
        </w:rPr>
        <w:t xml:space="preserve"> </w:t>
      </w:r>
      <w:proofErr w:type="spellStart"/>
      <w:r w:rsidRPr="005C6495">
        <w:rPr>
          <w:lang w:val="pl-PL"/>
        </w:rPr>
        <w:t>technická</w:t>
      </w:r>
      <w:proofErr w:type="spellEnd"/>
      <w:r w:rsidRPr="005C6495">
        <w:rPr>
          <w:lang w:val="pl-PL"/>
        </w:rPr>
        <w:t xml:space="preserve"> a </w:t>
      </w:r>
      <w:proofErr w:type="spellStart"/>
      <w:r w:rsidRPr="005C6495">
        <w:rPr>
          <w:lang w:val="pl-PL"/>
        </w:rPr>
        <w:t>organizační</w:t>
      </w:r>
      <w:proofErr w:type="spellEnd"/>
      <w:r w:rsidRPr="005C6495">
        <w:rPr>
          <w:lang w:val="pl-PL"/>
        </w:rPr>
        <w:t xml:space="preserve"> </w:t>
      </w:r>
      <w:proofErr w:type="spellStart"/>
      <w:r w:rsidRPr="005C6495">
        <w:rPr>
          <w:lang w:val="pl-PL"/>
        </w:rPr>
        <w:t>opatření</w:t>
      </w:r>
      <w:proofErr w:type="spellEnd"/>
      <w:r w:rsidRPr="005C6495">
        <w:rPr>
          <w:lang w:val="pl-PL"/>
        </w:rPr>
        <w:t xml:space="preserve"> </w:t>
      </w:r>
      <w:proofErr w:type="spellStart"/>
      <w:r w:rsidRPr="005C6495">
        <w:rPr>
          <w:lang w:val="pl-PL"/>
        </w:rPr>
        <w:t>určená</w:t>
      </w:r>
      <w:proofErr w:type="spellEnd"/>
      <w:r w:rsidRPr="005C6495">
        <w:rPr>
          <w:lang w:val="pl-PL"/>
        </w:rPr>
        <w:t xml:space="preserve"> k </w:t>
      </w:r>
      <w:proofErr w:type="spellStart"/>
      <w:r w:rsidRPr="005C6495">
        <w:rPr>
          <w:lang w:val="pl-PL"/>
        </w:rPr>
        <w:t>ochraně</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před</w:t>
      </w:r>
      <w:proofErr w:type="spellEnd"/>
      <w:r w:rsidRPr="005C6495">
        <w:rPr>
          <w:lang w:val="pl-PL"/>
        </w:rPr>
        <w:t xml:space="preserve"> </w:t>
      </w:r>
      <w:proofErr w:type="spellStart"/>
      <w:r w:rsidRPr="005C6495">
        <w:rPr>
          <w:lang w:val="pl-PL"/>
        </w:rPr>
        <w:t>náhodným</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nezákonným</w:t>
      </w:r>
      <w:proofErr w:type="spellEnd"/>
      <w:r w:rsidRPr="005C6495">
        <w:rPr>
          <w:lang w:val="pl-PL"/>
        </w:rPr>
        <w:t xml:space="preserve"> </w:t>
      </w:r>
      <w:proofErr w:type="spellStart"/>
      <w:r w:rsidRPr="005C6495">
        <w:rPr>
          <w:lang w:val="pl-PL"/>
        </w:rPr>
        <w:t>zničením</w:t>
      </w:r>
      <w:proofErr w:type="spellEnd"/>
      <w:r w:rsidRPr="005C6495">
        <w:rPr>
          <w:lang w:val="pl-PL"/>
        </w:rPr>
        <w:t xml:space="preserve">, </w:t>
      </w:r>
      <w:proofErr w:type="spellStart"/>
      <w:r w:rsidRPr="005C6495">
        <w:rPr>
          <w:lang w:val="pl-PL"/>
        </w:rPr>
        <w:t>ztrátou</w:t>
      </w:r>
      <w:proofErr w:type="spellEnd"/>
      <w:r w:rsidRPr="005C6495">
        <w:rPr>
          <w:lang w:val="pl-PL"/>
        </w:rPr>
        <w:t xml:space="preserve">, </w:t>
      </w:r>
      <w:proofErr w:type="spellStart"/>
      <w:r w:rsidRPr="005C6495">
        <w:rPr>
          <w:lang w:val="pl-PL"/>
        </w:rPr>
        <w:t>změnou</w:t>
      </w:r>
      <w:proofErr w:type="spellEnd"/>
      <w:r w:rsidRPr="005C6495">
        <w:rPr>
          <w:lang w:val="pl-PL"/>
        </w:rPr>
        <w:t xml:space="preserve">, </w:t>
      </w:r>
      <w:proofErr w:type="spellStart"/>
      <w:r w:rsidRPr="005C6495">
        <w:rPr>
          <w:lang w:val="pl-PL"/>
        </w:rPr>
        <w:t>neautorizovaným</w:t>
      </w:r>
      <w:proofErr w:type="spellEnd"/>
      <w:r w:rsidRPr="005C6495">
        <w:rPr>
          <w:lang w:val="pl-PL"/>
        </w:rPr>
        <w:t xml:space="preserve"> </w:t>
      </w:r>
      <w:proofErr w:type="spellStart"/>
      <w:r w:rsidRPr="005C6495">
        <w:rPr>
          <w:lang w:val="pl-PL"/>
        </w:rPr>
        <w:t>předáním</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zpřístupněním</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jsou</w:t>
      </w:r>
      <w:proofErr w:type="spellEnd"/>
      <w:r w:rsidRPr="005C6495">
        <w:rPr>
          <w:lang w:val="pl-PL"/>
        </w:rPr>
        <w:t xml:space="preserve"> </w:t>
      </w:r>
      <w:proofErr w:type="spellStart"/>
      <w:r w:rsidRPr="005C6495">
        <w:rPr>
          <w:lang w:val="pl-PL"/>
        </w:rPr>
        <w:t>přenášeny</w:t>
      </w:r>
      <w:proofErr w:type="spellEnd"/>
      <w:r w:rsidRPr="005C6495">
        <w:rPr>
          <w:lang w:val="pl-PL"/>
        </w:rPr>
        <w:t xml:space="preserve">, </w:t>
      </w:r>
      <w:proofErr w:type="spellStart"/>
      <w:r w:rsidRPr="005C6495">
        <w:rPr>
          <w:lang w:val="pl-PL"/>
        </w:rPr>
        <w:t>uchovávány</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jinak</w:t>
      </w:r>
      <w:proofErr w:type="spellEnd"/>
      <w:r w:rsidRPr="005C6495">
        <w:rPr>
          <w:lang w:val="pl-PL"/>
        </w:rPr>
        <w:t xml:space="preserve"> </w:t>
      </w:r>
      <w:proofErr w:type="spellStart"/>
      <w:r w:rsidRPr="005C6495">
        <w:rPr>
          <w:lang w:val="pl-PL"/>
        </w:rPr>
        <w:t>zpracovávány</w:t>
      </w:r>
      <w:proofErr w:type="spellEnd"/>
      <w:r w:rsidRPr="005C6495">
        <w:rPr>
          <w:lang w:val="pl-PL"/>
        </w:rPr>
        <w:t xml:space="preserve">. Tato </w:t>
      </w:r>
      <w:proofErr w:type="spellStart"/>
      <w:r w:rsidRPr="005C6495">
        <w:rPr>
          <w:lang w:val="pl-PL"/>
        </w:rPr>
        <w:t>opatření</w:t>
      </w:r>
      <w:proofErr w:type="spellEnd"/>
      <w:r w:rsidRPr="005C6495">
        <w:rPr>
          <w:lang w:val="pl-PL"/>
        </w:rPr>
        <w:t xml:space="preserve"> </w:t>
      </w:r>
      <w:proofErr w:type="spellStart"/>
      <w:r w:rsidRPr="005C6495">
        <w:rPr>
          <w:lang w:val="pl-PL"/>
        </w:rPr>
        <w:t>jsou</w:t>
      </w:r>
      <w:proofErr w:type="spellEnd"/>
      <w:r w:rsidRPr="005C6495">
        <w:rPr>
          <w:lang w:val="pl-PL"/>
        </w:rPr>
        <w:t xml:space="preserve"> </w:t>
      </w:r>
      <w:proofErr w:type="spellStart"/>
      <w:r w:rsidRPr="005C6495">
        <w:rPr>
          <w:lang w:val="pl-PL"/>
        </w:rPr>
        <w:t>určena</w:t>
      </w:r>
      <w:proofErr w:type="spellEnd"/>
      <w:r w:rsidRPr="005C6495">
        <w:rPr>
          <w:lang w:val="pl-PL"/>
        </w:rPr>
        <w:t xml:space="preserve"> </w:t>
      </w:r>
      <w:proofErr w:type="spellStart"/>
      <w:r w:rsidRPr="005C6495">
        <w:rPr>
          <w:lang w:val="pl-PL"/>
        </w:rPr>
        <w:t>Zásadami</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Společnost</w:t>
      </w:r>
      <w:proofErr w:type="spellEnd"/>
      <w:r w:rsidRPr="005C6495">
        <w:rPr>
          <w:lang w:val="pl-PL"/>
        </w:rPr>
        <w:t xml:space="preserve"> Microsoft </w:t>
      </w:r>
      <w:proofErr w:type="spellStart"/>
      <w:r w:rsidRPr="005C6495">
        <w:rPr>
          <w:lang w:val="pl-PL"/>
        </w:rPr>
        <w:t>zpřístupní</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tyto </w:t>
      </w:r>
      <w:proofErr w:type="spellStart"/>
      <w:r w:rsidRPr="005C6495">
        <w:rPr>
          <w:lang w:val="pl-PL"/>
        </w:rPr>
        <w:t>zásady</w:t>
      </w:r>
      <w:proofErr w:type="spellEnd"/>
      <w:r w:rsidRPr="005C6495">
        <w:rPr>
          <w:lang w:val="pl-PL"/>
        </w:rPr>
        <w:t xml:space="preserve"> </w:t>
      </w:r>
      <w:proofErr w:type="spellStart"/>
      <w:r w:rsidRPr="005C6495">
        <w:rPr>
          <w:lang w:val="pl-PL"/>
        </w:rPr>
        <w:t>společně</w:t>
      </w:r>
      <w:proofErr w:type="spellEnd"/>
      <w:r w:rsidRPr="005C6495">
        <w:rPr>
          <w:lang w:val="pl-PL"/>
        </w:rPr>
        <w:t xml:space="preserve"> s </w:t>
      </w:r>
      <w:proofErr w:type="spellStart"/>
      <w:r w:rsidRPr="005C6495">
        <w:rPr>
          <w:lang w:val="pl-PL"/>
        </w:rPr>
        <w:t>dalšími</w:t>
      </w:r>
      <w:proofErr w:type="spellEnd"/>
      <w:r w:rsidRPr="005C6495">
        <w:rPr>
          <w:lang w:val="pl-PL"/>
        </w:rPr>
        <w:t xml:space="preserve"> </w:t>
      </w:r>
      <w:proofErr w:type="spellStart"/>
      <w:r w:rsidRPr="005C6495">
        <w:rPr>
          <w:lang w:val="pl-PL"/>
        </w:rPr>
        <w:t>informacemi</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přiměřeně</w:t>
      </w:r>
      <w:proofErr w:type="spellEnd"/>
      <w:r w:rsidRPr="005C6495">
        <w:rPr>
          <w:lang w:val="pl-PL"/>
        </w:rPr>
        <w:t xml:space="preserve"> </w:t>
      </w:r>
      <w:proofErr w:type="spellStart"/>
      <w:r w:rsidRPr="005C6495">
        <w:rPr>
          <w:lang w:val="pl-PL"/>
        </w:rPr>
        <w:t>vyžadovat</w:t>
      </w:r>
      <w:proofErr w:type="spellEnd"/>
      <w:r w:rsidRPr="005C6495">
        <w:rPr>
          <w:lang w:val="pl-PL"/>
        </w:rPr>
        <w:t xml:space="preserve"> v </w:t>
      </w:r>
      <w:proofErr w:type="spellStart"/>
      <w:r w:rsidRPr="005C6495">
        <w:rPr>
          <w:lang w:val="pl-PL"/>
        </w:rPr>
        <w:t>souvislosti</w:t>
      </w:r>
      <w:proofErr w:type="spellEnd"/>
      <w:r w:rsidRPr="005C6495">
        <w:rPr>
          <w:lang w:val="pl-PL"/>
        </w:rPr>
        <w:t xml:space="preserve"> s </w:t>
      </w:r>
      <w:proofErr w:type="spellStart"/>
      <w:r w:rsidRPr="005C6495">
        <w:rPr>
          <w:lang w:val="pl-PL"/>
        </w:rPr>
        <w:t>postupy</w:t>
      </w:r>
      <w:proofErr w:type="spellEnd"/>
      <w:r w:rsidRPr="005C6495">
        <w:rPr>
          <w:lang w:val="pl-PL"/>
        </w:rPr>
        <w:t xml:space="preserve"> a </w:t>
      </w:r>
      <w:proofErr w:type="spellStart"/>
      <w:r w:rsidRPr="005C6495">
        <w:rPr>
          <w:lang w:val="pl-PL"/>
        </w:rPr>
        <w:t>zásadami</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w:t>
      </w:r>
    </w:p>
    <w:p w14:paraId="7C24B1C2" w14:textId="77777777" w:rsidR="006A194B" w:rsidRPr="005C6495" w:rsidRDefault="006A194B" w:rsidP="0022329C">
      <w:pPr>
        <w:rPr>
          <w:lang w:val="pl-PL"/>
        </w:rPr>
      </w:pPr>
      <w:bookmarkStart w:id="96" w:name="_Toc26972852"/>
      <w:bookmarkEnd w:id="95"/>
      <w:proofErr w:type="spellStart"/>
      <w:r w:rsidRPr="005C6495">
        <w:rPr>
          <w:lang w:val="pl-PL"/>
        </w:rPr>
        <w:t>Dále</w:t>
      </w:r>
      <w:proofErr w:type="spellEnd"/>
      <w:r w:rsidRPr="005C6495">
        <w:rPr>
          <w:lang w:val="pl-PL"/>
        </w:rPr>
        <w:t xml:space="preserve"> </w:t>
      </w:r>
      <w:proofErr w:type="spellStart"/>
      <w:r w:rsidRPr="005C6495">
        <w:rPr>
          <w:lang w:val="pl-PL"/>
        </w:rPr>
        <w:t>musejí</w:t>
      </w:r>
      <w:proofErr w:type="spellEnd"/>
      <w:r w:rsidRPr="005C6495">
        <w:rPr>
          <w:lang w:val="pl-PL"/>
        </w:rPr>
        <w:t xml:space="preserve"> tato </w:t>
      </w:r>
      <w:proofErr w:type="spellStart"/>
      <w:r w:rsidRPr="005C6495">
        <w:rPr>
          <w:lang w:val="pl-PL"/>
        </w:rPr>
        <w:t>opatření</w:t>
      </w:r>
      <w:proofErr w:type="spellEnd"/>
      <w:r w:rsidRPr="005C6495">
        <w:rPr>
          <w:lang w:val="pl-PL"/>
        </w:rPr>
        <w:t xml:space="preserve"> </w:t>
      </w:r>
      <w:proofErr w:type="spellStart"/>
      <w:r w:rsidRPr="005C6495">
        <w:rPr>
          <w:lang w:val="pl-PL"/>
        </w:rPr>
        <w:t>splňovat</w:t>
      </w:r>
      <w:proofErr w:type="spellEnd"/>
      <w:r w:rsidRPr="005C6495">
        <w:rPr>
          <w:lang w:val="pl-PL"/>
        </w:rPr>
        <w:t xml:space="preserve"> </w:t>
      </w:r>
      <w:proofErr w:type="spellStart"/>
      <w:r w:rsidRPr="005C6495">
        <w:rPr>
          <w:lang w:val="pl-PL"/>
        </w:rPr>
        <w:t>požadavky</w:t>
      </w:r>
      <w:proofErr w:type="spellEnd"/>
      <w:r w:rsidRPr="005C6495">
        <w:rPr>
          <w:lang w:val="pl-PL"/>
        </w:rPr>
        <w:t xml:space="preserve"> </w:t>
      </w:r>
      <w:proofErr w:type="spellStart"/>
      <w:r w:rsidRPr="005C6495">
        <w:rPr>
          <w:lang w:val="pl-PL"/>
        </w:rPr>
        <w:t>norem</w:t>
      </w:r>
      <w:proofErr w:type="spellEnd"/>
      <w:r w:rsidRPr="005C6495">
        <w:rPr>
          <w:lang w:val="pl-PL"/>
        </w:rPr>
        <w:t xml:space="preserve"> ISO 27001, ISO 27002 a ISO 27018. </w:t>
      </w:r>
      <w:proofErr w:type="spellStart"/>
      <w:r w:rsidRPr="005C6495">
        <w:rPr>
          <w:lang w:val="pl-PL"/>
        </w:rPr>
        <w:t>Zákazníci</w:t>
      </w:r>
      <w:proofErr w:type="spellEnd"/>
      <w:r w:rsidRPr="005C6495">
        <w:rPr>
          <w:lang w:val="pl-PL"/>
        </w:rPr>
        <w:t xml:space="preserve"> </w:t>
      </w:r>
      <w:proofErr w:type="spellStart"/>
      <w:r w:rsidRPr="005C6495">
        <w:rPr>
          <w:lang w:val="pl-PL"/>
        </w:rPr>
        <w:t>mají</w:t>
      </w:r>
      <w:proofErr w:type="spellEnd"/>
      <w:r w:rsidRPr="005C6495">
        <w:rPr>
          <w:lang w:val="pl-PL"/>
        </w:rPr>
        <w:t xml:space="preserve"> k </w:t>
      </w:r>
      <w:proofErr w:type="spellStart"/>
      <w:r w:rsidRPr="005C6495">
        <w:rPr>
          <w:lang w:val="pl-PL"/>
        </w:rPr>
        <w:t>dispozici</w:t>
      </w:r>
      <w:proofErr w:type="spellEnd"/>
      <w:r w:rsidRPr="005C6495">
        <w:rPr>
          <w:lang w:val="pl-PL"/>
        </w:rPr>
        <w:t xml:space="preserve"> popis </w:t>
      </w:r>
      <w:proofErr w:type="spellStart"/>
      <w:r w:rsidRPr="005C6495">
        <w:rPr>
          <w:lang w:val="pl-PL"/>
        </w:rPr>
        <w:t>bezpečnostních</w:t>
      </w:r>
      <w:proofErr w:type="spellEnd"/>
      <w:r w:rsidRPr="005C6495">
        <w:rPr>
          <w:lang w:val="pl-PL"/>
        </w:rPr>
        <w:t xml:space="preserve"> </w:t>
      </w:r>
      <w:proofErr w:type="spellStart"/>
      <w:r w:rsidRPr="005C6495">
        <w:rPr>
          <w:lang w:val="pl-PL"/>
        </w:rPr>
        <w:t>prvků</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požadavků</w:t>
      </w:r>
      <w:proofErr w:type="spellEnd"/>
      <w:r w:rsidRPr="005C6495">
        <w:rPr>
          <w:lang w:val="pl-PL"/>
        </w:rPr>
        <w:t>.</w:t>
      </w:r>
    </w:p>
    <w:p w14:paraId="26C46BD2" w14:textId="77777777" w:rsidR="006A194B" w:rsidRPr="005C6495" w:rsidRDefault="006A194B" w:rsidP="0022329C">
      <w:pPr>
        <w:rPr>
          <w:lang w:val="pl-PL"/>
        </w:rPr>
      </w:pPr>
      <w:proofErr w:type="spellStart"/>
      <w:r w:rsidRPr="005C6495">
        <w:rPr>
          <w:lang w:val="pl-PL"/>
        </w:rPr>
        <w:t>Každá</w:t>
      </w:r>
      <w:proofErr w:type="spellEnd"/>
      <w:r w:rsidRPr="005C6495">
        <w:rPr>
          <w:lang w:val="pl-PL"/>
        </w:rPr>
        <w:t xml:space="preserve"> </w:t>
      </w:r>
      <w:proofErr w:type="spellStart"/>
      <w:r w:rsidRPr="005C6495">
        <w:rPr>
          <w:lang w:val="pl-PL"/>
        </w:rPr>
        <w:t>klíčová</w:t>
      </w:r>
      <w:proofErr w:type="spellEnd"/>
      <w:r w:rsidRPr="005C6495">
        <w:rPr>
          <w:lang w:val="pl-PL"/>
        </w:rPr>
        <w:t xml:space="preserve"> </w:t>
      </w:r>
      <w:proofErr w:type="spellStart"/>
      <w:r w:rsidRPr="005C6495">
        <w:rPr>
          <w:lang w:val="pl-PL"/>
        </w:rPr>
        <w:t>služba</w:t>
      </w:r>
      <w:proofErr w:type="spellEnd"/>
      <w:r w:rsidRPr="005C6495">
        <w:rPr>
          <w:lang w:val="pl-PL"/>
        </w:rPr>
        <w:t xml:space="preserve"> online </w:t>
      </w:r>
      <w:proofErr w:type="spellStart"/>
      <w:r w:rsidRPr="005C6495">
        <w:rPr>
          <w:lang w:val="pl-PL"/>
        </w:rPr>
        <w:t>se</w:t>
      </w:r>
      <w:proofErr w:type="spellEnd"/>
      <w:r w:rsidRPr="005C6495">
        <w:rPr>
          <w:lang w:val="pl-PL"/>
        </w:rPr>
        <w:t xml:space="preserve"> </w:t>
      </w:r>
      <w:proofErr w:type="spellStart"/>
      <w:r w:rsidRPr="005C6495">
        <w:rPr>
          <w:lang w:val="pl-PL"/>
        </w:rPr>
        <w:t>řídí</w:t>
      </w:r>
      <w:proofErr w:type="spellEnd"/>
      <w:r w:rsidRPr="005C6495">
        <w:rPr>
          <w:lang w:val="pl-PL"/>
        </w:rPr>
        <w:t xml:space="preserve"> </w:t>
      </w:r>
      <w:proofErr w:type="spellStart"/>
      <w:r w:rsidRPr="005C6495">
        <w:rPr>
          <w:lang w:val="pl-PL"/>
        </w:rPr>
        <w:t>také</w:t>
      </w:r>
      <w:proofErr w:type="spellEnd"/>
      <w:r w:rsidRPr="005C6495">
        <w:rPr>
          <w:lang w:val="pl-PL"/>
        </w:rPr>
        <w:t xml:space="preserve"> standardy a </w:t>
      </w:r>
      <w:proofErr w:type="spellStart"/>
      <w:r w:rsidRPr="005C6495">
        <w:rPr>
          <w:lang w:val="pl-PL"/>
        </w:rPr>
        <w:t>rámci</w:t>
      </w:r>
      <w:proofErr w:type="spellEnd"/>
      <w:r w:rsidRPr="005C6495">
        <w:rPr>
          <w:lang w:val="pl-PL"/>
        </w:rPr>
        <w:t xml:space="preserve"> </w:t>
      </w:r>
      <w:proofErr w:type="spellStart"/>
      <w:r w:rsidRPr="005C6495">
        <w:rPr>
          <w:lang w:val="pl-PL"/>
        </w:rPr>
        <w:t>řízení</w:t>
      </w:r>
      <w:proofErr w:type="spellEnd"/>
      <w:r w:rsidRPr="005C6495">
        <w:rPr>
          <w:lang w:val="pl-PL"/>
        </w:rPr>
        <w:t xml:space="preserve"> </w:t>
      </w:r>
      <w:proofErr w:type="spellStart"/>
      <w:r w:rsidRPr="005C6495">
        <w:rPr>
          <w:lang w:val="pl-PL"/>
        </w:rPr>
        <w:t>uvedenými</w:t>
      </w:r>
      <w:proofErr w:type="spellEnd"/>
      <w:r w:rsidRPr="005C6495">
        <w:rPr>
          <w:lang w:val="pl-PL"/>
        </w:rPr>
        <w:t xml:space="preserve"> v </w:t>
      </w:r>
      <w:proofErr w:type="spellStart"/>
      <w:r w:rsidRPr="005C6495">
        <w:rPr>
          <w:lang w:val="pl-PL"/>
        </w:rPr>
        <w:t>tabulce</w:t>
      </w:r>
      <w:proofErr w:type="spellEnd"/>
      <w:r w:rsidRPr="005C6495">
        <w:rPr>
          <w:lang w:val="pl-PL"/>
        </w:rPr>
        <w:t xml:space="preserve"> v </w:t>
      </w:r>
      <w:proofErr w:type="spellStart"/>
      <w:r w:rsidRPr="005C6495">
        <w:rPr>
          <w:lang w:val="pl-PL"/>
        </w:rPr>
        <w:t>podmínkách</w:t>
      </w:r>
      <w:proofErr w:type="spellEnd"/>
      <w:r w:rsidRPr="005C6495">
        <w:rPr>
          <w:lang w:val="pl-PL"/>
        </w:rPr>
        <w:t xml:space="preserve"> pro produkty. </w:t>
      </w:r>
      <w:proofErr w:type="spellStart"/>
      <w:r w:rsidRPr="005C6495">
        <w:rPr>
          <w:lang w:val="pl-PL"/>
        </w:rPr>
        <w:t>Každá</w:t>
      </w:r>
      <w:proofErr w:type="spellEnd"/>
      <w:r w:rsidRPr="005C6495">
        <w:rPr>
          <w:lang w:val="pl-PL"/>
        </w:rPr>
        <w:t xml:space="preserve"> </w:t>
      </w:r>
      <w:proofErr w:type="spellStart"/>
      <w:r w:rsidRPr="005C6495">
        <w:rPr>
          <w:lang w:val="pl-PL"/>
        </w:rPr>
        <w:t>základní</w:t>
      </w:r>
      <w:proofErr w:type="spellEnd"/>
      <w:r w:rsidRPr="005C6495">
        <w:rPr>
          <w:lang w:val="pl-PL"/>
        </w:rPr>
        <w:t xml:space="preserve"> </w:t>
      </w:r>
      <w:proofErr w:type="spellStart"/>
      <w:r w:rsidRPr="005C6495">
        <w:rPr>
          <w:lang w:val="pl-PL"/>
        </w:rPr>
        <w:t>služba</w:t>
      </w:r>
      <w:proofErr w:type="spellEnd"/>
      <w:r w:rsidRPr="005C6495">
        <w:rPr>
          <w:lang w:val="pl-PL"/>
        </w:rPr>
        <w:t xml:space="preserve"> online a </w:t>
      </w:r>
      <w:proofErr w:type="spellStart"/>
      <w:r w:rsidRPr="005C6495">
        <w:rPr>
          <w:lang w:val="pl-PL"/>
        </w:rPr>
        <w:t>odborná</w:t>
      </w:r>
      <w:proofErr w:type="spellEnd"/>
      <w:r w:rsidRPr="005C6495">
        <w:rPr>
          <w:lang w:val="pl-PL"/>
        </w:rPr>
        <w:t xml:space="preserve"> </w:t>
      </w:r>
      <w:proofErr w:type="spellStart"/>
      <w:r w:rsidRPr="005C6495">
        <w:rPr>
          <w:lang w:val="pl-PL"/>
        </w:rPr>
        <w:t>služba</w:t>
      </w:r>
      <w:proofErr w:type="spellEnd"/>
      <w:r w:rsidRPr="005C6495">
        <w:rPr>
          <w:lang w:val="pl-PL"/>
        </w:rPr>
        <w:t xml:space="preserve"> </w:t>
      </w:r>
      <w:proofErr w:type="spellStart"/>
      <w:r w:rsidRPr="005C6495">
        <w:rPr>
          <w:lang w:val="pl-PL"/>
        </w:rPr>
        <w:t>zavádí</w:t>
      </w:r>
      <w:proofErr w:type="spellEnd"/>
      <w:r w:rsidRPr="005C6495">
        <w:rPr>
          <w:lang w:val="pl-PL"/>
        </w:rPr>
        <w:t xml:space="preserve"> a </w:t>
      </w:r>
      <w:proofErr w:type="spellStart"/>
      <w:r w:rsidRPr="005C6495">
        <w:rPr>
          <w:lang w:val="pl-PL"/>
        </w:rPr>
        <w:t>udržuje</w:t>
      </w:r>
      <w:proofErr w:type="spellEnd"/>
      <w:r w:rsidRPr="005C6495">
        <w:rPr>
          <w:lang w:val="pl-PL"/>
        </w:rPr>
        <w:t xml:space="preserve"> </w:t>
      </w:r>
      <w:proofErr w:type="spellStart"/>
      <w:r w:rsidRPr="005C6495">
        <w:rPr>
          <w:lang w:val="pl-PL"/>
        </w:rPr>
        <w:t>bezpečnostní</w:t>
      </w:r>
      <w:proofErr w:type="spellEnd"/>
      <w:r w:rsidRPr="005C6495">
        <w:rPr>
          <w:lang w:val="pl-PL"/>
        </w:rPr>
        <w:t xml:space="preserve"> </w:t>
      </w:r>
      <w:proofErr w:type="spellStart"/>
      <w:r w:rsidRPr="005C6495">
        <w:rPr>
          <w:lang w:val="pl-PL"/>
        </w:rPr>
        <w:t>opatření</w:t>
      </w:r>
      <w:proofErr w:type="spellEnd"/>
      <w:r w:rsidRPr="005C6495">
        <w:rPr>
          <w:lang w:val="pl-PL"/>
        </w:rPr>
        <w:t xml:space="preserve"> </w:t>
      </w:r>
      <w:proofErr w:type="spellStart"/>
      <w:r w:rsidRPr="005C6495">
        <w:rPr>
          <w:lang w:val="pl-PL"/>
        </w:rPr>
        <w:t>uvedená</w:t>
      </w:r>
      <w:proofErr w:type="spellEnd"/>
      <w:r w:rsidRPr="005C6495">
        <w:rPr>
          <w:lang w:val="pl-PL"/>
        </w:rPr>
        <w:t xml:space="preserve"> v </w:t>
      </w:r>
      <w:proofErr w:type="spellStart"/>
      <w:r w:rsidRPr="005C6495">
        <w:rPr>
          <w:lang w:val="pl-PL"/>
        </w:rPr>
        <w:t>příloze</w:t>
      </w:r>
      <w:proofErr w:type="spellEnd"/>
      <w:r w:rsidRPr="005C6495">
        <w:rPr>
          <w:lang w:val="pl-PL"/>
        </w:rPr>
        <w:t xml:space="preserve"> A pro </w:t>
      </w:r>
      <w:proofErr w:type="spellStart"/>
      <w:r w:rsidRPr="005C6495">
        <w:rPr>
          <w:lang w:val="pl-PL"/>
        </w:rPr>
        <w:t>ochranu</w:t>
      </w:r>
      <w:proofErr w:type="spellEnd"/>
      <w:r w:rsidRPr="005C6495">
        <w:rPr>
          <w:lang w:val="pl-PL"/>
        </w:rPr>
        <w:t xml:space="preserve"> dat </w:t>
      </w:r>
      <w:proofErr w:type="spellStart"/>
      <w:r w:rsidRPr="005C6495">
        <w:rPr>
          <w:lang w:val="pl-PL"/>
        </w:rPr>
        <w:t>zákazníka</w:t>
      </w:r>
      <w:proofErr w:type="spellEnd"/>
      <w:r w:rsidRPr="005C6495">
        <w:rPr>
          <w:lang w:val="pl-PL"/>
        </w:rPr>
        <w:t xml:space="preserve"> a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w:t>
      </w:r>
    </w:p>
    <w:p w14:paraId="58691301" w14:textId="77777777" w:rsidR="006A194B" w:rsidRPr="005C6495" w:rsidRDefault="006A194B" w:rsidP="0022329C">
      <w:pPr>
        <w:rPr>
          <w:lang w:val="pl-PL"/>
        </w:rPr>
      </w:pPr>
      <w:bookmarkStart w:id="97" w:name="_Toc26972851"/>
      <w:proofErr w:type="spellStart"/>
      <w:r w:rsidRPr="005C6495">
        <w:rPr>
          <w:lang w:val="pl-PL"/>
        </w:rPr>
        <w:t>Společnost</w:t>
      </w:r>
      <w:proofErr w:type="spellEnd"/>
      <w:r w:rsidRPr="005C6495">
        <w:rPr>
          <w:lang w:val="pl-PL"/>
        </w:rPr>
        <w:t xml:space="preserve"> Microsoft </w:t>
      </w:r>
      <w:proofErr w:type="spellStart"/>
      <w:r w:rsidRPr="005C6495">
        <w:rPr>
          <w:lang w:val="pl-PL"/>
        </w:rPr>
        <w:t>uplatňuje</w:t>
      </w:r>
      <w:proofErr w:type="spellEnd"/>
      <w:r w:rsidRPr="005C6495">
        <w:rPr>
          <w:lang w:val="pl-PL"/>
        </w:rPr>
        <w:t xml:space="preserve"> a </w:t>
      </w:r>
      <w:proofErr w:type="spellStart"/>
      <w:r w:rsidRPr="005C6495">
        <w:rPr>
          <w:lang w:val="pl-PL"/>
        </w:rPr>
        <w:t>udržuje</w:t>
      </w:r>
      <w:proofErr w:type="spellEnd"/>
      <w:r w:rsidRPr="005C6495">
        <w:rPr>
          <w:lang w:val="pl-PL"/>
        </w:rPr>
        <w:t xml:space="preserve"> </w:t>
      </w:r>
      <w:proofErr w:type="spellStart"/>
      <w:r w:rsidRPr="005C6495">
        <w:rPr>
          <w:lang w:val="pl-PL"/>
        </w:rPr>
        <w:t>bezpečnostní</w:t>
      </w:r>
      <w:proofErr w:type="spellEnd"/>
      <w:r w:rsidRPr="005C6495">
        <w:rPr>
          <w:lang w:val="pl-PL"/>
        </w:rPr>
        <w:t xml:space="preserve"> </w:t>
      </w:r>
      <w:proofErr w:type="spellStart"/>
      <w:r w:rsidRPr="005C6495">
        <w:rPr>
          <w:lang w:val="pl-PL"/>
        </w:rPr>
        <w:t>opatření</w:t>
      </w:r>
      <w:proofErr w:type="spellEnd"/>
      <w:r w:rsidRPr="005C6495">
        <w:rPr>
          <w:lang w:val="pl-PL"/>
        </w:rPr>
        <w:t xml:space="preserve"> </w:t>
      </w:r>
      <w:proofErr w:type="spellStart"/>
      <w:r w:rsidRPr="005C6495">
        <w:rPr>
          <w:lang w:val="pl-PL"/>
        </w:rPr>
        <w:t>uvedená</w:t>
      </w:r>
      <w:proofErr w:type="spellEnd"/>
      <w:r w:rsidRPr="005C6495">
        <w:rPr>
          <w:lang w:val="pl-PL"/>
        </w:rPr>
        <w:t xml:space="preserve"> v </w:t>
      </w:r>
      <w:proofErr w:type="spellStart"/>
      <w:r w:rsidRPr="005C6495">
        <w:rPr>
          <w:lang w:val="pl-PL"/>
        </w:rPr>
        <w:t>příloze</w:t>
      </w:r>
      <w:proofErr w:type="spellEnd"/>
      <w:r w:rsidRPr="005C6495">
        <w:rPr>
          <w:lang w:val="pl-PL"/>
        </w:rPr>
        <w:t xml:space="preserve"> II </w:t>
      </w:r>
      <w:proofErr w:type="spellStart"/>
      <w:r w:rsidRPr="005C6495">
        <w:rPr>
          <w:lang w:val="pl-PL"/>
        </w:rPr>
        <w:t>standardních</w:t>
      </w:r>
      <w:proofErr w:type="spellEnd"/>
      <w:r w:rsidRPr="005C6495">
        <w:rPr>
          <w:lang w:val="pl-PL"/>
        </w:rPr>
        <w:t xml:space="preserve"> </w:t>
      </w:r>
      <w:proofErr w:type="spellStart"/>
      <w:r w:rsidRPr="005C6495">
        <w:rPr>
          <w:lang w:val="pl-PL"/>
        </w:rPr>
        <w:t>smluvních</w:t>
      </w:r>
      <w:proofErr w:type="spellEnd"/>
      <w:r w:rsidRPr="005C6495">
        <w:rPr>
          <w:lang w:val="pl-PL"/>
        </w:rPr>
        <w:t xml:space="preserve"> </w:t>
      </w:r>
      <w:proofErr w:type="spellStart"/>
      <w:r w:rsidRPr="005C6495">
        <w:rPr>
          <w:lang w:val="pl-PL"/>
        </w:rPr>
        <w:t>doložek</w:t>
      </w:r>
      <w:proofErr w:type="spellEnd"/>
      <w:r w:rsidRPr="005C6495">
        <w:rPr>
          <w:lang w:val="pl-PL"/>
        </w:rPr>
        <w:t xml:space="preserve"> 2021 pro </w:t>
      </w:r>
      <w:proofErr w:type="spellStart"/>
      <w:r w:rsidRPr="005C6495">
        <w:rPr>
          <w:lang w:val="pl-PL"/>
        </w:rPr>
        <w:t>ochranu</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v </w:t>
      </w:r>
      <w:proofErr w:type="spellStart"/>
      <w:r w:rsidRPr="005C6495">
        <w:rPr>
          <w:lang w:val="pl-PL"/>
        </w:rPr>
        <w:t>rozsahu</w:t>
      </w:r>
      <w:proofErr w:type="spellEnd"/>
      <w:r w:rsidRPr="005C6495">
        <w:rPr>
          <w:lang w:val="pl-PL"/>
        </w:rPr>
        <w:t xml:space="preserve"> </w:t>
      </w:r>
      <w:proofErr w:type="spellStart"/>
      <w:r w:rsidRPr="005C6495">
        <w:rPr>
          <w:lang w:val="pl-PL"/>
        </w:rPr>
        <w:t>působnosti</w:t>
      </w:r>
      <w:proofErr w:type="spellEnd"/>
      <w:r w:rsidRPr="005C6495">
        <w:rPr>
          <w:lang w:val="pl-PL"/>
        </w:rPr>
        <w:t xml:space="preserve"> </w:t>
      </w:r>
      <w:proofErr w:type="spellStart"/>
      <w:r w:rsidRPr="005C6495">
        <w:rPr>
          <w:lang w:val="pl-PL"/>
        </w:rPr>
        <w:t>nařízení</w:t>
      </w:r>
      <w:proofErr w:type="spellEnd"/>
      <w:r w:rsidRPr="005C6495">
        <w:rPr>
          <w:lang w:val="pl-PL"/>
        </w:rPr>
        <w:t xml:space="preserve"> GDPR.</w:t>
      </w:r>
    </w:p>
    <w:p w14:paraId="520B04A6"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může</w:t>
      </w:r>
      <w:proofErr w:type="spellEnd"/>
      <w:r w:rsidRPr="005C6495">
        <w:rPr>
          <w:lang w:val="pl-PL"/>
        </w:rPr>
        <w:t xml:space="preserve"> </w:t>
      </w:r>
      <w:proofErr w:type="spellStart"/>
      <w:r w:rsidRPr="005C6495">
        <w:rPr>
          <w:lang w:val="pl-PL"/>
        </w:rPr>
        <w:t>kdykoli</w:t>
      </w:r>
      <w:proofErr w:type="spellEnd"/>
      <w:r w:rsidRPr="005C6495">
        <w:rPr>
          <w:lang w:val="pl-PL"/>
        </w:rPr>
        <w:t xml:space="preserve"> </w:t>
      </w:r>
      <w:proofErr w:type="spellStart"/>
      <w:r w:rsidRPr="005C6495">
        <w:rPr>
          <w:lang w:val="pl-PL"/>
        </w:rPr>
        <w:t>přidat</w:t>
      </w:r>
      <w:proofErr w:type="spellEnd"/>
      <w:r w:rsidRPr="005C6495">
        <w:rPr>
          <w:lang w:val="pl-PL"/>
        </w:rPr>
        <w:t xml:space="preserve"> </w:t>
      </w:r>
      <w:proofErr w:type="spellStart"/>
      <w:r w:rsidRPr="005C6495">
        <w:rPr>
          <w:lang w:val="pl-PL"/>
        </w:rPr>
        <w:t>oborové</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vládní</w:t>
      </w:r>
      <w:proofErr w:type="spellEnd"/>
      <w:r w:rsidRPr="005C6495">
        <w:rPr>
          <w:lang w:val="pl-PL"/>
        </w:rPr>
        <w:t xml:space="preserve"> standardy. </w:t>
      </w:r>
      <w:proofErr w:type="spellStart"/>
      <w:r w:rsidRPr="005C6495">
        <w:rPr>
          <w:lang w:val="pl-PL"/>
        </w:rPr>
        <w:t>Společnost</w:t>
      </w:r>
      <w:proofErr w:type="spellEnd"/>
      <w:r w:rsidRPr="005C6495">
        <w:rPr>
          <w:lang w:val="pl-PL"/>
        </w:rPr>
        <w:t xml:space="preserve"> Microsoft standardy ISO 27001, ISO 27002, ISO 27018 ani </w:t>
      </w:r>
      <w:proofErr w:type="spellStart"/>
      <w:r w:rsidRPr="005C6495">
        <w:rPr>
          <w:lang w:val="pl-PL"/>
        </w:rPr>
        <w:t>jakýkoli</w:t>
      </w:r>
      <w:proofErr w:type="spellEnd"/>
      <w:r w:rsidRPr="005C6495">
        <w:rPr>
          <w:lang w:val="pl-PL"/>
        </w:rPr>
        <w:t xml:space="preserve"> standard </w:t>
      </w:r>
      <w:proofErr w:type="spellStart"/>
      <w:r w:rsidRPr="005C6495">
        <w:rPr>
          <w:lang w:val="pl-PL"/>
        </w:rPr>
        <w:t>či</w:t>
      </w:r>
      <w:proofErr w:type="spellEnd"/>
      <w:r w:rsidRPr="005C6495">
        <w:rPr>
          <w:lang w:val="pl-PL"/>
        </w:rPr>
        <w:t xml:space="preserve"> </w:t>
      </w:r>
      <w:proofErr w:type="spellStart"/>
      <w:r w:rsidRPr="005C6495">
        <w:rPr>
          <w:lang w:val="pl-PL"/>
        </w:rPr>
        <w:t>rámec</w:t>
      </w:r>
      <w:proofErr w:type="spellEnd"/>
      <w:r w:rsidRPr="005C6495">
        <w:rPr>
          <w:lang w:val="pl-PL"/>
        </w:rPr>
        <w:t xml:space="preserve"> v </w:t>
      </w:r>
      <w:proofErr w:type="spellStart"/>
      <w:r w:rsidRPr="005C6495">
        <w:rPr>
          <w:lang w:val="pl-PL"/>
        </w:rPr>
        <w:t>tabulce</w:t>
      </w:r>
      <w:proofErr w:type="spellEnd"/>
      <w:r w:rsidRPr="005C6495">
        <w:rPr>
          <w:lang w:val="pl-PL"/>
        </w:rPr>
        <w:t xml:space="preserve"> pro </w:t>
      </w:r>
      <w:proofErr w:type="spellStart"/>
      <w:r w:rsidRPr="005C6495">
        <w:rPr>
          <w:lang w:val="pl-PL"/>
        </w:rPr>
        <w:t>základní</w:t>
      </w:r>
      <w:proofErr w:type="spellEnd"/>
      <w:r w:rsidRPr="005C6495">
        <w:rPr>
          <w:lang w:val="pl-PL"/>
        </w:rPr>
        <w:t xml:space="preserve"> </w:t>
      </w:r>
      <w:proofErr w:type="spellStart"/>
      <w:r w:rsidRPr="005C6495">
        <w:rPr>
          <w:lang w:val="pl-PL"/>
        </w:rPr>
        <w:t>služby</w:t>
      </w:r>
      <w:proofErr w:type="spellEnd"/>
      <w:r w:rsidRPr="005C6495">
        <w:rPr>
          <w:lang w:val="pl-PL"/>
        </w:rPr>
        <w:t xml:space="preserve"> online v </w:t>
      </w:r>
      <w:proofErr w:type="spellStart"/>
      <w:r w:rsidRPr="005C6495">
        <w:rPr>
          <w:lang w:val="pl-PL"/>
        </w:rPr>
        <w:t>podmínkách</w:t>
      </w:r>
      <w:proofErr w:type="spellEnd"/>
      <w:r w:rsidRPr="005C6495">
        <w:rPr>
          <w:lang w:val="pl-PL"/>
        </w:rPr>
        <w:t xml:space="preserve"> pro produkt </w:t>
      </w:r>
      <w:proofErr w:type="spellStart"/>
      <w:r w:rsidRPr="005C6495">
        <w:rPr>
          <w:lang w:val="pl-PL"/>
        </w:rPr>
        <w:t>neodstraní</w:t>
      </w:r>
      <w:proofErr w:type="spellEnd"/>
      <w:r w:rsidRPr="005C6495">
        <w:rPr>
          <w:lang w:val="pl-PL"/>
        </w:rPr>
        <w:t xml:space="preserve">, </w:t>
      </w:r>
      <w:proofErr w:type="spellStart"/>
      <w:r w:rsidRPr="005C6495">
        <w:rPr>
          <w:lang w:val="pl-PL"/>
        </w:rPr>
        <w:t>pouze</w:t>
      </w:r>
      <w:proofErr w:type="spellEnd"/>
      <w:r w:rsidRPr="005C6495">
        <w:rPr>
          <w:lang w:val="pl-PL"/>
        </w:rPr>
        <w:t xml:space="preserve"> </w:t>
      </w:r>
      <w:proofErr w:type="spellStart"/>
      <w:r w:rsidRPr="005C6495">
        <w:rPr>
          <w:lang w:val="pl-PL"/>
        </w:rPr>
        <w:t>pokud</w:t>
      </w:r>
      <w:proofErr w:type="spellEnd"/>
      <w:r w:rsidRPr="005C6495">
        <w:rPr>
          <w:lang w:val="pl-PL"/>
        </w:rPr>
        <w:t xml:space="preserve"> </w:t>
      </w:r>
      <w:proofErr w:type="spellStart"/>
      <w:r w:rsidRPr="005C6495">
        <w:rPr>
          <w:lang w:val="pl-PL"/>
        </w:rPr>
        <w:t>se</w:t>
      </w:r>
      <w:proofErr w:type="spellEnd"/>
      <w:r w:rsidRPr="005C6495">
        <w:rPr>
          <w:lang w:val="pl-PL"/>
        </w:rPr>
        <w:t xml:space="preserve"> v </w:t>
      </w:r>
      <w:proofErr w:type="spellStart"/>
      <w:r w:rsidRPr="005C6495">
        <w:rPr>
          <w:lang w:val="pl-PL"/>
        </w:rPr>
        <w:t>odvětví</w:t>
      </w:r>
      <w:proofErr w:type="spellEnd"/>
      <w:r w:rsidRPr="005C6495">
        <w:rPr>
          <w:lang w:val="pl-PL"/>
        </w:rPr>
        <w:t xml:space="preserve"> </w:t>
      </w:r>
      <w:proofErr w:type="spellStart"/>
      <w:r w:rsidRPr="005C6495">
        <w:rPr>
          <w:lang w:val="pl-PL"/>
        </w:rPr>
        <w:t>již</w:t>
      </w:r>
      <w:proofErr w:type="spellEnd"/>
      <w:r w:rsidRPr="005C6495">
        <w:rPr>
          <w:lang w:val="pl-PL"/>
        </w:rPr>
        <w:t xml:space="preserve"> </w:t>
      </w:r>
      <w:proofErr w:type="spellStart"/>
      <w:r w:rsidRPr="005C6495">
        <w:rPr>
          <w:lang w:val="pl-PL"/>
        </w:rPr>
        <w:t>nepoužívají</w:t>
      </w:r>
      <w:proofErr w:type="spellEnd"/>
      <w:r w:rsidRPr="005C6495">
        <w:rPr>
          <w:lang w:val="pl-PL"/>
        </w:rPr>
        <w:t xml:space="preserve"> a </w:t>
      </w:r>
      <w:proofErr w:type="spellStart"/>
      <w:r w:rsidRPr="005C6495">
        <w:rPr>
          <w:lang w:val="pl-PL"/>
        </w:rPr>
        <w:t>byly</w:t>
      </w:r>
      <w:proofErr w:type="spellEnd"/>
      <w:r w:rsidRPr="005C6495">
        <w:rPr>
          <w:lang w:val="pl-PL"/>
        </w:rPr>
        <w:t xml:space="preserve"> </w:t>
      </w:r>
      <w:proofErr w:type="spellStart"/>
      <w:r w:rsidRPr="005C6495">
        <w:rPr>
          <w:lang w:val="pl-PL"/>
        </w:rPr>
        <w:t>nahrazeny</w:t>
      </w:r>
      <w:proofErr w:type="spellEnd"/>
      <w:r w:rsidRPr="005C6495">
        <w:rPr>
          <w:lang w:val="pl-PL"/>
        </w:rPr>
        <w:t xml:space="preserve"> </w:t>
      </w:r>
      <w:proofErr w:type="spellStart"/>
      <w:r w:rsidRPr="005C6495">
        <w:rPr>
          <w:lang w:val="pl-PL"/>
        </w:rPr>
        <w:t>případnými</w:t>
      </w:r>
      <w:proofErr w:type="spellEnd"/>
      <w:r w:rsidRPr="005C6495">
        <w:rPr>
          <w:lang w:val="pl-PL"/>
        </w:rPr>
        <w:t xml:space="preserve"> </w:t>
      </w:r>
      <w:proofErr w:type="spellStart"/>
      <w:r w:rsidRPr="005C6495">
        <w:rPr>
          <w:lang w:val="pl-PL"/>
        </w:rPr>
        <w:t>jinými</w:t>
      </w:r>
      <w:proofErr w:type="spellEnd"/>
      <w:r w:rsidRPr="005C6495">
        <w:rPr>
          <w:lang w:val="pl-PL"/>
        </w:rPr>
        <w:t xml:space="preserve"> standardy </w:t>
      </w:r>
      <w:proofErr w:type="spellStart"/>
      <w:r w:rsidRPr="005C6495">
        <w:rPr>
          <w:lang w:val="pl-PL"/>
        </w:rPr>
        <w:t>nebo</w:t>
      </w:r>
      <w:proofErr w:type="spellEnd"/>
      <w:r w:rsidRPr="005C6495">
        <w:rPr>
          <w:lang w:val="pl-PL"/>
        </w:rPr>
        <w:t xml:space="preserve"> </w:t>
      </w:r>
      <w:proofErr w:type="spellStart"/>
      <w:r w:rsidRPr="005C6495">
        <w:rPr>
          <w:lang w:val="pl-PL"/>
        </w:rPr>
        <w:t>rámci</w:t>
      </w:r>
      <w:proofErr w:type="spellEnd"/>
      <w:r w:rsidRPr="005C6495">
        <w:rPr>
          <w:lang w:val="pl-PL"/>
        </w:rPr>
        <w:t>.</w:t>
      </w:r>
      <w:bookmarkEnd w:id="97"/>
    </w:p>
    <w:p w14:paraId="0BBE34BE" w14:textId="77777777" w:rsidR="006A194B" w:rsidRPr="005C6495" w:rsidRDefault="006A194B" w:rsidP="006A194B">
      <w:pPr>
        <w:pStyle w:val="Heading3"/>
        <w:rPr>
          <w:lang w:val="pl-PL"/>
        </w:rPr>
      </w:pPr>
      <w:bookmarkStart w:id="98" w:name="_Hlk40371496"/>
      <w:proofErr w:type="spellStart"/>
      <w:r w:rsidRPr="005C6495">
        <w:rPr>
          <w:lang w:val="pl-PL"/>
        </w:rPr>
        <w:t>Šifrování</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
    <w:p w14:paraId="1AFA07BC" w14:textId="77777777" w:rsidR="006A194B" w:rsidRPr="005C6495" w:rsidRDefault="006A194B" w:rsidP="0022329C">
      <w:pPr>
        <w:rPr>
          <w:lang w:val="pl-PL"/>
        </w:rPr>
      </w:pPr>
      <w:r w:rsidRPr="005C6495">
        <w:rPr>
          <w:lang w:val="pl-PL"/>
        </w:rPr>
        <w:t xml:space="preserve">Data </w:t>
      </w:r>
      <w:proofErr w:type="spellStart"/>
      <w:r w:rsidRPr="005C6495">
        <w:rPr>
          <w:lang w:val="pl-PL"/>
        </w:rPr>
        <w:t>zákazníka</w:t>
      </w:r>
      <w:proofErr w:type="spellEnd"/>
      <w:r w:rsidRPr="005C6495">
        <w:rPr>
          <w:lang w:val="pl-PL"/>
        </w:rPr>
        <w:t xml:space="preserve"> a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jakýchkoli</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jsou</w:t>
      </w:r>
      <w:proofErr w:type="spellEnd"/>
      <w:r w:rsidRPr="005C6495">
        <w:rPr>
          <w:lang w:val="pl-PL"/>
        </w:rPr>
        <w:t xml:space="preserve"> v nich </w:t>
      </w:r>
      <w:proofErr w:type="spellStart"/>
      <w:r w:rsidRPr="005C6495">
        <w:rPr>
          <w:lang w:val="pl-PL"/>
        </w:rPr>
        <w:t>obsaženy</w:t>
      </w:r>
      <w:proofErr w:type="spellEnd"/>
      <w:r w:rsidRPr="005C6495">
        <w:rPr>
          <w:lang w:val="pl-PL"/>
        </w:rPr>
        <w:t xml:space="preserve">) </w:t>
      </w:r>
      <w:proofErr w:type="spellStart"/>
      <w:r w:rsidRPr="005C6495">
        <w:rPr>
          <w:lang w:val="pl-PL"/>
        </w:rPr>
        <w:t>při</w:t>
      </w:r>
      <w:proofErr w:type="spellEnd"/>
      <w:r w:rsidRPr="005C6495">
        <w:rPr>
          <w:lang w:val="pl-PL"/>
        </w:rPr>
        <w:t xml:space="preserve"> </w:t>
      </w:r>
      <w:proofErr w:type="spellStart"/>
      <w:r w:rsidRPr="005C6495">
        <w:rPr>
          <w:lang w:val="pl-PL"/>
        </w:rPr>
        <w:t>přenosu</w:t>
      </w:r>
      <w:proofErr w:type="spellEnd"/>
      <w:r w:rsidRPr="005C6495">
        <w:rPr>
          <w:lang w:val="pl-PL"/>
        </w:rPr>
        <w:t xml:space="preserve"> </w:t>
      </w:r>
      <w:proofErr w:type="spellStart"/>
      <w:r w:rsidRPr="005C6495">
        <w:rPr>
          <w:lang w:val="pl-PL"/>
        </w:rPr>
        <w:t>přes</w:t>
      </w:r>
      <w:proofErr w:type="spellEnd"/>
      <w:r w:rsidRPr="005C6495">
        <w:rPr>
          <w:lang w:val="pl-PL"/>
        </w:rPr>
        <w:t xml:space="preserve"> </w:t>
      </w:r>
      <w:proofErr w:type="spellStart"/>
      <w:r w:rsidRPr="005C6495">
        <w:rPr>
          <w:lang w:val="pl-PL"/>
        </w:rPr>
        <w:t>veřejné</w:t>
      </w:r>
      <w:proofErr w:type="spellEnd"/>
      <w:r w:rsidRPr="005C6495">
        <w:rPr>
          <w:lang w:val="pl-PL"/>
        </w:rPr>
        <w:t xml:space="preserve"> </w:t>
      </w:r>
      <w:proofErr w:type="spellStart"/>
      <w:r w:rsidRPr="005C6495">
        <w:rPr>
          <w:lang w:val="pl-PL"/>
        </w:rPr>
        <w:t>sítě</w:t>
      </w:r>
      <w:proofErr w:type="spellEnd"/>
      <w:r w:rsidRPr="005C6495">
        <w:rPr>
          <w:lang w:val="pl-PL"/>
        </w:rPr>
        <w:t xml:space="preserve"> </w:t>
      </w:r>
      <w:proofErr w:type="spellStart"/>
      <w:r w:rsidRPr="005C6495">
        <w:rPr>
          <w:lang w:val="pl-PL"/>
        </w:rPr>
        <w:t>mezi</w:t>
      </w:r>
      <w:proofErr w:type="spellEnd"/>
      <w:r w:rsidRPr="005C6495">
        <w:rPr>
          <w:lang w:val="pl-PL"/>
        </w:rPr>
        <w:t xml:space="preserve"> </w:t>
      </w:r>
      <w:proofErr w:type="spellStart"/>
      <w:r w:rsidRPr="005C6495">
        <w:rPr>
          <w:lang w:val="pl-PL"/>
        </w:rPr>
        <w:t>zákazníkem</w:t>
      </w:r>
      <w:proofErr w:type="spellEnd"/>
      <w:r w:rsidRPr="005C6495">
        <w:rPr>
          <w:lang w:val="pl-PL"/>
        </w:rPr>
        <w:t xml:space="preserve"> a </w:t>
      </w:r>
      <w:proofErr w:type="spellStart"/>
      <w:r w:rsidRPr="005C6495">
        <w:rPr>
          <w:lang w:val="pl-PL"/>
        </w:rPr>
        <w:t>společností</w:t>
      </w:r>
      <w:proofErr w:type="spellEnd"/>
      <w:r w:rsidRPr="005C6495">
        <w:rPr>
          <w:lang w:val="pl-PL"/>
        </w:rPr>
        <w:t xml:space="preserve"> Microsoft </w:t>
      </w:r>
      <w:proofErr w:type="spellStart"/>
      <w:r w:rsidRPr="005C6495">
        <w:rPr>
          <w:lang w:val="pl-PL"/>
        </w:rPr>
        <w:t>nebo</w:t>
      </w:r>
      <w:proofErr w:type="spellEnd"/>
      <w:r w:rsidRPr="005C6495">
        <w:rPr>
          <w:lang w:val="pl-PL"/>
        </w:rPr>
        <w:t xml:space="preserve"> </w:t>
      </w:r>
      <w:proofErr w:type="spellStart"/>
      <w:r w:rsidRPr="005C6495">
        <w:rPr>
          <w:lang w:val="pl-PL"/>
        </w:rPr>
        <w:t>mezi</w:t>
      </w:r>
      <w:proofErr w:type="spellEnd"/>
      <w:r w:rsidRPr="005C6495">
        <w:rPr>
          <w:lang w:val="pl-PL"/>
        </w:rPr>
        <w:t xml:space="preserve"> </w:t>
      </w:r>
      <w:proofErr w:type="spellStart"/>
      <w:r w:rsidRPr="005C6495">
        <w:rPr>
          <w:lang w:val="pl-PL"/>
        </w:rPr>
        <w:t>datovými</w:t>
      </w:r>
      <w:proofErr w:type="spellEnd"/>
      <w:r w:rsidRPr="005C6495">
        <w:rPr>
          <w:lang w:val="pl-PL"/>
        </w:rPr>
        <w:t xml:space="preserve"> centry </w:t>
      </w:r>
      <w:proofErr w:type="spellStart"/>
      <w:r w:rsidRPr="005C6495">
        <w:rPr>
          <w:lang w:val="pl-PL"/>
        </w:rPr>
        <w:t>společnosti</w:t>
      </w:r>
      <w:proofErr w:type="spellEnd"/>
      <w:r w:rsidRPr="005C6495">
        <w:rPr>
          <w:lang w:val="pl-PL"/>
        </w:rPr>
        <w:t xml:space="preserve"> Microsoft </w:t>
      </w:r>
      <w:proofErr w:type="spellStart"/>
      <w:r w:rsidRPr="005C6495">
        <w:rPr>
          <w:lang w:val="pl-PL"/>
        </w:rPr>
        <w:t>jsou</w:t>
      </w:r>
      <w:proofErr w:type="spellEnd"/>
      <w:r w:rsidRPr="005C6495">
        <w:rPr>
          <w:lang w:val="pl-PL"/>
        </w:rPr>
        <w:t xml:space="preserve"> </w:t>
      </w:r>
      <w:proofErr w:type="spellStart"/>
      <w:r w:rsidRPr="005C6495">
        <w:rPr>
          <w:lang w:val="pl-PL"/>
        </w:rPr>
        <w:t>standardně</w:t>
      </w:r>
      <w:proofErr w:type="spellEnd"/>
      <w:r w:rsidRPr="005C6495">
        <w:rPr>
          <w:lang w:val="pl-PL"/>
        </w:rPr>
        <w:t xml:space="preserve"> </w:t>
      </w:r>
      <w:proofErr w:type="spellStart"/>
      <w:r w:rsidRPr="005C6495">
        <w:rPr>
          <w:lang w:val="pl-PL"/>
        </w:rPr>
        <w:t>šifrována</w:t>
      </w:r>
      <w:proofErr w:type="spellEnd"/>
      <w:r w:rsidRPr="005C6495">
        <w:rPr>
          <w:lang w:val="pl-PL"/>
        </w:rPr>
        <w:t xml:space="preserve">. </w:t>
      </w:r>
    </w:p>
    <w:p w14:paraId="05077F4F"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také</w:t>
      </w:r>
      <w:proofErr w:type="spellEnd"/>
      <w:r w:rsidRPr="005C6495">
        <w:rPr>
          <w:lang w:val="pl-PL"/>
        </w:rPr>
        <w:t xml:space="preserve"> </w:t>
      </w:r>
      <w:proofErr w:type="spellStart"/>
      <w:r w:rsidRPr="005C6495">
        <w:rPr>
          <w:lang w:val="pl-PL"/>
        </w:rPr>
        <w:t>šifruje</w:t>
      </w:r>
      <w:proofErr w:type="spellEnd"/>
      <w:r w:rsidRPr="005C6495">
        <w:rPr>
          <w:lang w:val="pl-PL"/>
        </w:rPr>
        <w:t xml:space="preserve"> </w:t>
      </w:r>
      <w:proofErr w:type="spellStart"/>
      <w:r w:rsidRPr="005C6495">
        <w:rPr>
          <w:lang w:val="pl-PL"/>
        </w:rPr>
        <w:t>zákaznická</w:t>
      </w:r>
      <w:proofErr w:type="spellEnd"/>
      <w:r w:rsidRPr="005C6495">
        <w:rPr>
          <w:lang w:val="pl-PL"/>
        </w:rPr>
        <w:t xml:space="preserve"> data </w:t>
      </w:r>
      <w:proofErr w:type="spellStart"/>
      <w:r w:rsidRPr="005C6495">
        <w:rPr>
          <w:lang w:val="pl-PL"/>
        </w:rPr>
        <w:t>služeb</w:t>
      </w:r>
      <w:proofErr w:type="spellEnd"/>
      <w:r w:rsidRPr="005C6495">
        <w:rPr>
          <w:lang w:val="pl-PL"/>
        </w:rPr>
        <w:t xml:space="preserve"> online a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uložená</w:t>
      </w:r>
      <w:proofErr w:type="spellEnd"/>
      <w:r w:rsidRPr="005C6495">
        <w:rPr>
          <w:lang w:val="pl-PL"/>
        </w:rPr>
        <w:t xml:space="preserve"> v </w:t>
      </w:r>
      <w:proofErr w:type="spellStart"/>
      <w:r w:rsidRPr="005C6495">
        <w:rPr>
          <w:lang w:val="pl-PL"/>
        </w:rPr>
        <w:t>neaktivním</w:t>
      </w:r>
      <w:proofErr w:type="spellEnd"/>
      <w:r w:rsidRPr="005C6495">
        <w:rPr>
          <w:lang w:val="pl-PL"/>
        </w:rPr>
        <w:t xml:space="preserve"> </w:t>
      </w:r>
      <w:proofErr w:type="spellStart"/>
      <w:r w:rsidRPr="005C6495">
        <w:rPr>
          <w:lang w:val="pl-PL"/>
        </w:rPr>
        <w:t>stavu</w:t>
      </w:r>
      <w:proofErr w:type="spellEnd"/>
      <w:r w:rsidRPr="005C6495">
        <w:rPr>
          <w:lang w:val="pl-PL"/>
        </w:rPr>
        <w:t>. V </w:t>
      </w:r>
      <w:proofErr w:type="spellStart"/>
      <w:r w:rsidRPr="005C6495">
        <w:rPr>
          <w:lang w:val="pl-PL"/>
        </w:rPr>
        <w:t>případě</w:t>
      </w:r>
      <w:proofErr w:type="spellEnd"/>
      <w:r w:rsidRPr="005C6495">
        <w:rPr>
          <w:lang w:val="pl-PL"/>
        </w:rPr>
        <w:t xml:space="preserve"> online </w:t>
      </w:r>
      <w:proofErr w:type="spellStart"/>
      <w:r w:rsidRPr="005C6495">
        <w:rPr>
          <w:lang w:val="pl-PL"/>
        </w:rPr>
        <w:t>služeb</w:t>
      </w:r>
      <w:proofErr w:type="spellEnd"/>
      <w:r w:rsidRPr="005C6495">
        <w:rPr>
          <w:lang w:val="pl-PL"/>
        </w:rPr>
        <w:t>, na </w:t>
      </w:r>
      <w:proofErr w:type="spellStart"/>
      <w:r w:rsidRPr="005C6495">
        <w:rPr>
          <w:lang w:val="pl-PL"/>
        </w:rPr>
        <w:t>kterých</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třetí</w:t>
      </w:r>
      <w:proofErr w:type="spellEnd"/>
      <w:r w:rsidRPr="005C6495">
        <w:rPr>
          <w:lang w:val="pl-PL"/>
        </w:rPr>
        <w:t xml:space="preserve"> </w:t>
      </w:r>
      <w:proofErr w:type="spellStart"/>
      <w:r w:rsidRPr="005C6495">
        <w:rPr>
          <w:lang w:val="pl-PL"/>
        </w:rPr>
        <w:t>strana</w:t>
      </w:r>
      <w:proofErr w:type="spellEnd"/>
      <w:r w:rsidRPr="005C6495">
        <w:rPr>
          <w:lang w:val="pl-PL"/>
        </w:rPr>
        <w:t xml:space="preserve"> </w:t>
      </w:r>
      <w:proofErr w:type="spellStart"/>
      <w:r w:rsidRPr="005C6495">
        <w:rPr>
          <w:lang w:val="pl-PL"/>
        </w:rPr>
        <w:t>jednající</w:t>
      </w:r>
      <w:proofErr w:type="spellEnd"/>
      <w:r w:rsidRPr="005C6495">
        <w:rPr>
          <w:lang w:val="pl-PL"/>
        </w:rPr>
        <w:t xml:space="preserve"> </w:t>
      </w:r>
      <w:proofErr w:type="spellStart"/>
      <w:r w:rsidRPr="005C6495">
        <w:rPr>
          <w:lang w:val="pl-PL"/>
        </w:rPr>
        <w:t>jeho</w:t>
      </w:r>
      <w:proofErr w:type="spellEnd"/>
      <w:r w:rsidRPr="005C6495">
        <w:rPr>
          <w:lang w:val="pl-PL"/>
        </w:rPr>
        <w:t xml:space="preserve"> </w:t>
      </w:r>
      <w:proofErr w:type="spellStart"/>
      <w:r w:rsidRPr="005C6495">
        <w:rPr>
          <w:lang w:val="pl-PL"/>
        </w:rPr>
        <w:t>jménem</w:t>
      </w:r>
      <w:proofErr w:type="spellEnd"/>
      <w:r w:rsidRPr="005C6495">
        <w:rPr>
          <w:lang w:val="pl-PL"/>
        </w:rPr>
        <w:t xml:space="preserve"> </w:t>
      </w:r>
      <w:proofErr w:type="spellStart"/>
      <w:r w:rsidRPr="005C6495">
        <w:rPr>
          <w:lang w:val="pl-PL"/>
        </w:rPr>
        <w:t>stavět</w:t>
      </w:r>
      <w:proofErr w:type="spellEnd"/>
      <w:r w:rsidRPr="005C6495">
        <w:rPr>
          <w:lang w:val="pl-PL"/>
        </w:rPr>
        <w:t xml:space="preserve"> </w:t>
      </w:r>
      <w:proofErr w:type="spellStart"/>
      <w:r w:rsidRPr="005C6495">
        <w:rPr>
          <w:lang w:val="pl-PL"/>
        </w:rPr>
        <w:t>aplikace</w:t>
      </w:r>
      <w:proofErr w:type="spellEnd"/>
      <w:r w:rsidRPr="005C6495">
        <w:rPr>
          <w:lang w:val="pl-PL"/>
        </w:rPr>
        <w:t xml:space="preserve"> (</w:t>
      </w:r>
      <w:proofErr w:type="spellStart"/>
      <w:r w:rsidRPr="005C6495">
        <w:rPr>
          <w:lang w:val="pl-PL"/>
        </w:rPr>
        <w:t>např</w:t>
      </w:r>
      <w:proofErr w:type="spellEnd"/>
      <w:r w:rsidRPr="005C6495">
        <w:rPr>
          <w:lang w:val="pl-PL"/>
        </w:rPr>
        <w:t xml:space="preserve">. </w:t>
      </w:r>
      <w:proofErr w:type="spellStart"/>
      <w:r w:rsidRPr="005C6495">
        <w:rPr>
          <w:lang w:val="pl-PL"/>
        </w:rPr>
        <w:t>některé</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Azure</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být</w:t>
      </w:r>
      <w:proofErr w:type="spellEnd"/>
      <w:r w:rsidRPr="005C6495">
        <w:rPr>
          <w:lang w:val="pl-PL"/>
        </w:rPr>
        <w:t xml:space="preserve"> </w:t>
      </w:r>
      <w:proofErr w:type="spellStart"/>
      <w:r w:rsidRPr="005C6495">
        <w:rPr>
          <w:lang w:val="pl-PL"/>
        </w:rPr>
        <w:t>šifrování</w:t>
      </w:r>
      <w:proofErr w:type="spellEnd"/>
      <w:r w:rsidRPr="005C6495">
        <w:rPr>
          <w:lang w:val="pl-PL"/>
        </w:rPr>
        <w:t xml:space="preserve"> dat </w:t>
      </w:r>
      <w:proofErr w:type="spellStart"/>
      <w:r w:rsidRPr="005C6495">
        <w:rPr>
          <w:lang w:val="pl-PL"/>
        </w:rPr>
        <w:t>uložených</w:t>
      </w:r>
      <w:proofErr w:type="spellEnd"/>
      <w:r w:rsidRPr="005C6495">
        <w:rPr>
          <w:lang w:val="pl-PL"/>
        </w:rPr>
        <w:t xml:space="preserve"> v </w:t>
      </w:r>
      <w:proofErr w:type="spellStart"/>
      <w:r w:rsidRPr="005C6495">
        <w:rPr>
          <w:lang w:val="pl-PL"/>
        </w:rPr>
        <w:t>takových</w:t>
      </w:r>
      <w:proofErr w:type="spellEnd"/>
      <w:r w:rsidRPr="005C6495">
        <w:rPr>
          <w:lang w:val="pl-PL"/>
        </w:rPr>
        <w:t xml:space="preserve"> </w:t>
      </w:r>
      <w:proofErr w:type="spellStart"/>
      <w:r w:rsidRPr="005C6495">
        <w:rPr>
          <w:lang w:val="pl-PL"/>
        </w:rPr>
        <w:t>aplikacích</w:t>
      </w:r>
      <w:proofErr w:type="spellEnd"/>
      <w:r w:rsidRPr="005C6495">
        <w:rPr>
          <w:lang w:val="pl-PL"/>
        </w:rPr>
        <w:t xml:space="preserve"> </w:t>
      </w:r>
      <w:proofErr w:type="spellStart"/>
      <w:r w:rsidRPr="005C6495">
        <w:rPr>
          <w:lang w:val="pl-PL"/>
        </w:rPr>
        <w:t>ponecháno</w:t>
      </w:r>
      <w:proofErr w:type="spellEnd"/>
      <w:r w:rsidRPr="005C6495">
        <w:rPr>
          <w:lang w:val="pl-PL"/>
        </w:rPr>
        <w:t xml:space="preserve"> na </w:t>
      </w:r>
      <w:proofErr w:type="spellStart"/>
      <w:r w:rsidRPr="005C6495">
        <w:rPr>
          <w:lang w:val="pl-PL"/>
        </w:rPr>
        <w:t>vlastním</w:t>
      </w:r>
      <w:proofErr w:type="spellEnd"/>
      <w:r w:rsidRPr="005C6495">
        <w:rPr>
          <w:lang w:val="pl-PL"/>
        </w:rPr>
        <w:t xml:space="preserve"> </w:t>
      </w:r>
      <w:proofErr w:type="spellStart"/>
      <w:r w:rsidRPr="005C6495">
        <w:rPr>
          <w:lang w:val="pl-PL"/>
        </w:rPr>
        <w:t>uvážení</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který</w:t>
      </w:r>
      <w:proofErr w:type="spellEnd"/>
      <w:r w:rsidRPr="005C6495">
        <w:rPr>
          <w:lang w:val="pl-PL"/>
        </w:rPr>
        <w:t xml:space="preserve"> je </w:t>
      </w:r>
      <w:proofErr w:type="spellStart"/>
      <w:r w:rsidRPr="005C6495">
        <w:rPr>
          <w:lang w:val="pl-PL"/>
        </w:rPr>
        <w:t>může</w:t>
      </w:r>
      <w:proofErr w:type="spellEnd"/>
      <w:r w:rsidRPr="005C6495">
        <w:rPr>
          <w:lang w:val="pl-PL"/>
        </w:rPr>
        <w:t xml:space="preserve"> </w:t>
      </w:r>
      <w:proofErr w:type="spellStart"/>
      <w:r w:rsidRPr="005C6495">
        <w:rPr>
          <w:lang w:val="pl-PL"/>
        </w:rPr>
        <w:t>šifrovat</w:t>
      </w:r>
      <w:proofErr w:type="spellEnd"/>
      <w:r w:rsidRPr="005C6495">
        <w:rPr>
          <w:lang w:val="pl-PL"/>
        </w:rPr>
        <w:t xml:space="preserve"> </w:t>
      </w:r>
      <w:proofErr w:type="spellStart"/>
      <w:r w:rsidRPr="005C6495">
        <w:rPr>
          <w:lang w:val="pl-PL"/>
        </w:rPr>
        <w:t>pomocí</w:t>
      </w:r>
      <w:proofErr w:type="spellEnd"/>
      <w:r w:rsidRPr="005C6495">
        <w:rPr>
          <w:lang w:val="pl-PL"/>
        </w:rPr>
        <w:t xml:space="preserve"> </w:t>
      </w:r>
      <w:proofErr w:type="spellStart"/>
      <w:r w:rsidRPr="005C6495">
        <w:rPr>
          <w:lang w:val="pl-PL"/>
        </w:rPr>
        <w:t>funkcí</w:t>
      </w:r>
      <w:proofErr w:type="spellEnd"/>
      <w:r w:rsidRPr="005C6495">
        <w:rPr>
          <w:lang w:val="pl-PL"/>
        </w:rPr>
        <w:t xml:space="preserve"> </w:t>
      </w:r>
      <w:proofErr w:type="spellStart"/>
      <w:r w:rsidRPr="005C6495">
        <w:rPr>
          <w:lang w:val="pl-PL"/>
        </w:rPr>
        <w:t>poskytovaných</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nebo</w:t>
      </w:r>
      <w:proofErr w:type="spellEnd"/>
      <w:r w:rsidRPr="005C6495">
        <w:rPr>
          <w:lang w:val="pl-PL"/>
        </w:rPr>
        <w:t xml:space="preserve"> </w:t>
      </w:r>
      <w:proofErr w:type="spellStart"/>
      <w:r w:rsidRPr="005C6495">
        <w:rPr>
          <w:lang w:val="pl-PL"/>
        </w:rPr>
        <w:t>získaných</w:t>
      </w:r>
      <w:proofErr w:type="spellEnd"/>
      <w:r w:rsidRPr="005C6495">
        <w:rPr>
          <w:lang w:val="pl-PL"/>
        </w:rPr>
        <w:t xml:space="preserve"> od </w:t>
      </w:r>
      <w:proofErr w:type="spellStart"/>
      <w:r w:rsidRPr="005C6495">
        <w:rPr>
          <w:lang w:val="pl-PL"/>
        </w:rPr>
        <w:t>třetích</w:t>
      </w:r>
      <w:proofErr w:type="spellEnd"/>
      <w:r w:rsidRPr="005C6495">
        <w:rPr>
          <w:lang w:val="pl-PL"/>
        </w:rPr>
        <w:t xml:space="preserve"> </w:t>
      </w:r>
      <w:proofErr w:type="spellStart"/>
      <w:r w:rsidRPr="005C6495">
        <w:rPr>
          <w:lang w:val="pl-PL"/>
        </w:rPr>
        <w:t>stran</w:t>
      </w:r>
      <w:proofErr w:type="spellEnd"/>
      <w:r w:rsidRPr="005C6495">
        <w:rPr>
          <w:lang w:val="pl-PL"/>
        </w:rPr>
        <w:t>.</w:t>
      </w:r>
    </w:p>
    <w:p w14:paraId="0BAB9C2B" w14:textId="77777777" w:rsidR="006A194B" w:rsidRPr="005C6495" w:rsidRDefault="006A194B" w:rsidP="006A194B">
      <w:pPr>
        <w:pStyle w:val="Heading3"/>
        <w:rPr>
          <w:lang w:val="pl-PL"/>
        </w:rPr>
      </w:pPr>
      <w:proofErr w:type="spellStart"/>
      <w:r w:rsidRPr="005C6495">
        <w:rPr>
          <w:lang w:val="pl-PL"/>
        </w:rPr>
        <w:lastRenderedPageBreak/>
        <w:t>Přístup</w:t>
      </w:r>
      <w:proofErr w:type="spellEnd"/>
      <w:r w:rsidRPr="005C6495">
        <w:rPr>
          <w:lang w:val="pl-PL"/>
        </w:rPr>
        <w:t xml:space="preserve"> k </w:t>
      </w:r>
      <w:proofErr w:type="spellStart"/>
      <w:r w:rsidRPr="005C6495">
        <w:rPr>
          <w:lang w:val="pl-PL"/>
        </w:rPr>
        <w:t>datům</w:t>
      </w:r>
      <w:proofErr w:type="spellEnd"/>
      <w:r w:rsidRPr="005C6495">
        <w:rPr>
          <w:lang w:val="pl-PL"/>
        </w:rPr>
        <w:t xml:space="preserve"> </w:t>
      </w:r>
    </w:p>
    <w:p w14:paraId="5192E660"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využívá</w:t>
      </w:r>
      <w:proofErr w:type="spellEnd"/>
      <w:r w:rsidRPr="005C6495">
        <w:rPr>
          <w:lang w:val="pl-PL"/>
        </w:rPr>
        <w:t xml:space="preserve"> k </w:t>
      </w:r>
      <w:proofErr w:type="spellStart"/>
      <w:r w:rsidRPr="005C6495">
        <w:rPr>
          <w:lang w:val="pl-PL"/>
        </w:rPr>
        <w:t>řízení</w:t>
      </w:r>
      <w:proofErr w:type="spellEnd"/>
      <w:r w:rsidRPr="005C6495">
        <w:rPr>
          <w:lang w:val="pl-PL"/>
        </w:rPr>
        <w:t xml:space="preserve"> </w:t>
      </w:r>
      <w:proofErr w:type="spellStart"/>
      <w:r w:rsidRPr="005C6495">
        <w:rPr>
          <w:lang w:val="pl-PL"/>
        </w:rPr>
        <w:t>přístupu</w:t>
      </w:r>
      <w:proofErr w:type="spellEnd"/>
      <w:r w:rsidRPr="005C6495">
        <w:rPr>
          <w:lang w:val="pl-PL"/>
        </w:rPr>
        <w:t xml:space="preserve"> k </w:t>
      </w:r>
      <w:proofErr w:type="spellStart"/>
      <w:r w:rsidRPr="005C6495">
        <w:rPr>
          <w:lang w:val="pl-PL"/>
        </w:rPr>
        <w:t>datům</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 </w:t>
      </w:r>
      <w:proofErr w:type="spellStart"/>
      <w:r w:rsidRPr="005C6495">
        <w:rPr>
          <w:lang w:val="pl-PL"/>
        </w:rPr>
        <w:t>datům</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jakýchkoli</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v nich </w:t>
      </w:r>
      <w:proofErr w:type="spellStart"/>
      <w:r w:rsidRPr="005C6495">
        <w:rPr>
          <w:lang w:val="pl-PL"/>
        </w:rPr>
        <w:t>obsažených</w:t>
      </w:r>
      <w:proofErr w:type="spellEnd"/>
      <w:r w:rsidRPr="005C6495">
        <w:rPr>
          <w:lang w:val="pl-PL"/>
        </w:rPr>
        <w:t xml:space="preserve">) </w:t>
      </w:r>
      <w:proofErr w:type="spellStart"/>
      <w:r w:rsidRPr="005C6495">
        <w:rPr>
          <w:lang w:val="pl-PL"/>
        </w:rPr>
        <w:t>přístupové</w:t>
      </w:r>
      <w:proofErr w:type="spellEnd"/>
      <w:r w:rsidRPr="005C6495">
        <w:rPr>
          <w:lang w:val="pl-PL"/>
        </w:rPr>
        <w:t xml:space="preserve"> </w:t>
      </w:r>
      <w:proofErr w:type="spellStart"/>
      <w:r w:rsidRPr="005C6495">
        <w:rPr>
          <w:lang w:val="pl-PL"/>
        </w:rPr>
        <w:t>mechanismy</w:t>
      </w:r>
      <w:proofErr w:type="spellEnd"/>
      <w:r w:rsidRPr="005C6495">
        <w:rPr>
          <w:lang w:val="pl-PL"/>
        </w:rPr>
        <w:t xml:space="preserve"> s </w:t>
      </w:r>
      <w:proofErr w:type="spellStart"/>
      <w:r w:rsidRPr="005C6495">
        <w:rPr>
          <w:lang w:val="pl-PL"/>
        </w:rPr>
        <w:t>minimálními</w:t>
      </w:r>
      <w:proofErr w:type="spellEnd"/>
      <w:r w:rsidRPr="005C6495">
        <w:rPr>
          <w:lang w:val="pl-PL"/>
        </w:rPr>
        <w:t xml:space="preserve"> </w:t>
      </w:r>
      <w:proofErr w:type="spellStart"/>
      <w:r w:rsidRPr="005C6495">
        <w:rPr>
          <w:lang w:val="pl-PL"/>
        </w:rPr>
        <w:t>oprávněními</w:t>
      </w:r>
      <w:proofErr w:type="spellEnd"/>
      <w:r w:rsidRPr="005C6495">
        <w:rPr>
          <w:lang w:val="pl-PL"/>
        </w:rPr>
        <w:t xml:space="preserve">. Je </w:t>
      </w:r>
      <w:proofErr w:type="spellStart"/>
      <w:r w:rsidRPr="005C6495">
        <w:rPr>
          <w:lang w:val="pl-PL"/>
        </w:rPr>
        <w:t>uplatňováno</w:t>
      </w:r>
      <w:proofErr w:type="spellEnd"/>
      <w:r w:rsidRPr="005C6495">
        <w:rPr>
          <w:lang w:val="pl-PL"/>
        </w:rPr>
        <w:t xml:space="preserve"> </w:t>
      </w:r>
      <w:proofErr w:type="spellStart"/>
      <w:r w:rsidRPr="005C6495">
        <w:rPr>
          <w:lang w:val="pl-PL"/>
        </w:rPr>
        <w:t>řízení</w:t>
      </w:r>
      <w:proofErr w:type="spellEnd"/>
      <w:r w:rsidRPr="005C6495">
        <w:rPr>
          <w:lang w:val="pl-PL"/>
        </w:rPr>
        <w:t xml:space="preserve"> </w:t>
      </w:r>
      <w:proofErr w:type="spellStart"/>
      <w:r w:rsidRPr="005C6495">
        <w:rPr>
          <w:lang w:val="pl-PL"/>
        </w:rPr>
        <w:t>přístupu</w:t>
      </w:r>
      <w:proofErr w:type="spellEnd"/>
      <w:r w:rsidRPr="005C6495">
        <w:rPr>
          <w:lang w:val="pl-PL"/>
        </w:rPr>
        <w:t xml:space="preserve"> na </w:t>
      </w:r>
      <w:proofErr w:type="spellStart"/>
      <w:r w:rsidRPr="005C6495">
        <w:rPr>
          <w:lang w:val="pl-PL"/>
        </w:rPr>
        <w:t>základě</w:t>
      </w:r>
      <w:proofErr w:type="spellEnd"/>
      <w:r w:rsidRPr="005C6495">
        <w:rPr>
          <w:lang w:val="pl-PL"/>
        </w:rPr>
        <w:t xml:space="preserve"> </w:t>
      </w:r>
      <w:proofErr w:type="spellStart"/>
      <w:r w:rsidRPr="005C6495">
        <w:rPr>
          <w:lang w:val="pl-PL"/>
        </w:rPr>
        <w:t>rolí</w:t>
      </w:r>
      <w:proofErr w:type="spellEnd"/>
      <w:r w:rsidRPr="005C6495">
        <w:rPr>
          <w:lang w:val="pl-PL"/>
        </w:rPr>
        <w:t xml:space="preserve">, aby </w:t>
      </w:r>
      <w:proofErr w:type="spellStart"/>
      <w:r w:rsidRPr="005C6495">
        <w:rPr>
          <w:lang w:val="pl-PL"/>
        </w:rPr>
        <w:t>bylo</w:t>
      </w:r>
      <w:proofErr w:type="spellEnd"/>
      <w:r w:rsidRPr="005C6495">
        <w:rPr>
          <w:lang w:val="pl-PL"/>
        </w:rPr>
        <w:t xml:space="preserve"> </w:t>
      </w:r>
      <w:proofErr w:type="spellStart"/>
      <w:r w:rsidRPr="005C6495">
        <w:rPr>
          <w:lang w:val="pl-PL"/>
        </w:rPr>
        <w:t>zajištěno</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přístup</w:t>
      </w:r>
      <w:proofErr w:type="spellEnd"/>
      <w:r w:rsidRPr="005C6495">
        <w:rPr>
          <w:lang w:val="pl-PL"/>
        </w:rPr>
        <w:t xml:space="preserve"> k </w:t>
      </w:r>
      <w:proofErr w:type="spellStart"/>
      <w:r w:rsidRPr="005C6495">
        <w:rPr>
          <w:lang w:val="pl-PL"/>
        </w:rPr>
        <w:t>datům</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 </w:t>
      </w:r>
      <w:proofErr w:type="spellStart"/>
      <w:r w:rsidRPr="005C6495">
        <w:rPr>
          <w:lang w:val="pl-PL"/>
        </w:rPr>
        <w:t>datům</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nezbytným</w:t>
      </w:r>
      <w:proofErr w:type="spellEnd"/>
      <w:r w:rsidRPr="005C6495">
        <w:rPr>
          <w:lang w:val="pl-PL"/>
        </w:rPr>
        <w:t xml:space="preserve"> pro </w:t>
      </w:r>
      <w:proofErr w:type="spellStart"/>
      <w:r w:rsidRPr="005C6495">
        <w:rPr>
          <w:lang w:val="pl-PL"/>
        </w:rPr>
        <w:t>provoz</w:t>
      </w:r>
      <w:proofErr w:type="spellEnd"/>
      <w:r w:rsidRPr="005C6495">
        <w:rPr>
          <w:lang w:val="pl-PL"/>
        </w:rPr>
        <w:t xml:space="preserve"> </w:t>
      </w:r>
      <w:proofErr w:type="spellStart"/>
      <w:r w:rsidRPr="005C6495">
        <w:rPr>
          <w:lang w:val="pl-PL"/>
        </w:rPr>
        <w:t>služeb</w:t>
      </w:r>
      <w:proofErr w:type="spellEnd"/>
      <w:r w:rsidRPr="005C6495">
        <w:rPr>
          <w:lang w:val="pl-PL"/>
        </w:rPr>
        <w:t xml:space="preserve"> je </w:t>
      </w:r>
      <w:proofErr w:type="spellStart"/>
      <w:r w:rsidRPr="005C6495">
        <w:rPr>
          <w:lang w:val="pl-PL"/>
        </w:rPr>
        <w:t>omezen</w:t>
      </w:r>
      <w:proofErr w:type="spellEnd"/>
      <w:r w:rsidRPr="005C6495">
        <w:rPr>
          <w:lang w:val="pl-PL"/>
        </w:rPr>
        <w:t xml:space="preserve"> </w:t>
      </w:r>
      <w:proofErr w:type="spellStart"/>
      <w:r w:rsidRPr="005C6495">
        <w:rPr>
          <w:lang w:val="pl-PL"/>
        </w:rPr>
        <w:t>příslušným</w:t>
      </w:r>
      <w:proofErr w:type="spellEnd"/>
      <w:r w:rsidRPr="005C6495">
        <w:rPr>
          <w:lang w:val="pl-PL"/>
        </w:rPr>
        <w:t xml:space="preserve"> </w:t>
      </w:r>
      <w:proofErr w:type="spellStart"/>
      <w:r w:rsidRPr="005C6495">
        <w:rPr>
          <w:lang w:val="pl-PL"/>
        </w:rPr>
        <w:t>účelem</w:t>
      </w:r>
      <w:proofErr w:type="spellEnd"/>
      <w:r w:rsidRPr="005C6495">
        <w:rPr>
          <w:lang w:val="pl-PL"/>
        </w:rPr>
        <w:t xml:space="preserve"> a </w:t>
      </w:r>
      <w:proofErr w:type="spellStart"/>
      <w:r w:rsidRPr="005C6495">
        <w:rPr>
          <w:lang w:val="pl-PL"/>
        </w:rPr>
        <w:t>bude</w:t>
      </w:r>
      <w:proofErr w:type="spellEnd"/>
      <w:r w:rsidRPr="005C6495">
        <w:rPr>
          <w:lang w:val="pl-PL"/>
        </w:rPr>
        <w:t xml:space="preserve"> </w:t>
      </w:r>
      <w:proofErr w:type="spellStart"/>
      <w:r w:rsidRPr="005C6495">
        <w:rPr>
          <w:lang w:val="pl-PL"/>
        </w:rPr>
        <w:t>probíhat</w:t>
      </w:r>
      <w:proofErr w:type="spellEnd"/>
      <w:r w:rsidRPr="005C6495">
        <w:rPr>
          <w:lang w:val="pl-PL"/>
        </w:rPr>
        <w:t xml:space="preserve"> na </w:t>
      </w:r>
      <w:proofErr w:type="spellStart"/>
      <w:r w:rsidRPr="005C6495">
        <w:rPr>
          <w:lang w:val="pl-PL"/>
        </w:rPr>
        <w:t>základě</w:t>
      </w:r>
      <w:proofErr w:type="spellEnd"/>
      <w:r w:rsidRPr="005C6495">
        <w:rPr>
          <w:lang w:val="pl-PL"/>
        </w:rPr>
        <w:t xml:space="preserve"> </w:t>
      </w:r>
      <w:proofErr w:type="spellStart"/>
      <w:r w:rsidRPr="005C6495">
        <w:rPr>
          <w:lang w:val="pl-PL"/>
        </w:rPr>
        <w:t>schválení</w:t>
      </w:r>
      <w:proofErr w:type="spellEnd"/>
      <w:r w:rsidRPr="005C6495">
        <w:rPr>
          <w:lang w:val="pl-PL"/>
        </w:rPr>
        <w:t xml:space="preserve"> a pod </w:t>
      </w:r>
      <w:proofErr w:type="spellStart"/>
      <w:r w:rsidRPr="005C6495">
        <w:rPr>
          <w:lang w:val="pl-PL"/>
        </w:rPr>
        <w:t>dohledem</w:t>
      </w:r>
      <w:proofErr w:type="spellEnd"/>
      <w:r w:rsidRPr="005C6495">
        <w:rPr>
          <w:lang w:val="pl-PL"/>
        </w:rPr>
        <w:t xml:space="preserve">. Pro </w:t>
      </w:r>
      <w:proofErr w:type="spellStart"/>
      <w:r w:rsidRPr="005C6495">
        <w:rPr>
          <w:lang w:val="pl-PL"/>
        </w:rPr>
        <w:t>základní</w:t>
      </w:r>
      <w:proofErr w:type="spellEnd"/>
      <w:r w:rsidRPr="005C6495">
        <w:rPr>
          <w:lang w:val="pl-PL"/>
        </w:rPr>
        <w:t xml:space="preserve"> </w:t>
      </w:r>
      <w:proofErr w:type="spellStart"/>
      <w:r w:rsidRPr="005C6495">
        <w:rPr>
          <w:lang w:val="pl-PL"/>
        </w:rPr>
        <w:t>služby</w:t>
      </w:r>
      <w:proofErr w:type="spellEnd"/>
      <w:r w:rsidRPr="005C6495">
        <w:rPr>
          <w:lang w:val="pl-PL"/>
        </w:rPr>
        <w:t xml:space="preserve"> online a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používá</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mechanismy</w:t>
      </w:r>
      <w:proofErr w:type="spellEnd"/>
      <w:r w:rsidRPr="005C6495">
        <w:rPr>
          <w:lang w:val="pl-PL"/>
        </w:rPr>
        <w:t xml:space="preserve"> </w:t>
      </w:r>
      <w:proofErr w:type="spellStart"/>
      <w:r w:rsidRPr="005C6495">
        <w:rPr>
          <w:lang w:val="pl-PL"/>
        </w:rPr>
        <w:t>řízení</w:t>
      </w:r>
      <w:proofErr w:type="spellEnd"/>
      <w:r w:rsidRPr="005C6495">
        <w:rPr>
          <w:lang w:val="pl-PL"/>
        </w:rPr>
        <w:t xml:space="preserve"> </w:t>
      </w:r>
      <w:proofErr w:type="spellStart"/>
      <w:r w:rsidRPr="005C6495">
        <w:rPr>
          <w:lang w:val="pl-PL"/>
        </w:rPr>
        <w:t>přístupu</w:t>
      </w:r>
      <w:proofErr w:type="spellEnd"/>
      <w:r w:rsidRPr="005C6495">
        <w:rPr>
          <w:lang w:val="pl-PL"/>
        </w:rPr>
        <w:t xml:space="preserve"> </w:t>
      </w:r>
      <w:proofErr w:type="spellStart"/>
      <w:r w:rsidRPr="005C6495">
        <w:rPr>
          <w:lang w:val="pl-PL"/>
        </w:rPr>
        <w:t>popsané</w:t>
      </w:r>
      <w:proofErr w:type="spellEnd"/>
      <w:r w:rsidRPr="005C6495">
        <w:rPr>
          <w:lang w:val="pl-PL"/>
        </w:rPr>
        <w:t xml:space="preserve"> v </w:t>
      </w:r>
      <w:proofErr w:type="spellStart"/>
      <w:r w:rsidRPr="005C6495">
        <w:rPr>
          <w:lang w:val="pl-PL"/>
        </w:rPr>
        <w:t>tabulce</w:t>
      </w:r>
      <w:proofErr w:type="spellEnd"/>
      <w:r w:rsidRPr="005C6495">
        <w:rPr>
          <w:lang w:val="pl-PL"/>
        </w:rPr>
        <w:t xml:space="preserve"> s </w:t>
      </w:r>
      <w:proofErr w:type="spellStart"/>
      <w:r w:rsidRPr="005C6495">
        <w:rPr>
          <w:lang w:val="pl-PL"/>
        </w:rPr>
        <w:t>názvem</w:t>
      </w:r>
      <w:proofErr w:type="spellEnd"/>
      <w:r w:rsidRPr="005C6495">
        <w:rPr>
          <w:lang w:val="pl-PL"/>
        </w:rPr>
        <w:t xml:space="preserve"> „</w:t>
      </w:r>
      <w:proofErr w:type="spellStart"/>
      <w:r w:rsidRPr="005C6495">
        <w:rPr>
          <w:lang w:val="pl-PL"/>
        </w:rPr>
        <w:t>Bezpečnostní</w:t>
      </w:r>
      <w:proofErr w:type="spellEnd"/>
      <w:r w:rsidRPr="005C6495">
        <w:rPr>
          <w:lang w:val="pl-PL"/>
        </w:rPr>
        <w:t xml:space="preserve"> </w:t>
      </w:r>
      <w:proofErr w:type="spellStart"/>
      <w:r w:rsidRPr="005C6495">
        <w:rPr>
          <w:lang w:val="pl-PL"/>
        </w:rPr>
        <w:t>opatření</w:t>
      </w:r>
      <w:proofErr w:type="spellEnd"/>
      <w:r w:rsidRPr="005C6495">
        <w:rPr>
          <w:lang w:val="pl-PL"/>
        </w:rPr>
        <w:t>“ v </w:t>
      </w:r>
      <w:proofErr w:type="spellStart"/>
      <w:r w:rsidRPr="005C6495">
        <w:rPr>
          <w:lang w:val="pl-PL"/>
        </w:rPr>
        <w:t>příloze</w:t>
      </w:r>
      <w:proofErr w:type="spellEnd"/>
      <w:r w:rsidRPr="005C6495">
        <w:rPr>
          <w:lang w:val="pl-PL"/>
        </w:rPr>
        <w:t xml:space="preserve"> A. </w:t>
      </w:r>
      <w:proofErr w:type="spellStart"/>
      <w:r w:rsidRPr="005C6495">
        <w:rPr>
          <w:lang w:val="pl-PL"/>
        </w:rPr>
        <w:t>Zaměstnanci</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nemají</w:t>
      </w:r>
      <w:proofErr w:type="spellEnd"/>
      <w:r w:rsidRPr="005C6495">
        <w:rPr>
          <w:lang w:val="pl-PL"/>
        </w:rPr>
        <w:t xml:space="preserve"> </w:t>
      </w:r>
      <w:proofErr w:type="spellStart"/>
      <w:r w:rsidRPr="005C6495">
        <w:rPr>
          <w:lang w:val="pl-PL"/>
        </w:rPr>
        <w:t>stálý</w:t>
      </w:r>
      <w:proofErr w:type="spellEnd"/>
      <w:r w:rsidRPr="005C6495">
        <w:rPr>
          <w:lang w:val="pl-PL"/>
        </w:rPr>
        <w:t xml:space="preserve"> </w:t>
      </w:r>
      <w:proofErr w:type="spellStart"/>
      <w:r w:rsidRPr="005C6495">
        <w:rPr>
          <w:lang w:val="pl-PL"/>
        </w:rPr>
        <w:t>přístup</w:t>
      </w:r>
      <w:proofErr w:type="spellEnd"/>
      <w:r w:rsidRPr="005C6495">
        <w:rPr>
          <w:lang w:val="pl-PL"/>
        </w:rPr>
        <w:t xml:space="preserve"> k </w:t>
      </w:r>
      <w:proofErr w:type="spellStart"/>
      <w:r w:rsidRPr="005C6495">
        <w:rPr>
          <w:lang w:val="pl-PL"/>
        </w:rPr>
        <w:t>datům</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 </w:t>
      </w:r>
      <w:proofErr w:type="spellStart"/>
      <w:r w:rsidRPr="005C6495">
        <w:rPr>
          <w:lang w:val="pl-PL"/>
        </w:rPr>
        <w:t>jakýkoli</w:t>
      </w:r>
      <w:proofErr w:type="spellEnd"/>
      <w:r w:rsidRPr="005C6495">
        <w:rPr>
          <w:lang w:val="pl-PL"/>
        </w:rPr>
        <w:t xml:space="preserve"> </w:t>
      </w:r>
      <w:proofErr w:type="spellStart"/>
      <w:r w:rsidRPr="005C6495">
        <w:rPr>
          <w:lang w:val="pl-PL"/>
        </w:rPr>
        <w:t>požadovaný</w:t>
      </w:r>
      <w:proofErr w:type="spellEnd"/>
      <w:r w:rsidRPr="005C6495">
        <w:rPr>
          <w:lang w:val="pl-PL"/>
        </w:rPr>
        <w:t xml:space="preserve"> </w:t>
      </w:r>
      <w:proofErr w:type="spellStart"/>
      <w:r w:rsidRPr="005C6495">
        <w:rPr>
          <w:lang w:val="pl-PL"/>
        </w:rPr>
        <w:t>přístup</w:t>
      </w:r>
      <w:proofErr w:type="spellEnd"/>
      <w:r w:rsidRPr="005C6495">
        <w:rPr>
          <w:lang w:val="pl-PL"/>
        </w:rPr>
        <w:t xml:space="preserve"> je </w:t>
      </w:r>
      <w:proofErr w:type="spellStart"/>
      <w:r w:rsidRPr="005C6495">
        <w:rPr>
          <w:lang w:val="pl-PL"/>
        </w:rPr>
        <w:t>časově</w:t>
      </w:r>
      <w:proofErr w:type="spellEnd"/>
      <w:r w:rsidRPr="005C6495">
        <w:rPr>
          <w:lang w:val="pl-PL"/>
        </w:rPr>
        <w:t xml:space="preserve"> </w:t>
      </w:r>
      <w:proofErr w:type="spellStart"/>
      <w:r w:rsidRPr="005C6495">
        <w:rPr>
          <w:lang w:val="pl-PL"/>
        </w:rPr>
        <w:t>omezený</w:t>
      </w:r>
      <w:proofErr w:type="spellEnd"/>
      <w:r w:rsidRPr="005C6495">
        <w:rPr>
          <w:lang w:val="pl-PL"/>
        </w:rPr>
        <w:t>.</w:t>
      </w:r>
    </w:p>
    <w:bookmarkEnd w:id="98"/>
    <w:p w14:paraId="0B9CD907" w14:textId="77777777" w:rsidR="006A194B" w:rsidRPr="005C6495" w:rsidRDefault="006A194B" w:rsidP="006A194B">
      <w:pPr>
        <w:pStyle w:val="Heading3"/>
        <w:rPr>
          <w:lang w:val="pl-PL"/>
        </w:rPr>
      </w:pPr>
      <w:proofErr w:type="spellStart"/>
      <w:r w:rsidRPr="005C6495">
        <w:rPr>
          <w:lang w:val="pl-PL"/>
        </w:rPr>
        <w:t>Povinnosti</w:t>
      </w:r>
      <w:proofErr w:type="spellEnd"/>
      <w:r w:rsidRPr="005C6495">
        <w:rPr>
          <w:lang w:val="pl-PL"/>
        </w:rPr>
        <w:t xml:space="preserve"> </w:t>
      </w:r>
      <w:proofErr w:type="spellStart"/>
      <w:r w:rsidRPr="005C6495">
        <w:rPr>
          <w:lang w:val="pl-PL"/>
        </w:rPr>
        <w:t>zákazníka</w:t>
      </w:r>
      <w:bookmarkEnd w:id="96"/>
      <w:proofErr w:type="spellEnd"/>
    </w:p>
    <w:p w14:paraId="1B3EA774" w14:textId="77777777" w:rsidR="006A194B" w:rsidRPr="005C6495" w:rsidRDefault="006A194B" w:rsidP="0022329C">
      <w:pPr>
        <w:rPr>
          <w:lang w:val="pl-PL"/>
        </w:rPr>
      </w:pPr>
      <w:proofErr w:type="spellStart"/>
      <w:r w:rsidRPr="005C6495">
        <w:rPr>
          <w:lang w:val="pl-PL"/>
        </w:rPr>
        <w:t>Zákazník</w:t>
      </w:r>
      <w:proofErr w:type="spellEnd"/>
      <w:r w:rsidRPr="005C6495">
        <w:rPr>
          <w:lang w:val="pl-PL"/>
        </w:rPr>
        <w:t xml:space="preserve"> </w:t>
      </w:r>
      <w:proofErr w:type="spellStart"/>
      <w:r w:rsidRPr="005C6495">
        <w:rPr>
          <w:lang w:val="pl-PL"/>
        </w:rPr>
        <w:t>nese</w:t>
      </w:r>
      <w:proofErr w:type="spellEnd"/>
      <w:r w:rsidRPr="005C6495">
        <w:rPr>
          <w:lang w:val="pl-PL"/>
        </w:rPr>
        <w:t xml:space="preserve"> </w:t>
      </w:r>
      <w:proofErr w:type="spellStart"/>
      <w:r w:rsidRPr="005C6495">
        <w:rPr>
          <w:lang w:val="pl-PL"/>
        </w:rPr>
        <w:t>výhradní</w:t>
      </w:r>
      <w:proofErr w:type="spellEnd"/>
      <w:r w:rsidRPr="005C6495">
        <w:rPr>
          <w:lang w:val="pl-PL"/>
        </w:rPr>
        <w:t xml:space="preserve"> </w:t>
      </w:r>
      <w:proofErr w:type="spellStart"/>
      <w:r w:rsidRPr="005C6495">
        <w:rPr>
          <w:lang w:val="pl-PL"/>
        </w:rPr>
        <w:t>odpovědnost</w:t>
      </w:r>
      <w:proofErr w:type="spellEnd"/>
      <w:r w:rsidRPr="005C6495">
        <w:rPr>
          <w:lang w:val="pl-PL"/>
        </w:rPr>
        <w:t xml:space="preserve"> za </w:t>
      </w:r>
      <w:proofErr w:type="spellStart"/>
      <w:r w:rsidRPr="005C6495">
        <w:rPr>
          <w:lang w:val="pl-PL"/>
        </w:rPr>
        <w:t>nezávislé</w:t>
      </w:r>
      <w:proofErr w:type="spellEnd"/>
      <w:r w:rsidRPr="005C6495">
        <w:rPr>
          <w:lang w:val="pl-PL"/>
        </w:rPr>
        <w:t xml:space="preserve"> </w:t>
      </w:r>
      <w:proofErr w:type="spellStart"/>
      <w:r w:rsidRPr="005C6495">
        <w:rPr>
          <w:lang w:val="pl-PL"/>
        </w:rPr>
        <w:t>rozhodnutí</w:t>
      </w:r>
      <w:proofErr w:type="spellEnd"/>
      <w:r w:rsidRPr="005C6495">
        <w:rPr>
          <w:lang w:val="pl-PL"/>
        </w:rPr>
        <w:t xml:space="preserve">, zda </w:t>
      </w:r>
      <w:proofErr w:type="spellStart"/>
      <w:r w:rsidRPr="005C6495">
        <w:rPr>
          <w:lang w:val="pl-PL"/>
        </w:rPr>
        <w:t>technická</w:t>
      </w:r>
      <w:proofErr w:type="spellEnd"/>
      <w:r w:rsidRPr="005C6495">
        <w:rPr>
          <w:lang w:val="pl-PL"/>
        </w:rPr>
        <w:t xml:space="preserve"> a </w:t>
      </w:r>
      <w:proofErr w:type="spellStart"/>
      <w:r w:rsidRPr="005C6495">
        <w:rPr>
          <w:lang w:val="pl-PL"/>
        </w:rPr>
        <w:t>organizační</w:t>
      </w:r>
      <w:proofErr w:type="spellEnd"/>
      <w:r w:rsidRPr="005C6495">
        <w:rPr>
          <w:lang w:val="pl-PL"/>
        </w:rPr>
        <w:t xml:space="preserve"> </w:t>
      </w:r>
      <w:proofErr w:type="spellStart"/>
      <w:r w:rsidRPr="005C6495">
        <w:rPr>
          <w:lang w:val="pl-PL"/>
        </w:rPr>
        <w:t>opatření</w:t>
      </w:r>
      <w:proofErr w:type="spellEnd"/>
      <w:r w:rsidRPr="005C6495">
        <w:rPr>
          <w:lang w:val="pl-PL"/>
        </w:rPr>
        <w:t xml:space="preserve"> pro produkty a </w:t>
      </w:r>
      <w:proofErr w:type="spellStart"/>
      <w:r w:rsidRPr="005C6495">
        <w:rPr>
          <w:lang w:val="pl-PL"/>
        </w:rPr>
        <w:t>služby</w:t>
      </w:r>
      <w:proofErr w:type="spellEnd"/>
      <w:r w:rsidRPr="005C6495">
        <w:rPr>
          <w:lang w:val="pl-PL"/>
        </w:rPr>
        <w:t xml:space="preserve"> </w:t>
      </w:r>
      <w:proofErr w:type="spellStart"/>
      <w:r w:rsidRPr="005C6495">
        <w:rPr>
          <w:lang w:val="pl-PL"/>
        </w:rPr>
        <w:t>splňují</w:t>
      </w:r>
      <w:proofErr w:type="spellEnd"/>
      <w:r w:rsidRPr="005C6495">
        <w:rPr>
          <w:lang w:val="pl-PL"/>
        </w:rPr>
        <w:t xml:space="preserve"> </w:t>
      </w:r>
      <w:proofErr w:type="spellStart"/>
      <w:r w:rsidRPr="005C6495">
        <w:rPr>
          <w:lang w:val="pl-PL"/>
        </w:rPr>
        <w:t>požadavky</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veškerých</w:t>
      </w:r>
      <w:proofErr w:type="spellEnd"/>
      <w:r w:rsidRPr="005C6495">
        <w:rPr>
          <w:lang w:val="pl-PL"/>
        </w:rPr>
        <w:t xml:space="preserve"> </w:t>
      </w:r>
      <w:proofErr w:type="spellStart"/>
      <w:r w:rsidRPr="005C6495">
        <w:rPr>
          <w:lang w:val="pl-PL"/>
        </w:rPr>
        <w:t>jeho</w:t>
      </w:r>
      <w:proofErr w:type="spellEnd"/>
      <w:r w:rsidRPr="005C6495">
        <w:rPr>
          <w:lang w:val="pl-PL"/>
        </w:rPr>
        <w:t xml:space="preserve"> </w:t>
      </w:r>
      <w:proofErr w:type="spellStart"/>
      <w:r w:rsidRPr="005C6495">
        <w:rPr>
          <w:lang w:val="pl-PL"/>
        </w:rPr>
        <w:t>bezpečnostních</w:t>
      </w:r>
      <w:proofErr w:type="spellEnd"/>
      <w:r w:rsidRPr="005C6495">
        <w:rPr>
          <w:lang w:val="pl-PL"/>
        </w:rPr>
        <w:t xml:space="preserve"> </w:t>
      </w:r>
      <w:proofErr w:type="spellStart"/>
      <w:r w:rsidRPr="005C6495">
        <w:rPr>
          <w:lang w:val="pl-PL"/>
        </w:rPr>
        <w:t>závazků</w:t>
      </w:r>
      <w:proofErr w:type="spellEnd"/>
      <w:r w:rsidRPr="005C6495">
        <w:rPr>
          <w:lang w:val="pl-PL"/>
        </w:rPr>
        <w:t xml:space="preserve"> </w:t>
      </w:r>
      <w:proofErr w:type="spellStart"/>
      <w:r w:rsidRPr="005C6495">
        <w:rPr>
          <w:lang w:val="pl-PL"/>
        </w:rPr>
        <w:t>vyplývajících</w:t>
      </w:r>
      <w:proofErr w:type="spellEnd"/>
      <w:r w:rsidRPr="005C6495">
        <w:rPr>
          <w:lang w:val="pl-PL"/>
        </w:rPr>
        <w:t xml:space="preserve"> z </w:t>
      </w:r>
      <w:proofErr w:type="spellStart"/>
      <w:r w:rsidRPr="005C6495">
        <w:rPr>
          <w:lang w:val="pl-PL"/>
        </w:rPr>
        <w:t>příslušných</w:t>
      </w:r>
      <w:proofErr w:type="spellEnd"/>
      <w:r w:rsidRPr="005C6495">
        <w:rPr>
          <w:lang w:val="pl-PL"/>
        </w:rPr>
        <w:t xml:space="preserve"> </w:t>
      </w:r>
      <w:proofErr w:type="spellStart"/>
      <w:r w:rsidRPr="005C6495">
        <w:rPr>
          <w:lang w:val="pl-PL"/>
        </w:rPr>
        <w:t>požadavků</w:t>
      </w:r>
      <w:proofErr w:type="spellEnd"/>
      <w:r w:rsidRPr="005C6495">
        <w:rPr>
          <w:lang w:val="pl-PL"/>
        </w:rPr>
        <w:t xml:space="preserve"> na </w:t>
      </w:r>
      <w:proofErr w:type="spellStart"/>
      <w:r w:rsidRPr="005C6495">
        <w:rPr>
          <w:lang w:val="pl-PL"/>
        </w:rPr>
        <w:t>ochranu</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uznává</w:t>
      </w:r>
      <w:proofErr w:type="spellEnd"/>
      <w:r w:rsidRPr="005C6495">
        <w:rPr>
          <w:lang w:val="pl-PL"/>
        </w:rPr>
        <w:t xml:space="preserve"> a </w:t>
      </w:r>
      <w:proofErr w:type="spellStart"/>
      <w:r w:rsidRPr="005C6495">
        <w:rPr>
          <w:lang w:val="pl-PL"/>
        </w:rPr>
        <w:t>souhlasí</w:t>
      </w:r>
      <w:proofErr w:type="spellEnd"/>
      <w:r w:rsidRPr="005C6495">
        <w:rPr>
          <w:lang w:val="pl-PL"/>
        </w:rPr>
        <w:t xml:space="preserve">, </w:t>
      </w:r>
      <w:proofErr w:type="spellStart"/>
      <w:r w:rsidRPr="005C6495">
        <w:rPr>
          <w:lang w:val="pl-PL"/>
        </w:rPr>
        <w:t>že</w:t>
      </w:r>
      <w:proofErr w:type="spellEnd"/>
      <w:r w:rsidRPr="005C6495">
        <w:rPr>
          <w:lang w:val="pl-PL"/>
        </w:rPr>
        <w:t xml:space="preserve"> (s </w:t>
      </w:r>
      <w:proofErr w:type="spellStart"/>
      <w:r w:rsidRPr="005C6495">
        <w:rPr>
          <w:lang w:val="pl-PL"/>
        </w:rPr>
        <w:t>přihlédnutím</w:t>
      </w:r>
      <w:proofErr w:type="spellEnd"/>
      <w:r w:rsidRPr="005C6495">
        <w:rPr>
          <w:lang w:val="pl-PL"/>
        </w:rPr>
        <w:t xml:space="preserve"> </w:t>
      </w:r>
      <w:proofErr w:type="spellStart"/>
      <w:r w:rsidRPr="005C6495">
        <w:rPr>
          <w:lang w:val="pl-PL"/>
        </w:rPr>
        <w:t>ke</w:t>
      </w:r>
      <w:proofErr w:type="spellEnd"/>
      <w:r w:rsidRPr="005C6495">
        <w:rPr>
          <w:lang w:val="pl-PL"/>
        </w:rPr>
        <w:t xml:space="preserve"> </w:t>
      </w:r>
      <w:proofErr w:type="spellStart"/>
      <w:r w:rsidRPr="005C6495">
        <w:rPr>
          <w:lang w:val="pl-PL"/>
        </w:rPr>
        <w:t>stavu</w:t>
      </w:r>
      <w:proofErr w:type="spellEnd"/>
      <w:r w:rsidRPr="005C6495">
        <w:rPr>
          <w:lang w:val="pl-PL"/>
        </w:rPr>
        <w:t xml:space="preserve"> </w:t>
      </w:r>
      <w:proofErr w:type="spellStart"/>
      <w:r w:rsidRPr="005C6495">
        <w:rPr>
          <w:lang w:val="pl-PL"/>
        </w:rPr>
        <w:t>techniky</w:t>
      </w:r>
      <w:proofErr w:type="spellEnd"/>
      <w:r w:rsidRPr="005C6495">
        <w:rPr>
          <w:lang w:val="pl-PL"/>
        </w:rPr>
        <w:t xml:space="preserve">, </w:t>
      </w:r>
      <w:proofErr w:type="spellStart"/>
      <w:r w:rsidRPr="005C6495">
        <w:rPr>
          <w:lang w:val="pl-PL"/>
        </w:rPr>
        <w:t>nákladům</w:t>
      </w:r>
      <w:proofErr w:type="spellEnd"/>
      <w:r w:rsidRPr="005C6495">
        <w:rPr>
          <w:lang w:val="pl-PL"/>
        </w:rPr>
        <w:t xml:space="preserve"> na </w:t>
      </w:r>
      <w:proofErr w:type="spellStart"/>
      <w:r w:rsidRPr="005C6495">
        <w:rPr>
          <w:lang w:val="pl-PL"/>
        </w:rPr>
        <w:t>provedení</w:t>
      </w:r>
      <w:proofErr w:type="spellEnd"/>
      <w:r w:rsidRPr="005C6495">
        <w:rPr>
          <w:lang w:val="pl-PL"/>
        </w:rPr>
        <w:t xml:space="preserve">, </w:t>
      </w:r>
      <w:proofErr w:type="spellStart"/>
      <w:r w:rsidRPr="005C6495">
        <w:rPr>
          <w:lang w:val="pl-PL"/>
        </w:rPr>
        <w:t>povaze</w:t>
      </w:r>
      <w:proofErr w:type="spellEnd"/>
      <w:r w:rsidRPr="005C6495">
        <w:rPr>
          <w:lang w:val="pl-PL"/>
        </w:rPr>
        <w:t xml:space="preserve">, </w:t>
      </w:r>
      <w:proofErr w:type="spellStart"/>
      <w:r w:rsidRPr="005C6495">
        <w:rPr>
          <w:lang w:val="pl-PL"/>
        </w:rPr>
        <w:t>rozsahu</w:t>
      </w:r>
      <w:proofErr w:type="spellEnd"/>
      <w:r w:rsidRPr="005C6495">
        <w:rPr>
          <w:lang w:val="pl-PL"/>
        </w:rPr>
        <w:t xml:space="preserve">, </w:t>
      </w:r>
      <w:proofErr w:type="spellStart"/>
      <w:r w:rsidRPr="005C6495">
        <w:rPr>
          <w:lang w:val="pl-PL"/>
        </w:rPr>
        <w:t>kontextu</w:t>
      </w:r>
      <w:proofErr w:type="spellEnd"/>
      <w:r w:rsidRPr="005C6495">
        <w:rPr>
          <w:lang w:val="pl-PL"/>
        </w:rPr>
        <w:t xml:space="preserve"> a </w:t>
      </w:r>
      <w:proofErr w:type="spellStart"/>
      <w:r w:rsidRPr="005C6495">
        <w:rPr>
          <w:lang w:val="pl-PL"/>
        </w:rPr>
        <w:t>účelům</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jeho</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i k </w:t>
      </w:r>
      <w:proofErr w:type="spellStart"/>
      <w:r w:rsidRPr="005C6495">
        <w:rPr>
          <w:lang w:val="pl-PL"/>
        </w:rPr>
        <w:t>rizikům</w:t>
      </w:r>
      <w:proofErr w:type="spellEnd"/>
      <w:r w:rsidRPr="005C6495">
        <w:rPr>
          <w:lang w:val="pl-PL"/>
        </w:rPr>
        <w:t xml:space="preserve"> pro </w:t>
      </w:r>
      <w:proofErr w:type="spellStart"/>
      <w:r w:rsidRPr="005C6495">
        <w:rPr>
          <w:lang w:val="pl-PL"/>
        </w:rPr>
        <w:t>práva</w:t>
      </w:r>
      <w:proofErr w:type="spellEnd"/>
      <w:r w:rsidRPr="005C6495">
        <w:rPr>
          <w:lang w:val="pl-PL"/>
        </w:rPr>
        <w:t xml:space="preserve"> a </w:t>
      </w:r>
      <w:proofErr w:type="spellStart"/>
      <w:r w:rsidRPr="005C6495">
        <w:rPr>
          <w:lang w:val="pl-PL"/>
        </w:rPr>
        <w:t>svobody</w:t>
      </w:r>
      <w:proofErr w:type="spellEnd"/>
      <w:r w:rsidRPr="005C6495">
        <w:rPr>
          <w:lang w:val="pl-PL"/>
        </w:rPr>
        <w:t xml:space="preserve"> </w:t>
      </w:r>
      <w:proofErr w:type="spellStart"/>
      <w:r w:rsidRPr="005C6495">
        <w:rPr>
          <w:lang w:val="pl-PL"/>
        </w:rPr>
        <w:t>fyzických</w:t>
      </w:r>
      <w:proofErr w:type="spellEnd"/>
      <w:r w:rsidRPr="005C6495">
        <w:rPr>
          <w:lang w:val="pl-PL"/>
        </w:rPr>
        <w:t xml:space="preserve"> </w:t>
      </w:r>
      <w:proofErr w:type="spellStart"/>
      <w:r w:rsidRPr="005C6495">
        <w:rPr>
          <w:lang w:val="pl-PL"/>
        </w:rPr>
        <w:t>osob</w:t>
      </w:r>
      <w:proofErr w:type="spellEnd"/>
      <w:r w:rsidRPr="005C6495">
        <w:rPr>
          <w:lang w:val="pl-PL"/>
        </w:rPr>
        <w:t xml:space="preserve">) </w:t>
      </w:r>
      <w:proofErr w:type="spellStart"/>
      <w:r w:rsidRPr="005C6495">
        <w:rPr>
          <w:lang w:val="pl-PL"/>
        </w:rPr>
        <w:t>bezpečnostní</w:t>
      </w:r>
      <w:proofErr w:type="spellEnd"/>
      <w:r w:rsidRPr="005C6495">
        <w:rPr>
          <w:lang w:val="pl-PL"/>
        </w:rPr>
        <w:t xml:space="preserve"> </w:t>
      </w:r>
      <w:proofErr w:type="spellStart"/>
      <w:r w:rsidRPr="005C6495">
        <w:rPr>
          <w:lang w:val="pl-PL"/>
        </w:rPr>
        <w:t>opatření</w:t>
      </w:r>
      <w:proofErr w:type="spellEnd"/>
      <w:r w:rsidRPr="005C6495">
        <w:rPr>
          <w:lang w:val="pl-PL"/>
        </w:rPr>
        <w:t xml:space="preserve"> a </w:t>
      </w:r>
      <w:proofErr w:type="spellStart"/>
      <w:r w:rsidRPr="005C6495">
        <w:rPr>
          <w:lang w:val="pl-PL"/>
        </w:rPr>
        <w:t>zásady</w:t>
      </w:r>
      <w:proofErr w:type="spellEnd"/>
      <w:r w:rsidRPr="005C6495">
        <w:rPr>
          <w:lang w:val="pl-PL"/>
        </w:rPr>
        <w:t xml:space="preserve"> </w:t>
      </w:r>
      <w:proofErr w:type="spellStart"/>
      <w:r w:rsidRPr="005C6495">
        <w:rPr>
          <w:lang w:val="pl-PL"/>
        </w:rPr>
        <w:t>prováděné</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poskytují</w:t>
      </w:r>
      <w:proofErr w:type="spellEnd"/>
      <w:r w:rsidRPr="005C6495">
        <w:rPr>
          <w:lang w:val="pl-PL"/>
        </w:rPr>
        <w:t xml:space="preserve"> </w:t>
      </w:r>
      <w:proofErr w:type="spellStart"/>
      <w:r w:rsidRPr="005C6495">
        <w:rPr>
          <w:lang w:val="pl-PL"/>
        </w:rPr>
        <w:t>úroveň</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odpovídající</w:t>
      </w:r>
      <w:proofErr w:type="spellEnd"/>
      <w:r w:rsidRPr="005C6495">
        <w:rPr>
          <w:lang w:val="pl-PL"/>
        </w:rPr>
        <w:t xml:space="preserve"> </w:t>
      </w:r>
      <w:proofErr w:type="spellStart"/>
      <w:r w:rsidRPr="005C6495">
        <w:rPr>
          <w:lang w:val="pl-PL"/>
        </w:rPr>
        <w:t>rizikům</w:t>
      </w:r>
      <w:proofErr w:type="spellEnd"/>
      <w:r w:rsidRPr="005C6495">
        <w:rPr>
          <w:lang w:val="pl-PL"/>
        </w:rPr>
        <w:t xml:space="preserve"> v </w:t>
      </w:r>
      <w:proofErr w:type="spellStart"/>
      <w:r w:rsidRPr="005C6495">
        <w:rPr>
          <w:lang w:val="pl-PL"/>
        </w:rPr>
        <w:t>souvislosti</w:t>
      </w:r>
      <w:proofErr w:type="spellEnd"/>
      <w:r w:rsidRPr="005C6495">
        <w:rPr>
          <w:lang w:val="pl-PL"/>
        </w:rPr>
        <w:t xml:space="preserve"> s </w:t>
      </w:r>
      <w:proofErr w:type="spellStart"/>
      <w:r w:rsidRPr="005C6495">
        <w:rPr>
          <w:lang w:val="pl-PL"/>
        </w:rPr>
        <w:t>jeho</w:t>
      </w:r>
      <w:proofErr w:type="spellEnd"/>
      <w:r w:rsidRPr="005C6495">
        <w:rPr>
          <w:lang w:val="pl-PL"/>
        </w:rPr>
        <w:t xml:space="preserve"> </w:t>
      </w:r>
      <w:proofErr w:type="spellStart"/>
      <w:r w:rsidRPr="005C6495">
        <w:rPr>
          <w:lang w:val="pl-PL"/>
        </w:rPr>
        <w:t>osobními</w:t>
      </w:r>
      <w:proofErr w:type="spellEnd"/>
      <w:r w:rsidRPr="005C6495">
        <w:rPr>
          <w:lang w:val="pl-PL"/>
        </w:rPr>
        <w:t xml:space="preserve"> </w:t>
      </w:r>
      <w:proofErr w:type="spellStart"/>
      <w:r w:rsidRPr="005C6495">
        <w:rPr>
          <w:lang w:val="pl-PL"/>
        </w:rPr>
        <w:t>údaji</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nese</w:t>
      </w:r>
      <w:proofErr w:type="spellEnd"/>
      <w:r w:rsidRPr="005C6495">
        <w:rPr>
          <w:lang w:val="pl-PL"/>
        </w:rPr>
        <w:t xml:space="preserve"> </w:t>
      </w:r>
      <w:proofErr w:type="spellStart"/>
      <w:r w:rsidRPr="005C6495">
        <w:rPr>
          <w:lang w:val="pl-PL"/>
        </w:rPr>
        <w:t>odpovědnost</w:t>
      </w:r>
      <w:proofErr w:type="spellEnd"/>
      <w:r w:rsidRPr="005C6495">
        <w:rPr>
          <w:lang w:val="pl-PL"/>
        </w:rPr>
        <w:t xml:space="preserve"> za </w:t>
      </w:r>
      <w:proofErr w:type="spellStart"/>
      <w:r w:rsidRPr="005C6495">
        <w:rPr>
          <w:lang w:val="pl-PL"/>
        </w:rPr>
        <w:t>implementaci</w:t>
      </w:r>
      <w:proofErr w:type="spellEnd"/>
      <w:r w:rsidRPr="005C6495">
        <w:rPr>
          <w:lang w:val="pl-PL"/>
        </w:rPr>
        <w:t xml:space="preserve"> a </w:t>
      </w:r>
      <w:proofErr w:type="spellStart"/>
      <w:r w:rsidRPr="005C6495">
        <w:rPr>
          <w:lang w:val="pl-PL"/>
        </w:rPr>
        <w:t>zachování</w:t>
      </w:r>
      <w:proofErr w:type="spellEnd"/>
      <w:r w:rsidRPr="005C6495">
        <w:rPr>
          <w:lang w:val="pl-PL"/>
        </w:rPr>
        <w:t xml:space="preserve"> ochrany </w:t>
      </w:r>
      <w:proofErr w:type="spellStart"/>
      <w:r w:rsidRPr="005C6495">
        <w:rPr>
          <w:lang w:val="pl-PL"/>
        </w:rPr>
        <w:t>soukromí</w:t>
      </w:r>
      <w:proofErr w:type="spellEnd"/>
      <w:r w:rsidRPr="005C6495">
        <w:rPr>
          <w:lang w:val="pl-PL"/>
        </w:rPr>
        <w:t xml:space="preserve"> a </w:t>
      </w:r>
      <w:proofErr w:type="spellStart"/>
      <w:r w:rsidRPr="005C6495">
        <w:rPr>
          <w:lang w:val="pl-PL"/>
        </w:rPr>
        <w:t>bezpečnostních</w:t>
      </w:r>
      <w:proofErr w:type="spellEnd"/>
      <w:r w:rsidRPr="005C6495">
        <w:rPr>
          <w:lang w:val="pl-PL"/>
        </w:rPr>
        <w:t xml:space="preserve"> </w:t>
      </w:r>
      <w:proofErr w:type="spellStart"/>
      <w:r w:rsidRPr="005C6495">
        <w:rPr>
          <w:lang w:val="pl-PL"/>
        </w:rPr>
        <w:t>opatření</w:t>
      </w:r>
      <w:proofErr w:type="spellEnd"/>
      <w:r w:rsidRPr="005C6495">
        <w:rPr>
          <w:lang w:val="pl-PL"/>
        </w:rPr>
        <w:t xml:space="preserve"> pro komponenty, </w:t>
      </w:r>
      <w:proofErr w:type="spellStart"/>
      <w:r w:rsidRPr="005C6495">
        <w:rPr>
          <w:lang w:val="pl-PL"/>
        </w:rPr>
        <w:t>které</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poskytuje</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ovládá</w:t>
      </w:r>
      <w:proofErr w:type="spellEnd"/>
      <w:r w:rsidRPr="005C6495">
        <w:rPr>
          <w:lang w:val="pl-PL"/>
        </w:rPr>
        <w:t xml:space="preserve"> (</w:t>
      </w:r>
      <w:proofErr w:type="spellStart"/>
      <w:r w:rsidRPr="005C6495">
        <w:rPr>
          <w:lang w:val="pl-PL"/>
        </w:rPr>
        <w:t>například</w:t>
      </w:r>
      <w:proofErr w:type="spellEnd"/>
      <w:r w:rsidRPr="005C6495">
        <w:rPr>
          <w:lang w:val="pl-PL"/>
        </w:rPr>
        <w:t xml:space="preserve"> pro </w:t>
      </w:r>
      <w:proofErr w:type="spellStart"/>
      <w:r w:rsidRPr="005C6495">
        <w:rPr>
          <w:lang w:val="pl-PL"/>
        </w:rPr>
        <w:t>zařízení</w:t>
      </w:r>
      <w:proofErr w:type="spellEnd"/>
      <w:r w:rsidRPr="005C6495">
        <w:rPr>
          <w:lang w:val="pl-PL"/>
        </w:rPr>
        <w:t xml:space="preserve"> </w:t>
      </w:r>
      <w:proofErr w:type="spellStart"/>
      <w:r w:rsidRPr="005C6495">
        <w:rPr>
          <w:lang w:val="pl-PL"/>
        </w:rPr>
        <w:t>zaregistrovaná</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službě</w:t>
      </w:r>
      <w:proofErr w:type="spellEnd"/>
      <w:r w:rsidRPr="005C6495">
        <w:rPr>
          <w:lang w:val="pl-PL"/>
        </w:rPr>
        <w:t xml:space="preserve"> Microsoft Intune </w:t>
      </w:r>
      <w:proofErr w:type="spellStart"/>
      <w:r w:rsidRPr="005C6495">
        <w:rPr>
          <w:lang w:val="pl-PL"/>
        </w:rPr>
        <w:t>nebo</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virtuálním</w:t>
      </w:r>
      <w:proofErr w:type="spellEnd"/>
      <w:r w:rsidRPr="005C6495">
        <w:rPr>
          <w:lang w:val="pl-PL"/>
        </w:rPr>
        <w:t xml:space="preserve"> </w:t>
      </w:r>
      <w:proofErr w:type="spellStart"/>
      <w:r w:rsidRPr="005C6495">
        <w:rPr>
          <w:lang w:val="pl-PL"/>
        </w:rPr>
        <w:t>počítači</w:t>
      </w:r>
      <w:proofErr w:type="spellEnd"/>
      <w:r w:rsidRPr="005C6495">
        <w:rPr>
          <w:lang w:val="pl-PL"/>
        </w:rPr>
        <w:t xml:space="preserve"> </w:t>
      </w:r>
      <w:proofErr w:type="spellStart"/>
      <w:r w:rsidRPr="005C6495">
        <w:rPr>
          <w:lang w:val="pl-PL"/>
        </w:rPr>
        <w:t>či</w:t>
      </w:r>
      <w:proofErr w:type="spellEnd"/>
      <w:r w:rsidRPr="005C6495">
        <w:rPr>
          <w:lang w:val="pl-PL"/>
        </w:rPr>
        <w:t xml:space="preserve"> </w:t>
      </w:r>
      <w:proofErr w:type="spellStart"/>
      <w:r w:rsidRPr="005C6495">
        <w:rPr>
          <w:lang w:val="pl-PL"/>
        </w:rPr>
        <w:t>aplikaci</w:t>
      </w:r>
      <w:proofErr w:type="spellEnd"/>
      <w:r w:rsidRPr="005C6495">
        <w:rPr>
          <w:lang w:val="pl-PL"/>
        </w:rPr>
        <w:t xml:space="preserve"> </w:t>
      </w:r>
      <w:proofErr w:type="spellStart"/>
      <w:r w:rsidRPr="005C6495">
        <w:rPr>
          <w:lang w:val="pl-PL"/>
        </w:rPr>
        <w:t>systému</w:t>
      </w:r>
      <w:proofErr w:type="spellEnd"/>
      <w:r w:rsidRPr="005C6495">
        <w:rPr>
          <w:lang w:val="pl-PL"/>
        </w:rPr>
        <w:t xml:space="preserve"> Microsoft </w:t>
      </w:r>
      <w:proofErr w:type="spellStart"/>
      <w:r w:rsidRPr="005C6495">
        <w:rPr>
          <w:lang w:val="pl-PL"/>
        </w:rPr>
        <w:t>Azure</w:t>
      </w:r>
      <w:proofErr w:type="spellEnd"/>
      <w:r w:rsidRPr="005C6495">
        <w:rPr>
          <w:lang w:val="pl-PL"/>
        </w:rPr>
        <w:t xml:space="preserve"> </w:t>
      </w:r>
      <w:proofErr w:type="spellStart"/>
      <w:r w:rsidRPr="005C6495">
        <w:rPr>
          <w:lang w:val="pl-PL"/>
        </w:rPr>
        <w:t>zákazníka</w:t>
      </w:r>
      <w:proofErr w:type="spellEnd"/>
      <w:r w:rsidRPr="005C6495">
        <w:rPr>
          <w:lang w:val="pl-PL"/>
        </w:rPr>
        <w:t>).</w:t>
      </w:r>
    </w:p>
    <w:p w14:paraId="4DAAD2AC" w14:textId="77777777" w:rsidR="006A194B" w:rsidRPr="005C6495" w:rsidDel="00BA1419" w:rsidRDefault="006A194B" w:rsidP="006A194B">
      <w:pPr>
        <w:pStyle w:val="Heading3"/>
        <w:rPr>
          <w:lang w:val="pl-PL"/>
        </w:rPr>
      </w:pPr>
      <w:bookmarkStart w:id="99" w:name="_Toc26972853"/>
      <w:proofErr w:type="spellStart"/>
      <w:r w:rsidRPr="005C6495">
        <w:rPr>
          <w:lang w:val="pl-PL"/>
        </w:rPr>
        <w:t>Audit</w:t>
      </w:r>
      <w:proofErr w:type="spellEnd"/>
      <w:r w:rsidRPr="005C6495">
        <w:rPr>
          <w:lang w:val="pl-PL"/>
        </w:rPr>
        <w:t xml:space="preserve"> </w:t>
      </w:r>
      <w:proofErr w:type="spellStart"/>
      <w:r w:rsidRPr="005C6495">
        <w:rPr>
          <w:lang w:val="pl-PL"/>
        </w:rPr>
        <w:t>dodržování</w:t>
      </w:r>
      <w:proofErr w:type="spellEnd"/>
      <w:r w:rsidRPr="005C6495">
        <w:rPr>
          <w:lang w:val="pl-PL"/>
        </w:rPr>
        <w:t xml:space="preserve"> </w:t>
      </w:r>
      <w:proofErr w:type="spellStart"/>
      <w:r w:rsidRPr="005C6495">
        <w:rPr>
          <w:lang w:val="pl-PL"/>
        </w:rPr>
        <w:t>předpisů</w:t>
      </w:r>
      <w:bookmarkEnd w:id="99"/>
      <w:proofErr w:type="spellEnd"/>
    </w:p>
    <w:p w14:paraId="2D60FFE7" w14:textId="77777777" w:rsidR="006A194B" w:rsidRPr="005C6495" w:rsidDel="00BA1419"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provede</w:t>
      </w:r>
      <w:proofErr w:type="spellEnd"/>
      <w:r w:rsidRPr="005C6495">
        <w:rPr>
          <w:lang w:val="pl-PL"/>
        </w:rPr>
        <w:t xml:space="preserve"> </w:t>
      </w:r>
      <w:proofErr w:type="spellStart"/>
      <w:r w:rsidRPr="005C6495">
        <w:rPr>
          <w:lang w:val="pl-PL"/>
        </w:rPr>
        <w:t>audity</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počítačů</w:t>
      </w:r>
      <w:proofErr w:type="spellEnd"/>
      <w:r w:rsidRPr="005C6495">
        <w:rPr>
          <w:lang w:val="pl-PL"/>
        </w:rPr>
        <w:t xml:space="preserve">, </w:t>
      </w:r>
      <w:proofErr w:type="spellStart"/>
      <w:r w:rsidRPr="005C6495">
        <w:rPr>
          <w:lang w:val="pl-PL"/>
        </w:rPr>
        <w:t>výpočetního</w:t>
      </w:r>
      <w:proofErr w:type="spellEnd"/>
      <w:r w:rsidRPr="005C6495">
        <w:rPr>
          <w:lang w:val="pl-PL"/>
        </w:rPr>
        <w:t xml:space="preserve"> </w:t>
      </w:r>
      <w:proofErr w:type="spellStart"/>
      <w:r w:rsidRPr="005C6495">
        <w:rPr>
          <w:lang w:val="pl-PL"/>
        </w:rPr>
        <w:t>prostředí</w:t>
      </w:r>
      <w:proofErr w:type="spellEnd"/>
      <w:r w:rsidRPr="005C6495">
        <w:rPr>
          <w:lang w:val="pl-PL"/>
        </w:rPr>
        <w:t xml:space="preserve"> a </w:t>
      </w:r>
      <w:proofErr w:type="spellStart"/>
      <w:r w:rsidRPr="005C6495">
        <w:rPr>
          <w:lang w:val="pl-PL"/>
        </w:rPr>
        <w:t>fyzických</w:t>
      </w:r>
      <w:proofErr w:type="spellEnd"/>
      <w:r w:rsidRPr="005C6495">
        <w:rPr>
          <w:lang w:val="pl-PL"/>
        </w:rPr>
        <w:t xml:space="preserve"> </w:t>
      </w:r>
      <w:proofErr w:type="spellStart"/>
      <w:r w:rsidRPr="005C6495">
        <w:rPr>
          <w:lang w:val="pl-PL"/>
        </w:rPr>
        <w:t>datových</w:t>
      </w:r>
      <w:proofErr w:type="spellEnd"/>
      <w:r w:rsidRPr="005C6495">
        <w:rPr>
          <w:lang w:val="pl-PL"/>
        </w:rPr>
        <w:t xml:space="preserve"> </w:t>
      </w:r>
      <w:proofErr w:type="spellStart"/>
      <w:r w:rsidRPr="005C6495">
        <w:rPr>
          <w:lang w:val="pl-PL"/>
        </w:rPr>
        <w:t>center</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používá</w:t>
      </w:r>
      <w:proofErr w:type="spellEnd"/>
      <w:r w:rsidRPr="005C6495">
        <w:rPr>
          <w:lang w:val="pl-PL"/>
        </w:rPr>
        <w:t xml:space="preserve"> </w:t>
      </w:r>
      <w:proofErr w:type="spellStart"/>
      <w:r w:rsidRPr="005C6495">
        <w:rPr>
          <w:lang w:val="pl-PL"/>
        </w:rPr>
        <w:t>ke</w:t>
      </w:r>
      <w:proofErr w:type="spellEnd"/>
      <w:r w:rsidRPr="005C6495">
        <w:rPr>
          <w:lang w:val="pl-PL"/>
        </w:rPr>
        <w:t xml:space="preserve"> </w:t>
      </w:r>
      <w:proofErr w:type="spellStart"/>
      <w:r w:rsidRPr="005C6495">
        <w:rPr>
          <w:lang w:val="pl-PL"/>
        </w:rPr>
        <w:t>zpracovávání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a to </w:t>
      </w:r>
      <w:proofErr w:type="spellStart"/>
      <w:r w:rsidRPr="005C6495">
        <w:rPr>
          <w:lang w:val="pl-PL"/>
        </w:rPr>
        <w:t>následovně</w:t>
      </w:r>
      <w:proofErr w:type="spellEnd"/>
      <w:r w:rsidRPr="005C6495">
        <w:rPr>
          <w:lang w:val="pl-PL"/>
        </w:rPr>
        <w:t>:</w:t>
      </w:r>
    </w:p>
    <w:p w14:paraId="7D461E93" w14:textId="77777777" w:rsidR="006A194B" w:rsidRPr="005C6495" w:rsidDel="00BA1419" w:rsidRDefault="006A194B" w:rsidP="0022329C">
      <w:pPr>
        <w:pStyle w:val="Bulletlist0"/>
        <w:rPr>
          <w:lang w:val="pl-PL"/>
        </w:rPr>
      </w:pPr>
      <w:proofErr w:type="spellStart"/>
      <w:r w:rsidRPr="005C6495">
        <w:rPr>
          <w:lang w:val="pl-PL"/>
        </w:rPr>
        <w:t>Pokud</w:t>
      </w:r>
      <w:proofErr w:type="spellEnd"/>
      <w:r w:rsidRPr="005C6495">
        <w:rPr>
          <w:lang w:val="pl-PL"/>
        </w:rPr>
        <w:t xml:space="preserve"> </w:t>
      </w:r>
      <w:proofErr w:type="spellStart"/>
      <w:r w:rsidRPr="005C6495">
        <w:rPr>
          <w:lang w:val="pl-PL"/>
        </w:rPr>
        <w:t>audity</w:t>
      </w:r>
      <w:proofErr w:type="spellEnd"/>
      <w:r w:rsidRPr="005C6495">
        <w:rPr>
          <w:lang w:val="pl-PL"/>
        </w:rPr>
        <w:t xml:space="preserve"> </w:t>
      </w:r>
      <w:proofErr w:type="spellStart"/>
      <w:r w:rsidRPr="005C6495">
        <w:rPr>
          <w:lang w:val="pl-PL"/>
        </w:rPr>
        <w:t>podléhají</w:t>
      </w:r>
      <w:proofErr w:type="spellEnd"/>
      <w:r w:rsidRPr="005C6495">
        <w:rPr>
          <w:lang w:val="pl-PL"/>
        </w:rPr>
        <w:t xml:space="preserve"> standardu </w:t>
      </w:r>
      <w:proofErr w:type="spellStart"/>
      <w:r w:rsidRPr="005C6495">
        <w:rPr>
          <w:lang w:val="pl-PL"/>
        </w:rPr>
        <w:t>nebo</w:t>
      </w:r>
      <w:proofErr w:type="spellEnd"/>
      <w:r w:rsidRPr="005C6495">
        <w:rPr>
          <w:lang w:val="pl-PL"/>
        </w:rPr>
        <w:t xml:space="preserve"> </w:t>
      </w:r>
      <w:proofErr w:type="spellStart"/>
      <w:r w:rsidRPr="005C6495">
        <w:rPr>
          <w:lang w:val="pl-PL"/>
        </w:rPr>
        <w:t>rámci</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audit</w:t>
      </w:r>
      <w:proofErr w:type="spellEnd"/>
      <w:r w:rsidRPr="005C6495">
        <w:rPr>
          <w:lang w:val="pl-PL"/>
        </w:rPr>
        <w:t xml:space="preserve"> podle </w:t>
      </w:r>
      <w:proofErr w:type="spellStart"/>
      <w:r w:rsidRPr="005C6495">
        <w:rPr>
          <w:lang w:val="pl-PL"/>
        </w:rPr>
        <w:t>takového</w:t>
      </w:r>
      <w:proofErr w:type="spellEnd"/>
      <w:r w:rsidRPr="005C6495">
        <w:rPr>
          <w:lang w:val="pl-PL"/>
        </w:rPr>
        <w:t xml:space="preserve"> </w:t>
      </w:r>
      <w:proofErr w:type="spellStart"/>
      <w:r w:rsidRPr="005C6495">
        <w:rPr>
          <w:lang w:val="pl-PL"/>
        </w:rPr>
        <w:t>kontrolního</w:t>
      </w:r>
      <w:proofErr w:type="spellEnd"/>
      <w:r w:rsidRPr="005C6495">
        <w:rPr>
          <w:lang w:val="pl-PL"/>
        </w:rPr>
        <w:t xml:space="preserve"> standardu </w:t>
      </w:r>
      <w:proofErr w:type="spellStart"/>
      <w:r w:rsidRPr="005C6495">
        <w:rPr>
          <w:lang w:val="pl-PL"/>
        </w:rPr>
        <w:t>nebo</w:t>
      </w:r>
      <w:proofErr w:type="spellEnd"/>
      <w:r w:rsidRPr="005C6495">
        <w:rPr>
          <w:lang w:val="pl-PL"/>
        </w:rPr>
        <w:t xml:space="preserve"> </w:t>
      </w:r>
      <w:proofErr w:type="spellStart"/>
      <w:r w:rsidRPr="005C6495">
        <w:rPr>
          <w:lang w:val="pl-PL"/>
        </w:rPr>
        <w:t>rámce</w:t>
      </w:r>
      <w:proofErr w:type="spellEnd"/>
      <w:r w:rsidRPr="005C6495">
        <w:rPr>
          <w:lang w:val="pl-PL"/>
        </w:rPr>
        <w:t xml:space="preserve"> </w:t>
      </w:r>
      <w:proofErr w:type="spellStart"/>
      <w:r w:rsidRPr="005C6495">
        <w:rPr>
          <w:lang w:val="pl-PL"/>
        </w:rPr>
        <w:t>proveden</w:t>
      </w:r>
      <w:proofErr w:type="spellEnd"/>
      <w:r w:rsidRPr="005C6495">
        <w:rPr>
          <w:lang w:val="pl-PL"/>
        </w:rPr>
        <w:t xml:space="preserve"> </w:t>
      </w:r>
      <w:proofErr w:type="spellStart"/>
      <w:r w:rsidRPr="005C6495">
        <w:rPr>
          <w:lang w:val="pl-PL"/>
        </w:rPr>
        <w:t>minimálně</w:t>
      </w:r>
      <w:proofErr w:type="spellEnd"/>
      <w:r w:rsidRPr="005C6495">
        <w:rPr>
          <w:lang w:val="pl-PL"/>
        </w:rPr>
        <w:t xml:space="preserve"> </w:t>
      </w:r>
      <w:proofErr w:type="spellStart"/>
      <w:r w:rsidRPr="005C6495">
        <w:rPr>
          <w:lang w:val="pl-PL"/>
        </w:rPr>
        <w:t>jednou</w:t>
      </w:r>
      <w:proofErr w:type="spellEnd"/>
      <w:r w:rsidRPr="005C6495">
        <w:rPr>
          <w:lang w:val="pl-PL"/>
        </w:rPr>
        <w:t xml:space="preserve"> </w:t>
      </w:r>
      <w:proofErr w:type="spellStart"/>
      <w:r w:rsidRPr="005C6495">
        <w:rPr>
          <w:lang w:val="pl-PL"/>
        </w:rPr>
        <w:t>ročně</w:t>
      </w:r>
      <w:proofErr w:type="spellEnd"/>
      <w:r w:rsidRPr="005C6495">
        <w:rPr>
          <w:lang w:val="pl-PL"/>
        </w:rPr>
        <w:t>.</w:t>
      </w:r>
    </w:p>
    <w:p w14:paraId="060FEF8F" w14:textId="77777777" w:rsidR="006A194B" w:rsidRPr="005C6495" w:rsidDel="00BA1419" w:rsidRDefault="006A194B" w:rsidP="0022329C">
      <w:pPr>
        <w:pStyle w:val="Bulletlist0"/>
        <w:rPr>
          <w:lang w:val="pl-PL"/>
        </w:rPr>
      </w:pPr>
      <w:proofErr w:type="spellStart"/>
      <w:r w:rsidRPr="005C6495">
        <w:rPr>
          <w:lang w:val="pl-PL"/>
        </w:rPr>
        <w:t>Každý</w:t>
      </w:r>
      <w:proofErr w:type="spellEnd"/>
      <w:r w:rsidRPr="005C6495">
        <w:rPr>
          <w:lang w:val="pl-PL"/>
        </w:rPr>
        <w:t xml:space="preserve"> </w:t>
      </w:r>
      <w:proofErr w:type="spellStart"/>
      <w:r w:rsidRPr="005C6495">
        <w:rPr>
          <w:lang w:val="pl-PL"/>
        </w:rPr>
        <w:t>audit</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proveden</w:t>
      </w:r>
      <w:proofErr w:type="spellEnd"/>
      <w:r w:rsidRPr="005C6495">
        <w:rPr>
          <w:lang w:val="pl-PL"/>
        </w:rPr>
        <w:t xml:space="preserve"> v </w:t>
      </w:r>
      <w:proofErr w:type="spellStart"/>
      <w:r w:rsidRPr="005C6495">
        <w:rPr>
          <w:lang w:val="pl-PL"/>
        </w:rPr>
        <w:t>souladu</w:t>
      </w:r>
      <w:proofErr w:type="spellEnd"/>
      <w:r w:rsidRPr="005C6495">
        <w:rPr>
          <w:lang w:val="pl-PL"/>
        </w:rPr>
        <w:t xml:space="preserve"> </w:t>
      </w:r>
      <w:proofErr w:type="spellStart"/>
      <w:r w:rsidRPr="005C6495">
        <w:rPr>
          <w:lang w:val="pl-PL"/>
        </w:rPr>
        <w:t>se</w:t>
      </w:r>
      <w:proofErr w:type="spellEnd"/>
      <w:r w:rsidRPr="005C6495">
        <w:rPr>
          <w:lang w:val="pl-PL"/>
        </w:rPr>
        <w:t xml:space="preserve"> standardy a </w:t>
      </w:r>
      <w:proofErr w:type="spellStart"/>
      <w:r w:rsidRPr="005C6495">
        <w:rPr>
          <w:lang w:val="pl-PL"/>
        </w:rPr>
        <w:t>pravidly</w:t>
      </w:r>
      <w:proofErr w:type="spellEnd"/>
      <w:r w:rsidRPr="005C6495">
        <w:rPr>
          <w:lang w:val="pl-PL"/>
        </w:rPr>
        <w:t xml:space="preserve"> </w:t>
      </w:r>
      <w:proofErr w:type="spellStart"/>
      <w:r w:rsidRPr="005C6495">
        <w:rPr>
          <w:lang w:val="pl-PL"/>
        </w:rPr>
        <w:t>regulatorního</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akreditačního</w:t>
      </w:r>
      <w:proofErr w:type="spellEnd"/>
      <w:r w:rsidRPr="005C6495">
        <w:rPr>
          <w:lang w:val="pl-PL"/>
        </w:rPr>
        <w:t xml:space="preserve"> </w:t>
      </w:r>
      <w:proofErr w:type="spellStart"/>
      <w:r w:rsidRPr="005C6495">
        <w:rPr>
          <w:lang w:val="pl-PL"/>
        </w:rPr>
        <w:t>orgánu</w:t>
      </w:r>
      <w:proofErr w:type="spellEnd"/>
      <w:r w:rsidRPr="005C6495">
        <w:rPr>
          <w:lang w:val="pl-PL"/>
        </w:rPr>
        <w:t xml:space="preserve"> pro </w:t>
      </w:r>
      <w:proofErr w:type="spellStart"/>
      <w:r w:rsidRPr="005C6495">
        <w:rPr>
          <w:lang w:val="pl-PL"/>
        </w:rPr>
        <w:t>jednotlivé</w:t>
      </w:r>
      <w:proofErr w:type="spellEnd"/>
      <w:r w:rsidRPr="005C6495">
        <w:rPr>
          <w:lang w:val="pl-PL"/>
        </w:rPr>
        <w:t xml:space="preserve"> </w:t>
      </w:r>
      <w:proofErr w:type="spellStart"/>
      <w:r w:rsidRPr="005C6495">
        <w:rPr>
          <w:lang w:val="pl-PL"/>
        </w:rPr>
        <w:t>příslušné</w:t>
      </w:r>
      <w:proofErr w:type="spellEnd"/>
      <w:r w:rsidRPr="005C6495">
        <w:rPr>
          <w:lang w:val="pl-PL"/>
        </w:rPr>
        <w:t xml:space="preserve"> </w:t>
      </w:r>
      <w:proofErr w:type="spellStart"/>
      <w:r w:rsidRPr="005C6495">
        <w:rPr>
          <w:lang w:val="pl-PL"/>
        </w:rPr>
        <w:t>kontrolní</w:t>
      </w:r>
      <w:proofErr w:type="spellEnd"/>
      <w:r w:rsidRPr="005C6495">
        <w:rPr>
          <w:lang w:val="pl-PL"/>
        </w:rPr>
        <w:t xml:space="preserve"> standardy </w:t>
      </w:r>
      <w:proofErr w:type="spellStart"/>
      <w:r w:rsidRPr="005C6495">
        <w:rPr>
          <w:lang w:val="pl-PL"/>
        </w:rPr>
        <w:t>nebo</w:t>
      </w:r>
      <w:proofErr w:type="spellEnd"/>
      <w:r w:rsidRPr="005C6495">
        <w:rPr>
          <w:lang w:val="pl-PL"/>
        </w:rPr>
        <w:t xml:space="preserve"> </w:t>
      </w:r>
      <w:proofErr w:type="spellStart"/>
      <w:r w:rsidRPr="005C6495">
        <w:rPr>
          <w:lang w:val="pl-PL"/>
        </w:rPr>
        <w:t>rámce</w:t>
      </w:r>
      <w:proofErr w:type="spellEnd"/>
      <w:r w:rsidRPr="005C6495">
        <w:rPr>
          <w:lang w:val="pl-PL"/>
        </w:rPr>
        <w:t>.</w:t>
      </w:r>
    </w:p>
    <w:p w14:paraId="2C65E1B2" w14:textId="77777777" w:rsidR="006A194B" w:rsidRPr="005C6495" w:rsidDel="00BA1419" w:rsidRDefault="006A194B" w:rsidP="0022329C">
      <w:pPr>
        <w:pStyle w:val="Bulletlist0"/>
        <w:rPr>
          <w:lang w:val="pl-PL"/>
        </w:rPr>
      </w:pPr>
      <w:proofErr w:type="spellStart"/>
      <w:r w:rsidRPr="005C6495">
        <w:rPr>
          <w:lang w:val="pl-PL"/>
        </w:rPr>
        <w:t>Každý</w:t>
      </w:r>
      <w:proofErr w:type="spellEnd"/>
      <w:r w:rsidRPr="005C6495">
        <w:rPr>
          <w:lang w:val="pl-PL"/>
        </w:rPr>
        <w:t xml:space="preserve"> </w:t>
      </w:r>
      <w:proofErr w:type="spellStart"/>
      <w:r w:rsidRPr="005C6495">
        <w:rPr>
          <w:lang w:val="pl-PL"/>
        </w:rPr>
        <w:t>audit</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proveden</w:t>
      </w:r>
      <w:proofErr w:type="spellEnd"/>
      <w:r w:rsidRPr="005C6495">
        <w:rPr>
          <w:lang w:val="pl-PL"/>
        </w:rPr>
        <w:t xml:space="preserve"> </w:t>
      </w:r>
      <w:proofErr w:type="spellStart"/>
      <w:r w:rsidRPr="005C6495">
        <w:rPr>
          <w:lang w:val="pl-PL"/>
        </w:rPr>
        <w:t>kvalifikovanými</w:t>
      </w:r>
      <w:proofErr w:type="spellEnd"/>
      <w:r w:rsidRPr="005C6495">
        <w:rPr>
          <w:lang w:val="pl-PL"/>
        </w:rPr>
        <w:t xml:space="preserve"> </w:t>
      </w:r>
      <w:proofErr w:type="spellStart"/>
      <w:r w:rsidRPr="005C6495">
        <w:rPr>
          <w:lang w:val="pl-PL"/>
        </w:rPr>
        <w:t>nezávislými</w:t>
      </w:r>
      <w:proofErr w:type="spellEnd"/>
      <w:r w:rsidRPr="005C6495">
        <w:rPr>
          <w:lang w:val="pl-PL"/>
        </w:rPr>
        <w:t xml:space="preserve"> </w:t>
      </w:r>
      <w:proofErr w:type="spellStart"/>
      <w:r w:rsidRPr="005C6495">
        <w:rPr>
          <w:lang w:val="pl-PL"/>
        </w:rPr>
        <w:t>auditory</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třetí</w:t>
      </w:r>
      <w:proofErr w:type="spellEnd"/>
      <w:r w:rsidRPr="005C6495">
        <w:rPr>
          <w:lang w:val="pl-PL"/>
        </w:rPr>
        <w:t xml:space="preserve"> </w:t>
      </w:r>
      <w:proofErr w:type="spellStart"/>
      <w:r w:rsidRPr="005C6495">
        <w:rPr>
          <w:lang w:val="pl-PL"/>
        </w:rPr>
        <w:t>strany</w:t>
      </w:r>
      <w:proofErr w:type="spellEnd"/>
      <w:r w:rsidRPr="005C6495">
        <w:rPr>
          <w:lang w:val="pl-PL"/>
        </w:rPr>
        <w:t xml:space="preserve"> </w:t>
      </w:r>
      <w:proofErr w:type="spellStart"/>
      <w:r w:rsidRPr="005C6495">
        <w:rPr>
          <w:lang w:val="pl-PL"/>
        </w:rPr>
        <w:t>dle</w:t>
      </w:r>
      <w:proofErr w:type="spellEnd"/>
      <w:r w:rsidRPr="005C6495">
        <w:rPr>
          <w:lang w:val="pl-PL"/>
        </w:rPr>
        <w:t xml:space="preserve"> </w:t>
      </w:r>
      <w:proofErr w:type="spellStart"/>
      <w:r w:rsidRPr="005C6495">
        <w:rPr>
          <w:lang w:val="pl-PL"/>
        </w:rPr>
        <w:t>výběru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a na </w:t>
      </w:r>
      <w:proofErr w:type="spellStart"/>
      <w:r w:rsidRPr="005C6495">
        <w:rPr>
          <w:lang w:val="pl-PL"/>
        </w:rPr>
        <w:t>její</w:t>
      </w:r>
      <w:proofErr w:type="spellEnd"/>
      <w:r w:rsidRPr="005C6495">
        <w:rPr>
          <w:lang w:val="pl-PL"/>
        </w:rPr>
        <w:t xml:space="preserve"> </w:t>
      </w:r>
      <w:proofErr w:type="spellStart"/>
      <w:r w:rsidRPr="005C6495">
        <w:rPr>
          <w:lang w:val="pl-PL"/>
        </w:rPr>
        <w:t>náklady</w:t>
      </w:r>
      <w:proofErr w:type="spellEnd"/>
      <w:r w:rsidRPr="005C6495">
        <w:rPr>
          <w:lang w:val="pl-PL"/>
        </w:rPr>
        <w:t>.</w:t>
      </w:r>
    </w:p>
    <w:p w14:paraId="5B902B99" w14:textId="77777777" w:rsidR="006A194B" w:rsidRPr="005C6495" w:rsidRDefault="006A194B" w:rsidP="0022329C">
      <w:pPr>
        <w:rPr>
          <w:lang w:val="pl-PL"/>
        </w:rPr>
      </w:pPr>
      <w:r w:rsidRPr="005C6495">
        <w:rPr>
          <w:lang w:val="pl-PL"/>
        </w:rPr>
        <w:t xml:space="preserve">Na </w:t>
      </w:r>
      <w:proofErr w:type="spellStart"/>
      <w:r w:rsidRPr="005C6495">
        <w:rPr>
          <w:lang w:val="pl-PL"/>
        </w:rPr>
        <w:t>základě</w:t>
      </w:r>
      <w:proofErr w:type="spellEnd"/>
      <w:r w:rsidRPr="005C6495">
        <w:rPr>
          <w:lang w:val="pl-PL"/>
        </w:rPr>
        <w:t xml:space="preserve"> </w:t>
      </w:r>
      <w:proofErr w:type="spellStart"/>
      <w:r w:rsidRPr="005C6495">
        <w:rPr>
          <w:lang w:val="pl-PL"/>
        </w:rPr>
        <w:t>každého</w:t>
      </w:r>
      <w:proofErr w:type="spellEnd"/>
      <w:r w:rsidRPr="005C6495">
        <w:rPr>
          <w:lang w:val="pl-PL"/>
        </w:rPr>
        <w:t xml:space="preserve"> </w:t>
      </w:r>
      <w:proofErr w:type="spellStart"/>
      <w:r w:rsidRPr="005C6495">
        <w:rPr>
          <w:lang w:val="pl-PL"/>
        </w:rPr>
        <w:t>auditu</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vygenerována</w:t>
      </w:r>
      <w:proofErr w:type="spellEnd"/>
      <w:r w:rsidRPr="005C6495">
        <w:rPr>
          <w:lang w:val="pl-PL"/>
        </w:rPr>
        <w:t xml:space="preserve"> </w:t>
      </w:r>
      <w:proofErr w:type="spellStart"/>
      <w:r w:rsidRPr="005C6495">
        <w:rPr>
          <w:lang w:val="pl-PL"/>
        </w:rPr>
        <w:t>zpráva</w:t>
      </w:r>
      <w:proofErr w:type="spellEnd"/>
      <w:r w:rsidRPr="005C6495">
        <w:rPr>
          <w:lang w:val="pl-PL"/>
        </w:rPr>
        <w:t xml:space="preserve"> o </w:t>
      </w:r>
      <w:proofErr w:type="spellStart"/>
      <w:r w:rsidRPr="005C6495">
        <w:rPr>
          <w:lang w:val="pl-PL"/>
        </w:rPr>
        <w:t>auditu</w:t>
      </w:r>
      <w:proofErr w:type="spellEnd"/>
      <w:r w:rsidRPr="005C6495">
        <w:rPr>
          <w:lang w:val="pl-PL"/>
        </w:rPr>
        <w:t xml:space="preserve"> („</w:t>
      </w:r>
      <w:proofErr w:type="spellStart"/>
      <w:r w:rsidRPr="005C6495">
        <w:rPr>
          <w:lang w:val="pl-PL"/>
        </w:rPr>
        <w:t>Zpráva</w:t>
      </w:r>
      <w:proofErr w:type="spellEnd"/>
      <w:r w:rsidRPr="005C6495">
        <w:rPr>
          <w:lang w:val="pl-PL"/>
        </w:rPr>
        <w:t xml:space="preserve"> o </w:t>
      </w:r>
      <w:proofErr w:type="spellStart"/>
      <w:r w:rsidRPr="005C6495">
        <w:rPr>
          <w:lang w:val="pl-PL"/>
        </w:rPr>
        <w:t>auditu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kterou</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zpřístupní</w:t>
      </w:r>
      <w:proofErr w:type="spellEnd"/>
      <w:r w:rsidRPr="005C6495">
        <w:rPr>
          <w:lang w:val="pl-PL"/>
        </w:rPr>
        <w:t xml:space="preserve"> na </w:t>
      </w:r>
      <w:proofErr w:type="spellStart"/>
      <w:r w:rsidRPr="005C6495">
        <w:rPr>
          <w:lang w:val="pl-PL"/>
        </w:rPr>
        <w:t>adrese</w:t>
      </w:r>
      <w:proofErr w:type="spellEnd"/>
      <w:r w:rsidRPr="005C6495">
        <w:rPr>
          <w:lang w:val="pl-PL"/>
        </w:rPr>
        <w:t xml:space="preserve"> </w:t>
      </w:r>
      <w:r>
        <w:fldChar w:fldCharType="begin"/>
      </w:r>
      <w:r>
        <w:instrText>HYPERLINK "https://servicetrust.microsoft.com/" \h</w:instrText>
      </w:r>
      <w:r>
        <w:fldChar w:fldCharType="separate"/>
      </w:r>
      <w:r w:rsidRPr="005C6495">
        <w:rPr>
          <w:rStyle w:val="Hyperlink"/>
          <w:color w:val="0070C0"/>
          <w:lang w:val="pl-PL"/>
        </w:rPr>
        <w:t>https://servicetrust.microsoft.com/</w:t>
      </w:r>
      <w:r>
        <w:fldChar w:fldCharType="end"/>
      </w:r>
      <w:r w:rsidRPr="005C6495">
        <w:rPr>
          <w:lang w:val="pl-PL"/>
        </w:rPr>
        <w:t xml:space="preserve"> </w:t>
      </w:r>
      <w:proofErr w:type="spellStart"/>
      <w:r w:rsidRPr="005C6495">
        <w:rPr>
          <w:lang w:val="pl-PL"/>
        </w:rPr>
        <w:t>nebo</w:t>
      </w:r>
      <w:proofErr w:type="spellEnd"/>
      <w:r w:rsidRPr="005C6495">
        <w:rPr>
          <w:lang w:val="pl-PL"/>
        </w:rPr>
        <w:t xml:space="preserve"> na </w:t>
      </w:r>
      <w:proofErr w:type="spellStart"/>
      <w:r w:rsidRPr="005C6495">
        <w:rPr>
          <w:lang w:val="pl-PL"/>
        </w:rPr>
        <w:t>jiném</w:t>
      </w:r>
      <w:proofErr w:type="spellEnd"/>
      <w:r w:rsidRPr="005C6495">
        <w:rPr>
          <w:lang w:val="pl-PL"/>
        </w:rPr>
        <w:t xml:space="preserve"> </w:t>
      </w:r>
      <w:proofErr w:type="spellStart"/>
      <w:r w:rsidRPr="005C6495">
        <w:rPr>
          <w:lang w:val="pl-PL"/>
        </w:rPr>
        <w:t>místě</w:t>
      </w:r>
      <w:proofErr w:type="spellEnd"/>
      <w:r w:rsidRPr="005C6495">
        <w:rPr>
          <w:lang w:val="pl-PL"/>
        </w:rPr>
        <w:t xml:space="preserve"> </w:t>
      </w:r>
      <w:proofErr w:type="spellStart"/>
      <w:r w:rsidRPr="005C6495">
        <w:rPr>
          <w:lang w:val="pl-PL"/>
        </w:rPr>
        <w:t>oznámeném</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Zpráva</w:t>
      </w:r>
      <w:proofErr w:type="spellEnd"/>
      <w:r w:rsidRPr="005C6495">
        <w:rPr>
          <w:lang w:val="pl-PL"/>
        </w:rPr>
        <w:t xml:space="preserve"> o </w:t>
      </w:r>
      <w:proofErr w:type="spellStart"/>
      <w:r w:rsidRPr="005C6495">
        <w:rPr>
          <w:lang w:val="pl-PL"/>
        </w:rPr>
        <w:t>auditu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bude</w:t>
      </w:r>
      <w:proofErr w:type="spellEnd"/>
      <w:r w:rsidRPr="005C6495">
        <w:rPr>
          <w:lang w:val="pl-PL"/>
        </w:rPr>
        <w:t xml:space="preserve"> </w:t>
      </w:r>
      <w:proofErr w:type="spellStart"/>
      <w:r w:rsidRPr="005C6495">
        <w:rPr>
          <w:lang w:val="pl-PL"/>
        </w:rPr>
        <w:lastRenderedPageBreak/>
        <w:t>představovat</w:t>
      </w:r>
      <w:proofErr w:type="spellEnd"/>
      <w:r w:rsidRPr="005C6495">
        <w:rPr>
          <w:lang w:val="pl-PL"/>
        </w:rPr>
        <w:t xml:space="preserve"> </w:t>
      </w:r>
      <w:proofErr w:type="spellStart"/>
      <w:r w:rsidRPr="005C6495">
        <w:rPr>
          <w:lang w:val="pl-PL"/>
        </w:rPr>
        <w:t>důvěrnou</w:t>
      </w:r>
      <w:proofErr w:type="spellEnd"/>
      <w:r w:rsidRPr="005C6495">
        <w:rPr>
          <w:lang w:val="pl-PL"/>
        </w:rPr>
        <w:t xml:space="preserve"> </w:t>
      </w:r>
      <w:proofErr w:type="spellStart"/>
      <w:r w:rsidRPr="005C6495">
        <w:rPr>
          <w:lang w:val="pl-PL"/>
        </w:rPr>
        <w:t>informaci</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a </w:t>
      </w:r>
      <w:proofErr w:type="spellStart"/>
      <w:r w:rsidRPr="005C6495">
        <w:rPr>
          <w:lang w:val="pl-PL"/>
        </w:rPr>
        <w:t>bude</w:t>
      </w:r>
      <w:proofErr w:type="spellEnd"/>
      <w:r w:rsidRPr="005C6495">
        <w:rPr>
          <w:lang w:val="pl-PL"/>
        </w:rPr>
        <w:t xml:space="preserve"> </w:t>
      </w:r>
      <w:proofErr w:type="spellStart"/>
      <w:r w:rsidRPr="005C6495">
        <w:rPr>
          <w:lang w:val="pl-PL"/>
        </w:rPr>
        <w:t>jasně</w:t>
      </w:r>
      <w:proofErr w:type="spellEnd"/>
      <w:r w:rsidRPr="005C6495">
        <w:rPr>
          <w:lang w:val="pl-PL"/>
        </w:rPr>
        <w:t xml:space="preserve"> </w:t>
      </w:r>
      <w:proofErr w:type="spellStart"/>
      <w:r w:rsidRPr="005C6495">
        <w:rPr>
          <w:lang w:val="pl-PL"/>
        </w:rPr>
        <w:t>uvádět</w:t>
      </w:r>
      <w:proofErr w:type="spellEnd"/>
      <w:r w:rsidRPr="005C6495">
        <w:rPr>
          <w:lang w:val="pl-PL"/>
        </w:rPr>
        <w:t xml:space="preserve"> </w:t>
      </w:r>
      <w:proofErr w:type="spellStart"/>
      <w:r w:rsidRPr="005C6495">
        <w:rPr>
          <w:lang w:val="pl-PL"/>
        </w:rPr>
        <w:t>rozsah</w:t>
      </w:r>
      <w:proofErr w:type="spellEnd"/>
      <w:r w:rsidRPr="005C6495">
        <w:rPr>
          <w:lang w:val="pl-PL"/>
        </w:rPr>
        <w:t xml:space="preserve"> </w:t>
      </w:r>
      <w:proofErr w:type="spellStart"/>
      <w:r w:rsidRPr="005C6495">
        <w:rPr>
          <w:lang w:val="pl-PL"/>
        </w:rPr>
        <w:t>auditu</w:t>
      </w:r>
      <w:proofErr w:type="spellEnd"/>
      <w:r w:rsidRPr="005C6495">
        <w:rPr>
          <w:lang w:val="pl-PL"/>
        </w:rPr>
        <w:t xml:space="preserve"> a </w:t>
      </w:r>
      <w:proofErr w:type="spellStart"/>
      <w:r w:rsidRPr="005C6495">
        <w:rPr>
          <w:lang w:val="pl-PL"/>
        </w:rPr>
        <w:t>podstatná</w:t>
      </w:r>
      <w:proofErr w:type="spellEnd"/>
      <w:r w:rsidRPr="005C6495">
        <w:rPr>
          <w:lang w:val="pl-PL"/>
        </w:rPr>
        <w:t xml:space="preserve"> </w:t>
      </w:r>
      <w:proofErr w:type="spellStart"/>
      <w:r w:rsidRPr="005C6495">
        <w:rPr>
          <w:lang w:val="pl-PL"/>
        </w:rPr>
        <w:t>zjištění</w:t>
      </w:r>
      <w:proofErr w:type="spellEnd"/>
      <w:r w:rsidRPr="005C6495">
        <w:rPr>
          <w:lang w:val="pl-PL"/>
        </w:rPr>
        <w:t xml:space="preserve"> autora. </w:t>
      </w:r>
      <w:proofErr w:type="spellStart"/>
      <w:r w:rsidRPr="005C6495">
        <w:rPr>
          <w:lang w:val="pl-PL"/>
        </w:rPr>
        <w:t>Společnost</w:t>
      </w:r>
      <w:proofErr w:type="spellEnd"/>
      <w:r w:rsidRPr="005C6495">
        <w:rPr>
          <w:lang w:val="pl-PL"/>
        </w:rPr>
        <w:t xml:space="preserve"> Microsoft </w:t>
      </w:r>
      <w:proofErr w:type="spellStart"/>
      <w:r w:rsidRPr="005C6495">
        <w:rPr>
          <w:lang w:val="pl-PL"/>
        </w:rPr>
        <w:t>ihned</w:t>
      </w:r>
      <w:proofErr w:type="spellEnd"/>
      <w:r w:rsidRPr="005C6495">
        <w:rPr>
          <w:lang w:val="pl-PL"/>
        </w:rPr>
        <w:t xml:space="preserve"> </w:t>
      </w:r>
      <w:proofErr w:type="spellStart"/>
      <w:r w:rsidRPr="005C6495">
        <w:rPr>
          <w:lang w:val="pl-PL"/>
        </w:rPr>
        <w:t>odstraní</w:t>
      </w:r>
      <w:proofErr w:type="spellEnd"/>
      <w:r w:rsidRPr="005C6495">
        <w:rPr>
          <w:lang w:val="pl-PL"/>
        </w:rPr>
        <w:t xml:space="preserve"> </w:t>
      </w:r>
      <w:proofErr w:type="spellStart"/>
      <w:r w:rsidRPr="005C6495">
        <w:rPr>
          <w:lang w:val="pl-PL"/>
        </w:rPr>
        <w:t>problémy</w:t>
      </w:r>
      <w:proofErr w:type="spellEnd"/>
      <w:r w:rsidRPr="005C6495">
        <w:rPr>
          <w:lang w:val="pl-PL"/>
        </w:rPr>
        <w:t xml:space="preserve"> </w:t>
      </w:r>
      <w:proofErr w:type="spellStart"/>
      <w:r w:rsidRPr="005C6495">
        <w:rPr>
          <w:lang w:val="pl-PL"/>
        </w:rPr>
        <w:t>uvedené</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zprávě</w:t>
      </w:r>
      <w:proofErr w:type="spellEnd"/>
      <w:r w:rsidRPr="005C6495">
        <w:rPr>
          <w:lang w:val="pl-PL"/>
        </w:rPr>
        <w:t xml:space="preserve"> o </w:t>
      </w:r>
      <w:proofErr w:type="spellStart"/>
      <w:r w:rsidRPr="005C6495">
        <w:rPr>
          <w:lang w:val="pl-PL"/>
        </w:rPr>
        <w:t>auditu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ke</w:t>
      </w:r>
      <w:proofErr w:type="spellEnd"/>
      <w:r w:rsidRPr="005C6495">
        <w:rPr>
          <w:lang w:val="pl-PL"/>
        </w:rPr>
        <w:t xml:space="preserve"> </w:t>
      </w:r>
      <w:proofErr w:type="spellStart"/>
      <w:r w:rsidRPr="005C6495">
        <w:rPr>
          <w:lang w:val="pl-PL"/>
        </w:rPr>
        <w:t>spokojenosti</w:t>
      </w:r>
      <w:proofErr w:type="spellEnd"/>
      <w:r w:rsidRPr="005C6495">
        <w:rPr>
          <w:lang w:val="pl-PL"/>
        </w:rPr>
        <w:t xml:space="preserve"> auditora. </w:t>
      </w:r>
      <w:proofErr w:type="spellStart"/>
      <w:r w:rsidRPr="005C6495">
        <w:rPr>
          <w:lang w:val="pl-PL"/>
        </w:rPr>
        <w:t>Společnost</w:t>
      </w:r>
      <w:proofErr w:type="spellEnd"/>
      <w:r w:rsidRPr="005C6495">
        <w:rPr>
          <w:lang w:val="pl-PL"/>
        </w:rPr>
        <w:t xml:space="preserve"> Microsoft na </w:t>
      </w:r>
      <w:proofErr w:type="spellStart"/>
      <w:r w:rsidRPr="005C6495">
        <w:rPr>
          <w:lang w:val="pl-PL"/>
        </w:rPr>
        <w:t>požádání</w:t>
      </w:r>
      <w:proofErr w:type="spellEnd"/>
      <w:r w:rsidRPr="005C6495">
        <w:rPr>
          <w:lang w:val="pl-PL"/>
        </w:rPr>
        <w:t xml:space="preserve"> </w:t>
      </w:r>
      <w:proofErr w:type="spellStart"/>
      <w:r w:rsidRPr="005C6495">
        <w:rPr>
          <w:lang w:val="pl-PL"/>
        </w:rPr>
        <w:t>poskytne</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w:t>
      </w:r>
      <w:proofErr w:type="spellStart"/>
      <w:r w:rsidRPr="005C6495">
        <w:rPr>
          <w:lang w:val="pl-PL"/>
        </w:rPr>
        <w:t>každou</w:t>
      </w:r>
      <w:proofErr w:type="spellEnd"/>
      <w:r w:rsidRPr="005C6495">
        <w:rPr>
          <w:lang w:val="pl-PL"/>
        </w:rPr>
        <w:t xml:space="preserve"> </w:t>
      </w:r>
      <w:proofErr w:type="spellStart"/>
      <w:r w:rsidRPr="005C6495">
        <w:rPr>
          <w:lang w:val="pl-PL"/>
        </w:rPr>
        <w:t>zprávu</w:t>
      </w:r>
      <w:proofErr w:type="spellEnd"/>
      <w:r w:rsidRPr="005C6495">
        <w:rPr>
          <w:lang w:val="pl-PL"/>
        </w:rPr>
        <w:t xml:space="preserve"> o </w:t>
      </w:r>
      <w:proofErr w:type="spellStart"/>
      <w:r w:rsidRPr="005C6495">
        <w:rPr>
          <w:lang w:val="pl-PL"/>
        </w:rPr>
        <w:t>auditu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Na </w:t>
      </w:r>
      <w:proofErr w:type="spellStart"/>
      <w:r w:rsidRPr="005C6495">
        <w:rPr>
          <w:lang w:val="pl-PL"/>
        </w:rPr>
        <w:t>zprávu</w:t>
      </w:r>
      <w:proofErr w:type="spellEnd"/>
      <w:r w:rsidRPr="005C6495">
        <w:rPr>
          <w:lang w:val="pl-PL"/>
        </w:rPr>
        <w:t xml:space="preserve"> o </w:t>
      </w:r>
      <w:proofErr w:type="spellStart"/>
      <w:r w:rsidRPr="005C6495">
        <w:rPr>
          <w:lang w:val="pl-PL"/>
        </w:rPr>
        <w:t>auditu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se</w:t>
      </w:r>
      <w:proofErr w:type="spellEnd"/>
      <w:r w:rsidRPr="005C6495">
        <w:rPr>
          <w:lang w:val="pl-PL"/>
        </w:rPr>
        <w:t xml:space="preserve"> </w:t>
      </w:r>
      <w:proofErr w:type="spellStart"/>
      <w:r w:rsidRPr="005C6495">
        <w:rPr>
          <w:lang w:val="pl-PL"/>
        </w:rPr>
        <w:t>budou</w:t>
      </w:r>
      <w:proofErr w:type="spellEnd"/>
      <w:r w:rsidRPr="005C6495">
        <w:rPr>
          <w:lang w:val="pl-PL"/>
        </w:rPr>
        <w:t xml:space="preserve"> </w:t>
      </w:r>
      <w:proofErr w:type="spellStart"/>
      <w:r w:rsidRPr="005C6495">
        <w:rPr>
          <w:lang w:val="pl-PL"/>
        </w:rPr>
        <w:t>vztahovat</w:t>
      </w:r>
      <w:proofErr w:type="spellEnd"/>
      <w:r w:rsidRPr="005C6495">
        <w:rPr>
          <w:lang w:val="pl-PL"/>
        </w:rPr>
        <w:t xml:space="preserve"> </w:t>
      </w:r>
      <w:proofErr w:type="spellStart"/>
      <w:r w:rsidRPr="005C6495">
        <w:rPr>
          <w:lang w:val="pl-PL"/>
        </w:rPr>
        <w:t>omezení</w:t>
      </w:r>
      <w:proofErr w:type="spellEnd"/>
      <w:r w:rsidRPr="005C6495">
        <w:rPr>
          <w:lang w:val="pl-PL"/>
        </w:rPr>
        <w:t xml:space="preserve"> </w:t>
      </w:r>
      <w:proofErr w:type="spellStart"/>
      <w:r w:rsidRPr="005C6495">
        <w:rPr>
          <w:lang w:val="pl-PL"/>
        </w:rPr>
        <w:t>nezveřejnění</w:t>
      </w:r>
      <w:proofErr w:type="spellEnd"/>
      <w:r w:rsidRPr="005C6495">
        <w:rPr>
          <w:lang w:val="pl-PL"/>
        </w:rPr>
        <w:t xml:space="preserve"> a </w:t>
      </w:r>
      <w:proofErr w:type="spellStart"/>
      <w:r w:rsidRPr="005C6495">
        <w:rPr>
          <w:lang w:val="pl-PL"/>
        </w:rPr>
        <w:t>distribuce</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a auditora.</w:t>
      </w:r>
    </w:p>
    <w:p w14:paraId="44E586CA" w14:textId="77777777" w:rsidR="006A194B" w:rsidRPr="005C6495" w:rsidRDefault="006A194B" w:rsidP="0022329C">
      <w:pPr>
        <w:rPr>
          <w:lang w:val="pl-PL"/>
        </w:rPr>
      </w:pPr>
      <w:r w:rsidRPr="005C6495">
        <w:rPr>
          <w:lang w:val="pl-PL"/>
        </w:rPr>
        <w:t>V </w:t>
      </w:r>
      <w:proofErr w:type="spellStart"/>
      <w:r w:rsidRPr="005C6495">
        <w:rPr>
          <w:lang w:val="pl-PL"/>
        </w:rPr>
        <w:t>rozsahu</w:t>
      </w:r>
      <w:proofErr w:type="spellEnd"/>
      <w:r w:rsidRPr="005C6495">
        <w:rPr>
          <w:lang w:val="pl-PL"/>
        </w:rPr>
        <w:t>, v </w:t>
      </w:r>
      <w:proofErr w:type="spellStart"/>
      <w:r w:rsidRPr="005C6495">
        <w:rPr>
          <w:lang w:val="pl-PL"/>
        </w:rPr>
        <w:t>němž</w:t>
      </w:r>
      <w:proofErr w:type="spellEnd"/>
      <w:r w:rsidRPr="005C6495">
        <w:rPr>
          <w:lang w:val="pl-PL"/>
        </w:rPr>
        <w:t xml:space="preserve"> </w:t>
      </w:r>
      <w:proofErr w:type="spellStart"/>
      <w:r w:rsidRPr="005C6495">
        <w:rPr>
          <w:lang w:val="pl-PL"/>
        </w:rPr>
        <w:t>požadavky</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týkající</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auditů</w:t>
      </w:r>
      <w:proofErr w:type="spellEnd"/>
      <w:r w:rsidRPr="005C6495">
        <w:rPr>
          <w:lang w:val="pl-PL"/>
        </w:rPr>
        <w:t xml:space="preserve"> na </w:t>
      </w:r>
      <w:proofErr w:type="spellStart"/>
      <w:r w:rsidRPr="005C6495">
        <w:rPr>
          <w:lang w:val="pl-PL"/>
        </w:rPr>
        <w:t>základě</w:t>
      </w:r>
      <w:proofErr w:type="spellEnd"/>
      <w:r w:rsidRPr="005C6495">
        <w:rPr>
          <w:lang w:val="pl-PL"/>
        </w:rPr>
        <w:t xml:space="preserve"> </w:t>
      </w:r>
      <w:proofErr w:type="spellStart"/>
      <w:r w:rsidRPr="005C6495">
        <w:rPr>
          <w:lang w:val="pl-PL"/>
        </w:rPr>
        <w:t>požadavků</w:t>
      </w:r>
      <w:proofErr w:type="spellEnd"/>
      <w:r w:rsidRPr="005C6495">
        <w:rPr>
          <w:lang w:val="pl-PL"/>
        </w:rPr>
        <w:t xml:space="preserve"> na </w:t>
      </w:r>
      <w:proofErr w:type="spellStart"/>
      <w:r w:rsidRPr="005C6495">
        <w:rPr>
          <w:lang w:val="pl-PL"/>
        </w:rPr>
        <w:t>ochranu</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nelze</w:t>
      </w:r>
      <w:proofErr w:type="spellEnd"/>
      <w:r w:rsidRPr="005C6495">
        <w:rPr>
          <w:lang w:val="pl-PL"/>
        </w:rPr>
        <w:t xml:space="preserve"> </w:t>
      </w:r>
      <w:proofErr w:type="spellStart"/>
      <w:r w:rsidRPr="005C6495">
        <w:rPr>
          <w:lang w:val="pl-PL"/>
        </w:rPr>
        <w:t>přiměřeně</w:t>
      </w:r>
      <w:proofErr w:type="spellEnd"/>
      <w:r w:rsidRPr="005C6495">
        <w:rPr>
          <w:lang w:val="pl-PL"/>
        </w:rPr>
        <w:t xml:space="preserve"> </w:t>
      </w:r>
      <w:proofErr w:type="spellStart"/>
      <w:r w:rsidRPr="005C6495">
        <w:rPr>
          <w:lang w:val="pl-PL"/>
        </w:rPr>
        <w:t>naplnit</w:t>
      </w:r>
      <w:proofErr w:type="spellEnd"/>
      <w:r w:rsidRPr="005C6495">
        <w:rPr>
          <w:lang w:val="pl-PL"/>
        </w:rPr>
        <w:t xml:space="preserve"> </w:t>
      </w:r>
      <w:proofErr w:type="spellStart"/>
      <w:r w:rsidRPr="005C6495">
        <w:rPr>
          <w:lang w:val="pl-PL"/>
        </w:rPr>
        <w:t>prostřednictvím</w:t>
      </w:r>
      <w:proofErr w:type="spellEnd"/>
      <w:r w:rsidRPr="005C6495">
        <w:rPr>
          <w:lang w:val="pl-PL"/>
        </w:rPr>
        <w:t xml:space="preserve"> </w:t>
      </w:r>
      <w:proofErr w:type="spellStart"/>
      <w:r w:rsidRPr="005C6495">
        <w:rPr>
          <w:lang w:val="pl-PL"/>
        </w:rPr>
        <w:t>zpráv</w:t>
      </w:r>
      <w:proofErr w:type="spellEnd"/>
      <w:r w:rsidRPr="005C6495">
        <w:rPr>
          <w:lang w:val="pl-PL"/>
        </w:rPr>
        <w:t xml:space="preserve"> o </w:t>
      </w:r>
      <w:proofErr w:type="spellStart"/>
      <w:r w:rsidRPr="005C6495">
        <w:rPr>
          <w:lang w:val="pl-PL"/>
        </w:rPr>
        <w:t>auditech</w:t>
      </w:r>
      <w:proofErr w:type="spellEnd"/>
      <w:r w:rsidRPr="005C6495">
        <w:rPr>
          <w:lang w:val="pl-PL"/>
        </w:rPr>
        <w:t xml:space="preserve">, </w:t>
      </w:r>
      <w:proofErr w:type="spellStart"/>
      <w:r w:rsidRPr="005C6495">
        <w:rPr>
          <w:lang w:val="pl-PL"/>
        </w:rPr>
        <w:t>dokumentace</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informací</w:t>
      </w:r>
      <w:proofErr w:type="spellEnd"/>
      <w:r w:rsidRPr="005C6495">
        <w:rPr>
          <w:lang w:val="pl-PL"/>
        </w:rPr>
        <w:t xml:space="preserve"> o </w:t>
      </w:r>
      <w:proofErr w:type="spellStart"/>
      <w:r w:rsidRPr="005C6495">
        <w:rPr>
          <w:lang w:val="pl-PL"/>
        </w:rPr>
        <w:t>dodržování</w:t>
      </w:r>
      <w:proofErr w:type="spellEnd"/>
      <w:r w:rsidRPr="005C6495">
        <w:rPr>
          <w:lang w:val="pl-PL"/>
        </w:rPr>
        <w:t xml:space="preserve"> </w:t>
      </w:r>
      <w:proofErr w:type="spellStart"/>
      <w:r w:rsidRPr="005C6495">
        <w:rPr>
          <w:lang w:val="pl-PL"/>
        </w:rPr>
        <w:t>souladu</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zpřístupňuje</w:t>
      </w:r>
      <w:proofErr w:type="spellEnd"/>
      <w:r w:rsidRPr="005C6495">
        <w:rPr>
          <w:lang w:val="pl-PL"/>
        </w:rPr>
        <w:t xml:space="preserve"> </w:t>
      </w:r>
      <w:proofErr w:type="spellStart"/>
      <w:r w:rsidRPr="005C6495">
        <w:rPr>
          <w:lang w:val="pl-PL"/>
        </w:rPr>
        <w:t>zákazníkům</w:t>
      </w:r>
      <w:proofErr w:type="spellEnd"/>
      <w:r w:rsidRPr="005C6495">
        <w:rPr>
          <w:lang w:val="pl-PL"/>
        </w:rPr>
        <w:t xml:space="preserve">, </w:t>
      </w:r>
      <w:proofErr w:type="spellStart"/>
      <w:r w:rsidRPr="005C6495">
        <w:rPr>
          <w:lang w:val="pl-PL"/>
        </w:rPr>
        <w:t>bude</w:t>
      </w:r>
      <w:proofErr w:type="spellEnd"/>
      <w:r w:rsidRPr="005C6495">
        <w:rPr>
          <w:lang w:val="pl-PL"/>
        </w:rPr>
        <w:t> </w:t>
      </w:r>
      <w:proofErr w:type="spellStart"/>
      <w:r w:rsidRPr="005C6495">
        <w:rPr>
          <w:lang w:val="pl-PL"/>
        </w:rPr>
        <w:t>společnost</w:t>
      </w:r>
      <w:proofErr w:type="spellEnd"/>
      <w:r w:rsidRPr="005C6495">
        <w:rPr>
          <w:lang w:val="pl-PL"/>
        </w:rPr>
        <w:t xml:space="preserve"> Microsoft </w:t>
      </w:r>
      <w:proofErr w:type="spellStart"/>
      <w:r w:rsidRPr="005C6495">
        <w:rPr>
          <w:lang w:val="pl-PL"/>
        </w:rPr>
        <w:t>neprodleně</w:t>
      </w:r>
      <w:proofErr w:type="spellEnd"/>
      <w:r w:rsidRPr="005C6495">
        <w:rPr>
          <w:lang w:val="pl-PL"/>
        </w:rPr>
        <w:t xml:space="preserve"> </w:t>
      </w:r>
      <w:proofErr w:type="spellStart"/>
      <w:r w:rsidRPr="005C6495">
        <w:rPr>
          <w:lang w:val="pl-PL"/>
        </w:rPr>
        <w:t>reagovat</w:t>
      </w:r>
      <w:proofErr w:type="spellEnd"/>
      <w:r w:rsidRPr="005C6495">
        <w:rPr>
          <w:lang w:val="pl-PL"/>
        </w:rPr>
        <w:t xml:space="preserve"> na </w:t>
      </w:r>
      <w:proofErr w:type="spellStart"/>
      <w:r w:rsidRPr="005C6495">
        <w:rPr>
          <w:lang w:val="pl-PL"/>
        </w:rPr>
        <w:t>pokyny</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vztahující</w:t>
      </w:r>
      <w:proofErr w:type="spellEnd"/>
      <w:r w:rsidRPr="005C6495">
        <w:rPr>
          <w:lang w:val="pl-PL"/>
        </w:rPr>
        <w:t xml:space="preserve"> </w:t>
      </w:r>
      <w:proofErr w:type="spellStart"/>
      <w:r w:rsidRPr="005C6495">
        <w:rPr>
          <w:lang w:val="pl-PL"/>
        </w:rPr>
        <w:t>se</w:t>
      </w:r>
      <w:proofErr w:type="spellEnd"/>
      <w:r w:rsidRPr="005C6495">
        <w:rPr>
          <w:lang w:val="pl-PL"/>
        </w:rPr>
        <w:t xml:space="preserve"> k </w:t>
      </w:r>
      <w:proofErr w:type="spellStart"/>
      <w:r w:rsidRPr="005C6495">
        <w:rPr>
          <w:lang w:val="pl-PL"/>
        </w:rPr>
        <w:t>doplnění</w:t>
      </w:r>
      <w:proofErr w:type="spellEnd"/>
      <w:r w:rsidRPr="005C6495">
        <w:rPr>
          <w:lang w:val="pl-PL"/>
        </w:rPr>
        <w:t xml:space="preserve"> </w:t>
      </w:r>
      <w:proofErr w:type="spellStart"/>
      <w:r w:rsidRPr="005C6495">
        <w:rPr>
          <w:lang w:val="pl-PL"/>
        </w:rPr>
        <w:t>auditu</w:t>
      </w:r>
      <w:proofErr w:type="spellEnd"/>
      <w:r w:rsidRPr="005C6495">
        <w:rPr>
          <w:lang w:val="pl-PL"/>
        </w:rPr>
        <w:t xml:space="preserve">. </w:t>
      </w:r>
      <w:proofErr w:type="spellStart"/>
      <w:r w:rsidRPr="005C6495">
        <w:rPr>
          <w:lang w:val="pl-PL"/>
        </w:rPr>
        <w:t>Před</w:t>
      </w:r>
      <w:proofErr w:type="spellEnd"/>
      <w:r w:rsidRPr="005C6495">
        <w:rPr>
          <w:lang w:val="pl-PL"/>
        </w:rPr>
        <w:t xml:space="preserve"> </w:t>
      </w:r>
      <w:proofErr w:type="spellStart"/>
      <w:r w:rsidRPr="005C6495">
        <w:rPr>
          <w:lang w:val="pl-PL"/>
        </w:rPr>
        <w:t>zahájením</w:t>
      </w:r>
      <w:proofErr w:type="spellEnd"/>
      <w:r w:rsidRPr="005C6495">
        <w:rPr>
          <w:lang w:val="pl-PL"/>
        </w:rPr>
        <w:t xml:space="preserve"> </w:t>
      </w:r>
      <w:proofErr w:type="spellStart"/>
      <w:r w:rsidRPr="005C6495">
        <w:rPr>
          <w:lang w:val="pl-PL"/>
        </w:rPr>
        <w:t>auditu</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w:t>
      </w:r>
      <w:proofErr w:type="spellEnd"/>
      <w:r w:rsidRPr="005C6495">
        <w:rPr>
          <w:lang w:val="pl-PL"/>
        </w:rPr>
        <w:t xml:space="preserve"> a </w:t>
      </w:r>
      <w:proofErr w:type="spellStart"/>
      <w:r w:rsidRPr="005C6495">
        <w:rPr>
          <w:lang w:val="pl-PL"/>
        </w:rPr>
        <w:t>společnost</w:t>
      </w:r>
      <w:proofErr w:type="spellEnd"/>
      <w:r w:rsidRPr="005C6495">
        <w:rPr>
          <w:lang w:val="pl-PL"/>
        </w:rPr>
        <w:t xml:space="preserve"> Microsoft </w:t>
      </w:r>
      <w:proofErr w:type="spellStart"/>
      <w:r w:rsidRPr="005C6495">
        <w:rPr>
          <w:lang w:val="pl-PL"/>
        </w:rPr>
        <w:t>vzájemně</w:t>
      </w:r>
      <w:proofErr w:type="spellEnd"/>
      <w:r w:rsidRPr="005C6495">
        <w:rPr>
          <w:lang w:val="pl-PL"/>
        </w:rPr>
        <w:t xml:space="preserve"> </w:t>
      </w:r>
      <w:proofErr w:type="spellStart"/>
      <w:r w:rsidRPr="005C6495">
        <w:rPr>
          <w:lang w:val="pl-PL"/>
        </w:rPr>
        <w:t>dohodnou</w:t>
      </w:r>
      <w:proofErr w:type="spellEnd"/>
      <w:r w:rsidRPr="005C6495">
        <w:rPr>
          <w:lang w:val="pl-PL"/>
        </w:rPr>
        <w:t xml:space="preserve"> na </w:t>
      </w:r>
      <w:proofErr w:type="spellStart"/>
      <w:r w:rsidRPr="005C6495">
        <w:rPr>
          <w:lang w:val="pl-PL"/>
        </w:rPr>
        <w:t>rozsahu</w:t>
      </w:r>
      <w:proofErr w:type="spellEnd"/>
      <w:r w:rsidRPr="005C6495">
        <w:rPr>
          <w:lang w:val="pl-PL"/>
        </w:rPr>
        <w:t xml:space="preserve">, </w:t>
      </w:r>
      <w:proofErr w:type="spellStart"/>
      <w:r w:rsidRPr="005C6495">
        <w:rPr>
          <w:lang w:val="pl-PL"/>
        </w:rPr>
        <w:t>lhůtách</w:t>
      </w:r>
      <w:proofErr w:type="spellEnd"/>
      <w:r w:rsidRPr="005C6495">
        <w:rPr>
          <w:lang w:val="pl-PL"/>
        </w:rPr>
        <w:t xml:space="preserve">, </w:t>
      </w:r>
      <w:proofErr w:type="spellStart"/>
      <w:r w:rsidRPr="005C6495">
        <w:rPr>
          <w:lang w:val="pl-PL"/>
        </w:rPr>
        <w:t>trvání</w:t>
      </w:r>
      <w:proofErr w:type="spellEnd"/>
      <w:r w:rsidRPr="005C6495">
        <w:rPr>
          <w:lang w:val="pl-PL"/>
        </w:rPr>
        <w:t xml:space="preserve">, </w:t>
      </w:r>
      <w:proofErr w:type="spellStart"/>
      <w:r w:rsidRPr="005C6495">
        <w:rPr>
          <w:lang w:val="pl-PL"/>
        </w:rPr>
        <w:t>řízení</w:t>
      </w:r>
      <w:proofErr w:type="spellEnd"/>
      <w:r w:rsidRPr="005C6495">
        <w:rPr>
          <w:lang w:val="pl-PL"/>
        </w:rPr>
        <w:t xml:space="preserve">, </w:t>
      </w:r>
      <w:proofErr w:type="spellStart"/>
      <w:r w:rsidRPr="005C6495">
        <w:rPr>
          <w:lang w:val="pl-PL"/>
        </w:rPr>
        <w:t>požadavcích</w:t>
      </w:r>
      <w:proofErr w:type="spellEnd"/>
      <w:r w:rsidRPr="005C6495">
        <w:rPr>
          <w:lang w:val="pl-PL"/>
        </w:rPr>
        <w:t xml:space="preserve"> na </w:t>
      </w:r>
      <w:proofErr w:type="spellStart"/>
      <w:r w:rsidRPr="005C6495">
        <w:rPr>
          <w:lang w:val="pl-PL"/>
        </w:rPr>
        <w:t>doklady</w:t>
      </w:r>
      <w:proofErr w:type="spellEnd"/>
      <w:r w:rsidRPr="005C6495">
        <w:rPr>
          <w:lang w:val="pl-PL"/>
        </w:rPr>
        <w:t xml:space="preserve"> a </w:t>
      </w:r>
      <w:proofErr w:type="spellStart"/>
      <w:r w:rsidRPr="005C6495">
        <w:rPr>
          <w:lang w:val="pl-PL"/>
        </w:rPr>
        <w:t>poplatcích</w:t>
      </w:r>
      <w:proofErr w:type="spellEnd"/>
      <w:r w:rsidRPr="005C6495">
        <w:rPr>
          <w:lang w:val="pl-PL"/>
        </w:rPr>
        <w:t xml:space="preserve"> za </w:t>
      </w:r>
      <w:proofErr w:type="spellStart"/>
      <w:r w:rsidRPr="005C6495">
        <w:rPr>
          <w:lang w:val="pl-PL"/>
        </w:rPr>
        <w:t>audit</w:t>
      </w:r>
      <w:proofErr w:type="spellEnd"/>
      <w:r w:rsidRPr="005C6495">
        <w:rPr>
          <w:lang w:val="pl-PL"/>
        </w:rPr>
        <w:t xml:space="preserve">, a to za </w:t>
      </w:r>
      <w:proofErr w:type="spellStart"/>
      <w:r w:rsidRPr="005C6495">
        <w:rPr>
          <w:lang w:val="pl-PL"/>
        </w:rPr>
        <w:t>předpokladu</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daný</w:t>
      </w:r>
      <w:proofErr w:type="spellEnd"/>
      <w:r w:rsidRPr="005C6495">
        <w:rPr>
          <w:lang w:val="pl-PL"/>
        </w:rPr>
        <w:t xml:space="preserve"> </w:t>
      </w:r>
      <w:proofErr w:type="spellStart"/>
      <w:r w:rsidRPr="005C6495">
        <w:rPr>
          <w:lang w:val="pl-PL"/>
        </w:rPr>
        <w:t>požadavek</w:t>
      </w:r>
      <w:proofErr w:type="spellEnd"/>
      <w:r w:rsidRPr="005C6495">
        <w:rPr>
          <w:lang w:val="pl-PL"/>
        </w:rPr>
        <w:t xml:space="preserve"> </w:t>
      </w:r>
      <w:proofErr w:type="spellStart"/>
      <w:r w:rsidRPr="005C6495">
        <w:rPr>
          <w:lang w:val="pl-PL"/>
        </w:rPr>
        <w:t>dohody</w:t>
      </w:r>
      <w:proofErr w:type="spellEnd"/>
      <w:r w:rsidRPr="005C6495">
        <w:rPr>
          <w:lang w:val="pl-PL"/>
        </w:rPr>
        <w:t xml:space="preserve"> </w:t>
      </w:r>
      <w:proofErr w:type="spellStart"/>
      <w:r w:rsidRPr="005C6495">
        <w:rPr>
          <w:lang w:val="pl-PL"/>
        </w:rPr>
        <w:t>neumožní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bez </w:t>
      </w:r>
      <w:proofErr w:type="spellStart"/>
      <w:r w:rsidRPr="005C6495">
        <w:rPr>
          <w:lang w:val="pl-PL"/>
        </w:rPr>
        <w:t>přiměřených</w:t>
      </w:r>
      <w:proofErr w:type="spellEnd"/>
      <w:r w:rsidRPr="005C6495">
        <w:rPr>
          <w:lang w:val="pl-PL"/>
        </w:rPr>
        <w:t xml:space="preserve"> </w:t>
      </w:r>
      <w:proofErr w:type="spellStart"/>
      <w:r w:rsidRPr="005C6495">
        <w:rPr>
          <w:lang w:val="pl-PL"/>
        </w:rPr>
        <w:t>důvodů</w:t>
      </w:r>
      <w:proofErr w:type="spellEnd"/>
      <w:r w:rsidRPr="005C6495">
        <w:rPr>
          <w:lang w:val="pl-PL"/>
        </w:rPr>
        <w:t xml:space="preserve"> </w:t>
      </w:r>
      <w:proofErr w:type="spellStart"/>
      <w:r w:rsidRPr="005C6495">
        <w:rPr>
          <w:lang w:val="pl-PL"/>
        </w:rPr>
        <w:t>zpozdit</w:t>
      </w:r>
      <w:proofErr w:type="spellEnd"/>
      <w:r w:rsidRPr="005C6495">
        <w:rPr>
          <w:lang w:val="pl-PL"/>
        </w:rPr>
        <w:t xml:space="preserve"> </w:t>
      </w:r>
      <w:proofErr w:type="spellStart"/>
      <w:r w:rsidRPr="005C6495">
        <w:rPr>
          <w:lang w:val="pl-PL"/>
        </w:rPr>
        <w:t>vykonání</w:t>
      </w:r>
      <w:proofErr w:type="spellEnd"/>
      <w:r w:rsidRPr="005C6495">
        <w:rPr>
          <w:lang w:val="pl-PL"/>
        </w:rPr>
        <w:t xml:space="preserve"> </w:t>
      </w:r>
      <w:proofErr w:type="spellStart"/>
      <w:r w:rsidRPr="005C6495">
        <w:rPr>
          <w:lang w:val="pl-PL"/>
        </w:rPr>
        <w:t>auditu</w:t>
      </w:r>
      <w:proofErr w:type="spellEnd"/>
      <w:r w:rsidRPr="005C6495">
        <w:rPr>
          <w:lang w:val="pl-PL"/>
        </w:rPr>
        <w:t>. V </w:t>
      </w:r>
      <w:proofErr w:type="spellStart"/>
      <w:r w:rsidRPr="005C6495">
        <w:rPr>
          <w:lang w:val="pl-PL"/>
        </w:rPr>
        <w:t>rozsahu</w:t>
      </w:r>
      <w:proofErr w:type="spellEnd"/>
      <w:r w:rsidRPr="005C6495">
        <w:rPr>
          <w:lang w:val="pl-PL"/>
        </w:rPr>
        <w:t>, v </w:t>
      </w:r>
      <w:proofErr w:type="spellStart"/>
      <w:r w:rsidRPr="005C6495">
        <w:rPr>
          <w:lang w:val="pl-PL"/>
        </w:rPr>
        <w:t>jakém</w:t>
      </w:r>
      <w:proofErr w:type="spellEnd"/>
      <w:r w:rsidRPr="005C6495">
        <w:rPr>
          <w:lang w:val="pl-PL"/>
        </w:rPr>
        <w:t xml:space="preserve"> je </w:t>
      </w:r>
      <w:proofErr w:type="spellStart"/>
      <w:r w:rsidRPr="005C6495">
        <w:rPr>
          <w:lang w:val="pl-PL"/>
        </w:rPr>
        <w:t>nutné</w:t>
      </w:r>
      <w:proofErr w:type="spellEnd"/>
      <w:r w:rsidRPr="005C6495">
        <w:rPr>
          <w:lang w:val="pl-PL"/>
        </w:rPr>
        <w:t xml:space="preserve"> </w:t>
      </w:r>
      <w:proofErr w:type="spellStart"/>
      <w:r w:rsidRPr="005C6495">
        <w:rPr>
          <w:lang w:val="pl-PL"/>
        </w:rPr>
        <w:t>audit</w:t>
      </w:r>
      <w:proofErr w:type="spellEnd"/>
      <w:r w:rsidRPr="005C6495">
        <w:rPr>
          <w:lang w:val="pl-PL"/>
        </w:rPr>
        <w:t xml:space="preserve"> </w:t>
      </w:r>
      <w:proofErr w:type="spellStart"/>
      <w:r w:rsidRPr="005C6495">
        <w:rPr>
          <w:lang w:val="pl-PL"/>
        </w:rPr>
        <w:t>provést</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zpřístupní</w:t>
      </w:r>
      <w:proofErr w:type="spellEnd"/>
      <w:r w:rsidRPr="005C6495">
        <w:rPr>
          <w:lang w:val="pl-PL"/>
        </w:rPr>
        <w:t xml:space="preserve"> </w:t>
      </w:r>
      <w:proofErr w:type="spellStart"/>
      <w:r w:rsidRPr="005C6495">
        <w:rPr>
          <w:lang w:val="pl-PL"/>
        </w:rPr>
        <w:t>systémy</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zařízení</w:t>
      </w:r>
      <w:proofErr w:type="spellEnd"/>
      <w:r w:rsidRPr="005C6495">
        <w:rPr>
          <w:lang w:val="pl-PL"/>
        </w:rPr>
        <w:t xml:space="preserve"> a </w:t>
      </w:r>
      <w:proofErr w:type="spellStart"/>
      <w:r w:rsidRPr="005C6495">
        <w:rPr>
          <w:lang w:val="pl-PL"/>
        </w:rPr>
        <w:t>podpůrnou</w:t>
      </w:r>
      <w:proofErr w:type="spellEnd"/>
      <w:r w:rsidRPr="005C6495">
        <w:rPr>
          <w:lang w:val="pl-PL"/>
        </w:rPr>
        <w:t xml:space="preserve"> </w:t>
      </w:r>
      <w:proofErr w:type="spellStart"/>
      <w:r w:rsidRPr="005C6495">
        <w:rPr>
          <w:lang w:val="pl-PL"/>
        </w:rPr>
        <w:t>dokumentaci</w:t>
      </w:r>
      <w:proofErr w:type="spellEnd"/>
      <w:r w:rsidRPr="005C6495">
        <w:rPr>
          <w:lang w:val="pl-PL"/>
        </w:rPr>
        <w:t xml:space="preserve"> </w:t>
      </w:r>
      <w:proofErr w:type="spellStart"/>
      <w:r w:rsidRPr="005C6495">
        <w:rPr>
          <w:lang w:val="pl-PL"/>
        </w:rPr>
        <w:t>relevantní</w:t>
      </w:r>
      <w:proofErr w:type="spellEnd"/>
      <w:r w:rsidRPr="005C6495">
        <w:rPr>
          <w:lang w:val="pl-PL"/>
        </w:rPr>
        <w:t xml:space="preserve"> pro </w:t>
      </w:r>
      <w:proofErr w:type="spellStart"/>
      <w:r w:rsidRPr="005C6495">
        <w:rPr>
          <w:lang w:val="pl-PL"/>
        </w:rPr>
        <w:t>zpracování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jejími</w:t>
      </w:r>
      <w:proofErr w:type="spellEnd"/>
      <w:r w:rsidRPr="005C6495">
        <w:rPr>
          <w:lang w:val="pl-PL"/>
        </w:rPr>
        <w:t xml:space="preserve"> </w:t>
      </w:r>
      <w:proofErr w:type="spellStart"/>
      <w:r w:rsidRPr="005C6495">
        <w:rPr>
          <w:lang w:val="pl-PL"/>
        </w:rPr>
        <w:t>afilacemi</w:t>
      </w:r>
      <w:proofErr w:type="spellEnd"/>
      <w:r w:rsidRPr="005C6495">
        <w:rPr>
          <w:lang w:val="pl-PL"/>
        </w:rPr>
        <w:t xml:space="preserve"> a </w:t>
      </w:r>
      <w:proofErr w:type="spellStart"/>
      <w:r w:rsidRPr="005C6495">
        <w:rPr>
          <w:lang w:val="pl-PL"/>
        </w:rPr>
        <w:t>dalšími</w:t>
      </w:r>
      <w:proofErr w:type="spellEnd"/>
      <w:r w:rsidRPr="005C6495">
        <w:rPr>
          <w:lang w:val="pl-PL"/>
        </w:rPr>
        <w:t xml:space="preserve"> </w:t>
      </w:r>
      <w:proofErr w:type="spellStart"/>
      <w:r w:rsidRPr="005C6495">
        <w:rPr>
          <w:lang w:val="pl-PL"/>
        </w:rPr>
        <w:t>zpracovateli</w:t>
      </w:r>
      <w:proofErr w:type="spellEnd"/>
      <w:r w:rsidRPr="005C6495">
        <w:rPr>
          <w:lang w:val="pl-PL"/>
        </w:rPr>
        <w:t xml:space="preserve">. </w:t>
      </w:r>
      <w:proofErr w:type="spellStart"/>
      <w:r w:rsidRPr="005C6495">
        <w:rPr>
          <w:lang w:val="pl-PL"/>
        </w:rPr>
        <w:t>Takový</w:t>
      </w:r>
      <w:proofErr w:type="spellEnd"/>
      <w:r w:rsidRPr="005C6495">
        <w:rPr>
          <w:lang w:val="pl-PL"/>
        </w:rPr>
        <w:t xml:space="preserve"> </w:t>
      </w:r>
      <w:proofErr w:type="spellStart"/>
      <w:r w:rsidRPr="005C6495">
        <w:rPr>
          <w:lang w:val="pl-PL"/>
        </w:rPr>
        <w:t>audit</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proveden</w:t>
      </w:r>
      <w:proofErr w:type="spellEnd"/>
      <w:r w:rsidRPr="005C6495">
        <w:rPr>
          <w:lang w:val="pl-PL"/>
        </w:rPr>
        <w:t xml:space="preserve"> </w:t>
      </w:r>
      <w:proofErr w:type="spellStart"/>
      <w:r w:rsidRPr="005C6495">
        <w:rPr>
          <w:lang w:val="pl-PL"/>
        </w:rPr>
        <w:t>nezávislou</w:t>
      </w:r>
      <w:proofErr w:type="spellEnd"/>
      <w:r w:rsidRPr="005C6495">
        <w:rPr>
          <w:lang w:val="pl-PL"/>
        </w:rPr>
        <w:t xml:space="preserve"> </w:t>
      </w:r>
      <w:proofErr w:type="spellStart"/>
      <w:r w:rsidRPr="005C6495">
        <w:rPr>
          <w:lang w:val="pl-PL"/>
        </w:rPr>
        <w:t>akreditovanou</w:t>
      </w:r>
      <w:proofErr w:type="spellEnd"/>
      <w:r w:rsidRPr="005C6495">
        <w:rPr>
          <w:lang w:val="pl-PL"/>
        </w:rPr>
        <w:t xml:space="preserve"> </w:t>
      </w:r>
      <w:proofErr w:type="spellStart"/>
      <w:r w:rsidRPr="005C6495">
        <w:rPr>
          <w:lang w:val="pl-PL"/>
        </w:rPr>
        <w:t>auditní</w:t>
      </w:r>
      <w:proofErr w:type="spellEnd"/>
      <w:r w:rsidRPr="005C6495">
        <w:rPr>
          <w:lang w:val="pl-PL"/>
        </w:rPr>
        <w:t xml:space="preserve"> </w:t>
      </w:r>
      <w:proofErr w:type="spellStart"/>
      <w:r w:rsidRPr="005C6495">
        <w:rPr>
          <w:lang w:val="pl-PL"/>
        </w:rPr>
        <w:t>firmou</w:t>
      </w:r>
      <w:proofErr w:type="spellEnd"/>
      <w:r w:rsidRPr="005C6495">
        <w:rPr>
          <w:lang w:val="pl-PL"/>
        </w:rPr>
        <w:t xml:space="preserve"> </w:t>
      </w:r>
      <w:proofErr w:type="spellStart"/>
      <w:r w:rsidRPr="005C6495">
        <w:rPr>
          <w:lang w:val="pl-PL"/>
        </w:rPr>
        <w:t>během</w:t>
      </w:r>
      <w:proofErr w:type="spellEnd"/>
      <w:r w:rsidRPr="005C6495">
        <w:rPr>
          <w:lang w:val="pl-PL"/>
        </w:rPr>
        <w:t xml:space="preserve"> </w:t>
      </w:r>
      <w:proofErr w:type="spellStart"/>
      <w:r w:rsidRPr="005C6495">
        <w:rPr>
          <w:lang w:val="pl-PL"/>
        </w:rPr>
        <w:t>běžné</w:t>
      </w:r>
      <w:proofErr w:type="spellEnd"/>
      <w:r w:rsidRPr="005C6495">
        <w:rPr>
          <w:lang w:val="pl-PL"/>
        </w:rPr>
        <w:t xml:space="preserve"> </w:t>
      </w:r>
      <w:proofErr w:type="spellStart"/>
      <w:r w:rsidRPr="005C6495">
        <w:rPr>
          <w:lang w:val="pl-PL"/>
        </w:rPr>
        <w:t>pracovní</w:t>
      </w:r>
      <w:proofErr w:type="spellEnd"/>
      <w:r w:rsidRPr="005C6495">
        <w:rPr>
          <w:lang w:val="pl-PL"/>
        </w:rPr>
        <w:t xml:space="preserve"> doby, s </w:t>
      </w:r>
      <w:proofErr w:type="spellStart"/>
      <w:r w:rsidRPr="005C6495">
        <w:rPr>
          <w:lang w:val="pl-PL"/>
        </w:rPr>
        <w:t>přiměřeně</w:t>
      </w:r>
      <w:proofErr w:type="spellEnd"/>
      <w:r w:rsidRPr="005C6495">
        <w:rPr>
          <w:lang w:val="pl-PL"/>
        </w:rPr>
        <w:t xml:space="preserve"> </w:t>
      </w:r>
      <w:proofErr w:type="spellStart"/>
      <w:r w:rsidRPr="005C6495">
        <w:rPr>
          <w:lang w:val="pl-PL"/>
        </w:rPr>
        <w:t>předběžným</w:t>
      </w:r>
      <w:proofErr w:type="spellEnd"/>
      <w:r w:rsidRPr="005C6495">
        <w:rPr>
          <w:lang w:val="pl-PL"/>
        </w:rPr>
        <w:t xml:space="preserve"> </w:t>
      </w:r>
      <w:proofErr w:type="spellStart"/>
      <w:r w:rsidRPr="005C6495">
        <w:rPr>
          <w:lang w:val="pl-PL"/>
        </w:rPr>
        <w:t>oznámením</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a </w:t>
      </w:r>
      <w:proofErr w:type="spellStart"/>
      <w:r w:rsidRPr="005C6495">
        <w:rPr>
          <w:lang w:val="pl-PL"/>
        </w:rPr>
        <w:t>bude</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řídit</w:t>
      </w:r>
      <w:proofErr w:type="spellEnd"/>
      <w:r w:rsidRPr="005C6495">
        <w:rPr>
          <w:lang w:val="pl-PL"/>
        </w:rPr>
        <w:t xml:space="preserve"> </w:t>
      </w:r>
      <w:proofErr w:type="spellStart"/>
      <w:r w:rsidRPr="005C6495">
        <w:rPr>
          <w:lang w:val="pl-PL"/>
        </w:rPr>
        <w:t>přiměřenými</w:t>
      </w:r>
      <w:proofErr w:type="spellEnd"/>
      <w:r w:rsidRPr="005C6495">
        <w:rPr>
          <w:lang w:val="pl-PL"/>
        </w:rPr>
        <w:t xml:space="preserve"> </w:t>
      </w:r>
      <w:proofErr w:type="spellStart"/>
      <w:r w:rsidRPr="005C6495">
        <w:rPr>
          <w:lang w:val="pl-PL"/>
        </w:rPr>
        <w:t>postupy</w:t>
      </w:r>
      <w:proofErr w:type="spellEnd"/>
      <w:r w:rsidRPr="005C6495">
        <w:rPr>
          <w:lang w:val="pl-PL"/>
        </w:rPr>
        <w:t xml:space="preserve"> pro </w:t>
      </w:r>
      <w:proofErr w:type="spellStart"/>
      <w:r w:rsidRPr="005C6495">
        <w:rPr>
          <w:lang w:val="pl-PL"/>
        </w:rPr>
        <w:t>zachování</w:t>
      </w:r>
      <w:proofErr w:type="spellEnd"/>
      <w:r w:rsidRPr="005C6495">
        <w:rPr>
          <w:lang w:val="pl-PL"/>
        </w:rPr>
        <w:t xml:space="preserve"> </w:t>
      </w:r>
      <w:proofErr w:type="spellStart"/>
      <w:r w:rsidRPr="005C6495">
        <w:rPr>
          <w:lang w:val="pl-PL"/>
        </w:rPr>
        <w:t>důvěrnosti</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ani </w:t>
      </w:r>
      <w:proofErr w:type="spellStart"/>
      <w:r w:rsidRPr="005C6495">
        <w:rPr>
          <w:lang w:val="pl-PL"/>
        </w:rPr>
        <w:t>auditorovi</w:t>
      </w:r>
      <w:proofErr w:type="spellEnd"/>
      <w:r w:rsidRPr="005C6495">
        <w:rPr>
          <w:lang w:val="pl-PL"/>
        </w:rPr>
        <w:t xml:space="preserve"> </w:t>
      </w:r>
      <w:proofErr w:type="spellStart"/>
      <w:r w:rsidRPr="005C6495">
        <w:rPr>
          <w:lang w:val="pl-PL"/>
        </w:rPr>
        <w:t>nebude</w:t>
      </w:r>
      <w:proofErr w:type="spellEnd"/>
      <w:r w:rsidRPr="005C6495">
        <w:rPr>
          <w:lang w:val="pl-PL"/>
        </w:rPr>
        <w:t xml:space="preserve"> </w:t>
      </w:r>
      <w:proofErr w:type="spellStart"/>
      <w:r w:rsidRPr="005C6495">
        <w:rPr>
          <w:lang w:val="pl-PL"/>
        </w:rPr>
        <w:t>udělen</w:t>
      </w:r>
      <w:proofErr w:type="spellEnd"/>
      <w:r w:rsidRPr="005C6495">
        <w:rPr>
          <w:lang w:val="pl-PL"/>
        </w:rPr>
        <w:t xml:space="preserve"> </w:t>
      </w:r>
      <w:proofErr w:type="spellStart"/>
      <w:r w:rsidRPr="005C6495">
        <w:rPr>
          <w:lang w:val="pl-PL"/>
        </w:rPr>
        <w:t>přístup</w:t>
      </w:r>
      <w:proofErr w:type="spellEnd"/>
      <w:r w:rsidRPr="005C6495">
        <w:rPr>
          <w:lang w:val="pl-PL"/>
        </w:rPr>
        <w:t xml:space="preserve"> k </w:t>
      </w:r>
      <w:proofErr w:type="spellStart"/>
      <w:r w:rsidRPr="005C6495">
        <w:rPr>
          <w:lang w:val="pl-PL"/>
        </w:rPr>
        <w:t>datům</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od </w:t>
      </w:r>
      <w:proofErr w:type="spellStart"/>
      <w:r w:rsidRPr="005C6495">
        <w:rPr>
          <w:lang w:val="pl-PL"/>
        </w:rPr>
        <w:t>jiných</w:t>
      </w:r>
      <w:proofErr w:type="spellEnd"/>
      <w:r w:rsidRPr="005C6495">
        <w:rPr>
          <w:lang w:val="pl-PL"/>
        </w:rPr>
        <w:t xml:space="preserve"> </w:t>
      </w:r>
      <w:proofErr w:type="spellStart"/>
      <w:r w:rsidRPr="005C6495">
        <w:rPr>
          <w:lang w:val="pl-PL"/>
        </w:rPr>
        <w:t>zákazníků</w:t>
      </w:r>
      <w:proofErr w:type="spellEnd"/>
      <w:r w:rsidRPr="005C6495">
        <w:rPr>
          <w:lang w:val="pl-PL"/>
        </w:rPr>
        <w:t xml:space="preserve"> ani k </w:t>
      </w:r>
      <w:proofErr w:type="spellStart"/>
      <w:r w:rsidRPr="005C6495">
        <w:rPr>
          <w:lang w:val="pl-PL"/>
        </w:rPr>
        <w:t>systémům</w:t>
      </w:r>
      <w:proofErr w:type="spellEnd"/>
      <w:r w:rsidRPr="005C6495">
        <w:rPr>
          <w:lang w:val="pl-PL"/>
        </w:rPr>
        <w:t xml:space="preserve"> </w:t>
      </w:r>
      <w:proofErr w:type="spellStart"/>
      <w:r w:rsidRPr="005C6495">
        <w:rPr>
          <w:lang w:val="pl-PL"/>
        </w:rPr>
        <w:t>či</w:t>
      </w:r>
      <w:proofErr w:type="spellEnd"/>
      <w:r w:rsidRPr="005C6495">
        <w:rPr>
          <w:lang w:val="pl-PL"/>
        </w:rPr>
        <w:t xml:space="preserve"> </w:t>
      </w:r>
      <w:proofErr w:type="spellStart"/>
      <w:r w:rsidRPr="005C6495">
        <w:rPr>
          <w:lang w:val="pl-PL"/>
        </w:rPr>
        <w:t>zařízením</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které</w:t>
      </w:r>
      <w:proofErr w:type="spellEnd"/>
      <w:r w:rsidRPr="005C6495">
        <w:rPr>
          <w:lang w:val="pl-PL"/>
        </w:rPr>
        <w:t xml:space="preserve"> </w:t>
      </w:r>
      <w:proofErr w:type="spellStart"/>
      <w:r w:rsidRPr="005C6495">
        <w:rPr>
          <w:lang w:val="pl-PL"/>
        </w:rPr>
        <w:t>nesouvisí</w:t>
      </w:r>
      <w:proofErr w:type="spellEnd"/>
      <w:r w:rsidRPr="005C6495">
        <w:rPr>
          <w:lang w:val="pl-PL"/>
        </w:rPr>
        <w:t xml:space="preserve"> s </w:t>
      </w:r>
      <w:proofErr w:type="spellStart"/>
      <w:r w:rsidRPr="005C6495">
        <w:rPr>
          <w:lang w:val="pl-PL"/>
        </w:rPr>
        <w:t>poskytováním</w:t>
      </w:r>
      <w:proofErr w:type="spellEnd"/>
      <w:r w:rsidRPr="005C6495">
        <w:rPr>
          <w:lang w:val="pl-PL"/>
        </w:rPr>
        <w:t xml:space="preserve"> </w:t>
      </w:r>
      <w:proofErr w:type="spellStart"/>
      <w:r w:rsidRPr="005C6495">
        <w:rPr>
          <w:lang w:val="pl-PL"/>
        </w:rPr>
        <w:t>příslušných</w:t>
      </w:r>
      <w:proofErr w:type="spellEnd"/>
      <w:r w:rsidRPr="005C6495">
        <w:rPr>
          <w:lang w:val="pl-PL"/>
        </w:rPr>
        <w:t xml:space="preserve"> </w:t>
      </w:r>
      <w:proofErr w:type="spellStart"/>
      <w:r w:rsidRPr="005C6495">
        <w:rPr>
          <w:lang w:val="pl-PL"/>
        </w:rPr>
        <w:t>produktů</w:t>
      </w:r>
      <w:proofErr w:type="spellEnd"/>
      <w:r w:rsidRPr="005C6495">
        <w:rPr>
          <w:lang w:val="pl-PL"/>
        </w:rPr>
        <w:t xml:space="preserve"> a </w:t>
      </w:r>
      <w:proofErr w:type="spellStart"/>
      <w:r w:rsidRPr="005C6495">
        <w:rPr>
          <w:lang w:val="pl-PL"/>
        </w:rPr>
        <w:t>služeb</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odpovídá</w:t>
      </w:r>
      <w:proofErr w:type="spellEnd"/>
      <w:r w:rsidRPr="005C6495">
        <w:rPr>
          <w:lang w:val="pl-PL"/>
        </w:rPr>
        <w:t xml:space="preserve"> za </w:t>
      </w:r>
      <w:proofErr w:type="spellStart"/>
      <w:r w:rsidRPr="005C6495">
        <w:rPr>
          <w:lang w:val="pl-PL"/>
        </w:rPr>
        <w:t>veškeré</w:t>
      </w:r>
      <w:proofErr w:type="spellEnd"/>
      <w:r w:rsidRPr="005C6495">
        <w:rPr>
          <w:lang w:val="pl-PL"/>
        </w:rPr>
        <w:t xml:space="preserve"> </w:t>
      </w:r>
      <w:proofErr w:type="spellStart"/>
      <w:r w:rsidRPr="005C6495">
        <w:rPr>
          <w:lang w:val="pl-PL"/>
        </w:rPr>
        <w:t>výdaje</w:t>
      </w:r>
      <w:proofErr w:type="spellEnd"/>
      <w:r w:rsidRPr="005C6495">
        <w:rPr>
          <w:lang w:val="pl-PL"/>
        </w:rPr>
        <w:t xml:space="preserve"> a </w:t>
      </w:r>
      <w:proofErr w:type="spellStart"/>
      <w:r w:rsidRPr="005C6495">
        <w:rPr>
          <w:lang w:val="pl-PL"/>
        </w:rPr>
        <w:t>poplatky</w:t>
      </w:r>
      <w:proofErr w:type="spellEnd"/>
      <w:r w:rsidRPr="005C6495">
        <w:rPr>
          <w:lang w:val="pl-PL"/>
        </w:rPr>
        <w:t xml:space="preserve"> </w:t>
      </w:r>
      <w:proofErr w:type="spellStart"/>
      <w:r w:rsidRPr="005C6495">
        <w:rPr>
          <w:lang w:val="pl-PL"/>
        </w:rPr>
        <w:t>související</w:t>
      </w:r>
      <w:proofErr w:type="spellEnd"/>
      <w:r w:rsidRPr="005C6495">
        <w:rPr>
          <w:lang w:val="pl-PL"/>
        </w:rPr>
        <w:t xml:space="preserve"> s </w:t>
      </w:r>
      <w:proofErr w:type="spellStart"/>
      <w:r w:rsidRPr="005C6495">
        <w:rPr>
          <w:lang w:val="pl-PL"/>
        </w:rPr>
        <w:t>auditem</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všech</w:t>
      </w:r>
      <w:proofErr w:type="spellEnd"/>
      <w:r w:rsidRPr="005C6495">
        <w:rPr>
          <w:lang w:val="pl-PL"/>
        </w:rPr>
        <w:t xml:space="preserve"> </w:t>
      </w:r>
      <w:proofErr w:type="spellStart"/>
      <w:r w:rsidRPr="005C6495">
        <w:rPr>
          <w:lang w:val="pl-PL"/>
        </w:rPr>
        <w:t>přiměřených</w:t>
      </w:r>
      <w:proofErr w:type="spellEnd"/>
      <w:r w:rsidRPr="005C6495">
        <w:rPr>
          <w:lang w:val="pl-PL"/>
        </w:rPr>
        <w:t xml:space="preserve"> </w:t>
      </w:r>
      <w:proofErr w:type="spellStart"/>
      <w:r w:rsidRPr="005C6495">
        <w:rPr>
          <w:lang w:val="pl-PL"/>
        </w:rPr>
        <w:t>výdajů</w:t>
      </w:r>
      <w:proofErr w:type="spellEnd"/>
      <w:r w:rsidRPr="005C6495">
        <w:rPr>
          <w:lang w:val="pl-PL"/>
        </w:rPr>
        <w:t xml:space="preserve"> a </w:t>
      </w:r>
      <w:proofErr w:type="spellStart"/>
      <w:r w:rsidRPr="005C6495">
        <w:rPr>
          <w:lang w:val="pl-PL"/>
        </w:rPr>
        <w:t>poplatků</w:t>
      </w:r>
      <w:proofErr w:type="spellEnd"/>
      <w:r w:rsidRPr="005C6495">
        <w:rPr>
          <w:lang w:val="pl-PL"/>
        </w:rPr>
        <w:t xml:space="preserve"> za </w:t>
      </w:r>
      <w:proofErr w:type="spellStart"/>
      <w:r w:rsidRPr="005C6495">
        <w:rPr>
          <w:lang w:val="pl-PL"/>
        </w:rPr>
        <w:t>čas</w:t>
      </w:r>
      <w:proofErr w:type="spellEnd"/>
      <w:r w:rsidRPr="005C6495">
        <w:rPr>
          <w:lang w:val="pl-PL"/>
        </w:rPr>
        <w:t xml:space="preserve">, </w:t>
      </w:r>
      <w:proofErr w:type="spellStart"/>
      <w:r w:rsidRPr="005C6495">
        <w:rPr>
          <w:lang w:val="pl-PL"/>
        </w:rPr>
        <w:t>který</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na </w:t>
      </w:r>
      <w:proofErr w:type="spellStart"/>
      <w:r w:rsidRPr="005C6495">
        <w:rPr>
          <w:lang w:val="pl-PL"/>
        </w:rPr>
        <w:t>audit</w:t>
      </w:r>
      <w:proofErr w:type="spellEnd"/>
      <w:r w:rsidRPr="005C6495">
        <w:rPr>
          <w:lang w:val="pl-PL"/>
        </w:rPr>
        <w:t xml:space="preserve"> </w:t>
      </w:r>
      <w:proofErr w:type="spellStart"/>
      <w:r w:rsidRPr="005C6495">
        <w:rPr>
          <w:lang w:val="pl-PL"/>
        </w:rPr>
        <w:t>vynaloží</w:t>
      </w:r>
      <w:proofErr w:type="spellEnd"/>
      <w:r w:rsidRPr="005C6495">
        <w:rPr>
          <w:lang w:val="pl-PL"/>
        </w:rPr>
        <w:t>, a </w:t>
      </w:r>
      <w:proofErr w:type="spellStart"/>
      <w:r w:rsidRPr="005C6495">
        <w:rPr>
          <w:lang w:val="pl-PL"/>
        </w:rPr>
        <w:t>včetně</w:t>
      </w:r>
      <w:proofErr w:type="spellEnd"/>
      <w:r w:rsidRPr="005C6495">
        <w:rPr>
          <w:lang w:val="pl-PL"/>
        </w:rPr>
        <w:t xml:space="preserve"> </w:t>
      </w:r>
      <w:proofErr w:type="spellStart"/>
      <w:r w:rsidRPr="005C6495">
        <w:rPr>
          <w:lang w:val="pl-PL"/>
        </w:rPr>
        <w:t>poplatků</w:t>
      </w:r>
      <w:proofErr w:type="spellEnd"/>
      <w:r w:rsidRPr="005C6495">
        <w:rPr>
          <w:lang w:val="pl-PL"/>
        </w:rPr>
        <w:t xml:space="preserve"> za </w:t>
      </w:r>
      <w:proofErr w:type="spellStart"/>
      <w:r w:rsidRPr="005C6495">
        <w:rPr>
          <w:lang w:val="pl-PL"/>
        </w:rPr>
        <w:t>služby</w:t>
      </w:r>
      <w:proofErr w:type="spellEnd"/>
      <w:r w:rsidRPr="005C6495">
        <w:rPr>
          <w:lang w:val="pl-PL"/>
        </w:rPr>
        <w:t xml:space="preserve"> </w:t>
      </w:r>
      <w:proofErr w:type="spellStart"/>
      <w:r w:rsidRPr="005C6495">
        <w:rPr>
          <w:lang w:val="pl-PL"/>
        </w:rPr>
        <w:t>vykonané</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Pokud</w:t>
      </w:r>
      <w:proofErr w:type="spellEnd"/>
      <w:r w:rsidRPr="005C6495">
        <w:rPr>
          <w:lang w:val="pl-PL"/>
        </w:rPr>
        <w:t xml:space="preserve"> </w:t>
      </w:r>
      <w:proofErr w:type="spellStart"/>
      <w:r w:rsidRPr="005C6495">
        <w:rPr>
          <w:lang w:val="pl-PL"/>
        </w:rPr>
        <w:t>zpráva</w:t>
      </w:r>
      <w:proofErr w:type="spellEnd"/>
      <w:r w:rsidRPr="005C6495">
        <w:rPr>
          <w:lang w:val="pl-PL"/>
        </w:rPr>
        <w:t xml:space="preserve"> </w:t>
      </w:r>
      <w:proofErr w:type="spellStart"/>
      <w:r w:rsidRPr="005C6495">
        <w:rPr>
          <w:lang w:val="pl-PL"/>
        </w:rPr>
        <w:t>auditu</w:t>
      </w:r>
      <w:proofErr w:type="spellEnd"/>
      <w:r w:rsidRPr="005C6495">
        <w:rPr>
          <w:lang w:val="pl-PL"/>
        </w:rPr>
        <w:t xml:space="preserve"> </w:t>
      </w:r>
      <w:proofErr w:type="spellStart"/>
      <w:r w:rsidRPr="005C6495">
        <w:rPr>
          <w:lang w:val="pl-PL"/>
        </w:rPr>
        <w:t>vygenerovaná</w:t>
      </w:r>
      <w:proofErr w:type="spellEnd"/>
      <w:r w:rsidRPr="005C6495">
        <w:rPr>
          <w:lang w:val="pl-PL"/>
        </w:rPr>
        <w:t xml:space="preserve"> v </w:t>
      </w:r>
      <w:proofErr w:type="spellStart"/>
      <w:r w:rsidRPr="005C6495">
        <w:rPr>
          <w:lang w:val="pl-PL"/>
        </w:rPr>
        <w:t>rámci</w:t>
      </w:r>
      <w:proofErr w:type="spellEnd"/>
      <w:r w:rsidRPr="005C6495">
        <w:rPr>
          <w:lang w:val="pl-PL"/>
        </w:rPr>
        <w:t xml:space="preserve"> </w:t>
      </w:r>
      <w:proofErr w:type="spellStart"/>
      <w:r w:rsidRPr="005C6495">
        <w:rPr>
          <w:lang w:val="pl-PL"/>
        </w:rPr>
        <w:t>auditu</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zahrnuje</w:t>
      </w:r>
      <w:proofErr w:type="spellEnd"/>
      <w:r w:rsidRPr="005C6495">
        <w:rPr>
          <w:lang w:val="pl-PL"/>
        </w:rPr>
        <w:t xml:space="preserve"> </w:t>
      </w:r>
      <w:proofErr w:type="spellStart"/>
      <w:r w:rsidRPr="005C6495">
        <w:rPr>
          <w:lang w:val="pl-PL"/>
        </w:rPr>
        <w:t>zjištění</w:t>
      </w:r>
      <w:proofErr w:type="spellEnd"/>
      <w:r w:rsidRPr="005C6495">
        <w:rPr>
          <w:lang w:val="pl-PL"/>
        </w:rPr>
        <w:t xml:space="preserve"> o </w:t>
      </w:r>
      <w:proofErr w:type="spellStart"/>
      <w:r w:rsidRPr="005C6495">
        <w:rPr>
          <w:lang w:val="pl-PL"/>
        </w:rPr>
        <w:t>zásadních</w:t>
      </w:r>
      <w:proofErr w:type="spellEnd"/>
      <w:r w:rsidRPr="005C6495">
        <w:rPr>
          <w:lang w:val="pl-PL"/>
        </w:rPr>
        <w:t xml:space="preserve"> </w:t>
      </w:r>
      <w:proofErr w:type="spellStart"/>
      <w:r w:rsidRPr="005C6495">
        <w:rPr>
          <w:lang w:val="pl-PL"/>
        </w:rPr>
        <w:t>porušeních</w:t>
      </w:r>
      <w:proofErr w:type="spellEnd"/>
      <w:r w:rsidRPr="005C6495">
        <w:rPr>
          <w:lang w:val="pl-PL"/>
        </w:rPr>
        <w:t xml:space="preserve"> </w:t>
      </w:r>
      <w:proofErr w:type="spellStart"/>
      <w:r w:rsidRPr="005C6495">
        <w:rPr>
          <w:lang w:val="pl-PL"/>
        </w:rPr>
        <w:t>souladu</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musí</w:t>
      </w:r>
      <w:proofErr w:type="spellEnd"/>
      <w:r w:rsidRPr="005C6495">
        <w:rPr>
          <w:lang w:val="pl-PL"/>
        </w:rPr>
        <w:t xml:space="preserve"> tuto </w:t>
      </w:r>
      <w:proofErr w:type="spellStart"/>
      <w:r w:rsidRPr="005C6495">
        <w:rPr>
          <w:lang w:val="pl-PL"/>
        </w:rPr>
        <w:t>zprávu</w:t>
      </w:r>
      <w:proofErr w:type="spellEnd"/>
      <w:r w:rsidRPr="005C6495">
        <w:rPr>
          <w:lang w:val="pl-PL"/>
        </w:rPr>
        <w:t xml:space="preserve"> </w:t>
      </w:r>
      <w:proofErr w:type="spellStart"/>
      <w:r w:rsidRPr="005C6495">
        <w:rPr>
          <w:lang w:val="pl-PL"/>
        </w:rPr>
        <w:t>auditu</w:t>
      </w:r>
      <w:proofErr w:type="spellEnd"/>
      <w:r w:rsidRPr="005C6495">
        <w:rPr>
          <w:lang w:val="pl-PL"/>
        </w:rPr>
        <w:t xml:space="preserve"> </w:t>
      </w:r>
      <w:proofErr w:type="spellStart"/>
      <w:r w:rsidRPr="005C6495">
        <w:rPr>
          <w:lang w:val="pl-PL"/>
        </w:rPr>
        <w:t>sdílet</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a </w:t>
      </w:r>
      <w:proofErr w:type="spellStart"/>
      <w:r w:rsidRPr="005C6495">
        <w:rPr>
          <w:lang w:val="pl-PL"/>
        </w:rPr>
        <w:t>společnost</w:t>
      </w:r>
      <w:proofErr w:type="spellEnd"/>
      <w:r w:rsidRPr="005C6495">
        <w:rPr>
          <w:lang w:val="pl-PL"/>
        </w:rPr>
        <w:t xml:space="preserve"> Microsoft </w:t>
      </w:r>
      <w:proofErr w:type="spellStart"/>
      <w:r w:rsidRPr="005C6495">
        <w:rPr>
          <w:lang w:val="pl-PL"/>
        </w:rPr>
        <w:t>neprodleně</w:t>
      </w:r>
      <w:proofErr w:type="spellEnd"/>
      <w:r w:rsidRPr="005C6495">
        <w:rPr>
          <w:lang w:val="pl-PL"/>
        </w:rPr>
        <w:t xml:space="preserve"> </w:t>
      </w:r>
      <w:proofErr w:type="spellStart"/>
      <w:r w:rsidRPr="005C6495">
        <w:rPr>
          <w:lang w:val="pl-PL"/>
        </w:rPr>
        <w:t>napraví</w:t>
      </w:r>
      <w:proofErr w:type="spellEnd"/>
      <w:r w:rsidRPr="005C6495">
        <w:rPr>
          <w:lang w:val="pl-PL"/>
        </w:rPr>
        <w:t xml:space="preserve"> </w:t>
      </w:r>
      <w:proofErr w:type="spellStart"/>
      <w:r w:rsidRPr="005C6495">
        <w:rPr>
          <w:lang w:val="pl-PL"/>
        </w:rPr>
        <w:t>veškerá</w:t>
      </w:r>
      <w:proofErr w:type="spellEnd"/>
      <w:r w:rsidRPr="005C6495">
        <w:rPr>
          <w:lang w:val="pl-PL"/>
        </w:rPr>
        <w:t xml:space="preserve"> </w:t>
      </w:r>
      <w:proofErr w:type="spellStart"/>
      <w:r w:rsidRPr="005C6495">
        <w:rPr>
          <w:lang w:val="pl-PL"/>
        </w:rPr>
        <w:t>zásadní</w:t>
      </w:r>
      <w:proofErr w:type="spellEnd"/>
      <w:r w:rsidRPr="005C6495">
        <w:rPr>
          <w:lang w:val="pl-PL"/>
        </w:rPr>
        <w:t xml:space="preserve"> </w:t>
      </w:r>
      <w:proofErr w:type="spellStart"/>
      <w:r w:rsidRPr="005C6495">
        <w:rPr>
          <w:lang w:val="pl-PL"/>
        </w:rPr>
        <w:t>porušení</w:t>
      </w:r>
      <w:proofErr w:type="spellEnd"/>
      <w:r w:rsidRPr="005C6495">
        <w:rPr>
          <w:lang w:val="pl-PL"/>
        </w:rPr>
        <w:t xml:space="preserve"> </w:t>
      </w:r>
      <w:proofErr w:type="spellStart"/>
      <w:r w:rsidRPr="005C6495">
        <w:rPr>
          <w:lang w:val="pl-PL"/>
        </w:rPr>
        <w:t>souladu</w:t>
      </w:r>
      <w:proofErr w:type="spellEnd"/>
      <w:r w:rsidRPr="005C6495">
        <w:rPr>
          <w:lang w:val="pl-PL"/>
        </w:rPr>
        <w:t>.</w:t>
      </w:r>
    </w:p>
    <w:p w14:paraId="3470D70A" w14:textId="77777777" w:rsidR="006A194B" w:rsidRPr="005C6495" w:rsidRDefault="006A194B" w:rsidP="0022329C">
      <w:pPr>
        <w:rPr>
          <w:lang w:val="pl-PL"/>
        </w:rPr>
      </w:pPr>
      <w:proofErr w:type="spellStart"/>
      <w:r w:rsidRPr="005C6495">
        <w:rPr>
          <w:lang w:val="pl-PL"/>
        </w:rPr>
        <w:t>Žádné</w:t>
      </w:r>
      <w:proofErr w:type="spellEnd"/>
      <w:r w:rsidRPr="005C6495">
        <w:rPr>
          <w:lang w:val="pl-PL"/>
        </w:rPr>
        <w:t xml:space="preserve"> </w:t>
      </w:r>
      <w:proofErr w:type="spellStart"/>
      <w:r w:rsidRPr="005C6495">
        <w:rPr>
          <w:lang w:val="pl-PL"/>
        </w:rPr>
        <w:t>ustanovení</w:t>
      </w:r>
      <w:proofErr w:type="spellEnd"/>
      <w:r w:rsidRPr="005C6495">
        <w:rPr>
          <w:lang w:val="pl-PL"/>
        </w:rPr>
        <w:t xml:space="preserve"> v </w:t>
      </w:r>
      <w:proofErr w:type="spellStart"/>
      <w:r w:rsidRPr="005C6495">
        <w:rPr>
          <w:lang w:val="pl-PL"/>
        </w:rPr>
        <w:t>tomto</w:t>
      </w:r>
      <w:proofErr w:type="spellEnd"/>
      <w:r w:rsidRPr="005C6495">
        <w:rPr>
          <w:lang w:val="pl-PL"/>
        </w:rPr>
        <w:t xml:space="preserve"> </w:t>
      </w:r>
      <w:proofErr w:type="spellStart"/>
      <w:r w:rsidRPr="005C6495">
        <w:rPr>
          <w:lang w:val="pl-PL"/>
        </w:rPr>
        <w:t>oddílu</w:t>
      </w:r>
      <w:proofErr w:type="spellEnd"/>
      <w:r w:rsidRPr="005C6495">
        <w:rPr>
          <w:lang w:val="pl-PL"/>
        </w:rPr>
        <w:t xml:space="preserve"> dodatku DPA </w:t>
      </w:r>
      <w:proofErr w:type="spellStart"/>
      <w:r w:rsidRPr="005C6495">
        <w:rPr>
          <w:lang w:val="pl-PL"/>
        </w:rPr>
        <w:t>nezmění</w:t>
      </w:r>
      <w:proofErr w:type="spellEnd"/>
      <w:r w:rsidRPr="005C6495">
        <w:rPr>
          <w:lang w:val="pl-PL"/>
        </w:rPr>
        <w:t xml:space="preserve"> ani </w:t>
      </w:r>
      <w:proofErr w:type="spellStart"/>
      <w:r w:rsidRPr="005C6495">
        <w:rPr>
          <w:lang w:val="pl-PL"/>
        </w:rPr>
        <w:t>neupraví</w:t>
      </w:r>
      <w:proofErr w:type="spellEnd"/>
      <w:r w:rsidRPr="005C6495">
        <w:rPr>
          <w:lang w:val="pl-PL"/>
        </w:rPr>
        <w:t xml:space="preserve"> </w:t>
      </w:r>
      <w:proofErr w:type="spellStart"/>
      <w:r w:rsidRPr="005C6495">
        <w:rPr>
          <w:lang w:val="pl-PL"/>
        </w:rPr>
        <w:t>podmínky</w:t>
      </w:r>
      <w:proofErr w:type="spellEnd"/>
      <w:r w:rsidRPr="005C6495">
        <w:rPr>
          <w:lang w:val="pl-PL"/>
        </w:rPr>
        <w:t xml:space="preserve"> </w:t>
      </w:r>
      <w:proofErr w:type="spellStart"/>
      <w:r w:rsidRPr="005C6495">
        <w:rPr>
          <w:lang w:val="pl-PL"/>
        </w:rPr>
        <w:t>obecného</w:t>
      </w:r>
      <w:proofErr w:type="spellEnd"/>
      <w:r w:rsidRPr="005C6495">
        <w:rPr>
          <w:lang w:val="pl-PL"/>
        </w:rPr>
        <w:t xml:space="preserve"> </w:t>
      </w:r>
      <w:proofErr w:type="spellStart"/>
      <w:r w:rsidRPr="005C6495">
        <w:rPr>
          <w:lang w:val="pl-PL"/>
        </w:rPr>
        <w:t>nařízení</w:t>
      </w:r>
      <w:proofErr w:type="spellEnd"/>
      <w:r w:rsidRPr="005C6495">
        <w:rPr>
          <w:lang w:val="pl-PL"/>
        </w:rPr>
        <w:t xml:space="preserve"> o </w:t>
      </w:r>
      <w:proofErr w:type="spellStart"/>
      <w:r w:rsidRPr="005C6495">
        <w:rPr>
          <w:lang w:val="pl-PL"/>
        </w:rPr>
        <w:t>ochraně</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ani </w:t>
      </w:r>
      <w:proofErr w:type="spellStart"/>
      <w:r w:rsidRPr="005C6495">
        <w:rPr>
          <w:lang w:val="pl-PL"/>
        </w:rPr>
        <w:t>neovlivní</w:t>
      </w:r>
      <w:proofErr w:type="spellEnd"/>
      <w:r w:rsidRPr="005C6495">
        <w:rPr>
          <w:lang w:val="pl-PL"/>
        </w:rPr>
        <w:t xml:space="preserve"> </w:t>
      </w:r>
      <w:proofErr w:type="spellStart"/>
      <w:r w:rsidRPr="005C6495">
        <w:rPr>
          <w:lang w:val="pl-PL"/>
        </w:rPr>
        <w:t>práva</w:t>
      </w:r>
      <w:proofErr w:type="spellEnd"/>
      <w:r w:rsidRPr="005C6495">
        <w:rPr>
          <w:lang w:val="pl-PL"/>
        </w:rPr>
        <w:t xml:space="preserve"> </w:t>
      </w:r>
      <w:proofErr w:type="spellStart"/>
      <w:r w:rsidRPr="005C6495">
        <w:rPr>
          <w:lang w:val="pl-PL"/>
        </w:rPr>
        <w:t>orgánu</w:t>
      </w:r>
      <w:proofErr w:type="spellEnd"/>
      <w:r w:rsidRPr="005C6495">
        <w:rPr>
          <w:lang w:val="pl-PL"/>
        </w:rPr>
        <w:t xml:space="preserve"> dozoru </w:t>
      </w:r>
      <w:proofErr w:type="spellStart"/>
      <w:r w:rsidRPr="005C6495">
        <w:rPr>
          <w:lang w:val="pl-PL"/>
        </w:rPr>
        <w:t>nebo</w:t>
      </w:r>
      <w:proofErr w:type="spellEnd"/>
      <w:r w:rsidRPr="005C6495">
        <w:rPr>
          <w:lang w:val="pl-PL"/>
        </w:rPr>
        <w:t xml:space="preserve"> </w:t>
      </w:r>
      <w:proofErr w:type="spellStart"/>
      <w:r w:rsidRPr="005C6495">
        <w:rPr>
          <w:lang w:val="pl-PL"/>
        </w:rPr>
        <w:t>subjektu</w:t>
      </w:r>
      <w:proofErr w:type="spellEnd"/>
      <w:r w:rsidRPr="005C6495">
        <w:rPr>
          <w:lang w:val="pl-PL"/>
        </w:rPr>
        <w:t xml:space="preserve"> </w:t>
      </w:r>
      <w:proofErr w:type="spellStart"/>
      <w:r w:rsidRPr="005C6495">
        <w:rPr>
          <w:lang w:val="pl-PL"/>
        </w:rPr>
        <w:t>údajů</w:t>
      </w:r>
      <w:proofErr w:type="spellEnd"/>
      <w:r w:rsidRPr="005C6495">
        <w:rPr>
          <w:lang w:val="pl-PL"/>
        </w:rPr>
        <w:t xml:space="preserve"> podle </w:t>
      </w:r>
      <w:proofErr w:type="spellStart"/>
      <w:r w:rsidRPr="005C6495">
        <w:rPr>
          <w:lang w:val="pl-PL"/>
        </w:rPr>
        <w:t>požadavků</w:t>
      </w:r>
      <w:proofErr w:type="spellEnd"/>
      <w:r w:rsidRPr="005C6495">
        <w:rPr>
          <w:lang w:val="pl-PL"/>
        </w:rPr>
        <w:t xml:space="preserve"> na </w:t>
      </w:r>
      <w:proofErr w:type="spellStart"/>
      <w:r w:rsidRPr="005C6495">
        <w:rPr>
          <w:lang w:val="pl-PL"/>
        </w:rPr>
        <w:t>ochranu</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Corporation je </w:t>
      </w:r>
      <w:proofErr w:type="spellStart"/>
      <w:r w:rsidRPr="005C6495">
        <w:rPr>
          <w:lang w:val="pl-PL"/>
        </w:rPr>
        <w:t>zamýšleným</w:t>
      </w:r>
      <w:proofErr w:type="spellEnd"/>
      <w:r w:rsidRPr="005C6495">
        <w:rPr>
          <w:lang w:val="pl-PL"/>
        </w:rPr>
        <w:t xml:space="preserve"> </w:t>
      </w:r>
      <w:proofErr w:type="spellStart"/>
      <w:r w:rsidRPr="005C6495">
        <w:rPr>
          <w:lang w:val="pl-PL"/>
        </w:rPr>
        <w:t>příjemcem</w:t>
      </w:r>
      <w:proofErr w:type="spellEnd"/>
      <w:r w:rsidRPr="005C6495">
        <w:rPr>
          <w:lang w:val="pl-PL"/>
        </w:rPr>
        <w:t xml:space="preserve"> </w:t>
      </w:r>
      <w:proofErr w:type="spellStart"/>
      <w:r w:rsidRPr="005C6495">
        <w:rPr>
          <w:lang w:val="pl-PL"/>
        </w:rPr>
        <w:t>třetí</w:t>
      </w:r>
      <w:proofErr w:type="spellEnd"/>
      <w:r w:rsidRPr="005C6495">
        <w:rPr>
          <w:lang w:val="pl-PL"/>
        </w:rPr>
        <w:t xml:space="preserve"> </w:t>
      </w:r>
      <w:proofErr w:type="spellStart"/>
      <w:r w:rsidRPr="005C6495">
        <w:rPr>
          <w:lang w:val="pl-PL"/>
        </w:rPr>
        <w:t>strany</w:t>
      </w:r>
      <w:proofErr w:type="spellEnd"/>
      <w:r w:rsidRPr="005C6495">
        <w:rPr>
          <w:lang w:val="pl-PL"/>
        </w:rPr>
        <w:t xml:space="preserve"> </w:t>
      </w:r>
      <w:proofErr w:type="spellStart"/>
      <w:r w:rsidRPr="005C6495">
        <w:rPr>
          <w:lang w:val="pl-PL"/>
        </w:rPr>
        <w:t>tohoto</w:t>
      </w:r>
      <w:proofErr w:type="spellEnd"/>
      <w:r w:rsidRPr="005C6495">
        <w:rPr>
          <w:lang w:val="pl-PL"/>
        </w:rPr>
        <w:t xml:space="preserve"> </w:t>
      </w:r>
      <w:proofErr w:type="spellStart"/>
      <w:r w:rsidRPr="005C6495">
        <w:rPr>
          <w:lang w:val="pl-PL"/>
        </w:rPr>
        <w:t>oddílu</w:t>
      </w:r>
      <w:proofErr w:type="spellEnd"/>
      <w:r w:rsidRPr="005C6495">
        <w:rPr>
          <w:lang w:val="pl-PL"/>
        </w:rPr>
        <w:t>.</w:t>
      </w:r>
    </w:p>
    <w:p w14:paraId="67F6646F" w14:textId="77777777" w:rsidR="006A194B" w:rsidRPr="005C6495" w:rsidRDefault="006A194B" w:rsidP="006A194B">
      <w:pPr>
        <w:pStyle w:val="Heading2"/>
        <w:rPr>
          <w:lang w:val="pl-PL"/>
        </w:rPr>
      </w:pPr>
      <w:bookmarkStart w:id="100" w:name="_Toc507768554"/>
      <w:bookmarkStart w:id="101" w:name="_Toc8395014"/>
      <w:bookmarkStart w:id="102" w:name="_Toc6563803"/>
      <w:bookmarkStart w:id="103" w:name="_Toc21617021"/>
      <w:bookmarkStart w:id="104" w:name="_Toc26972854"/>
      <w:bookmarkStart w:id="105" w:name="_Toc155361649"/>
      <w:bookmarkStart w:id="106" w:name="_Toc206678674"/>
      <w:proofErr w:type="spellStart"/>
      <w:r w:rsidRPr="005C6495">
        <w:rPr>
          <w:lang w:val="pl-PL"/>
        </w:rPr>
        <w:t>Oznámení</w:t>
      </w:r>
      <w:proofErr w:type="spellEnd"/>
      <w:r w:rsidRPr="005C6495">
        <w:rPr>
          <w:lang w:val="pl-PL"/>
        </w:rPr>
        <w:t xml:space="preserve"> </w:t>
      </w:r>
      <w:proofErr w:type="spellStart"/>
      <w:r w:rsidRPr="005C6495">
        <w:rPr>
          <w:lang w:val="pl-PL"/>
        </w:rPr>
        <w:t>incidentu</w:t>
      </w:r>
      <w:proofErr w:type="spellEnd"/>
      <w:r w:rsidRPr="005C6495">
        <w:rPr>
          <w:lang w:val="pl-PL"/>
        </w:rPr>
        <w:t xml:space="preserve"> </w:t>
      </w:r>
      <w:proofErr w:type="spellStart"/>
      <w:r w:rsidRPr="005C6495">
        <w:rPr>
          <w:lang w:val="pl-PL"/>
        </w:rPr>
        <w:t>zabezpečení</w:t>
      </w:r>
      <w:bookmarkEnd w:id="100"/>
      <w:bookmarkEnd w:id="101"/>
      <w:bookmarkEnd w:id="102"/>
      <w:bookmarkEnd w:id="103"/>
      <w:bookmarkEnd w:id="104"/>
      <w:bookmarkEnd w:id="105"/>
      <w:bookmarkEnd w:id="106"/>
      <w:proofErr w:type="spellEnd"/>
    </w:p>
    <w:p w14:paraId="7277F34D" w14:textId="77777777" w:rsidR="006A194B" w:rsidRPr="005C6495" w:rsidRDefault="006A194B" w:rsidP="0022329C">
      <w:pPr>
        <w:rPr>
          <w:lang w:val="pl-PL"/>
        </w:rPr>
      </w:pPr>
      <w:bookmarkStart w:id="107" w:name="_Hlk504328309"/>
      <w:proofErr w:type="spellStart"/>
      <w:r w:rsidRPr="005C6495">
        <w:rPr>
          <w:lang w:val="pl-PL"/>
        </w:rPr>
        <w:t>Pokud</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zjistí</w:t>
      </w:r>
      <w:proofErr w:type="spellEnd"/>
      <w:r w:rsidRPr="005C6495">
        <w:rPr>
          <w:lang w:val="pl-PL"/>
        </w:rPr>
        <w:t xml:space="preserve"> </w:t>
      </w:r>
      <w:proofErr w:type="spellStart"/>
      <w:r w:rsidRPr="005C6495">
        <w:rPr>
          <w:lang w:val="pl-PL"/>
        </w:rPr>
        <w:t>porušení</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vedoucí</w:t>
      </w:r>
      <w:proofErr w:type="spellEnd"/>
      <w:r w:rsidRPr="005C6495">
        <w:rPr>
          <w:lang w:val="pl-PL"/>
        </w:rPr>
        <w:t xml:space="preserve"> k </w:t>
      </w:r>
      <w:proofErr w:type="spellStart"/>
      <w:r w:rsidRPr="005C6495">
        <w:rPr>
          <w:lang w:val="pl-PL"/>
        </w:rPr>
        <w:t>náhodnému</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nezákonnému</w:t>
      </w:r>
      <w:proofErr w:type="spellEnd"/>
      <w:r w:rsidRPr="005C6495">
        <w:rPr>
          <w:lang w:val="pl-PL"/>
        </w:rPr>
        <w:t xml:space="preserve"> </w:t>
      </w:r>
      <w:proofErr w:type="spellStart"/>
      <w:r w:rsidRPr="005C6495">
        <w:rPr>
          <w:lang w:val="pl-PL"/>
        </w:rPr>
        <w:t>zničení</w:t>
      </w:r>
      <w:proofErr w:type="spellEnd"/>
      <w:r w:rsidRPr="005C6495">
        <w:rPr>
          <w:lang w:val="pl-PL"/>
        </w:rPr>
        <w:t xml:space="preserve">, </w:t>
      </w:r>
      <w:proofErr w:type="spellStart"/>
      <w:r w:rsidRPr="005C6495">
        <w:rPr>
          <w:lang w:val="pl-PL"/>
        </w:rPr>
        <w:t>ztrátě</w:t>
      </w:r>
      <w:proofErr w:type="spellEnd"/>
      <w:r w:rsidRPr="005C6495">
        <w:rPr>
          <w:lang w:val="pl-PL"/>
        </w:rPr>
        <w:t xml:space="preserve">, </w:t>
      </w:r>
      <w:proofErr w:type="spellStart"/>
      <w:r w:rsidRPr="005C6495">
        <w:rPr>
          <w:lang w:val="pl-PL"/>
        </w:rPr>
        <w:t>úpravě</w:t>
      </w:r>
      <w:proofErr w:type="spellEnd"/>
      <w:r w:rsidRPr="005C6495">
        <w:rPr>
          <w:lang w:val="pl-PL"/>
        </w:rPr>
        <w:t xml:space="preserve">, </w:t>
      </w:r>
      <w:proofErr w:type="spellStart"/>
      <w:r w:rsidRPr="005C6495">
        <w:rPr>
          <w:lang w:val="pl-PL"/>
        </w:rPr>
        <w:t>neautorizovanému</w:t>
      </w:r>
      <w:proofErr w:type="spellEnd"/>
      <w:r w:rsidRPr="005C6495">
        <w:rPr>
          <w:lang w:val="pl-PL"/>
        </w:rPr>
        <w:t xml:space="preserve"> </w:t>
      </w:r>
      <w:proofErr w:type="spellStart"/>
      <w:r w:rsidRPr="005C6495">
        <w:rPr>
          <w:lang w:val="pl-PL"/>
        </w:rPr>
        <w:t>vyzrazení</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přístupu</w:t>
      </w:r>
      <w:proofErr w:type="spellEnd"/>
      <w:r w:rsidRPr="005C6495">
        <w:rPr>
          <w:lang w:val="pl-PL"/>
        </w:rPr>
        <w:t xml:space="preserve"> k </w:t>
      </w:r>
      <w:proofErr w:type="spellStart"/>
      <w:r w:rsidRPr="005C6495">
        <w:rPr>
          <w:lang w:val="pl-PL"/>
        </w:rPr>
        <w:t>datům</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datům</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či</w:t>
      </w:r>
      <w:proofErr w:type="spellEnd"/>
      <w:r w:rsidRPr="005C6495">
        <w:rPr>
          <w:lang w:val="pl-PL"/>
        </w:rPr>
        <w:t xml:space="preserve"> </w:t>
      </w:r>
      <w:proofErr w:type="spellStart"/>
      <w:r w:rsidRPr="005C6495">
        <w:rPr>
          <w:lang w:val="pl-PL"/>
        </w:rPr>
        <w:t>osobním</w:t>
      </w:r>
      <w:proofErr w:type="spellEnd"/>
      <w:r w:rsidRPr="005C6495">
        <w:rPr>
          <w:lang w:val="pl-PL"/>
        </w:rPr>
        <w:t xml:space="preserve"> </w:t>
      </w:r>
      <w:proofErr w:type="spellStart"/>
      <w:r w:rsidRPr="005C6495">
        <w:rPr>
          <w:lang w:val="pl-PL"/>
        </w:rPr>
        <w:t>údajům</w:t>
      </w:r>
      <w:proofErr w:type="spellEnd"/>
      <w:r w:rsidRPr="005C6495">
        <w:rPr>
          <w:lang w:val="pl-PL"/>
        </w:rPr>
        <w:t xml:space="preserve"> </w:t>
      </w:r>
      <w:proofErr w:type="spellStart"/>
      <w:r w:rsidRPr="005C6495">
        <w:rPr>
          <w:lang w:val="pl-PL"/>
        </w:rPr>
        <w:t>během</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prováděného</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jednotlivě</w:t>
      </w:r>
      <w:proofErr w:type="spellEnd"/>
      <w:r w:rsidRPr="005C6495">
        <w:rPr>
          <w:lang w:val="pl-PL"/>
        </w:rPr>
        <w:t xml:space="preserve"> „</w:t>
      </w:r>
      <w:proofErr w:type="spellStart"/>
      <w:r w:rsidRPr="005C6495">
        <w:rPr>
          <w:lang w:val="pl-PL"/>
        </w:rPr>
        <w:t>incident</w:t>
      </w:r>
      <w:proofErr w:type="spellEnd"/>
      <w:r w:rsidRPr="005C6495">
        <w:rPr>
          <w:lang w:val="pl-PL"/>
        </w:rPr>
        <w:t xml:space="preserve"> </w:t>
      </w:r>
      <w:proofErr w:type="spellStart"/>
      <w:r w:rsidRPr="005C6495">
        <w:rPr>
          <w:lang w:val="pl-PL"/>
        </w:rPr>
        <w:t>zabezpečení</w:t>
      </w:r>
      <w:proofErr w:type="spellEnd"/>
      <w:r w:rsidRPr="005C6495">
        <w:rPr>
          <w:lang w:val="pl-PL"/>
        </w:rPr>
        <w:t>“)</w:t>
      </w:r>
      <w:bookmarkEnd w:id="107"/>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neprodleně</w:t>
      </w:r>
      <w:proofErr w:type="spellEnd"/>
      <w:r w:rsidRPr="005C6495">
        <w:rPr>
          <w:lang w:val="pl-PL"/>
        </w:rPr>
        <w:t xml:space="preserve"> (1) informuje </w:t>
      </w:r>
      <w:proofErr w:type="spellStart"/>
      <w:r w:rsidRPr="005C6495">
        <w:rPr>
          <w:lang w:val="pl-PL"/>
        </w:rPr>
        <w:t>zákazníka</w:t>
      </w:r>
      <w:proofErr w:type="spellEnd"/>
      <w:r w:rsidRPr="005C6495">
        <w:rPr>
          <w:lang w:val="pl-PL"/>
        </w:rPr>
        <w:t xml:space="preserve"> </w:t>
      </w:r>
      <w:r w:rsidRPr="005C6495">
        <w:rPr>
          <w:lang w:val="pl-PL"/>
        </w:rPr>
        <w:lastRenderedPageBreak/>
        <w:t>o </w:t>
      </w:r>
      <w:proofErr w:type="spellStart"/>
      <w:r w:rsidRPr="005C6495">
        <w:rPr>
          <w:lang w:val="pl-PL"/>
        </w:rPr>
        <w:t>incidentu</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(2) </w:t>
      </w:r>
      <w:proofErr w:type="spellStart"/>
      <w:r w:rsidRPr="005C6495">
        <w:rPr>
          <w:lang w:val="pl-PL"/>
        </w:rPr>
        <w:t>prošetří</w:t>
      </w:r>
      <w:proofErr w:type="spellEnd"/>
      <w:r w:rsidRPr="005C6495">
        <w:rPr>
          <w:lang w:val="pl-PL"/>
        </w:rPr>
        <w:t xml:space="preserve"> </w:t>
      </w:r>
      <w:proofErr w:type="spellStart"/>
      <w:r w:rsidRPr="005C6495">
        <w:rPr>
          <w:lang w:val="pl-PL"/>
        </w:rPr>
        <w:t>incident</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a </w:t>
      </w:r>
      <w:proofErr w:type="spellStart"/>
      <w:r w:rsidRPr="005C6495">
        <w:rPr>
          <w:lang w:val="pl-PL"/>
        </w:rPr>
        <w:t>poskytne</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w:t>
      </w:r>
      <w:proofErr w:type="spellStart"/>
      <w:r w:rsidRPr="005C6495">
        <w:rPr>
          <w:lang w:val="pl-PL"/>
        </w:rPr>
        <w:t>podrobné</w:t>
      </w:r>
      <w:proofErr w:type="spellEnd"/>
      <w:r w:rsidRPr="005C6495">
        <w:rPr>
          <w:lang w:val="pl-PL"/>
        </w:rPr>
        <w:t xml:space="preserve"> </w:t>
      </w:r>
      <w:proofErr w:type="spellStart"/>
      <w:r w:rsidRPr="005C6495">
        <w:rPr>
          <w:lang w:val="pl-PL"/>
        </w:rPr>
        <w:t>informace</w:t>
      </w:r>
      <w:proofErr w:type="spellEnd"/>
      <w:r w:rsidRPr="005C6495">
        <w:rPr>
          <w:lang w:val="pl-PL"/>
        </w:rPr>
        <w:t xml:space="preserve"> o </w:t>
      </w:r>
      <w:proofErr w:type="spellStart"/>
      <w:r w:rsidRPr="005C6495">
        <w:rPr>
          <w:lang w:val="pl-PL"/>
        </w:rPr>
        <w:t>incidentu</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a (3) </w:t>
      </w:r>
      <w:proofErr w:type="spellStart"/>
      <w:r w:rsidRPr="005C6495">
        <w:rPr>
          <w:lang w:val="pl-PL"/>
        </w:rPr>
        <w:t>provede</w:t>
      </w:r>
      <w:proofErr w:type="spellEnd"/>
      <w:r w:rsidRPr="005C6495">
        <w:rPr>
          <w:lang w:val="pl-PL"/>
        </w:rPr>
        <w:t xml:space="preserve"> </w:t>
      </w:r>
      <w:proofErr w:type="spellStart"/>
      <w:r w:rsidRPr="005C6495">
        <w:rPr>
          <w:lang w:val="pl-PL"/>
        </w:rPr>
        <w:t>příslušné</w:t>
      </w:r>
      <w:proofErr w:type="spellEnd"/>
      <w:r w:rsidRPr="005C6495">
        <w:rPr>
          <w:lang w:val="pl-PL"/>
        </w:rPr>
        <w:t xml:space="preserve"> </w:t>
      </w:r>
      <w:proofErr w:type="spellStart"/>
      <w:r w:rsidRPr="005C6495">
        <w:rPr>
          <w:lang w:val="pl-PL"/>
        </w:rPr>
        <w:t>kroky</w:t>
      </w:r>
      <w:proofErr w:type="spellEnd"/>
      <w:r w:rsidRPr="005C6495">
        <w:rPr>
          <w:lang w:val="pl-PL"/>
        </w:rPr>
        <w:t xml:space="preserve"> </w:t>
      </w:r>
      <w:proofErr w:type="spellStart"/>
      <w:r w:rsidRPr="005C6495">
        <w:rPr>
          <w:lang w:val="pl-PL"/>
        </w:rPr>
        <w:t>ke</w:t>
      </w:r>
      <w:proofErr w:type="spellEnd"/>
      <w:r w:rsidRPr="005C6495">
        <w:rPr>
          <w:lang w:val="pl-PL"/>
        </w:rPr>
        <w:t xml:space="preserve"> </w:t>
      </w:r>
      <w:proofErr w:type="spellStart"/>
      <w:r w:rsidRPr="005C6495">
        <w:rPr>
          <w:lang w:val="pl-PL"/>
        </w:rPr>
        <w:t>zmírnění</w:t>
      </w:r>
      <w:proofErr w:type="spellEnd"/>
      <w:r w:rsidRPr="005C6495">
        <w:rPr>
          <w:lang w:val="pl-PL"/>
        </w:rPr>
        <w:t xml:space="preserve"> </w:t>
      </w:r>
      <w:proofErr w:type="spellStart"/>
      <w:r w:rsidRPr="005C6495">
        <w:rPr>
          <w:lang w:val="pl-PL"/>
        </w:rPr>
        <w:t>účinků</w:t>
      </w:r>
      <w:proofErr w:type="spellEnd"/>
      <w:r w:rsidRPr="005C6495">
        <w:rPr>
          <w:lang w:val="pl-PL"/>
        </w:rPr>
        <w:t xml:space="preserve"> a k </w:t>
      </w:r>
      <w:proofErr w:type="spellStart"/>
      <w:r w:rsidRPr="005C6495">
        <w:rPr>
          <w:lang w:val="pl-PL"/>
        </w:rPr>
        <w:t>minimalizaci</w:t>
      </w:r>
      <w:proofErr w:type="spellEnd"/>
      <w:r w:rsidRPr="005C6495">
        <w:rPr>
          <w:lang w:val="pl-PL"/>
        </w:rPr>
        <w:t xml:space="preserve"> </w:t>
      </w:r>
      <w:proofErr w:type="spellStart"/>
      <w:r w:rsidRPr="005C6495">
        <w:rPr>
          <w:lang w:val="pl-PL"/>
        </w:rPr>
        <w:t>jakékoli</w:t>
      </w:r>
      <w:proofErr w:type="spellEnd"/>
      <w:r w:rsidRPr="005C6495">
        <w:rPr>
          <w:lang w:val="pl-PL"/>
        </w:rPr>
        <w:t xml:space="preserve"> </w:t>
      </w:r>
      <w:proofErr w:type="spellStart"/>
      <w:r w:rsidRPr="005C6495">
        <w:rPr>
          <w:lang w:val="pl-PL"/>
        </w:rPr>
        <w:t>škody</w:t>
      </w:r>
      <w:proofErr w:type="spellEnd"/>
      <w:r w:rsidRPr="005C6495">
        <w:rPr>
          <w:lang w:val="pl-PL"/>
        </w:rPr>
        <w:t xml:space="preserve"> </w:t>
      </w:r>
      <w:proofErr w:type="spellStart"/>
      <w:r w:rsidRPr="005C6495">
        <w:rPr>
          <w:lang w:val="pl-PL"/>
        </w:rPr>
        <w:t>vyplývající</w:t>
      </w:r>
      <w:proofErr w:type="spellEnd"/>
      <w:r w:rsidRPr="005C6495">
        <w:rPr>
          <w:lang w:val="pl-PL"/>
        </w:rPr>
        <w:t xml:space="preserve"> z </w:t>
      </w:r>
      <w:proofErr w:type="spellStart"/>
      <w:r w:rsidRPr="005C6495">
        <w:rPr>
          <w:lang w:val="pl-PL"/>
        </w:rPr>
        <w:t>incidentu</w:t>
      </w:r>
      <w:proofErr w:type="spellEnd"/>
      <w:r w:rsidRPr="005C6495">
        <w:rPr>
          <w:lang w:val="pl-PL"/>
        </w:rPr>
        <w:t xml:space="preserve"> </w:t>
      </w:r>
      <w:proofErr w:type="spellStart"/>
      <w:r w:rsidRPr="005C6495">
        <w:rPr>
          <w:lang w:val="pl-PL"/>
        </w:rPr>
        <w:t>zabezpečení</w:t>
      </w:r>
      <w:proofErr w:type="spellEnd"/>
      <w:r w:rsidRPr="005C6495">
        <w:rPr>
          <w:lang w:val="pl-PL"/>
        </w:rPr>
        <w:t>.</w:t>
      </w:r>
    </w:p>
    <w:p w14:paraId="7EBDD046" w14:textId="77777777" w:rsidR="006A194B" w:rsidRPr="005C6495" w:rsidRDefault="006A194B" w:rsidP="0022329C">
      <w:pPr>
        <w:rPr>
          <w:lang w:val="pl-PL"/>
        </w:rPr>
      </w:pPr>
      <w:proofErr w:type="spellStart"/>
      <w:r w:rsidRPr="005C6495">
        <w:rPr>
          <w:lang w:val="pl-PL"/>
        </w:rPr>
        <w:t>Oznámení</w:t>
      </w:r>
      <w:proofErr w:type="spellEnd"/>
      <w:r w:rsidRPr="005C6495">
        <w:rPr>
          <w:lang w:val="pl-PL"/>
        </w:rPr>
        <w:t xml:space="preserve"> o </w:t>
      </w:r>
      <w:proofErr w:type="spellStart"/>
      <w:r w:rsidRPr="005C6495">
        <w:rPr>
          <w:lang w:val="pl-PL"/>
        </w:rPr>
        <w:t>incidentech</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budou</w:t>
      </w:r>
      <w:proofErr w:type="spellEnd"/>
      <w:r w:rsidRPr="005C6495">
        <w:rPr>
          <w:lang w:val="pl-PL"/>
        </w:rPr>
        <w:t xml:space="preserve"> </w:t>
      </w:r>
      <w:proofErr w:type="spellStart"/>
      <w:r w:rsidRPr="005C6495">
        <w:rPr>
          <w:lang w:val="pl-PL"/>
        </w:rPr>
        <w:t>doručena</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w:t>
      </w:r>
      <w:proofErr w:type="spellStart"/>
      <w:r w:rsidRPr="005C6495">
        <w:rPr>
          <w:lang w:val="pl-PL"/>
        </w:rPr>
        <w:t>způsobem</w:t>
      </w:r>
      <w:proofErr w:type="spellEnd"/>
      <w:r w:rsidRPr="005C6495">
        <w:rPr>
          <w:lang w:val="pl-PL"/>
        </w:rPr>
        <w:t xml:space="preserve">, </w:t>
      </w:r>
      <w:proofErr w:type="spellStart"/>
      <w:r w:rsidRPr="005C6495">
        <w:rPr>
          <w:lang w:val="pl-PL"/>
        </w:rPr>
        <w:t>jaký</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zvolí</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prostřednictvím</w:t>
      </w:r>
      <w:proofErr w:type="spellEnd"/>
      <w:r w:rsidRPr="005C6495">
        <w:rPr>
          <w:lang w:val="pl-PL"/>
        </w:rPr>
        <w:t xml:space="preserve"> e-mailu. Je </w:t>
      </w:r>
      <w:proofErr w:type="spellStart"/>
      <w:r w:rsidRPr="005C6495">
        <w:rPr>
          <w:lang w:val="pl-PL"/>
        </w:rPr>
        <w:t>výhradní</w:t>
      </w:r>
      <w:proofErr w:type="spellEnd"/>
      <w:r w:rsidRPr="005C6495">
        <w:rPr>
          <w:lang w:val="pl-PL"/>
        </w:rPr>
        <w:t xml:space="preserve"> </w:t>
      </w:r>
      <w:proofErr w:type="spellStart"/>
      <w:r w:rsidRPr="005C6495">
        <w:rPr>
          <w:lang w:val="pl-PL"/>
        </w:rPr>
        <w:t>odpovědností</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zajistit</w:t>
      </w:r>
      <w:proofErr w:type="spellEnd"/>
      <w:r w:rsidRPr="005C6495">
        <w:rPr>
          <w:lang w:val="pl-PL"/>
        </w:rPr>
        <w:t xml:space="preserve">, aby si </w:t>
      </w:r>
      <w:proofErr w:type="spellStart"/>
      <w:r w:rsidRPr="005C6495">
        <w:rPr>
          <w:lang w:val="pl-PL"/>
        </w:rPr>
        <w:t>udržoval</w:t>
      </w:r>
      <w:proofErr w:type="spellEnd"/>
      <w:r w:rsidRPr="005C6495">
        <w:rPr>
          <w:lang w:val="pl-PL"/>
        </w:rPr>
        <w:t xml:space="preserve"> </w:t>
      </w:r>
      <w:proofErr w:type="spellStart"/>
      <w:r w:rsidRPr="005C6495">
        <w:rPr>
          <w:lang w:val="pl-PL"/>
        </w:rPr>
        <w:t>přesné</w:t>
      </w:r>
      <w:proofErr w:type="spellEnd"/>
      <w:r w:rsidRPr="005C6495">
        <w:rPr>
          <w:lang w:val="pl-PL"/>
        </w:rPr>
        <w:t xml:space="preserve"> </w:t>
      </w:r>
      <w:proofErr w:type="spellStart"/>
      <w:r w:rsidRPr="005C6495">
        <w:rPr>
          <w:lang w:val="pl-PL"/>
        </w:rPr>
        <w:t>kontaktní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pro </w:t>
      </w:r>
      <w:proofErr w:type="spellStart"/>
      <w:r w:rsidRPr="005C6495">
        <w:rPr>
          <w:lang w:val="pl-PL"/>
        </w:rPr>
        <w:t>každý</w:t>
      </w:r>
      <w:proofErr w:type="spellEnd"/>
      <w:r w:rsidRPr="005C6495">
        <w:rPr>
          <w:lang w:val="pl-PL"/>
        </w:rPr>
        <w:t xml:space="preserve"> </w:t>
      </w:r>
      <w:proofErr w:type="spellStart"/>
      <w:r w:rsidRPr="005C6495">
        <w:rPr>
          <w:lang w:val="pl-PL"/>
        </w:rPr>
        <w:t>příslušný</w:t>
      </w:r>
      <w:proofErr w:type="spellEnd"/>
      <w:r w:rsidRPr="005C6495">
        <w:rPr>
          <w:lang w:val="pl-PL"/>
        </w:rPr>
        <w:t xml:space="preserve"> produkt a </w:t>
      </w:r>
      <w:proofErr w:type="spellStart"/>
      <w:r w:rsidRPr="005C6495">
        <w:rPr>
          <w:lang w:val="pl-PL"/>
        </w:rPr>
        <w:t>odbornou</w:t>
      </w:r>
      <w:proofErr w:type="spellEnd"/>
      <w:r w:rsidRPr="005C6495">
        <w:rPr>
          <w:lang w:val="pl-PL"/>
        </w:rPr>
        <w:t xml:space="preserve"> </w:t>
      </w:r>
      <w:proofErr w:type="spellStart"/>
      <w:r w:rsidRPr="005C6495">
        <w:rPr>
          <w:lang w:val="pl-PL"/>
        </w:rPr>
        <w:t>službu</w:t>
      </w:r>
      <w:proofErr w:type="spellEnd"/>
      <w:r w:rsidRPr="005C6495">
        <w:rPr>
          <w:lang w:val="pl-PL"/>
        </w:rPr>
        <w:t xml:space="preserve">. </w:t>
      </w:r>
      <w:proofErr w:type="spellStart"/>
      <w:r w:rsidRPr="005C6495">
        <w:rPr>
          <w:lang w:val="pl-PL"/>
        </w:rPr>
        <w:t>Zákazník</w:t>
      </w:r>
      <w:proofErr w:type="spellEnd"/>
      <w:r w:rsidRPr="005C6495">
        <w:rPr>
          <w:lang w:val="pl-PL"/>
        </w:rPr>
        <w:t xml:space="preserve"> je </w:t>
      </w:r>
      <w:proofErr w:type="spellStart"/>
      <w:r w:rsidRPr="005C6495">
        <w:rPr>
          <w:lang w:val="pl-PL"/>
        </w:rPr>
        <w:t>výhradně</w:t>
      </w:r>
      <w:proofErr w:type="spellEnd"/>
      <w:r w:rsidRPr="005C6495">
        <w:rPr>
          <w:lang w:val="pl-PL"/>
        </w:rPr>
        <w:t xml:space="preserve"> </w:t>
      </w:r>
      <w:proofErr w:type="spellStart"/>
      <w:r w:rsidRPr="005C6495">
        <w:rPr>
          <w:lang w:val="pl-PL"/>
        </w:rPr>
        <w:t>zodpovědný</w:t>
      </w:r>
      <w:proofErr w:type="spellEnd"/>
      <w:r w:rsidRPr="005C6495">
        <w:rPr>
          <w:lang w:val="pl-PL"/>
        </w:rPr>
        <w:t xml:space="preserve"> za </w:t>
      </w:r>
      <w:proofErr w:type="spellStart"/>
      <w:r w:rsidRPr="005C6495">
        <w:rPr>
          <w:lang w:val="pl-PL"/>
        </w:rPr>
        <w:t>dodržování</w:t>
      </w:r>
      <w:proofErr w:type="spellEnd"/>
      <w:r w:rsidRPr="005C6495">
        <w:rPr>
          <w:lang w:val="pl-PL"/>
        </w:rPr>
        <w:t xml:space="preserve"> </w:t>
      </w:r>
      <w:proofErr w:type="spellStart"/>
      <w:r w:rsidRPr="005C6495">
        <w:rPr>
          <w:lang w:val="pl-PL"/>
        </w:rPr>
        <w:t>svých</w:t>
      </w:r>
      <w:proofErr w:type="spellEnd"/>
      <w:r w:rsidRPr="005C6495">
        <w:rPr>
          <w:lang w:val="pl-PL"/>
        </w:rPr>
        <w:t xml:space="preserve"> </w:t>
      </w:r>
      <w:proofErr w:type="spellStart"/>
      <w:r w:rsidRPr="005C6495">
        <w:rPr>
          <w:lang w:val="pl-PL"/>
        </w:rPr>
        <w:t>povinností</w:t>
      </w:r>
      <w:proofErr w:type="spellEnd"/>
      <w:r w:rsidRPr="005C6495">
        <w:rPr>
          <w:lang w:val="pl-PL"/>
        </w:rPr>
        <w:t xml:space="preserve"> </w:t>
      </w:r>
      <w:proofErr w:type="spellStart"/>
      <w:r w:rsidRPr="005C6495">
        <w:rPr>
          <w:lang w:val="pl-PL"/>
        </w:rPr>
        <w:t>vyplývajících</w:t>
      </w:r>
      <w:proofErr w:type="spellEnd"/>
      <w:r w:rsidRPr="005C6495">
        <w:rPr>
          <w:lang w:val="pl-PL"/>
        </w:rPr>
        <w:t xml:space="preserve"> z </w:t>
      </w:r>
      <w:proofErr w:type="spellStart"/>
      <w:r w:rsidRPr="005C6495">
        <w:rPr>
          <w:lang w:val="pl-PL"/>
        </w:rPr>
        <w:t>právních</w:t>
      </w:r>
      <w:proofErr w:type="spellEnd"/>
      <w:r w:rsidRPr="005C6495">
        <w:rPr>
          <w:lang w:val="pl-PL"/>
        </w:rPr>
        <w:t xml:space="preserve"> </w:t>
      </w:r>
      <w:proofErr w:type="spellStart"/>
      <w:r w:rsidRPr="005C6495">
        <w:rPr>
          <w:lang w:val="pl-PL"/>
        </w:rPr>
        <w:t>předpisů</w:t>
      </w:r>
      <w:proofErr w:type="spellEnd"/>
      <w:r w:rsidRPr="005C6495">
        <w:rPr>
          <w:lang w:val="pl-PL"/>
        </w:rPr>
        <w:t xml:space="preserve"> </w:t>
      </w:r>
      <w:proofErr w:type="spellStart"/>
      <w:r w:rsidRPr="005C6495">
        <w:rPr>
          <w:lang w:val="pl-PL"/>
        </w:rPr>
        <w:t>týkajících</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oznamování</w:t>
      </w:r>
      <w:proofErr w:type="spellEnd"/>
      <w:r w:rsidRPr="005C6495">
        <w:rPr>
          <w:lang w:val="pl-PL"/>
        </w:rPr>
        <w:t xml:space="preserve"> </w:t>
      </w:r>
      <w:proofErr w:type="spellStart"/>
      <w:r w:rsidRPr="005C6495">
        <w:rPr>
          <w:lang w:val="pl-PL"/>
        </w:rPr>
        <w:t>incidentů</w:t>
      </w:r>
      <w:proofErr w:type="spellEnd"/>
      <w:r w:rsidRPr="005C6495">
        <w:rPr>
          <w:lang w:val="pl-PL"/>
        </w:rPr>
        <w:t xml:space="preserve">, </w:t>
      </w:r>
      <w:proofErr w:type="spellStart"/>
      <w:r w:rsidRPr="005C6495">
        <w:rPr>
          <w:lang w:val="pl-PL"/>
        </w:rPr>
        <w:t>které</w:t>
      </w:r>
      <w:proofErr w:type="spellEnd"/>
      <w:r w:rsidRPr="005C6495">
        <w:rPr>
          <w:lang w:val="pl-PL"/>
        </w:rPr>
        <w:t> </w:t>
      </w:r>
      <w:proofErr w:type="spellStart"/>
      <w:r w:rsidRPr="005C6495">
        <w:rPr>
          <w:lang w:val="pl-PL"/>
        </w:rPr>
        <w:t>platí</w:t>
      </w:r>
      <w:proofErr w:type="spellEnd"/>
      <w:r w:rsidRPr="005C6495">
        <w:rPr>
          <w:lang w:val="pl-PL"/>
        </w:rPr>
        <w:t xml:space="preserve"> pro </w:t>
      </w:r>
      <w:proofErr w:type="spellStart"/>
      <w:r w:rsidRPr="005C6495">
        <w:rPr>
          <w:lang w:val="pl-PL"/>
        </w:rPr>
        <w:t>zákazníka</w:t>
      </w:r>
      <w:proofErr w:type="spellEnd"/>
      <w:r w:rsidRPr="005C6495">
        <w:rPr>
          <w:lang w:val="pl-PL"/>
        </w:rPr>
        <w:t>, a </w:t>
      </w:r>
      <w:proofErr w:type="spellStart"/>
      <w:r w:rsidRPr="005C6495">
        <w:rPr>
          <w:lang w:val="pl-PL"/>
        </w:rPr>
        <w:t>plnění</w:t>
      </w:r>
      <w:proofErr w:type="spellEnd"/>
      <w:r w:rsidRPr="005C6495">
        <w:rPr>
          <w:lang w:val="pl-PL"/>
        </w:rPr>
        <w:t xml:space="preserve"> </w:t>
      </w:r>
      <w:proofErr w:type="spellStart"/>
      <w:r w:rsidRPr="005C6495">
        <w:rPr>
          <w:lang w:val="pl-PL"/>
        </w:rPr>
        <w:t>závazků</w:t>
      </w:r>
      <w:proofErr w:type="spellEnd"/>
      <w:r w:rsidRPr="005C6495">
        <w:rPr>
          <w:lang w:val="pl-PL"/>
        </w:rPr>
        <w:t xml:space="preserve"> </w:t>
      </w:r>
      <w:proofErr w:type="spellStart"/>
      <w:r w:rsidRPr="005C6495">
        <w:rPr>
          <w:lang w:val="pl-PL"/>
        </w:rPr>
        <w:t>třetích</w:t>
      </w:r>
      <w:proofErr w:type="spellEnd"/>
      <w:r w:rsidRPr="005C6495">
        <w:rPr>
          <w:lang w:val="pl-PL"/>
        </w:rPr>
        <w:t xml:space="preserve"> </w:t>
      </w:r>
      <w:proofErr w:type="spellStart"/>
      <w:r w:rsidRPr="005C6495">
        <w:rPr>
          <w:lang w:val="pl-PL"/>
        </w:rPr>
        <w:t>stran</w:t>
      </w:r>
      <w:proofErr w:type="spellEnd"/>
      <w:r w:rsidRPr="005C6495">
        <w:rPr>
          <w:lang w:val="pl-PL"/>
        </w:rPr>
        <w:t xml:space="preserve"> </w:t>
      </w:r>
      <w:proofErr w:type="spellStart"/>
      <w:r w:rsidRPr="005C6495">
        <w:rPr>
          <w:lang w:val="pl-PL"/>
        </w:rPr>
        <w:t>týkajících</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incidentů</w:t>
      </w:r>
      <w:proofErr w:type="spellEnd"/>
      <w:r w:rsidRPr="005C6495">
        <w:rPr>
          <w:lang w:val="pl-PL"/>
        </w:rPr>
        <w:t xml:space="preserve"> </w:t>
      </w:r>
      <w:proofErr w:type="spellStart"/>
      <w:r w:rsidRPr="005C6495">
        <w:rPr>
          <w:lang w:val="pl-PL"/>
        </w:rPr>
        <w:t>zabezpečení</w:t>
      </w:r>
      <w:proofErr w:type="spellEnd"/>
      <w:r w:rsidRPr="005C6495">
        <w:rPr>
          <w:lang w:val="pl-PL"/>
        </w:rPr>
        <w:t>.</w:t>
      </w:r>
    </w:p>
    <w:p w14:paraId="52EBFEA5"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vynaloží</w:t>
      </w:r>
      <w:proofErr w:type="spellEnd"/>
      <w:r w:rsidRPr="005C6495">
        <w:rPr>
          <w:lang w:val="pl-PL"/>
        </w:rPr>
        <w:t xml:space="preserve"> </w:t>
      </w:r>
      <w:proofErr w:type="spellStart"/>
      <w:r w:rsidRPr="005C6495">
        <w:rPr>
          <w:lang w:val="pl-PL"/>
        </w:rPr>
        <w:t>přiměřené</w:t>
      </w:r>
      <w:proofErr w:type="spellEnd"/>
      <w:r w:rsidRPr="005C6495">
        <w:rPr>
          <w:lang w:val="pl-PL"/>
        </w:rPr>
        <w:t xml:space="preserve"> </w:t>
      </w:r>
      <w:proofErr w:type="spellStart"/>
      <w:r w:rsidRPr="005C6495">
        <w:rPr>
          <w:lang w:val="pl-PL"/>
        </w:rPr>
        <w:t>úsilí</w:t>
      </w:r>
      <w:proofErr w:type="spellEnd"/>
      <w:r w:rsidRPr="005C6495">
        <w:rPr>
          <w:lang w:val="pl-PL"/>
        </w:rPr>
        <w:t xml:space="preserve"> </w:t>
      </w:r>
      <w:proofErr w:type="spellStart"/>
      <w:r w:rsidRPr="005C6495">
        <w:rPr>
          <w:lang w:val="pl-PL"/>
        </w:rPr>
        <w:t>při</w:t>
      </w:r>
      <w:proofErr w:type="spellEnd"/>
      <w:r w:rsidRPr="005C6495">
        <w:rPr>
          <w:lang w:val="pl-PL"/>
        </w:rPr>
        <w:t xml:space="preserve"> </w:t>
      </w:r>
      <w:proofErr w:type="spellStart"/>
      <w:r w:rsidRPr="005C6495">
        <w:rPr>
          <w:lang w:val="pl-PL"/>
        </w:rPr>
        <w:t>napomáhání</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s </w:t>
      </w:r>
      <w:proofErr w:type="spellStart"/>
      <w:r w:rsidRPr="005C6495">
        <w:rPr>
          <w:lang w:val="pl-PL"/>
        </w:rPr>
        <w:t>plněním</w:t>
      </w:r>
      <w:proofErr w:type="spellEnd"/>
      <w:r w:rsidRPr="005C6495">
        <w:rPr>
          <w:lang w:val="pl-PL"/>
        </w:rPr>
        <w:t xml:space="preserve"> </w:t>
      </w:r>
      <w:proofErr w:type="spellStart"/>
      <w:r w:rsidRPr="005C6495">
        <w:rPr>
          <w:lang w:val="pl-PL"/>
        </w:rPr>
        <w:t>jeho</w:t>
      </w:r>
      <w:proofErr w:type="spellEnd"/>
      <w:r w:rsidRPr="005C6495">
        <w:rPr>
          <w:lang w:val="pl-PL"/>
        </w:rPr>
        <w:t xml:space="preserve"> </w:t>
      </w:r>
      <w:proofErr w:type="spellStart"/>
      <w:r w:rsidRPr="005C6495">
        <w:rPr>
          <w:lang w:val="pl-PL"/>
        </w:rPr>
        <w:t>povinností</w:t>
      </w:r>
      <w:proofErr w:type="spellEnd"/>
      <w:r w:rsidRPr="005C6495">
        <w:rPr>
          <w:lang w:val="pl-PL"/>
        </w:rPr>
        <w:t xml:space="preserve"> </w:t>
      </w:r>
      <w:proofErr w:type="spellStart"/>
      <w:r w:rsidRPr="005C6495">
        <w:rPr>
          <w:lang w:val="pl-PL"/>
        </w:rPr>
        <w:t>dle</w:t>
      </w:r>
      <w:proofErr w:type="spellEnd"/>
      <w:r w:rsidRPr="005C6495">
        <w:rPr>
          <w:lang w:val="pl-PL"/>
        </w:rPr>
        <w:t xml:space="preserve"> </w:t>
      </w:r>
      <w:proofErr w:type="spellStart"/>
      <w:r w:rsidRPr="005C6495">
        <w:rPr>
          <w:lang w:val="pl-PL"/>
        </w:rPr>
        <w:t>článku</w:t>
      </w:r>
      <w:proofErr w:type="spellEnd"/>
      <w:r w:rsidRPr="005C6495">
        <w:rPr>
          <w:lang w:val="pl-PL"/>
        </w:rPr>
        <w:t xml:space="preserve"> 33 GDPR </w:t>
      </w:r>
      <w:proofErr w:type="spellStart"/>
      <w:r w:rsidRPr="005C6495">
        <w:rPr>
          <w:lang w:val="pl-PL"/>
        </w:rPr>
        <w:t>nebo</w:t>
      </w:r>
      <w:proofErr w:type="spellEnd"/>
      <w:r w:rsidRPr="005C6495">
        <w:rPr>
          <w:lang w:val="pl-PL"/>
        </w:rPr>
        <w:t xml:space="preserve"> </w:t>
      </w:r>
      <w:proofErr w:type="spellStart"/>
      <w:r w:rsidRPr="005C6495">
        <w:rPr>
          <w:lang w:val="pl-PL"/>
        </w:rPr>
        <w:t>jiného</w:t>
      </w:r>
      <w:proofErr w:type="spellEnd"/>
      <w:r w:rsidRPr="005C6495">
        <w:rPr>
          <w:lang w:val="pl-PL"/>
        </w:rPr>
        <w:t xml:space="preserve"> </w:t>
      </w:r>
      <w:proofErr w:type="spellStart"/>
      <w:r w:rsidRPr="005C6495">
        <w:rPr>
          <w:lang w:val="pl-PL"/>
        </w:rPr>
        <w:t>platného</w:t>
      </w:r>
      <w:proofErr w:type="spellEnd"/>
      <w:r w:rsidRPr="005C6495">
        <w:rPr>
          <w:lang w:val="pl-PL"/>
        </w:rPr>
        <w:t xml:space="preserve"> </w:t>
      </w:r>
      <w:proofErr w:type="spellStart"/>
      <w:r w:rsidRPr="005C6495">
        <w:rPr>
          <w:lang w:val="pl-PL"/>
        </w:rPr>
        <w:t>zákona</w:t>
      </w:r>
      <w:proofErr w:type="spellEnd"/>
      <w:r w:rsidRPr="005C6495">
        <w:rPr>
          <w:lang w:val="pl-PL"/>
        </w:rPr>
        <w:t xml:space="preserve"> </w:t>
      </w:r>
      <w:proofErr w:type="spellStart"/>
      <w:r w:rsidRPr="005C6495">
        <w:rPr>
          <w:lang w:val="pl-PL"/>
        </w:rPr>
        <w:t>či</w:t>
      </w:r>
      <w:proofErr w:type="spellEnd"/>
      <w:r w:rsidRPr="005C6495">
        <w:rPr>
          <w:lang w:val="pl-PL"/>
        </w:rPr>
        <w:t xml:space="preserve"> </w:t>
      </w:r>
      <w:proofErr w:type="spellStart"/>
      <w:r w:rsidRPr="005C6495">
        <w:rPr>
          <w:lang w:val="pl-PL"/>
        </w:rPr>
        <w:t>předpisu</w:t>
      </w:r>
      <w:proofErr w:type="spellEnd"/>
      <w:r w:rsidRPr="005C6495">
        <w:rPr>
          <w:lang w:val="pl-PL"/>
        </w:rPr>
        <w:t xml:space="preserve"> </w:t>
      </w:r>
      <w:proofErr w:type="spellStart"/>
      <w:r w:rsidRPr="005C6495">
        <w:rPr>
          <w:lang w:val="pl-PL"/>
        </w:rPr>
        <w:t>ohlašovat</w:t>
      </w:r>
      <w:proofErr w:type="spellEnd"/>
      <w:r w:rsidRPr="005C6495">
        <w:rPr>
          <w:lang w:val="pl-PL"/>
        </w:rPr>
        <w:t xml:space="preserve"> </w:t>
      </w:r>
      <w:proofErr w:type="spellStart"/>
      <w:r w:rsidRPr="005C6495">
        <w:rPr>
          <w:lang w:val="pl-PL"/>
        </w:rPr>
        <w:t>příslušnému</w:t>
      </w:r>
      <w:proofErr w:type="spellEnd"/>
      <w:r w:rsidRPr="005C6495">
        <w:rPr>
          <w:lang w:val="pl-PL"/>
        </w:rPr>
        <w:t xml:space="preserve"> </w:t>
      </w:r>
      <w:proofErr w:type="spellStart"/>
      <w:r w:rsidRPr="005C6495">
        <w:rPr>
          <w:lang w:val="pl-PL"/>
        </w:rPr>
        <w:t>dozorovému</w:t>
      </w:r>
      <w:proofErr w:type="spellEnd"/>
      <w:r w:rsidRPr="005C6495">
        <w:rPr>
          <w:lang w:val="pl-PL"/>
        </w:rPr>
        <w:t xml:space="preserve"> </w:t>
      </w:r>
      <w:proofErr w:type="spellStart"/>
      <w:r w:rsidRPr="005C6495">
        <w:rPr>
          <w:lang w:val="pl-PL"/>
        </w:rPr>
        <w:t>úřadu</w:t>
      </w:r>
      <w:proofErr w:type="spellEnd"/>
      <w:r w:rsidRPr="005C6495">
        <w:rPr>
          <w:lang w:val="pl-PL"/>
        </w:rPr>
        <w:t xml:space="preserve"> a </w:t>
      </w:r>
      <w:proofErr w:type="spellStart"/>
      <w:r w:rsidRPr="005C6495">
        <w:rPr>
          <w:lang w:val="pl-PL"/>
        </w:rPr>
        <w:t>subjektům</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takovýto</w:t>
      </w:r>
      <w:proofErr w:type="spellEnd"/>
      <w:r w:rsidRPr="005C6495">
        <w:rPr>
          <w:lang w:val="pl-PL"/>
        </w:rPr>
        <w:t xml:space="preserve"> </w:t>
      </w:r>
      <w:proofErr w:type="spellStart"/>
      <w:r w:rsidRPr="005C6495">
        <w:rPr>
          <w:lang w:val="pl-PL"/>
        </w:rPr>
        <w:t>incident</w:t>
      </w:r>
      <w:proofErr w:type="spellEnd"/>
      <w:r w:rsidRPr="005C6495">
        <w:rPr>
          <w:lang w:val="pl-PL"/>
        </w:rPr>
        <w:t xml:space="preserve"> </w:t>
      </w:r>
      <w:proofErr w:type="spellStart"/>
      <w:r w:rsidRPr="005C6495">
        <w:rPr>
          <w:lang w:val="pl-PL"/>
        </w:rPr>
        <w:t>zabezpečení</w:t>
      </w:r>
      <w:proofErr w:type="spellEnd"/>
      <w:r w:rsidRPr="005C6495">
        <w:rPr>
          <w:lang w:val="pl-PL"/>
        </w:rPr>
        <w:t>.</w:t>
      </w:r>
    </w:p>
    <w:p w14:paraId="4294EB77" w14:textId="77777777" w:rsidR="006A194B" w:rsidRPr="005C6495" w:rsidRDefault="006A194B" w:rsidP="0022329C">
      <w:pPr>
        <w:rPr>
          <w:lang w:val="pl-PL"/>
        </w:rPr>
      </w:pPr>
      <w:proofErr w:type="spellStart"/>
      <w:r w:rsidRPr="005C6495">
        <w:rPr>
          <w:lang w:val="pl-PL"/>
        </w:rPr>
        <w:t>Nahlášení</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reakce</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na </w:t>
      </w:r>
      <w:proofErr w:type="spellStart"/>
      <w:r w:rsidRPr="005C6495">
        <w:rPr>
          <w:lang w:val="pl-PL"/>
        </w:rPr>
        <w:t>incident</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podle </w:t>
      </w:r>
      <w:proofErr w:type="spellStart"/>
      <w:r w:rsidRPr="005C6495">
        <w:rPr>
          <w:lang w:val="pl-PL"/>
        </w:rPr>
        <w:t>tohoto</w:t>
      </w:r>
      <w:proofErr w:type="spellEnd"/>
      <w:r w:rsidRPr="005C6495">
        <w:rPr>
          <w:lang w:val="pl-PL"/>
        </w:rPr>
        <w:t xml:space="preserve"> </w:t>
      </w:r>
      <w:proofErr w:type="spellStart"/>
      <w:r w:rsidRPr="005C6495">
        <w:rPr>
          <w:lang w:val="pl-PL"/>
        </w:rPr>
        <w:t>oddílu</w:t>
      </w:r>
      <w:proofErr w:type="spellEnd"/>
      <w:r w:rsidRPr="005C6495">
        <w:rPr>
          <w:lang w:val="pl-PL"/>
        </w:rPr>
        <w:t xml:space="preserve"> </w:t>
      </w:r>
      <w:proofErr w:type="spellStart"/>
      <w:r w:rsidRPr="005C6495">
        <w:rPr>
          <w:lang w:val="pl-PL"/>
        </w:rPr>
        <w:t>neznamená</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uznává</w:t>
      </w:r>
      <w:proofErr w:type="spellEnd"/>
      <w:r w:rsidRPr="005C6495">
        <w:rPr>
          <w:lang w:val="pl-PL"/>
        </w:rPr>
        <w:t xml:space="preserve"> </w:t>
      </w:r>
      <w:proofErr w:type="spellStart"/>
      <w:r w:rsidRPr="005C6495">
        <w:rPr>
          <w:lang w:val="pl-PL"/>
        </w:rPr>
        <w:t>pochybení</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odpovědnost</w:t>
      </w:r>
      <w:proofErr w:type="spellEnd"/>
      <w:r w:rsidRPr="005C6495">
        <w:rPr>
          <w:lang w:val="pl-PL"/>
        </w:rPr>
        <w:t xml:space="preserve"> v </w:t>
      </w:r>
      <w:proofErr w:type="spellStart"/>
      <w:r w:rsidRPr="005C6495">
        <w:rPr>
          <w:lang w:val="pl-PL"/>
        </w:rPr>
        <w:t>souvislosti</w:t>
      </w:r>
      <w:proofErr w:type="spellEnd"/>
      <w:r w:rsidRPr="005C6495">
        <w:rPr>
          <w:lang w:val="pl-PL"/>
        </w:rPr>
        <w:t xml:space="preserve"> s </w:t>
      </w:r>
      <w:proofErr w:type="spellStart"/>
      <w:r w:rsidRPr="005C6495">
        <w:rPr>
          <w:lang w:val="pl-PL"/>
        </w:rPr>
        <w:t>incidentem</w:t>
      </w:r>
      <w:proofErr w:type="spellEnd"/>
      <w:r w:rsidRPr="005C6495">
        <w:rPr>
          <w:lang w:val="pl-PL"/>
        </w:rPr>
        <w:t xml:space="preserve"> </w:t>
      </w:r>
      <w:proofErr w:type="spellStart"/>
      <w:r w:rsidRPr="005C6495">
        <w:rPr>
          <w:lang w:val="pl-PL"/>
        </w:rPr>
        <w:t>zabezpečení</w:t>
      </w:r>
      <w:proofErr w:type="spellEnd"/>
      <w:r w:rsidRPr="005C6495">
        <w:rPr>
          <w:lang w:val="pl-PL"/>
        </w:rPr>
        <w:t>.</w:t>
      </w:r>
    </w:p>
    <w:p w14:paraId="661A00CE" w14:textId="77777777" w:rsidR="006A194B" w:rsidRPr="005C6495" w:rsidRDefault="006A194B" w:rsidP="0022329C">
      <w:pPr>
        <w:rPr>
          <w:lang w:val="pl-PL"/>
        </w:rPr>
      </w:pPr>
      <w:proofErr w:type="spellStart"/>
      <w:r w:rsidRPr="005C6495">
        <w:rPr>
          <w:lang w:val="pl-PL"/>
        </w:rPr>
        <w:t>Zákazník</w:t>
      </w:r>
      <w:proofErr w:type="spellEnd"/>
      <w:r w:rsidRPr="005C6495">
        <w:rPr>
          <w:lang w:val="pl-PL"/>
        </w:rPr>
        <w:t xml:space="preserve"> </w:t>
      </w:r>
      <w:proofErr w:type="spellStart"/>
      <w:r w:rsidRPr="005C6495">
        <w:rPr>
          <w:lang w:val="pl-PL"/>
        </w:rPr>
        <w:t>musí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ihned</w:t>
      </w:r>
      <w:proofErr w:type="spellEnd"/>
      <w:r w:rsidRPr="005C6495">
        <w:rPr>
          <w:lang w:val="pl-PL"/>
        </w:rPr>
        <w:t xml:space="preserve"> </w:t>
      </w:r>
      <w:proofErr w:type="spellStart"/>
      <w:r w:rsidRPr="005C6495">
        <w:rPr>
          <w:lang w:val="pl-PL"/>
        </w:rPr>
        <w:t>oznámit</w:t>
      </w:r>
      <w:proofErr w:type="spellEnd"/>
      <w:r w:rsidRPr="005C6495">
        <w:rPr>
          <w:lang w:val="pl-PL"/>
        </w:rPr>
        <w:t xml:space="preserve"> </w:t>
      </w:r>
      <w:proofErr w:type="spellStart"/>
      <w:r w:rsidRPr="005C6495">
        <w:rPr>
          <w:lang w:val="pl-PL"/>
        </w:rPr>
        <w:t>možnost</w:t>
      </w:r>
      <w:proofErr w:type="spellEnd"/>
      <w:r w:rsidRPr="005C6495">
        <w:rPr>
          <w:lang w:val="pl-PL"/>
        </w:rPr>
        <w:t xml:space="preserve"> </w:t>
      </w:r>
      <w:proofErr w:type="spellStart"/>
      <w:r w:rsidRPr="005C6495">
        <w:rPr>
          <w:lang w:val="pl-PL"/>
        </w:rPr>
        <w:t>zneužití</w:t>
      </w:r>
      <w:proofErr w:type="spellEnd"/>
      <w:r w:rsidRPr="005C6495">
        <w:rPr>
          <w:lang w:val="pl-PL"/>
        </w:rPr>
        <w:t xml:space="preserve"> </w:t>
      </w:r>
      <w:proofErr w:type="spellStart"/>
      <w:r w:rsidRPr="005C6495">
        <w:rPr>
          <w:lang w:val="pl-PL"/>
        </w:rPr>
        <w:t>svých</w:t>
      </w:r>
      <w:proofErr w:type="spellEnd"/>
      <w:r w:rsidRPr="005C6495">
        <w:rPr>
          <w:lang w:val="pl-PL"/>
        </w:rPr>
        <w:t xml:space="preserve"> </w:t>
      </w:r>
      <w:proofErr w:type="spellStart"/>
      <w:r w:rsidRPr="005C6495">
        <w:rPr>
          <w:lang w:val="pl-PL"/>
        </w:rPr>
        <w:t>účtů</w:t>
      </w:r>
      <w:proofErr w:type="spellEnd"/>
      <w:r w:rsidRPr="005C6495">
        <w:rPr>
          <w:lang w:val="pl-PL"/>
        </w:rPr>
        <w:t xml:space="preserve">, </w:t>
      </w:r>
      <w:proofErr w:type="spellStart"/>
      <w:r w:rsidRPr="005C6495">
        <w:rPr>
          <w:lang w:val="pl-PL"/>
        </w:rPr>
        <w:t>ověřovacích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všechny</w:t>
      </w:r>
      <w:proofErr w:type="spellEnd"/>
      <w:r w:rsidRPr="005C6495">
        <w:rPr>
          <w:lang w:val="pl-PL"/>
        </w:rPr>
        <w:t xml:space="preserve"> </w:t>
      </w:r>
      <w:proofErr w:type="spellStart"/>
      <w:r w:rsidRPr="005C6495">
        <w:rPr>
          <w:lang w:val="pl-PL"/>
        </w:rPr>
        <w:t>události</w:t>
      </w:r>
      <w:proofErr w:type="spellEnd"/>
      <w:r w:rsidRPr="005C6495">
        <w:rPr>
          <w:lang w:val="pl-PL"/>
        </w:rPr>
        <w:t xml:space="preserve"> </w:t>
      </w:r>
      <w:proofErr w:type="spellStart"/>
      <w:r w:rsidRPr="005C6495">
        <w:rPr>
          <w:lang w:val="pl-PL"/>
        </w:rPr>
        <w:t>narušení</w:t>
      </w:r>
      <w:proofErr w:type="spellEnd"/>
      <w:r w:rsidRPr="005C6495">
        <w:rPr>
          <w:lang w:val="pl-PL"/>
        </w:rPr>
        <w:t xml:space="preserve"> </w:t>
      </w:r>
      <w:proofErr w:type="spellStart"/>
      <w:r w:rsidRPr="005C6495">
        <w:rPr>
          <w:lang w:val="pl-PL"/>
        </w:rPr>
        <w:t>bezpečnosti</w:t>
      </w:r>
      <w:proofErr w:type="spellEnd"/>
      <w:r w:rsidRPr="005C6495">
        <w:rPr>
          <w:lang w:val="pl-PL"/>
        </w:rPr>
        <w:t xml:space="preserve"> </w:t>
      </w:r>
      <w:proofErr w:type="spellStart"/>
      <w:r w:rsidRPr="005C6495">
        <w:rPr>
          <w:lang w:val="pl-PL"/>
        </w:rPr>
        <w:t>ve</w:t>
      </w:r>
      <w:proofErr w:type="spellEnd"/>
      <w:r w:rsidRPr="005C6495">
        <w:rPr>
          <w:lang w:val="pl-PL"/>
        </w:rPr>
        <w:t> </w:t>
      </w:r>
      <w:proofErr w:type="spellStart"/>
      <w:r w:rsidRPr="005C6495">
        <w:rPr>
          <w:lang w:val="pl-PL"/>
        </w:rPr>
        <w:t>vztahu</w:t>
      </w:r>
      <w:proofErr w:type="spellEnd"/>
      <w:r w:rsidRPr="005C6495">
        <w:rPr>
          <w:lang w:val="pl-PL"/>
        </w:rPr>
        <w:t xml:space="preserve"> k </w:t>
      </w:r>
      <w:proofErr w:type="spellStart"/>
      <w:r w:rsidRPr="005C6495">
        <w:rPr>
          <w:lang w:val="pl-PL"/>
        </w:rPr>
        <w:t>produktům</w:t>
      </w:r>
      <w:proofErr w:type="spellEnd"/>
      <w:r w:rsidRPr="005C6495">
        <w:rPr>
          <w:lang w:val="pl-PL"/>
        </w:rPr>
        <w:t xml:space="preserve"> a </w:t>
      </w:r>
      <w:proofErr w:type="spellStart"/>
      <w:r w:rsidRPr="005C6495">
        <w:rPr>
          <w:lang w:val="pl-PL"/>
        </w:rPr>
        <w:t>službám</w:t>
      </w:r>
      <w:proofErr w:type="spellEnd"/>
      <w:r w:rsidRPr="005C6495">
        <w:rPr>
          <w:lang w:val="pl-PL"/>
        </w:rPr>
        <w:t>.</w:t>
      </w:r>
    </w:p>
    <w:p w14:paraId="0E9DD11B" w14:textId="77777777" w:rsidR="006A194B" w:rsidRPr="005C6495" w:rsidRDefault="006A194B" w:rsidP="006A194B">
      <w:pPr>
        <w:pStyle w:val="Heading2"/>
        <w:rPr>
          <w:lang w:val="pl-PL"/>
        </w:rPr>
      </w:pPr>
      <w:bookmarkStart w:id="108" w:name="_Toc507768555"/>
      <w:bookmarkStart w:id="109" w:name="_Toc8395015"/>
      <w:bookmarkStart w:id="110" w:name="_Toc6563804"/>
      <w:bookmarkStart w:id="111" w:name="_Toc21617022"/>
      <w:bookmarkStart w:id="112" w:name="_Toc26972855"/>
      <w:bookmarkStart w:id="113" w:name="_Toc155361650"/>
      <w:bookmarkStart w:id="114" w:name="_Toc206678675"/>
      <w:bookmarkStart w:id="115" w:name="DataTransfersandLocation"/>
      <w:proofErr w:type="spellStart"/>
      <w:r w:rsidRPr="005C6495">
        <w:rPr>
          <w:lang w:val="pl-PL"/>
        </w:rPr>
        <w:t>Přenosy</w:t>
      </w:r>
      <w:proofErr w:type="spellEnd"/>
      <w:r w:rsidRPr="005C6495">
        <w:rPr>
          <w:lang w:val="pl-PL"/>
        </w:rPr>
        <w:t xml:space="preserve"> a </w:t>
      </w:r>
      <w:proofErr w:type="spellStart"/>
      <w:r w:rsidRPr="005C6495">
        <w:rPr>
          <w:lang w:val="pl-PL"/>
        </w:rPr>
        <w:t>umístění</w:t>
      </w:r>
      <w:proofErr w:type="spellEnd"/>
      <w:r w:rsidRPr="005C6495">
        <w:rPr>
          <w:lang w:val="pl-PL"/>
        </w:rPr>
        <w:t xml:space="preserve"> </w:t>
      </w:r>
      <w:bookmarkStart w:id="116" w:name="LocationofDataProcessing"/>
      <w:bookmarkStart w:id="117" w:name="_Toc489605583"/>
      <w:r w:rsidRPr="005C6495">
        <w:rPr>
          <w:lang w:val="pl-PL"/>
        </w:rPr>
        <w:t>dat</w:t>
      </w:r>
      <w:bookmarkEnd w:id="108"/>
      <w:bookmarkEnd w:id="109"/>
      <w:bookmarkEnd w:id="110"/>
      <w:bookmarkEnd w:id="111"/>
      <w:bookmarkEnd w:id="112"/>
      <w:bookmarkEnd w:id="113"/>
      <w:bookmarkEnd w:id="114"/>
      <w:bookmarkEnd w:id="116"/>
      <w:bookmarkEnd w:id="117"/>
    </w:p>
    <w:p w14:paraId="576BAC5C" w14:textId="77777777" w:rsidR="006A194B" w:rsidRPr="005C6495" w:rsidRDefault="006A194B" w:rsidP="006A194B">
      <w:pPr>
        <w:pStyle w:val="Heading3"/>
        <w:rPr>
          <w:lang w:val="pl-PL"/>
        </w:rPr>
      </w:pPr>
      <w:bookmarkStart w:id="118" w:name="_Toc26972856"/>
      <w:bookmarkEnd w:id="115"/>
      <w:proofErr w:type="spellStart"/>
      <w:r w:rsidRPr="005C6495">
        <w:rPr>
          <w:lang w:val="pl-PL"/>
        </w:rPr>
        <w:t>Přenosy</w:t>
      </w:r>
      <w:proofErr w:type="spellEnd"/>
      <w:r w:rsidRPr="005C6495">
        <w:rPr>
          <w:lang w:val="pl-PL"/>
        </w:rPr>
        <w:t xml:space="preserve"> dat</w:t>
      </w:r>
      <w:bookmarkEnd w:id="118"/>
    </w:p>
    <w:p w14:paraId="58C01E10" w14:textId="77777777" w:rsidR="006A194B" w:rsidRPr="005C6495" w:rsidRDefault="006A194B" w:rsidP="0022329C">
      <w:pPr>
        <w:rPr>
          <w:lang w:val="pl-PL"/>
        </w:rPr>
      </w:pPr>
      <w:proofErr w:type="spellStart"/>
      <w:r w:rsidRPr="005C6495">
        <w:rPr>
          <w:lang w:val="pl-PL"/>
        </w:rPr>
        <w:t>Zákaznická</w:t>
      </w:r>
      <w:proofErr w:type="spellEnd"/>
      <w:r w:rsidRPr="005C6495">
        <w:rPr>
          <w:lang w:val="pl-PL"/>
        </w:rPr>
        <w:t xml:space="preserve"> data,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zpracovává</w:t>
      </w:r>
      <w:proofErr w:type="spellEnd"/>
      <w:r w:rsidRPr="005C6495">
        <w:rPr>
          <w:lang w:val="pl-PL"/>
        </w:rPr>
        <w:t xml:space="preserve"> </w:t>
      </w:r>
      <w:proofErr w:type="spellStart"/>
      <w:r w:rsidRPr="005C6495">
        <w:rPr>
          <w:lang w:val="pl-PL"/>
        </w:rPr>
        <w:t>jménem</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nesmí</w:t>
      </w:r>
      <w:proofErr w:type="spellEnd"/>
      <w:r w:rsidRPr="005C6495">
        <w:rPr>
          <w:lang w:val="pl-PL"/>
        </w:rPr>
        <w:t xml:space="preserve"> </w:t>
      </w:r>
      <w:proofErr w:type="spellStart"/>
      <w:r w:rsidRPr="005C6495">
        <w:rPr>
          <w:lang w:val="pl-PL"/>
        </w:rPr>
        <w:t>být</w:t>
      </w:r>
      <w:proofErr w:type="spellEnd"/>
      <w:r w:rsidRPr="005C6495">
        <w:rPr>
          <w:lang w:val="pl-PL"/>
        </w:rPr>
        <w:t xml:space="preserve"> </w:t>
      </w:r>
      <w:proofErr w:type="spellStart"/>
      <w:r w:rsidRPr="005C6495">
        <w:rPr>
          <w:lang w:val="pl-PL"/>
        </w:rPr>
        <w:t>přenášeny</w:t>
      </w:r>
      <w:proofErr w:type="spellEnd"/>
      <w:r w:rsidRPr="005C6495">
        <w:rPr>
          <w:lang w:val="pl-PL"/>
        </w:rPr>
        <w:t xml:space="preserve"> do </w:t>
      </w:r>
      <w:proofErr w:type="spellStart"/>
      <w:r w:rsidRPr="005C6495">
        <w:rPr>
          <w:lang w:val="pl-PL"/>
        </w:rPr>
        <w:t>jiných</w:t>
      </w:r>
      <w:proofErr w:type="spellEnd"/>
      <w:r w:rsidRPr="005C6495">
        <w:rPr>
          <w:lang w:val="pl-PL"/>
        </w:rPr>
        <w:t> </w:t>
      </w:r>
      <w:proofErr w:type="spellStart"/>
      <w:r w:rsidRPr="005C6495">
        <w:rPr>
          <w:lang w:val="pl-PL"/>
        </w:rPr>
        <w:t>geografických</w:t>
      </w:r>
      <w:proofErr w:type="spellEnd"/>
      <w:r w:rsidRPr="005C6495">
        <w:rPr>
          <w:lang w:val="pl-PL"/>
        </w:rPr>
        <w:t xml:space="preserve"> </w:t>
      </w:r>
      <w:proofErr w:type="spellStart"/>
      <w:r w:rsidRPr="005C6495">
        <w:rPr>
          <w:lang w:val="pl-PL"/>
        </w:rPr>
        <w:t>oblastí</w:t>
      </w:r>
      <w:proofErr w:type="spellEnd"/>
      <w:r w:rsidRPr="005C6495">
        <w:rPr>
          <w:lang w:val="pl-PL"/>
        </w:rPr>
        <w:t xml:space="preserve"> </w:t>
      </w:r>
      <w:proofErr w:type="spellStart"/>
      <w:r w:rsidRPr="005C6495">
        <w:rPr>
          <w:lang w:val="pl-PL"/>
        </w:rPr>
        <w:t>kromě</w:t>
      </w:r>
      <w:proofErr w:type="spellEnd"/>
      <w:r w:rsidRPr="005C6495">
        <w:rPr>
          <w:lang w:val="pl-PL"/>
        </w:rPr>
        <w:t xml:space="preserve"> </w:t>
      </w:r>
      <w:proofErr w:type="spellStart"/>
      <w:r w:rsidRPr="005C6495">
        <w:rPr>
          <w:lang w:val="pl-PL"/>
        </w:rPr>
        <w:t>těch</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jsou</w:t>
      </w:r>
      <w:proofErr w:type="spellEnd"/>
      <w:r w:rsidRPr="005C6495">
        <w:rPr>
          <w:lang w:val="pl-PL"/>
        </w:rPr>
        <w:t xml:space="preserve"> v </w:t>
      </w:r>
      <w:proofErr w:type="spellStart"/>
      <w:r w:rsidRPr="005C6495">
        <w:rPr>
          <w:lang w:val="pl-PL"/>
        </w:rPr>
        <w:t>souladu</w:t>
      </w:r>
      <w:proofErr w:type="spellEnd"/>
      <w:r w:rsidRPr="005C6495">
        <w:rPr>
          <w:lang w:val="pl-PL"/>
        </w:rPr>
        <w:t xml:space="preserve"> s </w:t>
      </w:r>
      <w:proofErr w:type="spellStart"/>
      <w:r w:rsidRPr="005C6495">
        <w:rPr>
          <w:lang w:val="pl-PL"/>
        </w:rPr>
        <w:t>podmínkami</w:t>
      </w:r>
      <w:proofErr w:type="spellEnd"/>
      <w:r w:rsidRPr="005C6495">
        <w:rPr>
          <w:lang w:val="pl-PL"/>
        </w:rPr>
        <w:t xml:space="preserve"> dodatku DPA a </w:t>
      </w:r>
      <w:proofErr w:type="spellStart"/>
      <w:r w:rsidRPr="005C6495">
        <w:rPr>
          <w:lang w:val="pl-PL"/>
        </w:rPr>
        <w:t>prvků</w:t>
      </w:r>
      <w:proofErr w:type="spellEnd"/>
      <w:r w:rsidRPr="005C6495">
        <w:rPr>
          <w:lang w:val="pl-PL"/>
        </w:rPr>
        <w:t xml:space="preserve"> ochrany </w:t>
      </w:r>
      <w:proofErr w:type="spellStart"/>
      <w:r w:rsidRPr="005C6495">
        <w:rPr>
          <w:lang w:val="pl-PL"/>
        </w:rPr>
        <w:t>uvedených</w:t>
      </w:r>
      <w:proofErr w:type="spellEnd"/>
      <w:r w:rsidRPr="005C6495">
        <w:rPr>
          <w:lang w:val="pl-PL"/>
        </w:rPr>
        <w:t xml:space="preserve"> </w:t>
      </w:r>
      <w:proofErr w:type="spellStart"/>
      <w:r w:rsidRPr="005C6495">
        <w:rPr>
          <w:lang w:val="pl-PL"/>
        </w:rPr>
        <w:t>níže</w:t>
      </w:r>
      <w:proofErr w:type="spellEnd"/>
      <w:r w:rsidRPr="005C6495">
        <w:rPr>
          <w:lang w:val="pl-PL"/>
        </w:rPr>
        <w:t xml:space="preserve"> v </w:t>
      </w:r>
      <w:proofErr w:type="spellStart"/>
      <w:r w:rsidRPr="005C6495">
        <w:rPr>
          <w:lang w:val="pl-PL"/>
        </w:rPr>
        <w:t>tomto</w:t>
      </w:r>
      <w:proofErr w:type="spellEnd"/>
      <w:r w:rsidRPr="005C6495">
        <w:rPr>
          <w:lang w:val="pl-PL"/>
        </w:rPr>
        <w:t xml:space="preserve"> </w:t>
      </w:r>
      <w:proofErr w:type="spellStart"/>
      <w:r w:rsidRPr="005C6495">
        <w:rPr>
          <w:lang w:val="pl-PL"/>
        </w:rPr>
        <w:t>oddílu</w:t>
      </w:r>
      <w:proofErr w:type="spellEnd"/>
      <w:r w:rsidRPr="005C6495">
        <w:rPr>
          <w:lang w:val="pl-PL"/>
        </w:rPr>
        <w:t>, ani v </w:t>
      </w:r>
      <w:proofErr w:type="spellStart"/>
      <w:r w:rsidRPr="005C6495">
        <w:rPr>
          <w:lang w:val="pl-PL"/>
        </w:rPr>
        <w:t>těchto</w:t>
      </w:r>
      <w:proofErr w:type="spellEnd"/>
      <w:r w:rsidRPr="005C6495">
        <w:rPr>
          <w:lang w:val="pl-PL"/>
        </w:rPr>
        <w:t xml:space="preserve"> </w:t>
      </w:r>
      <w:proofErr w:type="spellStart"/>
      <w:r w:rsidRPr="005C6495">
        <w:rPr>
          <w:lang w:val="pl-PL"/>
        </w:rPr>
        <w:t>jiných</w:t>
      </w:r>
      <w:proofErr w:type="spellEnd"/>
      <w:r w:rsidRPr="005C6495">
        <w:rPr>
          <w:lang w:val="pl-PL"/>
        </w:rPr>
        <w:t xml:space="preserve"> </w:t>
      </w:r>
      <w:proofErr w:type="spellStart"/>
      <w:r w:rsidRPr="005C6495">
        <w:rPr>
          <w:lang w:val="pl-PL"/>
        </w:rPr>
        <w:t>geografických</w:t>
      </w:r>
      <w:proofErr w:type="spellEnd"/>
      <w:r w:rsidRPr="005C6495">
        <w:rPr>
          <w:lang w:val="pl-PL"/>
        </w:rPr>
        <w:t xml:space="preserve"> </w:t>
      </w:r>
      <w:proofErr w:type="spellStart"/>
      <w:r w:rsidRPr="005C6495">
        <w:rPr>
          <w:lang w:val="pl-PL"/>
        </w:rPr>
        <w:t>oblastech</w:t>
      </w:r>
      <w:proofErr w:type="spellEnd"/>
      <w:r w:rsidRPr="005C6495">
        <w:rPr>
          <w:lang w:val="pl-PL"/>
        </w:rPr>
        <w:t xml:space="preserve"> </w:t>
      </w:r>
      <w:proofErr w:type="spellStart"/>
      <w:r w:rsidRPr="005C6495">
        <w:rPr>
          <w:lang w:val="pl-PL"/>
        </w:rPr>
        <w:t>nesmí</w:t>
      </w:r>
      <w:proofErr w:type="spellEnd"/>
      <w:r w:rsidRPr="005C6495">
        <w:rPr>
          <w:lang w:val="pl-PL"/>
        </w:rPr>
        <w:t xml:space="preserve"> </w:t>
      </w:r>
      <w:proofErr w:type="spellStart"/>
      <w:r w:rsidRPr="005C6495">
        <w:rPr>
          <w:lang w:val="pl-PL"/>
        </w:rPr>
        <w:t>být</w:t>
      </w:r>
      <w:proofErr w:type="spellEnd"/>
      <w:r w:rsidRPr="005C6495">
        <w:rPr>
          <w:lang w:val="pl-PL"/>
        </w:rPr>
        <w:t xml:space="preserve"> </w:t>
      </w:r>
      <w:proofErr w:type="spellStart"/>
      <w:r w:rsidRPr="005C6495">
        <w:rPr>
          <w:lang w:val="pl-PL"/>
        </w:rPr>
        <w:t>uchovávány</w:t>
      </w:r>
      <w:proofErr w:type="spellEnd"/>
      <w:r w:rsidRPr="005C6495">
        <w:rPr>
          <w:lang w:val="pl-PL"/>
        </w:rPr>
        <w:t xml:space="preserve"> a </w:t>
      </w:r>
      <w:proofErr w:type="spellStart"/>
      <w:r w:rsidRPr="005C6495">
        <w:rPr>
          <w:lang w:val="pl-PL"/>
        </w:rPr>
        <w:t>zpracovávány</w:t>
      </w:r>
      <w:proofErr w:type="spellEnd"/>
      <w:r w:rsidRPr="005C6495">
        <w:rPr>
          <w:lang w:val="pl-PL"/>
        </w:rPr>
        <w:t xml:space="preserve">. </w:t>
      </w:r>
      <w:proofErr w:type="spellStart"/>
      <w:r w:rsidRPr="005C6495">
        <w:rPr>
          <w:lang w:val="pl-PL"/>
        </w:rPr>
        <w:t>Při</w:t>
      </w:r>
      <w:proofErr w:type="spellEnd"/>
      <w:r w:rsidRPr="005C6495">
        <w:rPr>
          <w:lang w:val="pl-PL"/>
        </w:rPr>
        <w:t xml:space="preserve"> </w:t>
      </w:r>
      <w:proofErr w:type="spellStart"/>
      <w:r w:rsidRPr="005C6495">
        <w:rPr>
          <w:lang w:val="pl-PL"/>
        </w:rPr>
        <w:t>zohlednění</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prvků</w:t>
      </w:r>
      <w:proofErr w:type="spellEnd"/>
      <w:r w:rsidRPr="005C6495">
        <w:rPr>
          <w:lang w:val="pl-PL"/>
        </w:rPr>
        <w:t xml:space="preserve"> ochrany </w:t>
      </w:r>
      <w:proofErr w:type="spellStart"/>
      <w:r w:rsidRPr="005C6495">
        <w:rPr>
          <w:lang w:val="pl-PL"/>
        </w:rPr>
        <w:t>zákazník</w:t>
      </w:r>
      <w:proofErr w:type="spellEnd"/>
      <w:r w:rsidRPr="005C6495">
        <w:rPr>
          <w:lang w:val="pl-PL"/>
        </w:rPr>
        <w:t xml:space="preserve"> </w:t>
      </w:r>
      <w:proofErr w:type="spellStart"/>
      <w:r w:rsidRPr="005C6495">
        <w:rPr>
          <w:lang w:val="pl-PL"/>
        </w:rPr>
        <w:t>pověřuje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přenosem</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do </w:t>
      </w:r>
      <w:proofErr w:type="spellStart"/>
      <w:r w:rsidRPr="005C6495">
        <w:rPr>
          <w:lang w:val="pl-PL"/>
        </w:rPr>
        <w:t>Spojených</w:t>
      </w:r>
      <w:proofErr w:type="spellEnd"/>
      <w:r w:rsidRPr="005C6495">
        <w:rPr>
          <w:lang w:val="pl-PL"/>
        </w:rPr>
        <w:t xml:space="preserve"> </w:t>
      </w:r>
      <w:proofErr w:type="spellStart"/>
      <w:r w:rsidRPr="005C6495">
        <w:rPr>
          <w:lang w:val="pl-PL"/>
        </w:rPr>
        <w:t>států</w:t>
      </w:r>
      <w:proofErr w:type="spellEnd"/>
      <w:r w:rsidRPr="005C6495">
        <w:rPr>
          <w:lang w:val="pl-PL"/>
        </w:rPr>
        <w:t xml:space="preserve"> </w:t>
      </w:r>
      <w:proofErr w:type="spellStart"/>
      <w:r w:rsidRPr="005C6495">
        <w:rPr>
          <w:lang w:val="pl-PL"/>
        </w:rPr>
        <w:t>amerických</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jiné</w:t>
      </w:r>
      <w:proofErr w:type="spellEnd"/>
      <w:r w:rsidRPr="005C6495">
        <w:rPr>
          <w:lang w:val="pl-PL"/>
        </w:rPr>
        <w:t xml:space="preserve"> </w:t>
      </w:r>
      <w:proofErr w:type="spellStart"/>
      <w:r w:rsidRPr="005C6495">
        <w:rPr>
          <w:lang w:val="pl-PL"/>
        </w:rPr>
        <w:t>země</w:t>
      </w:r>
      <w:proofErr w:type="spellEnd"/>
      <w:r w:rsidRPr="005C6495">
        <w:rPr>
          <w:lang w:val="pl-PL"/>
        </w:rPr>
        <w:t xml:space="preserve">, </w:t>
      </w:r>
      <w:proofErr w:type="spellStart"/>
      <w:r w:rsidRPr="005C6495">
        <w:rPr>
          <w:lang w:val="pl-PL"/>
        </w:rPr>
        <w:t>ve</w:t>
      </w:r>
      <w:proofErr w:type="spellEnd"/>
      <w:r w:rsidRPr="005C6495">
        <w:rPr>
          <w:lang w:val="pl-PL"/>
        </w:rPr>
        <w:t> </w:t>
      </w:r>
      <w:proofErr w:type="spellStart"/>
      <w:r w:rsidRPr="005C6495">
        <w:rPr>
          <w:lang w:val="pl-PL"/>
        </w:rPr>
        <w:t>které</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nebo</w:t>
      </w:r>
      <w:proofErr w:type="spellEnd"/>
      <w:r w:rsidRPr="005C6495">
        <w:rPr>
          <w:lang w:val="pl-PL"/>
        </w:rPr>
        <w:t xml:space="preserve"> </w:t>
      </w:r>
      <w:proofErr w:type="spellStart"/>
      <w:r w:rsidRPr="005C6495">
        <w:rPr>
          <w:lang w:val="pl-PL"/>
        </w:rPr>
        <w:t>její</w:t>
      </w:r>
      <w:proofErr w:type="spellEnd"/>
      <w:r w:rsidRPr="005C6495">
        <w:rPr>
          <w:lang w:val="pl-PL"/>
        </w:rPr>
        <w:t xml:space="preserve"> </w:t>
      </w:r>
      <w:proofErr w:type="spellStart"/>
      <w:r w:rsidRPr="005C6495">
        <w:rPr>
          <w:lang w:val="pl-PL"/>
        </w:rPr>
        <w:t>další</w:t>
      </w:r>
      <w:proofErr w:type="spellEnd"/>
      <w:r w:rsidRPr="005C6495">
        <w:rPr>
          <w:lang w:val="pl-PL"/>
        </w:rPr>
        <w:t xml:space="preserve"> </w:t>
      </w:r>
      <w:proofErr w:type="spellStart"/>
      <w:r w:rsidRPr="005C6495">
        <w:rPr>
          <w:lang w:val="pl-PL"/>
        </w:rPr>
        <w:t>zpracovatelé</w:t>
      </w:r>
      <w:proofErr w:type="spellEnd"/>
      <w:r w:rsidRPr="005C6495">
        <w:rPr>
          <w:lang w:val="pl-PL"/>
        </w:rPr>
        <w:t xml:space="preserve"> </w:t>
      </w:r>
      <w:proofErr w:type="spellStart"/>
      <w:r w:rsidRPr="005C6495">
        <w:rPr>
          <w:lang w:val="pl-PL"/>
        </w:rPr>
        <w:t>působí</w:t>
      </w:r>
      <w:proofErr w:type="spellEnd"/>
      <w:r w:rsidRPr="005C6495">
        <w:rPr>
          <w:lang w:val="pl-PL"/>
        </w:rPr>
        <w:t>, a </w:t>
      </w:r>
      <w:proofErr w:type="spellStart"/>
      <w:r w:rsidRPr="005C6495">
        <w:rPr>
          <w:lang w:val="pl-PL"/>
        </w:rPr>
        <w:t>uchováním</w:t>
      </w:r>
      <w:proofErr w:type="spellEnd"/>
      <w:r w:rsidRPr="005C6495">
        <w:rPr>
          <w:lang w:val="pl-PL"/>
        </w:rPr>
        <w:t xml:space="preserve"> a </w:t>
      </w:r>
      <w:proofErr w:type="spellStart"/>
      <w:r w:rsidRPr="005C6495">
        <w:rPr>
          <w:lang w:val="pl-PL"/>
        </w:rPr>
        <w:t>zpracováváním</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za </w:t>
      </w:r>
      <w:proofErr w:type="spellStart"/>
      <w:r w:rsidRPr="005C6495">
        <w:rPr>
          <w:lang w:val="pl-PL"/>
        </w:rPr>
        <w:t>účelem</w:t>
      </w:r>
      <w:proofErr w:type="spellEnd"/>
      <w:r w:rsidRPr="005C6495">
        <w:rPr>
          <w:lang w:val="pl-PL"/>
        </w:rPr>
        <w:t xml:space="preserve"> </w:t>
      </w:r>
      <w:proofErr w:type="spellStart"/>
      <w:r w:rsidRPr="005C6495">
        <w:rPr>
          <w:lang w:val="pl-PL"/>
        </w:rPr>
        <w:t>poskytování</w:t>
      </w:r>
      <w:proofErr w:type="spellEnd"/>
      <w:r w:rsidRPr="005C6495">
        <w:rPr>
          <w:lang w:val="pl-PL"/>
        </w:rPr>
        <w:t xml:space="preserve"> </w:t>
      </w:r>
      <w:proofErr w:type="spellStart"/>
      <w:r w:rsidRPr="005C6495">
        <w:rPr>
          <w:lang w:val="pl-PL"/>
        </w:rPr>
        <w:t>produktů</w:t>
      </w:r>
      <w:proofErr w:type="spellEnd"/>
      <w:r w:rsidRPr="005C6495">
        <w:rPr>
          <w:lang w:val="pl-PL"/>
        </w:rPr>
        <w:t>, s </w:t>
      </w:r>
      <w:proofErr w:type="spellStart"/>
      <w:r w:rsidRPr="005C6495">
        <w:rPr>
          <w:lang w:val="pl-PL"/>
        </w:rPr>
        <w:t>výjimkou</w:t>
      </w:r>
      <w:proofErr w:type="spellEnd"/>
      <w:r w:rsidRPr="005C6495">
        <w:rPr>
          <w:lang w:val="pl-PL"/>
        </w:rPr>
        <w:t xml:space="preserve"> </w:t>
      </w:r>
      <w:proofErr w:type="spellStart"/>
      <w:r w:rsidRPr="005C6495">
        <w:rPr>
          <w:lang w:val="pl-PL"/>
        </w:rPr>
        <w:t>případů</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jsou</w:t>
      </w:r>
      <w:proofErr w:type="spellEnd"/>
      <w:r w:rsidRPr="005C6495">
        <w:rPr>
          <w:lang w:val="pl-PL"/>
        </w:rPr>
        <w:t xml:space="preserve"> </w:t>
      </w:r>
      <w:proofErr w:type="spellStart"/>
      <w:r w:rsidRPr="005C6495">
        <w:rPr>
          <w:lang w:val="pl-PL"/>
        </w:rPr>
        <w:t>popsány</w:t>
      </w:r>
      <w:proofErr w:type="spellEnd"/>
      <w:r w:rsidRPr="005C6495">
        <w:rPr>
          <w:lang w:val="pl-PL"/>
        </w:rPr>
        <w:t xml:space="preserve"> na </w:t>
      </w:r>
      <w:proofErr w:type="spellStart"/>
      <w:r w:rsidRPr="005C6495">
        <w:rPr>
          <w:lang w:val="pl-PL"/>
        </w:rPr>
        <w:t>jiném</w:t>
      </w:r>
      <w:proofErr w:type="spellEnd"/>
      <w:r w:rsidRPr="005C6495">
        <w:rPr>
          <w:lang w:val="pl-PL"/>
        </w:rPr>
        <w:t xml:space="preserve"> </w:t>
      </w:r>
      <w:proofErr w:type="spellStart"/>
      <w:r w:rsidRPr="005C6495">
        <w:rPr>
          <w:lang w:val="pl-PL"/>
        </w:rPr>
        <w:t>místě</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podmínek</w:t>
      </w:r>
      <w:proofErr w:type="spellEnd"/>
      <w:r w:rsidRPr="005C6495">
        <w:rPr>
          <w:lang w:val="pl-PL"/>
        </w:rPr>
        <w:t xml:space="preserve"> dodatku DPA.</w:t>
      </w:r>
    </w:p>
    <w:p w14:paraId="5D4E2114" w14:textId="77777777" w:rsidR="006A194B" w:rsidRPr="005C6495" w:rsidRDefault="006A194B" w:rsidP="0022329C">
      <w:pPr>
        <w:rPr>
          <w:spacing w:val="-2"/>
          <w:lang w:val="pl-PL"/>
        </w:rPr>
      </w:pPr>
      <w:bookmarkStart w:id="119" w:name="_Toc26972857"/>
      <w:bookmarkStart w:id="120" w:name="LocationofCustomerDataatRest"/>
      <w:r w:rsidRPr="005C6495">
        <w:rPr>
          <w:spacing w:val="-2"/>
          <w:lang w:val="pl-PL"/>
        </w:rPr>
        <w:t xml:space="preserve">Na </w:t>
      </w:r>
      <w:proofErr w:type="spellStart"/>
      <w:r w:rsidRPr="005C6495">
        <w:rPr>
          <w:spacing w:val="-2"/>
          <w:lang w:val="pl-PL"/>
        </w:rPr>
        <w:t>veškeré</w:t>
      </w:r>
      <w:proofErr w:type="spellEnd"/>
      <w:r w:rsidRPr="005C6495">
        <w:rPr>
          <w:spacing w:val="-2"/>
          <w:lang w:val="pl-PL"/>
        </w:rPr>
        <w:t xml:space="preserve"> </w:t>
      </w:r>
      <w:proofErr w:type="spellStart"/>
      <w:r w:rsidRPr="005C6495">
        <w:rPr>
          <w:spacing w:val="-2"/>
          <w:lang w:val="pl-PL"/>
        </w:rPr>
        <w:t>přenosy</w:t>
      </w:r>
      <w:proofErr w:type="spellEnd"/>
      <w:r w:rsidRPr="005C6495">
        <w:rPr>
          <w:spacing w:val="-2"/>
          <w:lang w:val="pl-PL"/>
        </w:rPr>
        <w:t xml:space="preserve"> dat </w:t>
      </w:r>
      <w:proofErr w:type="spellStart"/>
      <w:r w:rsidRPr="005C6495">
        <w:rPr>
          <w:spacing w:val="-2"/>
          <w:lang w:val="pl-PL"/>
        </w:rPr>
        <w:t>zákazníků</w:t>
      </w:r>
      <w:proofErr w:type="spellEnd"/>
      <w:r w:rsidRPr="005C6495">
        <w:rPr>
          <w:spacing w:val="-2"/>
          <w:lang w:val="pl-PL"/>
        </w:rPr>
        <w:t xml:space="preserve">, dat </w:t>
      </w:r>
      <w:proofErr w:type="spellStart"/>
      <w:r w:rsidRPr="005C6495">
        <w:rPr>
          <w:spacing w:val="-2"/>
          <w:lang w:val="pl-PL"/>
        </w:rPr>
        <w:t>odborných</w:t>
      </w:r>
      <w:proofErr w:type="spellEnd"/>
      <w:r w:rsidRPr="005C6495">
        <w:rPr>
          <w:spacing w:val="-2"/>
          <w:lang w:val="pl-PL"/>
        </w:rPr>
        <w:t xml:space="preserve"> </w:t>
      </w:r>
      <w:proofErr w:type="spellStart"/>
      <w:r w:rsidRPr="005C6495">
        <w:rPr>
          <w:spacing w:val="-2"/>
          <w:lang w:val="pl-PL"/>
        </w:rPr>
        <w:t>služeb</w:t>
      </w:r>
      <w:proofErr w:type="spellEnd"/>
      <w:r w:rsidRPr="005C6495">
        <w:rPr>
          <w:spacing w:val="-2"/>
          <w:lang w:val="pl-PL"/>
        </w:rPr>
        <w:t xml:space="preserve"> a </w:t>
      </w:r>
      <w:proofErr w:type="spellStart"/>
      <w:r w:rsidRPr="005C6495">
        <w:rPr>
          <w:spacing w:val="-2"/>
          <w:lang w:val="pl-PL"/>
        </w:rPr>
        <w:t>osobních</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z </w:t>
      </w:r>
      <w:proofErr w:type="spellStart"/>
      <w:r w:rsidRPr="005C6495">
        <w:rPr>
          <w:spacing w:val="-2"/>
          <w:lang w:val="pl-PL"/>
        </w:rPr>
        <w:t>Evropské</w:t>
      </w:r>
      <w:proofErr w:type="spellEnd"/>
      <w:r w:rsidRPr="005C6495">
        <w:rPr>
          <w:spacing w:val="-2"/>
          <w:lang w:val="pl-PL"/>
        </w:rPr>
        <w:t xml:space="preserve"> unie, </w:t>
      </w:r>
      <w:proofErr w:type="spellStart"/>
      <w:r w:rsidRPr="005C6495">
        <w:rPr>
          <w:spacing w:val="-2"/>
          <w:lang w:val="pl-PL"/>
        </w:rPr>
        <w:t>Evropského</w:t>
      </w:r>
      <w:proofErr w:type="spellEnd"/>
      <w:r w:rsidRPr="005C6495">
        <w:rPr>
          <w:spacing w:val="-2"/>
          <w:lang w:val="pl-PL"/>
        </w:rPr>
        <w:t xml:space="preserve"> </w:t>
      </w:r>
      <w:proofErr w:type="spellStart"/>
      <w:r w:rsidRPr="005C6495">
        <w:rPr>
          <w:spacing w:val="-2"/>
          <w:lang w:val="pl-PL"/>
        </w:rPr>
        <w:t>hospodářského</w:t>
      </w:r>
      <w:proofErr w:type="spellEnd"/>
      <w:r w:rsidRPr="005C6495">
        <w:rPr>
          <w:spacing w:val="-2"/>
          <w:lang w:val="pl-PL"/>
        </w:rPr>
        <w:t xml:space="preserve"> </w:t>
      </w:r>
      <w:proofErr w:type="spellStart"/>
      <w:r w:rsidRPr="005C6495">
        <w:rPr>
          <w:spacing w:val="-2"/>
          <w:lang w:val="pl-PL"/>
        </w:rPr>
        <w:t>prostoru</w:t>
      </w:r>
      <w:proofErr w:type="spellEnd"/>
      <w:r w:rsidRPr="005C6495">
        <w:rPr>
          <w:spacing w:val="-2"/>
          <w:lang w:val="pl-PL"/>
        </w:rPr>
        <w:t xml:space="preserve">, </w:t>
      </w:r>
      <w:proofErr w:type="spellStart"/>
      <w:r w:rsidRPr="005C6495">
        <w:rPr>
          <w:spacing w:val="-2"/>
          <w:lang w:val="pl-PL"/>
        </w:rPr>
        <w:t>Spojeného</w:t>
      </w:r>
      <w:proofErr w:type="spellEnd"/>
      <w:r w:rsidRPr="005C6495">
        <w:rPr>
          <w:spacing w:val="-2"/>
          <w:lang w:val="pl-PL"/>
        </w:rPr>
        <w:t xml:space="preserve"> </w:t>
      </w:r>
      <w:proofErr w:type="spellStart"/>
      <w:r w:rsidRPr="005C6495">
        <w:rPr>
          <w:spacing w:val="-2"/>
          <w:lang w:val="pl-PL"/>
        </w:rPr>
        <w:t>království</w:t>
      </w:r>
      <w:proofErr w:type="spellEnd"/>
      <w:r w:rsidRPr="005C6495">
        <w:rPr>
          <w:spacing w:val="-2"/>
          <w:lang w:val="pl-PL"/>
        </w:rPr>
        <w:t xml:space="preserve"> a </w:t>
      </w:r>
      <w:proofErr w:type="spellStart"/>
      <w:r w:rsidRPr="005C6495">
        <w:rPr>
          <w:spacing w:val="-2"/>
          <w:lang w:val="pl-PL"/>
        </w:rPr>
        <w:t>Švýcarska</w:t>
      </w:r>
      <w:proofErr w:type="spellEnd"/>
      <w:r w:rsidRPr="005C6495">
        <w:rPr>
          <w:spacing w:val="-2"/>
          <w:lang w:val="pl-PL"/>
        </w:rPr>
        <w:t xml:space="preserve"> pro </w:t>
      </w:r>
      <w:proofErr w:type="spellStart"/>
      <w:r w:rsidRPr="005C6495">
        <w:rPr>
          <w:spacing w:val="-2"/>
          <w:lang w:val="pl-PL"/>
        </w:rPr>
        <w:t>poskytování</w:t>
      </w:r>
      <w:proofErr w:type="spellEnd"/>
      <w:r w:rsidRPr="005C6495">
        <w:rPr>
          <w:spacing w:val="-2"/>
          <w:lang w:val="pl-PL"/>
        </w:rPr>
        <w:t xml:space="preserve"> </w:t>
      </w:r>
      <w:proofErr w:type="spellStart"/>
      <w:r w:rsidRPr="005C6495">
        <w:rPr>
          <w:spacing w:val="-2"/>
          <w:lang w:val="pl-PL"/>
        </w:rPr>
        <w:t>produktů</w:t>
      </w:r>
      <w:proofErr w:type="spellEnd"/>
      <w:r w:rsidRPr="005C6495">
        <w:rPr>
          <w:spacing w:val="-2"/>
          <w:lang w:val="pl-PL"/>
        </w:rPr>
        <w:t xml:space="preserve"> a </w:t>
      </w:r>
      <w:proofErr w:type="spellStart"/>
      <w:r w:rsidRPr="005C6495">
        <w:rPr>
          <w:spacing w:val="-2"/>
          <w:lang w:val="pl-PL"/>
        </w:rPr>
        <w:t>služeb</w:t>
      </w:r>
      <w:proofErr w:type="spellEnd"/>
      <w:r w:rsidRPr="005C6495">
        <w:rPr>
          <w:spacing w:val="-2"/>
          <w:lang w:val="pl-PL"/>
        </w:rPr>
        <w:t xml:space="preserve"> </w:t>
      </w:r>
      <w:proofErr w:type="spellStart"/>
      <w:r w:rsidRPr="005C6495">
        <w:rPr>
          <w:spacing w:val="-2"/>
          <w:lang w:val="pl-PL"/>
        </w:rPr>
        <w:t>se</w:t>
      </w:r>
      <w:proofErr w:type="spellEnd"/>
      <w:r w:rsidRPr="005C6495">
        <w:rPr>
          <w:spacing w:val="-2"/>
          <w:lang w:val="pl-PL"/>
        </w:rPr>
        <w:t xml:space="preserve"> </w:t>
      </w:r>
      <w:proofErr w:type="spellStart"/>
      <w:r w:rsidRPr="005C6495">
        <w:rPr>
          <w:spacing w:val="-2"/>
          <w:lang w:val="pl-PL"/>
        </w:rPr>
        <w:t>vztahují</w:t>
      </w:r>
      <w:proofErr w:type="spellEnd"/>
      <w:r w:rsidRPr="005C6495">
        <w:rPr>
          <w:spacing w:val="-2"/>
          <w:lang w:val="pl-PL"/>
        </w:rPr>
        <w:t xml:space="preserve"> </w:t>
      </w:r>
      <w:proofErr w:type="spellStart"/>
      <w:r w:rsidRPr="005C6495">
        <w:rPr>
          <w:spacing w:val="-2"/>
          <w:lang w:val="pl-PL"/>
        </w:rPr>
        <w:t>standardní</w:t>
      </w:r>
      <w:proofErr w:type="spellEnd"/>
      <w:r w:rsidRPr="005C6495">
        <w:rPr>
          <w:spacing w:val="-2"/>
          <w:lang w:val="pl-PL"/>
        </w:rPr>
        <w:t xml:space="preserve"> </w:t>
      </w:r>
      <w:proofErr w:type="spellStart"/>
      <w:r w:rsidRPr="005C6495">
        <w:rPr>
          <w:spacing w:val="-2"/>
          <w:lang w:val="pl-PL"/>
        </w:rPr>
        <w:t>smluvní</w:t>
      </w:r>
      <w:proofErr w:type="spellEnd"/>
      <w:r w:rsidRPr="005C6495">
        <w:rPr>
          <w:spacing w:val="-2"/>
          <w:lang w:val="pl-PL"/>
        </w:rPr>
        <w:t xml:space="preserve"> </w:t>
      </w:r>
      <w:proofErr w:type="spellStart"/>
      <w:r w:rsidRPr="005C6495">
        <w:rPr>
          <w:spacing w:val="-2"/>
          <w:lang w:val="pl-PL"/>
        </w:rPr>
        <w:t>doložky</w:t>
      </w:r>
      <w:proofErr w:type="spellEnd"/>
      <w:r w:rsidRPr="005C6495">
        <w:rPr>
          <w:spacing w:val="-2"/>
          <w:lang w:val="pl-PL"/>
        </w:rPr>
        <w:t xml:space="preserve"> 2021 </w:t>
      </w:r>
      <w:proofErr w:type="spellStart"/>
      <w:r w:rsidRPr="005C6495">
        <w:rPr>
          <w:spacing w:val="-2"/>
          <w:lang w:val="pl-PL"/>
        </w:rPr>
        <w:t>uplatňované</w:t>
      </w:r>
      <w:proofErr w:type="spellEnd"/>
      <w:r w:rsidRPr="005C6495">
        <w:rPr>
          <w:spacing w:val="-2"/>
          <w:lang w:val="pl-PL"/>
        </w:rPr>
        <w:t xml:space="preserve"> </w:t>
      </w:r>
      <w:proofErr w:type="spellStart"/>
      <w:r w:rsidRPr="005C6495">
        <w:rPr>
          <w:spacing w:val="-2"/>
          <w:lang w:val="pl-PL"/>
        </w:rPr>
        <w:t>společností</w:t>
      </w:r>
      <w:proofErr w:type="spellEnd"/>
      <w:r w:rsidRPr="005C6495">
        <w:rPr>
          <w:spacing w:val="-2"/>
          <w:lang w:val="pl-PL"/>
        </w:rPr>
        <w:t xml:space="preserve"> Microsoft. </w:t>
      </w:r>
      <w:proofErr w:type="spellStart"/>
      <w:r w:rsidRPr="005C6495">
        <w:rPr>
          <w:spacing w:val="-2"/>
          <w:lang w:val="pl-PL"/>
        </w:rPr>
        <w:t>Kromě</w:t>
      </w:r>
      <w:proofErr w:type="spellEnd"/>
      <w:r w:rsidRPr="005C6495">
        <w:rPr>
          <w:spacing w:val="-2"/>
          <w:lang w:val="pl-PL"/>
        </w:rPr>
        <w:t xml:space="preserve"> </w:t>
      </w:r>
      <w:proofErr w:type="spellStart"/>
      <w:r w:rsidRPr="005C6495">
        <w:rPr>
          <w:spacing w:val="-2"/>
          <w:lang w:val="pl-PL"/>
        </w:rPr>
        <w:t>toho</w:t>
      </w:r>
      <w:proofErr w:type="spellEnd"/>
      <w:r w:rsidRPr="005C6495">
        <w:rPr>
          <w:spacing w:val="-2"/>
          <w:lang w:val="pl-PL"/>
        </w:rPr>
        <w:t xml:space="preserve"> </w:t>
      </w:r>
      <w:proofErr w:type="spellStart"/>
      <w:r w:rsidRPr="005C6495">
        <w:rPr>
          <w:spacing w:val="-2"/>
          <w:lang w:val="pl-PL"/>
        </w:rPr>
        <w:t>přenosy</w:t>
      </w:r>
      <w:proofErr w:type="spellEnd"/>
      <w:r w:rsidRPr="005C6495">
        <w:rPr>
          <w:spacing w:val="-2"/>
          <w:lang w:val="pl-PL"/>
        </w:rPr>
        <w:t xml:space="preserve"> ze </w:t>
      </w:r>
      <w:proofErr w:type="spellStart"/>
      <w:r w:rsidRPr="005C6495">
        <w:rPr>
          <w:spacing w:val="-2"/>
          <w:lang w:val="pl-PL"/>
        </w:rPr>
        <w:lastRenderedPageBreak/>
        <w:t>Spojeného</w:t>
      </w:r>
      <w:proofErr w:type="spellEnd"/>
      <w:r w:rsidRPr="005C6495">
        <w:rPr>
          <w:spacing w:val="-2"/>
          <w:lang w:val="pl-PL"/>
        </w:rPr>
        <w:t xml:space="preserve"> </w:t>
      </w:r>
      <w:proofErr w:type="spellStart"/>
      <w:r w:rsidRPr="005C6495">
        <w:rPr>
          <w:spacing w:val="-2"/>
          <w:lang w:val="pl-PL"/>
        </w:rPr>
        <w:t>království</w:t>
      </w:r>
      <w:proofErr w:type="spellEnd"/>
      <w:r w:rsidRPr="005C6495">
        <w:rPr>
          <w:spacing w:val="-2"/>
          <w:lang w:val="pl-PL"/>
        </w:rPr>
        <w:t xml:space="preserve"> </w:t>
      </w:r>
      <w:proofErr w:type="spellStart"/>
      <w:r w:rsidRPr="005C6495">
        <w:rPr>
          <w:spacing w:val="-2"/>
          <w:lang w:val="pl-PL"/>
        </w:rPr>
        <w:t>podléhají</w:t>
      </w:r>
      <w:proofErr w:type="spellEnd"/>
      <w:r w:rsidRPr="005C6495">
        <w:rPr>
          <w:spacing w:val="-2"/>
          <w:lang w:val="pl-PL"/>
        </w:rPr>
        <w:t xml:space="preserve"> </w:t>
      </w:r>
      <w:proofErr w:type="spellStart"/>
      <w:r w:rsidRPr="005C6495">
        <w:rPr>
          <w:spacing w:val="-2"/>
          <w:lang w:val="pl-PL"/>
        </w:rPr>
        <w:t>smluvním</w:t>
      </w:r>
      <w:proofErr w:type="spellEnd"/>
      <w:r w:rsidRPr="005C6495">
        <w:rPr>
          <w:spacing w:val="-2"/>
          <w:lang w:val="pl-PL"/>
        </w:rPr>
        <w:t xml:space="preserve"> </w:t>
      </w:r>
      <w:proofErr w:type="spellStart"/>
      <w:r w:rsidRPr="005C6495">
        <w:rPr>
          <w:spacing w:val="-2"/>
          <w:lang w:val="pl-PL"/>
        </w:rPr>
        <w:t>podmínkám</w:t>
      </w:r>
      <w:proofErr w:type="spellEnd"/>
      <w:r w:rsidRPr="005C6495">
        <w:rPr>
          <w:spacing w:val="-2"/>
          <w:lang w:val="pl-PL"/>
        </w:rPr>
        <w:t xml:space="preserve"> </w:t>
      </w:r>
      <w:proofErr w:type="spellStart"/>
      <w:r w:rsidRPr="005C6495">
        <w:rPr>
          <w:spacing w:val="-2"/>
          <w:lang w:val="pl-PL"/>
        </w:rPr>
        <w:t>dohody</w:t>
      </w:r>
      <w:proofErr w:type="spellEnd"/>
      <w:r w:rsidRPr="005C6495">
        <w:rPr>
          <w:spacing w:val="-2"/>
          <w:lang w:val="pl-PL"/>
        </w:rPr>
        <w:t xml:space="preserve"> IDTA </w:t>
      </w:r>
      <w:proofErr w:type="spellStart"/>
      <w:r w:rsidRPr="005C6495">
        <w:rPr>
          <w:spacing w:val="-2"/>
          <w:lang w:val="pl-PL"/>
        </w:rPr>
        <w:t>implementované</w:t>
      </w:r>
      <w:proofErr w:type="spellEnd"/>
      <w:r w:rsidRPr="005C6495">
        <w:rPr>
          <w:spacing w:val="-2"/>
          <w:lang w:val="pl-PL"/>
        </w:rPr>
        <w:t xml:space="preserve"> </w:t>
      </w:r>
      <w:proofErr w:type="spellStart"/>
      <w:r w:rsidRPr="005C6495">
        <w:rPr>
          <w:spacing w:val="-2"/>
          <w:lang w:val="pl-PL"/>
        </w:rPr>
        <w:t>společností</w:t>
      </w:r>
      <w:proofErr w:type="spellEnd"/>
      <w:r w:rsidRPr="005C6495">
        <w:rPr>
          <w:spacing w:val="-2"/>
          <w:lang w:val="pl-PL"/>
        </w:rPr>
        <w:t xml:space="preserve"> Microsoft. Pro </w:t>
      </w:r>
      <w:proofErr w:type="spellStart"/>
      <w:r w:rsidRPr="005C6495">
        <w:rPr>
          <w:spacing w:val="-2"/>
          <w:lang w:val="pl-PL"/>
        </w:rPr>
        <w:t>účely</w:t>
      </w:r>
      <w:proofErr w:type="spellEnd"/>
      <w:r w:rsidRPr="005C6495">
        <w:rPr>
          <w:spacing w:val="-2"/>
          <w:lang w:val="pl-PL"/>
        </w:rPr>
        <w:t xml:space="preserve"> </w:t>
      </w:r>
      <w:proofErr w:type="spellStart"/>
      <w:r w:rsidRPr="005C6495">
        <w:rPr>
          <w:spacing w:val="-2"/>
          <w:lang w:val="pl-PL"/>
        </w:rPr>
        <w:t>tohoto</w:t>
      </w:r>
      <w:proofErr w:type="spellEnd"/>
      <w:r w:rsidRPr="005C6495">
        <w:rPr>
          <w:spacing w:val="-2"/>
          <w:lang w:val="pl-PL"/>
        </w:rPr>
        <w:t xml:space="preserve"> dodatku DPA </w:t>
      </w:r>
      <w:proofErr w:type="spellStart"/>
      <w:r w:rsidRPr="005C6495">
        <w:rPr>
          <w:spacing w:val="-2"/>
          <w:lang w:val="pl-PL"/>
        </w:rPr>
        <w:t>se</w:t>
      </w:r>
      <w:proofErr w:type="spellEnd"/>
      <w:r w:rsidRPr="005C6495">
        <w:rPr>
          <w:spacing w:val="-2"/>
          <w:lang w:val="pl-PL"/>
        </w:rPr>
        <w:t xml:space="preserve"> „</w:t>
      </w:r>
      <w:proofErr w:type="spellStart"/>
      <w:r w:rsidRPr="005C6495">
        <w:rPr>
          <w:spacing w:val="-2"/>
          <w:lang w:val="pl-PL"/>
        </w:rPr>
        <w:t>dohodou</w:t>
      </w:r>
      <w:proofErr w:type="spellEnd"/>
      <w:r w:rsidRPr="005C6495">
        <w:rPr>
          <w:spacing w:val="-2"/>
          <w:lang w:val="pl-PL"/>
        </w:rPr>
        <w:t xml:space="preserve"> IDTA“ </w:t>
      </w:r>
      <w:proofErr w:type="spellStart"/>
      <w:r w:rsidRPr="005C6495">
        <w:rPr>
          <w:spacing w:val="-2"/>
          <w:lang w:val="pl-PL"/>
        </w:rPr>
        <w:t>rozumí</w:t>
      </w:r>
      <w:proofErr w:type="spellEnd"/>
      <w:r w:rsidRPr="005C6495">
        <w:rPr>
          <w:spacing w:val="-2"/>
          <w:lang w:val="pl-PL"/>
        </w:rPr>
        <w:t xml:space="preserve"> dodatek o </w:t>
      </w:r>
      <w:proofErr w:type="spellStart"/>
      <w:r w:rsidRPr="005C6495">
        <w:rPr>
          <w:spacing w:val="-2"/>
          <w:lang w:val="pl-PL"/>
        </w:rPr>
        <w:t>mezinárodním</w:t>
      </w:r>
      <w:proofErr w:type="spellEnd"/>
      <w:r w:rsidRPr="005C6495">
        <w:rPr>
          <w:spacing w:val="-2"/>
          <w:lang w:val="pl-PL"/>
        </w:rPr>
        <w:t xml:space="preserve"> </w:t>
      </w:r>
      <w:proofErr w:type="spellStart"/>
      <w:r w:rsidRPr="005C6495">
        <w:rPr>
          <w:spacing w:val="-2"/>
          <w:lang w:val="pl-PL"/>
        </w:rPr>
        <w:t>předávání</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w:t>
      </w:r>
      <w:proofErr w:type="spellStart"/>
      <w:r w:rsidRPr="005C6495">
        <w:rPr>
          <w:spacing w:val="-2"/>
          <w:lang w:val="pl-PL"/>
        </w:rPr>
        <w:t>ke</w:t>
      </w:r>
      <w:proofErr w:type="spellEnd"/>
      <w:r w:rsidRPr="005C6495">
        <w:rPr>
          <w:spacing w:val="-2"/>
          <w:lang w:val="pl-PL"/>
        </w:rPr>
        <w:t xml:space="preserve"> </w:t>
      </w:r>
      <w:proofErr w:type="spellStart"/>
      <w:r w:rsidRPr="005C6495">
        <w:rPr>
          <w:spacing w:val="-2"/>
          <w:lang w:val="pl-PL"/>
        </w:rPr>
        <w:t>standardním</w:t>
      </w:r>
      <w:proofErr w:type="spellEnd"/>
      <w:r w:rsidRPr="005C6495">
        <w:rPr>
          <w:spacing w:val="-2"/>
          <w:lang w:val="pl-PL"/>
        </w:rPr>
        <w:t xml:space="preserve"> </w:t>
      </w:r>
      <w:proofErr w:type="spellStart"/>
      <w:r w:rsidRPr="005C6495">
        <w:rPr>
          <w:spacing w:val="-2"/>
          <w:lang w:val="pl-PL"/>
        </w:rPr>
        <w:t>smluvním</w:t>
      </w:r>
      <w:proofErr w:type="spellEnd"/>
      <w:r w:rsidRPr="005C6495">
        <w:rPr>
          <w:spacing w:val="-2"/>
          <w:lang w:val="pl-PL"/>
        </w:rPr>
        <w:t xml:space="preserve"> </w:t>
      </w:r>
      <w:proofErr w:type="spellStart"/>
      <w:r w:rsidRPr="005C6495">
        <w:rPr>
          <w:spacing w:val="-2"/>
          <w:lang w:val="pl-PL"/>
        </w:rPr>
        <w:t>doložkám</w:t>
      </w:r>
      <w:proofErr w:type="spellEnd"/>
      <w:r w:rsidRPr="005C6495">
        <w:rPr>
          <w:spacing w:val="-2"/>
          <w:lang w:val="pl-PL"/>
        </w:rPr>
        <w:t xml:space="preserve"> </w:t>
      </w:r>
      <w:proofErr w:type="spellStart"/>
      <w:r w:rsidRPr="005C6495">
        <w:rPr>
          <w:spacing w:val="-2"/>
          <w:lang w:val="pl-PL"/>
        </w:rPr>
        <w:t>Evropské</w:t>
      </w:r>
      <w:proofErr w:type="spellEnd"/>
      <w:r w:rsidRPr="005C6495">
        <w:rPr>
          <w:spacing w:val="-2"/>
          <w:lang w:val="pl-PL"/>
        </w:rPr>
        <w:t xml:space="preserve"> </w:t>
      </w:r>
      <w:proofErr w:type="spellStart"/>
      <w:r w:rsidRPr="005C6495">
        <w:rPr>
          <w:spacing w:val="-2"/>
          <w:lang w:val="pl-PL"/>
        </w:rPr>
        <w:t>komise</w:t>
      </w:r>
      <w:proofErr w:type="spellEnd"/>
      <w:r w:rsidRPr="005C6495">
        <w:rPr>
          <w:spacing w:val="-2"/>
          <w:lang w:val="pl-PL"/>
        </w:rPr>
        <w:t xml:space="preserve"> pro </w:t>
      </w:r>
      <w:proofErr w:type="spellStart"/>
      <w:r w:rsidRPr="005C6495">
        <w:rPr>
          <w:spacing w:val="-2"/>
          <w:lang w:val="pl-PL"/>
        </w:rPr>
        <w:t>mezinárodní</w:t>
      </w:r>
      <w:proofErr w:type="spellEnd"/>
      <w:r w:rsidRPr="005C6495">
        <w:rPr>
          <w:spacing w:val="-2"/>
          <w:lang w:val="pl-PL"/>
        </w:rPr>
        <w:t xml:space="preserve"> </w:t>
      </w:r>
      <w:proofErr w:type="spellStart"/>
      <w:r w:rsidRPr="005C6495">
        <w:rPr>
          <w:spacing w:val="-2"/>
          <w:lang w:val="pl-PL"/>
        </w:rPr>
        <w:t>předávání</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w:t>
      </w:r>
      <w:proofErr w:type="spellStart"/>
      <w:r w:rsidRPr="005C6495">
        <w:rPr>
          <w:spacing w:val="-2"/>
          <w:lang w:val="pl-PL"/>
        </w:rPr>
        <w:t>vydaný</w:t>
      </w:r>
      <w:proofErr w:type="spellEnd"/>
      <w:r w:rsidRPr="005C6495">
        <w:rPr>
          <w:spacing w:val="-2"/>
          <w:lang w:val="pl-PL"/>
        </w:rPr>
        <w:t xml:space="preserve"> </w:t>
      </w:r>
      <w:proofErr w:type="spellStart"/>
      <w:r w:rsidRPr="005C6495">
        <w:rPr>
          <w:spacing w:val="-2"/>
          <w:lang w:val="pl-PL"/>
        </w:rPr>
        <w:t>úřadem</w:t>
      </w:r>
      <w:proofErr w:type="spellEnd"/>
      <w:r w:rsidRPr="005C6495">
        <w:rPr>
          <w:spacing w:val="-2"/>
          <w:lang w:val="pl-PL"/>
        </w:rPr>
        <w:t xml:space="preserve"> </w:t>
      </w:r>
      <w:proofErr w:type="spellStart"/>
      <w:r w:rsidRPr="005C6495">
        <w:rPr>
          <w:spacing w:val="-2"/>
          <w:lang w:val="pl-PL"/>
        </w:rPr>
        <w:t>komisaře</w:t>
      </w:r>
      <w:proofErr w:type="spellEnd"/>
      <w:r w:rsidRPr="005C6495">
        <w:rPr>
          <w:spacing w:val="-2"/>
          <w:lang w:val="pl-PL"/>
        </w:rPr>
        <w:t xml:space="preserve"> pro </w:t>
      </w:r>
      <w:proofErr w:type="spellStart"/>
      <w:r w:rsidRPr="005C6495">
        <w:rPr>
          <w:spacing w:val="-2"/>
          <w:lang w:val="pl-PL"/>
        </w:rPr>
        <w:t>informace</w:t>
      </w:r>
      <w:proofErr w:type="spellEnd"/>
      <w:r w:rsidRPr="005C6495">
        <w:rPr>
          <w:spacing w:val="-2"/>
          <w:lang w:val="pl-PL"/>
        </w:rPr>
        <w:t xml:space="preserve"> </w:t>
      </w:r>
      <w:proofErr w:type="spellStart"/>
      <w:r w:rsidRPr="005C6495">
        <w:rPr>
          <w:spacing w:val="-2"/>
          <w:lang w:val="pl-PL"/>
        </w:rPr>
        <w:t>Spojeného</w:t>
      </w:r>
      <w:proofErr w:type="spellEnd"/>
      <w:r w:rsidRPr="005C6495">
        <w:rPr>
          <w:spacing w:val="-2"/>
          <w:lang w:val="pl-PL"/>
        </w:rPr>
        <w:t> </w:t>
      </w:r>
      <w:proofErr w:type="spellStart"/>
      <w:r w:rsidRPr="005C6495">
        <w:rPr>
          <w:spacing w:val="-2"/>
          <w:lang w:val="pl-PL"/>
        </w:rPr>
        <w:t>království</w:t>
      </w:r>
      <w:proofErr w:type="spellEnd"/>
      <w:r w:rsidRPr="005C6495">
        <w:rPr>
          <w:spacing w:val="-2"/>
          <w:lang w:val="pl-PL"/>
        </w:rPr>
        <w:t xml:space="preserve"> jako </w:t>
      </w:r>
      <w:proofErr w:type="spellStart"/>
      <w:r w:rsidRPr="005C6495">
        <w:rPr>
          <w:spacing w:val="-2"/>
          <w:lang w:val="pl-PL"/>
        </w:rPr>
        <w:t>čl</w:t>
      </w:r>
      <w:proofErr w:type="spellEnd"/>
      <w:r w:rsidRPr="005C6495">
        <w:rPr>
          <w:spacing w:val="-2"/>
          <w:lang w:val="pl-PL"/>
        </w:rPr>
        <w:t xml:space="preserve">. 119A </w:t>
      </w:r>
      <w:proofErr w:type="spellStart"/>
      <w:r w:rsidRPr="005C6495">
        <w:rPr>
          <w:spacing w:val="-2"/>
          <w:lang w:val="pl-PL"/>
        </w:rPr>
        <w:t>odst</w:t>
      </w:r>
      <w:proofErr w:type="spellEnd"/>
      <w:r w:rsidRPr="005C6495">
        <w:rPr>
          <w:spacing w:val="-2"/>
          <w:lang w:val="pl-PL"/>
        </w:rPr>
        <w:t xml:space="preserve">. 1 </w:t>
      </w:r>
      <w:proofErr w:type="spellStart"/>
      <w:r w:rsidRPr="005C6495">
        <w:rPr>
          <w:spacing w:val="-2"/>
          <w:lang w:val="pl-PL"/>
        </w:rPr>
        <w:t>zákona</w:t>
      </w:r>
      <w:proofErr w:type="spellEnd"/>
      <w:r w:rsidRPr="005C6495">
        <w:rPr>
          <w:spacing w:val="-2"/>
          <w:lang w:val="pl-PL"/>
        </w:rPr>
        <w:t xml:space="preserve"> o </w:t>
      </w:r>
      <w:proofErr w:type="spellStart"/>
      <w:r w:rsidRPr="005C6495">
        <w:rPr>
          <w:spacing w:val="-2"/>
          <w:lang w:val="pl-PL"/>
        </w:rPr>
        <w:t>ochraně</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z roku 2018. </w:t>
      </w:r>
      <w:proofErr w:type="spellStart"/>
      <w:r w:rsidRPr="005C6495">
        <w:rPr>
          <w:spacing w:val="-2"/>
          <w:lang w:val="pl-PL"/>
        </w:rPr>
        <w:t>Společnost</w:t>
      </w:r>
      <w:proofErr w:type="spellEnd"/>
      <w:r w:rsidRPr="005C6495">
        <w:rPr>
          <w:spacing w:val="-2"/>
          <w:lang w:val="pl-PL"/>
        </w:rPr>
        <w:t xml:space="preserve"> Microsoft </w:t>
      </w:r>
      <w:proofErr w:type="spellStart"/>
      <w:r w:rsidRPr="005C6495">
        <w:rPr>
          <w:spacing w:val="-2"/>
          <w:lang w:val="pl-PL"/>
        </w:rPr>
        <w:t>se</w:t>
      </w:r>
      <w:proofErr w:type="spellEnd"/>
      <w:r w:rsidRPr="005C6495">
        <w:rPr>
          <w:spacing w:val="-2"/>
          <w:lang w:val="pl-PL"/>
        </w:rPr>
        <w:t xml:space="preserve"> </w:t>
      </w:r>
      <w:proofErr w:type="spellStart"/>
      <w:r w:rsidRPr="005C6495">
        <w:rPr>
          <w:spacing w:val="-2"/>
          <w:lang w:val="pl-PL"/>
        </w:rPr>
        <w:t>bude</w:t>
      </w:r>
      <w:proofErr w:type="spellEnd"/>
      <w:r w:rsidRPr="005C6495">
        <w:rPr>
          <w:spacing w:val="-2"/>
          <w:lang w:val="pl-PL"/>
        </w:rPr>
        <w:t xml:space="preserve"> </w:t>
      </w:r>
      <w:proofErr w:type="spellStart"/>
      <w:r w:rsidRPr="005C6495">
        <w:rPr>
          <w:spacing w:val="-2"/>
          <w:lang w:val="pl-PL"/>
        </w:rPr>
        <w:t>řídit</w:t>
      </w:r>
      <w:proofErr w:type="spellEnd"/>
      <w:r w:rsidRPr="005C6495">
        <w:rPr>
          <w:spacing w:val="-2"/>
          <w:lang w:val="pl-PL"/>
        </w:rPr>
        <w:t xml:space="preserve"> </w:t>
      </w:r>
      <w:proofErr w:type="spellStart"/>
      <w:r w:rsidRPr="005C6495">
        <w:rPr>
          <w:spacing w:val="-2"/>
          <w:lang w:val="pl-PL"/>
        </w:rPr>
        <w:t>požadavky</w:t>
      </w:r>
      <w:proofErr w:type="spellEnd"/>
      <w:r w:rsidRPr="005C6495">
        <w:rPr>
          <w:spacing w:val="-2"/>
          <w:lang w:val="pl-PL"/>
        </w:rPr>
        <w:t xml:space="preserve"> </w:t>
      </w:r>
      <w:proofErr w:type="spellStart"/>
      <w:r w:rsidRPr="005C6495">
        <w:rPr>
          <w:spacing w:val="-2"/>
          <w:lang w:val="pl-PL"/>
        </w:rPr>
        <w:t>Evropského</w:t>
      </w:r>
      <w:proofErr w:type="spellEnd"/>
      <w:r w:rsidRPr="005C6495">
        <w:rPr>
          <w:spacing w:val="-2"/>
          <w:lang w:val="pl-PL"/>
        </w:rPr>
        <w:t xml:space="preserve"> </w:t>
      </w:r>
      <w:proofErr w:type="spellStart"/>
      <w:r w:rsidRPr="005C6495">
        <w:rPr>
          <w:spacing w:val="-2"/>
          <w:lang w:val="pl-PL"/>
        </w:rPr>
        <w:t>hospodářského</w:t>
      </w:r>
      <w:proofErr w:type="spellEnd"/>
      <w:r w:rsidRPr="005C6495">
        <w:rPr>
          <w:spacing w:val="-2"/>
          <w:lang w:val="pl-PL"/>
        </w:rPr>
        <w:t xml:space="preserve"> </w:t>
      </w:r>
      <w:proofErr w:type="spellStart"/>
      <w:r w:rsidRPr="005C6495">
        <w:rPr>
          <w:spacing w:val="-2"/>
          <w:lang w:val="pl-PL"/>
        </w:rPr>
        <w:t>prostoru</w:t>
      </w:r>
      <w:proofErr w:type="spellEnd"/>
      <w:r w:rsidRPr="005C6495">
        <w:rPr>
          <w:spacing w:val="-2"/>
          <w:lang w:val="pl-PL"/>
        </w:rPr>
        <w:t xml:space="preserve">, </w:t>
      </w:r>
      <w:proofErr w:type="spellStart"/>
      <w:r w:rsidRPr="005C6495">
        <w:rPr>
          <w:spacing w:val="-2"/>
          <w:lang w:val="pl-PL"/>
        </w:rPr>
        <w:t>Spojeného</w:t>
      </w:r>
      <w:proofErr w:type="spellEnd"/>
      <w:r w:rsidRPr="005C6495">
        <w:rPr>
          <w:spacing w:val="-2"/>
          <w:lang w:val="pl-PL"/>
        </w:rPr>
        <w:t xml:space="preserve"> </w:t>
      </w:r>
      <w:proofErr w:type="spellStart"/>
      <w:r w:rsidRPr="005C6495">
        <w:rPr>
          <w:spacing w:val="-2"/>
          <w:lang w:val="pl-PL"/>
        </w:rPr>
        <w:t>království</w:t>
      </w:r>
      <w:proofErr w:type="spellEnd"/>
      <w:r w:rsidRPr="005C6495">
        <w:rPr>
          <w:spacing w:val="-2"/>
          <w:lang w:val="pl-PL"/>
        </w:rPr>
        <w:t xml:space="preserve"> a </w:t>
      </w:r>
      <w:proofErr w:type="spellStart"/>
      <w:r w:rsidRPr="005C6495">
        <w:rPr>
          <w:spacing w:val="-2"/>
          <w:lang w:val="pl-PL"/>
        </w:rPr>
        <w:t>švýcarského</w:t>
      </w:r>
      <w:proofErr w:type="spellEnd"/>
      <w:r w:rsidRPr="005C6495">
        <w:rPr>
          <w:spacing w:val="-2"/>
          <w:lang w:val="pl-PL"/>
        </w:rPr>
        <w:t xml:space="preserve"> </w:t>
      </w:r>
      <w:proofErr w:type="spellStart"/>
      <w:r w:rsidRPr="005C6495">
        <w:rPr>
          <w:spacing w:val="-2"/>
          <w:lang w:val="pl-PL"/>
        </w:rPr>
        <w:t>zákona</w:t>
      </w:r>
      <w:proofErr w:type="spellEnd"/>
      <w:r w:rsidRPr="005C6495">
        <w:rPr>
          <w:spacing w:val="-2"/>
          <w:lang w:val="pl-PL"/>
        </w:rPr>
        <w:t xml:space="preserve"> o </w:t>
      </w:r>
      <w:proofErr w:type="spellStart"/>
      <w:r w:rsidRPr="005C6495">
        <w:rPr>
          <w:spacing w:val="-2"/>
          <w:lang w:val="pl-PL"/>
        </w:rPr>
        <w:t>ochraně</w:t>
      </w:r>
      <w:proofErr w:type="spellEnd"/>
      <w:r w:rsidRPr="005C6495">
        <w:rPr>
          <w:spacing w:val="-2"/>
          <w:lang w:val="pl-PL"/>
        </w:rPr>
        <w:t xml:space="preserve"> dat </w:t>
      </w:r>
      <w:proofErr w:type="spellStart"/>
      <w:r w:rsidRPr="005C6495">
        <w:rPr>
          <w:spacing w:val="-2"/>
          <w:lang w:val="pl-PL"/>
        </w:rPr>
        <w:t>při</w:t>
      </w:r>
      <w:proofErr w:type="spellEnd"/>
      <w:r w:rsidRPr="005C6495">
        <w:rPr>
          <w:spacing w:val="-2"/>
          <w:lang w:val="pl-PL"/>
        </w:rPr>
        <w:t xml:space="preserve"> </w:t>
      </w:r>
      <w:proofErr w:type="spellStart"/>
      <w:r w:rsidRPr="005C6495">
        <w:rPr>
          <w:spacing w:val="-2"/>
          <w:lang w:val="pl-PL"/>
        </w:rPr>
        <w:t>shromažďování</w:t>
      </w:r>
      <w:proofErr w:type="spellEnd"/>
      <w:r w:rsidRPr="005C6495">
        <w:rPr>
          <w:spacing w:val="-2"/>
          <w:lang w:val="pl-PL"/>
        </w:rPr>
        <w:t xml:space="preserve">, </w:t>
      </w:r>
      <w:proofErr w:type="spellStart"/>
      <w:r w:rsidRPr="005C6495">
        <w:rPr>
          <w:spacing w:val="-2"/>
          <w:lang w:val="pl-PL"/>
        </w:rPr>
        <w:t>používání</w:t>
      </w:r>
      <w:proofErr w:type="spellEnd"/>
      <w:r w:rsidRPr="005C6495">
        <w:rPr>
          <w:spacing w:val="-2"/>
          <w:lang w:val="pl-PL"/>
        </w:rPr>
        <w:t xml:space="preserve">, </w:t>
      </w:r>
      <w:proofErr w:type="spellStart"/>
      <w:r w:rsidRPr="005C6495">
        <w:rPr>
          <w:spacing w:val="-2"/>
          <w:lang w:val="pl-PL"/>
        </w:rPr>
        <w:t>přenosu</w:t>
      </w:r>
      <w:proofErr w:type="spellEnd"/>
      <w:r w:rsidRPr="005C6495">
        <w:rPr>
          <w:spacing w:val="-2"/>
          <w:lang w:val="pl-PL"/>
        </w:rPr>
        <w:t xml:space="preserve">, </w:t>
      </w:r>
      <w:proofErr w:type="spellStart"/>
      <w:r w:rsidRPr="005C6495">
        <w:rPr>
          <w:spacing w:val="-2"/>
          <w:lang w:val="pl-PL"/>
        </w:rPr>
        <w:t>uchovávání</w:t>
      </w:r>
      <w:proofErr w:type="spellEnd"/>
      <w:r w:rsidRPr="005C6495">
        <w:rPr>
          <w:spacing w:val="-2"/>
          <w:lang w:val="pl-PL"/>
        </w:rPr>
        <w:t xml:space="preserve"> a </w:t>
      </w:r>
      <w:proofErr w:type="spellStart"/>
      <w:r w:rsidRPr="005C6495">
        <w:rPr>
          <w:spacing w:val="-2"/>
          <w:lang w:val="pl-PL"/>
        </w:rPr>
        <w:t>dalším</w:t>
      </w:r>
      <w:proofErr w:type="spellEnd"/>
      <w:r w:rsidRPr="005C6495">
        <w:rPr>
          <w:spacing w:val="-2"/>
          <w:lang w:val="pl-PL"/>
        </w:rPr>
        <w:t xml:space="preserve"> </w:t>
      </w:r>
      <w:proofErr w:type="spellStart"/>
      <w:r w:rsidRPr="005C6495">
        <w:rPr>
          <w:spacing w:val="-2"/>
          <w:lang w:val="pl-PL"/>
        </w:rPr>
        <w:t>zpracování</w:t>
      </w:r>
      <w:proofErr w:type="spellEnd"/>
      <w:r w:rsidRPr="005C6495">
        <w:rPr>
          <w:spacing w:val="-2"/>
          <w:lang w:val="pl-PL"/>
        </w:rPr>
        <w:t xml:space="preserve"> </w:t>
      </w:r>
      <w:proofErr w:type="spellStart"/>
      <w:r w:rsidRPr="005C6495">
        <w:rPr>
          <w:spacing w:val="-2"/>
          <w:lang w:val="pl-PL"/>
        </w:rPr>
        <w:t>osobních</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z </w:t>
      </w:r>
      <w:proofErr w:type="spellStart"/>
      <w:r w:rsidRPr="005C6495">
        <w:rPr>
          <w:spacing w:val="-2"/>
          <w:lang w:val="pl-PL"/>
        </w:rPr>
        <w:t>Evropského</w:t>
      </w:r>
      <w:proofErr w:type="spellEnd"/>
      <w:r w:rsidRPr="005C6495">
        <w:rPr>
          <w:spacing w:val="-2"/>
          <w:lang w:val="pl-PL"/>
        </w:rPr>
        <w:t xml:space="preserve"> </w:t>
      </w:r>
      <w:proofErr w:type="spellStart"/>
      <w:r w:rsidRPr="005C6495">
        <w:rPr>
          <w:spacing w:val="-2"/>
          <w:lang w:val="pl-PL"/>
        </w:rPr>
        <w:t>hospodářského</w:t>
      </w:r>
      <w:proofErr w:type="spellEnd"/>
      <w:r w:rsidRPr="005C6495">
        <w:rPr>
          <w:spacing w:val="-2"/>
          <w:lang w:val="pl-PL"/>
        </w:rPr>
        <w:t xml:space="preserve"> </w:t>
      </w:r>
      <w:proofErr w:type="spellStart"/>
      <w:r w:rsidRPr="005C6495">
        <w:rPr>
          <w:spacing w:val="-2"/>
          <w:lang w:val="pl-PL"/>
        </w:rPr>
        <w:t>prostoru</w:t>
      </w:r>
      <w:proofErr w:type="spellEnd"/>
      <w:r w:rsidRPr="005C6495">
        <w:rPr>
          <w:spacing w:val="-2"/>
          <w:lang w:val="pl-PL"/>
        </w:rPr>
        <w:t xml:space="preserve">, </w:t>
      </w:r>
      <w:proofErr w:type="spellStart"/>
      <w:r w:rsidRPr="005C6495">
        <w:rPr>
          <w:spacing w:val="-2"/>
          <w:lang w:val="pl-PL"/>
        </w:rPr>
        <w:t>Spojeného</w:t>
      </w:r>
      <w:proofErr w:type="spellEnd"/>
      <w:r w:rsidRPr="005C6495">
        <w:rPr>
          <w:spacing w:val="-2"/>
          <w:lang w:val="pl-PL"/>
        </w:rPr>
        <w:t xml:space="preserve"> </w:t>
      </w:r>
      <w:proofErr w:type="spellStart"/>
      <w:r w:rsidRPr="005C6495">
        <w:rPr>
          <w:spacing w:val="-2"/>
          <w:lang w:val="pl-PL"/>
        </w:rPr>
        <w:t>království</w:t>
      </w:r>
      <w:proofErr w:type="spellEnd"/>
      <w:r w:rsidRPr="005C6495">
        <w:rPr>
          <w:spacing w:val="-2"/>
          <w:lang w:val="pl-PL"/>
        </w:rPr>
        <w:t xml:space="preserve"> a </w:t>
      </w:r>
      <w:proofErr w:type="spellStart"/>
      <w:r w:rsidRPr="005C6495">
        <w:rPr>
          <w:spacing w:val="-2"/>
          <w:lang w:val="pl-PL"/>
        </w:rPr>
        <w:t>Švýcarska</w:t>
      </w:r>
      <w:proofErr w:type="spellEnd"/>
      <w:r w:rsidRPr="005C6495">
        <w:rPr>
          <w:spacing w:val="-2"/>
          <w:lang w:val="pl-PL"/>
        </w:rPr>
        <w:t xml:space="preserve">. </w:t>
      </w:r>
      <w:proofErr w:type="spellStart"/>
      <w:r w:rsidRPr="005C6495">
        <w:rPr>
          <w:spacing w:val="-2"/>
          <w:lang w:val="pl-PL"/>
        </w:rPr>
        <w:t>Veškeré</w:t>
      </w:r>
      <w:proofErr w:type="spellEnd"/>
      <w:r w:rsidRPr="005C6495">
        <w:rPr>
          <w:spacing w:val="-2"/>
          <w:lang w:val="pl-PL"/>
        </w:rPr>
        <w:t xml:space="preserve"> </w:t>
      </w:r>
      <w:proofErr w:type="spellStart"/>
      <w:r w:rsidRPr="005C6495">
        <w:rPr>
          <w:spacing w:val="-2"/>
          <w:lang w:val="pl-PL"/>
        </w:rPr>
        <w:t>převody</w:t>
      </w:r>
      <w:proofErr w:type="spellEnd"/>
      <w:r w:rsidRPr="005C6495">
        <w:rPr>
          <w:spacing w:val="-2"/>
          <w:lang w:val="pl-PL"/>
        </w:rPr>
        <w:t xml:space="preserve"> </w:t>
      </w:r>
      <w:proofErr w:type="spellStart"/>
      <w:r w:rsidRPr="005C6495">
        <w:rPr>
          <w:spacing w:val="-2"/>
          <w:lang w:val="pl-PL"/>
        </w:rPr>
        <w:t>osobních</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do </w:t>
      </w:r>
      <w:proofErr w:type="spellStart"/>
      <w:r w:rsidRPr="005C6495">
        <w:rPr>
          <w:spacing w:val="-2"/>
          <w:lang w:val="pl-PL"/>
        </w:rPr>
        <w:t>jiných</w:t>
      </w:r>
      <w:proofErr w:type="spellEnd"/>
      <w:r w:rsidRPr="005C6495">
        <w:rPr>
          <w:spacing w:val="-2"/>
          <w:lang w:val="pl-PL"/>
        </w:rPr>
        <w:t xml:space="preserve"> </w:t>
      </w:r>
      <w:proofErr w:type="spellStart"/>
      <w:r w:rsidRPr="005C6495">
        <w:rPr>
          <w:spacing w:val="-2"/>
          <w:lang w:val="pl-PL"/>
        </w:rPr>
        <w:t>zemí</w:t>
      </w:r>
      <w:proofErr w:type="spellEnd"/>
      <w:r w:rsidRPr="005C6495">
        <w:rPr>
          <w:spacing w:val="-2"/>
          <w:lang w:val="pl-PL"/>
        </w:rPr>
        <w:t xml:space="preserve"> </w:t>
      </w:r>
      <w:proofErr w:type="spellStart"/>
      <w:r w:rsidRPr="005C6495">
        <w:rPr>
          <w:spacing w:val="-2"/>
          <w:lang w:val="pl-PL"/>
        </w:rPr>
        <w:t>nebo</w:t>
      </w:r>
      <w:proofErr w:type="spellEnd"/>
      <w:r w:rsidRPr="005C6495">
        <w:rPr>
          <w:spacing w:val="-2"/>
          <w:lang w:val="pl-PL"/>
        </w:rPr>
        <w:t xml:space="preserve"> </w:t>
      </w:r>
      <w:proofErr w:type="spellStart"/>
      <w:r w:rsidRPr="005C6495">
        <w:rPr>
          <w:spacing w:val="-2"/>
          <w:lang w:val="pl-PL"/>
        </w:rPr>
        <w:t>mezinárodní</w:t>
      </w:r>
      <w:proofErr w:type="spellEnd"/>
      <w:r w:rsidRPr="005C6495">
        <w:rPr>
          <w:spacing w:val="-2"/>
          <w:lang w:val="pl-PL"/>
        </w:rPr>
        <w:t xml:space="preserve"> </w:t>
      </w:r>
      <w:proofErr w:type="spellStart"/>
      <w:r w:rsidRPr="005C6495">
        <w:rPr>
          <w:spacing w:val="-2"/>
          <w:lang w:val="pl-PL"/>
        </w:rPr>
        <w:t>organizace</w:t>
      </w:r>
      <w:proofErr w:type="spellEnd"/>
      <w:r w:rsidRPr="005C6495">
        <w:rPr>
          <w:spacing w:val="-2"/>
          <w:lang w:val="pl-PL"/>
        </w:rPr>
        <w:t xml:space="preserve"> </w:t>
      </w:r>
      <w:proofErr w:type="spellStart"/>
      <w:r w:rsidRPr="005C6495">
        <w:rPr>
          <w:spacing w:val="-2"/>
          <w:lang w:val="pl-PL"/>
        </w:rPr>
        <w:t>budou</w:t>
      </w:r>
      <w:proofErr w:type="spellEnd"/>
      <w:r w:rsidRPr="005C6495">
        <w:rPr>
          <w:spacing w:val="-2"/>
          <w:lang w:val="pl-PL"/>
        </w:rPr>
        <w:t xml:space="preserve"> </w:t>
      </w:r>
      <w:proofErr w:type="spellStart"/>
      <w:r w:rsidRPr="005C6495">
        <w:rPr>
          <w:spacing w:val="-2"/>
          <w:lang w:val="pl-PL"/>
        </w:rPr>
        <w:t>podléhat</w:t>
      </w:r>
      <w:proofErr w:type="spellEnd"/>
      <w:r w:rsidRPr="005C6495">
        <w:rPr>
          <w:spacing w:val="-2"/>
          <w:lang w:val="pl-PL"/>
        </w:rPr>
        <w:t xml:space="preserve"> </w:t>
      </w:r>
      <w:proofErr w:type="spellStart"/>
      <w:r w:rsidRPr="005C6495">
        <w:rPr>
          <w:spacing w:val="-2"/>
          <w:lang w:val="pl-PL"/>
        </w:rPr>
        <w:t>příslušným</w:t>
      </w:r>
      <w:proofErr w:type="spellEnd"/>
      <w:r w:rsidRPr="005C6495">
        <w:rPr>
          <w:spacing w:val="-2"/>
          <w:lang w:val="pl-PL"/>
        </w:rPr>
        <w:t xml:space="preserve"> </w:t>
      </w:r>
      <w:proofErr w:type="spellStart"/>
      <w:r w:rsidRPr="005C6495">
        <w:rPr>
          <w:spacing w:val="-2"/>
          <w:lang w:val="pl-PL"/>
        </w:rPr>
        <w:t>bezpečnostním</w:t>
      </w:r>
      <w:proofErr w:type="spellEnd"/>
      <w:r w:rsidRPr="005C6495">
        <w:rPr>
          <w:spacing w:val="-2"/>
          <w:lang w:val="pl-PL"/>
        </w:rPr>
        <w:t xml:space="preserve"> </w:t>
      </w:r>
      <w:proofErr w:type="spellStart"/>
      <w:r w:rsidRPr="005C6495">
        <w:rPr>
          <w:spacing w:val="-2"/>
          <w:lang w:val="pl-PL"/>
        </w:rPr>
        <w:t>opatřením</w:t>
      </w:r>
      <w:proofErr w:type="spellEnd"/>
      <w:r w:rsidRPr="005C6495">
        <w:rPr>
          <w:spacing w:val="-2"/>
          <w:lang w:val="pl-PL"/>
        </w:rPr>
        <w:t xml:space="preserve"> podle popisu v </w:t>
      </w:r>
      <w:proofErr w:type="spellStart"/>
      <w:r w:rsidRPr="005C6495">
        <w:rPr>
          <w:spacing w:val="-2"/>
          <w:lang w:val="pl-PL"/>
        </w:rPr>
        <w:t>článku</w:t>
      </w:r>
      <w:proofErr w:type="spellEnd"/>
      <w:r w:rsidRPr="005C6495">
        <w:rPr>
          <w:spacing w:val="-2"/>
          <w:lang w:val="pl-PL"/>
        </w:rPr>
        <w:t xml:space="preserve"> 46 </w:t>
      </w:r>
      <w:proofErr w:type="spellStart"/>
      <w:r w:rsidRPr="005C6495">
        <w:rPr>
          <w:spacing w:val="-2"/>
          <w:lang w:val="pl-PL"/>
        </w:rPr>
        <w:t>Obecného</w:t>
      </w:r>
      <w:proofErr w:type="spellEnd"/>
      <w:r w:rsidRPr="005C6495">
        <w:rPr>
          <w:spacing w:val="-2"/>
          <w:lang w:val="pl-PL"/>
        </w:rPr>
        <w:t xml:space="preserve"> </w:t>
      </w:r>
      <w:proofErr w:type="spellStart"/>
      <w:r w:rsidRPr="005C6495">
        <w:rPr>
          <w:spacing w:val="-2"/>
          <w:lang w:val="pl-PL"/>
        </w:rPr>
        <w:t>nařízení</w:t>
      </w:r>
      <w:proofErr w:type="spellEnd"/>
      <w:r w:rsidRPr="005C6495">
        <w:rPr>
          <w:spacing w:val="-2"/>
          <w:lang w:val="pl-PL"/>
        </w:rPr>
        <w:t xml:space="preserve"> o </w:t>
      </w:r>
      <w:proofErr w:type="spellStart"/>
      <w:r w:rsidRPr="005C6495">
        <w:rPr>
          <w:spacing w:val="-2"/>
          <w:lang w:val="pl-PL"/>
        </w:rPr>
        <w:t>ochraně</w:t>
      </w:r>
      <w:proofErr w:type="spellEnd"/>
      <w:r w:rsidRPr="005C6495">
        <w:rPr>
          <w:spacing w:val="-2"/>
          <w:lang w:val="pl-PL"/>
        </w:rPr>
        <w:t xml:space="preserve"> </w:t>
      </w:r>
      <w:proofErr w:type="spellStart"/>
      <w:r w:rsidRPr="005C6495">
        <w:rPr>
          <w:spacing w:val="-2"/>
          <w:lang w:val="pl-PL"/>
        </w:rPr>
        <w:t>osobních</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 xml:space="preserve"> a </w:t>
      </w:r>
      <w:proofErr w:type="spellStart"/>
      <w:r w:rsidRPr="005C6495">
        <w:rPr>
          <w:spacing w:val="-2"/>
          <w:lang w:val="pl-PL"/>
        </w:rPr>
        <w:t>takové</w:t>
      </w:r>
      <w:proofErr w:type="spellEnd"/>
      <w:r w:rsidRPr="005C6495">
        <w:rPr>
          <w:spacing w:val="-2"/>
          <w:lang w:val="pl-PL"/>
        </w:rPr>
        <w:t xml:space="preserve"> </w:t>
      </w:r>
      <w:proofErr w:type="spellStart"/>
      <w:r w:rsidRPr="005C6495">
        <w:rPr>
          <w:spacing w:val="-2"/>
          <w:lang w:val="pl-PL"/>
        </w:rPr>
        <w:t>převody</w:t>
      </w:r>
      <w:proofErr w:type="spellEnd"/>
      <w:r w:rsidRPr="005C6495">
        <w:rPr>
          <w:spacing w:val="-2"/>
          <w:lang w:val="pl-PL"/>
        </w:rPr>
        <w:t xml:space="preserve"> a </w:t>
      </w:r>
      <w:proofErr w:type="spellStart"/>
      <w:r w:rsidRPr="005C6495">
        <w:rPr>
          <w:spacing w:val="-2"/>
          <w:lang w:val="pl-PL"/>
        </w:rPr>
        <w:t>bezpečnostní</w:t>
      </w:r>
      <w:proofErr w:type="spellEnd"/>
      <w:r w:rsidRPr="005C6495">
        <w:rPr>
          <w:spacing w:val="-2"/>
          <w:lang w:val="pl-PL"/>
        </w:rPr>
        <w:t xml:space="preserve"> </w:t>
      </w:r>
      <w:proofErr w:type="spellStart"/>
      <w:r w:rsidRPr="005C6495">
        <w:rPr>
          <w:spacing w:val="-2"/>
          <w:lang w:val="pl-PL"/>
        </w:rPr>
        <w:t>opatření</w:t>
      </w:r>
      <w:proofErr w:type="spellEnd"/>
      <w:r w:rsidRPr="005C6495">
        <w:rPr>
          <w:spacing w:val="-2"/>
          <w:lang w:val="pl-PL"/>
        </w:rPr>
        <w:t xml:space="preserve"> </w:t>
      </w:r>
      <w:proofErr w:type="spellStart"/>
      <w:r w:rsidRPr="005C6495">
        <w:rPr>
          <w:spacing w:val="-2"/>
          <w:lang w:val="pl-PL"/>
        </w:rPr>
        <w:t>budou</w:t>
      </w:r>
      <w:proofErr w:type="spellEnd"/>
      <w:r w:rsidRPr="005C6495">
        <w:rPr>
          <w:spacing w:val="-2"/>
          <w:lang w:val="pl-PL"/>
        </w:rPr>
        <w:t xml:space="preserve"> </w:t>
      </w:r>
      <w:proofErr w:type="spellStart"/>
      <w:r w:rsidRPr="005C6495">
        <w:rPr>
          <w:spacing w:val="-2"/>
          <w:lang w:val="pl-PL"/>
        </w:rPr>
        <w:t>zdokumentovány</w:t>
      </w:r>
      <w:proofErr w:type="spellEnd"/>
      <w:r w:rsidRPr="005C6495">
        <w:rPr>
          <w:spacing w:val="-2"/>
          <w:lang w:val="pl-PL"/>
        </w:rPr>
        <w:t xml:space="preserve"> v </w:t>
      </w:r>
      <w:proofErr w:type="spellStart"/>
      <w:r w:rsidRPr="005C6495">
        <w:rPr>
          <w:spacing w:val="-2"/>
          <w:lang w:val="pl-PL"/>
        </w:rPr>
        <w:t>souladu</w:t>
      </w:r>
      <w:proofErr w:type="spellEnd"/>
      <w:r w:rsidRPr="005C6495">
        <w:rPr>
          <w:spacing w:val="-2"/>
          <w:lang w:val="pl-PL"/>
        </w:rPr>
        <w:t xml:space="preserve"> s </w:t>
      </w:r>
      <w:proofErr w:type="spellStart"/>
      <w:r w:rsidRPr="005C6495">
        <w:rPr>
          <w:spacing w:val="-2"/>
          <w:lang w:val="pl-PL"/>
        </w:rPr>
        <w:t>článkem</w:t>
      </w:r>
      <w:proofErr w:type="spellEnd"/>
      <w:r w:rsidRPr="005C6495">
        <w:rPr>
          <w:spacing w:val="-2"/>
          <w:lang w:val="pl-PL"/>
        </w:rPr>
        <w:t xml:space="preserve"> 30(2) </w:t>
      </w:r>
      <w:proofErr w:type="spellStart"/>
      <w:r w:rsidRPr="005C6495">
        <w:rPr>
          <w:spacing w:val="-2"/>
          <w:lang w:val="pl-PL"/>
        </w:rPr>
        <w:t>Obecného</w:t>
      </w:r>
      <w:proofErr w:type="spellEnd"/>
      <w:r w:rsidRPr="005C6495">
        <w:rPr>
          <w:spacing w:val="-2"/>
          <w:lang w:val="pl-PL"/>
        </w:rPr>
        <w:t xml:space="preserve"> </w:t>
      </w:r>
      <w:proofErr w:type="spellStart"/>
      <w:r w:rsidRPr="005C6495">
        <w:rPr>
          <w:spacing w:val="-2"/>
          <w:lang w:val="pl-PL"/>
        </w:rPr>
        <w:t>nařízení</w:t>
      </w:r>
      <w:proofErr w:type="spellEnd"/>
      <w:r w:rsidRPr="005C6495">
        <w:rPr>
          <w:spacing w:val="-2"/>
          <w:lang w:val="pl-PL"/>
        </w:rPr>
        <w:t xml:space="preserve"> o </w:t>
      </w:r>
      <w:proofErr w:type="spellStart"/>
      <w:r w:rsidRPr="005C6495">
        <w:rPr>
          <w:spacing w:val="-2"/>
          <w:lang w:val="pl-PL"/>
        </w:rPr>
        <w:t>ochraně</w:t>
      </w:r>
      <w:proofErr w:type="spellEnd"/>
      <w:r w:rsidRPr="005C6495">
        <w:rPr>
          <w:spacing w:val="-2"/>
          <w:lang w:val="pl-PL"/>
        </w:rPr>
        <w:t xml:space="preserve"> </w:t>
      </w:r>
      <w:proofErr w:type="spellStart"/>
      <w:r w:rsidRPr="005C6495">
        <w:rPr>
          <w:spacing w:val="-2"/>
          <w:lang w:val="pl-PL"/>
        </w:rPr>
        <w:t>osobních</w:t>
      </w:r>
      <w:proofErr w:type="spellEnd"/>
      <w:r w:rsidRPr="005C6495">
        <w:rPr>
          <w:spacing w:val="-2"/>
          <w:lang w:val="pl-PL"/>
        </w:rPr>
        <w:t xml:space="preserve"> </w:t>
      </w:r>
      <w:proofErr w:type="spellStart"/>
      <w:r w:rsidRPr="005C6495">
        <w:rPr>
          <w:spacing w:val="-2"/>
          <w:lang w:val="pl-PL"/>
        </w:rPr>
        <w:t>údajů</w:t>
      </w:r>
      <w:proofErr w:type="spellEnd"/>
      <w:r w:rsidRPr="005C6495">
        <w:rPr>
          <w:spacing w:val="-2"/>
          <w:lang w:val="pl-PL"/>
        </w:rPr>
        <w:t>.</w:t>
      </w:r>
    </w:p>
    <w:p w14:paraId="1957F13B" w14:textId="77777777" w:rsidR="006A194B" w:rsidRPr="005C6495" w:rsidRDefault="006A194B" w:rsidP="0022329C">
      <w:pPr>
        <w:rPr>
          <w:lang w:val="pl-PL"/>
        </w:rPr>
      </w:pPr>
      <w:proofErr w:type="spellStart"/>
      <w:r w:rsidRPr="005C6495">
        <w:rPr>
          <w:lang w:val="pl-PL"/>
        </w:rPr>
        <w:t>Dále</w:t>
      </w:r>
      <w:proofErr w:type="spellEnd"/>
      <w:r w:rsidRPr="005C6495">
        <w:rPr>
          <w:lang w:val="pl-PL"/>
        </w:rPr>
        <w:t xml:space="preserve"> </w:t>
      </w:r>
      <w:proofErr w:type="spellStart"/>
      <w:r w:rsidRPr="005C6495">
        <w:rPr>
          <w:lang w:val="pl-PL"/>
        </w:rPr>
        <w:t>má</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certifikaci</w:t>
      </w:r>
      <w:proofErr w:type="spellEnd"/>
      <w:r w:rsidRPr="005C6495">
        <w:rPr>
          <w:lang w:val="pl-PL"/>
        </w:rPr>
        <w:t xml:space="preserve"> EU-U.S. a </w:t>
      </w:r>
      <w:proofErr w:type="spellStart"/>
      <w:r w:rsidRPr="005C6495">
        <w:rPr>
          <w:lang w:val="pl-PL"/>
        </w:rPr>
        <w:t>Švýcarsko</w:t>
      </w:r>
      <w:proofErr w:type="spellEnd"/>
      <w:r w:rsidRPr="005C6495">
        <w:rPr>
          <w:lang w:val="pl-PL"/>
        </w:rPr>
        <w:t xml:space="preserve">-U.S. Data </w:t>
      </w:r>
      <w:proofErr w:type="spellStart"/>
      <w:r w:rsidRPr="005C6495">
        <w:rPr>
          <w:lang w:val="pl-PL"/>
        </w:rPr>
        <w:t>Privacy</w:t>
      </w:r>
      <w:proofErr w:type="spellEnd"/>
      <w:r w:rsidRPr="005C6495">
        <w:rPr>
          <w:lang w:val="pl-PL"/>
        </w:rPr>
        <w:t xml:space="preserve"> </w:t>
      </w:r>
      <w:proofErr w:type="spellStart"/>
      <w:r w:rsidRPr="005C6495">
        <w:rPr>
          <w:lang w:val="pl-PL"/>
        </w:rPr>
        <w:t>Frameworks</w:t>
      </w:r>
      <w:proofErr w:type="spellEnd"/>
      <w:r w:rsidRPr="005C6495">
        <w:rPr>
          <w:lang w:val="pl-PL"/>
        </w:rPr>
        <w:t xml:space="preserve">, </w:t>
      </w:r>
      <w:proofErr w:type="spellStart"/>
      <w:r w:rsidRPr="005C6495">
        <w:rPr>
          <w:lang w:val="pl-PL"/>
        </w:rPr>
        <w:t>rozšíření</w:t>
      </w:r>
      <w:proofErr w:type="spellEnd"/>
      <w:r w:rsidRPr="005C6495">
        <w:rPr>
          <w:lang w:val="pl-PL"/>
        </w:rPr>
        <w:t xml:space="preserve"> UK do EU-U.S. Data </w:t>
      </w:r>
      <w:proofErr w:type="spellStart"/>
      <w:r w:rsidRPr="005C6495">
        <w:rPr>
          <w:lang w:val="pl-PL"/>
        </w:rPr>
        <w:t>Privacy</w:t>
      </w:r>
      <w:proofErr w:type="spellEnd"/>
      <w:r w:rsidRPr="005C6495">
        <w:rPr>
          <w:lang w:val="pl-PL"/>
        </w:rPr>
        <w:t xml:space="preserve"> Framework a z </w:t>
      </w:r>
      <w:proofErr w:type="spellStart"/>
      <w:r w:rsidRPr="005C6495">
        <w:rPr>
          <w:lang w:val="pl-PL"/>
        </w:rPr>
        <w:t>toho</w:t>
      </w:r>
      <w:proofErr w:type="spellEnd"/>
      <w:r w:rsidRPr="005C6495">
        <w:rPr>
          <w:lang w:val="pl-PL"/>
        </w:rPr>
        <w:t xml:space="preserve"> </w:t>
      </w:r>
      <w:proofErr w:type="spellStart"/>
      <w:r w:rsidRPr="005C6495">
        <w:rPr>
          <w:lang w:val="pl-PL"/>
        </w:rPr>
        <w:t>vyplývající</w:t>
      </w:r>
      <w:proofErr w:type="spellEnd"/>
      <w:r w:rsidRPr="005C6495">
        <w:rPr>
          <w:lang w:val="pl-PL"/>
        </w:rPr>
        <w:t xml:space="preserve"> </w:t>
      </w:r>
      <w:proofErr w:type="spellStart"/>
      <w:r w:rsidRPr="005C6495">
        <w:rPr>
          <w:lang w:val="pl-PL"/>
        </w:rPr>
        <w:t>závazky</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souhlasí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upozorní</w:t>
      </w:r>
      <w:proofErr w:type="spellEnd"/>
      <w:r w:rsidRPr="005C6495">
        <w:rPr>
          <w:lang w:val="pl-PL"/>
        </w:rPr>
        <w:t xml:space="preserve">, </w:t>
      </w:r>
      <w:proofErr w:type="spellStart"/>
      <w:r w:rsidRPr="005C6495">
        <w:rPr>
          <w:lang w:val="pl-PL"/>
        </w:rPr>
        <w:t>pokud</w:t>
      </w:r>
      <w:proofErr w:type="spellEnd"/>
      <w:r w:rsidRPr="005C6495">
        <w:rPr>
          <w:lang w:val="pl-PL"/>
        </w:rPr>
        <w:t xml:space="preserve"> </w:t>
      </w:r>
      <w:proofErr w:type="spellStart"/>
      <w:r w:rsidRPr="005C6495">
        <w:rPr>
          <w:lang w:val="pl-PL"/>
        </w:rPr>
        <w:t>zjistí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už</w:t>
      </w:r>
      <w:proofErr w:type="spellEnd"/>
      <w:r w:rsidRPr="005C6495">
        <w:rPr>
          <w:lang w:val="pl-PL"/>
        </w:rPr>
        <w:t xml:space="preserve"> </w:t>
      </w:r>
      <w:proofErr w:type="spellStart"/>
      <w:r w:rsidRPr="005C6495">
        <w:rPr>
          <w:lang w:val="pl-PL"/>
        </w:rPr>
        <w:t>nesplňuje</w:t>
      </w:r>
      <w:proofErr w:type="spellEnd"/>
      <w:r w:rsidRPr="005C6495">
        <w:rPr>
          <w:lang w:val="pl-PL"/>
        </w:rPr>
        <w:t xml:space="preserve"> </w:t>
      </w:r>
      <w:proofErr w:type="spellStart"/>
      <w:r w:rsidRPr="005C6495">
        <w:rPr>
          <w:lang w:val="pl-PL"/>
        </w:rPr>
        <w:t>závazky</w:t>
      </w:r>
      <w:proofErr w:type="spellEnd"/>
      <w:r w:rsidRPr="005C6495">
        <w:rPr>
          <w:lang w:val="pl-PL"/>
        </w:rPr>
        <w:t xml:space="preserve"> a </w:t>
      </w:r>
      <w:proofErr w:type="spellStart"/>
      <w:r w:rsidRPr="005C6495">
        <w:rPr>
          <w:lang w:val="pl-PL"/>
        </w:rPr>
        <w:t>nezajišťuje</w:t>
      </w:r>
      <w:proofErr w:type="spellEnd"/>
      <w:r w:rsidRPr="005C6495">
        <w:rPr>
          <w:lang w:val="pl-PL"/>
        </w:rPr>
        <w:t xml:space="preserve"> </w:t>
      </w:r>
      <w:proofErr w:type="spellStart"/>
      <w:r w:rsidRPr="005C6495">
        <w:rPr>
          <w:lang w:val="pl-PL"/>
        </w:rPr>
        <w:t>stejnou</w:t>
      </w:r>
      <w:proofErr w:type="spellEnd"/>
      <w:r w:rsidRPr="005C6495">
        <w:rPr>
          <w:lang w:val="pl-PL"/>
        </w:rPr>
        <w:t xml:space="preserve"> </w:t>
      </w:r>
      <w:proofErr w:type="spellStart"/>
      <w:r w:rsidRPr="005C6495">
        <w:rPr>
          <w:lang w:val="pl-PL"/>
        </w:rPr>
        <w:t>úroveň</w:t>
      </w:r>
      <w:proofErr w:type="spellEnd"/>
      <w:r w:rsidRPr="005C6495">
        <w:rPr>
          <w:lang w:val="pl-PL"/>
        </w:rPr>
        <w:t xml:space="preserve"> ochrany, </w:t>
      </w:r>
      <w:proofErr w:type="spellStart"/>
      <w:r w:rsidRPr="005C6495">
        <w:rPr>
          <w:lang w:val="pl-PL"/>
        </w:rPr>
        <w:t>jakou</w:t>
      </w:r>
      <w:proofErr w:type="spellEnd"/>
      <w:r w:rsidRPr="005C6495">
        <w:rPr>
          <w:lang w:val="pl-PL"/>
        </w:rPr>
        <w:t xml:space="preserve"> </w:t>
      </w:r>
      <w:proofErr w:type="spellStart"/>
      <w:r w:rsidRPr="005C6495">
        <w:rPr>
          <w:lang w:val="pl-PL"/>
        </w:rPr>
        <w:t>vyžadují</w:t>
      </w:r>
      <w:proofErr w:type="spellEnd"/>
      <w:r w:rsidRPr="005C6495">
        <w:rPr>
          <w:lang w:val="pl-PL"/>
        </w:rPr>
        <w:t xml:space="preserve"> </w:t>
      </w:r>
      <w:proofErr w:type="spellStart"/>
      <w:r w:rsidRPr="005C6495">
        <w:rPr>
          <w:lang w:val="pl-PL"/>
        </w:rPr>
        <w:t>rámcové</w:t>
      </w:r>
      <w:proofErr w:type="spellEnd"/>
      <w:r w:rsidRPr="005C6495">
        <w:rPr>
          <w:lang w:val="pl-PL"/>
        </w:rPr>
        <w:t xml:space="preserve"> </w:t>
      </w:r>
      <w:proofErr w:type="spellStart"/>
      <w:r w:rsidRPr="005C6495">
        <w:rPr>
          <w:lang w:val="pl-PL"/>
        </w:rPr>
        <w:t>smlouvy</w:t>
      </w:r>
      <w:proofErr w:type="spellEnd"/>
      <w:r w:rsidRPr="005C6495">
        <w:rPr>
          <w:lang w:val="pl-PL"/>
        </w:rPr>
        <w:t xml:space="preserve"> Data </w:t>
      </w:r>
      <w:proofErr w:type="spellStart"/>
      <w:r w:rsidRPr="005C6495">
        <w:rPr>
          <w:lang w:val="pl-PL"/>
        </w:rPr>
        <w:t>Privacy</w:t>
      </w:r>
      <w:proofErr w:type="spellEnd"/>
      <w:r w:rsidRPr="005C6495">
        <w:rPr>
          <w:lang w:val="pl-PL"/>
        </w:rPr>
        <w:t xml:space="preserve"> Framework.</w:t>
      </w:r>
    </w:p>
    <w:p w14:paraId="5DCE2CAA" w14:textId="77777777" w:rsidR="006A194B" w:rsidRPr="005C6495" w:rsidRDefault="006A194B" w:rsidP="006A194B">
      <w:pPr>
        <w:pStyle w:val="Heading3"/>
        <w:rPr>
          <w:lang w:val="pl-PL"/>
        </w:rPr>
      </w:pPr>
      <w:proofErr w:type="spellStart"/>
      <w:r w:rsidRPr="005C6495">
        <w:rPr>
          <w:lang w:val="pl-PL"/>
        </w:rPr>
        <w:t>Umístění</w:t>
      </w:r>
      <w:proofErr w:type="spellEnd"/>
      <w:r w:rsidRPr="005C6495">
        <w:rPr>
          <w:lang w:val="pl-PL"/>
        </w:rPr>
        <w:t xml:space="preserve"> pro </w:t>
      </w:r>
      <w:proofErr w:type="spellStart"/>
      <w:r w:rsidRPr="005C6495">
        <w:rPr>
          <w:lang w:val="pl-PL"/>
        </w:rPr>
        <w:t>uchování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w:t>
      </w:r>
    </w:p>
    <w:p w14:paraId="7E08588F" w14:textId="77777777" w:rsidR="004864B3" w:rsidRPr="005C6495" w:rsidRDefault="004864B3" w:rsidP="004864B3">
      <w:pPr>
        <w:rPr>
          <w:rFonts w:eastAsia="Calibri" w:cs="Arial"/>
          <w:color w:val="000000"/>
          <w:lang w:val="pl-PL"/>
        </w:rPr>
      </w:pPr>
      <w:bookmarkStart w:id="121" w:name="_Toc507768556"/>
      <w:bookmarkStart w:id="122" w:name="_Toc8395016"/>
      <w:bookmarkStart w:id="123" w:name="_Toc6563805"/>
      <w:bookmarkStart w:id="124" w:name="_Toc21617023"/>
      <w:bookmarkStart w:id="125" w:name="_Toc26972858"/>
      <w:bookmarkStart w:id="126" w:name="_Toc155361651"/>
      <w:bookmarkEnd w:id="119"/>
      <w:bookmarkEnd w:id="120"/>
      <w:r w:rsidRPr="005C6495">
        <w:rPr>
          <w:rFonts w:eastAsia="Calibri" w:cs="Arial"/>
          <w:color w:val="000000"/>
          <w:lang w:val="pl-PL"/>
        </w:rPr>
        <w:t xml:space="preserve">Pro </w:t>
      </w:r>
      <w:proofErr w:type="spellStart"/>
      <w:r w:rsidRPr="005C6495">
        <w:rPr>
          <w:rFonts w:eastAsia="Calibri" w:cs="Arial"/>
          <w:color w:val="000000"/>
          <w:lang w:val="pl-PL"/>
        </w:rPr>
        <w:t>hlavní</w:t>
      </w:r>
      <w:proofErr w:type="spellEnd"/>
      <w:r w:rsidRPr="005C6495">
        <w:rPr>
          <w:rFonts w:eastAsia="Calibri" w:cs="Arial"/>
          <w:color w:val="000000"/>
          <w:lang w:val="pl-PL"/>
        </w:rPr>
        <w:t xml:space="preserve"> online </w:t>
      </w:r>
      <w:proofErr w:type="spellStart"/>
      <w:r w:rsidRPr="005C6495">
        <w:rPr>
          <w:rFonts w:eastAsia="Calibri" w:cs="Arial"/>
          <w:color w:val="000000"/>
          <w:lang w:val="pl-PL"/>
        </w:rPr>
        <w:t>služby</w:t>
      </w:r>
      <w:proofErr w:type="spellEnd"/>
      <w:r w:rsidRPr="005C6495">
        <w:rPr>
          <w:rFonts w:eastAsia="Calibri" w:cs="Arial"/>
          <w:color w:val="000000"/>
          <w:lang w:val="pl-PL"/>
        </w:rPr>
        <w:t xml:space="preserve"> </w:t>
      </w:r>
      <w:proofErr w:type="spellStart"/>
      <w:r w:rsidRPr="005C6495">
        <w:rPr>
          <w:rFonts w:eastAsia="Calibri" w:cs="Arial"/>
          <w:color w:val="000000"/>
          <w:lang w:val="pl-PL"/>
        </w:rPr>
        <w:t>bude</w:t>
      </w:r>
      <w:proofErr w:type="spellEnd"/>
      <w:r w:rsidRPr="005C6495">
        <w:rPr>
          <w:rFonts w:eastAsia="Calibri" w:cs="Arial"/>
          <w:color w:val="000000"/>
          <w:lang w:val="pl-PL"/>
        </w:rPr>
        <w:t xml:space="preserve"> </w:t>
      </w:r>
      <w:proofErr w:type="spellStart"/>
      <w:r w:rsidRPr="005C6495">
        <w:rPr>
          <w:rFonts w:eastAsia="Calibri" w:cs="Arial"/>
          <w:color w:val="000000"/>
          <w:lang w:val="pl-PL"/>
        </w:rPr>
        <w:t>společnost</w:t>
      </w:r>
      <w:proofErr w:type="spellEnd"/>
      <w:r w:rsidRPr="005C6495">
        <w:rPr>
          <w:rFonts w:eastAsia="Calibri" w:cs="Arial"/>
          <w:color w:val="000000"/>
          <w:lang w:val="pl-PL"/>
        </w:rPr>
        <w:t xml:space="preserve"> Microsoft </w:t>
      </w:r>
      <w:proofErr w:type="spellStart"/>
      <w:r w:rsidRPr="005C6495">
        <w:rPr>
          <w:rFonts w:eastAsia="Calibri" w:cs="Arial"/>
          <w:color w:val="000000"/>
          <w:lang w:val="pl-PL"/>
        </w:rPr>
        <w:t>neaktivní</w:t>
      </w:r>
      <w:proofErr w:type="spellEnd"/>
      <w:r w:rsidRPr="005C6495">
        <w:rPr>
          <w:rFonts w:eastAsia="Calibri" w:cs="Arial"/>
          <w:color w:val="000000"/>
          <w:lang w:val="pl-PL"/>
        </w:rPr>
        <w:t xml:space="preserve"> </w:t>
      </w:r>
      <w:proofErr w:type="spellStart"/>
      <w:r w:rsidRPr="005C6495">
        <w:rPr>
          <w:rFonts w:eastAsia="Calibri" w:cs="Arial"/>
          <w:color w:val="000000"/>
          <w:lang w:val="pl-PL"/>
        </w:rPr>
        <w:t>zákaznická</w:t>
      </w:r>
      <w:proofErr w:type="spellEnd"/>
      <w:r w:rsidRPr="005C6495">
        <w:rPr>
          <w:rFonts w:eastAsia="Calibri" w:cs="Arial"/>
          <w:color w:val="000000"/>
          <w:lang w:val="pl-PL"/>
        </w:rPr>
        <w:t xml:space="preserve"> data </w:t>
      </w:r>
      <w:proofErr w:type="spellStart"/>
      <w:r w:rsidRPr="005C6495">
        <w:rPr>
          <w:rFonts w:eastAsia="Calibri" w:cs="Arial"/>
          <w:color w:val="000000"/>
          <w:lang w:val="pl-PL"/>
        </w:rPr>
        <w:t>uchovávat</w:t>
      </w:r>
      <w:proofErr w:type="spellEnd"/>
      <w:r w:rsidRPr="005C6495">
        <w:rPr>
          <w:rFonts w:eastAsia="Calibri" w:cs="Arial"/>
          <w:color w:val="000000"/>
          <w:lang w:val="pl-PL"/>
        </w:rPr>
        <w:t xml:space="preserve"> v </w:t>
      </w:r>
      <w:proofErr w:type="spellStart"/>
      <w:r w:rsidRPr="005C6495">
        <w:rPr>
          <w:rFonts w:eastAsia="Calibri" w:cs="Arial"/>
          <w:color w:val="000000"/>
          <w:lang w:val="pl-PL"/>
        </w:rPr>
        <w:t>určitých</w:t>
      </w:r>
      <w:proofErr w:type="spellEnd"/>
      <w:r w:rsidRPr="005C6495">
        <w:rPr>
          <w:rFonts w:eastAsia="Calibri" w:cs="Arial"/>
          <w:color w:val="000000"/>
          <w:lang w:val="pl-PL"/>
        </w:rPr>
        <w:t xml:space="preserve"> </w:t>
      </w:r>
      <w:proofErr w:type="spellStart"/>
      <w:r w:rsidRPr="005C6495">
        <w:rPr>
          <w:rFonts w:eastAsia="Calibri" w:cs="Arial"/>
          <w:color w:val="000000"/>
          <w:lang w:val="pl-PL"/>
        </w:rPr>
        <w:t>hlavních</w:t>
      </w:r>
      <w:proofErr w:type="spellEnd"/>
      <w:r w:rsidRPr="005C6495">
        <w:rPr>
          <w:rFonts w:eastAsia="Calibri" w:cs="Arial"/>
          <w:color w:val="000000"/>
          <w:lang w:val="pl-PL"/>
        </w:rPr>
        <w:t xml:space="preserve"> </w:t>
      </w:r>
      <w:proofErr w:type="spellStart"/>
      <w:r w:rsidRPr="005C6495">
        <w:rPr>
          <w:rFonts w:eastAsia="Calibri" w:cs="Arial"/>
          <w:color w:val="000000"/>
          <w:lang w:val="pl-PL"/>
        </w:rPr>
        <w:t>geografických</w:t>
      </w:r>
      <w:proofErr w:type="spellEnd"/>
      <w:r w:rsidRPr="005C6495">
        <w:rPr>
          <w:rFonts w:eastAsia="Calibri" w:cs="Arial"/>
          <w:color w:val="000000"/>
          <w:lang w:val="pl-PL"/>
        </w:rPr>
        <w:t xml:space="preserve"> </w:t>
      </w:r>
      <w:proofErr w:type="spellStart"/>
      <w:r w:rsidRPr="005C6495">
        <w:rPr>
          <w:rFonts w:eastAsia="Calibri" w:cs="Arial"/>
          <w:color w:val="000000"/>
          <w:lang w:val="pl-PL"/>
        </w:rPr>
        <w:t>oblastech</w:t>
      </w:r>
      <w:proofErr w:type="spellEnd"/>
      <w:r w:rsidRPr="005C6495">
        <w:rPr>
          <w:rFonts w:eastAsia="Calibri" w:cs="Arial"/>
          <w:color w:val="000000"/>
          <w:lang w:val="pl-PL"/>
        </w:rPr>
        <w:t xml:space="preserve"> </w:t>
      </w:r>
      <w:proofErr w:type="spellStart"/>
      <w:r w:rsidRPr="005C6495">
        <w:rPr>
          <w:rFonts w:eastAsia="Calibri" w:cs="Arial"/>
          <w:color w:val="000000"/>
          <w:lang w:val="pl-PL"/>
        </w:rPr>
        <w:t>uvedených</w:t>
      </w:r>
      <w:proofErr w:type="spellEnd"/>
      <w:r w:rsidRPr="005C6495">
        <w:rPr>
          <w:rFonts w:eastAsia="Calibri" w:cs="Arial"/>
          <w:color w:val="000000"/>
          <w:lang w:val="pl-PL"/>
        </w:rPr>
        <w:t xml:space="preserve"> v </w:t>
      </w:r>
      <w:proofErr w:type="spellStart"/>
      <w:r w:rsidRPr="005C6495">
        <w:rPr>
          <w:rFonts w:eastAsia="Calibri" w:cs="Arial"/>
          <w:color w:val="000000"/>
          <w:lang w:val="pl-PL"/>
        </w:rPr>
        <w:t>podmínkách</w:t>
      </w:r>
      <w:proofErr w:type="spellEnd"/>
      <w:r w:rsidRPr="005C6495">
        <w:rPr>
          <w:rFonts w:eastAsia="Calibri" w:cs="Arial"/>
          <w:color w:val="000000"/>
          <w:lang w:val="pl-PL"/>
        </w:rPr>
        <w:t xml:space="preserve"> pro produkt.</w:t>
      </w:r>
    </w:p>
    <w:p w14:paraId="213A4F4D" w14:textId="77777777" w:rsidR="004864B3" w:rsidRPr="005C6495" w:rsidRDefault="004864B3" w:rsidP="004864B3">
      <w:pPr>
        <w:rPr>
          <w:rFonts w:eastAsia="Calibri" w:cs="Arial"/>
          <w:color w:val="000000"/>
          <w:lang w:val="pl-PL"/>
        </w:rPr>
      </w:pPr>
      <w:r w:rsidRPr="005C6495">
        <w:rPr>
          <w:rFonts w:eastAsia="Calibri" w:cs="Arial"/>
          <w:color w:val="000000"/>
          <w:lang w:val="pl-PL"/>
        </w:rPr>
        <w:t xml:space="preserve">Pro </w:t>
      </w:r>
      <w:proofErr w:type="spellStart"/>
      <w:r w:rsidRPr="005C6495">
        <w:rPr>
          <w:rFonts w:eastAsia="Calibri" w:cs="Arial"/>
          <w:color w:val="000000"/>
          <w:lang w:val="pl-PL"/>
        </w:rPr>
        <w:t>služby</w:t>
      </w:r>
      <w:proofErr w:type="spellEnd"/>
      <w:r w:rsidRPr="005C6495">
        <w:rPr>
          <w:rFonts w:eastAsia="Calibri" w:cs="Arial"/>
          <w:color w:val="000000"/>
          <w:lang w:val="pl-PL"/>
        </w:rPr>
        <w:t xml:space="preserve"> </w:t>
      </w:r>
      <w:proofErr w:type="spellStart"/>
      <w:r w:rsidRPr="005C6495">
        <w:rPr>
          <w:rFonts w:eastAsia="Calibri" w:cs="Arial"/>
          <w:color w:val="000000"/>
          <w:lang w:val="pl-PL"/>
        </w:rPr>
        <w:t>datové</w:t>
      </w:r>
      <w:proofErr w:type="spellEnd"/>
      <w:r w:rsidRPr="005C6495">
        <w:rPr>
          <w:rFonts w:eastAsia="Calibri" w:cs="Arial"/>
          <w:color w:val="000000"/>
          <w:lang w:val="pl-PL"/>
        </w:rPr>
        <w:t xml:space="preserve"> </w:t>
      </w:r>
      <w:proofErr w:type="spellStart"/>
      <w:r w:rsidRPr="005C6495">
        <w:rPr>
          <w:rFonts w:eastAsia="Calibri" w:cs="Arial"/>
          <w:color w:val="000000"/>
          <w:lang w:val="pl-PL"/>
        </w:rPr>
        <w:t>hranice</w:t>
      </w:r>
      <w:proofErr w:type="spellEnd"/>
      <w:r w:rsidRPr="005C6495">
        <w:rPr>
          <w:rFonts w:eastAsia="Calibri" w:cs="Arial"/>
          <w:color w:val="000000"/>
          <w:lang w:val="pl-PL"/>
        </w:rPr>
        <w:t xml:space="preserve"> EU </w:t>
      </w:r>
      <w:proofErr w:type="spellStart"/>
      <w:r w:rsidRPr="005C6495">
        <w:rPr>
          <w:rFonts w:eastAsia="Calibri" w:cs="Arial"/>
          <w:color w:val="000000"/>
          <w:lang w:val="pl-PL"/>
        </w:rPr>
        <w:t>bude</w:t>
      </w:r>
      <w:proofErr w:type="spellEnd"/>
      <w:r w:rsidRPr="005C6495">
        <w:rPr>
          <w:rFonts w:eastAsia="Calibri" w:cs="Arial"/>
          <w:color w:val="000000"/>
          <w:lang w:val="pl-PL"/>
        </w:rPr>
        <w:t xml:space="preserve"> </w:t>
      </w:r>
      <w:proofErr w:type="spellStart"/>
      <w:r w:rsidRPr="005C6495">
        <w:rPr>
          <w:rFonts w:eastAsia="Calibri" w:cs="Arial"/>
          <w:color w:val="000000"/>
          <w:lang w:val="pl-PL"/>
        </w:rPr>
        <w:t>společnost</w:t>
      </w:r>
      <w:proofErr w:type="spellEnd"/>
      <w:r w:rsidRPr="005C6495">
        <w:rPr>
          <w:rFonts w:eastAsia="Calibri" w:cs="Arial"/>
          <w:color w:val="000000"/>
          <w:lang w:val="pl-PL"/>
        </w:rPr>
        <w:t xml:space="preserve"> Microsoft </w:t>
      </w:r>
      <w:proofErr w:type="spellStart"/>
      <w:r w:rsidRPr="005C6495">
        <w:rPr>
          <w:rFonts w:eastAsia="Calibri" w:cs="Arial"/>
          <w:color w:val="000000"/>
          <w:lang w:val="pl-PL"/>
        </w:rPr>
        <w:t>ukládat</w:t>
      </w:r>
      <w:proofErr w:type="spellEnd"/>
      <w:r w:rsidRPr="005C6495">
        <w:rPr>
          <w:rFonts w:eastAsia="Calibri" w:cs="Arial"/>
          <w:color w:val="000000"/>
          <w:lang w:val="pl-PL"/>
        </w:rPr>
        <w:t xml:space="preserve"> a </w:t>
      </w:r>
      <w:proofErr w:type="spellStart"/>
      <w:r w:rsidRPr="005C6495">
        <w:rPr>
          <w:rFonts w:eastAsia="Calibri" w:cs="Arial"/>
          <w:color w:val="000000"/>
          <w:lang w:val="pl-PL"/>
        </w:rPr>
        <w:t>zpracovávat</w:t>
      </w:r>
      <w:proofErr w:type="spellEnd"/>
      <w:r w:rsidRPr="005C6495">
        <w:rPr>
          <w:rFonts w:eastAsia="Calibri" w:cs="Arial"/>
          <w:color w:val="000000"/>
          <w:lang w:val="pl-PL"/>
        </w:rPr>
        <w:t xml:space="preserve"> </w:t>
      </w:r>
      <w:proofErr w:type="spellStart"/>
      <w:r w:rsidRPr="005C6495">
        <w:rPr>
          <w:rFonts w:eastAsia="Calibri" w:cs="Arial"/>
          <w:color w:val="000000"/>
          <w:lang w:val="pl-PL"/>
        </w:rPr>
        <w:t>zákaznická</w:t>
      </w:r>
      <w:proofErr w:type="spellEnd"/>
      <w:r w:rsidRPr="005C6495">
        <w:rPr>
          <w:rFonts w:eastAsia="Calibri" w:cs="Arial"/>
          <w:color w:val="000000"/>
          <w:lang w:val="pl-PL"/>
        </w:rPr>
        <w:t xml:space="preserve"> a </w:t>
      </w:r>
      <w:proofErr w:type="spellStart"/>
      <w:r w:rsidRPr="005C6495">
        <w:rPr>
          <w:rFonts w:eastAsia="Calibri" w:cs="Arial"/>
          <w:color w:val="000000"/>
          <w:lang w:val="pl-PL"/>
        </w:rPr>
        <w:t>osobní</w:t>
      </w:r>
      <w:proofErr w:type="spellEnd"/>
      <w:r w:rsidRPr="005C6495">
        <w:rPr>
          <w:rFonts w:eastAsia="Calibri" w:cs="Arial"/>
          <w:color w:val="000000"/>
          <w:lang w:val="pl-PL"/>
        </w:rPr>
        <w:t xml:space="preserve"> data a </w:t>
      </w:r>
      <w:proofErr w:type="spellStart"/>
      <w:r w:rsidRPr="005C6495">
        <w:rPr>
          <w:rFonts w:eastAsia="Calibri" w:cs="Arial"/>
          <w:color w:val="000000"/>
          <w:lang w:val="pl-PL"/>
        </w:rPr>
        <w:t>ukládat</w:t>
      </w:r>
      <w:proofErr w:type="spellEnd"/>
      <w:r w:rsidRPr="005C6495">
        <w:rPr>
          <w:rFonts w:eastAsia="Calibri" w:cs="Arial"/>
          <w:color w:val="000000"/>
          <w:lang w:val="pl-PL"/>
        </w:rPr>
        <w:t xml:space="preserve"> </w:t>
      </w:r>
      <w:proofErr w:type="spellStart"/>
      <w:r w:rsidRPr="005C6495">
        <w:rPr>
          <w:rFonts w:eastAsia="Calibri" w:cs="Arial"/>
          <w:color w:val="000000"/>
          <w:lang w:val="pl-PL"/>
        </w:rPr>
        <w:t>neaktivní</w:t>
      </w:r>
      <w:proofErr w:type="spellEnd"/>
      <w:r w:rsidRPr="005C6495">
        <w:rPr>
          <w:rFonts w:eastAsia="Calibri" w:cs="Arial"/>
          <w:color w:val="000000"/>
          <w:lang w:val="pl-PL"/>
        </w:rPr>
        <w:t xml:space="preserve"> data </w:t>
      </w:r>
      <w:proofErr w:type="spellStart"/>
      <w:r w:rsidRPr="005C6495">
        <w:rPr>
          <w:rFonts w:eastAsia="Calibri" w:cs="Arial"/>
          <w:color w:val="000000"/>
          <w:lang w:val="pl-PL"/>
        </w:rPr>
        <w:t>odborných</w:t>
      </w:r>
      <w:proofErr w:type="spellEnd"/>
      <w:r w:rsidRPr="005C6495">
        <w:rPr>
          <w:rFonts w:eastAsia="Calibri" w:cs="Arial"/>
          <w:color w:val="000000"/>
          <w:lang w:val="pl-PL"/>
        </w:rPr>
        <w:t xml:space="preserve"> </w:t>
      </w:r>
      <w:proofErr w:type="spellStart"/>
      <w:r w:rsidRPr="005C6495">
        <w:rPr>
          <w:rFonts w:eastAsia="Calibri" w:cs="Arial"/>
          <w:color w:val="000000"/>
          <w:lang w:val="pl-PL"/>
        </w:rPr>
        <w:t>služeb</w:t>
      </w:r>
      <w:proofErr w:type="spellEnd"/>
      <w:r w:rsidRPr="005C6495">
        <w:rPr>
          <w:rFonts w:eastAsia="Calibri" w:cs="Arial"/>
          <w:color w:val="000000"/>
          <w:lang w:val="pl-PL"/>
        </w:rPr>
        <w:t xml:space="preserve"> v </w:t>
      </w:r>
      <w:proofErr w:type="spellStart"/>
      <w:r w:rsidRPr="005C6495">
        <w:rPr>
          <w:rFonts w:eastAsia="Calibri" w:cs="Arial"/>
          <w:color w:val="000000"/>
          <w:lang w:val="pl-PL"/>
        </w:rPr>
        <w:t>Evropské</w:t>
      </w:r>
      <w:proofErr w:type="spellEnd"/>
      <w:r w:rsidRPr="005C6495">
        <w:rPr>
          <w:rFonts w:eastAsia="Calibri" w:cs="Arial"/>
          <w:color w:val="000000"/>
          <w:lang w:val="pl-PL"/>
        </w:rPr>
        <w:t xml:space="preserve"> unii a v </w:t>
      </w:r>
      <w:proofErr w:type="spellStart"/>
      <w:r w:rsidRPr="005C6495">
        <w:rPr>
          <w:rFonts w:eastAsia="Calibri" w:cs="Arial"/>
          <w:color w:val="000000"/>
          <w:lang w:val="pl-PL"/>
        </w:rPr>
        <w:t>Evropském</w:t>
      </w:r>
      <w:proofErr w:type="spellEnd"/>
      <w:r w:rsidRPr="005C6495">
        <w:rPr>
          <w:rFonts w:eastAsia="Calibri" w:cs="Arial"/>
          <w:color w:val="000000"/>
          <w:lang w:val="pl-PL"/>
        </w:rPr>
        <w:t xml:space="preserve"> </w:t>
      </w:r>
      <w:proofErr w:type="spellStart"/>
      <w:r w:rsidRPr="005C6495">
        <w:rPr>
          <w:rFonts w:eastAsia="Calibri" w:cs="Arial"/>
          <w:color w:val="000000"/>
          <w:lang w:val="pl-PL"/>
        </w:rPr>
        <w:t>sdružení</w:t>
      </w:r>
      <w:proofErr w:type="spellEnd"/>
      <w:r w:rsidRPr="005C6495">
        <w:rPr>
          <w:rFonts w:eastAsia="Calibri" w:cs="Arial"/>
          <w:color w:val="000000"/>
          <w:lang w:val="pl-PL"/>
        </w:rPr>
        <w:t xml:space="preserve"> </w:t>
      </w:r>
      <w:proofErr w:type="spellStart"/>
      <w:r w:rsidRPr="005C6495">
        <w:rPr>
          <w:rFonts w:eastAsia="Calibri" w:cs="Arial"/>
          <w:color w:val="000000"/>
          <w:lang w:val="pl-PL"/>
        </w:rPr>
        <w:t>volného</w:t>
      </w:r>
      <w:proofErr w:type="spellEnd"/>
      <w:r w:rsidRPr="005C6495">
        <w:rPr>
          <w:rFonts w:eastAsia="Calibri" w:cs="Arial"/>
          <w:color w:val="000000"/>
          <w:lang w:val="pl-PL"/>
        </w:rPr>
        <w:t xml:space="preserve"> obchodu (EFTA), jak je </w:t>
      </w:r>
      <w:proofErr w:type="spellStart"/>
      <w:r w:rsidRPr="005C6495">
        <w:rPr>
          <w:rFonts w:eastAsia="Calibri" w:cs="Arial"/>
          <w:color w:val="000000"/>
          <w:lang w:val="pl-PL"/>
        </w:rPr>
        <w:t>uvedeno</w:t>
      </w:r>
      <w:proofErr w:type="spellEnd"/>
      <w:r w:rsidRPr="005C6495">
        <w:rPr>
          <w:rFonts w:eastAsia="Calibri" w:cs="Arial"/>
          <w:color w:val="000000"/>
          <w:lang w:val="pl-PL"/>
        </w:rPr>
        <w:t xml:space="preserve"> v </w:t>
      </w:r>
      <w:proofErr w:type="spellStart"/>
      <w:r w:rsidRPr="005C6495">
        <w:rPr>
          <w:rFonts w:eastAsia="Calibri" w:cs="Arial"/>
          <w:color w:val="000000"/>
          <w:lang w:val="pl-PL"/>
        </w:rPr>
        <w:t>podmínkách</w:t>
      </w:r>
      <w:proofErr w:type="spellEnd"/>
      <w:r w:rsidRPr="005C6495">
        <w:rPr>
          <w:rFonts w:eastAsia="Calibri" w:cs="Arial"/>
          <w:color w:val="000000"/>
          <w:lang w:val="pl-PL"/>
        </w:rPr>
        <w:t xml:space="preserve"> pro produkt.</w:t>
      </w:r>
    </w:p>
    <w:p w14:paraId="5500FF6F" w14:textId="77777777" w:rsidR="004864B3" w:rsidRPr="005C6495" w:rsidRDefault="004864B3" w:rsidP="004864B3">
      <w:pPr>
        <w:rPr>
          <w:rFonts w:eastAsia="Calibri" w:cs="Arial"/>
          <w:color w:val="000000"/>
          <w:lang w:val="pl-PL"/>
        </w:rPr>
      </w:pPr>
      <w:proofErr w:type="spellStart"/>
      <w:r w:rsidRPr="005C6495">
        <w:rPr>
          <w:rFonts w:eastAsia="Calibri" w:cs="Arial"/>
          <w:color w:val="000000"/>
          <w:lang w:val="pl-PL"/>
        </w:rPr>
        <w:t>Společnost</w:t>
      </w:r>
      <w:proofErr w:type="spellEnd"/>
      <w:r w:rsidRPr="005C6495">
        <w:rPr>
          <w:rFonts w:eastAsia="Calibri" w:cs="Arial"/>
          <w:color w:val="000000"/>
          <w:lang w:val="pl-PL"/>
        </w:rPr>
        <w:t xml:space="preserve"> Microsoft </w:t>
      </w:r>
      <w:proofErr w:type="spellStart"/>
      <w:r w:rsidRPr="005C6495">
        <w:rPr>
          <w:rFonts w:eastAsia="Calibri" w:cs="Arial"/>
          <w:color w:val="000000"/>
          <w:lang w:val="pl-PL"/>
        </w:rPr>
        <w:t>neřídí</w:t>
      </w:r>
      <w:proofErr w:type="spellEnd"/>
      <w:r w:rsidRPr="005C6495">
        <w:rPr>
          <w:rFonts w:eastAsia="Calibri" w:cs="Arial"/>
          <w:color w:val="000000"/>
          <w:lang w:val="pl-PL"/>
        </w:rPr>
        <w:t xml:space="preserve"> ani </w:t>
      </w:r>
      <w:proofErr w:type="spellStart"/>
      <w:r w:rsidRPr="005C6495">
        <w:rPr>
          <w:rFonts w:eastAsia="Calibri" w:cs="Arial"/>
          <w:color w:val="000000"/>
          <w:lang w:val="pl-PL"/>
        </w:rPr>
        <w:t>neomezuje</w:t>
      </w:r>
      <w:proofErr w:type="spellEnd"/>
      <w:r w:rsidRPr="005C6495">
        <w:rPr>
          <w:rFonts w:eastAsia="Calibri" w:cs="Arial"/>
          <w:color w:val="000000"/>
          <w:lang w:val="pl-PL"/>
        </w:rPr>
        <w:t xml:space="preserve"> </w:t>
      </w:r>
      <w:proofErr w:type="spellStart"/>
      <w:r w:rsidRPr="005C6495">
        <w:rPr>
          <w:rFonts w:eastAsia="Calibri" w:cs="Arial"/>
          <w:color w:val="000000"/>
          <w:lang w:val="pl-PL"/>
        </w:rPr>
        <w:t>oblasti</w:t>
      </w:r>
      <w:proofErr w:type="spellEnd"/>
      <w:r w:rsidRPr="005C6495">
        <w:rPr>
          <w:rFonts w:eastAsia="Calibri" w:cs="Arial"/>
          <w:color w:val="000000"/>
          <w:lang w:val="pl-PL"/>
        </w:rPr>
        <w:t xml:space="preserve">, ze </w:t>
      </w:r>
      <w:proofErr w:type="spellStart"/>
      <w:r w:rsidRPr="005C6495">
        <w:rPr>
          <w:rFonts w:eastAsia="Calibri" w:cs="Arial"/>
          <w:color w:val="000000"/>
          <w:lang w:val="pl-PL"/>
        </w:rPr>
        <w:t>kterých</w:t>
      </w:r>
      <w:proofErr w:type="spellEnd"/>
      <w:r w:rsidRPr="005C6495">
        <w:rPr>
          <w:rFonts w:eastAsia="Calibri" w:cs="Arial"/>
          <w:color w:val="000000"/>
          <w:lang w:val="pl-PL"/>
        </w:rPr>
        <w:t xml:space="preserve"> </w:t>
      </w:r>
      <w:proofErr w:type="spellStart"/>
      <w:r w:rsidRPr="005C6495">
        <w:rPr>
          <w:rFonts w:eastAsia="Calibri" w:cs="Arial"/>
          <w:color w:val="000000"/>
          <w:lang w:val="pl-PL"/>
        </w:rPr>
        <w:t>zákazník</w:t>
      </w:r>
      <w:proofErr w:type="spellEnd"/>
      <w:r w:rsidRPr="005C6495">
        <w:rPr>
          <w:rFonts w:eastAsia="Calibri" w:cs="Arial"/>
          <w:color w:val="000000"/>
          <w:lang w:val="pl-PL"/>
        </w:rPr>
        <w:t xml:space="preserve"> </w:t>
      </w:r>
      <w:proofErr w:type="spellStart"/>
      <w:r w:rsidRPr="005C6495">
        <w:rPr>
          <w:rFonts w:eastAsia="Calibri" w:cs="Arial"/>
          <w:color w:val="000000"/>
          <w:lang w:val="pl-PL"/>
        </w:rPr>
        <w:t>nebo</w:t>
      </w:r>
      <w:proofErr w:type="spellEnd"/>
      <w:r w:rsidRPr="005C6495">
        <w:rPr>
          <w:rFonts w:eastAsia="Calibri" w:cs="Arial"/>
          <w:color w:val="000000"/>
          <w:lang w:val="pl-PL"/>
        </w:rPr>
        <w:t xml:space="preserve"> </w:t>
      </w:r>
      <w:proofErr w:type="spellStart"/>
      <w:r w:rsidRPr="005C6495">
        <w:rPr>
          <w:rFonts w:eastAsia="Calibri" w:cs="Arial"/>
          <w:color w:val="000000"/>
          <w:lang w:val="pl-PL"/>
        </w:rPr>
        <w:t>jeho</w:t>
      </w:r>
      <w:proofErr w:type="spellEnd"/>
      <w:r w:rsidRPr="005C6495">
        <w:rPr>
          <w:rFonts w:eastAsia="Calibri" w:cs="Arial"/>
          <w:color w:val="000000"/>
          <w:lang w:val="pl-PL"/>
        </w:rPr>
        <w:t xml:space="preserve"> </w:t>
      </w:r>
      <w:proofErr w:type="spellStart"/>
      <w:r w:rsidRPr="005C6495">
        <w:rPr>
          <w:rFonts w:eastAsia="Calibri" w:cs="Arial"/>
          <w:color w:val="000000"/>
          <w:lang w:val="pl-PL"/>
        </w:rPr>
        <w:t>koncoví</w:t>
      </w:r>
      <w:proofErr w:type="spellEnd"/>
      <w:r w:rsidRPr="005C6495">
        <w:rPr>
          <w:rFonts w:eastAsia="Calibri" w:cs="Arial"/>
          <w:color w:val="000000"/>
          <w:lang w:val="pl-PL"/>
        </w:rPr>
        <w:t xml:space="preserve"> </w:t>
      </w:r>
      <w:proofErr w:type="spellStart"/>
      <w:r w:rsidRPr="005C6495">
        <w:rPr>
          <w:rFonts w:eastAsia="Calibri" w:cs="Arial"/>
          <w:color w:val="000000"/>
          <w:lang w:val="pl-PL"/>
        </w:rPr>
        <w:t>uživatelé</w:t>
      </w:r>
      <w:proofErr w:type="spellEnd"/>
      <w:r w:rsidRPr="005C6495">
        <w:rPr>
          <w:rFonts w:eastAsia="Calibri" w:cs="Arial"/>
          <w:color w:val="000000"/>
          <w:lang w:val="pl-PL"/>
        </w:rPr>
        <w:t xml:space="preserve"> </w:t>
      </w:r>
      <w:proofErr w:type="spellStart"/>
      <w:r w:rsidRPr="005C6495">
        <w:rPr>
          <w:rFonts w:eastAsia="Calibri" w:cs="Arial"/>
          <w:color w:val="000000"/>
          <w:lang w:val="pl-PL"/>
        </w:rPr>
        <w:t>mohou</w:t>
      </w:r>
      <w:proofErr w:type="spellEnd"/>
      <w:r w:rsidRPr="005C6495">
        <w:rPr>
          <w:rFonts w:eastAsia="Calibri" w:cs="Arial"/>
          <w:color w:val="000000"/>
          <w:lang w:val="pl-PL"/>
        </w:rPr>
        <w:t xml:space="preserve"> </w:t>
      </w:r>
      <w:proofErr w:type="spellStart"/>
      <w:r w:rsidRPr="005C6495">
        <w:rPr>
          <w:rFonts w:eastAsia="Calibri" w:cs="Arial"/>
          <w:color w:val="000000"/>
          <w:lang w:val="pl-PL"/>
        </w:rPr>
        <w:t>přistupovat</w:t>
      </w:r>
      <w:proofErr w:type="spellEnd"/>
      <w:r w:rsidRPr="005C6495">
        <w:rPr>
          <w:rFonts w:eastAsia="Calibri" w:cs="Arial"/>
          <w:color w:val="000000"/>
          <w:lang w:val="pl-PL"/>
        </w:rPr>
        <w:t xml:space="preserve"> k </w:t>
      </w:r>
      <w:proofErr w:type="spellStart"/>
      <w:r w:rsidRPr="005C6495">
        <w:rPr>
          <w:rFonts w:eastAsia="Calibri" w:cs="Arial"/>
          <w:color w:val="000000"/>
          <w:lang w:val="pl-PL"/>
        </w:rPr>
        <w:t>datům</w:t>
      </w:r>
      <w:proofErr w:type="spellEnd"/>
      <w:r w:rsidRPr="005C6495">
        <w:rPr>
          <w:rFonts w:eastAsia="Calibri" w:cs="Arial"/>
          <w:color w:val="000000"/>
          <w:lang w:val="pl-PL"/>
        </w:rPr>
        <w:t xml:space="preserve"> </w:t>
      </w:r>
      <w:proofErr w:type="spellStart"/>
      <w:r w:rsidRPr="005C6495">
        <w:rPr>
          <w:rFonts w:eastAsia="Calibri" w:cs="Arial"/>
          <w:color w:val="000000"/>
          <w:lang w:val="pl-PL"/>
        </w:rPr>
        <w:t>zákazníka</w:t>
      </w:r>
      <w:proofErr w:type="spellEnd"/>
      <w:r w:rsidRPr="005C6495">
        <w:rPr>
          <w:rFonts w:eastAsia="Calibri" w:cs="Arial"/>
          <w:color w:val="000000"/>
          <w:lang w:val="pl-PL"/>
        </w:rPr>
        <w:t xml:space="preserve"> </w:t>
      </w:r>
      <w:proofErr w:type="spellStart"/>
      <w:r w:rsidRPr="005C6495">
        <w:rPr>
          <w:rFonts w:eastAsia="Calibri" w:cs="Arial"/>
          <w:color w:val="000000"/>
          <w:lang w:val="pl-PL"/>
        </w:rPr>
        <w:t>nebo</w:t>
      </w:r>
      <w:proofErr w:type="spellEnd"/>
      <w:r w:rsidRPr="005C6495">
        <w:rPr>
          <w:rFonts w:eastAsia="Calibri" w:cs="Arial"/>
          <w:color w:val="000000"/>
          <w:lang w:val="pl-PL"/>
        </w:rPr>
        <w:t xml:space="preserve"> je </w:t>
      </w:r>
      <w:proofErr w:type="spellStart"/>
      <w:r w:rsidRPr="005C6495">
        <w:rPr>
          <w:rFonts w:eastAsia="Calibri" w:cs="Arial"/>
          <w:color w:val="000000"/>
          <w:lang w:val="pl-PL"/>
        </w:rPr>
        <w:t>přesouvat</w:t>
      </w:r>
      <w:proofErr w:type="spellEnd"/>
      <w:r w:rsidRPr="005C6495">
        <w:rPr>
          <w:rFonts w:eastAsia="Calibri" w:cs="Arial"/>
          <w:color w:val="000000"/>
          <w:lang w:val="pl-PL"/>
        </w:rPr>
        <w:t>.</w:t>
      </w:r>
    </w:p>
    <w:p w14:paraId="16DD9C23" w14:textId="77777777" w:rsidR="006A194B" w:rsidRPr="005C6495" w:rsidRDefault="006A194B" w:rsidP="006A194B">
      <w:pPr>
        <w:pStyle w:val="Heading2"/>
        <w:rPr>
          <w:lang w:val="pl-PL"/>
        </w:rPr>
      </w:pPr>
      <w:bookmarkStart w:id="127" w:name="_Toc206678676"/>
      <w:proofErr w:type="spellStart"/>
      <w:r w:rsidRPr="005C6495">
        <w:rPr>
          <w:lang w:val="pl-PL"/>
        </w:rPr>
        <w:t>Uchovávání</w:t>
      </w:r>
      <w:proofErr w:type="spellEnd"/>
      <w:r w:rsidRPr="005C6495">
        <w:rPr>
          <w:lang w:val="pl-PL"/>
        </w:rPr>
        <w:t xml:space="preserve"> a </w:t>
      </w:r>
      <w:proofErr w:type="spellStart"/>
      <w:r w:rsidRPr="005C6495">
        <w:rPr>
          <w:lang w:val="pl-PL"/>
        </w:rPr>
        <w:t>odstraňování</w:t>
      </w:r>
      <w:proofErr w:type="spellEnd"/>
      <w:r w:rsidRPr="005C6495">
        <w:rPr>
          <w:lang w:val="pl-PL"/>
        </w:rPr>
        <w:t xml:space="preserve"> dat</w:t>
      </w:r>
      <w:bookmarkEnd w:id="121"/>
      <w:bookmarkEnd w:id="122"/>
      <w:bookmarkEnd w:id="123"/>
      <w:bookmarkEnd w:id="124"/>
      <w:bookmarkEnd w:id="125"/>
      <w:bookmarkEnd w:id="126"/>
      <w:bookmarkEnd w:id="127"/>
    </w:p>
    <w:p w14:paraId="34847637" w14:textId="77777777" w:rsidR="00F00589" w:rsidRPr="005C6495" w:rsidRDefault="00F00589" w:rsidP="00F00589">
      <w:pPr>
        <w:rPr>
          <w:lang w:val="pl-PL"/>
        </w:rPr>
      </w:pPr>
      <w:bookmarkStart w:id="128" w:name="_Toc507768557"/>
      <w:bookmarkStart w:id="129" w:name="_Toc8395017"/>
      <w:bookmarkStart w:id="130" w:name="_Toc6563806"/>
      <w:bookmarkStart w:id="131" w:name="_Toc21617024"/>
      <w:bookmarkStart w:id="132" w:name="_Toc26972859"/>
      <w:bookmarkStart w:id="133" w:name="_Toc155361652"/>
      <w:r w:rsidRPr="005C6495">
        <w:rPr>
          <w:lang w:val="pl-PL"/>
        </w:rPr>
        <w:t xml:space="preserve">Po </w:t>
      </w:r>
      <w:proofErr w:type="spellStart"/>
      <w:r w:rsidRPr="005C6495">
        <w:rPr>
          <w:lang w:val="pl-PL"/>
        </w:rPr>
        <w:t>celou</w:t>
      </w:r>
      <w:proofErr w:type="spellEnd"/>
      <w:r w:rsidRPr="005C6495">
        <w:rPr>
          <w:lang w:val="pl-PL"/>
        </w:rPr>
        <w:t xml:space="preserve"> </w:t>
      </w:r>
      <w:proofErr w:type="spellStart"/>
      <w:r w:rsidRPr="005C6495">
        <w:rPr>
          <w:lang w:val="pl-PL"/>
        </w:rPr>
        <w:t>dobu</w:t>
      </w:r>
      <w:proofErr w:type="spellEnd"/>
      <w:r w:rsidRPr="005C6495">
        <w:rPr>
          <w:lang w:val="pl-PL"/>
        </w:rPr>
        <w:t xml:space="preserve"> </w:t>
      </w:r>
      <w:proofErr w:type="spellStart"/>
      <w:r w:rsidRPr="005C6495">
        <w:rPr>
          <w:lang w:val="pl-PL"/>
        </w:rPr>
        <w:t>trvání</w:t>
      </w:r>
      <w:proofErr w:type="spellEnd"/>
      <w:r w:rsidRPr="005C6495">
        <w:rPr>
          <w:lang w:val="pl-PL"/>
        </w:rPr>
        <w:t xml:space="preserve"> </w:t>
      </w:r>
      <w:proofErr w:type="spellStart"/>
      <w:r w:rsidRPr="005C6495">
        <w:rPr>
          <w:lang w:val="pl-PL"/>
        </w:rPr>
        <w:t>odběru</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příslušné</w:t>
      </w:r>
      <w:proofErr w:type="spellEnd"/>
      <w:r w:rsidRPr="005C6495">
        <w:rPr>
          <w:lang w:val="pl-PL"/>
        </w:rPr>
        <w:t xml:space="preserve"> </w:t>
      </w:r>
      <w:proofErr w:type="spellStart"/>
      <w:r w:rsidRPr="005C6495">
        <w:rPr>
          <w:lang w:val="pl-PL"/>
        </w:rPr>
        <w:t>zakázky</w:t>
      </w:r>
      <w:proofErr w:type="spellEnd"/>
      <w:r w:rsidRPr="005C6495">
        <w:rPr>
          <w:lang w:val="pl-PL"/>
        </w:rPr>
        <w:t xml:space="preserve"> na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mít</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možnost</w:t>
      </w:r>
      <w:proofErr w:type="spellEnd"/>
      <w:r w:rsidRPr="005C6495">
        <w:rPr>
          <w:lang w:val="pl-PL"/>
        </w:rPr>
        <w:t xml:space="preserve"> </w:t>
      </w:r>
      <w:proofErr w:type="spellStart"/>
      <w:r w:rsidRPr="005C6495">
        <w:rPr>
          <w:lang w:val="pl-PL"/>
        </w:rPr>
        <w:t>přistupovat</w:t>
      </w:r>
      <w:proofErr w:type="spellEnd"/>
      <w:r w:rsidRPr="005C6495">
        <w:rPr>
          <w:lang w:val="pl-PL"/>
        </w:rPr>
        <w:t xml:space="preserve"> k </w:t>
      </w:r>
      <w:proofErr w:type="spellStart"/>
      <w:r w:rsidRPr="005C6495">
        <w:rPr>
          <w:lang w:val="pl-PL"/>
        </w:rPr>
        <w:t>zákaznickým</w:t>
      </w:r>
      <w:proofErr w:type="spellEnd"/>
      <w:r w:rsidRPr="005C6495">
        <w:rPr>
          <w:lang w:val="pl-PL"/>
        </w:rPr>
        <w:t xml:space="preserve"> </w:t>
      </w:r>
      <w:proofErr w:type="spellStart"/>
      <w:r w:rsidRPr="005C6495">
        <w:rPr>
          <w:lang w:val="pl-PL"/>
        </w:rPr>
        <w:t>datům</w:t>
      </w:r>
      <w:proofErr w:type="spellEnd"/>
      <w:r w:rsidRPr="005C6495">
        <w:rPr>
          <w:lang w:val="pl-PL"/>
        </w:rPr>
        <w:t xml:space="preserve"> </w:t>
      </w:r>
      <w:proofErr w:type="spellStart"/>
      <w:r w:rsidRPr="005C6495">
        <w:rPr>
          <w:lang w:val="pl-PL"/>
        </w:rPr>
        <w:t>uloženým</w:t>
      </w:r>
      <w:proofErr w:type="spellEnd"/>
      <w:r w:rsidRPr="005C6495">
        <w:rPr>
          <w:lang w:val="pl-PL"/>
        </w:rPr>
        <w:t xml:space="preserve"> v </w:t>
      </w:r>
      <w:proofErr w:type="spellStart"/>
      <w:r w:rsidRPr="005C6495">
        <w:rPr>
          <w:lang w:val="pl-PL"/>
        </w:rPr>
        <w:t>každé</w:t>
      </w:r>
      <w:proofErr w:type="spellEnd"/>
      <w:r w:rsidRPr="005C6495">
        <w:rPr>
          <w:lang w:val="pl-PL"/>
        </w:rPr>
        <w:t xml:space="preserve"> </w:t>
      </w:r>
      <w:proofErr w:type="spellStart"/>
      <w:r w:rsidRPr="005C6495">
        <w:rPr>
          <w:lang w:val="pl-PL"/>
        </w:rPr>
        <w:t>službě</w:t>
      </w:r>
      <w:proofErr w:type="spellEnd"/>
      <w:r w:rsidRPr="005C6495">
        <w:rPr>
          <w:lang w:val="pl-PL"/>
        </w:rPr>
        <w:t xml:space="preserve"> online a </w:t>
      </w:r>
      <w:proofErr w:type="spellStart"/>
      <w:r w:rsidRPr="005C6495">
        <w:rPr>
          <w:lang w:val="pl-PL"/>
        </w:rPr>
        <w:t>datům</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a </w:t>
      </w:r>
      <w:proofErr w:type="spellStart"/>
      <w:r w:rsidRPr="005C6495">
        <w:rPr>
          <w:lang w:val="pl-PL"/>
        </w:rPr>
        <w:t>extrahovat</w:t>
      </w:r>
      <w:proofErr w:type="spellEnd"/>
      <w:r w:rsidRPr="005C6495">
        <w:rPr>
          <w:lang w:val="pl-PL"/>
        </w:rPr>
        <w:t xml:space="preserve"> je </w:t>
      </w:r>
      <w:proofErr w:type="spellStart"/>
      <w:r w:rsidRPr="005C6495">
        <w:rPr>
          <w:lang w:val="pl-PL"/>
        </w:rPr>
        <w:t>či</w:t>
      </w:r>
      <w:proofErr w:type="spellEnd"/>
      <w:r w:rsidRPr="005C6495">
        <w:rPr>
          <w:lang w:val="pl-PL"/>
        </w:rPr>
        <w:t xml:space="preserve"> </w:t>
      </w:r>
      <w:proofErr w:type="spellStart"/>
      <w:r w:rsidRPr="005C6495">
        <w:rPr>
          <w:lang w:val="pl-PL"/>
        </w:rPr>
        <w:t>odstraňovat</w:t>
      </w:r>
      <w:proofErr w:type="spellEnd"/>
      <w:r w:rsidRPr="005C6495">
        <w:rPr>
          <w:lang w:val="pl-PL"/>
        </w:rPr>
        <w:t>.</w:t>
      </w:r>
    </w:p>
    <w:p w14:paraId="58B7EF4D" w14:textId="77777777" w:rsidR="00F00589" w:rsidRPr="005C6495" w:rsidRDefault="00F00589" w:rsidP="00F00589">
      <w:pPr>
        <w:rPr>
          <w:lang w:val="pl-PL"/>
        </w:rPr>
      </w:pPr>
      <w:r w:rsidRPr="005C6495">
        <w:rPr>
          <w:lang w:val="pl-PL"/>
        </w:rPr>
        <w:t>S </w:t>
      </w:r>
      <w:proofErr w:type="spellStart"/>
      <w:r w:rsidRPr="005C6495">
        <w:rPr>
          <w:lang w:val="pl-PL"/>
        </w:rPr>
        <w:t>výjimkou</w:t>
      </w:r>
      <w:proofErr w:type="spellEnd"/>
      <w:r w:rsidRPr="005C6495">
        <w:rPr>
          <w:lang w:val="pl-PL"/>
        </w:rPr>
        <w:t xml:space="preserve"> </w:t>
      </w:r>
      <w:proofErr w:type="spellStart"/>
      <w:r w:rsidRPr="005C6495">
        <w:rPr>
          <w:lang w:val="pl-PL"/>
        </w:rPr>
        <w:t>bezplatných</w:t>
      </w:r>
      <w:proofErr w:type="spellEnd"/>
      <w:r w:rsidRPr="005C6495">
        <w:rPr>
          <w:lang w:val="pl-PL"/>
        </w:rPr>
        <w:t xml:space="preserve"> </w:t>
      </w:r>
      <w:proofErr w:type="spellStart"/>
      <w:r w:rsidRPr="005C6495">
        <w:rPr>
          <w:lang w:val="pl-PL"/>
        </w:rPr>
        <w:t>zkušebních</w:t>
      </w:r>
      <w:proofErr w:type="spellEnd"/>
      <w:r w:rsidRPr="005C6495">
        <w:rPr>
          <w:lang w:val="pl-PL"/>
        </w:rPr>
        <w:t xml:space="preserve"> </w:t>
      </w:r>
      <w:proofErr w:type="spellStart"/>
      <w:r w:rsidRPr="005C6495">
        <w:rPr>
          <w:lang w:val="pl-PL"/>
        </w:rPr>
        <w:t>verzí</w:t>
      </w:r>
      <w:proofErr w:type="spellEnd"/>
      <w:r w:rsidRPr="005C6495">
        <w:rPr>
          <w:lang w:val="pl-PL"/>
        </w:rPr>
        <w:t xml:space="preserve"> a </w:t>
      </w:r>
      <w:proofErr w:type="spellStart"/>
      <w:r w:rsidRPr="005C6495">
        <w:rPr>
          <w:lang w:val="pl-PL"/>
        </w:rPr>
        <w:t>služeb</w:t>
      </w:r>
      <w:proofErr w:type="spellEnd"/>
      <w:r w:rsidRPr="005C6495">
        <w:rPr>
          <w:lang w:val="pl-PL"/>
        </w:rPr>
        <w:t xml:space="preserve"> </w:t>
      </w:r>
      <w:proofErr w:type="spellStart"/>
      <w:r w:rsidRPr="005C6495">
        <w:rPr>
          <w:lang w:val="pl-PL"/>
        </w:rPr>
        <w:t>sítě</w:t>
      </w:r>
      <w:proofErr w:type="spellEnd"/>
      <w:r w:rsidRPr="005C6495">
        <w:rPr>
          <w:lang w:val="pl-PL"/>
        </w:rPr>
        <w:t xml:space="preserve"> LinkedIn </w:t>
      </w:r>
      <w:proofErr w:type="spellStart"/>
      <w:r w:rsidRPr="005C6495">
        <w:rPr>
          <w:lang w:val="pl-PL"/>
        </w:rPr>
        <w:t>společnost</w:t>
      </w:r>
      <w:proofErr w:type="spellEnd"/>
      <w:r w:rsidRPr="005C6495">
        <w:rPr>
          <w:lang w:val="pl-PL"/>
        </w:rPr>
        <w:t xml:space="preserve"> Microsoft </w:t>
      </w:r>
      <w:proofErr w:type="spellStart"/>
      <w:r w:rsidRPr="005C6495">
        <w:rPr>
          <w:lang w:val="pl-PL"/>
        </w:rPr>
        <w:t>uchová</w:t>
      </w:r>
      <w:proofErr w:type="spellEnd"/>
      <w:r w:rsidRPr="005C6495">
        <w:rPr>
          <w:lang w:val="pl-PL"/>
        </w:rPr>
        <w:t xml:space="preserve"> </w:t>
      </w:r>
      <w:proofErr w:type="spellStart"/>
      <w:r w:rsidRPr="005C6495">
        <w:rPr>
          <w:lang w:val="pl-PL"/>
        </w:rPr>
        <w:t>všechna</w:t>
      </w:r>
      <w:proofErr w:type="spellEnd"/>
      <w:r w:rsidRPr="005C6495">
        <w:rPr>
          <w:lang w:val="pl-PL"/>
        </w:rPr>
        <w:t xml:space="preserve"> </w:t>
      </w:r>
      <w:proofErr w:type="spellStart"/>
      <w:r w:rsidRPr="005C6495">
        <w:rPr>
          <w:lang w:val="pl-PL"/>
        </w:rPr>
        <w:t>zákaznická</w:t>
      </w:r>
      <w:proofErr w:type="spellEnd"/>
      <w:r w:rsidRPr="005C6495">
        <w:rPr>
          <w:lang w:val="pl-PL"/>
        </w:rPr>
        <w:t xml:space="preserve"> data, </w:t>
      </w:r>
      <w:proofErr w:type="spellStart"/>
      <w:r w:rsidRPr="005C6495">
        <w:rPr>
          <w:lang w:val="pl-PL"/>
        </w:rPr>
        <w:t>která</w:t>
      </w:r>
      <w:proofErr w:type="spellEnd"/>
      <w:r w:rsidRPr="005C6495">
        <w:rPr>
          <w:lang w:val="pl-PL"/>
        </w:rPr>
        <w:t xml:space="preserve"> </w:t>
      </w:r>
      <w:proofErr w:type="spellStart"/>
      <w:r w:rsidRPr="005C6495">
        <w:rPr>
          <w:lang w:val="pl-PL"/>
        </w:rPr>
        <w:t>zůstávají</w:t>
      </w:r>
      <w:proofErr w:type="spellEnd"/>
      <w:r w:rsidRPr="005C6495">
        <w:rPr>
          <w:lang w:val="pl-PL"/>
        </w:rPr>
        <w:t xml:space="preserve"> </w:t>
      </w:r>
      <w:proofErr w:type="spellStart"/>
      <w:r w:rsidRPr="005C6495">
        <w:rPr>
          <w:lang w:val="pl-PL"/>
        </w:rPr>
        <w:t>uložena</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službě</w:t>
      </w:r>
      <w:proofErr w:type="spellEnd"/>
      <w:r w:rsidRPr="005C6495">
        <w:rPr>
          <w:lang w:val="pl-PL"/>
        </w:rPr>
        <w:t xml:space="preserve"> online, s </w:t>
      </w:r>
      <w:proofErr w:type="spellStart"/>
      <w:r w:rsidRPr="005C6495">
        <w:rPr>
          <w:lang w:val="pl-PL"/>
        </w:rPr>
        <w:t>omezenou</w:t>
      </w:r>
      <w:proofErr w:type="spellEnd"/>
      <w:r w:rsidRPr="005C6495">
        <w:rPr>
          <w:lang w:val="pl-PL"/>
        </w:rPr>
        <w:t xml:space="preserve"> </w:t>
      </w:r>
      <w:proofErr w:type="spellStart"/>
      <w:r w:rsidRPr="005C6495">
        <w:rPr>
          <w:lang w:val="pl-PL"/>
        </w:rPr>
        <w:t>funkčností</w:t>
      </w:r>
      <w:proofErr w:type="spellEnd"/>
      <w:r w:rsidRPr="005C6495">
        <w:rPr>
          <w:lang w:val="pl-PL"/>
        </w:rPr>
        <w:t xml:space="preserve"> po </w:t>
      </w:r>
      <w:proofErr w:type="spellStart"/>
      <w:r w:rsidRPr="005C6495">
        <w:rPr>
          <w:lang w:val="pl-PL"/>
        </w:rPr>
        <w:t>dobu</w:t>
      </w:r>
      <w:proofErr w:type="spellEnd"/>
      <w:r w:rsidRPr="005C6495">
        <w:rPr>
          <w:lang w:val="pl-PL"/>
        </w:rPr>
        <w:t xml:space="preserve"> </w:t>
      </w:r>
      <w:proofErr w:type="spellStart"/>
      <w:r w:rsidRPr="005C6495">
        <w:rPr>
          <w:lang w:val="pl-PL"/>
        </w:rPr>
        <w:t>nejméně</w:t>
      </w:r>
      <w:proofErr w:type="spellEnd"/>
      <w:r w:rsidRPr="005C6495">
        <w:rPr>
          <w:lang w:val="pl-PL"/>
        </w:rPr>
        <w:t xml:space="preserve"> 90 </w:t>
      </w:r>
      <w:proofErr w:type="spellStart"/>
      <w:r w:rsidRPr="005C6495">
        <w:rPr>
          <w:lang w:val="pl-PL"/>
        </w:rPr>
        <w:t>dnů</w:t>
      </w:r>
      <w:proofErr w:type="spellEnd"/>
      <w:r w:rsidRPr="005C6495">
        <w:rPr>
          <w:lang w:val="pl-PL"/>
        </w:rPr>
        <w:t xml:space="preserve"> od </w:t>
      </w:r>
      <w:proofErr w:type="spellStart"/>
      <w:r w:rsidRPr="005C6495">
        <w:rPr>
          <w:lang w:val="pl-PL"/>
        </w:rPr>
        <w:t>uplynutí</w:t>
      </w:r>
      <w:proofErr w:type="spellEnd"/>
      <w:r w:rsidRPr="005C6495">
        <w:rPr>
          <w:lang w:val="pl-PL"/>
        </w:rPr>
        <w:t xml:space="preserve"> doby </w:t>
      </w:r>
      <w:proofErr w:type="spellStart"/>
      <w:r w:rsidRPr="005C6495">
        <w:rPr>
          <w:lang w:val="pl-PL"/>
        </w:rPr>
        <w:t>účinnosti</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vypovězení</w:t>
      </w:r>
      <w:proofErr w:type="spellEnd"/>
      <w:r w:rsidRPr="005C6495">
        <w:rPr>
          <w:lang w:val="pl-PL"/>
        </w:rPr>
        <w:t xml:space="preserve"> </w:t>
      </w:r>
      <w:proofErr w:type="spellStart"/>
      <w:r w:rsidRPr="005C6495">
        <w:rPr>
          <w:lang w:val="pl-PL"/>
        </w:rPr>
        <w:t>platnosti</w:t>
      </w:r>
      <w:proofErr w:type="spellEnd"/>
      <w:r w:rsidRPr="005C6495">
        <w:rPr>
          <w:lang w:val="pl-PL"/>
        </w:rPr>
        <w:t xml:space="preserve"> </w:t>
      </w:r>
      <w:proofErr w:type="spellStart"/>
      <w:r w:rsidRPr="005C6495">
        <w:rPr>
          <w:lang w:val="pl-PL"/>
        </w:rPr>
        <w:t>předplatného</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aby si </w:t>
      </w:r>
      <w:proofErr w:type="spellStart"/>
      <w:r w:rsidRPr="005C6495">
        <w:rPr>
          <w:lang w:val="pl-PL"/>
        </w:rPr>
        <w:t>zákazník</w:t>
      </w:r>
      <w:proofErr w:type="spellEnd"/>
      <w:r w:rsidRPr="005C6495">
        <w:rPr>
          <w:lang w:val="pl-PL"/>
        </w:rPr>
        <w:t xml:space="preserve"> tato data </w:t>
      </w:r>
      <w:proofErr w:type="spellStart"/>
      <w:r w:rsidRPr="005C6495">
        <w:rPr>
          <w:lang w:val="pl-PL"/>
        </w:rPr>
        <w:t>mohl</w:t>
      </w:r>
      <w:proofErr w:type="spellEnd"/>
      <w:r w:rsidRPr="005C6495">
        <w:rPr>
          <w:lang w:val="pl-PL"/>
        </w:rPr>
        <w:t xml:space="preserve"> </w:t>
      </w:r>
      <w:proofErr w:type="spellStart"/>
      <w:r w:rsidRPr="005C6495">
        <w:rPr>
          <w:lang w:val="pl-PL"/>
        </w:rPr>
        <w:t>vyzvednout</w:t>
      </w:r>
      <w:proofErr w:type="spellEnd"/>
      <w:r w:rsidRPr="005C6495">
        <w:rPr>
          <w:lang w:val="pl-PL"/>
        </w:rPr>
        <w:t xml:space="preserve">. Po </w:t>
      </w:r>
      <w:proofErr w:type="spellStart"/>
      <w:r w:rsidRPr="005C6495">
        <w:rPr>
          <w:lang w:val="pl-PL"/>
        </w:rPr>
        <w:t>uplynutí</w:t>
      </w:r>
      <w:proofErr w:type="spellEnd"/>
      <w:r w:rsidRPr="005C6495">
        <w:rPr>
          <w:lang w:val="pl-PL"/>
        </w:rPr>
        <w:t xml:space="preserve"> 90denní doby </w:t>
      </w:r>
      <w:proofErr w:type="spellStart"/>
      <w:r w:rsidRPr="005C6495">
        <w:rPr>
          <w:lang w:val="pl-PL"/>
        </w:rPr>
        <w:t>uchování</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deaktivuje</w:t>
      </w:r>
      <w:proofErr w:type="spellEnd"/>
      <w:r w:rsidRPr="005C6495">
        <w:rPr>
          <w:lang w:val="pl-PL"/>
        </w:rPr>
        <w:t xml:space="preserve"> </w:t>
      </w:r>
      <w:proofErr w:type="spellStart"/>
      <w:r w:rsidRPr="005C6495">
        <w:rPr>
          <w:lang w:val="pl-PL"/>
        </w:rPr>
        <w:t>účet</w:t>
      </w:r>
      <w:proofErr w:type="spellEnd"/>
      <w:r w:rsidRPr="005C6495">
        <w:rPr>
          <w:lang w:val="pl-PL"/>
        </w:rPr>
        <w:t xml:space="preserve"> </w:t>
      </w:r>
      <w:proofErr w:type="spellStart"/>
      <w:r w:rsidRPr="005C6495">
        <w:rPr>
          <w:lang w:val="pl-PL"/>
        </w:rPr>
        <w:lastRenderedPageBreak/>
        <w:t>zákazníka</w:t>
      </w:r>
      <w:proofErr w:type="spellEnd"/>
      <w:r w:rsidRPr="005C6495">
        <w:rPr>
          <w:lang w:val="pl-PL"/>
        </w:rPr>
        <w:t xml:space="preserve"> a </w:t>
      </w:r>
      <w:proofErr w:type="spellStart"/>
      <w:r w:rsidRPr="005C6495">
        <w:rPr>
          <w:lang w:val="pl-PL"/>
        </w:rPr>
        <w:t>odstraní</w:t>
      </w:r>
      <w:proofErr w:type="spellEnd"/>
      <w:r w:rsidRPr="005C6495">
        <w:rPr>
          <w:lang w:val="pl-PL"/>
        </w:rPr>
        <w:t xml:space="preserve"> </w:t>
      </w:r>
      <w:proofErr w:type="spellStart"/>
      <w:r w:rsidRPr="005C6495">
        <w:rPr>
          <w:lang w:val="pl-PL"/>
        </w:rPr>
        <w:t>zákaznická</w:t>
      </w:r>
      <w:proofErr w:type="spellEnd"/>
      <w:r w:rsidRPr="005C6495">
        <w:rPr>
          <w:lang w:val="pl-PL"/>
        </w:rPr>
        <w:t xml:space="preserve"> data a </w:t>
      </w:r>
      <w:proofErr w:type="spellStart"/>
      <w:r w:rsidRPr="005C6495">
        <w:rPr>
          <w:lang w:val="pl-PL"/>
        </w:rPr>
        <w:t>osobní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uložené</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službách</w:t>
      </w:r>
      <w:proofErr w:type="spellEnd"/>
      <w:r w:rsidRPr="005C6495">
        <w:rPr>
          <w:lang w:val="pl-PL"/>
        </w:rPr>
        <w:t xml:space="preserve"> online v </w:t>
      </w:r>
      <w:proofErr w:type="spellStart"/>
      <w:r w:rsidRPr="005C6495">
        <w:rPr>
          <w:lang w:val="pl-PL"/>
        </w:rPr>
        <w:t>období</w:t>
      </w:r>
      <w:proofErr w:type="spellEnd"/>
      <w:r w:rsidRPr="005C6495">
        <w:rPr>
          <w:lang w:val="pl-PL"/>
        </w:rPr>
        <w:t xml:space="preserve"> </w:t>
      </w:r>
      <w:proofErr w:type="spellStart"/>
      <w:r w:rsidRPr="005C6495">
        <w:rPr>
          <w:lang w:val="pl-PL"/>
        </w:rPr>
        <w:t>dalších</w:t>
      </w:r>
      <w:proofErr w:type="spellEnd"/>
      <w:r w:rsidRPr="005C6495">
        <w:rPr>
          <w:lang w:val="pl-PL"/>
        </w:rPr>
        <w:t xml:space="preserve"> 90 </w:t>
      </w:r>
      <w:proofErr w:type="spellStart"/>
      <w:r w:rsidRPr="005C6495">
        <w:rPr>
          <w:lang w:val="pl-PL"/>
        </w:rPr>
        <w:t>dnů</w:t>
      </w:r>
      <w:proofErr w:type="spellEnd"/>
      <w:r w:rsidRPr="005C6495">
        <w:rPr>
          <w:lang w:val="pl-PL"/>
        </w:rPr>
        <w:t xml:space="preserve">, </w:t>
      </w:r>
      <w:proofErr w:type="spellStart"/>
      <w:r w:rsidRPr="005C6495">
        <w:rPr>
          <w:lang w:val="pl-PL"/>
        </w:rPr>
        <w:t>není</w:t>
      </w:r>
      <w:proofErr w:type="spellEnd"/>
      <w:r w:rsidRPr="005C6495">
        <w:rPr>
          <w:lang w:val="pl-PL"/>
        </w:rPr>
        <w:t xml:space="preserve">-li </w:t>
      </w:r>
      <w:proofErr w:type="spellStart"/>
      <w:r w:rsidRPr="005C6495">
        <w:rPr>
          <w:lang w:val="pl-PL"/>
        </w:rPr>
        <w:t>uchování</w:t>
      </w:r>
      <w:proofErr w:type="spellEnd"/>
      <w:r w:rsidRPr="005C6495">
        <w:rPr>
          <w:lang w:val="pl-PL"/>
        </w:rPr>
        <w:t xml:space="preserve"> </w:t>
      </w:r>
      <w:proofErr w:type="spellStart"/>
      <w:r w:rsidRPr="005C6495">
        <w:rPr>
          <w:lang w:val="pl-PL"/>
        </w:rPr>
        <w:t>těchto</w:t>
      </w:r>
      <w:proofErr w:type="spellEnd"/>
      <w:r w:rsidRPr="005C6495">
        <w:rPr>
          <w:lang w:val="pl-PL"/>
        </w:rPr>
        <w:t xml:space="preserve"> dat </w:t>
      </w:r>
      <w:proofErr w:type="spellStart"/>
      <w:r w:rsidRPr="005C6495">
        <w:rPr>
          <w:lang w:val="pl-PL"/>
        </w:rPr>
        <w:t>autorizováno</w:t>
      </w:r>
      <w:proofErr w:type="spellEnd"/>
      <w:r w:rsidRPr="005C6495">
        <w:rPr>
          <w:lang w:val="pl-PL"/>
        </w:rPr>
        <w:t xml:space="preserve"> </w:t>
      </w:r>
      <w:proofErr w:type="spellStart"/>
      <w:r w:rsidRPr="005C6495">
        <w:rPr>
          <w:lang w:val="pl-PL"/>
        </w:rPr>
        <w:t>tímto</w:t>
      </w:r>
      <w:proofErr w:type="spellEnd"/>
      <w:r w:rsidRPr="005C6495">
        <w:rPr>
          <w:lang w:val="pl-PL"/>
        </w:rPr>
        <w:t xml:space="preserve"> </w:t>
      </w:r>
      <w:proofErr w:type="spellStart"/>
      <w:r w:rsidRPr="005C6495">
        <w:rPr>
          <w:lang w:val="pl-PL"/>
        </w:rPr>
        <w:t>dodatkem</w:t>
      </w:r>
      <w:proofErr w:type="spellEnd"/>
      <w:r w:rsidRPr="005C6495">
        <w:rPr>
          <w:lang w:val="pl-PL"/>
        </w:rPr>
        <w:t xml:space="preserve"> DPA.</w:t>
      </w:r>
    </w:p>
    <w:p w14:paraId="23643637" w14:textId="77777777" w:rsidR="00F00589" w:rsidRPr="005C6495" w:rsidRDefault="00F00589" w:rsidP="00F00589">
      <w:pPr>
        <w:rPr>
          <w:lang w:val="pl-PL"/>
        </w:rPr>
      </w:pPr>
      <w:r w:rsidRPr="005C6495">
        <w:rPr>
          <w:lang w:val="pl-PL"/>
        </w:rPr>
        <w:t>V </w:t>
      </w:r>
      <w:proofErr w:type="spellStart"/>
      <w:r w:rsidRPr="005C6495">
        <w:rPr>
          <w:lang w:val="pl-PL"/>
        </w:rPr>
        <w:t>případě</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v </w:t>
      </w:r>
      <w:proofErr w:type="spellStart"/>
      <w:r w:rsidRPr="005C6495">
        <w:rPr>
          <w:lang w:val="pl-PL"/>
        </w:rPr>
        <w:t>souvislosti</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softwarem</w:t>
      </w:r>
      <w:proofErr w:type="spellEnd"/>
      <w:r w:rsidRPr="005C6495">
        <w:rPr>
          <w:lang w:val="pl-PL"/>
        </w:rPr>
        <w:t xml:space="preserve"> a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odstraní</w:t>
      </w:r>
      <w:proofErr w:type="spellEnd"/>
      <w:r w:rsidRPr="005C6495">
        <w:rPr>
          <w:lang w:val="pl-PL"/>
        </w:rPr>
        <w:t xml:space="preserve"> </w:t>
      </w:r>
      <w:proofErr w:type="spellStart"/>
      <w:r w:rsidRPr="005C6495">
        <w:rPr>
          <w:lang w:val="pl-PL"/>
        </w:rPr>
        <w:t>všechny</w:t>
      </w:r>
      <w:proofErr w:type="spellEnd"/>
      <w:r w:rsidRPr="005C6495">
        <w:rPr>
          <w:lang w:val="pl-PL"/>
        </w:rPr>
        <w:t xml:space="preserve"> kopie po </w:t>
      </w:r>
      <w:proofErr w:type="spellStart"/>
      <w:r w:rsidRPr="005C6495">
        <w:rPr>
          <w:lang w:val="pl-PL"/>
        </w:rPr>
        <w:t>splnění</w:t>
      </w:r>
      <w:proofErr w:type="spellEnd"/>
      <w:r w:rsidRPr="005C6495">
        <w:rPr>
          <w:lang w:val="pl-PL"/>
        </w:rPr>
        <w:t xml:space="preserve"> </w:t>
      </w:r>
      <w:proofErr w:type="spellStart"/>
      <w:r w:rsidRPr="005C6495">
        <w:rPr>
          <w:lang w:val="pl-PL"/>
        </w:rPr>
        <w:t>obchodních</w:t>
      </w:r>
      <w:proofErr w:type="spellEnd"/>
      <w:r w:rsidRPr="005C6495">
        <w:rPr>
          <w:lang w:val="pl-PL"/>
        </w:rPr>
        <w:t xml:space="preserve"> </w:t>
      </w:r>
      <w:proofErr w:type="spellStart"/>
      <w:r w:rsidRPr="005C6495">
        <w:rPr>
          <w:lang w:val="pl-PL"/>
        </w:rPr>
        <w:t>účelů</w:t>
      </w:r>
      <w:proofErr w:type="spellEnd"/>
      <w:r w:rsidRPr="005C6495">
        <w:rPr>
          <w:lang w:val="pl-PL"/>
        </w:rPr>
        <w:t xml:space="preserve">, pro </w:t>
      </w:r>
      <w:proofErr w:type="spellStart"/>
      <w:r w:rsidRPr="005C6495">
        <w:rPr>
          <w:lang w:val="pl-PL"/>
        </w:rPr>
        <w:t>které</w:t>
      </w:r>
      <w:proofErr w:type="spellEnd"/>
      <w:r w:rsidRPr="005C6495">
        <w:rPr>
          <w:lang w:val="pl-PL"/>
        </w:rPr>
        <w:t xml:space="preserve"> </w:t>
      </w:r>
      <w:proofErr w:type="spellStart"/>
      <w:r w:rsidRPr="005C6495">
        <w:rPr>
          <w:lang w:val="pl-PL"/>
        </w:rPr>
        <w:t>byla</w:t>
      </w:r>
      <w:proofErr w:type="spellEnd"/>
      <w:r w:rsidRPr="005C6495">
        <w:rPr>
          <w:lang w:val="pl-PL"/>
        </w:rPr>
        <w:t xml:space="preserve"> data </w:t>
      </w:r>
      <w:proofErr w:type="spellStart"/>
      <w:r w:rsidRPr="005C6495">
        <w:rPr>
          <w:lang w:val="pl-PL"/>
        </w:rPr>
        <w:t>shromážděna</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předána</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dříve</w:t>
      </w:r>
      <w:proofErr w:type="spellEnd"/>
      <w:r w:rsidRPr="005C6495">
        <w:rPr>
          <w:lang w:val="pl-PL"/>
        </w:rPr>
        <w:t xml:space="preserve"> na </w:t>
      </w:r>
      <w:proofErr w:type="spellStart"/>
      <w:r w:rsidRPr="005C6495">
        <w:rPr>
          <w:lang w:val="pl-PL"/>
        </w:rPr>
        <w:t>žádost</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pokud</w:t>
      </w:r>
      <w:proofErr w:type="spellEnd"/>
      <w:r w:rsidRPr="005C6495">
        <w:rPr>
          <w:lang w:val="pl-PL"/>
        </w:rPr>
        <w:t xml:space="preserve"> </w:t>
      </w:r>
      <w:proofErr w:type="spellStart"/>
      <w:r w:rsidRPr="005C6495">
        <w:rPr>
          <w:lang w:val="pl-PL"/>
        </w:rPr>
        <w:t>není</w:t>
      </w:r>
      <w:proofErr w:type="spellEnd"/>
      <w:r w:rsidRPr="005C6495">
        <w:rPr>
          <w:lang w:val="pl-PL"/>
        </w:rPr>
        <w:t xml:space="preserve"> podle </w:t>
      </w:r>
      <w:proofErr w:type="spellStart"/>
      <w:r w:rsidRPr="005C6495">
        <w:rPr>
          <w:lang w:val="pl-PL"/>
        </w:rPr>
        <w:t>tohoto</w:t>
      </w:r>
      <w:proofErr w:type="spellEnd"/>
      <w:r w:rsidRPr="005C6495">
        <w:rPr>
          <w:lang w:val="pl-PL"/>
        </w:rPr>
        <w:t xml:space="preserve"> dodatku DPA </w:t>
      </w:r>
      <w:proofErr w:type="spellStart"/>
      <w:r w:rsidRPr="005C6495">
        <w:rPr>
          <w:lang w:val="pl-PL"/>
        </w:rPr>
        <w:t>oprávněna</w:t>
      </w:r>
      <w:proofErr w:type="spellEnd"/>
      <w:r w:rsidRPr="005C6495">
        <w:rPr>
          <w:lang w:val="pl-PL"/>
        </w:rPr>
        <w:t xml:space="preserve"> tato data </w:t>
      </w:r>
      <w:proofErr w:type="spellStart"/>
      <w:r w:rsidRPr="005C6495">
        <w:rPr>
          <w:lang w:val="pl-PL"/>
        </w:rPr>
        <w:t>uchovávat</w:t>
      </w:r>
      <w:proofErr w:type="spellEnd"/>
      <w:r w:rsidRPr="005C6495">
        <w:rPr>
          <w:lang w:val="pl-PL"/>
        </w:rPr>
        <w:t>.</w:t>
      </w:r>
    </w:p>
    <w:p w14:paraId="56809C45" w14:textId="77777777" w:rsidR="00F00589" w:rsidRPr="005C6495" w:rsidRDefault="00F00589" w:rsidP="00F00589">
      <w:pPr>
        <w:rPr>
          <w:lang w:val="pl-PL"/>
        </w:rPr>
      </w:pPr>
      <w:r w:rsidRPr="005C6495">
        <w:rPr>
          <w:lang w:val="pl-PL"/>
        </w:rPr>
        <w:t xml:space="preserve">Online </w:t>
      </w:r>
      <w:proofErr w:type="spellStart"/>
      <w:r w:rsidRPr="005C6495">
        <w:rPr>
          <w:lang w:val="pl-PL"/>
        </w:rPr>
        <w:t>služba</w:t>
      </w:r>
      <w:proofErr w:type="spellEnd"/>
      <w:r w:rsidRPr="005C6495">
        <w:rPr>
          <w:lang w:val="pl-PL"/>
        </w:rPr>
        <w:t xml:space="preserve"> </w:t>
      </w:r>
      <w:proofErr w:type="spellStart"/>
      <w:r w:rsidRPr="005C6495">
        <w:rPr>
          <w:lang w:val="pl-PL"/>
        </w:rPr>
        <w:t>nemusí</w:t>
      </w:r>
      <w:proofErr w:type="spellEnd"/>
      <w:r w:rsidRPr="005C6495">
        <w:rPr>
          <w:lang w:val="pl-PL"/>
        </w:rPr>
        <w:t xml:space="preserve"> </w:t>
      </w:r>
      <w:proofErr w:type="spellStart"/>
      <w:r w:rsidRPr="005C6495">
        <w:rPr>
          <w:lang w:val="pl-PL"/>
        </w:rPr>
        <w:t>podporovat</w:t>
      </w:r>
      <w:proofErr w:type="spellEnd"/>
      <w:r w:rsidRPr="005C6495">
        <w:rPr>
          <w:lang w:val="pl-PL"/>
        </w:rPr>
        <w:t xml:space="preserve"> </w:t>
      </w:r>
      <w:proofErr w:type="spellStart"/>
      <w:r w:rsidRPr="005C6495">
        <w:rPr>
          <w:lang w:val="pl-PL"/>
        </w:rPr>
        <w:t>uchování</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získávání</w:t>
      </w:r>
      <w:proofErr w:type="spellEnd"/>
      <w:r w:rsidRPr="005C6495">
        <w:rPr>
          <w:lang w:val="pl-PL"/>
        </w:rPr>
        <w:t xml:space="preserve"> </w:t>
      </w:r>
      <w:proofErr w:type="spellStart"/>
      <w:r w:rsidRPr="005C6495">
        <w:rPr>
          <w:lang w:val="pl-PL"/>
        </w:rPr>
        <w:t>softwaru</w:t>
      </w:r>
      <w:proofErr w:type="spellEnd"/>
      <w:r w:rsidRPr="005C6495">
        <w:rPr>
          <w:lang w:val="pl-PL"/>
        </w:rPr>
        <w:t xml:space="preserve">, </w:t>
      </w:r>
      <w:proofErr w:type="spellStart"/>
      <w:r w:rsidRPr="005C6495">
        <w:rPr>
          <w:lang w:val="pl-PL"/>
        </w:rPr>
        <w:t>který</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poskytl</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nemá</w:t>
      </w:r>
      <w:proofErr w:type="spellEnd"/>
      <w:r w:rsidRPr="005C6495">
        <w:rPr>
          <w:lang w:val="pl-PL"/>
        </w:rPr>
        <w:t xml:space="preserve"> </w:t>
      </w:r>
      <w:proofErr w:type="spellStart"/>
      <w:r w:rsidRPr="005C6495">
        <w:rPr>
          <w:lang w:val="pl-PL"/>
        </w:rPr>
        <w:t>žádnou</w:t>
      </w:r>
      <w:proofErr w:type="spellEnd"/>
      <w:r w:rsidRPr="005C6495">
        <w:rPr>
          <w:lang w:val="pl-PL"/>
        </w:rPr>
        <w:t xml:space="preserve"> </w:t>
      </w:r>
      <w:proofErr w:type="spellStart"/>
      <w:r w:rsidRPr="005C6495">
        <w:rPr>
          <w:lang w:val="pl-PL"/>
        </w:rPr>
        <w:t>odpovědnost</w:t>
      </w:r>
      <w:proofErr w:type="spellEnd"/>
      <w:r w:rsidRPr="005C6495">
        <w:rPr>
          <w:lang w:val="pl-PL"/>
        </w:rPr>
        <w:t xml:space="preserve"> za </w:t>
      </w:r>
      <w:proofErr w:type="spellStart"/>
      <w:r w:rsidRPr="005C6495">
        <w:rPr>
          <w:lang w:val="pl-PL"/>
        </w:rPr>
        <w:t>odstranění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podle </w:t>
      </w:r>
      <w:proofErr w:type="spellStart"/>
      <w:r w:rsidRPr="005C6495">
        <w:rPr>
          <w:lang w:val="pl-PL"/>
        </w:rPr>
        <w:t>tohoto</w:t>
      </w:r>
      <w:proofErr w:type="spellEnd"/>
      <w:r w:rsidRPr="005C6495">
        <w:rPr>
          <w:lang w:val="pl-PL"/>
        </w:rPr>
        <w:t xml:space="preserve"> </w:t>
      </w:r>
      <w:proofErr w:type="spellStart"/>
      <w:r w:rsidRPr="005C6495">
        <w:rPr>
          <w:lang w:val="pl-PL"/>
        </w:rPr>
        <w:t>oddílu</w:t>
      </w:r>
      <w:proofErr w:type="spellEnd"/>
      <w:r w:rsidRPr="005C6495">
        <w:rPr>
          <w:lang w:val="pl-PL"/>
        </w:rPr>
        <w:t>.</w:t>
      </w:r>
    </w:p>
    <w:p w14:paraId="0FEFA448" w14:textId="77777777" w:rsidR="00497904" w:rsidRPr="005C6495" w:rsidRDefault="00497904" w:rsidP="00497904">
      <w:pPr>
        <w:spacing w:before="240" w:after="120" w:line="240" w:lineRule="auto"/>
        <w:rPr>
          <w:rFonts w:ascii="Segoe Sans Display Semibold" w:eastAsiaTheme="majorEastAsia" w:hAnsi="Segoe Sans Display Semibold" w:cstheme="majorBidi"/>
          <w:color w:val="225B62"/>
          <w:sz w:val="36"/>
          <w:szCs w:val="32"/>
          <w:lang w:val="pl-PL"/>
        </w:rPr>
      </w:pPr>
      <w:proofErr w:type="spellStart"/>
      <w:r w:rsidRPr="005C6495">
        <w:rPr>
          <w:rFonts w:ascii="Segoe Sans Display Semibold" w:eastAsiaTheme="majorEastAsia" w:hAnsi="Segoe Sans Display Semibold" w:cstheme="majorBidi"/>
          <w:color w:val="225B62"/>
          <w:sz w:val="36"/>
          <w:szCs w:val="32"/>
          <w:lang w:val="pl-PL"/>
        </w:rPr>
        <w:t>Evropské</w:t>
      </w:r>
      <w:proofErr w:type="spellEnd"/>
      <w:r w:rsidRPr="005C6495">
        <w:rPr>
          <w:rFonts w:ascii="Segoe Sans Display Semibold" w:eastAsiaTheme="majorEastAsia" w:hAnsi="Segoe Sans Display Semibold" w:cstheme="majorBidi"/>
          <w:color w:val="225B62"/>
          <w:sz w:val="36"/>
          <w:szCs w:val="32"/>
          <w:lang w:val="pl-PL"/>
        </w:rPr>
        <w:t xml:space="preserve"> </w:t>
      </w:r>
      <w:proofErr w:type="spellStart"/>
      <w:r w:rsidRPr="005C6495">
        <w:rPr>
          <w:rFonts w:ascii="Segoe Sans Display Semibold" w:eastAsiaTheme="majorEastAsia" w:hAnsi="Segoe Sans Display Semibold" w:cstheme="majorBidi"/>
          <w:color w:val="225B62"/>
          <w:sz w:val="36"/>
          <w:szCs w:val="32"/>
          <w:lang w:val="pl-PL"/>
        </w:rPr>
        <w:t>nařízení</w:t>
      </w:r>
      <w:proofErr w:type="spellEnd"/>
      <w:r w:rsidRPr="005C6495">
        <w:rPr>
          <w:rFonts w:ascii="Segoe Sans Display Semibold" w:eastAsiaTheme="majorEastAsia" w:hAnsi="Segoe Sans Display Semibold" w:cstheme="majorBidi"/>
          <w:color w:val="225B62"/>
          <w:sz w:val="36"/>
          <w:szCs w:val="32"/>
          <w:lang w:val="pl-PL"/>
        </w:rPr>
        <w:t xml:space="preserve"> o </w:t>
      </w:r>
      <w:proofErr w:type="spellStart"/>
      <w:r w:rsidRPr="005C6495">
        <w:rPr>
          <w:rFonts w:ascii="Segoe Sans Display Semibold" w:eastAsiaTheme="majorEastAsia" w:hAnsi="Segoe Sans Display Semibold" w:cstheme="majorBidi"/>
          <w:color w:val="225B62"/>
          <w:sz w:val="36"/>
          <w:szCs w:val="32"/>
          <w:lang w:val="pl-PL"/>
        </w:rPr>
        <w:t>datech</w:t>
      </w:r>
      <w:proofErr w:type="spellEnd"/>
    </w:p>
    <w:p w14:paraId="59B174B8" w14:textId="77777777" w:rsidR="006423A7" w:rsidRPr="005C6495" w:rsidRDefault="006423A7" w:rsidP="006423A7">
      <w:pPr>
        <w:rPr>
          <w:lang w:val="pl-PL"/>
        </w:rPr>
      </w:pPr>
      <w:proofErr w:type="spellStart"/>
      <w:r w:rsidRPr="005C6495">
        <w:rPr>
          <w:lang w:val="pl-PL"/>
        </w:rPr>
        <w:t>Přepojení</w:t>
      </w:r>
      <w:proofErr w:type="spellEnd"/>
      <w:r w:rsidRPr="005C6495">
        <w:rPr>
          <w:lang w:val="pl-PL"/>
        </w:rPr>
        <w:t xml:space="preserve"> je </w:t>
      </w:r>
      <w:proofErr w:type="spellStart"/>
      <w:r w:rsidRPr="005C6495">
        <w:rPr>
          <w:lang w:val="pl-PL"/>
        </w:rPr>
        <w:t>povoleno</w:t>
      </w:r>
      <w:proofErr w:type="spellEnd"/>
      <w:r w:rsidRPr="005C6495">
        <w:rPr>
          <w:lang w:val="pl-PL"/>
        </w:rPr>
        <w:t xml:space="preserve"> </w:t>
      </w:r>
      <w:proofErr w:type="spellStart"/>
      <w:r w:rsidRPr="005C6495">
        <w:rPr>
          <w:lang w:val="pl-PL"/>
        </w:rPr>
        <w:t>kdykoli</w:t>
      </w:r>
      <w:proofErr w:type="spellEnd"/>
      <w:r w:rsidRPr="005C6495">
        <w:rPr>
          <w:lang w:val="pl-PL"/>
        </w:rPr>
        <w:t xml:space="preserve"> bez </w:t>
      </w:r>
      <w:proofErr w:type="spellStart"/>
      <w:r w:rsidRPr="005C6495">
        <w:rPr>
          <w:lang w:val="pl-PL"/>
        </w:rPr>
        <w:t>dalších</w:t>
      </w:r>
      <w:proofErr w:type="spellEnd"/>
      <w:r w:rsidRPr="005C6495">
        <w:rPr>
          <w:lang w:val="pl-PL"/>
        </w:rPr>
        <w:t xml:space="preserve"> </w:t>
      </w:r>
      <w:proofErr w:type="spellStart"/>
      <w:r w:rsidRPr="005C6495">
        <w:rPr>
          <w:lang w:val="pl-PL"/>
        </w:rPr>
        <w:t>nákladů</w:t>
      </w:r>
      <w:proofErr w:type="spellEnd"/>
      <w:r w:rsidRPr="005C6495">
        <w:rPr>
          <w:lang w:val="pl-PL"/>
        </w:rPr>
        <w:t xml:space="preserve"> nad </w:t>
      </w:r>
      <w:proofErr w:type="spellStart"/>
      <w:r w:rsidRPr="005C6495">
        <w:rPr>
          <w:lang w:val="pl-PL"/>
        </w:rPr>
        <w:t>rámec</w:t>
      </w:r>
      <w:proofErr w:type="spellEnd"/>
      <w:r w:rsidRPr="005C6495">
        <w:rPr>
          <w:lang w:val="pl-PL"/>
        </w:rPr>
        <w:t xml:space="preserve"> </w:t>
      </w:r>
      <w:proofErr w:type="spellStart"/>
      <w:r w:rsidRPr="005C6495">
        <w:rPr>
          <w:lang w:val="pl-PL"/>
        </w:rPr>
        <w:t>poplatků</w:t>
      </w:r>
      <w:proofErr w:type="spellEnd"/>
      <w:r w:rsidRPr="005C6495">
        <w:rPr>
          <w:lang w:val="pl-PL"/>
        </w:rPr>
        <w:t xml:space="preserve"> a </w:t>
      </w:r>
      <w:proofErr w:type="spellStart"/>
      <w:r w:rsidRPr="005C6495">
        <w:rPr>
          <w:lang w:val="pl-PL"/>
        </w:rPr>
        <w:t>jiných</w:t>
      </w:r>
      <w:proofErr w:type="spellEnd"/>
      <w:r w:rsidRPr="005C6495">
        <w:rPr>
          <w:lang w:val="pl-PL"/>
        </w:rPr>
        <w:t xml:space="preserve"> </w:t>
      </w:r>
      <w:proofErr w:type="spellStart"/>
      <w:r w:rsidRPr="005C6495">
        <w:rPr>
          <w:lang w:val="pl-PL"/>
        </w:rPr>
        <w:t>částek</w:t>
      </w:r>
      <w:proofErr w:type="spellEnd"/>
      <w:r w:rsidRPr="005C6495">
        <w:rPr>
          <w:lang w:val="pl-PL"/>
        </w:rPr>
        <w:t xml:space="preserve"> </w:t>
      </w:r>
      <w:proofErr w:type="spellStart"/>
      <w:r w:rsidRPr="005C6495">
        <w:rPr>
          <w:lang w:val="pl-PL"/>
        </w:rPr>
        <w:t>jinak</w:t>
      </w:r>
      <w:proofErr w:type="spellEnd"/>
      <w:r w:rsidRPr="005C6495">
        <w:rPr>
          <w:lang w:val="pl-PL"/>
        </w:rPr>
        <w:t xml:space="preserve"> </w:t>
      </w:r>
      <w:proofErr w:type="spellStart"/>
      <w:r w:rsidRPr="005C6495">
        <w:rPr>
          <w:lang w:val="pl-PL"/>
        </w:rPr>
        <w:t>splatných</w:t>
      </w:r>
      <w:proofErr w:type="spellEnd"/>
      <w:r w:rsidRPr="005C6495">
        <w:rPr>
          <w:lang w:val="pl-PL"/>
        </w:rPr>
        <w:t xml:space="preserve"> podle </w:t>
      </w:r>
      <w:proofErr w:type="spellStart"/>
      <w:r w:rsidRPr="005C6495">
        <w:rPr>
          <w:lang w:val="pl-PL"/>
        </w:rPr>
        <w:t>smlouvy</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zákazníkem</w:t>
      </w:r>
      <w:proofErr w:type="spellEnd"/>
      <w:r w:rsidRPr="005C6495">
        <w:rPr>
          <w:lang w:val="pl-PL"/>
        </w:rPr>
        <w:t xml:space="preserve"> z EU. </w:t>
      </w:r>
      <w:proofErr w:type="spellStart"/>
      <w:r w:rsidRPr="005C6495">
        <w:rPr>
          <w:lang w:val="pl-PL"/>
        </w:rPr>
        <w:t>Zákazník</w:t>
      </w:r>
      <w:proofErr w:type="spellEnd"/>
      <w:r w:rsidRPr="005C6495">
        <w:rPr>
          <w:lang w:val="pl-PL"/>
        </w:rPr>
        <w:t xml:space="preserve"> z EU </w:t>
      </w:r>
      <w:proofErr w:type="spellStart"/>
      <w:r w:rsidRPr="005C6495">
        <w:rPr>
          <w:lang w:val="pl-PL"/>
        </w:rPr>
        <w:t>může</w:t>
      </w:r>
      <w:proofErr w:type="spellEnd"/>
      <w:r w:rsidRPr="005C6495">
        <w:rPr>
          <w:lang w:val="pl-PL"/>
        </w:rPr>
        <w:t xml:space="preserve"> </w:t>
      </w:r>
      <w:proofErr w:type="spellStart"/>
      <w:r w:rsidRPr="005C6495">
        <w:rPr>
          <w:lang w:val="pl-PL"/>
        </w:rPr>
        <w:t>kdykoli</w:t>
      </w:r>
      <w:proofErr w:type="spellEnd"/>
      <w:r w:rsidRPr="005C6495">
        <w:rPr>
          <w:lang w:val="pl-PL"/>
        </w:rPr>
        <w:t xml:space="preserve"> </w:t>
      </w:r>
      <w:proofErr w:type="spellStart"/>
      <w:r w:rsidRPr="005C6495">
        <w:rPr>
          <w:lang w:val="pl-PL"/>
        </w:rPr>
        <w:t>přistupovat</w:t>
      </w:r>
      <w:proofErr w:type="spellEnd"/>
      <w:r w:rsidRPr="005C6495">
        <w:rPr>
          <w:lang w:val="pl-PL"/>
        </w:rPr>
        <w:t xml:space="preserve"> k </w:t>
      </w:r>
      <w:proofErr w:type="spellStart"/>
      <w:r w:rsidRPr="005C6495">
        <w:rPr>
          <w:lang w:val="pl-PL"/>
        </w:rPr>
        <w:t>údajům</w:t>
      </w:r>
      <w:proofErr w:type="spellEnd"/>
      <w:r w:rsidRPr="005C6495">
        <w:rPr>
          <w:lang w:val="pl-PL"/>
        </w:rPr>
        <w:t xml:space="preserve"> EDDA, </w:t>
      </w:r>
      <w:proofErr w:type="spellStart"/>
      <w:r w:rsidRPr="005C6495">
        <w:rPr>
          <w:lang w:val="pl-PL"/>
        </w:rPr>
        <w:t>exportovat</w:t>
      </w:r>
      <w:proofErr w:type="spellEnd"/>
      <w:r w:rsidRPr="005C6495">
        <w:rPr>
          <w:lang w:val="pl-PL"/>
        </w:rPr>
        <w:t xml:space="preserve"> je a </w:t>
      </w:r>
      <w:proofErr w:type="spellStart"/>
      <w:r w:rsidRPr="005C6495">
        <w:rPr>
          <w:lang w:val="pl-PL"/>
        </w:rPr>
        <w:t>mazat</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přístupu</w:t>
      </w:r>
      <w:proofErr w:type="spellEnd"/>
      <w:r w:rsidRPr="005C6495">
        <w:rPr>
          <w:lang w:val="pl-PL"/>
        </w:rPr>
        <w:t xml:space="preserve"> k </w:t>
      </w:r>
      <w:proofErr w:type="spellStart"/>
      <w:r w:rsidRPr="005C6495">
        <w:rPr>
          <w:lang w:val="pl-PL"/>
        </w:rPr>
        <w:t>údajům</w:t>
      </w:r>
      <w:proofErr w:type="spellEnd"/>
      <w:r w:rsidRPr="005C6495">
        <w:rPr>
          <w:lang w:val="pl-PL"/>
        </w:rPr>
        <w:t xml:space="preserve"> EDDA a </w:t>
      </w:r>
      <w:proofErr w:type="spellStart"/>
      <w:r w:rsidRPr="005C6495">
        <w:rPr>
          <w:lang w:val="pl-PL"/>
        </w:rPr>
        <w:t>jejich</w:t>
      </w:r>
      <w:proofErr w:type="spellEnd"/>
      <w:r w:rsidRPr="005C6495">
        <w:rPr>
          <w:lang w:val="pl-PL"/>
        </w:rPr>
        <w:t xml:space="preserve"> exportu </w:t>
      </w:r>
      <w:proofErr w:type="spellStart"/>
      <w:r w:rsidRPr="005C6495">
        <w:rPr>
          <w:lang w:val="pl-PL"/>
        </w:rPr>
        <w:t>až</w:t>
      </w:r>
      <w:proofErr w:type="spellEnd"/>
      <w:r w:rsidRPr="005C6495">
        <w:rPr>
          <w:lang w:val="pl-PL"/>
        </w:rPr>
        <w:t xml:space="preserve"> 90 </w:t>
      </w:r>
      <w:proofErr w:type="spellStart"/>
      <w:r w:rsidRPr="005C6495">
        <w:rPr>
          <w:lang w:val="pl-PL"/>
        </w:rPr>
        <w:t>dní</w:t>
      </w:r>
      <w:proofErr w:type="spellEnd"/>
      <w:r w:rsidRPr="005C6495">
        <w:rPr>
          <w:lang w:val="pl-PL"/>
        </w:rPr>
        <w:t xml:space="preserve"> po </w:t>
      </w:r>
      <w:proofErr w:type="spellStart"/>
      <w:r w:rsidRPr="005C6495">
        <w:rPr>
          <w:lang w:val="pl-PL"/>
        </w:rPr>
        <w:t>ukončení</w:t>
      </w:r>
      <w:proofErr w:type="spellEnd"/>
      <w:r w:rsidRPr="005C6495">
        <w:rPr>
          <w:lang w:val="pl-PL"/>
        </w:rPr>
        <w:t xml:space="preserve"> </w:t>
      </w:r>
      <w:proofErr w:type="spellStart"/>
      <w:r w:rsidRPr="005C6495">
        <w:rPr>
          <w:lang w:val="pl-PL"/>
        </w:rPr>
        <w:t>předplatného</w:t>
      </w:r>
      <w:proofErr w:type="spellEnd"/>
      <w:r w:rsidRPr="005C6495">
        <w:rPr>
          <w:lang w:val="pl-PL"/>
        </w:rPr>
        <w:t xml:space="preserve">, jak je </w:t>
      </w:r>
      <w:proofErr w:type="spellStart"/>
      <w:r w:rsidRPr="005C6495">
        <w:rPr>
          <w:lang w:val="pl-PL"/>
        </w:rPr>
        <w:t>uvedeno</w:t>
      </w:r>
      <w:proofErr w:type="spellEnd"/>
      <w:r w:rsidRPr="005C6495">
        <w:rPr>
          <w:lang w:val="pl-PL"/>
        </w:rPr>
        <w:t xml:space="preserve"> v </w:t>
      </w:r>
      <w:proofErr w:type="spellStart"/>
      <w:r w:rsidRPr="005C6495">
        <w:rPr>
          <w:lang w:val="pl-PL"/>
        </w:rPr>
        <w:t>ustanovení</w:t>
      </w:r>
      <w:proofErr w:type="spellEnd"/>
      <w:r w:rsidRPr="005C6495">
        <w:rPr>
          <w:lang w:val="pl-PL"/>
        </w:rPr>
        <w:t xml:space="preserve"> o </w:t>
      </w:r>
      <w:proofErr w:type="spellStart"/>
      <w:r w:rsidRPr="005C6495">
        <w:rPr>
          <w:lang w:val="pl-PL"/>
        </w:rPr>
        <w:t>uchovávání</w:t>
      </w:r>
      <w:proofErr w:type="spellEnd"/>
      <w:r w:rsidRPr="005C6495">
        <w:rPr>
          <w:lang w:val="pl-PL"/>
        </w:rPr>
        <w:t xml:space="preserve"> a </w:t>
      </w:r>
      <w:proofErr w:type="spellStart"/>
      <w:r w:rsidRPr="005C6495">
        <w:rPr>
          <w:lang w:val="pl-PL"/>
        </w:rPr>
        <w:t>odstraňování</w:t>
      </w:r>
      <w:proofErr w:type="spellEnd"/>
      <w:r w:rsidRPr="005C6495">
        <w:rPr>
          <w:lang w:val="pl-PL"/>
        </w:rPr>
        <w:t xml:space="preserve"> dat. </w:t>
      </w:r>
      <w:proofErr w:type="spellStart"/>
      <w:r w:rsidRPr="005C6495">
        <w:rPr>
          <w:lang w:val="pl-PL"/>
        </w:rPr>
        <w:t>Zákazník</w:t>
      </w:r>
      <w:proofErr w:type="spellEnd"/>
      <w:r w:rsidRPr="005C6495">
        <w:rPr>
          <w:lang w:val="pl-PL"/>
        </w:rPr>
        <w:t xml:space="preserve"> z EU </w:t>
      </w:r>
      <w:proofErr w:type="spellStart"/>
      <w:r w:rsidRPr="005C6495">
        <w:rPr>
          <w:lang w:val="pl-PL"/>
        </w:rPr>
        <w:t>rozhoduje</w:t>
      </w:r>
      <w:proofErr w:type="spellEnd"/>
      <w:r w:rsidRPr="005C6495">
        <w:rPr>
          <w:lang w:val="pl-PL"/>
        </w:rPr>
        <w:t xml:space="preserve"> o tom, </w:t>
      </w:r>
      <w:proofErr w:type="spellStart"/>
      <w:r w:rsidRPr="005C6495">
        <w:rPr>
          <w:lang w:val="pl-PL"/>
        </w:rPr>
        <w:t>kdy</w:t>
      </w:r>
      <w:proofErr w:type="spellEnd"/>
      <w:r w:rsidRPr="005C6495">
        <w:rPr>
          <w:lang w:val="pl-PL"/>
        </w:rPr>
        <w:t xml:space="preserve"> a v </w:t>
      </w:r>
      <w:proofErr w:type="spellStart"/>
      <w:r w:rsidRPr="005C6495">
        <w:rPr>
          <w:lang w:val="pl-PL"/>
        </w:rPr>
        <w:t>jakém</w:t>
      </w:r>
      <w:proofErr w:type="spellEnd"/>
      <w:r w:rsidRPr="005C6495">
        <w:rPr>
          <w:lang w:val="pl-PL"/>
        </w:rPr>
        <w:t xml:space="preserve"> </w:t>
      </w:r>
      <w:proofErr w:type="spellStart"/>
      <w:r w:rsidRPr="005C6495">
        <w:rPr>
          <w:lang w:val="pl-PL"/>
        </w:rPr>
        <w:t>časovém</w:t>
      </w:r>
      <w:proofErr w:type="spellEnd"/>
      <w:r w:rsidRPr="005C6495">
        <w:rPr>
          <w:lang w:val="pl-PL"/>
        </w:rPr>
        <w:t xml:space="preserve"> </w:t>
      </w:r>
      <w:proofErr w:type="spellStart"/>
      <w:r w:rsidRPr="005C6495">
        <w:rPr>
          <w:lang w:val="pl-PL"/>
        </w:rPr>
        <w:t>horizontu</w:t>
      </w:r>
      <w:proofErr w:type="spellEnd"/>
      <w:r w:rsidRPr="005C6495">
        <w:rPr>
          <w:lang w:val="pl-PL"/>
        </w:rPr>
        <w:t xml:space="preserve"> </w:t>
      </w:r>
      <w:proofErr w:type="spellStart"/>
      <w:r w:rsidRPr="005C6495">
        <w:rPr>
          <w:lang w:val="pl-PL"/>
        </w:rPr>
        <w:t>zahájí</w:t>
      </w:r>
      <w:proofErr w:type="spellEnd"/>
      <w:r w:rsidRPr="005C6495">
        <w:rPr>
          <w:lang w:val="pl-PL"/>
        </w:rPr>
        <w:t xml:space="preserve"> export EDDA. V </w:t>
      </w:r>
      <w:proofErr w:type="spellStart"/>
      <w:r w:rsidRPr="005C6495">
        <w:rPr>
          <w:lang w:val="pl-PL"/>
        </w:rPr>
        <w:t>závislosti</w:t>
      </w:r>
      <w:proofErr w:type="spellEnd"/>
      <w:r w:rsidRPr="005C6495">
        <w:rPr>
          <w:lang w:val="pl-PL"/>
        </w:rPr>
        <w:t xml:space="preserve"> na </w:t>
      </w:r>
      <w:proofErr w:type="spellStart"/>
      <w:r w:rsidRPr="005C6495">
        <w:rPr>
          <w:lang w:val="pl-PL"/>
        </w:rPr>
        <w:t>konkrétní</w:t>
      </w:r>
      <w:proofErr w:type="spellEnd"/>
      <w:r w:rsidRPr="005C6495">
        <w:rPr>
          <w:lang w:val="pl-PL"/>
        </w:rPr>
        <w:t xml:space="preserve"> </w:t>
      </w:r>
      <w:proofErr w:type="spellStart"/>
      <w:r w:rsidRPr="005C6495">
        <w:rPr>
          <w:lang w:val="pl-PL"/>
        </w:rPr>
        <w:t>konfiguraci</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množství</w:t>
      </w:r>
      <w:proofErr w:type="spellEnd"/>
      <w:r w:rsidRPr="005C6495">
        <w:rPr>
          <w:lang w:val="pl-PL"/>
        </w:rPr>
        <w:t xml:space="preserve"> dat, </w:t>
      </w:r>
      <w:proofErr w:type="spellStart"/>
      <w:r w:rsidRPr="005C6495">
        <w:rPr>
          <w:lang w:val="pl-PL"/>
        </w:rPr>
        <w:t>cílovém</w:t>
      </w:r>
      <w:proofErr w:type="spellEnd"/>
      <w:r w:rsidRPr="005C6495">
        <w:rPr>
          <w:lang w:val="pl-PL"/>
        </w:rPr>
        <w:t xml:space="preserve"> </w:t>
      </w:r>
      <w:proofErr w:type="spellStart"/>
      <w:r w:rsidRPr="005C6495">
        <w:rPr>
          <w:lang w:val="pl-PL"/>
        </w:rPr>
        <w:t>místě</w:t>
      </w:r>
      <w:proofErr w:type="spellEnd"/>
      <w:r w:rsidRPr="005C6495">
        <w:rPr>
          <w:lang w:val="pl-PL"/>
        </w:rPr>
        <w:t xml:space="preserve"> </w:t>
      </w:r>
      <w:proofErr w:type="spellStart"/>
      <w:r w:rsidRPr="005C6495">
        <w:rPr>
          <w:lang w:val="pl-PL"/>
        </w:rPr>
        <w:t>přepojení</w:t>
      </w:r>
      <w:proofErr w:type="spellEnd"/>
      <w:r w:rsidRPr="005C6495">
        <w:rPr>
          <w:lang w:val="pl-PL"/>
        </w:rPr>
        <w:t xml:space="preserve"> a </w:t>
      </w:r>
      <w:proofErr w:type="spellStart"/>
      <w:r w:rsidRPr="005C6495">
        <w:rPr>
          <w:lang w:val="pl-PL"/>
        </w:rPr>
        <w:t>dalších</w:t>
      </w:r>
      <w:proofErr w:type="spellEnd"/>
      <w:r w:rsidRPr="005C6495">
        <w:rPr>
          <w:lang w:val="pl-PL"/>
        </w:rPr>
        <w:t xml:space="preserve"> </w:t>
      </w:r>
      <w:proofErr w:type="spellStart"/>
      <w:r w:rsidRPr="005C6495">
        <w:rPr>
          <w:lang w:val="pl-PL"/>
        </w:rPr>
        <w:t>okolnostech</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nemůže</w:t>
      </w:r>
      <w:proofErr w:type="spellEnd"/>
      <w:r w:rsidRPr="005C6495">
        <w:rPr>
          <w:lang w:val="pl-PL"/>
        </w:rPr>
        <w:t xml:space="preserve"> </w:t>
      </w:r>
      <w:proofErr w:type="spellStart"/>
      <w:r w:rsidRPr="005C6495">
        <w:rPr>
          <w:lang w:val="pl-PL"/>
        </w:rPr>
        <w:t>ovlivnit</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být</w:t>
      </w:r>
      <w:proofErr w:type="spellEnd"/>
      <w:r w:rsidRPr="005C6495">
        <w:rPr>
          <w:lang w:val="pl-PL"/>
        </w:rPr>
        <w:t xml:space="preserve"> pro </w:t>
      </w:r>
      <w:proofErr w:type="spellStart"/>
      <w:r w:rsidRPr="005C6495">
        <w:rPr>
          <w:lang w:val="pl-PL"/>
        </w:rPr>
        <w:t>skutečnou</w:t>
      </w:r>
      <w:proofErr w:type="spellEnd"/>
      <w:r w:rsidRPr="005C6495">
        <w:rPr>
          <w:lang w:val="pl-PL"/>
        </w:rPr>
        <w:t xml:space="preserve"> </w:t>
      </w:r>
      <w:proofErr w:type="spellStart"/>
      <w:r w:rsidRPr="005C6495">
        <w:rPr>
          <w:lang w:val="pl-PL"/>
        </w:rPr>
        <w:t>extrakci</w:t>
      </w:r>
      <w:proofErr w:type="spellEnd"/>
      <w:r w:rsidRPr="005C6495">
        <w:rPr>
          <w:lang w:val="pl-PL"/>
        </w:rPr>
        <w:t xml:space="preserve"> a export EDDA ze </w:t>
      </w:r>
      <w:proofErr w:type="spellStart"/>
      <w:r w:rsidRPr="005C6495">
        <w:rPr>
          <w:lang w:val="pl-PL"/>
        </w:rPr>
        <w:t>strany</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EU </w:t>
      </w:r>
      <w:proofErr w:type="spellStart"/>
      <w:r w:rsidRPr="005C6495">
        <w:rPr>
          <w:lang w:val="pl-PL"/>
        </w:rPr>
        <w:t>zapotřebí</w:t>
      </w:r>
      <w:proofErr w:type="spellEnd"/>
      <w:r w:rsidRPr="005C6495">
        <w:rPr>
          <w:lang w:val="pl-PL"/>
        </w:rPr>
        <w:t xml:space="preserve"> </w:t>
      </w:r>
      <w:proofErr w:type="spellStart"/>
      <w:r w:rsidRPr="005C6495">
        <w:rPr>
          <w:lang w:val="pl-PL"/>
        </w:rPr>
        <w:t>více</w:t>
      </w:r>
      <w:proofErr w:type="spellEnd"/>
      <w:r w:rsidRPr="005C6495">
        <w:rPr>
          <w:lang w:val="pl-PL"/>
        </w:rPr>
        <w:t xml:space="preserve"> </w:t>
      </w:r>
      <w:proofErr w:type="spellStart"/>
      <w:r w:rsidRPr="005C6495">
        <w:rPr>
          <w:lang w:val="pl-PL"/>
        </w:rPr>
        <w:t>než</w:t>
      </w:r>
      <w:proofErr w:type="spellEnd"/>
      <w:r w:rsidRPr="005C6495">
        <w:rPr>
          <w:lang w:val="pl-PL"/>
        </w:rPr>
        <w:t xml:space="preserve"> 30 </w:t>
      </w:r>
      <w:proofErr w:type="spellStart"/>
      <w:r w:rsidRPr="005C6495">
        <w:rPr>
          <w:lang w:val="pl-PL"/>
        </w:rPr>
        <w:t>dní</w:t>
      </w:r>
      <w:proofErr w:type="spellEnd"/>
      <w:r w:rsidRPr="005C6495">
        <w:rPr>
          <w:lang w:val="pl-PL"/>
        </w:rPr>
        <w:t xml:space="preserve">. </w:t>
      </w:r>
      <w:proofErr w:type="spellStart"/>
      <w:r w:rsidRPr="005C6495">
        <w:rPr>
          <w:lang w:val="pl-PL"/>
        </w:rPr>
        <w:t>Zákazník</w:t>
      </w:r>
      <w:proofErr w:type="spellEnd"/>
      <w:r w:rsidRPr="005C6495">
        <w:rPr>
          <w:lang w:val="pl-PL"/>
        </w:rPr>
        <w:t xml:space="preserve"> z EU by </w:t>
      </w:r>
      <w:proofErr w:type="spellStart"/>
      <w:r w:rsidRPr="005C6495">
        <w:rPr>
          <w:lang w:val="pl-PL"/>
        </w:rPr>
        <w:t>měl</w:t>
      </w:r>
      <w:proofErr w:type="spellEnd"/>
      <w:r w:rsidRPr="005C6495">
        <w:rPr>
          <w:lang w:val="pl-PL"/>
        </w:rPr>
        <w:t xml:space="preserve"> </w:t>
      </w:r>
      <w:proofErr w:type="spellStart"/>
      <w:r w:rsidRPr="005C6495">
        <w:rPr>
          <w:lang w:val="pl-PL"/>
        </w:rPr>
        <w:t>dokončit</w:t>
      </w:r>
      <w:proofErr w:type="spellEnd"/>
      <w:r w:rsidRPr="005C6495">
        <w:rPr>
          <w:lang w:val="pl-PL"/>
        </w:rPr>
        <w:t xml:space="preserve"> </w:t>
      </w:r>
      <w:proofErr w:type="spellStart"/>
      <w:r w:rsidRPr="005C6495">
        <w:rPr>
          <w:lang w:val="pl-PL"/>
        </w:rPr>
        <w:t>přepojení</w:t>
      </w:r>
      <w:proofErr w:type="spellEnd"/>
      <w:r w:rsidRPr="005C6495">
        <w:rPr>
          <w:lang w:val="pl-PL"/>
        </w:rPr>
        <w:t xml:space="preserve"> </w:t>
      </w:r>
      <w:proofErr w:type="spellStart"/>
      <w:r w:rsidRPr="005C6495">
        <w:rPr>
          <w:lang w:val="pl-PL"/>
        </w:rPr>
        <w:t>před</w:t>
      </w:r>
      <w:proofErr w:type="spellEnd"/>
      <w:r w:rsidRPr="005C6495">
        <w:rPr>
          <w:lang w:val="pl-PL"/>
        </w:rPr>
        <w:t xml:space="preserve"> </w:t>
      </w:r>
      <w:proofErr w:type="spellStart"/>
      <w:r w:rsidRPr="005C6495">
        <w:rPr>
          <w:lang w:val="pl-PL"/>
        </w:rPr>
        <w:t>ukončením</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evropského</w:t>
      </w:r>
      <w:proofErr w:type="spellEnd"/>
      <w:r w:rsidRPr="005C6495">
        <w:rPr>
          <w:lang w:val="pl-PL"/>
        </w:rPr>
        <w:t xml:space="preserve"> </w:t>
      </w:r>
      <w:proofErr w:type="spellStart"/>
      <w:r w:rsidRPr="005C6495">
        <w:rPr>
          <w:lang w:val="pl-PL"/>
        </w:rPr>
        <w:t>nařízení</w:t>
      </w:r>
      <w:proofErr w:type="spellEnd"/>
      <w:r w:rsidRPr="005C6495">
        <w:rPr>
          <w:lang w:val="pl-PL"/>
        </w:rPr>
        <w:t xml:space="preserve"> o </w:t>
      </w:r>
      <w:proofErr w:type="spellStart"/>
      <w:r w:rsidRPr="005C6495">
        <w:rPr>
          <w:lang w:val="pl-PL"/>
        </w:rPr>
        <w:t>datech</w:t>
      </w:r>
      <w:proofErr w:type="spellEnd"/>
      <w:r w:rsidRPr="005C6495">
        <w:rPr>
          <w:lang w:val="pl-PL"/>
        </w:rPr>
        <w:t xml:space="preserve">, </w:t>
      </w:r>
      <w:proofErr w:type="spellStart"/>
      <w:r w:rsidRPr="005C6495">
        <w:rPr>
          <w:lang w:val="pl-PL"/>
        </w:rPr>
        <w:t>což</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zákazník</w:t>
      </w:r>
      <w:proofErr w:type="spellEnd"/>
      <w:r w:rsidRPr="005C6495">
        <w:rPr>
          <w:lang w:val="pl-PL"/>
        </w:rPr>
        <w:t xml:space="preserve"> z EU </w:t>
      </w:r>
      <w:proofErr w:type="spellStart"/>
      <w:r w:rsidRPr="005C6495">
        <w:rPr>
          <w:lang w:val="pl-PL"/>
        </w:rPr>
        <w:t>učinit</w:t>
      </w:r>
      <w:proofErr w:type="spellEnd"/>
      <w:r w:rsidRPr="005C6495">
        <w:rPr>
          <w:lang w:val="pl-PL"/>
        </w:rPr>
        <w:t xml:space="preserve"> s 60denní </w:t>
      </w:r>
      <w:proofErr w:type="spellStart"/>
      <w:r w:rsidRPr="005C6495">
        <w:rPr>
          <w:lang w:val="pl-PL"/>
        </w:rPr>
        <w:t>výpovědní</w:t>
      </w:r>
      <w:proofErr w:type="spellEnd"/>
      <w:r w:rsidRPr="005C6495">
        <w:rPr>
          <w:lang w:val="pl-PL"/>
        </w:rPr>
        <w:t xml:space="preserve"> </w:t>
      </w:r>
      <w:proofErr w:type="spellStart"/>
      <w:r w:rsidRPr="005C6495">
        <w:rPr>
          <w:lang w:val="pl-PL"/>
        </w:rPr>
        <w:t>lhůtou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a </w:t>
      </w:r>
      <w:proofErr w:type="spellStart"/>
      <w:r w:rsidRPr="005C6495">
        <w:rPr>
          <w:lang w:val="pl-PL"/>
        </w:rPr>
        <w:t>zaplacením</w:t>
      </w:r>
      <w:proofErr w:type="spellEnd"/>
      <w:r w:rsidRPr="005C6495">
        <w:rPr>
          <w:lang w:val="pl-PL"/>
        </w:rPr>
        <w:t xml:space="preserve"> </w:t>
      </w:r>
      <w:proofErr w:type="spellStart"/>
      <w:r w:rsidRPr="005C6495">
        <w:rPr>
          <w:lang w:val="pl-PL"/>
        </w:rPr>
        <w:t>částky</w:t>
      </w:r>
      <w:proofErr w:type="spellEnd"/>
      <w:r w:rsidRPr="005C6495">
        <w:rPr>
          <w:lang w:val="pl-PL"/>
        </w:rPr>
        <w:t xml:space="preserve">, </w:t>
      </w:r>
      <w:proofErr w:type="spellStart"/>
      <w:r w:rsidRPr="005C6495">
        <w:rPr>
          <w:lang w:val="pl-PL"/>
        </w:rPr>
        <w:t>kterou</w:t>
      </w:r>
      <w:proofErr w:type="spellEnd"/>
      <w:r w:rsidRPr="005C6495">
        <w:rPr>
          <w:lang w:val="pl-PL"/>
        </w:rPr>
        <w:t xml:space="preserve"> </w:t>
      </w:r>
      <w:proofErr w:type="spellStart"/>
      <w:r w:rsidRPr="005C6495">
        <w:rPr>
          <w:lang w:val="pl-PL"/>
        </w:rPr>
        <w:t>případně</w:t>
      </w:r>
      <w:proofErr w:type="spellEnd"/>
      <w:r w:rsidRPr="005C6495">
        <w:rPr>
          <w:lang w:val="pl-PL"/>
        </w:rPr>
        <w:t xml:space="preserve"> </w:t>
      </w:r>
      <w:proofErr w:type="spellStart"/>
      <w:r w:rsidRPr="005C6495">
        <w:rPr>
          <w:lang w:val="pl-PL"/>
        </w:rPr>
        <w:t>ještě</w:t>
      </w:r>
      <w:proofErr w:type="spellEnd"/>
      <w:r w:rsidRPr="005C6495">
        <w:rPr>
          <w:lang w:val="pl-PL"/>
        </w:rPr>
        <w:t xml:space="preserve"> </w:t>
      </w:r>
      <w:proofErr w:type="spellStart"/>
      <w:r w:rsidRPr="005C6495">
        <w:rPr>
          <w:lang w:val="pl-PL"/>
        </w:rPr>
        <w:t>dluží</w:t>
      </w:r>
      <w:proofErr w:type="spellEnd"/>
      <w:r w:rsidRPr="005C6495">
        <w:rPr>
          <w:lang w:val="pl-PL"/>
        </w:rPr>
        <w:t xml:space="preserve"> podle </w:t>
      </w:r>
      <w:proofErr w:type="spellStart"/>
      <w:r w:rsidRPr="005C6495">
        <w:rPr>
          <w:lang w:val="pl-PL"/>
        </w:rPr>
        <w:t>smlouvy</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zákazníkem</w:t>
      </w:r>
      <w:proofErr w:type="spellEnd"/>
      <w:r w:rsidRPr="005C6495">
        <w:rPr>
          <w:lang w:val="pl-PL"/>
        </w:rPr>
        <w:t xml:space="preserve"> z EU. </w:t>
      </w:r>
      <w:proofErr w:type="spellStart"/>
      <w:r w:rsidRPr="005C6495">
        <w:rPr>
          <w:lang w:val="pl-PL"/>
        </w:rPr>
        <w:t>Společnost</w:t>
      </w:r>
      <w:proofErr w:type="spellEnd"/>
      <w:r w:rsidRPr="005C6495">
        <w:rPr>
          <w:lang w:val="pl-PL"/>
        </w:rPr>
        <w:t xml:space="preserve"> Microsoft </w:t>
      </w:r>
      <w:proofErr w:type="spellStart"/>
      <w:r w:rsidRPr="005C6495">
        <w:rPr>
          <w:lang w:val="pl-PL"/>
        </w:rPr>
        <w:t>poskytne</w:t>
      </w:r>
      <w:proofErr w:type="spellEnd"/>
      <w:r w:rsidRPr="005C6495">
        <w:rPr>
          <w:lang w:val="pl-PL"/>
        </w:rPr>
        <w:t xml:space="preserve"> </w:t>
      </w:r>
      <w:proofErr w:type="spellStart"/>
      <w:r w:rsidRPr="005C6495">
        <w:rPr>
          <w:lang w:val="pl-PL"/>
        </w:rPr>
        <w:t>přiměřenou</w:t>
      </w:r>
      <w:proofErr w:type="spellEnd"/>
      <w:r w:rsidRPr="005C6495">
        <w:rPr>
          <w:lang w:val="pl-PL"/>
        </w:rPr>
        <w:t xml:space="preserve"> pomoc </w:t>
      </w:r>
      <w:proofErr w:type="spellStart"/>
      <w:r w:rsidRPr="005C6495">
        <w:rPr>
          <w:lang w:val="pl-PL"/>
        </w:rPr>
        <w:t>při</w:t>
      </w:r>
      <w:proofErr w:type="spellEnd"/>
      <w:r w:rsidRPr="005C6495">
        <w:rPr>
          <w:lang w:val="pl-PL"/>
        </w:rPr>
        <w:t xml:space="preserve"> </w:t>
      </w:r>
      <w:proofErr w:type="spellStart"/>
      <w:r w:rsidRPr="005C6495">
        <w:rPr>
          <w:lang w:val="pl-PL"/>
        </w:rPr>
        <w:t>přepojení</w:t>
      </w:r>
      <w:proofErr w:type="spellEnd"/>
      <w:r w:rsidRPr="005C6495">
        <w:rPr>
          <w:lang w:val="pl-PL"/>
        </w:rPr>
        <w:t xml:space="preserve"> a </w:t>
      </w:r>
      <w:proofErr w:type="spellStart"/>
      <w:r w:rsidRPr="005C6495">
        <w:rPr>
          <w:lang w:val="pl-PL"/>
        </w:rPr>
        <w:t>bude</w:t>
      </w:r>
      <w:proofErr w:type="spellEnd"/>
      <w:r w:rsidRPr="005C6495">
        <w:rPr>
          <w:lang w:val="pl-PL"/>
        </w:rPr>
        <w:t xml:space="preserve"> </w:t>
      </w:r>
      <w:proofErr w:type="spellStart"/>
      <w:r w:rsidRPr="005C6495">
        <w:rPr>
          <w:lang w:val="pl-PL"/>
        </w:rPr>
        <w:t>při</w:t>
      </w:r>
      <w:proofErr w:type="spellEnd"/>
      <w:r w:rsidRPr="005C6495">
        <w:rPr>
          <w:lang w:val="pl-PL"/>
        </w:rPr>
        <w:t xml:space="preserve"> </w:t>
      </w:r>
      <w:proofErr w:type="spellStart"/>
      <w:r w:rsidRPr="005C6495">
        <w:rPr>
          <w:lang w:val="pl-PL"/>
        </w:rPr>
        <w:t>poskytování</w:t>
      </w:r>
      <w:proofErr w:type="spellEnd"/>
      <w:r w:rsidRPr="005C6495">
        <w:rPr>
          <w:lang w:val="pl-PL"/>
        </w:rPr>
        <w:t xml:space="preserve"> </w:t>
      </w:r>
      <w:proofErr w:type="spellStart"/>
      <w:r w:rsidRPr="005C6495">
        <w:rPr>
          <w:lang w:val="pl-PL"/>
        </w:rPr>
        <w:t>služeb</w:t>
      </w:r>
      <w:proofErr w:type="spellEnd"/>
      <w:r w:rsidRPr="005C6495">
        <w:rPr>
          <w:lang w:val="pl-PL"/>
        </w:rPr>
        <w:t xml:space="preserve"> podle </w:t>
      </w:r>
      <w:proofErr w:type="spellStart"/>
      <w:r w:rsidRPr="005C6495">
        <w:rPr>
          <w:lang w:val="pl-PL"/>
        </w:rPr>
        <w:t>evropského</w:t>
      </w:r>
      <w:proofErr w:type="spellEnd"/>
      <w:r w:rsidRPr="005C6495">
        <w:rPr>
          <w:lang w:val="pl-PL"/>
        </w:rPr>
        <w:t xml:space="preserve"> </w:t>
      </w:r>
      <w:proofErr w:type="spellStart"/>
      <w:r w:rsidRPr="005C6495">
        <w:rPr>
          <w:lang w:val="pl-PL"/>
        </w:rPr>
        <w:t>nařízení</w:t>
      </w:r>
      <w:proofErr w:type="spellEnd"/>
      <w:r w:rsidRPr="005C6495">
        <w:rPr>
          <w:lang w:val="pl-PL"/>
        </w:rPr>
        <w:t xml:space="preserve"> o </w:t>
      </w:r>
      <w:proofErr w:type="spellStart"/>
      <w:r w:rsidRPr="005C6495">
        <w:rPr>
          <w:lang w:val="pl-PL"/>
        </w:rPr>
        <w:t>datech</w:t>
      </w:r>
      <w:proofErr w:type="spellEnd"/>
      <w:r w:rsidRPr="005C6495">
        <w:rPr>
          <w:lang w:val="pl-PL"/>
        </w:rPr>
        <w:t xml:space="preserve"> </w:t>
      </w:r>
      <w:proofErr w:type="spellStart"/>
      <w:r w:rsidRPr="005C6495">
        <w:rPr>
          <w:lang w:val="pl-PL"/>
        </w:rPr>
        <w:t>během</w:t>
      </w:r>
      <w:proofErr w:type="spellEnd"/>
      <w:r w:rsidRPr="005C6495">
        <w:rPr>
          <w:lang w:val="pl-PL"/>
        </w:rPr>
        <w:t xml:space="preserve"> </w:t>
      </w:r>
      <w:proofErr w:type="spellStart"/>
      <w:r w:rsidRPr="005C6495">
        <w:rPr>
          <w:lang w:val="pl-PL"/>
        </w:rPr>
        <w:t>přepojení</w:t>
      </w:r>
      <w:proofErr w:type="spellEnd"/>
      <w:r w:rsidRPr="005C6495">
        <w:rPr>
          <w:lang w:val="pl-PL"/>
        </w:rPr>
        <w:t xml:space="preserve"> a </w:t>
      </w:r>
      <w:proofErr w:type="spellStart"/>
      <w:r w:rsidRPr="005C6495">
        <w:rPr>
          <w:lang w:val="pl-PL"/>
        </w:rPr>
        <w:t>při</w:t>
      </w:r>
      <w:proofErr w:type="spellEnd"/>
      <w:r w:rsidRPr="005C6495">
        <w:rPr>
          <w:lang w:val="pl-PL"/>
        </w:rPr>
        <w:t xml:space="preserve"> </w:t>
      </w:r>
      <w:proofErr w:type="spellStart"/>
      <w:r w:rsidRPr="005C6495">
        <w:rPr>
          <w:lang w:val="pl-PL"/>
        </w:rPr>
        <w:t>souběžném</w:t>
      </w:r>
      <w:proofErr w:type="spellEnd"/>
      <w:r w:rsidRPr="005C6495">
        <w:rPr>
          <w:lang w:val="pl-PL"/>
        </w:rPr>
        <w:t xml:space="preserve"> </w:t>
      </w:r>
      <w:proofErr w:type="spellStart"/>
      <w:r w:rsidRPr="005C6495">
        <w:rPr>
          <w:lang w:val="pl-PL"/>
        </w:rPr>
        <w:t>používání</w:t>
      </w:r>
      <w:proofErr w:type="spellEnd"/>
      <w:r w:rsidRPr="005C6495">
        <w:rPr>
          <w:lang w:val="pl-PL"/>
        </w:rPr>
        <w:t xml:space="preserve"> </w:t>
      </w:r>
      <w:proofErr w:type="spellStart"/>
      <w:r w:rsidRPr="005C6495">
        <w:rPr>
          <w:lang w:val="pl-PL"/>
        </w:rPr>
        <w:t>postupovat</w:t>
      </w:r>
      <w:proofErr w:type="spellEnd"/>
      <w:r w:rsidRPr="005C6495">
        <w:rPr>
          <w:lang w:val="pl-PL"/>
        </w:rPr>
        <w:t xml:space="preserve"> s </w:t>
      </w:r>
      <w:proofErr w:type="spellStart"/>
      <w:r w:rsidRPr="005C6495">
        <w:rPr>
          <w:lang w:val="pl-PL"/>
        </w:rPr>
        <w:t>náležitou</w:t>
      </w:r>
      <w:proofErr w:type="spellEnd"/>
      <w:r w:rsidRPr="005C6495">
        <w:rPr>
          <w:lang w:val="pl-PL"/>
        </w:rPr>
        <w:t xml:space="preserve"> </w:t>
      </w:r>
      <w:proofErr w:type="spellStart"/>
      <w:r w:rsidRPr="005C6495">
        <w:rPr>
          <w:lang w:val="pl-PL"/>
        </w:rPr>
        <w:t>péčí</w:t>
      </w:r>
      <w:proofErr w:type="spellEnd"/>
      <w:r w:rsidRPr="005C6495">
        <w:rPr>
          <w:lang w:val="pl-PL"/>
        </w:rPr>
        <w:t xml:space="preserve">, jak je </w:t>
      </w:r>
      <w:proofErr w:type="spellStart"/>
      <w:r w:rsidRPr="005C6495">
        <w:rPr>
          <w:lang w:val="pl-PL"/>
        </w:rPr>
        <w:t>uvedeno</w:t>
      </w:r>
      <w:proofErr w:type="spellEnd"/>
      <w:r w:rsidRPr="005C6495">
        <w:rPr>
          <w:lang w:val="pl-PL"/>
        </w:rPr>
        <w:t xml:space="preserve"> v </w:t>
      </w:r>
      <w:proofErr w:type="spellStart"/>
      <w:r w:rsidRPr="005C6495">
        <w:rPr>
          <w:lang w:val="pl-PL"/>
        </w:rPr>
        <w:t>části</w:t>
      </w:r>
      <w:proofErr w:type="spellEnd"/>
      <w:r w:rsidRPr="005C6495">
        <w:rPr>
          <w:lang w:val="pl-PL"/>
        </w:rPr>
        <w:t xml:space="preserve"> o </w:t>
      </w:r>
      <w:proofErr w:type="spellStart"/>
      <w:r w:rsidRPr="005C6495">
        <w:rPr>
          <w:lang w:val="pl-PL"/>
        </w:rPr>
        <w:t>zabezpečení</w:t>
      </w:r>
      <w:proofErr w:type="spellEnd"/>
      <w:r w:rsidRPr="005C6495">
        <w:rPr>
          <w:lang w:val="pl-PL"/>
        </w:rPr>
        <w:t xml:space="preserve"> </w:t>
      </w:r>
      <w:proofErr w:type="spellStart"/>
      <w:r w:rsidRPr="005C6495">
        <w:rPr>
          <w:lang w:val="pl-PL"/>
        </w:rPr>
        <w:t>údajů</w:t>
      </w:r>
      <w:proofErr w:type="spellEnd"/>
      <w:r w:rsidRPr="005C6495">
        <w:rPr>
          <w:lang w:val="pl-PL"/>
        </w:rPr>
        <w:t xml:space="preserve"> a </w:t>
      </w:r>
      <w:proofErr w:type="spellStart"/>
      <w:r w:rsidRPr="005C6495">
        <w:rPr>
          <w:lang w:val="pl-PL"/>
        </w:rPr>
        <w:t>dalších</w:t>
      </w:r>
      <w:proofErr w:type="spellEnd"/>
      <w:r w:rsidRPr="005C6495">
        <w:rPr>
          <w:lang w:val="pl-PL"/>
        </w:rPr>
        <w:t xml:space="preserve"> </w:t>
      </w:r>
      <w:proofErr w:type="spellStart"/>
      <w:r w:rsidRPr="005C6495">
        <w:rPr>
          <w:lang w:val="pl-PL"/>
        </w:rPr>
        <w:t>částech</w:t>
      </w:r>
      <w:proofErr w:type="spellEnd"/>
      <w:r w:rsidRPr="005C6495">
        <w:rPr>
          <w:lang w:val="pl-PL"/>
        </w:rPr>
        <w:t xml:space="preserve"> dodatku o </w:t>
      </w:r>
      <w:proofErr w:type="spellStart"/>
      <w:r w:rsidRPr="005C6495">
        <w:rPr>
          <w:lang w:val="pl-PL"/>
        </w:rPr>
        <w:t>ochraně</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a v </w:t>
      </w:r>
      <w:proofErr w:type="spellStart"/>
      <w:r w:rsidRPr="005C6495">
        <w:rPr>
          <w:lang w:val="pl-PL"/>
        </w:rPr>
        <w:t>rámci</w:t>
      </w:r>
      <w:proofErr w:type="spellEnd"/>
      <w:r w:rsidRPr="005C6495">
        <w:rPr>
          <w:lang w:val="pl-PL"/>
        </w:rPr>
        <w:t xml:space="preserve"> </w:t>
      </w:r>
      <w:proofErr w:type="spellStart"/>
      <w:r w:rsidRPr="005C6495">
        <w:rPr>
          <w:lang w:val="pl-PL"/>
        </w:rPr>
        <w:t>smlouvy</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zákazníkem</w:t>
      </w:r>
      <w:proofErr w:type="spellEnd"/>
      <w:r w:rsidRPr="005C6495">
        <w:rPr>
          <w:lang w:val="pl-PL"/>
        </w:rPr>
        <w:t xml:space="preserve">. </w:t>
      </w:r>
      <w:proofErr w:type="spellStart"/>
      <w:r w:rsidRPr="005C6495">
        <w:rPr>
          <w:lang w:val="pl-PL"/>
        </w:rPr>
        <w:t>Zákazník</w:t>
      </w:r>
      <w:proofErr w:type="spellEnd"/>
      <w:r w:rsidRPr="005C6495">
        <w:rPr>
          <w:lang w:val="pl-PL"/>
        </w:rPr>
        <w:t xml:space="preserve"> z EU </w:t>
      </w:r>
      <w:proofErr w:type="spellStart"/>
      <w:r w:rsidRPr="005C6495">
        <w:rPr>
          <w:lang w:val="pl-PL"/>
        </w:rPr>
        <w:t>může</w:t>
      </w:r>
      <w:proofErr w:type="spellEnd"/>
      <w:r w:rsidRPr="005C6495">
        <w:rPr>
          <w:lang w:val="pl-PL"/>
        </w:rPr>
        <w:t xml:space="preserve"> </w:t>
      </w:r>
      <w:proofErr w:type="spellStart"/>
      <w:r w:rsidRPr="005C6495">
        <w:rPr>
          <w:lang w:val="pl-PL"/>
        </w:rPr>
        <w:t>získat</w:t>
      </w:r>
      <w:proofErr w:type="spellEnd"/>
      <w:r w:rsidRPr="005C6495">
        <w:rPr>
          <w:lang w:val="pl-PL"/>
        </w:rPr>
        <w:t xml:space="preserve"> </w:t>
      </w:r>
      <w:proofErr w:type="spellStart"/>
      <w:r w:rsidRPr="005C6495">
        <w:rPr>
          <w:lang w:val="pl-PL"/>
        </w:rPr>
        <w:t>snížení</w:t>
      </w:r>
      <w:proofErr w:type="spellEnd"/>
      <w:r w:rsidRPr="005C6495">
        <w:rPr>
          <w:lang w:val="pl-PL"/>
        </w:rPr>
        <w:t xml:space="preserve"> </w:t>
      </w:r>
      <w:proofErr w:type="spellStart"/>
      <w:r w:rsidRPr="005C6495">
        <w:rPr>
          <w:lang w:val="pl-PL"/>
        </w:rPr>
        <w:t>poplatků</w:t>
      </w:r>
      <w:proofErr w:type="spellEnd"/>
      <w:r w:rsidRPr="005C6495">
        <w:rPr>
          <w:lang w:val="pl-PL"/>
        </w:rPr>
        <w:t xml:space="preserve"> za </w:t>
      </w:r>
      <w:proofErr w:type="spellStart"/>
      <w:r w:rsidRPr="005C6495">
        <w:rPr>
          <w:lang w:val="pl-PL"/>
        </w:rPr>
        <w:t>výstup</w:t>
      </w:r>
      <w:proofErr w:type="spellEnd"/>
      <w:r w:rsidRPr="005C6495">
        <w:rPr>
          <w:lang w:val="pl-PL"/>
        </w:rPr>
        <w:t xml:space="preserve"> dat </w:t>
      </w:r>
      <w:proofErr w:type="spellStart"/>
      <w:r w:rsidRPr="005C6495">
        <w:rPr>
          <w:lang w:val="pl-PL"/>
        </w:rPr>
        <w:t>spojených</w:t>
      </w:r>
      <w:proofErr w:type="spellEnd"/>
      <w:r w:rsidRPr="005C6495">
        <w:rPr>
          <w:lang w:val="pl-PL"/>
        </w:rPr>
        <w:t xml:space="preserve"> s </w:t>
      </w:r>
      <w:proofErr w:type="spellStart"/>
      <w:r w:rsidRPr="005C6495">
        <w:rPr>
          <w:lang w:val="pl-PL"/>
        </w:rPr>
        <w:t>přepojením</w:t>
      </w:r>
      <w:proofErr w:type="spellEnd"/>
      <w:r w:rsidRPr="005C6495">
        <w:rPr>
          <w:lang w:val="pl-PL"/>
        </w:rPr>
        <w:t xml:space="preserve"> a </w:t>
      </w:r>
      <w:proofErr w:type="spellStart"/>
      <w:r w:rsidRPr="005C6495">
        <w:rPr>
          <w:lang w:val="pl-PL"/>
        </w:rPr>
        <w:t>souběžným</w:t>
      </w:r>
      <w:proofErr w:type="spellEnd"/>
      <w:r w:rsidRPr="005C6495">
        <w:rPr>
          <w:lang w:val="pl-PL"/>
        </w:rPr>
        <w:t xml:space="preserve"> </w:t>
      </w:r>
      <w:proofErr w:type="spellStart"/>
      <w:r w:rsidRPr="005C6495">
        <w:rPr>
          <w:lang w:val="pl-PL"/>
        </w:rPr>
        <w:t>používáním</w:t>
      </w:r>
      <w:proofErr w:type="spellEnd"/>
      <w:r w:rsidRPr="005C6495">
        <w:rPr>
          <w:lang w:val="pl-PL"/>
        </w:rPr>
        <w:t xml:space="preserve">, jak </w:t>
      </w:r>
      <w:proofErr w:type="spellStart"/>
      <w:r w:rsidRPr="005C6495">
        <w:rPr>
          <w:lang w:val="pl-PL"/>
        </w:rPr>
        <w:t>stanoví</w:t>
      </w:r>
      <w:proofErr w:type="spellEnd"/>
      <w:r w:rsidRPr="005C6495">
        <w:rPr>
          <w:lang w:val="pl-PL"/>
        </w:rPr>
        <w:t xml:space="preserve"> </w:t>
      </w:r>
      <w:proofErr w:type="spellStart"/>
      <w:r w:rsidRPr="005C6495">
        <w:rPr>
          <w:lang w:val="pl-PL"/>
        </w:rPr>
        <w:t>zákon</w:t>
      </w:r>
      <w:proofErr w:type="spellEnd"/>
      <w:r w:rsidRPr="005C6495">
        <w:rPr>
          <w:lang w:val="pl-PL"/>
        </w:rPr>
        <w:t xml:space="preserve">. Tyto </w:t>
      </w:r>
      <w:proofErr w:type="spellStart"/>
      <w:r w:rsidRPr="005C6495">
        <w:rPr>
          <w:lang w:val="pl-PL"/>
        </w:rPr>
        <w:t>podmínky</w:t>
      </w:r>
      <w:proofErr w:type="spellEnd"/>
      <w:r w:rsidRPr="005C6495">
        <w:rPr>
          <w:lang w:val="pl-PL"/>
        </w:rPr>
        <w:t xml:space="preserve"> </w:t>
      </w:r>
      <w:proofErr w:type="spellStart"/>
      <w:r w:rsidRPr="005C6495">
        <w:rPr>
          <w:lang w:val="pl-PL"/>
        </w:rPr>
        <w:t>týkající</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evropského</w:t>
      </w:r>
      <w:proofErr w:type="spellEnd"/>
      <w:r w:rsidRPr="005C6495">
        <w:rPr>
          <w:lang w:val="pl-PL"/>
        </w:rPr>
        <w:t xml:space="preserve"> </w:t>
      </w:r>
      <w:proofErr w:type="spellStart"/>
      <w:r w:rsidRPr="005C6495">
        <w:rPr>
          <w:lang w:val="pl-PL"/>
        </w:rPr>
        <w:t>nařízení</w:t>
      </w:r>
      <w:proofErr w:type="spellEnd"/>
      <w:r w:rsidRPr="005C6495">
        <w:rPr>
          <w:lang w:val="pl-PL"/>
        </w:rPr>
        <w:t xml:space="preserve"> o </w:t>
      </w:r>
      <w:proofErr w:type="spellStart"/>
      <w:r w:rsidRPr="005C6495">
        <w:rPr>
          <w:lang w:val="pl-PL"/>
        </w:rPr>
        <w:t>datech</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nevztahují</w:t>
      </w:r>
      <w:proofErr w:type="spellEnd"/>
      <w:r w:rsidRPr="005C6495">
        <w:rPr>
          <w:lang w:val="pl-PL"/>
        </w:rPr>
        <w:t xml:space="preserve"> na </w:t>
      </w:r>
      <w:proofErr w:type="spellStart"/>
      <w:r w:rsidRPr="005C6495">
        <w:rPr>
          <w:lang w:val="pl-PL"/>
        </w:rPr>
        <w:t>služby</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fázi</w:t>
      </w:r>
      <w:proofErr w:type="spellEnd"/>
      <w:r w:rsidRPr="005C6495">
        <w:rPr>
          <w:lang w:val="pl-PL"/>
        </w:rPr>
        <w:t xml:space="preserve"> Preview.</w:t>
      </w:r>
    </w:p>
    <w:p w14:paraId="07D7A032" w14:textId="77777777" w:rsidR="006423A7" w:rsidRPr="005C6495" w:rsidRDefault="006423A7" w:rsidP="006423A7">
      <w:pPr>
        <w:rPr>
          <w:lang w:val="pl-PL"/>
        </w:rPr>
      </w:pPr>
      <w:proofErr w:type="spellStart"/>
      <w:r w:rsidRPr="005C6495">
        <w:rPr>
          <w:lang w:val="pl-PL"/>
        </w:rPr>
        <w:t>Podpůrné</w:t>
      </w:r>
      <w:proofErr w:type="spellEnd"/>
      <w:r w:rsidRPr="005C6495">
        <w:rPr>
          <w:lang w:val="pl-PL"/>
        </w:rPr>
        <w:t xml:space="preserve"> </w:t>
      </w:r>
      <w:proofErr w:type="spellStart"/>
      <w:r w:rsidRPr="005C6495">
        <w:rPr>
          <w:lang w:val="pl-PL"/>
        </w:rPr>
        <w:t>materiály</w:t>
      </w:r>
      <w:proofErr w:type="spellEnd"/>
      <w:r w:rsidRPr="005C6495">
        <w:rPr>
          <w:lang w:val="pl-PL"/>
        </w:rPr>
        <w:t xml:space="preserve"> o exportu dat a </w:t>
      </w:r>
      <w:proofErr w:type="spellStart"/>
      <w:r w:rsidRPr="005C6495">
        <w:rPr>
          <w:lang w:val="pl-PL"/>
        </w:rPr>
        <w:t>metodách</w:t>
      </w:r>
      <w:proofErr w:type="spellEnd"/>
      <w:r w:rsidRPr="005C6495">
        <w:rPr>
          <w:lang w:val="pl-PL"/>
        </w:rPr>
        <w:t xml:space="preserve"> a </w:t>
      </w:r>
      <w:proofErr w:type="spellStart"/>
      <w:r w:rsidRPr="005C6495">
        <w:rPr>
          <w:lang w:val="pl-PL"/>
        </w:rPr>
        <w:t>informace</w:t>
      </w:r>
      <w:proofErr w:type="spellEnd"/>
      <w:r w:rsidRPr="005C6495">
        <w:rPr>
          <w:lang w:val="pl-PL"/>
        </w:rPr>
        <w:t xml:space="preserve"> </w:t>
      </w:r>
      <w:proofErr w:type="spellStart"/>
      <w:r w:rsidRPr="005C6495">
        <w:rPr>
          <w:lang w:val="pl-PL"/>
        </w:rPr>
        <w:t>týkající</w:t>
      </w:r>
      <w:proofErr w:type="spellEnd"/>
      <w:r w:rsidRPr="005C6495">
        <w:rPr>
          <w:lang w:val="pl-PL"/>
        </w:rPr>
        <w:t xml:space="preserve"> </w:t>
      </w:r>
      <w:proofErr w:type="spellStart"/>
      <w:r w:rsidRPr="005C6495">
        <w:rPr>
          <w:lang w:val="pl-PL"/>
        </w:rPr>
        <w:t>se</w:t>
      </w:r>
      <w:proofErr w:type="spellEnd"/>
      <w:r w:rsidRPr="005C6495">
        <w:rPr>
          <w:lang w:val="pl-PL"/>
        </w:rPr>
        <w:t xml:space="preserve"> infrastruktury ICT </w:t>
      </w:r>
      <w:proofErr w:type="spellStart"/>
      <w:r w:rsidRPr="005C6495">
        <w:rPr>
          <w:lang w:val="pl-PL"/>
        </w:rPr>
        <w:t>společnosti</w:t>
      </w:r>
      <w:proofErr w:type="spellEnd"/>
      <w:r w:rsidRPr="005C6495">
        <w:rPr>
          <w:lang w:val="pl-PL"/>
        </w:rPr>
        <w:t xml:space="preserve"> Microsoft </w:t>
      </w:r>
      <w:proofErr w:type="spellStart"/>
      <w:r w:rsidRPr="005C6495">
        <w:rPr>
          <w:lang w:val="pl-PL"/>
        </w:rPr>
        <w:t>používané</w:t>
      </w:r>
      <w:proofErr w:type="spellEnd"/>
      <w:r w:rsidRPr="005C6495">
        <w:rPr>
          <w:lang w:val="pl-PL"/>
        </w:rPr>
        <w:t xml:space="preserve"> k </w:t>
      </w:r>
      <w:proofErr w:type="spellStart"/>
      <w:r w:rsidRPr="005C6495">
        <w:rPr>
          <w:lang w:val="pl-PL"/>
        </w:rPr>
        <w:t>poskytování</w:t>
      </w:r>
      <w:proofErr w:type="spellEnd"/>
      <w:r w:rsidRPr="005C6495">
        <w:rPr>
          <w:lang w:val="pl-PL"/>
        </w:rPr>
        <w:t xml:space="preserve"> </w:t>
      </w:r>
      <w:proofErr w:type="spellStart"/>
      <w:r w:rsidRPr="005C6495">
        <w:rPr>
          <w:lang w:val="pl-PL"/>
        </w:rPr>
        <w:t>služeb</w:t>
      </w:r>
      <w:proofErr w:type="spellEnd"/>
      <w:r w:rsidRPr="005C6495">
        <w:rPr>
          <w:lang w:val="pl-PL"/>
        </w:rPr>
        <w:t xml:space="preserve"> podle </w:t>
      </w:r>
      <w:proofErr w:type="spellStart"/>
      <w:r w:rsidRPr="005C6495">
        <w:rPr>
          <w:lang w:val="pl-PL"/>
        </w:rPr>
        <w:t>evropského</w:t>
      </w:r>
      <w:proofErr w:type="spellEnd"/>
      <w:r w:rsidRPr="005C6495">
        <w:rPr>
          <w:lang w:val="pl-PL"/>
        </w:rPr>
        <w:t xml:space="preserve"> </w:t>
      </w:r>
      <w:proofErr w:type="spellStart"/>
      <w:r w:rsidRPr="005C6495">
        <w:rPr>
          <w:lang w:val="pl-PL"/>
        </w:rPr>
        <w:t>nařízení</w:t>
      </w:r>
      <w:proofErr w:type="spellEnd"/>
      <w:r w:rsidRPr="005C6495">
        <w:rPr>
          <w:lang w:val="pl-PL"/>
        </w:rPr>
        <w:t xml:space="preserve"> o </w:t>
      </w:r>
      <w:proofErr w:type="spellStart"/>
      <w:r w:rsidRPr="005C6495">
        <w:rPr>
          <w:lang w:val="pl-PL"/>
        </w:rPr>
        <w:t>datech</w:t>
      </w:r>
      <w:proofErr w:type="spellEnd"/>
      <w:r w:rsidRPr="005C6495">
        <w:rPr>
          <w:lang w:val="pl-PL"/>
        </w:rPr>
        <w:t xml:space="preserve"> a </w:t>
      </w:r>
      <w:proofErr w:type="spellStart"/>
      <w:r w:rsidRPr="005C6495">
        <w:rPr>
          <w:lang w:val="pl-PL"/>
        </w:rPr>
        <w:t>způsobu</w:t>
      </w:r>
      <w:proofErr w:type="spellEnd"/>
      <w:r w:rsidRPr="005C6495">
        <w:rPr>
          <w:lang w:val="pl-PL"/>
        </w:rPr>
        <w:t xml:space="preserve">, </w:t>
      </w:r>
      <w:proofErr w:type="spellStart"/>
      <w:r w:rsidRPr="005C6495">
        <w:rPr>
          <w:lang w:val="pl-PL"/>
        </w:rPr>
        <w:t>jakým</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reaguje na </w:t>
      </w:r>
      <w:proofErr w:type="spellStart"/>
      <w:r w:rsidRPr="005C6495">
        <w:rPr>
          <w:lang w:val="pl-PL"/>
        </w:rPr>
        <w:t>žádosti</w:t>
      </w:r>
      <w:proofErr w:type="spellEnd"/>
      <w:r w:rsidRPr="005C6495">
        <w:rPr>
          <w:lang w:val="pl-PL"/>
        </w:rPr>
        <w:t xml:space="preserve"> o </w:t>
      </w:r>
      <w:proofErr w:type="spellStart"/>
      <w:r w:rsidRPr="005C6495">
        <w:rPr>
          <w:lang w:val="pl-PL"/>
        </w:rPr>
        <w:t>přístup</w:t>
      </w:r>
      <w:proofErr w:type="spellEnd"/>
      <w:r w:rsidRPr="005C6495">
        <w:rPr>
          <w:lang w:val="pl-PL"/>
        </w:rPr>
        <w:t xml:space="preserve"> k </w:t>
      </w:r>
      <w:proofErr w:type="spellStart"/>
      <w:r w:rsidRPr="005C6495">
        <w:rPr>
          <w:lang w:val="pl-PL"/>
        </w:rPr>
        <w:t>datům</w:t>
      </w:r>
      <w:proofErr w:type="spellEnd"/>
      <w:r w:rsidRPr="005C6495">
        <w:rPr>
          <w:lang w:val="pl-PL"/>
        </w:rPr>
        <w:t xml:space="preserve"> od </w:t>
      </w:r>
      <w:proofErr w:type="spellStart"/>
      <w:r w:rsidRPr="005C6495">
        <w:rPr>
          <w:lang w:val="pl-PL"/>
        </w:rPr>
        <w:t>státních</w:t>
      </w:r>
      <w:proofErr w:type="spellEnd"/>
      <w:r w:rsidRPr="005C6495">
        <w:rPr>
          <w:lang w:val="pl-PL"/>
        </w:rPr>
        <w:t xml:space="preserve"> </w:t>
      </w:r>
      <w:proofErr w:type="spellStart"/>
      <w:r w:rsidRPr="005C6495">
        <w:rPr>
          <w:lang w:val="pl-PL"/>
        </w:rPr>
        <w:t>orgánů</w:t>
      </w:r>
      <w:proofErr w:type="spellEnd"/>
      <w:r w:rsidRPr="005C6495">
        <w:rPr>
          <w:lang w:val="pl-PL"/>
        </w:rPr>
        <w:t xml:space="preserve">, </w:t>
      </w:r>
      <w:proofErr w:type="spellStart"/>
      <w:r w:rsidRPr="005C6495">
        <w:rPr>
          <w:lang w:val="pl-PL"/>
        </w:rPr>
        <w:t>naleznete</w:t>
      </w:r>
      <w:proofErr w:type="spellEnd"/>
      <w:r w:rsidRPr="005C6495">
        <w:rPr>
          <w:lang w:val="pl-PL"/>
        </w:rPr>
        <w:t xml:space="preserve"> v </w:t>
      </w:r>
      <w:proofErr w:type="spellStart"/>
      <w:r w:rsidRPr="005C6495">
        <w:rPr>
          <w:lang w:val="pl-PL"/>
        </w:rPr>
        <w:t>podmínkách</w:t>
      </w:r>
      <w:proofErr w:type="spellEnd"/>
      <w:r w:rsidRPr="005C6495">
        <w:rPr>
          <w:lang w:val="pl-PL"/>
        </w:rPr>
        <w:t xml:space="preserve"> pro produkt. </w:t>
      </w:r>
    </w:p>
    <w:p w14:paraId="7D899921" w14:textId="70C90343" w:rsidR="006A194B" w:rsidRPr="005C6495" w:rsidRDefault="006A194B" w:rsidP="006A194B">
      <w:pPr>
        <w:pStyle w:val="Heading2"/>
        <w:rPr>
          <w:lang w:val="pl-PL"/>
        </w:rPr>
      </w:pPr>
      <w:bookmarkStart w:id="134" w:name="_Toc206678677"/>
      <w:proofErr w:type="spellStart"/>
      <w:r w:rsidRPr="005C6495">
        <w:rPr>
          <w:lang w:val="pl-PL"/>
        </w:rPr>
        <w:lastRenderedPageBreak/>
        <w:t>Závazek</w:t>
      </w:r>
      <w:proofErr w:type="spellEnd"/>
      <w:r w:rsidRPr="005C6495">
        <w:rPr>
          <w:lang w:val="pl-PL"/>
        </w:rPr>
        <w:t xml:space="preserve"> </w:t>
      </w:r>
      <w:proofErr w:type="spellStart"/>
      <w:r w:rsidRPr="005C6495">
        <w:rPr>
          <w:lang w:val="pl-PL"/>
        </w:rPr>
        <w:t>důvěrnosti</w:t>
      </w:r>
      <w:proofErr w:type="spellEnd"/>
      <w:r w:rsidRPr="005C6495">
        <w:rPr>
          <w:lang w:val="pl-PL"/>
        </w:rPr>
        <w:t xml:space="preserve"> </w:t>
      </w:r>
      <w:proofErr w:type="spellStart"/>
      <w:r w:rsidRPr="005C6495">
        <w:rPr>
          <w:lang w:val="pl-PL"/>
        </w:rPr>
        <w:t>zpracovatele</w:t>
      </w:r>
      <w:bookmarkEnd w:id="128"/>
      <w:bookmarkEnd w:id="129"/>
      <w:bookmarkEnd w:id="130"/>
      <w:bookmarkEnd w:id="131"/>
      <w:bookmarkEnd w:id="132"/>
      <w:bookmarkEnd w:id="133"/>
      <w:bookmarkEnd w:id="134"/>
      <w:proofErr w:type="spellEnd"/>
    </w:p>
    <w:p w14:paraId="22C4931B"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zajistí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její</w:t>
      </w:r>
      <w:proofErr w:type="spellEnd"/>
      <w:r w:rsidRPr="005C6495">
        <w:rPr>
          <w:lang w:val="pl-PL"/>
        </w:rPr>
        <w:t xml:space="preserve"> </w:t>
      </w:r>
      <w:proofErr w:type="spellStart"/>
      <w:r w:rsidRPr="005C6495">
        <w:rPr>
          <w:lang w:val="pl-PL"/>
        </w:rPr>
        <w:t>pracovníci</w:t>
      </w:r>
      <w:proofErr w:type="spellEnd"/>
      <w:r w:rsidRPr="005C6495">
        <w:rPr>
          <w:lang w:val="pl-PL"/>
        </w:rPr>
        <w:t xml:space="preserve"> </w:t>
      </w:r>
      <w:proofErr w:type="spellStart"/>
      <w:r w:rsidRPr="005C6495">
        <w:rPr>
          <w:lang w:val="pl-PL"/>
        </w:rPr>
        <w:t>zapojení</w:t>
      </w:r>
      <w:proofErr w:type="spellEnd"/>
      <w:r w:rsidRPr="005C6495">
        <w:rPr>
          <w:lang w:val="pl-PL"/>
        </w:rPr>
        <w:t xml:space="preserve"> do </w:t>
      </w:r>
      <w:proofErr w:type="spellStart"/>
      <w:r w:rsidRPr="005C6495">
        <w:rPr>
          <w:lang w:val="pl-PL"/>
        </w:rPr>
        <w:t>zpracování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(i) </w:t>
      </w:r>
      <w:proofErr w:type="spellStart"/>
      <w:r w:rsidRPr="005C6495">
        <w:rPr>
          <w:lang w:val="pl-PL"/>
        </w:rPr>
        <w:t>budou</w:t>
      </w:r>
      <w:proofErr w:type="spellEnd"/>
      <w:r w:rsidRPr="005C6495">
        <w:rPr>
          <w:lang w:val="pl-PL"/>
        </w:rPr>
        <w:t xml:space="preserve"> </w:t>
      </w:r>
      <w:proofErr w:type="spellStart"/>
      <w:r w:rsidRPr="005C6495">
        <w:rPr>
          <w:lang w:val="pl-PL"/>
        </w:rPr>
        <w:t>takováto</w:t>
      </w:r>
      <w:proofErr w:type="spellEnd"/>
      <w:r w:rsidRPr="005C6495">
        <w:rPr>
          <w:lang w:val="pl-PL"/>
        </w:rPr>
        <w:t xml:space="preserve"> data </w:t>
      </w:r>
      <w:proofErr w:type="spellStart"/>
      <w:r w:rsidRPr="005C6495">
        <w:rPr>
          <w:lang w:val="pl-PL"/>
        </w:rPr>
        <w:t>zpracovávat</w:t>
      </w:r>
      <w:proofErr w:type="spellEnd"/>
      <w:r w:rsidRPr="005C6495">
        <w:rPr>
          <w:lang w:val="pl-PL"/>
        </w:rPr>
        <w:t xml:space="preserve"> </w:t>
      </w:r>
      <w:proofErr w:type="spellStart"/>
      <w:r w:rsidRPr="005C6495">
        <w:rPr>
          <w:lang w:val="pl-PL"/>
        </w:rPr>
        <w:t>pouze</w:t>
      </w:r>
      <w:proofErr w:type="spellEnd"/>
      <w:r w:rsidRPr="005C6495">
        <w:rPr>
          <w:lang w:val="pl-PL"/>
        </w:rPr>
        <w:t xml:space="preserve"> na </w:t>
      </w:r>
      <w:proofErr w:type="spellStart"/>
      <w:r w:rsidRPr="005C6495">
        <w:rPr>
          <w:lang w:val="pl-PL"/>
        </w:rPr>
        <w:t>základě</w:t>
      </w:r>
      <w:proofErr w:type="spellEnd"/>
      <w:r w:rsidRPr="005C6495">
        <w:rPr>
          <w:lang w:val="pl-PL"/>
        </w:rPr>
        <w:t xml:space="preserve"> </w:t>
      </w:r>
      <w:proofErr w:type="spellStart"/>
      <w:r w:rsidRPr="005C6495">
        <w:rPr>
          <w:lang w:val="pl-PL"/>
        </w:rPr>
        <w:t>pokynů</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nebo</w:t>
      </w:r>
      <w:proofErr w:type="spellEnd"/>
      <w:r w:rsidRPr="005C6495">
        <w:rPr>
          <w:lang w:val="pl-PL"/>
        </w:rPr>
        <w:t xml:space="preserve"> v </w:t>
      </w:r>
      <w:proofErr w:type="spellStart"/>
      <w:r w:rsidRPr="005C6495">
        <w:rPr>
          <w:lang w:val="pl-PL"/>
        </w:rPr>
        <w:t>případech</w:t>
      </w:r>
      <w:proofErr w:type="spellEnd"/>
      <w:r w:rsidRPr="005C6495">
        <w:rPr>
          <w:lang w:val="pl-PL"/>
        </w:rPr>
        <w:t xml:space="preserve"> </w:t>
      </w:r>
      <w:proofErr w:type="spellStart"/>
      <w:r w:rsidRPr="005C6495">
        <w:rPr>
          <w:lang w:val="pl-PL"/>
        </w:rPr>
        <w:t>popsaných</w:t>
      </w:r>
      <w:proofErr w:type="spellEnd"/>
      <w:r w:rsidRPr="005C6495">
        <w:rPr>
          <w:lang w:val="pl-PL"/>
        </w:rPr>
        <w:t xml:space="preserve"> v </w:t>
      </w:r>
      <w:proofErr w:type="spellStart"/>
      <w:r w:rsidRPr="005C6495">
        <w:rPr>
          <w:lang w:val="pl-PL"/>
        </w:rPr>
        <w:t>tomto</w:t>
      </w:r>
      <w:proofErr w:type="spellEnd"/>
      <w:r w:rsidRPr="005C6495">
        <w:rPr>
          <w:lang w:val="pl-PL"/>
        </w:rPr>
        <w:t xml:space="preserve"> dodatku DPA a (ii) </w:t>
      </w:r>
      <w:proofErr w:type="spellStart"/>
      <w:r w:rsidRPr="005C6495">
        <w:rPr>
          <w:lang w:val="pl-PL"/>
        </w:rPr>
        <w:t>budou</w:t>
      </w:r>
      <w:proofErr w:type="spellEnd"/>
      <w:r w:rsidRPr="005C6495">
        <w:rPr>
          <w:lang w:val="pl-PL"/>
        </w:rPr>
        <w:t xml:space="preserve"> </w:t>
      </w:r>
      <w:proofErr w:type="spellStart"/>
      <w:r w:rsidRPr="005C6495">
        <w:rPr>
          <w:lang w:val="pl-PL"/>
        </w:rPr>
        <w:t>zavázáni</w:t>
      </w:r>
      <w:proofErr w:type="spellEnd"/>
      <w:r w:rsidRPr="005C6495">
        <w:rPr>
          <w:lang w:val="pl-PL"/>
        </w:rPr>
        <w:t xml:space="preserve"> </w:t>
      </w:r>
      <w:proofErr w:type="spellStart"/>
      <w:r w:rsidRPr="005C6495">
        <w:rPr>
          <w:lang w:val="pl-PL"/>
        </w:rPr>
        <w:t>zachovávat</w:t>
      </w:r>
      <w:proofErr w:type="spellEnd"/>
      <w:r w:rsidRPr="005C6495">
        <w:rPr>
          <w:lang w:val="pl-PL"/>
        </w:rPr>
        <w:t xml:space="preserve"> </w:t>
      </w:r>
      <w:proofErr w:type="spellStart"/>
      <w:r w:rsidRPr="005C6495">
        <w:rPr>
          <w:lang w:val="pl-PL"/>
        </w:rPr>
        <w:t>důvěrnost</w:t>
      </w:r>
      <w:proofErr w:type="spellEnd"/>
      <w:r w:rsidRPr="005C6495">
        <w:rPr>
          <w:lang w:val="pl-PL"/>
        </w:rPr>
        <w:t xml:space="preserve"> a </w:t>
      </w:r>
      <w:proofErr w:type="spellStart"/>
      <w:r w:rsidRPr="005C6495">
        <w:rPr>
          <w:lang w:val="pl-PL"/>
        </w:rPr>
        <w:t>bezpečnost</w:t>
      </w:r>
      <w:proofErr w:type="spellEnd"/>
      <w:r w:rsidRPr="005C6495">
        <w:rPr>
          <w:lang w:val="pl-PL"/>
        </w:rPr>
        <w:t xml:space="preserve"> </w:t>
      </w:r>
      <w:proofErr w:type="spellStart"/>
      <w:r w:rsidRPr="005C6495">
        <w:rPr>
          <w:lang w:val="pl-PL"/>
        </w:rPr>
        <w:t>takovýchto</w:t>
      </w:r>
      <w:proofErr w:type="spellEnd"/>
      <w:r w:rsidRPr="005C6495">
        <w:rPr>
          <w:lang w:val="pl-PL"/>
        </w:rPr>
        <w:t xml:space="preserve"> dat, a to i </w:t>
      </w:r>
      <w:proofErr w:type="spellStart"/>
      <w:r w:rsidRPr="005C6495">
        <w:rPr>
          <w:lang w:val="pl-PL"/>
        </w:rPr>
        <w:t>poté</w:t>
      </w:r>
      <w:proofErr w:type="spellEnd"/>
      <w:r w:rsidRPr="005C6495">
        <w:rPr>
          <w:lang w:val="pl-PL"/>
        </w:rPr>
        <w:t xml:space="preserve">, co </w:t>
      </w:r>
      <w:proofErr w:type="spellStart"/>
      <w:r w:rsidRPr="005C6495">
        <w:rPr>
          <w:lang w:val="pl-PL"/>
        </w:rPr>
        <w:t>přestanou</w:t>
      </w:r>
      <w:proofErr w:type="spellEnd"/>
      <w:r w:rsidRPr="005C6495">
        <w:rPr>
          <w:lang w:val="pl-PL"/>
        </w:rPr>
        <w:t xml:space="preserve"> </w:t>
      </w:r>
      <w:proofErr w:type="spellStart"/>
      <w:r w:rsidRPr="005C6495">
        <w:rPr>
          <w:lang w:val="pl-PL"/>
        </w:rPr>
        <w:t>být</w:t>
      </w:r>
      <w:proofErr w:type="spellEnd"/>
      <w:r w:rsidRPr="005C6495">
        <w:rPr>
          <w:lang w:val="pl-PL"/>
        </w:rPr>
        <w:t xml:space="preserve"> </w:t>
      </w:r>
      <w:proofErr w:type="spellStart"/>
      <w:r w:rsidRPr="005C6495">
        <w:rPr>
          <w:lang w:val="pl-PL"/>
        </w:rPr>
        <w:t>zapojeni</w:t>
      </w:r>
      <w:proofErr w:type="spellEnd"/>
      <w:r w:rsidRPr="005C6495">
        <w:rPr>
          <w:lang w:val="pl-PL"/>
        </w:rPr>
        <w:t xml:space="preserve"> do </w:t>
      </w:r>
      <w:proofErr w:type="spellStart"/>
      <w:r w:rsidRPr="005C6495">
        <w:rPr>
          <w:lang w:val="pl-PL"/>
        </w:rPr>
        <w:t>zpracování</w:t>
      </w:r>
      <w:proofErr w:type="spellEnd"/>
      <w:r w:rsidRPr="005C6495">
        <w:rPr>
          <w:lang w:val="pl-PL"/>
        </w:rPr>
        <w:t>.</w:t>
      </w:r>
      <w:r w:rsidRPr="005C6495">
        <w:rPr>
          <w:rFonts w:cstheme="minorHAnsi"/>
          <w:lang w:val="pl-PL"/>
        </w:rPr>
        <w:t xml:space="preserve"> </w:t>
      </w:r>
      <w:proofErr w:type="spellStart"/>
      <w:r w:rsidRPr="005C6495">
        <w:rPr>
          <w:rFonts w:cstheme="minorHAnsi"/>
          <w:lang w:val="pl-PL"/>
        </w:rPr>
        <w:t>Společnost</w:t>
      </w:r>
      <w:proofErr w:type="spellEnd"/>
      <w:r w:rsidRPr="005C6495">
        <w:rPr>
          <w:rFonts w:cstheme="minorHAnsi"/>
          <w:lang w:val="pl-PL"/>
        </w:rPr>
        <w:t xml:space="preserve"> Microsoft </w:t>
      </w:r>
      <w:proofErr w:type="spellStart"/>
      <w:r w:rsidRPr="005C6495">
        <w:rPr>
          <w:rFonts w:cstheme="minorHAnsi"/>
          <w:color w:val="000000"/>
          <w:lang w:val="pl-PL"/>
        </w:rPr>
        <w:t>bude</w:t>
      </w:r>
      <w:proofErr w:type="spellEnd"/>
      <w:r w:rsidRPr="005C6495">
        <w:rPr>
          <w:rFonts w:cstheme="minorHAnsi"/>
          <w:color w:val="000000"/>
          <w:lang w:val="pl-PL"/>
        </w:rPr>
        <w:t xml:space="preserve"> </w:t>
      </w:r>
      <w:proofErr w:type="spellStart"/>
      <w:r w:rsidRPr="005C6495">
        <w:rPr>
          <w:rFonts w:cstheme="minorHAnsi"/>
          <w:color w:val="000000"/>
          <w:lang w:val="pl-PL"/>
        </w:rPr>
        <w:t>svým</w:t>
      </w:r>
      <w:proofErr w:type="spellEnd"/>
      <w:r w:rsidRPr="005C6495">
        <w:rPr>
          <w:rFonts w:cstheme="minorHAnsi"/>
          <w:color w:val="000000"/>
          <w:lang w:val="pl-PL"/>
        </w:rPr>
        <w:t xml:space="preserve"> </w:t>
      </w:r>
      <w:proofErr w:type="spellStart"/>
      <w:r w:rsidRPr="005C6495">
        <w:rPr>
          <w:rFonts w:cstheme="minorHAnsi"/>
          <w:color w:val="000000"/>
          <w:lang w:val="pl-PL"/>
        </w:rPr>
        <w:t>pracovníkům</w:t>
      </w:r>
      <w:proofErr w:type="spellEnd"/>
      <w:r w:rsidRPr="005C6495">
        <w:rPr>
          <w:rFonts w:cstheme="minorHAnsi"/>
          <w:color w:val="000000"/>
          <w:lang w:val="pl-PL"/>
        </w:rPr>
        <w:t xml:space="preserve"> s </w:t>
      </w:r>
      <w:proofErr w:type="spellStart"/>
      <w:r w:rsidRPr="005C6495">
        <w:rPr>
          <w:rFonts w:cstheme="minorHAnsi"/>
          <w:color w:val="000000"/>
          <w:lang w:val="pl-PL"/>
        </w:rPr>
        <w:t>přístupem</w:t>
      </w:r>
      <w:proofErr w:type="spellEnd"/>
      <w:r w:rsidRPr="005C6495">
        <w:rPr>
          <w:rFonts w:cstheme="minorHAnsi"/>
          <w:color w:val="000000"/>
          <w:lang w:val="pl-PL"/>
        </w:rPr>
        <w:t xml:space="preserve"> k </w:t>
      </w:r>
      <w:proofErr w:type="spellStart"/>
      <w:r w:rsidRPr="005C6495">
        <w:rPr>
          <w:rFonts w:cstheme="minorHAnsi"/>
          <w:color w:val="000000"/>
          <w:lang w:val="pl-PL"/>
        </w:rPr>
        <w:t>zákaznickým</w:t>
      </w:r>
      <w:proofErr w:type="spellEnd"/>
      <w:r w:rsidRPr="005C6495">
        <w:rPr>
          <w:rFonts w:cstheme="minorHAnsi"/>
          <w:color w:val="000000"/>
          <w:lang w:val="pl-PL"/>
        </w:rPr>
        <w:t xml:space="preserve"> </w:t>
      </w:r>
      <w:proofErr w:type="spellStart"/>
      <w:r w:rsidRPr="005C6495">
        <w:rPr>
          <w:rFonts w:cstheme="minorHAnsi"/>
          <w:color w:val="000000"/>
          <w:lang w:val="pl-PL"/>
        </w:rPr>
        <w:t>datům</w:t>
      </w:r>
      <w:proofErr w:type="spellEnd"/>
      <w:r w:rsidRPr="005C6495">
        <w:rPr>
          <w:rFonts w:cstheme="minorHAnsi"/>
          <w:color w:val="000000"/>
          <w:lang w:val="pl-PL"/>
        </w:rPr>
        <w:t xml:space="preserve">, </w:t>
      </w:r>
      <w:proofErr w:type="spellStart"/>
      <w:r w:rsidRPr="005C6495">
        <w:rPr>
          <w:rFonts w:cstheme="minorHAnsi"/>
          <w:color w:val="000000"/>
          <w:lang w:val="pl-PL"/>
        </w:rPr>
        <w:t>datům</w:t>
      </w:r>
      <w:proofErr w:type="spellEnd"/>
      <w:r w:rsidRPr="005C6495">
        <w:rPr>
          <w:rFonts w:cstheme="minorHAnsi"/>
          <w:color w:val="000000"/>
          <w:lang w:val="pl-PL"/>
        </w:rPr>
        <w:t xml:space="preserve"> </w:t>
      </w:r>
      <w:proofErr w:type="spellStart"/>
      <w:r w:rsidRPr="005C6495">
        <w:rPr>
          <w:rFonts w:cstheme="minorHAnsi"/>
          <w:color w:val="000000"/>
          <w:lang w:val="pl-PL"/>
        </w:rPr>
        <w:t>odborných</w:t>
      </w:r>
      <w:proofErr w:type="spellEnd"/>
      <w:r w:rsidRPr="005C6495">
        <w:rPr>
          <w:rFonts w:cstheme="minorHAnsi"/>
          <w:color w:val="000000"/>
          <w:lang w:val="pl-PL"/>
        </w:rPr>
        <w:t xml:space="preserve"> </w:t>
      </w:r>
      <w:proofErr w:type="spellStart"/>
      <w:r w:rsidRPr="005C6495">
        <w:rPr>
          <w:rFonts w:cstheme="minorHAnsi"/>
          <w:color w:val="000000"/>
          <w:lang w:val="pl-PL"/>
        </w:rPr>
        <w:t>služeb</w:t>
      </w:r>
      <w:proofErr w:type="spellEnd"/>
      <w:r w:rsidRPr="005C6495">
        <w:rPr>
          <w:rFonts w:cstheme="minorHAnsi"/>
          <w:color w:val="000000"/>
          <w:lang w:val="pl-PL"/>
        </w:rPr>
        <w:t xml:space="preserve"> a </w:t>
      </w:r>
      <w:proofErr w:type="spellStart"/>
      <w:r w:rsidRPr="005C6495">
        <w:rPr>
          <w:rFonts w:cstheme="minorHAnsi"/>
          <w:color w:val="000000"/>
          <w:lang w:val="pl-PL"/>
        </w:rPr>
        <w:t>osobním</w:t>
      </w:r>
      <w:proofErr w:type="spellEnd"/>
      <w:r w:rsidRPr="005C6495">
        <w:rPr>
          <w:rFonts w:cstheme="minorHAnsi"/>
          <w:color w:val="000000"/>
          <w:lang w:val="pl-PL"/>
        </w:rPr>
        <w:t xml:space="preserve"> </w:t>
      </w:r>
      <w:proofErr w:type="spellStart"/>
      <w:r w:rsidRPr="005C6495">
        <w:rPr>
          <w:rFonts w:cstheme="minorHAnsi"/>
          <w:color w:val="000000"/>
          <w:lang w:val="pl-PL"/>
        </w:rPr>
        <w:t>údajům</w:t>
      </w:r>
      <w:proofErr w:type="spellEnd"/>
      <w:r w:rsidRPr="005C6495">
        <w:rPr>
          <w:rFonts w:cstheme="minorHAnsi"/>
          <w:color w:val="000000"/>
          <w:lang w:val="pl-PL"/>
        </w:rPr>
        <w:t xml:space="preserve"> </w:t>
      </w:r>
      <w:proofErr w:type="spellStart"/>
      <w:r w:rsidRPr="005C6495">
        <w:rPr>
          <w:rFonts w:cstheme="minorHAnsi"/>
          <w:color w:val="000000"/>
          <w:lang w:val="pl-PL"/>
        </w:rPr>
        <w:t>poskytovat</w:t>
      </w:r>
      <w:proofErr w:type="spellEnd"/>
      <w:r w:rsidRPr="005C6495">
        <w:rPr>
          <w:rFonts w:cstheme="minorHAnsi"/>
          <w:color w:val="000000"/>
          <w:lang w:val="pl-PL"/>
        </w:rPr>
        <w:t xml:space="preserve"> </w:t>
      </w:r>
      <w:proofErr w:type="spellStart"/>
      <w:r w:rsidRPr="005C6495">
        <w:rPr>
          <w:rFonts w:cstheme="minorHAnsi"/>
          <w:color w:val="000000"/>
          <w:lang w:val="pl-PL"/>
        </w:rPr>
        <w:t>pravidelné</w:t>
      </w:r>
      <w:proofErr w:type="spellEnd"/>
      <w:r w:rsidRPr="005C6495">
        <w:rPr>
          <w:rFonts w:cstheme="minorHAnsi"/>
          <w:color w:val="000000"/>
          <w:lang w:val="pl-PL"/>
        </w:rPr>
        <w:t xml:space="preserve"> a </w:t>
      </w:r>
      <w:proofErr w:type="spellStart"/>
      <w:r w:rsidRPr="005C6495">
        <w:rPr>
          <w:rFonts w:cstheme="minorHAnsi"/>
          <w:color w:val="000000"/>
          <w:lang w:val="pl-PL"/>
        </w:rPr>
        <w:t>povinné</w:t>
      </w:r>
      <w:proofErr w:type="spellEnd"/>
      <w:r w:rsidRPr="005C6495">
        <w:rPr>
          <w:rFonts w:cstheme="minorHAnsi"/>
          <w:color w:val="000000"/>
          <w:lang w:val="pl-PL"/>
        </w:rPr>
        <w:t xml:space="preserve"> </w:t>
      </w:r>
      <w:proofErr w:type="spellStart"/>
      <w:r w:rsidRPr="005C6495">
        <w:rPr>
          <w:rFonts w:cstheme="minorHAnsi"/>
          <w:color w:val="000000"/>
          <w:lang w:val="pl-PL"/>
        </w:rPr>
        <w:t>školení</w:t>
      </w:r>
      <w:proofErr w:type="spellEnd"/>
      <w:r w:rsidRPr="005C6495">
        <w:rPr>
          <w:rFonts w:cstheme="minorHAnsi"/>
          <w:color w:val="000000"/>
          <w:lang w:val="pl-PL"/>
        </w:rPr>
        <w:t xml:space="preserve"> a </w:t>
      </w:r>
      <w:proofErr w:type="spellStart"/>
      <w:r w:rsidRPr="005C6495">
        <w:rPr>
          <w:rFonts w:cstheme="minorHAnsi"/>
          <w:color w:val="000000"/>
          <w:lang w:val="pl-PL"/>
        </w:rPr>
        <w:t>informace</w:t>
      </w:r>
      <w:proofErr w:type="spellEnd"/>
      <w:r w:rsidRPr="005C6495">
        <w:rPr>
          <w:rFonts w:cstheme="minorHAnsi"/>
          <w:color w:val="000000"/>
          <w:lang w:val="pl-PL"/>
        </w:rPr>
        <w:t xml:space="preserve"> k </w:t>
      </w:r>
      <w:proofErr w:type="spellStart"/>
      <w:r w:rsidRPr="005C6495">
        <w:rPr>
          <w:rFonts w:cstheme="minorHAnsi"/>
          <w:color w:val="000000"/>
          <w:lang w:val="pl-PL"/>
        </w:rPr>
        <w:t>ochraně</w:t>
      </w:r>
      <w:proofErr w:type="spellEnd"/>
      <w:r w:rsidRPr="005C6495">
        <w:rPr>
          <w:rFonts w:cstheme="minorHAnsi"/>
          <w:color w:val="000000"/>
          <w:lang w:val="pl-PL"/>
        </w:rPr>
        <w:t xml:space="preserve"> </w:t>
      </w:r>
      <w:proofErr w:type="spellStart"/>
      <w:r w:rsidRPr="005C6495">
        <w:rPr>
          <w:rFonts w:cstheme="minorHAnsi"/>
          <w:color w:val="000000"/>
          <w:lang w:val="pl-PL"/>
        </w:rPr>
        <w:t>osobních</w:t>
      </w:r>
      <w:proofErr w:type="spellEnd"/>
      <w:r w:rsidRPr="005C6495">
        <w:rPr>
          <w:rFonts w:cstheme="minorHAnsi"/>
          <w:color w:val="000000"/>
          <w:lang w:val="pl-PL"/>
        </w:rPr>
        <w:t xml:space="preserve"> </w:t>
      </w:r>
      <w:proofErr w:type="spellStart"/>
      <w:r w:rsidRPr="005C6495">
        <w:rPr>
          <w:rFonts w:cstheme="minorHAnsi"/>
          <w:color w:val="000000"/>
          <w:lang w:val="pl-PL"/>
        </w:rPr>
        <w:t>údajů</w:t>
      </w:r>
      <w:proofErr w:type="spellEnd"/>
      <w:r w:rsidRPr="005C6495">
        <w:rPr>
          <w:rFonts w:cstheme="minorHAnsi"/>
          <w:color w:val="000000"/>
          <w:lang w:val="pl-PL"/>
        </w:rPr>
        <w:t xml:space="preserve"> a </w:t>
      </w:r>
      <w:proofErr w:type="spellStart"/>
      <w:r w:rsidRPr="005C6495">
        <w:rPr>
          <w:rFonts w:cstheme="minorHAnsi"/>
          <w:color w:val="000000"/>
          <w:lang w:val="pl-PL"/>
        </w:rPr>
        <w:t>zabezpečení</w:t>
      </w:r>
      <w:proofErr w:type="spellEnd"/>
      <w:r w:rsidRPr="005C6495">
        <w:rPr>
          <w:rFonts w:cstheme="minorHAnsi"/>
          <w:color w:val="000000"/>
          <w:lang w:val="pl-PL"/>
        </w:rPr>
        <w:t xml:space="preserve">, </w:t>
      </w:r>
      <w:r w:rsidRPr="005C6495">
        <w:rPr>
          <w:rFonts w:cstheme="minorHAnsi"/>
          <w:lang w:val="pl-PL"/>
        </w:rPr>
        <w:t>a to v </w:t>
      </w:r>
      <w:proofErr w:type="spellStart"/>
      <w:r w:rsidRPr="005C6495">
        <w:rPr>
          <w:rFonts w:cstheme="minorHAnsi"/>
          <w:lang w:val="pl-PL"/>
        </w:rPr>
        <w:t>souladu</w:t>
      </w:r>
      <w:proofErr w:type="spellEnd"/>
      <w:r w:rsidRPr="005C6495">
        <w:rPr>
          <w:rFonts w:cstheme="minorHAnsi"/>
          <w:lang w:val="pl-PL"/>
        </w:rPr>
        <w:t xml:space="preserve"> s </w:t>
      </w:r>
      <w:proofErr w:type="spellStart"/>
      <w:r w:rsidRPr="005C6495">
        <w:rPr>
          <w:rFonts w:cstheme="minorHAnsi"/>
          <w:lang w:val="pl-PL"/>
        </w:rPr>
        <w:t>požadavky</w:t>
      </w:r>
      <w:proofErr w:type="spellEnd"/>
      <w:r w:rsidRPr="005C6495">
        <w:rPr>
          <w:rFonts w:cstheme="minorHAnsi"/>
          <w:lang w:val="pl-PL"/>
        </w:rPr>
        <w:t xml:space="preserve"> na </w:t>
      </w:r>
      <w:proofErr w:type="spellStart"/>
      <w:r w:rsidRPr="005C6495">
        <w:rPr>
          <w:rFonts w:cstheme="minorHAnsi"/>
          <w:lang w:val="pl-PL"/>
        </w:rPr>
        <w:t>ochranu</w:t>
      </w:r>
      <w:proofErr w:type="spellEnd"/>
      <w:r w:rsidRPr="005C6495">
        <w:rPr>
          <w:rFonts w:cstheme="minorHAnsi"/>
          <w:lang w:val="pl-PL"/>
        </w:rPr>
        <w:t xml:space="preserve"> </w:t>
      </w:r>
      <w:proofErr w:type="spellStart"/>
      <w:r w:rsidRPr="005C6495">
        <w:rPr>
          <w:rFonts w:cstheme="minorHAnsi"/>
          <w:lang w:val="pl-PL"/>
        </w:rPr>
        <w:t>osobních</w:t>
      </w:r>
      <w:proofErr w:type="spellEnd"/>
      <w:r w:rsidRPr="005C6495">
        <w:rPr>
          <w:rFonts w:cstheme="minorHAnsi"/>
          <w:lang w:val="pl-PL"/>
        </w:rPr>
        <w:t xml:space="preserve"> </w:t>
      </w:r>
      <w:proofErr w:type="spellStart"/>
      <w:r w:rsidRPr="005C6495">
        <w:rPr>
          <w:rFonts w:cstheme="minorHAnsi"/>
          <w:lang w:val="pl-PL"/>
        </w:rPr>
        <w:t>údajů</w:t>
      </w:r>
      <w:proofErr w:type="spellEnd"/>
      <w:r w:rsidRPr="005C6495">
        <w:rPr>
          <w:rFonts w:cstheme="minorHAnsi"/>
          <w:lang w:val="pl-PL"/>
        </w:rPr>
        <w:t xml:space="preserve"> a </w:t>
      </w:r>
      <w:proofErr w:type="spellStart"/>
      <w:r w:rsidRPr="005C6495">
        <w:rPr>
          <w:rFonts w:cstheme="minorHAnsi"/>
          <w:lang w:val="pl-PL"/>
        </w:rPr>
        <w:t>oborovými</w:t>
      </w:r>
      <w:proofErr w:type="spellEnd"/>
      <w:r w:rsidRPr="005C6495">
        <w:rPr>
          <w:rFonts w:cstheme="minorHAnsi"/>
          <w:lang w:val="pl-PL"/>
        </w:rPr>
        <w:t xml:space="preserve"> standardy.</w:t>
      </w:r>
    </w:p>
    <w:p w14:paraId="6A4C400F" w14:textId="77777777" w:rsidR="006A194B" w:rsidRPr="005C6495" w:rsidRDefault="006A194B" w:rsidP="006A194B">
      <w:pPr>
        <w:pStyle w:val="Heading2"/>
        <w:rPr>
          <w:lang w:val="pl-PL"/>
        </w:rPr>
      </w:pPr>
      <w:bookmarkStart w:id="135" w:name="_Toc507768558"/>
      <w:bookmarkStart w:id="136" w:name="_Toc8395018"/>
      <w:bookmarkStart w:id="137" w:name="_Toc6563807"/>
      <w:bookmarkStart w:id="138" w:name="_Toc21617025"/>
      <w:bookmarkStart w:id="139" w:name="_Toc26972860"/>
      <w:bookmarkStart w:id="140" w:name="_Toc155361653"/>
      <w:bookmarkStart w:id="141" w:name="_Toc206678678"/>
      <w:proofErr w:type="spellStart"/>
      <w:r w:rsidRPr="005C6495">
        <w:rPr>
          <w:lang w:val="pl-PL"/>
        </w:rPr>
        <w:t>Oznamování</w:t>
      </w:r>
      <w:proofErr w:type="spellEnd"/>
      <w:r w:rsidRPr="005C6495">
        <w:rPr>
          <w:lang w:val="pl-PL"/>
        </w:rPr>
        <w:t xml:space="preserve"> a </w:t>
      </w:r>
      <w:proofErr w:type="spellStart"/>
      <w:r w:rsidRPr="005C6495">
        <w:rPr>
          <w:lang w:val="pl-PL"/>
        </w:rPr>
        <w:t>řízení</w:t>
      </w:r>
      <w:proofErr w:type="spellEnd"/>
      <w:r w:rsidRPr="005C6495">
        <w:rPr>
          <w:lang w:val="pl-PL"/>
        </w:rPr>
        <w:t xml:space="preserve"> </w:t>
      </w:r>
      <w:proofErr w:type="spellStart"/>
      <w:r w:rsidRPr="005C6495">
        <w:rPr>
          <w:lang w:val="pl-PL"/>
        </w:rPr>
        <w:t>použití</w:t>
      </w:r>
      <w:proofErr w:type="spellEnd"/>
      <w:r w:rsidRPr="005C6495">
        <w:rPr>
          <w:lang w:val="pl-PL"/>
        </w:rPr>
        <w:t xml:space="preserve"> na </w:t>
      </w:r>
      <w:proofErr w:type="spellStart"/>
      <w:r w:rsidRPr="005C6495">
        <w:rPr>
          <w:lang w:val="pl-PL"/>
        </w:rPr>
        <w:t>straně</w:t>
      </w:r>
      <w:proofErr w:type="spellEnd"/>
      <w:r w:rsidRPr="005C6495">
        <w:rPr>
          <w:lang w:val="pl-PL"/>
        </w:rPr>
        <w:t xml:space="preserve"> </w:t>
      </w:r>
      <w:proofErr w:type="spellStart"/>
      <w:r w:rsidRPr="005C6495">
        <w:rPr>
          <w:lang w:val="pl-PL"/>
        </w:rPr>
        <w:t>dalších</w:t>
      </w:r>
      <w:proofErr w:type="spellEnd"/>
      <w:r w:rsidRPr="005C6495">
        <w:rPr>
          <w:lang w:val="pl-PL"/>
        </w:rPr>
        <w:t xml:space="preserve"> </w:t>
      </w:r>
      <w:proofErr w:type="spellStart"/>
      <w:r w:rsidRPr="005C6495">
        <w:rPr>
          <w:lang w:val="pl-PL"/>
        </w:rPr>
        <w:t>zpracovatelů</w:t>
      </w:r>
      <w:bookmarkEnd w:id="135"/>
      <w:bookmarkEnd w:id="136"/>
      <w:bookmarkEnd w:id="137"/>
      <w:bookmarkEnd w:id="138"/>
      <w:bookmarkEnd w:id="139"/>
      <w:bookmarkEnd w:id="140"/>
      <w:bookmarkEnd w:id="141"/>
      <w:proofErr w:type="spellEnd"/>
    </w:p>
    <w:p w14:paraId="0A4263B5"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může</w:t>
      </w:r>
      <w:proofErr w:type="spellEnd"/>
      <w:r w:rsidRPr="005C6495">
        <w:rPr>
          <w:lang w:val="pl-PL"/>
        </w:rPr>
        <w:t xml:space="preserve"> </w:t>
      </w:r>
      <w:proofErr w:type="spellStart"/>
      <w:r w:rsidRPr="005C6495">
        <w:rPr>
          <w:lang w:val="pl-PL"/>
        </w:rPr>
        <w:t>najmout</w:t>
      </w:r>
      <w:proofErr w:type="spellEnd"/>
      <w:r w:rsidRPr="005C6495">
        <w:rPr>
          <w:lang w:val="pl-PL"/>
        </w:rPr>
        <w:t xml:space="preserve"> </w:t>
      </w:r>
      <w:proofErr w:type="spellStart"/>
      <w:r w:rsidRPr="005C6495">
        <w:rPr>
          <w:lang w:val="pl-PL"/>
        </w:rPr>
        <w:t>další</w:t>
      </w:r>
      <w:proofErr w:type="spellEnd"/>
      <w:r w:rsidRPr="005C6495">
        <w:rPr>
          <w:lang w:val="pl-PL"/>
        </w:rPr>
        <w:t xml:space="preserve"> </w:t>
      </w:r>
      <w:proofErr w:type="spellStart"/>
      <w:r w:rsidRPr="005C6495">
        <w:rPr>
          <w:lang w:val="pl-PL"/>
        </w:rPr>
        <w:t>zpracovatele</w:t>
      </w:r>
      <w:proofErr w:type="spellEnd"/>
      <w:r w:rsidRPr="005C6495">
        <w:rPr>
          <w:lang w:val="pl-PL"/>
        </w:rPr>
        <w:t xml:space="preserve"> za </w:t>
      </w:r>
      <w:proofErr w:type="spellStart"/>
      <w:r w:rsidRPr="005C6495">
        <w:rPr>
          <w:lang w:val="pl-PL"/>
        </w:rPr>
        <w:t>účelem</w:t>
      </w:r>
      <w:proofErr w:type="spellEnd"/>
      <w:r w:rsidRPr="005C6495">
        <w:rPr>
          <w:lang w:val="pl-PL"/>
        </w:rPr>
        <w:t xml:space="preserve"> </w:t>
      </w:r>
      <w:proofErr w:type="spellStart"/>
      <w:r w:rsidRPr="005C6495">
        <w:rPr>
          <w:lang w:val="pl-PL"/>
        </w:rPr>
        <w:t>poskytování</w:t>
      </w:r>
      <w:proofErr w:type="spellEnd"/>
      <w:r w:rsidRPr="005C6495">
        <w:rPr>
          <w:lang w:val="pl-PL"/>
        </w:rPr>
        <w:t xml:space="preserve"> </w:t>
      </w:r>
      <w:proofErr w:type="spellStart"/>
      <w:r w:rsidRPr="005C6495">
        <w:rPr>
          <w:lang w:val="pl-PL"/>
        </w:rPr>
        <w:t>určitých</w:t>
      </w:r>
      <w:proofErr w:type="spellEnd"/>
      <w:r w:rsidRPr="005C6495">
        <w:rPr>
          <w:lang w:val="pl-PL"/>
        </w:rPr>
        <w:t xml:space="preserve"> </w:t>
      </w:r>
      <w:proofErr w:type="spellStart"/>
      <w:r w:rsidRPr="005C6495">
        <w:rPr>
          <w:lang w:val="pl-PL"/>
        </w:rPr>
        <w:t>omezených</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pomocných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jejím</w:t>
      </w:r>
      <w:proofErr w:type="spellEnd"/>
      <w:r w:rsidRPr="005C6495">
        <w:rPr>
          <w:lang w:val="pl-PL"/>
        </w:rPr>
        <w:t xml:space="preserve"> </w:t>
      </w:r>
      <w:proofErr w:type="spellStart"/>
      <w:r w:rsidRPr="005C6495">
        <w:rPr>
          <w:lang w:val="pl-PL"/>
        </w:rPr>
        <w:t>jménem</w:t>
      </w:r>
      <w:proofErr w:type="spellEnd"/>
      <w:r w:rsidRPr="005C6495">
        <w:rPr>
          <w:lang w:val="pl-PL"/>
        </w:rPr>
        <w:t xml:space="preserve">. </w:t>
      </w:r>
      <w:proofErr w:type="spellStart"/>
      <w:r w:rsidRPr="005C6495">
        <w:rPr>
          <w:lang w:val="pl-PL"/>
        </w:rPr>
        <w:t>Zákazník</w:t>
      </w:r>
      <w:proofErr w:type="spellEnd"/>
      <w:r w:rsidRPr="005C6495">
        <w:rPr>
          <w:lang w:val="pl-PL"/>
        </w:rPr>
        <w:t> </w:t>
      </w:r>
      <w:proofErr w:type="spellStart"/>
      <w:r w:rsidRPr="005C6495">
        <w:rPr>
          <w:lang w:val="pl-PL"/>
        </w:rPr>
        <w:t>souhlasí</w:t>
      </w:r>
      <w:proofErr w:type="spellEnd"/>
      <w:r w:rsidRPr="005C6495">
        <w:rPr>
          <w:lang w:val="pl-PL"/>
        </w:rPr>
        <w:t xml:space="preserve"> s </w:t>
      </w:r>
      <w:proofErr w:type="spellStart"/>
      <w:r w:rsidRPr="005C6495">
        <w:rPr>
          <w:lang w:val="pl-PL"/>
        </w:rPr>
        <w:t>tímto</w:t>
      </w:r>
      <w:proofErr w:type="spellEnd"/>
      <w:r w:rsidRPr="005C6495">
        <w:rPr>
          <w:lang w:val="pl-PL"/>
        </w:rPr>
        <w:t xml:space="preserve"> </w:t>
      </w:r>
      <w:proofErr w:type="spellStart"/>
      <w:r w:rsidRPr="005C6495">
        <w:rPr>
          <w:lang w:val="pl-PL"/>
        </w:rPr>
        <w:t>zapojením</w:t>
      </w:r>
      <w:proofErr w:type="spellEnd"/>
      <w:r w:rsidRPr="005C6495">
        <w:rPr>
          <w:lang w:val="pl-PL"/>
        </w:rPr>
        <w:t xml:space="preserve"> a s </w:t>
      </w:r>
      <w:proofErr w:type="spellStart"/>
      <w:r w:rsidRPr="005C6495">
        <w:rPr>
          <w:lang w:val="pl-PL"/>
        </w:rPr>
        <w:t>využitím</w:t>
      </w:r>
      <w:proofErr w:type="spellEnd"/>
      <w:r w:rsidRPr="005C6495">
        <w:rPr>
          <w:lang w:val="pl-PL"/>
        </w:rPr>
        <w:t xml:space="preserve"> </w:t>
      </w:r>
      <w:proofErr w:type="spellStart"/>
      <w:r w:rsidRPr="005C6495">
        <w:rPr>
          <w:lang w:val="pl-PL"/>
        </w:rPr>
        <w:t>afilací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jako </w:t>
      </w:r>
      <w:proofErr w:type="spellStart"/>
      <w:r w:rsidRPr="005C6495">
        <w:rPr>
          <w:lang w:val="pl-PL"/>
        </w:rPr>
        <w:t>dalších</w:t>
      </w:r>
      <w:proofErr w:type="spellEnd"/>
      <w:r w:rsidRPr="005C6495">
        <w:rPr>
          <w:lang w:val="pl-PL"/>
        </w:rPr>
        <w:t xml:space="preserve"> </w:t>
      </w:r>
      <w:proofErr w:type="spellStart"/>
      <w:r w:rsidRPr="005C6495">
        <w:rPr>
          <w:lang w:val="pl-PL"/>
        </w:rPr>
        <w:t>zpracovatelů</w:t>
      </w:r>
      <w:proofErr w:type="spellEnd"/>
      <w:r w:rsidRPr="005C6495">
        <w:rPr>
          <w:lang w:val="pl-PL"/>
        </w:rPr>
        <w:t xml:space="preserve">. </w:t>
      </w:r>
      <w:proofErr w:type="spellStart"/>
      <w:r w:rsidRPr="005C6495">
        <w:rPr>
          <w:lang w:val="pl-PL"/>
        </w:rPr>
        <w:t>Výše</w:t>
      </w:r>
      <w:proofErr w:type="spellEnd"/>
      <w:r w:rsidRPr="005C6495">
        <w:rPr>
          <w:lang w:val="pl-PL"/>
        </w:rPr>
        <w:t xml:space="preserve"> </w:t>
      </w:r>
      <w:proofErr w:type="spellStart"/>
      <w:r w:rsidRPr="005C6495">
        <w:rPr>
          <w:lang w:val="pl-PL"/>
        </w:rPr>
        <w:t>uvedená</w:t>
      </w:r>
      <w:proofErr w:type="spellEnd"/>
      <w:r w:rsidRPr="005C6495">
        <w:rPr>
          <w:lang w:val="pl-PL"/>
        </w:rPr>
        <w:t xml:space="preserve"> </w:t>
      </w:r>
      <w:proofErr w:type="spellStart"/>
      <w:r w:rsidRPr="005C6495">
        <w:rPr>
          <w:lang w:val="pl-PL"/>
        </w:rPr>
        <w:t>pověření</w:t>
      </w:r>
      <w:proofErr w:type="spellEnd"/>
      <w:r w:rsidRPr="005C6495">
        <w:rPr>
          <w:lang w:val="pl-PL"/>
        </w:rPr>
        <w:t xml:space="preserve"> </w:t>
      </w:r>
      <w:proofErr w:type="spellStart"/>
      <w:r w:rsidRPr="005C6495">
        <w:rPr>
          <w:lang w:val="pl-PL"/>
        </w:rPr>
        <w:t>budou</w:t>
      </w:r>
      <w:proofErr w:type="spellEnd"/>
      <w:r w:rsidRPr="005C6495">
        <w:rPr>
          <w:lang w:val="pl-PL"/>
        </w:rPr>
        <w:t xml:space="preserve"> </w:t>
      </w:r>
      <w:proofErr w:type="spellStart"/>
      <w:r w:rsidRPr="005C6495">
        <w:rPr>
          <w:lang w:val="pl-PL"/>
        </w:rPr>
        <w:t>představovat</w:t>
      </w:r>
      <w:proofErr w:type="spellEnd"/>
      <w:r w:rsidRPr="005C6495">
        <w:rPr>
          <w:lang w:val="pl-PL"/>
        </w:rPr>
        <w:t xml:space="preserve"> </w:t>
      </w:r>
      <w:proofErr w:type="spellStart"/>
      <w:r w:rsidRPr="005C6495">
        <w:rPr>
          <w:lang w:val="pl-PL"/>
        </w:rPr>
        <w:t>předchozí</w:t>
      </w:r>
      <w:proofErr w:type="spellEnd"/>
      <w:r w:rsidRPr="005C6495">
        <w:rPr>
          <w:lang w:val="pl-PL"/>
        </w:rPr>
        <w:t xml:space="preserve"> </w:t>
      </w:r>
      <w:proofErr w:type="spellStart"/>
      <w:r w:rsidRPr="005C6495">
        <w:rPr>
          <w:lang w:val="pl-PL"/>
        </w:rPr>
        <w:t>písemný</w:t>
      </w:r>
      <w:proofErr w:type="spellEnd"/>
      <w:r w:rsidRPr="005C6495">
        <w:rPr>
          <w:lang w:val="pl-PL"/>
        </w:rPr>
        <w:t xml:space="preserve"> </w:t>
      </w:r>
      <w:proofErr w:type="spellStart"/>
      <w:r w:rsidRPr="005C6495">
        <w:rPr>
          <w:lang w:val="pl-PL"/>
        </w:rPr>
        <w:t>souhlas</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svěřením</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subdodavatelům</w:t>
      </w:r>
      <w:proofErr w:type="spellEnd"/>
      <w:r w:rsidRPr="005C6495">
        <w:rPr>
          <w:lang w:val="pl-PL"/>
        </w:rPr>
        <w:t xml:space="preserve">, </w:t>
      </w:r>
      <w:proofErr w:type="spellStart"/>
      <w:r w:rsidRPr="005C6495">
        <w:rPr>
          <w:lang w:val="pl-PL"/>
        </w:rPr>
        <w:t>pokud</w:t>
      </w:r>
      <w:proofErr w:type="spellEnd"/>
      <w:r w:rsidRPr="005C6495">
        <w:rPr>
          <w:lang w:val="pl-PL"/>
        </w:rPr>
        <w:t xml:space="preserve"> je </w:t>
      </w:r>
      <w:proofErr w:type="spellStart"/>
      <w:r w:rsidRPr="005C6495">
        <w:rPr>
          <w:lang w:val="pl-PL"/>
        </w:rPr>
        <w:t>takový</w:t>
      </w:r>
      <w:proofErr w:type="spellEnd"/>
      <w:r w:rsidRPr="005C6495">
        <w:rPr>
          <w:lang w:val="pl-PL"/>
        </w:rPr>
        <w:t xml:space="preserve"> </w:t>
      </w:r>
      <w:proofErr w:type="spellStart"/>
      <w:r w:rsidRPr="005C6495">
        <w:rPr>
          <w:lang w:val="pl-PL"/>
        </w:rPr>
        <w:t>souhlas</w:t>
      </w:r>
      <w:proofErr w:type="spellEnd"/>
      <w:r w:rsidRPr="005C6495">
        <w:rPr>
          <w:lang w:val="pl-PL"/>
        </w:rPr>
        <w:t xml:space="preserve"> </w:t>
      </w:r>
      <w:proofErr w:type="spellStart"/>
      <w:r w:rsidRPr="005C6495">
        <w:rPr>
          <w:lang w:val="pl-PL"/>
        </w:rPr>
        <w:t>požadován</w:t>
      </w:r>
      <w:proofErr w:type="spellEnd"/>
      <w:r w:rsidRPr="005C6495">
        <w:rPr>
          <w:lang w:val="pl-PL"/>
        </w:rPr>
        <w:t xml:space="preserve"> </w:t>
      </w:r>
      <w:proofErr w:type="spellStart"/>
      <w:r w:rsidRPr="005C6495">
        <w:rPr>
          <w:lang w:val="pl-PL"/>
        </w:rPr>
        <w:t>standardními</w:t>
      </w:r>
      <w:proofErr w:type="spellEnd"/>
      <w:r w:rsidRPr="005C6495">
        <w:rPr>
          <w:lang w:val="pl-PL"/>
        </w:rPr>
        <w:t xml:space="preserve"> </w:t>
      </w:r>
      <w:proofErr w:type="spellStart"/>
      <w:r w:rsidRPr="005C6495">
        <w:rPr>
          <w:lang w:val="pl-PL"/>
        </w:rPr>
        <w:t>smluvními</w:t>
      </w:r>
      <w:proofErr w:type="spellEnd"/>
      <w:r w:rsidRPr="005C6495">
        <w:rPr>
          <w:lang w:val="pl-PL"/>
        </w:rPr>
        <w:t xml:space="preserve"> </w:t>
      </w:r>
      <w:proofErr w:type="spellStart"/>
      <w:r w:rsidRPr="005C6495">
        <w:rPr>
          <w:lang w:val="pl-PL"/>
        </w:rPr>
        <w:t>doložkami</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podmínkami</w:t>
      </w:r>
      <w:proofErr w:type="spellEnd"/>
      <w:r w:rsidRPr="005C6495">
        <w:rPr>
          <w:lang w:val="pl-PL"/>
        </w:rPr>
        <w:t xml:space="preserve"> GDPR.</w:t>
      </w:r>
    </w:p>
    <w:p w14:paraId="2FF7CB94"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nese</w:t>
      </w:r>
      <w:proofErr w:type="spellEnd"/>
      <w:r w:rsidRPr="005C6495">
        <w:rPr>
          <w:lang w:val="pl-PL"/>
        </w:rPr>
        <w:t xml:space="preserve"> </w:t>
      </w:r>
      <w:proofErr w:type="spellStart"/>
      <w:r w:rsidRPr="005C6495">
        <w:rPr>
          <w:lang w:val="pl-PL"/>
        </w:rPr>
        <w:t>odpovědnost</w:t>
      </w:r>
      <w:proofErr w:type="spellEnd"/>
      <w:r w:rsidRPr="005C6495">
        <w:rPr>
          <w:lang w:val="pl-PL"/>
        </w:rPr>
        <w:t xml:space="preserve"> za </w:t>
      </w:r>
      <w:proofErr w:type="spellStart"/>
      <w:r w:rsidRPr="005C6495">
        <w:rPr>
          <w:lang w:val="pl-PL"/>
        </w:rPr>
        <w:t>dodržování</w:t>
      </w:r>
      <w:proofErr w:type="spellEnd"/>
      <w:r w:rsidRPr="005C6495">
        <w:rPr>
          <w:lang w:val="pl-PL"/>
        </w:rPr>
        <w:t xml:space="preserve"> </w:t>
      </w:r>
      <w:proofErr w:type="spellStart"/>
      <w:r w:rsidRPr="005C6495">
        <w:rPr>
          <w:lang w:val="pl-PL"/>
        </w:rPr>
        <w:t>souladu</w:t>
      </w:r>
      <w:proofErr w:type="spellEnd"/>
      <w:r w:rsidRPr="005C6495">
        <w:rPr>
          <w:lang w:val="pl-PL"/>
        </w:rPr>
        <w:t xml:space="preserve"> s </w:t>
      </w:r>
      <w:proofErr w:type="spellStart"/>
      <w:r w:rsidRPr="005C6495">
        <w:rPr>
          <w:lang w:val="pl-PL"/>
        </w:rPr>
        <w:t>povinnostmi</w:t>
      </w:r>
      <w:proofErr w:type="spellEnd"/>
      <w:r w:rsidRPr="005C6495">
        <w:rPr>
          <w:lang w:val="pl-PL"/>
        </w:rPr>
        <w:t xml:space="preserve"> </w:t>
      </w:r>
      <w:proofErr w:type="spellStart"/>
      <w:r w:rsidRPr="005C6495">
        <w:rPr>
          <w:lang w:val="pl-PL"/>
        </w:rPr>
        <w:t>společnostmi</w:t>
      </w:r>
      <w:proofErr w:type="spellEnd"/>
      <w:r w:rsidRPr="005C6495">
        <w:rPr>
          <w:lang w:val="pl-PL"/>
        </w:rPr>
        <w:t xml:space="preserve"> Microsoft </w:t>
      </w:r>
      <w:proofErr w:type="spellStart"/>
      <w:r w:rsidRPr="005C6495">
        <w:rPr>
          <w:lang w:val="pl-PL"/>
        </w:rPr>
        <w:t>stanovenými</w:t>
      </w:r>
      <w:proofErr w:type="spellEnd"/>
      <w:r w:rsidRPr="005C6495">
        <w:rPr>
          <w:lang w:val="pl-PL"/>
        </w:rPr>
        <w:t xml:space="preserve"> v </w:t>
      </w:r>
      <w:proofErr w:type="spellStart"/>
      <w:r w:rsidRPr="005C6495">
        <w:rPr>
          <w:lang w:val="pl-PL"/>
        </w:rPr>
        <w:t>tomto</w:t>
      </w:r>
      <w:proofErr w:type="spellEnd"/>
      <w:r w:rsidRPr="005C6495">
        <w:rPr>
          <w:lang w:val="pl-PL"/>
        </w:rPr>
        <w:t xml:space="preserve"> dodatku DPA </w:t>
      </w:r>
      <w:proofErr w:type="spellStart"/>
      <w:r w:rsidRPr="005C6495">
        <w:rPr>
          <w:lang w:val="pl-PL"/>
        </w:rPr>
        <w:t>svými</w:t>
      </w:r>
      <w:proofErr w:type="spellEnd"/>
      <w:r w:rsidRPr="005C6495">
        <w:rPr>
          <w:lang w:val="pl-PL"/>
        </w:rPr>
        <w:t xml:space="preserve"> </w:t>
      </w:r>
      <w:proofErr w:type="spellStart"/>
      <w:r w:rsidRPr="005C6495">
        <w:rPr>
          <w:lang w:val="pl-PL"/>
        </w:rPr>
        <w:t>subdodavateli</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zpřístupňuje</w:t>
      </w:r>
      <w:proofErr w:type="spellEnd"/>
      <w:r w:rsidRPr="005C6495">
        <w:rPr>
          <w:lang w:val="pl-PL"/>
        </w:rPr>
        <w:t xml:space="preserve"> </w:t>
      </w:r>
      <w:proofErr w:type="spellStart"/>
      <w:r w:rsidRPr="005C6495">
        <w:rPr>
          <w:lang w:val="pl-PL"/>
        </w:rPr>
        <w:t>informace</w:t>
      </w:r>
      <w:proofErr w:type="spellEnd"/>
      <w:r w:rsidRPr="005C6495">
        <w:rPr>
          <w:lang w:val="pl-PL"/>
        </w:rPr>
        <w:t xml:space="preserve"> o </w:t>
      </w:r>
      <w:proofErr w:type="spellStart"/>
      <w:r w:rsidRPr="005C6495">
        <w:rPr>
          <w:lang w:val="pl-PL"/>
        </w:rPr>
        <w:t>svých</w:t>
      </w:r>
      <w:proofErr w:type="spellEnd"/>
      <w:r w:rsidRPr="005C6495">
        <w:rPr>
          <w:lang w:val="pl-PL"/>
        </w:rPr>
        <w:t xml:space="preserve"> </w:t>
      </w:r>
      <w:proofErr w:type="spellStart"/>
      <w:r w:rsidRPr="005C6495">
        <w:rPr>
          <w:lang w:val="pl-PL"/>
        </w:rPr>
        <w:t>subdodavatelích</w:t>
      </w:r>
      <w:proofErr w:type="spellEnd"/>
      <w:r w:rsidRPr="005C6495">
        <w:rPr>
          <w:lang w:val="pl-PL"/>
        </w:rPr>
        <w:t xml:space="preserve"> na </w:t>
      </w:r>
      <w:proofErr w:type="spellStart"/>
      <w:r w:rsidRPr="005C6495">
        <w:rPr>
          <w:lang w:val="pl-PL"/>
        </w:rPr>
        <w:t>webu</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Při</w:t>
      </w:r>
      <w:proofErr w:type="spellEnd"/>
      <w:r w:rsidRPr="005C6495">
        <w:rPr>
          <w:lang w:val="pl-PL"/>
        </w:rPr>
        <w:t xml:space="preserve"> </w:t>
      </w:r>
      <w:proofErr w:type="spellStart"/>
      <w:r w:rsidRPr="005C6495">
        <w:rPr>
          <w:lang w:val="pl-PL"/>
        </w:rPr>
        <w:t>zapojování</w:t>
      </w:r>
      <w:proofErr w:type="spellEnd"/>
      <w:r w:rsidRPr="005C6495">
        <w:rPr>
          <w:lang w:val="pl-PL"/>
        </w:rPr>
        <w:t xml:space="preserve"> </w:t>
      </w:r>
      <w:proofErr w:type="spellStart"/>
      <w:r w:rsidRPr="005C6495">
        <w:rPr>
          <w:lang w:val="pl-PL"/>
        </w:rPr>
        <w:t>veškerých</w:t>
      </w:r>
      <w:proofErr w:type="spellEnd"/>
      <w:r w:rsidRPr="005C6495">
        <w:rPr>
          <w:lang w:val="pl-PL"/>
        </w:rPr>
        <w:t xml:space="preserve"> </w:t>
      </w:r>
      <w:proofErr w:type="spellStart"/>
      <w:r w:rsidRPr="005C6495">
        <w:rPr>
          <w:lang w:val="pl-PL"/>
        </w:rPr>
        <w:t>dalších</w:t>
      </w:r>
      <w:proofErr w:type="spellEnd"/>
      <w:r w:rsidRPr="005C6495">
        <w:rPr>
          <w:lang w:val="pl-PL"/>
        </w:rPr>
        <w:t xml:space="preserve"> </w:t>
      </w:r>
      <w:proofErr w:type="spellStart"/>
      <w:r w:rsidRPr="005C6495">
        <w:rPr>
          <w:lang w:val="pl-PL"/>
        </w:rPr>
        <w:t>zpracovatelů</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zajistí</w:t>
      </w:r>
      <w:proofErr w:type="spellEnd"/>
      <w:r w:rsidRPr="005C6495">
        <w:rPr>
          <w:lang w:val="pl-PL"/>
        </w:rPr>
        <w:t xml:space="preserve"> </w:t>
      </w:r>
      <w:proofErr w:type="spellStart"/>
      <w:r w:rsidRPr="005C6495">
        <w:rPr>
          <w:lang w:val="pl-PL"/>
        </w:rPr>
        <w:t>prostřednictvím</w:t>
      </w:r>
      <w:proofErr w:type="spellEnd"/>
      <w:r w:rsidRPr="005C6495">
        <w:rPr>
          <w:lang w:val="pl-PL"/>
        </w:rPr>
        <w:t xml:space="preserve"> </w:t>
      </w:r>
      <w:proofErr w:type="spellStart"/>
      <w:r w:rsidRPr="005C6495">
        <w:rPr>
          <w:lang w:val="pl-PL"/>
        </w:rPr>
        <w:t>písemné</w:t>
      </w:r>
      <w:proofErr w:type="spellEnd"/>
      <w:r w:rsidRPr="005C6495">
        <w:rPr>
          <w:lang w:val="pl-PL"/>
        </w:rPr>
        <w:t xml:space="preserve"> </w:t>
      </w:r>
      <w:proofErr w:type="spellStart"/>
      <w:r w:rsidRPr="005C6495">
        <w:rPr>
          <w:lang w:val="pl-PL"/>
        </w:rPr>
        <w:t>smlouvy</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další</w:t>
      </w:r>
      <w:proofErr w:type="spellEnd"/>
      <w:r w:rsidRPr="005C6495">
        <w:rPr>
          <w:lang w:val="pl-PL"/>
        </w:rPr>
        <w:t xml:space="preserve"> </w:t>
      </w:r>
      <w:proofErr w:type="spellStart"/>
      <w:r w:rsidRPr="005C6495">
        <w:rPr>
          <w:lang w:val="pl-PL"/>
        </w:rPr>
        <w:t>zpracovatel</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moci</w:t>
      </w:r>
      <w:proofErr w:type="spellEnd"/>
      <w:r w:rsidRPr="005C6495">
        <w:rPr>
          <w:lang w:val="pl-PL"/>
        </w:rPr>
        <w:t xml:space="preserve"> </w:t>
      </w:r>
      <w:proofErr w:type="spellStart"/>
      <w:r w:rsidRPr="005C6495">
        <w:rPr>
          <w:lang w:val="pl-PL"/>
        </w:rPr>
        <w:t>přistupovat</w:t>
      </w:r>
      <w:proofErr w:type="spellEnd"/>
      <w:r w:rsidRPr="005C6495">
        <w:rPr>
          <w:lang w:val="pl-PL"/>
        </w:rPr>
        <w:t xml:space="preserve"> k </w:t>
      </w:r>
      <w:proofErr w:type="spellStart"/>
      <w:r w:rsidRPr="005C6495">
        <w:rPr>
          <w:lang w:val="pl-PL"/>
        </w:rPr>
        <w:t>zákaznickým</w:t>
      </w:r>
      <w:proofErr w:type="spellEnd"/>
      <w:r w:rsidRPr="005C6495">
        <w:rPr>
          <w:lang w:val="pl-PL"/>
        </w:rPr>
        <w:t xml:space="preserve"> </w:t>
      </w:r>
      <w:proofErr w:type="spellStart"/>
      <w:r w:rsidRPr="005C6495">
        <w:rPr>
          <w:lang w:val="pl-PL"/>
        </w:rPr>
        <w:t>datům</w:t>
      </w:r>
      <w:proofErr w:type="spellEnd"/>
      <w:r w:rsidRPr="005C6495">
        <w:rPr>
          <w:lang w:val="pl-PL"/>
        </w:rPr>
        <w:t xml:space="preserve">, </w:t>
      </w:r>
      <w:proofErr w:type="spellStart"/>
      <w:r w:rsidRPr="005C6495">
        <w:rPr>
          <w:lang w:val="pl-PL"/>
        </w:rPr>
        <w:t>datům</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osobním</w:t>
      </w:r>
      <w:proofErr w:type="spellEnd"/>
      <w:r w:rsidRPr="005C6495">
        <w:rPr>
          <w:lang w:val="pl-PL"/>
        </w:rPr>
        <w:t xml:space="preserve"> </w:t>
      </w:r>
      <w:proofErr w:type="spellStart"/>
      <w:r w:rsidRPr="005C6495">
        <w:rPr>
          <w:lang w:val="pl-PL"/>
        </w:rPr>
        <w:t>údajům</w:t>
      </w:r>
      <w:proofErr w:type="spellEnd"/>
      <w:r w:rsidRPr="005C6495">
        <w:rPr>
          <w:lang w:val="pl-PL"/>
        </w:rPr>
        <w:t xml:space="preserve"> a </w:t>
      </w:r>
      <w:proofErr w:type="spellStart"/>
      <w:r w:rsidRPr="005C6495">
        <w:rPr>
          <w:lang w:val="pl-PL"/>
        </w:rPr>
        <w:t>používat</w:t>
      </w:r>
      <w:proofErr w:type="spellEnd"/>
      <w:r w:rsidRPr="005C6495">
        <w:rPr>
          <w:lang w:val="pl-PL"/>
        </w:rPr>
        <w:t xml:space="preserve"> tyto </w:t>
      </w:r>
      <w:proofErr w:type="spellStart"/>
      <w:r w:rsidRPr="005C6495">
        <w:rPr>
          <w:lang w:val="pl-PL"/>
        </w:rPr>
        <w:t>informace</w:t>
      </w:r>
      <w:proofErr w:type="spellEnd"/>
      <w:r w:rsidRPr="005C6495">
        <w:rPr>
          <w:lang w:val="pl-PL"/>
        </w:rPr>
        <w:t xml:space="preserve"> </w:t>
      </w:r>
      <w:proofErr w:type="spellStart"/>
      <w:r w:rsidRPr="005C6495">
        <w:rPr>
          <w:lang w:val="pl-PL"/>
        </w:rPr>
        <w:t>výlučně</w:t>
      </w:r>
      <w:proofErr w:type="spellEnd"/>
      <w:r w:rsidRPr="005C6495">
        <w:rPr>
          <w:lang w:val="pl-PL"/>
        </w:rPr>
        <w:t xml:space="preserve"> za </w:t>
      </w:r>
      <w:proofErr w:type="spellStart"/>
      <w:r w:rsidRPr="005C6495">
        <w:rPr>
          <w:lang w:val="pl-PL"/>
        </w:rPr>
        <w:t>účelem</w:t>
      </w:r>
      <w:proofErr w:type="spellEnd"/>
      <w:r w:rsidRPr="005C6495">
        <w:rPr>
          <w:lang w:val="pl-PL"/>
        </w:rPr>
        <w:t xml:space="preserve"> </w:t>
      </w:r>
      <w:proofErr w:type="spellStart"/>
      <w:r w:rsidRPr="005C6495">
        <w:rPr>
          <w:lang w:val="pl-PL"/>
        </w:rPr>
        <w:t>poskytování</w:t>
      </w:r>
      <w:proofErr w:type="spellEnd"/>
      <w:r w:rsidRPr="005C6495">
        <w:rPr>
          <w:lang w:val="pl-PL"/>
        </w:rPr>
        <w:t xml:space="preserve"> </w:t>
      </w:r>
      <w:proofErr w:type="spellStart"/>
      <w:r w:rsidRPr="005C6495">
        <w:rPr>
          <w:lang w:val="pl-PL"/>
        </w:rPr>
        <w:t>služeb</w:t>
      </w:r>
      <w:proofErr w:type="spellEnd"/>
      <w:r w:rsidRPr="005C6495">
        <w:rPr>
          <w:lang w:val="pl-PL"/>
        </w:rPr>
        <w:t>, k </w:t>
      </w:r>
      <w:proofErr w:type="spellStart"/>
      <w:r w:rsidRPr="005C6495">
        <w:rPr>
          <w:lang w:val="pl-PL"/>
        </w:rPr>
        <w:t>jejichž</w:t>
      </w:r>
      <w:proofErr w:type="spellEnd"/>
      <w:r w:rsidRPr="005C6495">
        <w:rPr>
          <w:lang w:val="pl-PL"/>
        </w:rPr>
        <w:t xml:space="preserve"> </w:t>
      </w:r>
      <w:proofErr w:type="spellStart"/>
      <w:r w:rsidRPr="005C6495">
        <w:rPr>
          <w:lang w:val="pl-PL"/>
        </w:rPr>
        <w:t>poskytování</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zavázali</w:t>
      </w:r>
      <w:proofErr w:type="spellEnd"/>
      <w:r w:rsidRPr="005C6495">
        <w:rPr>
          <w:lang w:val="pl-PL"/>
        </w:rPr>
        <w:t>, a </w:t>
      </w:r>
      <w:proofErr w:type="spellStart"/>
      <w:r w:rsidRPr="005C6495">
        <w:rPr>
          <w:lang w:val="pl-PL"/>
        </w:rPr>
        <w:t>nebudou</w:t>
      </w:r>
      <w:proofErr w:type="spellEnd"/>
      <w:r w:rsidRPr="005C6495">
        <w:rPr>
          <w:lang w:val="pl-PL"/>
        </w:rPr>
        <w:t xml:space="preserve"> </w:t>
      </w:r>
      <w:proofErr w:type="spellStart"/>
      <w:r w:rsidRPr="005C6495">
        <w:rPr>
          <w:lang w:val="pl-PL"/>
        </w:rPr>
        <w:t>smět</w:t>
      </w:r>
      <w:proofErr w:type="spellEnd"/>
      <w:r w:rsidRPr="005C6495">
        <w:rPr>
          <w:lang w:val="pl-PL"/>
        </w:rPr>
        <w:t xml:space="preserve"> tato </w:t>
      </w:r>
      <w:proofErr w:type="spellStart"/>
      <w:r w:rsidRPr="005C6495">
        <w:rPr>
          <w:lang w:val="pl-PL"/>
        </w:rPr>
        <w:t>zákaznická</w:t>
      </w:r>
      <w:proofErr w:type="spellEnd"/>
      <w:r w:rsidRPr="005C6495">
        <w:rPr>
          <w:lang w:val="pl-PL"/>
        </w:rPr>
        <w:t xml:space="preserve"> data,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ani </w:t>
      </w:r>
      <w:proofErr w:type="spellStart"/>
      <w:r w:rsidRPr="005C6495">
        <w:rPr>
          <w:lang w:val="pl-PL"/>
        </w:rPr>
        <w:t>osobní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používat</w:t>
      </w:r>
      <w:proofErr w:type="spellEnd"/>
      <w:r w:rsidRPr="005C6495">
        <w:rPr>
          <w:lang w:val="pl-PL"/>
        </w:rPr>
        <w:t xml:space="preserve"> za </w:t>
      </w:r>
      <w:proofErr w:type="spellStart"/>
      <w:r w:rsidRPr="005C6495">
        <w:rPr>
          <w:lang w:val="pl-PL"/>
        </w:rPr>
        <w:t>žádným</w:t>
      </w:r>
      <w:proofErr w:type="spellEnd"/>
      <w:r w:rsidRPr="005C6495">
        <w:rPr>
          <w:lang w:val="pl-PL"/>
        </w:rPr>
        <w:t xml:space="preserve"> </w:t>
      </w:r>
      <w:proofErr w:type="spellStart"/>
      <w:r w:rsidRPr="005C6495">
        <w:rPr>
          <w:lang w:val="pl-PL"/>
        </w:rPr>
        <w:t>jiným</w:t>
      </w:r>
      <w:proofErr w:type="spellEnd"/>
      <w:r w:rsidRPr="005C6495">
        <w:rPr>
          <w:lang w:val="pl-PL"/>
        </w:rPr>
        <w:t xml:space="preserve"> </w:t>
      </w:r>
      <w:proofErr w:type="spellStart"/>
      <w:r w:rsidRPr="005C6495">
        <w:rPr>
          <w:lang w:val="pl-PL"/>
        </w:rPr>
        <w:t>účelem</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zajistí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další</w:t>
      </w:r>
      <w:proofErr w:type="spellEnd"/>
      <w:r w:rsidRPr="005C6495">
        <w:rPr>
          <w:lang w:val="pl-PL"/>
        </w:rPr>
        <w:t xml:space="preserve"> </w:t>
      </w:r>
      <w:proofErr w:type="spellStart"/>
      <w:r w:rsidRPr="005C6495">
        <w:rPr>
          <w:lang w:val="pl-PL"/>
        </w:rPr>
        <w:t>zpracovatelé</w:t>
      </w:r>
      <w:proofErr w:type="spellEnd"/>
      <w:r w:rsidRPr="005C6495">
        <w:rPr>
          <w:lang w:val="pl-PL"/>
        </w:rPr>
        <w:t xml:space="preserve"> </w:t>
      </w:r>
      <w:proofErr w:type="spellStart"/>
      <w:r w:rsidRPr="005C6495">
        <w:rPr>
          <w:lang w:val="pl-PL"/>
        </w:rPr>
        <w:t>budou</w:t>
      </w:r>
      <w:proofErr w:type="spellEnd"/>
      <w:r w:rsidRPr="005C6495">
        <w:rPr>
          <w:lang w:val="pl-PL"/>
        </w:rPr>
        <w:t xml:space="preserve"> </w:t>
      </w:r>
      <w:proofErr w:type="spellStart"/>
      <w:r w:rsidRPr="005C6495">
        <w:rPr>
          <w:lang w:val="pl-PL"/>
        </w:rPr>
        <w:t>vázáni</w:t>
      </w:r>
      <w:proofErr w:type="spellEnd"/>
      <w:r w:rsidRPr="005C6495">
        <w:rPr>
          <w:lang w:val="pl-PL"/>
        </w:rPr>
        <w:t xml:space="preserve"> </w:t>
      </w:r>
      <w:proofErr w:type="spellStart"/>
      <w:r w:rsidRPr="005C6495">
        <w:rPr>
          <w:lang w:val="pl-PL"/>
        </w:rPr>
        <w:t>písemnými</w:t>
      </w:r>
      <w:proofErr w:type="spellEnd"/>
      <w:r w:rsidRPr="005C6495">
        <w:rPr>
          <w:lang w:val="pl-PL"/>
        </w:rPr>
        <w:t xml:space="preserve"> </w:t>
      </w:r>
      <w:proofErr w:type="spellStart"/>
      <w:r w:rsidRPr="005C6495">
        <w:rPr>
          <w:lang w:val="pl-PL"/>
        </w:rPr>
        <w:t>dohodami</w:t>
      </w:r>
      <w:proofErr w:type="spellEnd"/>
      <w:r w:rsidRPr="005C6495">
        <w:rPr>
          <w:lang w:val="pl-PL"/>
        </w:rPr>
        <w:t xml:space="preserve">, </w:t>
      </w:r>
      <w:proofErr w:type="spellStart"/>
      <w:r w:rsidRPr="005C6495">
        <w:rPr>
          <w:lang w:val="pl-PL"/>
        </w:rPr>
        <w:t>které</w:t>
      </w:r>
      <w:proofErr w:type="spellEnd"/>
      <w:r w:rsidRPr="005C6495">
        <w:rPr>
          <w:lang w:val="pl-PL"/>
        </w:rPr>
        <w:t xml:space="preserve"> od nich </w:t>
      </w:r>
      <w:proofErr w:type="spellStart"/>
      <w:r w:rsidRPr="005C6495">
        <w:rPr>
          <w:lang w:val="pl-PL"/>
        </w:rPr>
        <w:t>vyžadují</w:t>
      </w:r>
      <w:proofErr w:type="spellEnd"/>
      <w:r w:rsidRPr="005C6495">
        <w:rPr>
          <w:lang w:val="pl-PL"/>
        </w:rPr>
        <w:t xml:space="preserve"> </w:t>
      </w:r>
      <w:proofErr w:type="spellStart"/>
      <w:r w:rsidRPr="005C6495">
        <w:rPr>
          <w:lang w:val="pl-PL"/>
        </w:rPr>
        <w:t>zajištění</w:t>
      </w:r>
      <w:proofErr w:type="spellEnd"/>
      <w:r w:rsidRPr="005C6495">
        <w:rPr>
          <w:lang w:val="pl-PL"/>
        </w:rPr>
        <w:t xml:space="preserve"> </w:t>
      </w:r>
      <w:proofErr w:type="spellStart"/>
      <w:r w:rsidRPr="005C6495">
        <w:rPr>
          <w:lang w:val="pl-PL"/>
        </w:rPr>
        <w:t>přinejmenším</w:t>
      </w:r>
      <w:proofErr w:type="spellEnd"/>
      <w:r w:rsidRPr="005C6495">
        <w:rPr>
          <w:lang w:val="pl-PL"/>
        </w:rPr>
        <w:t xml:space="preserve"> </w:t>
      </w:r>
      <w:proofErr w:type="spellStart"/>
      <w:r w:rsidRPr="005C6495">
        <w:rPr>
          <w:lang w:val="pl-PL"/>
        </w:rPr>
        <w:t>takové</w:t>
      </w:r>
      <w:proofErr w:type="spellEnd"/>
      <w:r w:rsidRPr="005C6495">
        <w:rPr>
          <w:lang w:val="pl-PL"/>
        </w:rPr>
        <w:t xml:space="preserve"> </w:t>
      </w:r>
      <w:proofErr w:type="spellStart"/>
      <w:r w:rsidRPr="005C6495">
        <w:rPr>
          <w:lang w:val="pl-PL"/>
        </w:rPr>
        <w:t>úrovně</w:t>
      </w:r>
      <w:proofErr w:type="spellEnd"/>
      <w:r w:rsidRPr="005C6495">
        <w:rPr>
          <w:lang w:val="pl-PL"/>
        </w:rPr>
        <w:t xml:space="preserve"> ochrany </w:t>
      </w:r>
      <w:proofErr w:type="spellStart"/>
      <w:r w:rsidRPr="005C6495">
        <w:rPr>
          <w:lang w:val="pl-PL"/>
        </w:rPr>
        <w:t>údajů</w:t>
      </w:r>
      <w:proofErr w:type="spellEnd"/>
      <w:r w:rsidRPr="005C6495">
        <w:rPr>
          <w:lang w:val="pl-PL"/>
        </w:rPr>
        <w:t>, k </w:t>
      </w:r>
      <w:proofErr w:type="spellStart"/>
      <w:r w:rsidRPr="005C6495">
        <w:rPr>
          <w:lang w:val="pl-PL"/>
        </w:rPr>
        <w:t>jaké</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zavazuje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v </w:t>
      </w:r>
      <w:proofErr w:type="spellStart"/>
      <w:r w:rsidRPr="005C6495">
        <w:rPr>
          <w:lang w:val="pl-PL"/>
        </w:rPr>
        <w:t>souladu</w:t>
      </w:r>
      <w:proofErr w:type="spellEnd"/>
      <w:r w:rsidRPr="005C6495">
        <w:rPr>
          <w:lang w:val="pl-PL"/>
        </w:rPr>
        <w:t xml:space="preserve"> s </w:t>
      </w:r>
      <w:proofErr w:type="spellStart"/>
      <w:r w:rsidRPr="005C6495">
        <w:rPr>
          <w:lang w:val="pl-PL"/>
        </w:rPr>
        <w:t>dodatkem</w:t>
      </w:r>
      <w:proofErr w:type="spellEnd"/>
      <w:r w:rsidRPr="005C6495">
        <w:rPr>
          <w:lang w:val="pl-PL"/>
        </w:rPr>
        <w:t xml:space="preserve"> DPA, </w:t>
      </w:r>
      <w:proofErr w:type="spellStart"/>
      <w:r w:rsidRPr="005C6495">
        <w:rPr>
          <w:lang w:val="pl-PL"/>
        </w:rPr>
        <w:t>včetně</w:t>
      </w:r>
      <w:proofErr w:type="spellEnd"/>
      <w:r w:rsidRPr="005C6495">
        <w:rPr>
          <w:lang w:val="pl-PL"/>
        </w:rPr>
        <w:t xml:space="preserve"> </w:t>
      </w:r>
      <w:proofErr w:type="spellStart"/>
      <w:r w:rsidRPr="005C6495">
        <w:rPr>
          <w:lang w:val="pl-PL"/>
        </w:rPr>
        <w:t>omezení</w:t>
      </w:r>
      <w:proofErr w:type="spellEnd"/>
      <w:r w:rsidRPr="005C6495">
        <w:rPr>
          <w:lang w:val="pl-PL"/>
        </w:rPr>
        <w:t xml:space="preserve"> </w:t>
      </w:r>
      <w:proofErr w:type="spellStart"/>
      <w:r w:rsidRPr="005C6495">
        <w:rPr>
          <w:lang w:val="pl-PL"/>
        </w:rPr>
        <w:t>týkajících</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sdělování</w:t>
      </w:r>
      <w:proofErr w:type="spellEnd"/>
      <w:r w:rsidRPr="005C6495">
        <w:rPr>
          <w:lang w:val="pl-PL"/>
        </w:rPr>
        <w:t xml:space="preserve"> </w:t>
      </w:r>
      <w:proofErr w:type="spellStart"/>
      <w:r w:rsidRPr="005C6495">
        <w:rPr>
          <w:lang w:val="pl-PL"/>
        </w:rPr>
        <w:t>zpracovávaných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souhlasí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dohlížet</w:t>
      </w:r>
      <w:proofErr w:type="spellEnd"/>
      <w:r w:rsidRPr="005C6495">
        <w:rPr>
          <w:lang w:val="pl-PL"/>
        </w:rPr>
        <w:t xml:space="preserve"> na </w:t>
      </w:r>
      <w:proofErr w:type="spellStart"/>
      <w:r w:rsidRPr="005C6495">
        <w:rPr>
          <w:lang w:val="pl-PL"/>
        </w:rPr>
        <w:t>další</w:t>
      </w:r>
      <w:proofErr w:type="spellEnd"/>
      <w:r w:rsidRPr="005C6495">
        <w:rPr>
          <w:lang w:val="pl-PL"/>
        </w:rPr>
        <w:t xml:space="preserve"> </w:t>
      </w:r>
      <w:proofErr w:type="spellStart"/>
      <w:r w:rsidRPr="005C6495">
        <w:rPr>
          <w:lang w:val="pl-PL"/>
        </w:rPr>
        <w:t>zpracovatele</w:t>
      </w:r>
      <w:proofErr w:type="spellEnd"/>
      <w:r w:rsidRPr="005C6495">
        <w:rPr>
          <w:lang w:val="pl-PL"/>
        </w:rPr>
        <w:t xml:space="preserve"> a </w:t>
      </w:r>
      <w:proofErr w:type="spellStart"/>
      <w:r w:rsidRPr="005C6495">
        <w:rPr>
          <w:lang w:val="pl-PL"/>
        </w:rPr>
        <w:t>zajišťovat</w:t>
      </w:r>
      <w:proofErr w:type="spellEnd"/>
      <w:r w:rsidRPr="005C6495">
        <w:rPr>
          <w:lang w:val="pl-PL"/>
        </w:rPr>
        <w:t xml:space="preserve"> </w:t>
      </w:r>
      <w:proofErr w:type="spellStart"/>
      <w:r w:rsidRPr="005C6495">
        <w:rPr>
          <w:lang w:val="pl-PL"/>
        </w:rPr>
        <w:t>splnění</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smluvních</w:t>
      </w:r>
      <w:proofErr w:type="spellEnd"/>
      <w:r w:rsidRPr="005C6495">
        <w:rPr>
          <w:lang w:val="pl-PL"/>
        </w:rPr>
        <w:t xml:space="preserve"> </w:t>
      </w:r>
      <w:proofErr w:type="spellStart"/>
      <w:r w:rsidRPr="005C6495">
        <w:rPr>
          <w:lang w:val="pl-PL"/>
        </w:rPr>
        <w:t>povinností</w:t>
      </w:r>
      <w:proofErr w:type="spellEnd"/>
      <w:r w:rsidRPr="005C6495">
        <w:rPr>
          <w:lang w:val="pl-PL"/>
        </w:rPr>
        <w:t>.</w:t>
      </w:r>
    </w:p>
    <w:p w14:paraId="5049C8C7" w14:textId="698066F3" w:rsidR="006A194B" w:rsidRPr="00CE4257" w:rsidRDefault="00CE4257" w:rsidP="00CE4257">
      <w:pPr>
        <w:rPr>
          <w:color w:val="EE0000"/>
        </w:rPr>
      </w:pPr>
      <w:proofErr w:type="spellStart"/>
      <w:r w:rsidRPr="00CE4257">
        <w:rPr>
          <w:lang w:val="pl-PL"/>
        </w:rPr>
        <w:t>Příležitostně</w:t>
      </w:r>
      <w:proofErr w:type="spellEnd"/>
      <w:r w:rsidRPr="00CE4257">
        <w:rPr>
          <w:lang w:val="pl-PL"/>
        </w:rPr>
        <w:t xml:space="preserve"> </w:t>
      </w:r>
      <w:proofErr w:type="spellStart"/>
      <w:r w:rsidRPr="00CE4257">
        <w:rPr>
          <w:lang w:val="pl-PL"/>
        </w:rPr>
        <w:t>může</w:t>
      </w:r>
      <w:proofErr w:type="spellEnd"/>
      <w:r w:rsidRPr="00CE4257">
        <w:rPr>
          <w:lang w:val="pl-PL"/>
        </w:rPr>
        <w:t xml:space="preserve"> </w:t>
      </w:r>
      <w:proofErr w:type="spellStart"/>
      <w:r w:rsidRPr="00CE4257">
        <w:rPr>
          <w:lang w:val="pl-PL"/>
        </w:rPr>
        <w:t>společnost</w:t>
      </w:r>
      <w:proofErr w:type="spellEnd"/>
      <w:r w:rsidRPr="00CE4257">
        <w:rPr>
          <w:lang w:val="pl-PL"/>
        </w:rPr>
        <w:t xml:space="preserve"> Microsoft </w:t>
      </w:r>
      <w:proofErr w:type="spellStart"/>
      <w:r w:rsidRPr="00CE4257">
        <w:rPr>
          <w:lang w:val="pl-PL"/>
        </w:rPr>
        <w:t>zapojovat</w:t>
      </w:r>
      <w:proofErr w:type="spellEnd"/>
      <w:r w:rsidRPr="00CE4257">
        <w:rPr>
          <w:lang w:val="pl-PL"/>
        </w:rPr>
        <w:t xml:space="preserve"> </w:t>
      </w:r>
      <w:proofErr w:type="spellStart"/>
      <w:r w:rsidRPr="00CE4257">
        <w:rPr>
          <w:lang w:val="pl-PL"/>
        </w:rPr>
        <w:t>nové</w:t>
      </w:r>
      <w:proofErr w:type="spellEnd"/>
      <w:r w:rsidRPr="00CE4257">
        <w:rPr>
          <w:lang w:val="pl-PL"/>
        </w:rPr>
        <w:t xml:space="preserve"> </w:t>
      </w:r>
      <w:proofErr w:type="spellStart"/>
      <w:r w:rsidRPr="00CE4257">
        <w:rPr>
          <w:lang w:val="pl-PL"/>
        </w:rPr>
        <w:t>dílčí</w:t>
      </w:r>
      <w:proofErr w:type="spellEnd"/>
      <w:r w:rsidRPr="00CE4257">
        <w:rPr>
          <w:lang w:val="pl-PL"/>
        </w:rPr>
        <w:t xml:space="preserve"> </w:t>
      </w:r>
      <w:proofErr w:type="spellStart"/>
      <w:r w:rsidRPr="00CE4257">
        <w:rPr>
          <w:lang w:val="pl-PL"/>
        </w:rPr>
        <w:t>zpracovatele</w:t>
      </w:r>
      <w:proofErr w:type="spellEnd"/>
      <w:r w:rsidRPr="00CE4257">
        <w:rPr>
          <w:lang w:val="pl-PL"/>
        </w:rPr>
        <w:t>. Společnost Microsoft zákazníka uvědomí, a podle potřeby aktualizuje web a poskytne zákazníkovi mechanismus k obdržení upozornění na tuto aktualizaci, o každém novém dílčím zpracovateli, a to nejméně 6 měsíců před zpřístupněním dat</w:t>
      </w:r>
      <w:r w:rsidRPr="00CE4257">
        <w:rPr>
          <w:color w:val="EE0000"/>
          <w:lang w:val="pl-PL"/>
        </w:rPr>
        <w:t xml:space="preserve"> </w:t>
      </w:r>
      <w:r w:rsidRPr="00CE4257">
        <w:rPr>
          <w:color w:val="auto"/>
          <w:lang w:val="pl-PL"/>
        </w:rPr>
        <w:t xml:space="preserve">dotyčnému dílčímu zpracovateli, nebo v případě dílčích zpracovatelů podporujících funkce umělé inteligence oznámení 30 dní předem s možností zakázat využívání tohoto dílčího </w:t>
      </w:r>
      <w:r w:rsidRPr="00CE4257">
        <w:rPr>
          <w:color w:val="auto"/>
          <w:lang w:val="pl-PL"/>
        </w:rPr>
        <w:lastRenderedPageBreak/>
        <w:t xml:space="preserve">zpracovatele až do uplynutí alespoň 6 měsíců od oznámení. </w:t>
      </w:r>
      <w:proofErr w:type="spellStart"/>
      <w:r w:rsidR="006A194B" w:rsidRPr="005C6495">
        <w:rPr>
          <w:lang w:val="pl-PL"/>
        </w:rPr>
        <w:t>Kromě</w:t>
      </w:r>
      <w:proofErr w:type="spellEnd"/>
      <w:r w:rsidR="006A194B" w:rsidRPr="005C6495">
        <w:rPr>
          <w:lang w:val="pl-PL"/>
        </w:rPr>
        <w:t xml:space="preserve"> </w:t>
      </w:r>
      <w:proofErr w:type="spellStart"/>
      <w:r w:rsidR="006A194B" w:rsidRPr="005C6495">
        <w:rPr>
          <w:lang w:val="pl-PL"/>
        </w:rPr>
        <w:t>toho</w:t>
      </w:r>
      <w:proofErr w:type="spellEnd"/>
      <w:r w:rsidR="006A194B" w:rsidRPr="005C6495">
        <w:rPr>
          <w:lang w:val="pl-PL"/>
        </w:rPr>
        <w:t xml:space="preserve"> </w:t>
      </w:r>
      <w:proofErr w:type="spellStart"/>
      <w:r w:rsidR="006A194B" w:rsidRPr="005C6495">
        <w:rPr>
          <w:lang w:val="pl-PL"/>
        </w:rPr>
        <w:t>společnost</w:t>
      </w:r>
      <w:proofErr w:type="spellEnd"/>
      <w:r w:rsidR="006A194B" w:rsidRPr="005C6495">
        <w:rPr>
          <w:lang w:val="pl-PL"/>
        </w:rPr>
        <w:t xml:space="preserve"> Microsoft </w:t>
      </w:r>
      <w:proofErr w:type="spellStart"/>
      <w:r w:rsidR="006A194B" w:rsidRPr="005C6495">
        <w:rPr>
          <w:lang w:val="pl-PL"/>
        </w:rPr>
        <w:t>zákazníka</w:t>
      </w:r>
      <w:proofErr w:type="spellEnd"/>
      <w:r w:rsidR="006A194B" w:rsidRPr="005C6495">
        <w:rPr>
          <w:lang w:val="pl-PL"/>
        </w:rPr>
        <w:t xml:space="preserve"> </w:t>
      </w:r>
      <w:proofErr w:type="spellStart"/>
      <w:r w:rsidR="006A194B" w:rsidRPr="005C6495">
        <w:rPr>
          <w:lang w:val="pl-PL"/>
        </w:rPr>
        <w:t>uvědomí</w:t>
      </w:r>
      <w:proofErr w:type="spellEnd"/>
      <w:r w:rsidR="006A194B" w:rsidRPr="005C6495">
        <w:rPr>
          <w:lang w:val="pl-PL"/>
        </w:rPr>
        <w:t xml:space="preserve">, a podle </w:t>
      </w:r>
      <w:proofErr w:type="spellStart"/>
      <w:r w:rsidR="006A194B" w:rsidRPr="005C6495">
        <w:rPr>
          <w:lang w:val="pl-PL"/>
        </w:rPr>
        <w:t>potřeby</w:t>
      </w:r>
      <w:proofErr w:type="spellEnd"/>
      <w:r w:rsidR="006A194B" w:rsidRPr="005C6495">
        <w:rPr>
          <w:lang w:val="pl-PL"/>
        </w:rPr>
        <w:t xml:space="preserve"> aktualizuje web a </w:t>
      </w:r>
      <w:proofErr w:type="spellStart"/>
      <w:r w:rsidR="006A194B" w:rsidRPr="005C6495">
        <w:rPr>
          <w:lang w:val="pl-PL"/>
        </w:rPr>
        <w:t>poskytne</w:t>
      </w:r>
      <w:proofErr w:type="spellEnd"/>
      <w:r w:rsidR="006A194B" w:rsidRPr="005C6495">
        <w:rPr>
          <w:lang w:val="pl-PL"/>
        </w:rPr>
        <w:t xml:space="preserve"> </w:t>
      </w:r>
      <w:proofErr w:type="spellStart"/>
      <w:r w:rsidR="006A194B" w:rsidRPr="005C6495">
        <w:rPr>
          <w:lang w:val="pl-PL"/>
        </w:rPr>
        <w:t>zákazníkovi</w:t>
      </w:r>
      <w:proofErr w:type="spellEnd"/>
      <w:r w:rsidR="006A194B" w:rsidRPr="005C6495">
        <w:rPr>
          <w:lang w:val="pl-PL"/>
        </w:rPr>
        <w:t xml:space="preserve"> </w:t>
      </w:r>
      <w:proofErr w:type="spellStart"/>
      <w:r w:rsidR="006A194B" w:rsidRPr="005C6495">
        <w:rPr>
          <w:lang w:val="pl-PL"/>
        </w:rPr>
        <w:t>mechanismus</w:t>
      </w:r>
      <w:proofErr w:type="spellEnd"/>
      <w:r w:rsidR="006A194B" w:rsidRPr="005C6495">
        <w:rPr>
          <w:lang w:val="pl-PL"/>
        </w:rPr>
        <w:t xml:space="preserve"> k </w:t>
      </w:r>
      <w:proofErr w:type="spellStart"/>
      <w:r w:rsidR="006A194B" w:rsidRPr="005C6495">
        <w:rPr>
          <w:lang w:val="pl-PL"/>
        </w:rPr>
        <w:t>obdržení</w:t>
      </w:r>
      <w:proofErr w:type="spellEnd"/>
      <w:r w:rsidR="006A194B" w:rsidRPr="005C6495">
        <w:rPr>
          <w:lang w:val="pl-PL"/>
        </w:rPr>
        <w:t xml:space="preserve"> </w:t>
      </w:r>
      <w:proofErr w:type="spellStart"/>
      <w:r w:rsidR="006A194B" w:rsidRPr="005C6495">
        <w:rPr>
          <w:lang w:val="pl-PL"/>
        </w:rPr>
        <w:t>upozornění</w:t>
      </w:r>
      <w:proofErr w:type="spellEnd"/>
      <w:r w:rsidR="006A194B" w:rsidRPr="005C6495">
        <w:rPr>
          <w:lang w:val="pl-PL"/>
        </w:rPr>
        <w:t xml:space="preserve"> na tuto </w:t>
      </w:r>
      <w:proofErr w:type="spellStart"/>
      <w:r w:rsidR="006A194B" w:rsidRPr="005C6495">
        <w:rPr>
          <w:lang w:val="pl-PL"/>
        </w:rPr>
        <w:t>aktualizaci</w:t>
      </w:r>
      <w:proofErr w:type="spellEnd"/>
      <w:r w:rsidR="006A194B" w:rsidRPr="005C6495">
        <w:rPr>
          <w:lang w:val="pl-PL"/>
        </w:rPr>
        <w:t>, o </w:t>
      </w:r>
      <w:proofErr w:type="spellStart"/>
      <w:r w:rsidR="006A194B" w:rsidRPr="005C6495">
        <w:rPr>
          <w:lang w:val="pl-PL"/>
        </w:rPr>
        <w:t>každém</w:t>
      </w:r>
      <w:proofErr w:type="spellEnd"/>
      <w:r w:rsidR="006A194B" w:rsidRPr="005C6495">
        <w:rPr>
          <w:lang w:val="pl-PL"/>
        </w:rPr>
        <w:t xml:space="preserve"> </w:t>
      </w:r>
      <w:proofErr w:type="spellStart"/>
      <w:r w:rsidR="006A194B" w:rsidRPr="005C6495">
        <w:rPr>
          <w:lang w:val="pl-PL"/>
        </w:rPr>
        <w:t>novém</w:t>
      </w:r>
      <w:proofErr w:type="spellEnd"/>
      <w:r w:rsidR="006A194B" w:rsidRPr="005C6495">
        <w:rPr>
          <w:lang w:val="pl-PL"/>
        </w:rPr>
        <w:t xml:space="preserve"> </w:t>
      </w:r>
      <w:proofErr w:type="spellStart"/>
      <w:r w:rsidR="006A194B" w:rsidRPr="005C6495">
        <w:rPr>
          <w:lang w:val="pl-PL"/>
        </w:rPr>
        <w:t>dílčím</w:t>
      </w:r>
      <w:proofErr w:type="spellEnd"/>
      <w:r w:rsidR="006A194B" w:rsidRPr="005C6495">
        <w:rPr>
          <w:lang w:val="pl-PL"/>
        </w:rPr>
        <w:t xml:space="preserve"> </w:t>
      </w:r>
      <w:proofErr w:type="spellStart"/>
      <w:r w:rsidR="006A194B" w:rsidRPr="005C6495">
        <w:rPr>
          <w:lang w:val="pl-PL"/>
        </w:rPr>
        <w:t>zpracovateli</w:t>
      </w:r>
      <w:proofErr w:type="spellEnd"/>
      <w:r w:rsidR="006A194B" w:rsidRPr="005C6495">
        <w:rPr>
          <w:lang w:val="pl-PL"/>
        </w:rPr>
        <w:t xml:space="preserve">, a to </w:t>
      </w:r>
      <w:proofErr w:type="spellStart"/>
      <w:r w:rsidR="006A194B" w:rsidRPr="005C6495">
        <w:rPr>
          <w:lang w:val="pl-PL"/>
        </w:rPr>
        <w:t>nejméně</w:t>
      </w:r>
      <w:proofErr w:type="spellEnd"/>
      <w:r w:rsidR="006A194B" w:rsidRPr="005C6495">
        <w:rPr>
          <w:lang w:val="pl-PL"/>
        </w:rPr>
        <w:t xml:space="preserve"> 30 </w:t>
      </w:r>
      <w:proofErr w:type="spellStart"/>
      <w:r w:rsidR="006A194B" w:rsidRPr="005C6495">
        <w:rPr>
          <w:lang w:val="pl-PL"/>
        </w:rPr>
        <w:t>dní</w:t>
      </w:r>
      <w:proofErr w:type="spellEnd"/>
      <w:r w:rsidR="006A194B" w:rsidRPr="005C6495">
        <w:rPr>
          <w:lang w:val="pl-PL"/>
        </w:rPr>
        <w:t xml:space="preserve"> </w:t>
      </w:r>
      <w:proofErr w:type="spellStart"/>
      <w:r w:rsidR="006A194B" w:rsidRPr="005C6495">
        <w:rPr>
          <w:lang w:val="pl-PL"/>
        </w:rPr>
        <w:t>před</w:t>
      </w:r>
      <w:proofErr w:type="spellEnd"/>
      <w:r w:rsidR="006A194B" w:rsidRPr="005C6495">
        <w:rPr>
          <w:lang w:val="pl-PL"/>
        </w:rPr>
        <w:t xml:space="preserve"> </w:t>
      </w:r>
      <w:proofErr w:type="spellStart"/>
      <w:r w:rsidR="006A194B" w:rsidRPr="005C6495">
        <w:rPr>
          <w:lang w:val="pl-PL"/>
        </w:rPr>
        <w:t>zpřístupněním</w:t>
      </w:r>
      <w:proofErr w:type="spellEnd"/>
      <w:r w:rsidR="006A194B" w:rsidRPr="005C6495">
        <w:rPr>
          <w:lang w:val="pl-PL"/>
        </w:rPr>
        <w:t xml:space="preserve"> dat </w:t>
      </w:r>
      <w:proofErr w:type="spellStart"/>
      <w:r w:rsidR="006A194B" w:rsidRPr="005C6495">
        <w:rPr>
          <w:lang w:val="pl-PL"/>
        </w:rPr>
        <w:t>odborných</w:t>
      </w:r>
      <w:proofErr w:type="spellEnd"/>
      <w:r w:rsidR="006A194B" w:rsidRPr="005C6495">
        <w:rPr>
          <w:lang w:val="pl-PL"/>
        </w:rPr>
        <w:t xml:space="preserve"> </w:t>
      </w:r>
      <w:proofErr w:type="spellStart"/>
      <w:r w:rsidR="006A194B" w:rsidRPr="005C6495">
        <w:rPr>
          <w:lang w:val="pl-PL"/>
        </w:rPr>
        <w:t>služeb</w:t>
      </w:r>
      <w:proofErr w:type="spellEnd"/>
      <w:r w:rsidR="006A194B" w:rsidRPr="005C6495">
        <w:rPr>
          <w:lang w:val="pl-PL"/>
        </w:rPr>
        <w:t xml:space="preserve"> </w:t>
      </w:r>
      <w:proofErr w:type="spellStart"/>
      <w:r w:rsidR="006A194B" w:rsidRPr="005C6495">
        <w:rPr>
          <w:lang w:val="pl-PL"/>
        </w:rPr>
        <w:t>nebo</w:t>
      </w:r>
      <w:proofErr w:type="spellEnd"/>
      <w:r w:rsidR="006A194B" w:rsidRPr="005C6495">
        <w:rPr>
          <w:lang w:val="pl-PL"/>
        </w:rPr>
        <w:t xml:space="preserve"> </w:t>
      </w:r>
      <w:proofErr w:type="spellStart"/>
      <w:r w:rsidR="006A194B" w:rsidRPr="005C6495">
        <w:rPr>
          <w:lang w:val="pl-PL"/>
        </w:rPr>
        <w:t>osobních</w:t>
      </w:r>
      <w:proofErr w:type="spellEnd"/>
      <w:r w:rsidR="006A194B" w:rsidRPr="005C6495">
        <w:rPr>
          <w:lang w:val="pl-PL"/>
        </w:rPr>
        <w:t xml:space="preserve"> </w:t>
      </w:r>
      <w:proofErr w:type="spellStart"/>
      <w:r w:rsidR="006A194B" w:rsidRPr="005C6495">
        <w:rPr>
          <w:lang w:val="pl-PL"/>
        </w:rPr>
        <w:t>údajů</w:t>
      </w:r>
      <w:proofErr w:type="spellEnd"/>
      <w:r w:rsidR="006A194B" w:rsidRPr="005C6495">
        <w:rPr>
          <w:lang w:val="pl-PL"/>
        </w:rPr>
        <w:t xml:space="preserve"> (</w:t>
      </w:r>
      <w:proofErr w:type="spellStart"/>
      <w:r w:rsidR="006A194B" w:rsidRPr="005C6495">
        <w:rPr>
          <w:lang w:val="pl-PL"/>
        </w:rPr>
        <w:t>jiných</w:t>
      </w:r>
      <w:proofErr w:type="spellEnd"/>
      <w:r w:rsidR="006A194B" w:rsidRPr="005C6495">
        <w:rPr>
          <w:lang w:val="pl-PL"/>
        </w:rPr>
        <w:t xml:space="preserve">, </w:t>
      </w:r>
      <w:proofErr w:type="spellStart"/>
      <w:r w:rsidR="006A194B" w:rsidRPr="005C6495">
        <w:rPr>
          <w:lang w:val="pl-PL"/>
        </w:rPr>
        <w:t>než</w:t>
      </w:r>
      <w:proofErr w:type="spellEnd"/>
      <w:r w:rsidR="006A194B" w:rsidRPr="005C6495">
        <w:rPr>
          <w:lang w:val="pl-PL"/>
        </w:rPr>
        <w:t xml:space="preserve"> </w:t>
      </w:r>
      <w:proofErr w:type="spellStart"/>
      <w:r w:rsidR="006A194B" w:rsidRPr="005C6495">
        <w:rPr>
          <w:lang w:val="pl-PL"/>
        </w:rPr>
        <w:t>které</w:t>
      </w:r>
      <w:proofErr w:type="spellEnd"/>
      <w:r w:rsidR="006A194B" w:rsidRPr="005C6495">
        <w:rPr>
          <w:lang w:val="pl-PL"/>
        </w:rPr>
        <w:t xml:space="preserve"> </w:t>
      </w:r>
      <w:proofErr w:type="spellStart"/>
      <w:r w:rsidR="006A194B" w:rsidRPr="005C6495">
        <w:rPr>
          <w:lang w:val="pl-PL"/>
        </w:rPr>
        <w:t>jsou</w:t>
      </w:r>
      <w:proofErr w:type="spellEnd"/>
      <w:r w:rsidR="006A194B" w:rsidRPr="005C6495">
        <w:rPr>
          <w:lang w:val="pl-PL"/>
        </w:rPr>
        <w:t xml:space="preserve"> </w:t>
      </w:r>
      <w:proofErr w:type="spellStart"/>
      <w:r w:rsidR="006A194B" w:rsidRPr="005C6495">
        <w:rPr>
          <w:lang w:val="pl-PL"/>
        </w:rPr>
        <w:t>obsaženy</w:t>
      </w:r>
      <w:proofErr w:type="spellEnd"/>
      <w:r w:rsidR="006A194B" w:rsidRPr="005C6495">
        <w:rPr>
          <w:lang w:val="pl-PL"/>
        </w:rPr>
        <w:t xml:space="preserve"> v </w:t>
      </w:r>
      <w:proofErr w:type="spellStart"/>
      <w:r w:rsidR="006A194B" w:rsidRPr="005C6495">
        <w:rPr>
          <w:lang w:val="pl-PL"/>
        </w:rPr>
        <w:t>zákaznických</w:t>
      </w:r>
      <w:proofErr w:type="spellEnd"/>
      <w:r w:rsidR="006A194B" w:rsidRPr="005C6495">
        <w:rPr>
          <w:lang w:val="pl-PL"/>
        </w:rPr>
        <w:t xml:space="preserve"> </w:t>
      </w:r>
      <w:proofErr w:type="spellStart"/>
      <w:r w:rsidR="006A194B" w:rsidRPr="005C6495">
        <w:rPr>
          <w:lang w:val="pl-PL"/>
        </w:rPr>
        <w:t>datech</w:t>
      </w:r>
      <w:proofErr w:type="spellEnd"/>
      <w:r w:rsidR="006A194B" w:rsidRPr="005C6495">
        <w:rPr>
          <w:lang w:val="pl-PL"/>
        </w:rPr>
        <w:t xml:space="preserve">) </w:t>
      </w:r>
      <w:proofErr w:type="spellStart"/>
      <w:r w:rsidR="006A194B" w:rsidRPr="005C6495">
        <w:rPr>
          <w:lang w:val="pl-PL"/>
        </w:rPr>
        <w:t>dotyčnému</w:t>
      </w:r>
      <w:proofErr w:type="spellEnd"/>
      <w:r w:rsidR="006A194B" w:rsidRPr="005C6495">
        <w:rPr>
          <w:lang w:val="pl-PL"/>
        </w:rPr>
        <w:t xml:space="preserve"> </w:t>
      </w:r>
      <w:proofErr w:type="spellStart"/>
      <w:r w:rsidR="006A194B" w:rsidRPr="005C6495">
        <w:rPr>
          <w:lang w:val="pl-PL"/>
        </w:rPr>
        <w:t>dílčímu</w:t>
      </w:r>
      <w:proofErr w:type="spellEnd"/>
      <w:r w:rsidR="006A194B" w:rsidRPr="005C6495">
        <w:rPr>
          <w:lang w:val="pl-PL"/>
        </w:rPr>
        <w:t xml:space="preserve"> </w:t>
      </w:r>
      <w:proofErr w:type="spellStart"/>
      <w:r w:rsidR="006A194B" w:rsidRPr="005C6495">
        <w:rPr>
          <w:lang w:val="pl-PL"/>
        </w:rPr>
        <w:t>zpracovateli</w:t>
      </w:r>
      <w:proofErr w:type="spellEnd"/>
      <w:r w:rsidR="006A194B" w:rsidRPr="005C6495">
        <w:rPr>
          <w:lang w:val="pl-PL"/>
        </w:rPr>
        <w:t xml:space="preserve">. </w:t>
      </w:r>
      <w:proofErr w:type="spellStart"/>
      <w:r w:rsidR="006A194B" w:rsidRPr="005C6495">
        <w:rPr>
          <w:lang w:val="pl-PL"/>
        </w:rPr>
        <w:t>Pokud</w:t>
      </w:r>
      <w:proofErr w:type="spellEnd"/>
      <w:r w:rsidR="006A194B" w:rsidRPr="005C6495">
        <w:rPr>
          <w:lang w:val="pl-PL"/>
        </w:rPr>
        <w:t xml:space="preserve"> </w:t>
      </w:r>
      <w:proofErr w:type="spellStart"/>
      <w:r w:rsidR="006A194B" w:rsidRPr="005C6495">
        <w:rPr>
          <w:lang w:val="pl-PL"/>
        </w:rPr>
        <w:t>společnost</w:t>
      </w:r>
      <w:proofErr w:type="spellEnd"/>
      <w:r w:rsidR="006A194B" w:rsidRPr="005C6495">
        <w:rPr>
          <w:lang w:val="pl-PL"/>
        </w:rPr>
        <w:t xml:space="preserve"> Microsoft </w:t>
      </w:r>
      <w:proofErr w:type="spellStart"/>
      <w:r w:rsidR="006A194B" w:rsidRPr="005C6495">
        <w:rPr>
          <w:lang w:val="pl-PL"/>
        </w:rPr>
        <w:t>angažuje</w:t>
      </w:r>
      <w:proofErr w:type="spellEnd"/>
      <w:r w:rsidR="006A194B" w:rsidRPr="005C6495">
        <w:rPr>
          <w:lang w:val="pl-PL"/>
        </w:rPr>
        <w:t xml:space="preserve"> </w:t>
      </w:r>
      <w:proofErr w:type="spellStart"/>
      <w:r w:rsidR="006A194B" w:rsidRPr="005C6495">
        <w:rPr>
          <w:lang w:val="pl-PL"/>
        </w:rPr>
        <w:t>nového</w:t>
      </w:r>
      <w:proofErr w:type="spellEnd"/>
      <w:r w:rsidR="006A194B" w:rsidRPr="005C6495">
        <w:rPr>
          <w:lang w:val="pl-PL"/>
        </w:rPr>
        <w:t xml:space="preserve"> </w:t>
      </w:r>
      <w:proofErr w:type="spellStart"/>
      <w:r w:rsidR="006A194B" w:rsidRPr="005C6495">
        <w:rPr>
          <w:lang w:val="pl-PL"/>
        </w:rPr>
        <w:t>dílčího</w:t>
      </w:r>
      <w:proofErr w:type="spellEnd"/>
      <w:r w:rsidR="006A194B" w:rsidRPr="005C6495">
        <w:rPr>
          <w:lang w:val="pl-PL"/>
        </w:rPr>
        <w:t xml:space="preserve"> </w:t>
      </w:r>
      <w:proofErr w:type="spellStart"/>
      <w:r w:rsidR="006A194B" w:rsidRPr="005C6495">
        <w:rPr>
          <w:lang w:val="pl-PL"/>
        </w:rPr>
        <w:t>zpracovatele</w:t>
      </w:r>
      <w:proofErr w:type="spellEnd"/>
      <w:r w:rsidR="006A194B" w:rsidRPr="005C6495">
        <w:rPr>
          <w:lang w:val="pl-PL"/>
        </w:rPr>
        <w:t xml:space="preserve"> pro </w:t>
      </w:r>
      <w:proofErr w:type="spellStart"/>
      <w:r w:rsidR="006A194B" w:rsidRPr="005C6495">
        <w:rPr>
          <w:lang w:val="pl-PL"/>
        </w:rPr>
        <w:t>nový</w:t>
      </w:r>
      <w:proofErr w:type="spellEnd"/>
      <w:r w:rsidR="006A194B" w:rsidRPr="005C6495">
        <w:rPr>
          <w:lang w:val="pl-PL"/>
        </w:rPr>
        <w:t xml:space="preserve"> produkt </w:t>
      </w:r>
      <w:proofErr w:type="spellStart"/>
      <w:r w:rsidR="006A194B" w:rsidRPr="005C6495">
        <w:rPr>
          <w:lang w:val="pl-PL"/>
        </w:rPr>
        <w:t>nebo</w:t>
      </w:r>
      <w:proofErr w:type="spellEnd"/>
      <w:r w:rsidR="006A194B" w:rsidRPr="005C6495">
        <w:rPr>
          <w:lang w:val="pl-PL"/>
        </w:rPr>
        <w:t xml:space="preserve"> </w:t>
      </w:r>
      <w:proofErr w:type="spellStart"/>
      <w:r w:rsidR="006A194B" w:rsidRPr="005C6495">
        <w:rPr>
          <w:lang w:val="pl-PL"/>
        </w:rPr>
        <w:t>odbornou</w:t>
      </w:r>
      <w:proofErr w:type="spellEnd"/>
      <w:r w:rsidR="006A194B" w:rsidRPr="005C6495">
        <w:rPr>
          <w:lang w:val="pl-PL"/>
        </w:rPr>
        <w:t xml:space="preserve"> </w:t>
      </w:r>
      <w:proofErr w:type="spellStart"/>
      <w:r w:rsidR="006A194B" w:rsidRPr="005C6495">
        <w:rPr>
          <w:lang w:val="pl-PL"/>
        </w:rPr>
        <w:t>službu</w:t>
      </w:r>
      <w:proofErr w:type="spellEnd"/>
      <w:r w:rsidR="006A194B" w:rsidRPr="005C6495">
        <w:rPr>
          <w:lang w:val="pl-PL"/>
        </w:rPr>
        <w:t xml:space="preserve">, </w:t>
      </w:r>
      <w:proofErr w:type="spellStart"/>
      <w:r w:rsidR="006A194B" w:rsidRPr="005C6495">
        <w:rPr>
          <w:lang w:val="pl-PL"/>
        </w:rPr>
        <w:t>která</w:t>
      </w:r>
      <w:proofErr w:type="spellEnd"/>
      <w:r w:rsidR="006A194B" w:rsidRPr="005C6495">
        <w:rPr>
          <w:lang w:val="pl-PL"/>
        </w:rPr>
        <w:t xml:space="preserve"> </w:t>
      </w:r>
      <w:proofErr w:type="spellStart"/>
      <w:r w:rsidR="006A194B" w:rsidRPr="005C6495">
        <w:rPr>
          <w:lang w:val="pl-PL"/>
        </w:rPr>
        <w:t>zpracovává</w:t>
      </w:r>
      <w:proofErr w:type="spellEnd"/>
      <w:r w:rsidR="006A194B" w:rsidRPr="005C6495">
        <w:rPr>
          <w:lang w:val="pl-PL"/>
        </w:rPr>
        <w:t xml:space="preserve"> data </w:t>
      </w:r>
      <w:proofErr w:type="spellStart"/>
      <w:r w:rsidR="006A194B" w:rsidRPr="005C6495">
        <w:rPr>
          <w:lang w:val="pl-PL"/>
        </w:rPr>
        <w:t>zákazníka</w:t>
      </w:r>
      <w:proofErr w:type="spellEnd"/>
      <w:r w:rsidR="006A194B" w:rsidRPr="005C6495">
        <w:rPr>
          <w:lang w:val="pl-PL"/>
        </w:rPr>
        <w:t xml:space="preserve">, data </w:t>
      </w:r>
      <w:proofErr w:type="spellStart"/>
      <w:r w:rsidR="006A194B" w:rsidRPr="005C6495">
        <w:rPr>
          <w:lang w:val="pl-PL"/>
        </w:rPr>
        <w:t>odborných</w:t>
      </w:r>
      <w:proofErr w:type="spellEnd"/>
      <w:r w:rsidR="006A194B" w:rsidRPr="005C6495">
        <w:rPr>
          <w:lang w:val="pl-PL"/>
        </w:rPr>
        <w:t xml:space="preserve"> </w:t>
      </w:r>
      <w:proofErr w:type="spellStart"/>
      <w:r w:rsidR="006A194B" w:rsidRPr="005C6495">
        <w:rPr>
          <w:lang w:val="pl-PL"/>
        </w:rPr>
        <w:t>služeb</w:t>
      </w:r>
      <w:proofErr w:type="spellEnd"/>
      <w:r w:rsidR="006A194B" w:rsidRPr="005C6495">
        <w:rPr>
          <w:lang w:val="pl-PL"/>
        </w:rPr>
        <w:t xml:space="preserve"> </w:t>
      </w:r>
      <w:proofErr w:type="spellStart"/>
      <w:r w:rsidR="006A194B" w:rsidRPr="005C6495">
        <w:rPr>
          <w:lang w:val="pl-PL"/>
        </w:rPr>
        <w:t>nebo</w:t>
      </w:r>
      <w:proofErr w:type="spellEnd"/>
      <w:r w:rsidR="006A194B" w:rsidRPr="005C6495">
        <w:rPr>
          <w:lang w:val="pl-PL"/>
        </w:rPr>
        <w:t xml:space="preserve"> </w:t>
      </w:r>
      <w:proofErr w:type="spellStart"/>
      <w:r w:rsidR="006A194B" w:rsidRPr="005C6495">
        <w:rPr>
          <w:lang w:val="pl-PL"/>
        </w:rPr>
        <w:t>osobní</w:t>
      </w:r>
      <w:proofErr w:type="spellEnd"/>
      <w:r w:rsidR="006A194B" w:rsidRPr="005C6495">
        <w:rPr>
          <w:lang w:val="pl-PL"/>
        </w:rPr>
        <w:t xml:space="preserve"> </w:t>
      </w:r>
      <w:proofErr w:type="spellStart"/>
      <w:r w:rsidR="006A194B" w:rsidRPr="005C6495">
        <w:rPr>
          <w:lang w:val="pl-PL"/>
        </w:rPr>
        <w:t>údaje</w:t>
      </w:r>
      <w:proofErr w:type="spellEnd"/>
      <w:r w:rsidR="006A194B" w:rsidRPr="005C6495">
        <w:rPr>
          <w:lang w:val="pl-PL"/>
        </w:rPr>
        <w:t xml:space="preserve">, </w:t>
      </w:r>
      <w:proofErr w:type="spellStart"/>
      <w:r w:rsidR="006A194B" w:rsidRPr="005C6495">
        <w:rPr>
          <w:lang w:val="pl-PL"/>
        </w:rPr>
        <w:t>oznámí</w:t>
      </w:r>
      <w:proofErr w:type="spellEnd"/>
      <w:r w:rsidR="006A194B" w:rsidRPr="005C6495">
        <w:rPr>
          <w:lang w:val="pl-PL"/>
        </w:rPr>
        <w:t xml:space="preserve"> to </w:t>
      </w:r>
      <w:proofErr w:type="spellStart"/>
      <w:r w:rsidR="006A194B" w:rsidRPr="005C6495">
        <w:rPr>
          <w:lang w:val="pl-PL"/>
        </w:rPr>
        <w:t>zákazníkovi</w:t>
      </w:r>
      <w:proofErr w:type="spellEnd"/>
      <w:r w:rsidR="006A194B" w:rsidRPr="005C6495">
        <w:rPr>
          <w:lang w:val="pl-PL"/>
        </w:rPr>
        <w:t xml:space="preserve"> </w:t>
      </w:r>
      <w:proofErr w:type="spellStart"/>
      <w:r w:rsidR="006A194B" w:rsidRPr="005C6495">
        <w:rPr>
          <w:lang w:val="pl-PL"/>
        </w:rPr>
        <w:t>před</w:t>
      </w:r>
      <w:proofErr w:type="spellEnd"/>
      <w:r w:rsidR="006A194B" w:rsidRPr="005C6495">
        <w:rPr>
          <w:lang w:val="pl-PL"/>
        </w:rPr>
        <w:t xml:space="preserve"> </w:t>
      </w:r>
      <w:proofErr w:type="spellStart"/>
      <w:r w:rsidR="006A194B" w:rsidRPr="005C6495">
        <w:rPr>
          <w:lang w:val="pl-PL"/>
        </w:rPr>
        <w:t>zpřístupněním</w:t>
      </w:r>
      <w:proofErr w:type="spellEnd"/>
      <w:r w:rsidR="006A194B" w:rsidRPr="005C6495">
        <w:rPr>
          <w:lang w:val="pl-PL"/>
        </w:rPr>
        <w:t xml:space="preserve"> </w:t>
      </w:r>
      <w:proofErr w:type="spellStart"/>
      <w:r w:rsidR="006A194B" w:rsidRPr="005C6495">
        <w:rPr>
          <w:lang w:val="pl-PL"/>
        </w:rPr>
        <w:t>tohoto</w:t>
      </w:r>
      <w:proofErr w:type="spellEnd"/>
      <w:r w:rsidR="006A194B" w:rsidRPr="005C6495">
        <w:rPr>
          <w:lang w:val="pl-PL"/>
        </w:rPr>
        <w:t xml:space="preserve"> produktu </w:t>
      </w:r>
      <w:proofErr w:type="spellStart"/>
      <w:r w:rsidR="006A194B" w:rsidRPr="005C6495">
        <w:rPr>
          <w:lang w:val="pl-PL"/>
        </w:rPr>
        <w:t>nebo</w:t>
      </w:r>
      <w:proofErr w:type="spellEnd"/>
      <w:r w:rsidR="006A194B" w:rsidRPr="005C6495">
        <w:rPr>
          <w:lang w:val="pl-PL"/>
        </w:rPr>
        <w:t xml:space="preserve"> </w:t>
      </w:r>
      <w:proofErr w:type="spellStart"/>
      <w:r w:rsidR="006A194B" w:rsidRPr="005C6495">
        <w:rPr>
          <w:lang w:val="pl-PL"/>
        </w:rPr>
        <w:t>odborné</w:t>
      </w:r>
      <w:proofErr w:type="spellEnd"/>
      <w:r w:rsidR="006A194B" w:rsidRPr="005C6495">
        <w:rPr>
          <w:lang w:val="pl-PL"/>
        </w:rPr>
        <w:t xml:space="preserve"> </w:t>
      </w:r>
      <w:proofErr w:type="spellStart"/>
      <w:r w:rsidR="006A194B" w:rsidRPr="005C6495">
        <w:rPr>
          <w:lang w:val="pl-PL"/>
        </w:rPr>
        <w:t>služby</w:t>
      </w:r>
      <w:proofErr w:type="spellEnd"/>
      <w:r w:rsidR="006A194B" w:rsidRPr="005C6495">
        <w:rPr>
          <w:lang w:val="pl-PL"/>
        </w:rPr>
        <w:t>.</w:t>
      </w:r>
    </w:p>
    <w:p w14:paraId="39A8563B" w14:textId="77777777" w:rsidR="006A194B" w:rsidRPr="005C6495" w:rsidRDefault="006A194B" w:rsidP="0022329C">
      <w:pPr>
        <w:rPr>
          <w:lang w:val="pl-PL"/>
        </w:rPr>
      </w:pPr>
      <w:r w:rsidRPr="005C6495">
        <w:rPr>
          <w:lang w:val="pl-PL"/>
        </w:rPr>
        <w:t xml:space="preserve">Pokud zákazník neschválí nového dílčího zpracovatele pro službu online nebo odborné služby, může zákazník ukončit odběr dotčené služby online nebo příslušné prohlášení o službě pro příslušnou odbornou službu, a to bez sankce nebo poplatku za ukončení, a to tak, že před uplynutím příslušné výpovědní lhůty podá písemnou výpověď. </w:t>
      </w:r>
      <w:proofErr w:type="spellStart"/>
      <w:r w:rsidRPr="005C6495">
        <w:rPr>
          <w:lang w:val="pl-PL"/>
        </w:rPr>
        <w:t>Pokud</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neschválí</w:t>
      </w:r>
      <w:proofErr w:type="spellEnd"/>
      <w:r w:rsidRPr="005C6495">
        <w:rPr>
          <w:lang w:val="pl-PL"/>
        </w:rPr>
        <w:t xml:space="preserve"> </w:t>
      </w:r>
      <w:proofErr w:type="spellStart"/>
      <w:r w:rsidRPr="005C6495">
        <w:rPr>
          <w:lang w:val="pl-PL"/>
        </w:rPr>
        <w:t>nového</w:t>
      </w:r>
      <w:proofErr w:type="spellEnd"/>
      <w:r w:rsidRPr="005C6495">
        <w:rPr>
          <w:lang w:val="pl-PL"/>
        </w:rPr>
        <w:t xml:space="preserve"> </w:t>
      </w:r>
      <w:proofErr w:type="spellStart"/>
      <w:r w:rsidRPr="005C6495">
        <w:rPr>
          <w:lang w:val="pl-PL"/>
        </w:rPr>
        <w:t>dílčího</w:t>
      </w:r>
      <w:proofErr w:type="spellEnd"/>
      <w:r w:rsidRPr="005C6495">
        <w:rPr>
          <w:lang w:val="pl-PL"/>
        </w:rPr>
        <w:t xml:space="preserve"> </w:t>
      </w:r>
      <w:proofErr w:type="spellStart"/>
      <w:r w:rsidRPr="005C6495">
        <w:rPr>
          <w:lang w:val="pl-PL"/>
        </w:rPr>
        <w:t>zpracovatele</w:t>
      </w:r>
      <w:proofErr w:type="spellEnd"/>
      <w:r w:rsidRPr="005C6495">
        <w:rPr>
          <w:lang w:val="pl-PL"/>
        </w:rPr>
        <w:t xml:space="preserve"> pro software a </w:t>
      </w:r>
      <w:proofErr w:type="spellStart"/>
      <w:r w:rsidRPr="005C6495">
        <w:rPr>
          <w:lang w:val="pl-PL"/>
        </w:rPr>
        <w:t>nemůže</w:t>
      </w:r>
      <w:proofErr w:type="spellEnd"/>
      <w:r w:rsidRPr="005C6495">
        <w:rPr>
          <w:lang w:val="pl-PL"/>
        </w:rPr>
        <w:t xml:space="preserve"> </w:t>
      </w:r>
      <w:proofErr w:type="spellStart"/>
      <w:r w:rsidRPr="005C6495">
        <w:rPr>
          <w:lang w:val="pl-PL"/>
        </w:rPr>
        <w:t>rozumně</w:t>
      </w:r>
      <w:proofErr w:type="spellEnd"/>
      <w:r w:rsidRPr="005C6495">
        <w:rPr>
          <w:lang w:val="pl-PL"/>
        </w:rPr>
        <w:t xml:space="preserve"> </w:t>
      </w:r>
      <w:proofErr w:type="spellStart"/>
      <w:r w:rsidRPr="005C6495">
        <w:rPr>
          <w:lang w:val="pl-PL"/>
        </w:rPr>
        <w:t>zabránit</w:t>
      </w:r>
      <w:proofErr w:type="spellEnd"/>
      <w:r w:rsidRPr="005C6495">
        <w:rPr>
          <w:lang w:val="pl-PL"/>
        </w:rPr>
        <w:t xml:space="preserve"> </w:t>
      </w:r>
      <w:proofErr w:type="spellStart"/>
      <w:r w:rsidRPr="005C6495">
        <w:rPr>
          <w:lang w:val="pl-PL"/>
        </w:rPr>
        <w:t>použití</w:t>
      </w:r>
      <w:proofErr w:type="spellEnd"/>
      <w:r w:rsidRPr="005C6495">
        <w:rPr>
          <w:lang w:val="pl-PL"/>
        </w:rPr>
        <w:t xml:space="preserve"> </w:t>
      </w:r>
      <w:proofErr w:type="spellStart"/>
      <w:r w:rsidRPr="005C6495">
        <w:rPr>
          <w:lang w:val="pl-PL"/>
        </w:rPr>
        <w:t>dílčího</w:t>
      </w:r>
      <w:proofErr w:type="spellEnd"/>
      <w:r w:rsidRPr="005C6495">
        <w:rPr>
          <w:lang w:val="pl-PL"/>
        </w:rPr>
        <w:t xml:space="preserve"> </w:t>
      </w:r>
      <w:proofErr w:type="spellStart"/>
      <w:r w:rsidRPr="005C6495">
        <w:rPr>
          <w:lang w:val="pl-PL"/>
        </w:rPr>
        <w:t>zpracovatele</w:t>
      </w:r>
      <w:proofErr w:type="spellEnd"/>
      <w:r w:rsidRPr="005C6495">
        <w:rPr>
          <w:lang w:val="pl-PL"/>
        </w:rPr>
        <w:t xml:space="preserve"> </w:t>
      </w:r>
      <w:proofErr w:type="spellStart"/>
      <w:r w:rsidRPr="005C6495">
        <w:rPr>
          <w:lang w:val="pl-PL"/>
        </w:rPr>
        <w:t>tím</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omezí</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ve</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dat, jak je </w:t>
      </w:r>
      <w:proofErr w:type="spellStart"/>
      <w:r w:rsidRPr="005C6495">
        <w:rPr>
          <w:lang w:val="pl-PL"/>
        </w:rPr>
        <w:t>uvedeno</w:t>
      </w:r>
      <w:proofErr w:type="spellEnd"/>
      <w:r w:rsidRPr="005C6495">
        <w:rPr>
          <w:lang w:val="pl-PL"/>
        </w:rPr>
        <w:t xml:space="preserve"> v </w:t>
      </w:r>
      <w:proofErr w:type="spellStart"/>
      <w:r w:rsidRPr="005C6495">
        <w:rPr>
          <w:lang w:val="pl-PL"/>
        </w:rPr>
        <w:t>dokumentaci</w:t>
      </w:r>
      <w:proofErr w:type="spellEnd"/>
      <w:r w:rsidRPr="005C6495">
        <w:rPr>
          <w:lang w:val="pl-PL"/>
        </w:rPr>
        <w:t xml:space="preserve"> </w:t>
      </w:r>
      <w:proofErr w:type="spellStart"/>
      <w:r w:rsidRPr="005C6495">
        <w:rPr>
          <w:lang w:val="pl-PL"/>
        </w:rPr>
        <w:t>nebo</w:t>
      </w:r>
      <w:proofErr w:type="spellEnd"/>
      <w:r w:rsidRPr="005C6495">
        <w:rPr>
          <w:lang w:val="pl-PL"/>
        </w:rPr>
        <w:t xml:space="preserve"> v </w:t>
      </w:r>
      <w:proofErr w:type="spellStart"/>
      <w:r w:rsidRPr="005C6495">
        <w:rPr>
          <w:lang w:val="pl-PL"/>
        </w:rPr>
        <w:t>tomto</w:t>
      </w:r>
      <w:proofErr w:type="spellEnd"/>
      <w:r w:rsidRPr="005C6495">
        <w:rPr>
          <w:lang w:val="pl-PL"/>
        </w:rPr>
        <w:t xml:space="preserve"> dodatku DPA, </w:t>
      </w:r>
      <w:proofErr w:type="spellStart"/>
      <w:r w:rsidRPr="005C6495">
        <w:rPr>
          <w:lang w:val="pl-PL"/>
        </w:rPr>
        <w:t>může</w:t>
      </w:r>
      <w:proofErr w:type="spellEnd"/>
      <w:r w:rsidRPr="005C6495">
        <w:rPr>
          <w:lang w:val="pl-PL"/>
        </w:rPr>
        <w:t xml:space="preserve"> </w:t>
      </w:r>
      <w:proofErr w:type="spellStart"/>
      <w:r w:rsidRPr="005C6495">
        <w:rPr>
          <w:lang w:val="pl-PL"/>
        </w:rPr>
        <w:t>zákazník</w:t>
      </w:r>
      <w:proofErr w:type="spellEnd"/>
      <w:r w:rsidRPr="005C6495">
        <w:rPr>
          <w:lang w:val="pl-PL"/>
        </w:rPr>
        <w:t xml:space="preserve"> bez </w:t>
      </w:r>
      <w:proofErr w:type="spellStart"/>
      <w:r w:rsidRPr="005C6495">
        <w:rPr>
          <w:lang w:val="pl-PL"/>
        </w:rPr>
        <w:t>sankcí</w:t>
      </w:r>
      <w:proofErr w:type="spellEnd"/>
      <w:r w:rsidRPr="005C6495">
        <w:rPr>
          <w:lang w:val="pl-PL"/>
        </w:rPr>
        <w:t xml:space="preserve"> </w:t>
      </w:r>
      <w:proofErr w:type="spellStart"/>
      <w:r w:rsidRPr="005C6495">
        <w:rPr>
          <w:lang w:val="pl-PL"/>
        </w:rPr>
        <w:t>vypovědět</w:t>
      </w:r>
      <w:proofErr w:type="spellEnd"/>
      <w:r w:rsidRPr="005C6495">
        <w:rPr>
          <w:lang w:val="pl-PL"/>
        </w:rPr>
        <w:t xml:space="preserve"> </w:t>
      </w:r>
      <w:proofErr w:type="spellStart"/>
      <w:r w:rsidRPr="005C6495">
        <w:rPr>
          <w:lang w:val="pl-PL"/>
        </w:rPr>
        <w:t>jakoukoli</w:t>
      </w:r>
      <w:proofErr w:type="spellEnd"/>
      <w:r w:rsidRPr="005C6495">
        <w:rPr>
          <w:lang w:val="pl-PL"/>
        </w:rPr>
        <w:t xml:space="preserve"> </w:t>
      </w:r>
      <w:proofErr w:type="spellStart"/>
      <w:r w:rsidRPr="005C6495">
        <w:rPr>
          <w:lang w:val="pl-PL"/>
        </w:rPr>
        <w:t>licenci</w:t>
      </w:r>
      <w:proofErr w:type="spellEnd"/>
      <w:r w:rsidRPr="005C6495">
        <w:rPr>
          <w:lang w:val="pl-PL"/>
        </w:rPr>
        <w:t xml:space="preserve"> na </w:t>
      </w:r>
      <w:proofErr w:type="spellStart"/>
      <w:r w:rsidRPr="005C6495">
        <w:rPr>
          <w:lang w:val="pl-PL"/>
        </w:rPr>
        <w:t>dotčený</w:t>
      </w:r>
      <w:proofErr w:type="spellEnd"/>
      <w:r w:rsidRPr="005C6495">
        <w:rPr>
          <w:lang w:val="pl-PL"/>
        </w:rPr>
        <w:t xml:space="preserve"> </w:t>
      </w:r>
      <w:proofErr w:type="spellStart"/>
      <w:r w:rsidRPr="005C6495">
        <w:rPr>
          <w:lang w:val="pl-PL"/>
        </w:rPr>
        <w:t>softwarový</w:t>
      </w:r>
      <w:proofErr w:type="spellEnd"/>
      <w:r w:rsidRPr="005C6495">
        <w:rPr>
          <w:lang w:val="pl-PL"/>
        </w:rPr>
        <w:t xml:space="preserve"> produkt </w:t>
      </w:r>
      <w:proofErr w:type="spellStart"/>
      <w:r w:rsidRPr="005C6495">
        <w:rPr>
          <w:lang w:val="pl-PL"/>
        </w:rPr>
        <w:t>tím</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před</w:t>
      </w:r>
      <w:proofErr w:type="spellEnd"/>
      <w:r w:rsidRPr="005C6495">
        <w:rPr>
          <w:lang w:val="pl-PL"/>
        </w:rPr>
        <w:t xml:space="preserve"> </w:t>
      </w:r>
      <w:proofErr w:type="spellStart"/>
      <w:r w:rsidRPr="005C6495">
        <w:rPr>
          <w:lang w:val="pl-PL"/>
        </w:rPr>
        <w:t>uplynutím</w:t>
      </w:r>
      <w:proofErr w:type="spellEnd"/>
      <w:r w:rsidRPr="005C6495">
        <w:rPr>
          <w:lang w:val="pl-PL"/>
        </w:rPr>
        <w:t xml:space="preserve"> </w:t>
      </w:r>
      <w:proofErr w:type="spellStart"/>
      <w:r w:rsidRPr="005C6495">
        <w:rPr>
          <w:lang w:val="pl-PL"/>
        </w:rPr>
        <w:t>příslušné</w:t>
      </w:r>
      <w:proofErr w:type="spellEnd"/>
      <w:r w:rsidRPr="005C6495">
        <w:rPr>
          <w:lang w:val="pl-PL"/>
        </w:rPr>
        <w:t xml:space="preserve"> </w:t>
      </w:r>
      <w:proofErr w:type="spellStart"/>
      <w:r w:rsidRPr="005C6495">
        <w:rPr>
          <w:lang w:val="pl-PL"/>
        </w:rPr>
        <w:t>výpovědní</w:t>
      </w:r>
      <w:proofErr w:type="spellEnd"/>
      <w:r w:rsidRPr="005C6495">
        <w:rPr>
          <w:lang w:val="pl-PL"/>
        </w:rPr>
        <w:t xml:space="preserve"> </w:t>
      </w:r>
      <w:proofErr w:type="spellStart"/>
      <w:r w:rsidRPr="005C6495">
        <w:rPr>
          <w:lang w:val="pl-PL"/>
        </w:rPr>
        <w:t>lhůty</w:t>
      </w:r>
      <w:proofErr w:type="spellEnd"/>
      <w:r w:rsidRPr="005C6495">
        <w:rPr>
          <w:lang w:val="pl-PL"/>
        </w:rPr>
        <w:t xml:space="preserve"> </w:t>
      </w:r>
      <w:proofErr w:type="spellStart"/>
      <w:r w:rsidRPr="005C6495">
        <w:rPr>
          <w:lang w:val="pl-PL"/>
        </w:rPr>
        <w:t>podá</w:t>
      </w:r>
      <w:proofErr w:type="spellEnd"/>
      <w:r w:rsidRPr="005C6495">
        <w:rPr>
          <w:lang w:val="pl-PL"/>
        </w:rPr>
        <w:t xml:space="preserve"> </w:t>
      </w:r>
      <w:proofErr w:type="spellStart"/>
      <w:r w:rsidRPr="005C6495">
        <w:rPr>
          <w:lang w:val="pl-PL"/>
        </w:rPr>
        <w:t>písemnou</w:t>
      </w:r>
      <w:proofErr w:type="spellEnd"/>
      <w:r w:rsidRPr="005C6495">
        <w:rPr>
          <w:lang w:val="pl-PL"/>
        </w:rPr>
        <w:t xml:space="preserve"> </w:t>
      </w:r>
      <w:proofErr w:type="spellStart"/>
      <w:r w:rsidRPr="005C6495">
        <w:rPr>
          <w:lang w:val="pl-PL"/>
        </w:rPr>
        <w:t>výpověď</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také</w:t>
      </w:r>
      <w:proofErr w:type="spellEnd"/>
      <w:r w:rsidRPr="005C6495">
        <w:rPr>
          <w:lang w:val="pl-PL"/>
        </w:rPr>
        <w:t xml:space="preserve"> k </w:t>
      </w:r>
      <w:proofErr w:type="spellStart"/>
      <w:r w:rsidRPr="005C6495">
        <w:rPr>
          <w:lang w:val="pl-PL"/>
        </w:rPr>
        <w:t>písemné</w:t>
      </w:r>
      <w:proofErr w:type="spellEnd"/>
      <w:r w:rsidRPr="005C6495">
        <w:rPr>
          <w:lang w:val="pl-PL"/>
        </w:rPr>
        <w:t xml:space="preserve"> </w:t>
      </w:r>
      <w:proofErr w:type="spellStart"/>
      <w:r w:rsidRPr="005C6495">
        <w:rPr>
          <w:lang w:val="pl-PL"/>
        </w:rPr>
        <w:t>výpovědi</w:t>
      </w:r>
      <w:proofErr w:type="spellEnd"/>
      <w:r w:rsidRPr="005C6495">
        <w:rPr>
          <w:lang w:val="pl-PL"/>
        </w:rPr>
        <w:t xml:space="preserve"> </w:t>
      </w:r>
      <w:proofErr w:type="spellStart"/>
      <w:r w:rsidRPr="005C6495">
        <w:rPr>
          <w:lang w:val="pl-PL"/>
        </w:rPr>
        <w:t>přiložit</w:t>
      </w:r>
      <w:proofErr w:type="spellEnd"/>
      <w:r w:rsidRPr="005C6495">
        <w:rPr>
          <w:lang w:val="pl-PL"/>
        </w:rPr>
        <w:t xml:space="preserve"> </w:t>
      </w:r>
      <w:proofErr w:type="spellStart"/>
      <w:r w:rsidRPr="005C6495">
        <w:rPr>
          <w:lang w:val="pl-PL"/>
        </w:rPr>
        <w:t>vysvětlení</w:t>
      </w:r>
      <w:proofErr w:type="spellEnd"/>
      <w:r w:rsidRPr="005C6495">
        <w:rPr>
          <w:lang w:val="pl-PL"/>
        </w:rPr>
        <w:t xml:space="preserve"> </w:t>
      </w:r>
      <w:proofErr w:type="spellStart"/>
      <w:r w:rsidRPr="005C6495">
        <w:rPr>
          <w:lang w:val="pl-PL"/>
        </w:rPr>
        <w:t>důvodů</w:t>
      </w:r>
      <w:proofErr w:type="spellEnd"/>
      <w:r w:rsidRPr="005C6495">
        <w:rPr>
          <w:lang w:val="pl-PL"/>
        </w:rPr>
        <w:t xml:space="preserve"> </w:t>
      </w:r>
      <w:proofErr w:type="spellStart"/>
      <w:r w:rsidRPr="005C6495">
        <w:rPr>
          <w:lang w:val="pl-PL"/>
        </w:rPr>
        <w:t>neschválení</w:t>
      </w:r>
      <w:proofErr w:type="spellEnd"/>
      <w:r w:rsidRPr="005C6495">
        <w:rPr>
          <w:lang w:val="pl-PL"/>
        </w:rPr>
        <w:t xml:space="preserve">, aby </w:t>
      </w:r>
      <w:proofErr w:type="spellStart"/>
      <w:r w:rsidRPr="005C6495">
        <w:rPr>
          <w:lang w:val="pl-PL"/>
        </w:rPr>
        <w:t>mohla</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přehodnotit</w:t>
      </w:r>
      <w:proofErr w:type="spellEnd"/>
      <w:r w:rsidRPr="005C6495">
        <w:rPr>
          <w:lang w:val="pl-PL"/>
        </w:rPr>
        <w:t xml:space="preserve"> </w:t>
      </w:r>
      <w:proofErr w:type="spellStart"/>
      <w:r w:rsidRPr="005C6495">
        <w:rPr>
          <w:lang w:val="pl-PL"/>
        </w:rPr>
        <w:t>nového</w:t>
      </w:r>
      <w:proofErr w:type="spellEnd"/>
      <w:r w:rsidRPr="005C6495">
        <w:rPr>
          <w:lang w:val="pl-PL"/>
        </w:rPr>
        <w:t xml:space="preserve"> </w:t>
      </w:r>
      <w:proofErr w:type="spellStart"/>
      <w:r w:rsidRPr="005C6495">
        <w:rPr>
          <w:lang w:val="pl-PL"/>
        </w:rPr>
        <w:t>dalšího</w:t>
      </w:r>
      <w:proofErr w:type="spellEnd"/>
      <w:r w:rsidRPr="005C6495">
        <w:rPr>
          <w:lang w:val="pl-PL"/>
        </w:rPr>
        <w:t xml:space="preserve"> </w:t>
      </w:r>
      <w:proofErr w:type="spellStart"/>
      <w:r w:rsidRPr="005C6495">
        <w:rPr>
          <w:lang w:val="pl-PL"/>
        </w:rPr>
        <w:t>dodavatele</w:t>
      </w:r>
      <w:proofErr w:type="spellEnd"/>
      <w:r w:rsidRPr="005C6495">
        <w:rPr>
          <w:lang w:val="pl-PL"/>
        </w:rPr>
        <w:t xml:space="preserve"> na </w:t>
      </w:r>
      <w:proofErr w:type="spellStart"/>
      <w:r w:rsidRPr="005C6495">
        <w:rPr>
          <w:lang w:val="pl-PL"/>
        </w:rPr>
        <w:t>základě</w:t>
      </w:r>
      <w:proofErr w:type="spellEnd"/>
      <w:r w:rsidRPr="005C6495">
        <w:rPr>
          <w:lang w:val="pl-PL"/>
        </w:rPr>
        <w:t xml:space="preserve"> </w:t>
      </w:r>
      <w:proofErr w:type="spellStart"/>
      <w:r w:rsidRPr="005C6495">
        <w:rPr>
          <w:lang w:val="pl-PL"/>
        </w:rPr>
        <w:t>relevantních</w:t>
      </w:r>
      <w:proofErr w:type="spellEnd"/>
      <w:r w:rsidRPr="005C6495">
        <w:rPr>
          <w:lang w:val="pl-PL"/>
        </w:rPr>
        <w:t xml:space="preserve"> </w:t>
      </w:r>
      <w:proofErr w:type="spellStart"/>
      <w:r w:rsidRPr="005C6495">
        <w:rPr>
          <w:lang w:val="pl-PL"/>
        </w:rPr>
        <w:t>obav</w:t>
      </w:r>
      <w:proofErr w:type="spellEnd"/>
      <w:r w:rsidRPr="005C6495">
        <w:rPr>
          <w:lang w:val="pl-PL"/>
        </w:rPr>
        <w:t xml:space="preserve">. </w:t>
      </w:r>
      <w:proofErr w:type="spellStart"/>
      <w:r w:rsidRPr="005C6495">
        <w:rPr>
          <w:lang w:val="pl-PL"/>
        </w:rPr>
        <w:t>Pokud</w:t>
      </w:r>
      <w:proofErr w:type="spellEnd"/>
      <w:r w:rsidRPr="005C6495">
        <w:rPr>
          <w:lang w:val="pl-PL"/>
        </w:rPr>
        <w:t xml:space="preserve"> je </w:t>
      </w:r>
      <w:proofErr w:type="spellStart"/>
      <w:r w:rsidRPr="005C6495">
        <w:rPr>
          <w:lang w:val="pl-PL"/>
        </w:rPr>
        <w:t>dotčený</w:t>
      </w:r>
      <w:proofErr w:type="spellEnd"/>
      <w:r w:rsidRPr="005C6495">
        <w:rPr>
          <w:lang w:val="pl-PL"/>
        </w:rPr>
        <w:t xml:space="preserve"> produkt </w:t>
      </w:r>
      <w:proofErr w:type="spellStart"/>
      <w:r w:rsidRPr="005C6495">
        <w:rPr>
          <w:lang w:val="pl-PL"/>
        </w:rPr>
        <w:t>součástí</w:t>
      </w:r>
      <w:proofErr w:type="spellEnd"/>
      <w:r w:rsidRPr="005C6495">
        <w:rPr>
          <w:lang w:val="pl-PL"/>
        </w:rPr>
        <w:t xml:space="preserve"> sady (</w:t>
      </w:r>
      <w:proofErr w:type="spellStart"/>
      <w:r w:rsidRPr="005C6495">
        <w:rPr>
          <w:lang w:val="pl-PL"/>
        </w:rPr>
        <w:t>nebo</w:t>
      </w:r>
      <w:proofErr w:type="spellEnd"/>
      <w:r w:rsidRPr="005C6495">
        <w:rPr>
          <w:lang w:val="pl-PL"/>
        </w:rPr>
        <w:t xml:space="preserve"> </w:t>
      </w:r>
      <w:proofErr w:type="spellStart"/>
      <w:r w:rsidRPr="005C6495">
        <w:rPr>
          <w:lang w:val="pl-PL"/>
        </w:rPr>
        <w:t>podobného</w:t>
      </w:r>
      <w:proofErr w:type="spellEnd"/>
      <w:r w:rsidRPr="005C6495">
        <w:rPr>
          <w:lang w:val="pl-PL"/>
        </w:rPr>
        <w:t xml:space="preserve"> </w:t>
      </w:r>
      <w:proofErr w:type="spellStart"/>
      <w:r w:rsidRPr="005C6495">
        <w:rPr>
          <w:lang w:val="pl-PL"/>
        </w:rPr>
        <w:t>jednotlivého</w:t>
      </w:r>
      <w:proofErr w:type="spellEnd"/>
      <w:r w:rsidRPr="005C6495">
        <w:rPr>
          <w:lang w:val="pl-PL"/>
        </w:rPr>
        <w:t xml:space="preserve"> </w:t>
      </w:r>
      <w:proofErr w:type="spellStart"/>
      <w:r w:rsidRPr="005C6495">
        <w:rPr>
          <w:lang w:val="pl-PL"/>
        </w:rPr>
        <w:t>nákupu</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ukončení</w:t>
      </w:r>
      <w:proofErr w:type="spellEnd"/>
      <w:r w:rsidRPr="005C6495">
        <w:rPr>
          <w:lang w:val="pl-PL"/>
        </w:rPr>
        <w:t xml:space="preserve"> </w:t>
      </w:r>
      <w:proofErr w:type="spellStart"/>
      <w:r w:rsidRPr="005C6495">
        <w:rPr>
          <w:lang w:val="pl-PL"/>
        </w:rPr>
        <w:t>vztahovat</w:t>
      </w:r>
      <w:proofErr w:type="spellEnd"/>
      <w:r w:rsidRPr="005C6495">
        <w:rPr>
          <w:lang w:val="pl-PL"/>
        </w:rPr>
        <w:t xml:space="preserve"> na </w:t>
      </w:r>
      <w:proofErr w:type="spellStart"/>
      <w:r w:rsidRPr="005C6495">
        <w:rPr>
          <w:lang w:val="pl-PL"/>
        </w:rPr>
        <w:t>celou</w:t>
      </w:r>
      <w:proofErr w:type="spellEnd"/>
      <w:r w:rsidRPr="005C6495">
        <w:rPr>
          <w:lang w:val="pl-PL"/>
        </w:rPr>
        <w:t xml:space="preserve"> sadu. Po </w:t>
      </w:r>
      <w:proofErr w:type="spellStart"/>
      <w:r w:rsidRPr="005C6495">
        <w:rPr>
          <w:lang w:val="pl-PL"/>
        </w:rPr>
        <w:t>ukončení</w:t>
      </w:r>
      <w:proofErr w:type="spellEnd"/>
      <w:r w:rsidRPr="005C6495">
        <w:rPr>
          <w:lang w:val="pl-PL"/>
        </w:rPr>
        <w:t xml:space="preserve"> </w:t>
      </w:r>
      <w:proofErr w:type="spellStart"/>
      <w:r w:rsidRPr="005C6495">
        <w:rPr>
          <w:lang w:val="pl-PL"/>
        </w:rPr>
        <w:t>smlouvy</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odstraní</w:t>
      </w:r>
      <w:proofErr w:type="spellEnd"/>
      <w:r w:rsidRPr="005C6495">
        <w:rPr>
          <w:lang w:val="pl-PL"/>
        </w:rPr>
        <w:t xml:space="preserve"> z </w:t>
      </w:r>
      <w:proofErr w:type="spellStart"/>
      <w:r w:rsidRPr="005C6495">
        <w:rPr>
          <w:lang w:val="pl-PL"/>
        </w:rPr>
        <w:t>následných</w:t>
      </w:r>
      <w:proofErr w:type="spellEnd"/>
      <w:r w:rsidRPr="005C6495">
        <w:rPr>
          <w:lang w:val="pl-PL"/>
        </w:rPr>
        <w:t xml:space="preserve"> faktur </w:t>
      </w:r>
      <w:proofErr w:type="spellStart"/>
      <w:r w:rsidRPr="005C6495">
        <w:rPr>
          <w:lang w:val="pl-PL"/>
        </w:rPr>
        <w:t>vystavených</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jeho</w:t>
      </w:r>
      <w:proofErr w:type="spellEnd"/>
      <w:r w:rsidRPr="005C6495">
        <w:rPr>
          <w:lang w:val="pl-PL"/>
        </w:rPr>
        <w:t xml:space="preserve"> </w:t>
      </w:r>
      <w:proofErr w:type="spellStart"/>
      <w:r w:rsidRPr="005C6495">
        <w:rPr>
          <w:lang w:val="pl-PL"/>
        </w:rPr>
        <w:t>prodejci</w:t>
      </w:r>
      <w:proofErr w:type="spellEnd"/>
      <w:r w:rsidRPr="005C6495">
        <w:rPr>
          <w:lang w:val="pl-PL"/>
        </w:rPr>
        <w:t xml:space="preserve"> </w:t>
      </w:r>
      <w:proofErr w:type="spellStart"/>
      <w:r w:rsidRPr="005C6495">
        <w:rPr>
          <w:lang w:val="pl-PL"/>
        </w:rPr>
        <w:t>platební</w:t>
      </w:r>
      <w:proofErr w:type="spellEnd"/>
      <w:r w:rsidRPr="005C6495">
        <w:rPr>
          <w:lang w:val="pl-PL"/>
        </w:rPr>
        <w:t xml:space="preserve"> </w:t>
      </w:r>
      <w:proofErr w:type="spellStart"/>
      <w:r w:rsidRPr="005C6495">
        <w:rPr>
          <w:lang w:val="pl-PL"/>
        </w:rPr>
        <w:t>závazky</w:t>
      </w:r>
      <w:proofErr w:type="spellEnd"/>
      <w:r w:rsidRPr="005C6495">
        <w:rPr>
          <w:lang w:val="pl-PL"/>
        </w:rPr>
        <w:t xml:space="preserve"> za </w:t>
      </w:r>
      <w:proofErr w:type="spellStart"/>
      <w:r w:rsidRPr="005C6495">
        <w:rPr>
          <w:lang w:val="pl-PL"/>
        </w:rPr>
        <w:t>jakékoli</w:t>
      </w:r>
      <w:proofErr w:type="spellEnd"/>
      <w:r w:rsidRPr="005C6495">
        <w:rPr>
          <w:lang w:val="pl-PL"/>
        </w:rPr>
        <w:t xml:space="preserve"> </w:t>
      </w:r>
      <w:proofErr w:type="spellStart"/>
      <w:r w:rsidRPr="005C6495">
        <w:rPr>
          <w:lang w:val="pl-PL"/>
        </w:rPr>
        <w:t>odběry</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jiné</w:t>
      </w:r>
      <w:proofErr w:type="spellEnd"/>
      <w:r w:rsidRPr="005C6495">
        <w:rPr>
          <w:lang w:val="pl-PL"/>
        </w:rPr>
        <w:t xml:space="preserve"> </w:t>
      </w:r>
      <w:proofErr w:type="spellStart"/>
      <w:r w:rsidRPr="005C6495">
        <w:rPr>
          <w:lang w:val="pl-PL"/>
        </w:rPr>
        <w:t>příslušné</w:t>
      </w:r>
      <w:proofErr w:type="spellEnd"/>
      <w:r w:rsidRPr="005C6495">
        <w:rPr>
          <w:lang w:val="pl-PL"/>
        </w:rPr>
        <w:t xml:space="preserve"> </w:t>
      </w:r>
      <w:proofErr w:type="spellStart"/>
      <w:r w:rsidRPr="005C6495">
        <w:rPr>
          <w:lang w:val="pl-PL"/>
        </w:rPr>
        <w:t>nezaplacené</w:t>
      </w:r>
      <w:proofErr w:type="spellEnd"/>
      <w:r w:rsidRPr="005C6495">
        <w:rPr>
          <w:lang w:val="pl-PL"/>
        </w:rPr>
        <w:t xml:space="preserve"> </w:t>
      </w:r>
      <w:proofErr w:type="spellStart"/>
      <w:r w:rsidRPr="005C6495">
        <w:rPr>
          <w:lang w:val="pl-PL"/>
        </w:rPr>
        <w:t>práce</w:t>
      </w:r>
      <w:proofErr w:type="spellEnd"/>
      <w:r w:rsidRPr="005C6495">
        <w:rPr>
          <w:lang w:val="pl-PL"/>
        </w:rPr>
        <w:t xml:space="preserve"> u </w:t>
      </w:r>
      <w:proofErr w:type="spellStart"/>
      <w:r w:rsidRPr="005C6495">
        <w:rPr>
          <w:lang w:val="pl-PL"/>
        </w:rPr>
        <w:t>ukončených</w:t>
      </w:r>
      <w:proofErr w:type="spellEnd"/>
      <w:r w:rsidRPr="005C6495">
        <w:rPr>
          <w:lang w:val="pl-PL"/>
        </w:rPr>
        <w:t xml:space="preserve"> </w:t>
      </w:r>
      <w:proofErr w:type="spellStart"/>
      <w:r w:rsidRPr="005C6495">
        <w:rPr>
          <w:lang w:val="pl-PL"/>
        </w:rPr>
        <w:t>produktů</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služeb</w:t>
      </w:r>
      <w:proofErr w:type="spellEnd"/>
      <w:r w:rsidRPr="005C6495">
        <w:rPr>
          <w:lang w:val="pl-PL"/>
        </w:rPr>
        <w:t>.</w:t>
      </w:r>
    </w:p>
    <w:p w14:paraId="4392D866" w14:textId="77777777" w:rsidR="006010CC" w:rsidRPr="005C6495" w:rsidRDefault="006010CC" w:rsidP="006010CC">
      <w:pPr>
        <w:pStyle w:val="Heading2"/>
        <w:rPr>
          <w:lang w:val="pl-PL"/>
        </w:rPr>
      </w:pPr>
      <w:bookmarkStart w:id="142" w:name="_Toc206678679"/>
      <w:bookmarkStart w:id="143" w:name="_Toc507768559"/>
      <w:bookmarkStart w:id="144" w:name="_Toc8395019"/>
      <w:bookmarkStart w:id="145" w:name="_Toc6563808"/>
      <w:bookmarkStart w:id="146" w:name="_Toc21617026"/>
      <w:bookmarkStart w:id="147" w:name="_Toc26972861"/>
      <w:bookmarkStart w:id="148" w:name="_Toc155361654"/>
      <w:bookmarkStart w:id="149" w:name="_Toc489605586"/>
      <w:proofErr w:type="spellStart"/>
      <w:r w:rsidRPr="005C6495">
        <w:rPr>
          <w:lang w:val="pl-PL"/>
        </w:rPr>
        <w:t>Předběžné</w:t>
      </w:r>
      <w:proofErr w:type="spellEnd"/>
      <w:r w:rsidRPr="005C6495">
        <w:rPr>
          <w:lang w:val="pl-PL"/>
        </w:rPr>
        <w:t xml:space="preserve"> </w:t>
      </w:r>
      <w:proofErr w:type="spellStart"/>
      <w:r w:rsidRPr="005C6495">
        <w:rPr>
          <w:lang w:val="pl-PL"/>
        </w:rPr>
        <w:t>verze</w:t>
      </w:r>
      <w:bookmarkEnd w:id="142"/>
      <w:proofErr w:type="spellEnd"/>
    </w:p>
    <w:p w14:paraId="7384872F" w14:textId="77777777" w:rsidR="006010CC" w:rsidRPr="005C6495" w:rsidRDefault="006010CC" w:rsidP="006010CC">
      <w:pPr>
        <w:rPr>
          <w:lang w:val="pl-PL"/>
        </w:rPr>
      </w:pPr>
      <w:proofErr w:type="spellStart"/>
      <w:r w:rsidRPr="005C6495">
        <w:rPr>
          <w:lang w:val="pl-PL"/>
        </w:rPr>
        <w:t>Náhledy</w:t>
      </w:r>
      <w:proofErr w:type="spellEnd"/>
      <w:r w:rsidRPr="005C6495">
        <w:rPr>
          <w:lang w:val="pl-PL"/>
        </w:rPr>
        <w:t xml:space="preserve"> </w:t>
      </w:r>
      <w:proofErr w:type="spellStart"/>
      <w:r w:rsidRPr="005C6495">
        <w:rPr>
          <w:lang w:val="pl-PL"/>
        </w:rPr>
        <w:t>mohou</w:t>
      </w:r>
      <w:proofErr w:type="spellEnd"/>
      <w:r w:rsidRPr="005C6495">
        <w:rPr>
          <w:lang w:val="pl-PL"/>
        </w:rPr>
        <w:t xml:space="preserve"> </w:t>
      </w:r>
      <w:proofErr w:type="spellStart"/>
      <w:r w:rsidRPr="005C6495">
        <w:rPr>
          <w:lang w:val="pl-PL"/>
        </w:rPr>
        <w:t>využívat</w:t>
      </w:r>
      <w:proofErr w:type="spellEnd"/>
      <w:r w:rsidRPr="005C6495">
        <w:rPr>
          <w:lang w:val="pl-PL"/>
        </w:rPr>
        <w:t xml:space="preserve"> </w:t>
      </w:r>
      <w:proofErr w:type="spellStart"/>
      <w:r w:rsidRPr="005C6495">
        <w:rPr>
          <w:lang w:val="pl-PL"/>
        </w:rPr>
        <w:t>mírnější</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odlišná</w:t>
      </w:r>
      <w:proofErr w:type="spellEnd"/>
      <w:r w:rsidRPr="005C6495">
        <w:rPr>
          <w:lang w:val="pl-PL"/>
        </w:rPr>
        <w:t xml:space="preserve"> </w:t>
      </w:r>
      <w:proofErr w:type="spellStart"/>
      <w:r w:rsidRPr="005C6495">
        <w:rPr>
          <w:lang w:val="pl-PL"/>
        </w:rPr>
        <w:t>opatření</w:t>
      </w:r>
      <w:proofErr w:type="spellEnd"/>
      <w:r w:rsidRPr="005C6495">
        <w:rPr>
          <w:lang w:val="pl-PL"/>
        </w:rPr>
        <w:t xml:space="preserve"> k </w:t>
      </w:r>
      <w:proofErr w:type="spellStart"/>
      <w:r w:rsidRPr="005C6495">
        <w:rPr>
          <w:lang w:val="pl-PL"/>
        </w:rPr>
        <w:t>ochraně</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a </w:t>
      </w:r>
      <w:proofErr w:type="spellStart"/>
      <w:r w:rsidRPr="005C6495">
        <w:rPr>
          <w:lang w:val="pl-PL"/>
        </w:rPr>
        <w:t>zabezpečení</w:t>
      </w:r>
      <w:proofErr w:type="spellEnd"/>
      <w:r w:rsidRPr="005C6495">
        <w:rPr>
          <w:lang w:val="pl-PL"/>
        </w:rPr>
        <w:t xml:space="preserve"> </w:t>
      </w:r>
      <w:proofErr w:type="spellStart"/>
      <w:r w:rsidRPr="005C6495">
        <w:rPr>
          <w:lang w:val="pl-PL"/>
        </w:rPr>
        <w:t>než</w:t>
      </w:r>
      <w:proofErr w:type="spellEnd"/>
      <w:r w:rsidRPr="005C6495">
        <w:rPr>
          <w:lang w:val="pl-PL"/>
        </w:rPr>
        <w:t xml:space="preserve"> ta, </w:t>
      </w:r>
      <w:proofErr w:type="spellStart"/>
      <w:r w:rsidRPr="005C6495">
        <w:rPr>
          <w:lang w:val="pl-PL"/>
        </w:rPr>
        <w:t>která</w:t>
      </w:r>
      <w:proofErr w:type="spellEnd"/>
      <w:r w:rsidRPr="005C6495">
        <w:rPr>
          <w:lang w:val="pl-PL"/>
        </w:rPr>
        <w:t xml:space="preserve"> </w:t>
      </w:r>
      <w:proofErr w:type="spellStart"/>
      <w:r w:rsidRPr="005C6495">
        <w:rPr>
          <w:lang w:val="pl-PL"/>
        </w:rPr>
        <w:t>jsou</w:t>
      </w:r>
      <w:proofErr w:type="spellEnd"/>
      <w:r w:rsidRPr="005C6495">
        <w:rPr>
          <w:lang w:val="pl-PL"/>
        </w:rPr>
        <w:t xml:space="preserve"> </w:t>
      </w:r>
      <w:proofErr w:type="spellStart"/>
      <w:r w:rsidRPr="005C6495">
        <w:rPr>
          <w:lang w:val="pl-PL"/>
        </w:rPr>
        <w:t>obvykle</w:t>
      </w:r>
      <w:proofErr w:type="spellEnd"/>
      <w:r w:rsidRPr="005C6495">
        <w:rPr>
          <w:lang w:val="pl-PL"/>
        </w:rPr>
        <w:t xml:space="preserve"> </w:t>
      </w:r>
      <w:proofErr w:type="spellStart"/>
      <w:r w:rsidRPr="005C6495">
        <w:rPr>
          <w:lang w:val="pl-PL"/>
        </w:rPr>
        <w:t>obsažena</w:t>
      </w:r>
      <w:proofErr w:type="spellEnd"/>
      <w:r w:rsidRPr="005C6495">
        <w:rPr>
          <w:lang w:val="pl-PL"/>
        </w:rPr>
        <w:t xml:space="preserve"> v </w:t>
      </w:r>
      <w:proofErr w:type="spellStart"/>
      <w:r w:rsidRPr="005C6495">
        <w:rPr>
          <w:lang w:val="pl-PL"/>
        </w:rPr>
        <w:t>produktech</w:t>
      </w:r>
      <w:proofErr w:type="spellEnd"/>
      <w:r w:rsidRPr="005C6495">
        <w:rPr>
          <w:lang w:val="pl-PL"/>
        </w:rPr>
        <w:t xml:space="preserve"> a </w:t>
      </w:r>
      <w:proofErr w:type="spellStart"/>
      <w:r w:rsidRPr="005C6495">
        <w:rPr>
          <w:lang w:val="pl-PL"/>
        </w:rPr>
        <w:t>službách</w:t>
      </w:r>
      <w:proofErr w:type="spellEnd"/>
      <w:r w:rsidRPr="005C6495">
        <w:rPr>
          <w:lang w:val="pl-PL"/>
        </w:rPr>
        <w:t xml:space="preserve">. </w:t>
      </w:r>
      <w:proofErr w:type="spellStart"/>
      <w:r w:rsidRPr="005C6495">
        <w:rPr>
          <w:lang w:val="pl-PL"/>
        </w:rPr>
        <w:t>Pokud</w:t>
      </w:r>
      <w:proofErr w:type="spellEnd"/>
      <w:r w:rsidRPr="005C6495">
        <w:rPr>
          <w:lang w:val="pl-PL"/>
        </w:rPr>
        <w:t xml:space="preserve"> </w:t>
      </w:r>
      <w:proofErr w:type="spellStart"/>
      <w:r w:rsidRPr="005C6495">
        <w:rPr>
          <w:lang w:val="pl-PL"/>
        </w:rPr>
        <w:t>není</w:t>
      </w:r>
      <w:proofErr w:type="spellEnd"/>
      <w:r w:rsidRPr="005C6495">
        <w:rPr>
          <w:lang w:val="pl-PL"/>
        </w:rPr>
        <w:t xml:space="preserve"> </w:t>
      </w:r>
      <w:proofErr w:type="spellStart"/>
      <w:r w:rsidRPr="005C6495">
        <w:rPr>
          <w:lang w:val="pl-PL"/>
        </w:rPr>
        <w:t>uvedeno</w:t>
      </w:r>
      <w:proofErr w:type="spellEnd"/>
      <w:r w:rsidRPr="005C6495">
        <w:rPr>
          <w:lang w:val="pl-PL"/>
        </w:rPr>
        <w:t xml:space="preserve"> </w:t>
      </w:r>
      <w:proofErr w:type="spellStart"/>
      <w:r w:rsidRPr="005C6495">
        <w:rPr>
          <w:lang w:val="pl-PL"/>
        </w:rPr>
        <w:t>jinak</w:t>
      </w:r>
      <w:proofErr w:type="spellEnd"/>
      <w:r w:rsidRPr="005C6495">
        <w:rPr>
          <w:lang w:val="pl-PL"/>
        </w:rPr>
        <w:t xml:space="preserve">, </w:t>
      </w:r>
      <w:proofErr w:type="spellStart"/>
      <w:r w:rsidRPr="005C6495">
        <w:rPr>
          <w:lang w:val="pl-PL"/>
        </w:rPr>
        <w:t>neměl</w:t>
      </w:r>
      <w:proofErr w:type="spellEnd"/>
      <w:r w:rsidRPr="005C6495">
        <w:rPr>
          <w:lang w:val="pl-PL"/>
        </w:rPr>
        <w:t xml:space="preserve"> by </w:t>
      </w:r>
      <w:proofErr w:type="spellStart"/>
      <w:r w:rsidRPr="005C6495">
        <w:rPr>
          <w:lang w:val="pl-PL"/>
        </w:rPr>
        <w:t>zákazník</w:t>
      </w:r>
      <w:proofErr w:type="spellEnd"/>
      <w:r w:rsidRPr="005C6495">
        <w:rPr>
          <w:lang w:val="pl-PL"/>
        </w:rPr>
        <w:t xml:space="preserve">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používat</w:t>
      </w:r>
      <w:proofErr w:type="spellEnd"/>
      <w:r w:rsidRPr="005C6495">
        <w:rPr>
          <w:lang w:val="pl-PL"/>
        </w:rPr>
        <w:t xml:space="preserve"> </w:t>
      </w:r>
      <w:proofErr w:type="spellStart"/>
      <w:r w:rsidRPr="005C6495">
        <w:rPr>
          <w:lang w:val="pl-PL"/>
        </w:rPr>
        <w:t>ke</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jiných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podléhají</w:t>
      </w:r>
      <w:proofErr w:type="spellEnd"/>
      <w:r w:rsidRPr="005C6495">
        <w:rPr>
          <w:lang w:val="pl-PL"/>
        </w:rPr>
        <w:t xml:space="preserve"> </w:t>
      </w:r>
      <w:proofErr w:type="spellStart"/>
      <w:r w:rsidRPr="005C6495">
        <w:rPr>
          <w:lang w:val="pl-PL"/>
        </w:rPr>
        <w:t>požadavkům</w:t>
      </w:r>
      <w:proofErr w:type="spellEnd"/>
      <w:r w:rsidRPr="005C6495">
        <w:rPr>
          <w:lang w:val="pl-PL"/>
        </w:rPr>
        <w:t xml:space="preserve"> </w:t>
      </w:r>
      <w:proofErr w:type="spellStart"/>
      <w:r w:rsidRPr="005C6495">
        <w:rPr>
          <w:lang w:val="pl-PL"/>
        </w:rPr>
        <w:t>platných</w:t>
      </w:r>
      <w:proofErr w:type="spellEnd"/>
      <w:r w:rsidRPr="005C6495">
        <w:rPr>
          <w:lang w:val="pl-PL"/>
        </w:rPr>
        <w:t xml:space="preserve"> </w:t>
      </w:r>
      <w:proofErr w:type="spellStart"/>
      <w:r w:rsidRPr="005C6495">
        <w:rPr>
          <w:lang w:val="pl-PL"/>
        </w:rPr>
        <w:t>zákonů</w:t>
      </w:r>
      <w:proofErr w:type="spellEnd"/>
      <w:r w:rsidRPr="005C6495">
        <w:rPr>
          <w:lang w:val="pl-PL"/>
        </w:rPr>
        <w:t xml:space="preserve"> </w:t>
      </w:r>
      <w:proofErr w:type="spellStart"/>
      <w:r w:rsidRPr="005C6495">
        <w:rPr>
          <w:lang w:val="pl-PL"/>
        </w:rPr>
        <w:t>či</w:t>
      </w:r>
      <w:proofErr w:type="spellEnd"/>
      <w:r w:rsidRPr="005C6495">
        <w:rPr>
          <w:lang w:val="pl-PL"/>
        </w:rPr>
        <w:t xml:space="preserve"> </w:t>
      </w:r>
      <w:proofErr w:type="spellStart"/>
      <w:r w:rsidRPr="005C6495">
        <w:rPr>
          <w:lang w:val="pl-PL"/>
        </w:rPr>
        <w:t>předpisů</w:t>
      </w:r>
      <w:proofErr w:type="spellEnd"/>
      <w:r w:rsidRPr="005C6495">
        <w:rPr>
          <w:lang w:val="pl-PL"/>
        </w:rPr>
        <w:t>. S </w:t>
      </w:r>
      <w:proofErr w:type="spellStart"/>
      <w:r w:rsidRPr="005C6495">
        <w:rPr>
          <w:lang w:val="pl-PL"/>
        </w:rPr>
        <w:t>výjimkou</w:t>
      </w:r>
      <w:proofErr w:type="spellEnd"/>
      <w:r w:rsidRPr="005C6495">
        <w:rPr>
          <w:lang w:val="pl-PL"/>
        </w:rPr>
        <w:t xml:space="preserve"> </w:t>
      </w:r>
      <w:proofErr w:type="spellStart"/>
      <w:r w:rsidRPr="005C6495">
        <w:rPr>
          <w:lang w:val="pl-PL"/>
        </w:rPr>
        <w:t>předběžných</w:t>
      </w:r>
      <w:proofErr w:type="spellEnd"/>
      <w:r w:rsidRPr="005C6495">
        <w:rPr>
          <w:lang w:val="pl-PL"/>
        </w:rPr>
        <w:t xml:space="preserve"> </w:t>
      </w:r>
      <w:proofErr w:type="spellStart"/>
      <w:r w:rsidRPr="005C6495">
        <w:rPr>
          <w:lang w:val="pl-PL"/>
        </w:rPr>
        <w:t>verzí</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umožňují</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pro produkty, </w:t>
      </w:r>
      <w:proofErr w:type="spellStart"/>
      <w:r w:rsidRPr="005C6495">
        <w:rPr>
          <w:lang w:val="pl-PL"/>
        </w:rPr>
        <w:t>se</w:t>
      </w:r>
      <w:proofErr w:type="spellEnd"/>
      <w:r w:rsidRPr="005C6495">
        <w:rPr>
          <w:lang w:val="pl-PL"/>
        </w:rPr>
        <w:t xml:space="preserve"> </w:t>
      </w:r>
      <w:proofErr w:type="spellStart"/>
      <w:r w:rsidRPr="005C6495">
        <w:rPr>
          <w:lang w:val="pl-PL"/>
        </w:rPr>
        <w:t>následující</w:t>
      </w:r>
      <w:proofErr w:type="spellEnd"/>
      <w:r w:rsidRPr="005C6495">
        <w:rPr>
          <w:lang w:val="pl-PL"/>
        </w:rPr>
        <w:t xml:space="preserve"> </w:t>
      </w:r>
      <w:proofErr w:type="spellStart"/>
      <w:r w:rsidRPr="005C6495">
        <w:rPr>
          <w:lang w:val="pl-PL"/>
        </w:rPr>
        <w:t>podmínky</w:t>
      </w:r>
      <w:proofErr w:type="spellEnd"/>
      <w:r w:rsidRPr="005C6495">
        <w:rPr>
          <w:lang w:val="pl-PL"/>
        </w:rPr>
        <w:t xml:space="preserve"> </w:t>
      </w:r>
      <w:proofErr w:type="spellStart"/>
      <w:r w:rsidRPr="005C6495">
        <w:rPr>
          <w:lang w:val="pl-PL"/>
        </w:rPr>
        <w:t>tohoto</w:t>
      </w:r>
      <w:proofErr w:type="spellEnd"/>
      <w:r w:rsidRPr="005C6495">
        <w:rPr>
          <w:lang w:val="pl-PL"/>
        </w:rPr>
        <w:t xml:space="preserve"> DPA pro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neuplatňují</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GDPR, </w:t>
      </w:r>
      <w:proofErr w:type="spellStart"/>
      <w:r w:rsidRPr="005C6495">
        <w:rPr>
          <w:lang w:val="pl-PL"/>
        </w:rPr>
        <w:t>Zabezpečení</w:t>
      </w:r>
      <w:proofErr w:type="spellEnd"/>
      <w:r w:rsidRPr="005C6495">
        <w:rPr>
          <w:lang w:val="pl-PL"/>
        </w:rPr>
        <w:t xml:space="preserve"> dat a </w:t>
      </w:r>
      <w:proofErr w:type="spellStart"/>
      <w:r w:rsidRPr="005C6495">
        <w:rPr>
          <w:lang w:val="pl-PL"/>
        </w:rPr>
        <w:t>Komerční</w:t>
      </w:r>
      <w:proofErr w:type="spellEnd"/>
      <w:r w:rsidRPr="005C6495">
        <w:rPr>
          <w:lang w:val="pl-PL"/>
        </w:rPr>
        <w:t xml:space="preserve"> </w:t>
      </w:r>
      <w:proofErr w:type="spellStart"/>
      <w:r w:rsidRPr="005C6495">
        <w:rPr>
          <w:lang w:val="pl-PL"/>
        </w:rPr>
        <w:t>spolupracovník</w:t>
      </w:r>
      <w:proofErr w:type="spellEnd"/>
      <w:r w:rsidRPr="005C6495">
        <w:rPr>
          <w:lang w:val="pl-PL"/>
        </w:rPr>
        <w:t xml:space="preserve"> HIPAA. V </w:t>
      </w:r>
      <w:proofErr w:type="spellStart"/>
      <w:r w:rsidRPr="005C6495">
        <w:rPr>
          <w:lang w:val="pl-PL"/>
        </w:rPr>
        <w:t>případě</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splňují</w:t>
      </w:r>
      <w:proofErr w:type="spellEnd"/>
      <w:r w:rsidRPr="005C6495">
        <w:rPr>
          <w:lang w:val="pl-PL"/>
        </w:rPr>
        <w:t xml:space="preserve"> </w:t>
      </w:r>
      <w:proofErr w:type="spellStart"/>
      <w:r w:rsidRPr="005C6495">
        <w:rPr>
          <w:lang w:val="pl-PL"/>
        </w:rPr>
        <w:t>nabídky</w:t>
      </w:r>
      <w:proofErr w:type="spellEnd"/>
      <w:r w:rsidRPr="005C6495">
        <w:rPr>
          <w:lang w:val="pl-PL"/>
        </w:rPr>
        <w:t xml:space="preserve"> </w:t>
      </w:r>
      <w:proofErr w:type="spellStart"/>
      <w:r w:rsidRPr="005C6495">
        <w:rPr>
          <w:lang w:val="pl-PL"/>
        </w:rPr>
        <w:t>označené</w:t>
      </w:r>
      <w:proofErr w:type="spellEnd"/>
      <w:r w:rsidRPr="005C6495">
        <w:rPr>
          <w:lang w:val="pl-PL"/>
        </w:rPr>
        <w:t xml:space="preserve"> jako </w:t>
      </w:r>
      <w:proofErr w:type="spellStart"/>
      <w:r w:rsidRPr="005C6495">
        <w:rPr>
          <w:lang w:val="pl-PL"/>
        </w:rPr>
        <w:t>Previews</w:t>
      </w:r>
      <w:proofErr w:type="spellEnd"/>
      <w:r w:rsidRPr="005C6495">
        <w:rPr>
          <w:lang w:val="pl-PL"/>
        </w:rPr>
        <w:t xml:space="preserve"> </w:t>
      </w:r>
      <w:proofErr w:type="spellStart"/>
      <w:r w:rsidRPr="005C6495">
        <w:rPr>
          <w:lang w:val="pl-PL"/>
        </w:rPr>
        <w:t>nebo</w:t>
      </w:r>
      <w:proofErr w:type="spellEnd"/>
      <w:r w:rsidRPr="005C6495">
        <w:rPr>
          <w:lang w:val="pl-PL"/>
        </w:rPr>
        <w:t xml:space="preserve"> Limited </w:t>
      </w:r>
      <w:proofErr w:type="spellStart"/>
      <w:r w:rsidRPr="005C6495">
        <w:rPr>
          <w:lang w:val="pl-PL"/>
        </w:rPr>
        <w:t>Release</w:t>
      </w:r>
      <w:proofErr w:type="spellEnd"/>
      <w:r w:rsidRPr="005C6495">
        <w:rPr>
          <w:lang w:val="pl-PL"/>
        </w:rPr>
        <w:t xml:space="preserve"> </w:t>
      </w:r>
      <w:proofErr w:type="spellStart"/>
      <w:r w:rsidRPr="005C6495">
        <w:rPr>
          <w:lang w:val="pl-PL"/>
        </w:rPr>
        <w:t>pouze</w:t>
      </w:r>
      <w:proofErr w:type="spellEnd"/>
      <w:r w:rsidRPr="005C6495">
        <w:rPr>
          <w:lang w:val="pl-PL"/>
        </w:rPr>
        <w:t xml:space="preserve"> </w:t>
      </w:r>
      <w:proofErr w:type="spellStart"/>
      <w:r w:rsidRPr="005C6495">
        <w:rPr>
          <w:lang w:val="pl-PL"/>
        </w:rPr>
        <w:t>podmínky</w:t>
      </w:r>
      <w:proofErr w:type="spellEnd"/>
      <w:r w:rsidRPr="005C6495">
        <w:rPr>
          <w:lang w:val="pl-PL"/>
        </w:rPr>
        <w:t xml:space="preserve"> </w:t>
      </w:r>
      <w:proofErr w:type="spellStart"/>
      <w:r w:rsidRPr="005C6495">
        <w:rPr>
          <w:lang w:val="pl-PL"/>
        </w:rPr>
        <w:t>doplňkových</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w:t>
      </w:r>
    </w:p>
    <w:p w14:paraId="3E4316E0" w14:textId="77777777" w:rsidR="006010CC" w:rsidRPr="005C6495" w:rsidRDefault="006010CC" w:rsidP="006010CC">
      <w:pPr>
        <w:rPr>
          <w:lang w:val="pl-PL"/>
        </w:rPr>
      </w:pPr>
      <w:r w:rsidRPr="005C6495">
        <w:rPr>
          <w:lang w:val="pl-PL"/>
        </w:rPr>
        <w:t xml:space="preserve">Pro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umožňují</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platí</w:t>
      </w:r>
      <w:proofErr w:type="spellEnd"/>
      <w:r w:rsidRPr="005C6495">
        <w:rPr>
          <w:lang w:val="pl-PL"/>
        </w:rPr>
        <w:t xml:space="preserve"> </w:t>
      </w:r>
      <w:proofErr w:type="spellStart"/>
      <w:r w:rsidRPr="005C6495">
        <w:rPr>
          <w:lang w:val="pl-PL"/>
        </w:rPr>
        <w:t>všechny</w:t>
      </w:r>
      <w:proofErr w:type="spellEnd"/>
      <w:r w:rsidRPr="005C6495">
        <w:rPr>
          <w:lang w:val="pl-PL"/>
        </w:rPr>
        <w:t xml:space="preserve"> </w:t>
      </w:r>
      <w:proofErr w:type="spellStart"/>
      <w:r w:rsidRPr="005C6495">
        <w:rPr>
          <w:lang w:val="pl-PL"/>
        </w:rPr>
        <w:t>podmínky</w:t>
      </w:r>
      <w:proofErr w:type="spellEnd"/>
      <w:r w:rsidRPr="005C6495">
        <w:rPr>
          <w:lang w:val="pl-PL"/>
        </w:rPr>
        <w:t xml:space="preserve"> </w:t>
      </w:r>
      <w:proofErr w:type="spellStart"/>
      <w:r w:rsidRPr="005C6495">
        <w:rPr>
          <w:lang w:val="pl-PL"/>
        </w:rPr>
        <w:t>tohoto</w:t>
      </w:r>
      <w:proofErr w:type="spellEnd"/>
      <w:r w:rsidRPr="005C6495">
        <w:rPr>
          <w:lang w:val="pl-PL"/>
        </w:rPr>
        <w:t xml:space="preserve"> DPA za </w:t>
      </w:r>
      <w:proofErr w:type="spellStart"/>
      <w:r w:rsidRPr="005C6495">
        <w:rPr>
          <w:lang w:val="pl-PL"/>
        </w:rPr>
        <w:t>následujících</w:t>
      </w:r>
      <w:proofErr w:type="spellEnd"/>
      <w:r w:rsidRPr="005C6495">
        <w:rPr>
          <w:lang w:val="pl-PL"/>
        </w:rPr>
        <w:t xml:space="preserve"> </w:t>
      </w:r>
      <w:proofErr w:type="spellStart"/>
      <w:r w:rsidRPr="005C6495">
        <w:rPr>
          <w:lang w:val="pl-PL"/>
        </w:rPr>
        <w:t>podmínek</w:t>
      </w:r>
      <w:proofErr w:type="spellEnd"/>
      <w:r w:rsidRPr="005C6495">
        <w:rPr>
          <w:lang w:val="pl-PL"/>
        </w:rPr>
        <w:t xml:space="preserve">: </w:t>
      </w:r>
    </w:p>
    <w:p w14:paraId="2ED17282" w14:textId="77777777" w:rsidR="006010CC" w:rsidRPr="005C6495" w:rsidRDefault="006010CC" w:rsidP="006010CC">
      <w:pPr>
        <w:pStyle w:val="ListParagraph"/>
        <w:numPr>
          <w:ilvl w:val="0"/>
          <w:numId w:val="23"/>
        </w:numPr>
        <w:spacing w:after="160" w:line="360" w:lineRule="exact"/>
        <w:rPr>
          <w:lang w:val="pl-PL"/>
        </w:rPr>
      </w:pPr>
      <w:proofErr w:type="spellStart"/>
      <w:r w:rsidRPr="005C6495">
        <w:rPr>
          <w:lang w:val="pl-PL"/>
        </w:rPr>
        <w:lastRenderedPageBreak/>
        <w:t>Předběžná</w:t>
      </w:r>
      <w:proofErr w:type="spellEnd"/>
      <w:r w:rsidRPr="005C6495">
        <w:rPr>
          <w:lang w:val="pl-PL"/>
        </w:rPr>
        <w:t xml:space="preserve"> data </w:t>
      </w:r>
      <w:proofErr w:type="spellStart"/>
      <w:r w:rsidRPr="005C6495">
        <w:rPr>
          <w:lang w:val="pl-PL"/>
        </w:rPr>
        <w:t>mohou</w:t>
      </w:r>
      <w:proofErr w:type="spellEnd"/>
      <w:r w:rsidRPr="005C6495">
        <w:rPr>
          <w:lang w:val="pl-PL"/>
        </w:rPr>
        <w:t xml:space="preserve"> </w:t>
      </w:r>
      <w:proofErr w:type="spellStart"/>
      <w:r w:rsidRPr="005C6495">
        <w:rPr>
          <w:lang w:val="pl-PL"/>
        </w:rPr>
        <w:t>být</w:t>
      </w:r>
      <w:proofErr w:type="spellEnd"/>
      <w:r w:rsidRPr="005C6495">
        <w:rPr>
          <w:lang w:val="pl-PL"/>
        </w:rPr>
        <w:t xml:space="preserve"> </w:t>
      </w:r>
      <w:proofErr w:type="spellStart"/>
      <w:r w:rsidRPr="005C6495">
        <w:rPr>
          <w:lang w:val="pl-PL"/>
        </w:rPr>
        <w:t>přenesena</w:t>
      </w:r>
      <w:proofErr w:type="spellEnd"/>
      <w:r w:rsidRPr="005C6495">
        <w:rPr>
          <w:lang w:val="pl-PL"/>
        </w:rPr>
        <w:t xml:space="preserve">, </w:t>
      </w:r>
      <w:proofErr w:type="spellStart"/>
      <w:r w:rsidRPr="005C6495">
        <w:rPr>
          <w:lang w:val="pl-PL"/>
        </w:rPr>
        <w:t>uchovávána</w:t>
      </w:r>
      <w:proofErr w:type="spellEnd"/>
      <w:r w:rsidRPr="005C6495">
        <w:rPr>
          <w:lang w:val="pl-PL"/>
        </w:rPr>
        <w:t xml:space="preserve"> a </w:t>
      </w:r>
      <w:proofErr w:type="spellStart"/>
      <w:r w:rsidRPr="005C6495">
        <w:rPr>
          <w:lang w:val="pl-PL"/>
        </w:rPr>
        <w:t>zpracovávána</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Spojených</w:t>
      </w:r>
      <w:proofErr w:type="spellEnd"/>
      <w:r w:rsidRPr="005C6495">
        <w:rPr>
          <w:lang w:val="pl-PL"/>
        </w:rPr>
        <w:t xml:space="preserve"> </w:t>
      </w:r>
      <w:proofErr w:type="spellStart"/>
      <w:r w:rsidRPr="005C6495">
        <w:rPr>
          <w:lang w:val="pl-PL"/>
        </w:rPr>
        <w:t>státech</w:t>
      </w:r>
      <w:proofErr w:type="spellEnd"/>
      <w:r w:rsidRPr="005C6495">
        <w:rPr>
          <w:lang w:val="pl-PL"/>
        </w:rPr>
        <w:t xml:space="preserve"> </w:t>
      </w:r>
      <w:proofErr w:type="spellStart"/>
      <w:r w:rsidRPr="005C6495">
        <w:rPr>
          <w:lang w:val="pl-PL"/>
        </w:rPr>
        <w:t>amerických</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jiné</w:t>
      </w:r>
      <w:proofErr w:type="spellEnd"/>
      <w:r w:rsidRPr="005C6495">
        <w:rPr>
          <w:lang w:val="pl-PL"/>
        </w:rPr>
        <w:t xml:space="preserve"> </w:t>
      </w:r>
      <w:proofErr w:type="spellStart"/>
      <w:r w:rsidRPr="005C6495">
        <w:rPr>
          <w:lang w:val="pl-PL"/>
        </w:rPr>
        <w:t>zemi</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či</w:t>
      </w:r>
      <w:proofErr w:type="spellEnd"/>
      <w:r w:rsidRPr="005C6495">
        <w:rPr>
          <w:lang w:val="pl-PL"/>
        </w:rPr>
        <w:t xml:space="preserve"> </w:t>
      </w:r>
      <w:proofErr w:type="spellStart"/>
      <w:r w:rsidRPr="005C6495">
        <w:rPr>
          <w:lang w:val="pl-PL"/>
        </w:rPr>
        <w:t>dílčí</w:t>
      </w:r>
      <w:proofErr w:type="spellEnd"/>
      <w:r w:rsidRPr="005C6495">
        <w:rPr>
          <w:lang w:val="pl-PL"/>
        </w:rPr>
        <w:t xml:space="preserve"> </w:t>
      </w:r>
      <w:proofErr w:type="spellStart"/>
      <w:r w:rsidRPr="005C6495">
        <w:rPr>
          <w:lang w:val="pl-PL"/>
        </w:rPr>
        <w:t>zpracovatelé</w:t>
      </w:r>
      <w:proofErr w:type="spellEnd"/>
      <w:r w:rsidRPr="005C6495">
        <w:rPr>
          <w:lang w:val="pl-PL"/>
        </w:rPr>
        <w:t xml:space="preserve"> </w:t>
      </w:r>
      <w:proofErr w:type="spellStart"/>
      <w:r w:rsidRPr="005C6495">
        <w:rPr>
          <w:lang w:val="pl-PL"/>
        </w:rPr>
        <w:t>působí</w:t>
      </w:r>
      <w:proofErr w:type="spellEnd"/>
      <w:r w:rsidRPr="005C6495">
        <w:rPr>
          <w:lang w:val="pl-PL"/>
        </w:rPr>
        <w:t xml:space="preserve">. </w:t>
      </w:r>
      <w:proofErr w:type="spellStart"/>
      <w:r w:rsidRPr="005C6495">
        <w:rPr>
          <w:lang w:val="pl-PL"/>
        </w:rPr>
        <w:t>Umístění</w:t>
      </w:r>
      <w:proofErr w:type="spellEnd"/>
      <w:r w:rsidRPr="005C6495">
        <w:rPr>
          <w:lang w:val="pl-PL"/>
        </w:rPr>
        <w:t xml:space="preserve"> pro </w:t>
      </w:r>
      <w:proofErr w:type="spellStart"/>
      <w:r w:rsidRPr="005C6495">
        <w:rPr>
          <w:lang w:val="pl-PL"/>
        </w:rPr>
        <w:t>uchování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w:t>
      </w:r>
      <w:proofErr w:type="spellStart"/>
      <w:r w:rsidRPr="005C6495">
        <w:rPr>
          <w:lang w:val="pl-PL"/>
        </w:rPr>
        <w:t>se</w:t>
      </w:r>
      <w:proofErr w:type="spellEnd"/>
      <w:r w:rsidRPr="005C6495">
        <w:rPr>
          <w:lang w:val="pl-PL"/>
        </w:rPr>
        <w:t xml:space="preserve"> </w:t>
      </w:r>
      <w:proofErr w:type="spellStart"/>
      <w:r w:rsidRPr="005C6495">
        <w:rPr>
          <w:lang w:val="pl-PL"/>
        </w:rPr>
        <w:t>proto</w:t>
      </w:r>
      <w:proofErr w:type="spellEnd"/>
      <w:r w:rsidRPr="005C6495">
        <w:rPr>
          <w:lang w:val="pl-PL"/>
        </w:rPr>
        <w:t xml:space="preserve"> </w:t>
      </w:r>
      <w:proofErr w:type="spellStart"/>
      <w:r w:rsidRPr="005C6495">
        <w:rPr>
          <w:lang w:val="pl-PL"/>
        </w:rPr>
        <w:t>nevztahuje</w:t>
      </w:r>
      <w:proofErr w:type="spellEnd"/>
      <w:r w:rsidRPr="005C6495">
        <w:rPr>
          <w:lang w:val="pl-PL"/>
        </w:rPr>
        <w:t xml:space="preserve"> na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pokud</w:t>
      </w:r>
      <w:proofErr w:type="spellEnd"/>
      <w:r w:rsidRPr="005C6495">
        <w:rPr>
          <w:lang w:val="pl-PL"/>
        </w:rPr>
        <w:t xml:space="preserve"> by </w:t>
      </w:r>
      <w:proofErr w:type="spellStart"/>
      <w:r w:rsidRPr="005C6495">
        <w:rPr>
          <w:lang w:val="pl-PL"/>
        </w:rPr>
        <w:t>omezovalo</w:t>
      </w:r>
      <w:proofErr w:type="spellEnd"/>
      <w:r w:rsidRPr="005C6495">
        <w:rPr>
          <w:lang w:val="pl-PL"/>
        </w:rPr>
        <w:t xml:space="preserve"> </w:t>
      </w:r>
      <w:proofErr w:type="spellStart"/>
      <w:r w:rsidRPr="005C6495">
        <w:rPr>
          <w:lang w:val="pl-PL"/>
        </w:rPr>
        <w:t>země</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kterých</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přenášet</w:t>
      </w:r>
      <w:proofErr w:type="spellEnd"/>
      <w:r w:rsidRPr="005C6495">
        <w:rPr>
          <w:lang w:val="pl-PL"/>
        </w:rPr>
        <w:t xml:space="preserve">, </w:t>
      </w:r>
      <w:proofErr w:type="spellStart"/>
      <w:r w:rsidRPr="005C6495">
        <w:rPr>
          <w:lang w:val="pl-PL"/>
        </w:rPr>
        <w:t>ukládat</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zpracovávat</w:t>
      </w:r>
      <w:proofErr w:type="spellEnd"/>
      <w:r w:rsidRPr="005C6495">
        <w:rPr>
          <w:lang w:val="pl-PL"/>
        </w:rPr>
        <w:t xml:space="preserve"> </w:t>
      </w:r>
      <w:proofErr w:type="spellStart"/>
      <w:r w:rsidRPr="005C6495">
        <w:rPr>
          <w:lang w:val="pl-PL"/>
        </w:rPr>
        <w:t>údaje</w:t>
      </w:r>
      <w:proofErr w:type="spellEnd"/>
      <w:r w:rsidRPr="005C6495">
        <w:rPr>
          <w:lang w:val="pl-PL"/>
        </w:rPr>
        <w:t xml:space="preserve"> z </w:t>
      </w:r>
      <w:proofErr w:type="spellStart"/>
      <w:r w:rsidRPr="005C6495">
        <w:rPr>
          <w:lang w:val="pl-PL"/>
        </w:rPr>
        <w:t>předběžných</w:t>
      </w:r>
      <w:proofErr w:type="spellEnd"/>
      <w:r w:rsidRPr="005C6495">
        <w:rPr>
          <w:lang w:val="pl-PL"/>
        </w:rPr>
        <w:t xml:space="preserve"> </w:t>
      </w:r>
      <w:proofErr w:type="spellStart"/>
      <w:r w:rsidRPr="005C6495">
        <w:rPr>
          <w:lang w:val="pl-PL"/>
        </w:rPr>
        <w:t>verzí</w:t>
      </w:r>
      <w:proofErr w:type="spellEnd"/>
      <w:r w:rsidRPr="005C6495">
        <w:rPr>
          <w:lang w:val="pl-PL"/>
        </w:rPr>
        <w:t>.</w:t>
      </w:r>
    </w:p>
    <w:p w14:paraId="3422A49E" w14:textId="77777777" w:rsidR="006010CC" w:rsidRPr="005C6495" w:rsidRDefault="006010CC" w:rsidP="006010CC">
      <w:pPr>
        <w:pStyle w:val="ListParagraph"/>
        <w:numPr>
          <w:ilvl w:val="0"/>
          <w:numId w:val="23"/>
        </w:numPr>
        <w:spacing w:after="160" w:line="360" w:lineRule="exact"/>
        <w:rPr>
          <w:lang w:val="pl-PL"/>
        </w:rPr>
      </w:pP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nesmí</w:t>
      </w:r>
      <w:proofErr w:type="spellEnd"/>
      <w:r w:rsidRPr="005C6495">
        <w:rPr>
          <w:lang w:val="pl-PL"/>
        </w:rPr>
        <w:t xml:space="preserve"> </w:t>
      </w:r>
      <w:proofErr w:type="spellStart"/>
      <w:r w:rsidRPr="005C6495">
        <w:rPr>
          <w:lang w:val="pl-PL"/>
        </w:rPr>
        <w:t>uchovávat</w:t>
      </w:r>
      <w:proofErr w:type="spellEnd"/>
      <w:r w:rsidRPr="005C6495">
        <w:rPr>
          <w:lang w:val="pl-PL"/>
        </w:rPr>
        <w:t xml:space="preserve"> </w:t>
      </w:r>
      <w:proofErr w:type="spellStart"/>
      <w:r w:rsidRPr="005C6495">
        <w:rPr>
          <w:lang w:val="pl-PL"/>
        </w:rPr>
        <w:t>předběžná</w:t>
      </w:r>
      <w:proofErr w:type="spellEnd"/>
      <w:r w:rsidRPr="005C6495">
        <w:rPr>
          <w:lang w:val="pl-PL"/>
        </w:rPr>
        <w:t xml:space="preserve"> data </w:t>
      </w:r>
      <w:proofErr w:type="spellStart"/>
      <w:r w:rsidRPr="005C6495">
        <w:rPr>
          <w:lang w:val="pl-PL"/>
        </w:rPr>
        <w:t>poté</w:t>
      </w:r>
      <w:proofErr w:type="spellEnd"/>
      <w:r w:rsidRPr="005C6495">
        <w:rPr>
          <w:lang w:val="pl-PL"/>
        </w:rPr>
        <w:t xml:space="preserve">, co </w:t>
      </w:r>
      <w:proofErr w:type="spellStart"/>
      <w:r w:rsidRPr="005C6495">
        <w:rPr>
          <w:lang w:val="pl-PL"/>
        </w:rPr>
        <w:t>skončí</w:t>
      </w:r>
      <w:proofErr w:type="spellEnd"/>
      <w:r w:rsidRPr="005C6495">
        <w:rPr>
          <w:lang w:val="pl-PL"/>
        </w:rPr>
        <w:t xml:space="preserve"> </w:t>
      </w:r>
      <w:proofErr w:type="spellStart"/>
      <w:r w:rsidRPr="005C6495">
        <w:rPr>
          <w:lang w:val="pl-PL"/>
        </w:rPr>
        <w:t>trvání</w:t>
      </w:r>
      <w:proofErr w:type="spellEnd"/>
      <w:r w:rsidRPr="005C6495">
        <w:rPr>
          <w:lang w:val="pl-PL"/>
        </w:rPr>
        <w:t xml:space="preserve">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Po </w:t>
      </w:r>
      <w:proofErr w:type="spellStart"/>
      <w:r w:rsidRPr="005C6495">
        <w:rPr>
          <w:lang w:val="pl-PL"/>
        </w:rPr>
        <w:t>ukončení</w:t>
      </w:r>
      <w:proofErr w:type="spellEnd"/>
      <w:r w:rsidRPr="005C6495">
        <w:rPr>
          <w:lang w:val="pl-PL"/>
        </w:rPr>
        <w:t xml:space="preserve">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nebo</w:t>
      </w:r>
      <w:proofErr w:type="spellEnd"/>
      <w:r w:rsidRPr="005C6495">
        <w:rPr>
          <w:lang w:val="pl-PL"/>
        </w:rPr>
        <w:t xml:space="preserve"> po </w:t>
      </w:r>
      <w:proofErr w:type="spellStart"/>
      <w:r w:rsidRPr="005C6495">
        <w:rPr>
          <w:lang w:val="pl-PL"/>
        </w:rPr>
        <w:t>jiném</w:t>
      </w:r>
      <w:proofErr w:type="spellEnd"/>
      <w:r w:rsidRPr="005C6495">
        <w:rPr>
          <w:lang w:val="pl-PL"/>
        </w:rPr>
        <w:t xml:space="preserve"> </w:t>
      </w:r>
      <w:proofErr w:type="spellStart"/>
      <w:r w:rsidRPr="005C6495">
        <w:rPr>
          <w:lang w:val="pl-PL"/>
        </w:rPr>
        <w:t>ukončení</w:t>
      </w:r>
      <w:proofErr w:type="spellEnd"/>
      <w:r w:rsidRPr="005C6495">
        <w:rPr>
          <w:lang w:val="pl-PL"/>
        </w:rPr>
        <w:t xml:space="preserve"> </w:t>
      </w:r>
      <w:proofErr w:type="spellStart"/>
      <w:r w:rsidRPr="005C6495">
        <w:rPr>
          <w:lang w:val="pl-PL"/>
        </w:rPr>
        <w:t>účasti</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v </w:t>
      </w:r>
      <w:proofErr w:type="spellStart"/>
      <w:r w:rsidRPr="005C6495">
        <w:rPr>
          <w:lang w:val="pl-PL"/>
        </w:rPr>
        <w:t>předběžné</w:t>
      </w:r>
      <w:proofErr w:type="spellEnd"/>
      <w:r w:rsidRPr="005C6495">
        <w:rPr>
          <w:lang w:val="pl-PL"/>
        </w:rPr>
        <w:t xml:space="preserve"> </w:t>
      </w:r>
      <w:proofErr w:type="spellStart"/>
      <w:r w:rsidRPr="005C6495">
        <w:rPr>
          <w:lang w:val="pl-PL"/>
        </w:rPr>
        <w:t>verzi</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předběžná</w:t>
      </w:r>
      <w:proofErr w:type="spellEnd"/>
      <w:r w:rsidRPr="005C6495">
        <w:rPr>
          <w:lang w:val="pl-PL"/>
        </w:rPr>
        <w:t xml:space="preserve"> data </w:t>
      </w:r>
      <w:proofErr w:type="spellStart"/>
      <w:r w:rsidRPr="005C6495">
        <w:rPr>
          <w:lang w:val="pl-PL"/>
        </w:rPr>
        <w:t>smazat</w:t>
      </w:r>
      <w:proofErr w:type="spellEnd"/>
      <w:r w:rsidRPr="005C6495">
        <w:rPr>
          <w:lang w:val="pl-PL"/>
        </w:rPr>
        <w:t>, a to i v </w:t>
      </w:r>
      <w:proofErr w:type="spellStart"/>
      <w:r w:rsidRPr="005C6495">
        <w:rPr>
          <w:lang w:val="pl-PL"/>
        </w:rPr>
        <w:t>případě</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předběžná</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následně</w:t>
      </w:r>
      <w:proofErr w:type="spellEnd"/>
      <w:r w:rsidRPr="005C6495">
        <w:rPr>
          <w:lang w:val="pl-PL"/>
        </w:rPr>
        <w:t xml:space="preserve"> </w:t>
      </w:r>
      <w:proofErr w:type="spellStart"/>
      <w:r w:rsidRPr="005C6495">
        <w:rPr>
          <w:lang w:val="pl-PL"/>
        </w:rPr>
        <w:t>všeobecně</w:t>
      </w:r>
      <w:proofErr w:type="spellEnd"/>
      <w:r w:rsidRPr="005C6495">
        <w:rPr>
          <w:lang w:val="pl-PL"/>
        </w:rPr>
        <w:t xml:space="preserve"> k </w:t>
      </w:r>
      <w:proofErr w:type="spellStart"/>
      <w:r w:rsidRPr="005C6495">
        <w:rPr>
          <w:lang w:val="pl-PL"/>
        </w:rPr>
        <w:t>dispozici</w:t>
      </w:r>
      <w:proofErr w:type="spellEnd"/>
      <w:r w:rsidRPr="005C6495">
        <w:rPr>
          <w:lang w:val="pl-PL"/>
        </w:rPr>
        <w:t xml:space="preserve"> na </w:t>
      </w:r>
      <w:proofErr w:type="spellStart"/>
      <w:r w:rsidRPr="005C6495">
        <w:rPr>
          <w:lang w:val="pl-PL"/>
        </w:rPr>
        <w:t>komerčním</w:t>
      </w:r>
      <w:proofErr w:type="spellEnd"/>
      <w:r w:rsidRPr="005C6495">
        <w:rPr>
          <w:lang w:val="pl-PL"/>
        </w:rPr>
        <w:t xml:space="preserve"> </w:t>
      </w:r>
      <w:proofErr w:type="spellStart"/>
      <w:r w:rsidRPr="005C6495">
        <w:rPr>
          <w:lang w:val="pl-PL"/>
        </w:rPr>
        <w:t>základě</w:t>
      </w:r>
      <w:proofErr w:type="spellEnd"/>
      <w:r w:rsidRPr="005C6495">
        <w:rPr>
          <w:lang w:val="pl-PL"/>
        </w:rPr>
        <w:t xml:space="preserve">. </w:t>
      </w:r>
      <w:proofErr w:type="spellStart"/>
      <w:r w:rsidRPr="005C6495">
        <w:rPr>
          <w:lang w:val="pl-PL"/>
        </w:rPr>
        <w:t>Proto</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zásady</w:t>
      </w:r>
      <w:proofErr w:type="spellEnd"/>
      <w:r w:rsidRPr="005C6495">
        <w:rPr>
          <w:lang w:val="pl-PL"/>
        </w:rPr>
        <w:t xml:space="preserve"> pro </w:t>
      </w:r>
      <w:proofErr w:type="spellStart"/>
      <w:r w:rsidRPr="005C6495">
        <w:rPr>
          <w:lang w:val="pl-PL"/>
        </w:rPr>
        <w:t>uchovávání</w:t>
      </w:r>
      <w:proofErr w:type="spellEnd"/>
      <w:r w:rsidRPr="005C6495">
        <w:rPr>
          <w:lang w:val="pl-PL"/>
        </w:rPr>
        <w:t xml:space="preserve"> a </w:t>
      </w:r>
      <w:proofErr w:type="spellStart"/>
      <w:r w:rsidRPr="005C6495">
        <w:rPr>
          <w:lang w:val="pl-PL"/>
        </w:rPr>
        <w:t>odstraňování</w:t>
      </w:r>
      <w:proofErr w:type="spellEnd"/>
      <w:r w:rsidRPr="005C6495">
        <w:rPr>
          <w:lang w:val="pl-PL"/>
        </w:rPr>
        <w:t xml:space="preserve"> dat </w:t>
      </w:r>
      <w:proofErr w:type="spellStart"/>
      <w:r w:rsidRPr="005C6495">
        <w:rPr>
          <w:lang w:val="pl-PL"/>
        </w:rPr>
        <w:t>nevztahují</w:t>
      </w:r>
      <w:proofErr w:type="spellEnd"/>
      <w:r w:rsidRPr="005C6495">
        <w:rPr>
          <w:lang w:val="pl-PL"/>
        </w:rPr>
        <w:t xml:space="preserve"> na </w:t>
      </w: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protože</w:t>
      </w:r>
      <w:proofErr w:type="spellEnd"/>
      <w:r w:rsidRPr="005C6495">
        <w:rPr>
          <w:lang w:val="pl-PL"/>
        </w:rPr>
        <w:t xml:space="preserve"> by to </w:t>
      </w:r>
      <w:proofErr w:type="spellStart"/>
      <w:r w:rsidRPr="005C6495">
        <w:rPr>
          <w:lang w:val="pl-PL"/>
        </w:rPr>
        <w:t>omezovalo</w:t>
      </w:r>
      <w:proofErr w:type="spellEnd"/>
      <w:r w:rsidRPr="005C6495">
        <w:rPr>
          <w:lang w:val="pl-PL"/>
        </w:rPr>
        <w:t xml:space="preserve"> </w:t>
      </w:r>
      <w:proofErr w:type="spellStart"/>
      <w:r w:rsidRPr="005C6495">
        <w:rPr>
          <w:lang w:val="pl-PL"/>
        </w:rPr>
        <w:t>právo</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mazat</w:t>
      </w:r>
      <w:proofErr w:type="spellEnd"/>
      <w:r w:rsidRPr="005C6495">
        <w:rPr>
          <w:lang w:val="pl-PL"/>
        </w:rPr>
        <w:t xml:space="preserve"> </w:t>
      </w:r>
      <w:proofErr w:type="spellStart"/>
      <w:r w:rsidRPr="005C6495">
        <w:rPr>
          <w:lang w:val="pl-PL"/>
        </w:rPr>
        <w:t>předběžná</w:t>
      </w:r>
      <w:proofErr w:type="spellEnd"/>
      <w:r w:rsidRPr="005C6495">
        <w:rPr>
          <w:lang w:val="pl-PL"/>
        </w:rPr>
        <w:t xml:space="preserve"> data.</w:t>
      </w:r>
    </w:p>
    <w:p w14:paraId="30120E80" w14:textId="77777777" w:rsidR="006010CC" w:rsidRPr="005C6495" w:rsidRDefault="006010CC" w:rsidP="006010CC">
      <w:pPr>
        <w:rPr>
          <w:lang w:val="pl-PL"/>
        </w:rPr>
      </w:pPr>
      <w:proofErr w:type="spellStart"/>
      <w:r w:rsidRPr="005C6495">
        <w:rPr>
          <w:lang w:val="pl-PL"/>
        </w:rPr>
        <w:t>Předběžné</w:t>
      </w:r>
      <w:proofErr w:type="spellEnd"/>
      <w:r w:rsidRPr="005C6495">
        <w:rPr>
          <w:lang w:val="pl-PL"/>
        </w:rPr>
        <w:t xml:space="preserve"> </w:t>
      </w:r>
      <w:proofErr w:type="spellStart"/>
      <w:r w:rsidRPr="005C6495">
        <w:rPr>
          <w:lang w:val="pl-PL"/>
        </w:rPr>
        <w:t>verze</w:t>
      </w:r>
      <w:proofErr w:type="spellEnd"/>
      <w:r w:rsidRPr="005C6495">
        <w:rPr>
          <w:lang w:val="pl-PL"/>
        </w:rPr>
        <w:t xml:space="preserve"> </w:t>
      </w:r>
      <w:proofErr w:type="spellStart"/>
      <w:r w:rsidRPr="005C6495">
        <w:rPr>
          <w:lang w:val="pl-PL"/>
        </w:rPr>
        <w:t>mohou</w:t>
      </w:r>
      <w:proofErr w:type="spellEnd"/>
      <w:r w:rsidRPr="005C6495">
        <w:rPr>
          <w:lang w:val="pl-PL"/>
        </w:rPr>
        <w:t xml:space="preserve"> </w:t>
      </w:r>
      <w:proofErr w:type="spellStart"/>
      <w:r w:rsidRPr="005C6495">
        <w:rPr>
          <w:lang w:val="pl-PL"/>
        </w:rPr>
        <w:t>podléhat</w:t>
      </w:r>
      <w:proofErr w:type="spellEnd"/>
      <w:r w:rsidRPr="005C6495">
        <w:rPr>
          <w:lang w:val="pl-PL"/>
        </w:rPr>
        <w:t xml:space="preserve"> </w:t>
      </w:r>
      <w:proofErr w:type="spellStart"/>
      <w:r w:rsidRPr="005C6495">
        <w:rPr>
          <w:lang w:val="pl-PL"/>
        </w:rPr>
        <w:t>také</w:t>
      </w:r>
      <w:proofErr w:type="spellEnd"/>
      <w:r w:rsidRPr="005C6495">
        <w:rPr>
          <w:lang w:val="pl-PL"/>
        </w:rPr>
        <w:t xml:space="preserve"> </w:t>
      </w:r>
      <w:proofErr w:type="spellStart"/>
      <w:r w:rsidRPr="005C6495">
        <w:rPr>
          <w:lang w:val="pl-PL"/>
        </w:rPr>
        <w:t>případným</w:t>
      </w:r>
      <w:proofErr w:type="spellEnd"/>
      <w:r w:rsidRPr="005C6495">
        <w:rPr>
          <w:lang w:val="pl-PL"/>
        </w:rPr>
        <w:t xml:space="preserve"> </w:t>
      </w:r>
      <w:proofErr w:type="spellStart"/>
      <w:r w:rsidRPr="005C6495">
        <w:rPr>
          <w:lang w:val="pl-PL"/>
        </w:rPr>
        <w:t>dalším</w:t>
      </w:r>
      <w:proofErr w:type="spellEnd"/>
      <w:r w:rsidRPr="005C6495">
        <w:rPr>
          <w:lang w:val="pl-PL"/>
        </w:rPr>
        <w:t xml:space="preserve"> </w:t>
      </w:r>
      <w:proofErr w:type="spellStart"/>
      <w:r w:rsidRPr="005C6495">
        <w:rPr>
          <w:lang w:val="pl-PL"/>
        </w:rPr>
        <w:t>podmínkám</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jsou</w:t>
      </w:r>
      <w:proofErr w:type="spellEnd"/>
      <w:r w:rsidRPr="005C6495">
        <w:rPr>
          <w:lang w:val="pl-PL"/>
        </w:rPr>
        <w:t xml:space="preserve"> </w:t>
      </w:r>
      <w:proofErr w:type="spellStart"/>
      <w:r w:rsidRPr="005C6495">
        <w:rPr>
          <w:lang w:val="pl-PL"/>
        </w:rPr>
        <w:t>poskytovány</w:t>
      </w:r>
      <w:proofErr w:type="spellEnd"/>
      <w:r w:rsidRPr="005C6495">
        <w:rPr>
          <w:lang w:val="pl-PL"/>
        </w:rPr>
        <w:t xml:space="preserve"> </w:t>
      </w:r>
      <w:proofErr w:type="spellStart"/>
      <w:r w:rsidRPr="005C6495">
        <w:rPr>
          <w:lang w:val="pl-PL"/>
        </w:rPr>
        <w:t>samostatně</w:t>
      </w:r>
      <w:proofErr w:type="spellEnd"/>
      <w:r w:rsidRPr="005C6495">
        <w:rPr>
          <w:lang w:val="pl-PL"/>
        </w:rPr>
        <w:t xml:space="preserve"> jako </w:t>
      </w:r>
      <w:proofErr w:type="spellStart"/>
      <w:r w:rsidRPr="005C6495">
        <w:rPr>
          <w:lang w:val="pl-PL"/>
        </w:rPr>
        <w:t>součást</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předběžných</w:t>
      </w:r>
      <w:proofErr w:type="spellEnd"/>
      <w:r w:rsidRPr="005C6495">
        <w:rPr>
          <w:lang w:val="pl-PL"/>
        </w:rPr>
        <w:t xml:space="preserve"> </w:t>
      </w:r>
      <w:proofErr w:type="spellStart"/>
      <w:r w:rsidRPr="005C6495">
        <w:rPr>
          <w:lang w:val="pl-PL"/>
        </w:rPr>
        <w:t>verzí</w:t>
      </w:r>
      <w:proofErr w:type="spellEnd"/>
      <w:r w:rsidRPr="005C6495">
        <w:rPr>
          <w:lang w:val="pl-PL"/>
        </w:rPr>
        <w:t>.</w:t>
      </w:r>
    </w:p>
    <w:p w14:paraId="0A00EA68" w14:textId="77E63202" w:rsidR="006A194B" w:rsidRPr="005C6495" w:rsidRDefault="006A194B" w:rsidP="006A194B">
      <w:pPr>
        <w:pStyle w:val="Heading2"/>
        <w:rPr>
          <w:lang w:val="pl-PL"/>
        </w:rPr>
      </w:pPr>
      <w:bookmarkStart w:id="150" w:name="_Toc206678680"/>
      <w:proofErr w:type="spellStart"/>
      <w:r w:rsidRPr="005C6495">
        <w:rPr>
          <w:lang w:val="pl-PL"/>
        </w:rPr>
        <w:t>Vzdělávací</w:t>
      </w:r>
      <w:proofErr w:type="spellEnd"/>
      <w:r w:rsidRPr="005C6495">
        <w:rPr>
          <w:lang w:val="pl-PL"/>
        </w:rPr>
        <w:t xml:space="preserve"> </w:t>
      </w:r>
      <w:proofErr w:type="spellStart"/>
      <w:r w:rsidRPr="005C6495">
        <w:rPr>
          <w:lang w:val="pl-PL"/>
        </w:rPr>
        <w:t>instituce</w:t>
      </w:r>
      <w:bookmarkEnd w:id="143"/>
      <w:bookmarkEnd w:id="144"/>
      <w:bookmarkEnd w:id="145"/>
      <w:bookmarkEnd w:id="146"/>
      <w:bookmarkEnd w:id="147"/>
      <w:bookmarkEnd w:id="148"/>
      <w:bookmarkEnd w:id="150"/>
      <w:proofErr w:type="spellEnd"/>
    </w:p>
    <w:p w14:paraId="602D4A82" w14:textId="77777777" w:rsidR="006A194B" w:rsidRPr="005C6495" w:rsidRDefault="006A194B" w:rsidP="0022329C">
      <w:pPr>
        <w:rPr>
          <w:lang w:val="pl-PL"/>
        </w:rPr>
      </w:pPr>
      <w:proofErr w:type="spellStart"/>
      <w:r w:rsidRPr="005C6495">
        <w:rPr>
          <w:lang w:val="pl-PL"/>
        </w:rPr>
        <w:t>Pokud</w:t>
      </w:r>
      <w:proofErr w:type="spellEnd"/>
      <w:r w:rsidRPr="005C6495">
        <w:rPr>
          <w:lang w:val="pl-PL"/>
        </w:rPr>
        <w:t xml:space="preserve"> je </w:t>
      </w:r>
      <w:proofErr w:type="spellStart"/>
      <w:r w:rsidRPr="005C6495">
        <w:rPr>
          <w:lang w:val="pl-PL"/>
        </w:rPr>
        <w:t>zákazník</w:t>
      </w:r>
      <w:proofErr w:type="spellEnd"/>
      <w:r w:rsidRPr="005C6495">
        <w:rPr>
          <w:lang w:val="pl-PL"/>
        </w:rPr>
        <w:t xml:space="preserve"> </w:t>
      </w:r>
      <w:proofErr w:type="spellStart"/>
      <w:r w:rsidRPr="005C6495">
        <w:rPr>
          <w:lang w:val="pl-PL"/>
        </w:rPr>
        <w:t>vzdělávací</w:t>
      </w:r>
      <w:proofErr w:type="spellEnd"/>
      <w:r w:rsidRPr="005C6495">
        <w:rPr>
          <w:lang w:val="pl-PL"/>
        </w:rPr>
        <w:t xml:space="preserve"> </w:t>
      </w:r>
      <w:proofErr w:type="spellStart"/>
      <w:r w:rsidRPr="005C6495">
        <w:rPr>
          <w:lang w:val="pl-PL"/>
        </w:rPr>
        <w:t>organizace</w:t>
      </w:r>
      <w:proofErr w:type="spellEnd"/>
      <w:r w:rsidRPr="005C6495">
        <w:rPr>
          <w:lang w:val="pl-PL"/>
        </w:rPr>
        <w:t xml:space="preserve"> </w:t>
      </w:r>
      <w:proofErr w:type="spellStart"/>
      <w:r w:rsidRPr="005C6495">
        <w:rPr>
          <w:lang w:val="pl-PL"/>
        </w:rPr>
        <w:t>či</w:t>
      </w:r>
      <w:proofErr w:type="spellEnd"/>
      <w:r w:rsidRPr="005C6495">
        <w:rPr>
          <w:lang w:val="pl-PL"/>
        </w:rPr>
        <w:t xml:space="preserve"> </w:t>
      </w:r>
      <w:proofErr w:type="spellStart"/>
      <w:r w:rsidRPr="005C6495">
        <w:rPr>
          <w:lang w:val="pl-PL"/>
        </w:rPr>
        <w:t>instituce</w:t>
      </w:r>
      <w:proofErr w:type="spellEnd"/>
      <w:r w:rsidRPr="005C6495">
        <w:rPr>
          <w:lang w:val="pl-PL"/>
        </w:rPr>
        <w:t xml:space="preserve">, na </w:t>
      </w:r>
      <w:proofErr w:type="spellStart"/>
      <w:r w:rsidRPr="005C6495">
        <w:rPr>
          <w:lang w:val="pl-PL"/>
        </w:rPr>
        <w:t>kterou</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vztahují</w:t>
      </w:r>
      <w:proofErr w:type="spellEnd"/>
      <w:r w:rsidRPr="005C6495">
        <w:rPr>
          <w:lang w:val="pl-PL"/>
        </w:rPr>
        <w:t xml:space="preserve"> </w:t>
      </w:r>
      <w:proofErr w:type="spellStart"/>
      <w:r w:rsidRPr="005C6495">
        <w:rPr>
          <w:lang w:val="pl-PL"/>
        </w:rPr>
        <w:t>předpisy</w:t>
      </w:r>
      <w:proofErr w:type="spellEnd"/>
      <w:r w:rsidRPr="005C6495">
        <w:rPr>
          <w:lang w:val="pl-PL"/>
        </w:rPr>
        <w:t xml:space="preserve"> v </w:t>
      </w:r>
      <w:proofErr w:type="spellStart"/>
      <w:r w:rsidRPr="005C6495">
        <w:rPr>
          <w:lang w:val="pl-PL"/>
        </w:rPr>
        <w:t>rámci</w:t>
      </w:r>
      <w:proofErr w:type="spellEnd"/>
      <w:r w:rsidRPr="005C6495">
        <w:rPr>
          <w:lang w:val="pl-PL"/>
        </w:rPr>
        <w:t xml:space="preserve"> </w:t>
      </w:r>
      <w:proofErr w:type="spellStart"/>
      <w:r w:rsidRPr="005C6495">
        <w:rPr>
          <w:lang w:val="pl-PL"/>
        </w:rPr>
        <w:t>zákona</w:t>
      </w:r>
      <w:proofErr w:type="spellEnd"/>
      <w:r w:rsidRPr="005C6495">
        <w:rPr>
          <w:lang w:val="pl-PL"/>
        </w:rPr>
        <w:t xml:space="preserve"> Family </w:t>
      </w:r>
      <w:proofErr w:type="spellStart"/>
      <w:r w:rsidRPr="005C6495">
        <w:rPr>
          <w:lang w:val="pl-PL"/>
        </w:rPr>
        <w:t>Educational</w:t>
      </w:r>
      <w:proofErr w:type="spellEnd"/>
      <w:r w:rsidRPr="005C6495">
        <w:rPr>
          <w:lang w:val="pl-PL"/>
        </w:rPr>
        <w:t xml:space="preserve"> </w:t>
      </w:r>
      <w:proofErr w:type="spellStart"/>
      <w:r w:rsidRPr="005C6495">
        <w:rPr>
          <w:lang w:val="pl-PL"/>
        </w:rPr>
        <w:t>Rights</w:t>
      </w:r>
      <w:proofErr w:type="spellEnd"/>
      <w:r w:rsidRPr="005C6495">
        <w:rPr>
          <w:lang w:val="pl-PL"/>
        </w:rPr>
        <w:t xml:space="preserve"> and </w:t>
      </w:r>
      <w:proofErr w:type="spellStart"/>
      <w:r w:rsidRPr="005C6495">
        <w:rPr>
          <w:lang w:val="pl-PL"/>
        </w:rPr>
        <w:t>Privacy</w:t>
      </w:r>
      <w:proofErr w:type="spellEnd"/>
      <w:r w:rsidRPr="005C6495">
        <w:rPr>
          <w:lang w:val="pl-PL"/>
        </w:rPr>
        <w:t xml:space="preserve"> </w:t>
      </w:r>
      <w:proofErr w:type="spellStart"/>
      <w:r w:rsidRPr="005C6495">
        <w:rPr>
          <w:lang w:val="pl-PL"/>
        </w:rPr>
        <w:t>Act</w:t>
      </w:r>
      <w:proofErr w:type="spellEnd"/>
      <w:r w:rsidRPr="005C6495">
        <w:rPr>
          <w:lang w:val="pl-PL"/>
        </w:rPr>
        <w:t xml:space="preserve">, 20 U.S.C. § 1232g (FERPA), </w:t>
      </w:r>
      <w:proofErr w:type="spellStart"/>
      <w:r w:rsidRPr="005C6495">
        <w:rPr>
          <w:lang w:val="pl-PL"/>
        </w:rPr>
        <w:t>společnost</w:t>
      </w:r>
      <w:proofErr w:type="spellEnd"/>
      <w:r w:rsidRPr="005C6495">
        <w:rPr>
          <w:lang w:val="pl-PL"/>
        </w:rPr>
        <w:t xml:space="preserve"> Microsoft </w:t>
      </w:r>
      <w:proofErr w:type="spellStart"/>
      <w:r w:rsidRPr="005C6495">
        <w:rPr>
          <w:lang w:val="pl-PL"/>
        </w:rPr>
        <w:t>uznává</w:t>
      </w:r>
      <w:proofErr w:type="spellEnd"/>
      <w:r w:rsidRPr="005C6495">
        <w:rPr>
          <w:lang w:val="pl-PL"/>
        </w:rPr>
        <w:t xml:space="preserve">, </w:t>
      </w:r>
      <w:proofErr w:type="spellStart"/>
      <w:r w:rsidRPr="005C6495">
        <w:rPr>
          <w:lang w:val="pl-PL"/>
        </w:rPr>
        <w:t>že</w:t>
      </w:r>
      <w:proofErr w:type="spellEnd"/>
      <w:r w:rsidRPr="005C6495">
        <w:rPr>
          <w:lang w:val="pl-PL"/>
        </w:rPr>
        <w:t xml:space="preserve"> pro </w:t>
      </w:r>
      <w:proofErr w:type="spellStart"/>
      <w:r w:rsidRPr="005C6495">
        <w:rPr>
          <w:lang w:val="pl-PL"/>
        </w:rPr>
        <w:t>účely</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podmínek</w:t>
      </w:r>
      <w:proofErr w:type="spellEnd"/>
      <w:r w:rsidRPr="005C6495">
        <w:rPr>
          <w:lang w:val="pl-PL"/>
        </w:rPr>
        <w:t xml:space="preserve"> </w:t>
      </w:r>
      <w:proofErr w:type="spellStart"/>
      <w:r w:rsidRPr="005C6495">
        <w:rPr>
          <w:lang w:val="pl-PL"/>
        </w:rPr>
        <w:t>služeb</w:t>
      </w:r>
      <w:proofErr w:type="spellEnd"/>
      <w:r w:rsidRPr="005C6495">
        <w:rPr>
          <w:lang w:val="pl-PL"/>
        </w:rPr>
        <w:t xml:space="preserve"> online </w:t>
      </w:r>
      <w:proofErr w:type="spellStart"/>
      <w:r w:rsidRPr="005C6495">
        <w:rPr>
          <w:lang w:val="pl-PL"/>
        </w:rPr>
        <w:t>bude</w:t>
      </w:r>
      <w:proofErr w:type="spellEnd"/>
      <w:r w:rsidRPr="005C6495">
        <w:rPr>
          <w:lang w:val="pl-PL"/>
        </w:rPr>
        <w:t xml:space="preserve"> „</w:t>
      </w:r>
      <w:proofErr w:type="spellStart"/>
      <w:r w:rsidRPr="005C6495">
        <w:rPr>
          <w:lang w:val="pl-PL"/>
        </w:rPr>
        <w:t>oficiální</w:t>
      </w:r>
      <w:proofErr w:type="spellEnd"/>
      <w:r w:rsidRPr="005C6495">
        <w:rPr>
          <w:lang w:val="pl-PL"/>
        </w:rPr>
        <w:t xml:space="preserve"> </w:t>
      </w:r>
      <w:proofErr w:type="spellStart"/>
      <w:r w:rsidRPr="005C6495">
        <w:rPr>
          <w:lang w:val="pl-PL"/>
        </w:rPr>
        <w:t>školní</w:t>
      </w:r>
      <w:proofErr w:type="spellEnd"/>
      <w:r w:rsidRPr="005C6495">
        <w:rPr>
          <w:lang w:val="pl-PL"/>
        </w:rPr>
        <w:t xml:space="preserve"> </w:t>
      </w:r>
      <w:proofErr w:type="spellStart"/>
      <w:r w:rsidRPr="005C6495">
        <w:rPr>
          <w:lang w:val="pl-PL"/>
        </w:rPr>
        <w:t>subjekt</w:t>
      </w:r>
      <w:proofErr w:type="spellEnd"/>
      <w:r w:rsidRPr="005C6495">
        <w:rPr>
          <w:lang w:val="pl-PL"/>
        </w:rPr>
        <w:t>“ s „</w:t>
      </w:r>
      <w:proofErr w:type="spellStart"/>
      <w:r w:rsidRPr="005C6495">
        <w:rPr>
          <w:lang w:val="pl-PL"/>
        </w:rPr>
        <w:t>legitimními</w:t>
      </w:r>
      <w:proofErr w:type="spellEnd"/>
      <w:r w:rsidRPr="005C6495">
        <w:rPr>
          <w:lang w:val="pl-PL"/>
        </w:rPr>
        <w:t xml:space="preserve"> </w:t>
      </w:r>
      <w:proofErr w:type="spellStart"/>
      <w:r w:rsidRPr="005C6495">
        <w:rPr>
          <w:lang w:val="pl-PL"/>
        </w:rPr>
        <w:t>vzdělávacími</w:t>
      </w:r>
      <w:proofErr w:type="spellEnd"/>
      <w:r w:rsidRPr="005C6495">
        <w:rPr>
          <w:lang w:val="pl-PL"/>
        </w:rPr>
        <w:t xml:space="preserve"> </w:t>
      </w:r>
      <w:proofErr w:type="spellStart"/>
      <w:r w:rsidRPr="005C6495">
        <w:rPr>
          <w:lang w:val="pl-PL"/>
        </w:rPr>
        <w:t>zájmy</w:t>
      </w:r>
      <w:proofErr w:type="spellEnd"/>
      <w:r w:rsidRPr="005C6495">
        <w:rPr>
          <w:lang w:val="pl-PL"/>
        </w:rPr>
        <w:t xml:space="preserve">“, </w:t>
      </w:r>
      <w:proofErr w:type="spellStart"/>
      <w:r w:rsidRPr="005C6495">
        <w:rPr>
          <w:lang w:val="pl-PL"/>
        </w:rPr>
        <w:t>protože</w:t>
      </w:r>
      <w:proofErr w:type="spellEnd"/>
      <w:r w:rsidRPr="005C6495">
        <w:rPr>
          <w:lang w:val="pl-PL"/>
        </w:rPr>
        <w:t xml:space="preserve"> tyto </w:t>
      </w:r>
      <w:proofErr w:type="spellStart"/>
      <w:r w:rsidRPr="005C6495">
        <w:rPr>
          <w:lang w:val="pl-PL"/>
        </w:rPr>
        <w:t>pojmy</w:t>
      </w:r>
      <w:proofErr w:type="spellEnd"/>
      <w:r w:rsidRPr="005C6495">
        <w:rPr>
          <w:lang w:val="pl-PL"/>
        </w:rPr>
        <w:t xml:space="preserve"> </w:t>
      </w:r>
      <w:proofErr w:type="spellStart"/>
      <w:r w:rsidRPr="005C6495">
        <w:rPr>
          <w:lang w:val="pl-PL"/>
        </w:rPr>
        <w:t>byly</w:t>
      </w:r>
      <w:proofErr w:type="spellEnd"/>
      <w:r w:rsidRPr="005C6495">
        <w:rPr>
          <w:lang w:val="pl-PL"/>
        </w:rPr>
        <w:t xml:space="preserve"> </w:t>
      </w:r>
      <w:proofErr w:type="spellStart"/>
      <w:r w:rsidRPr="005C6495">
        <w:rPr>
          <w:lang w:val="pl-PL"/>
        </w:rPr>
        <w:t>definovány</w:t>
      </w:r>
      <w:proofErr w:type="spellEnd"/>
      <w:r w:rsidRPr="005C6495">
        <w:rPr>
          <w:lang w:val="pl-PL"/>
        </w:rPr>
        <w:t xml:space="preserve"> v </w:t>
      </w:r>
      <w:proofErr w:type="spellStart"/>
      <w:r w:rsidRPr="005C6495">
        <w:rPr>
          <w:lang w:val="pl-PL"/>
        </w:rPr>
        <w:t>rámci</w:t>
      </w:r>
      <w:proofErr w:type="spellEnd"/>
      <w:r w:rsidRPr="005C6495">
        <w:rPr>
          <w:lang w:val="pl-PL"/>
        </w:rPr>
        <w:t xml:space="preserve"> FERPA a </w:t>
      </w:r>
      <w:proofErr w:type="spellStart"/>
      <w:r w:rsidRPr="005C6495">
        <w:rPr>
          <w:lang w:val="pl-PL"/>
        </w:rPr>
        <w:t>prováděcích</w:t>
      </w:r>
      <w:proofErr w:type="spellEnd"/>
      <w:r w:rsidRPr="005C6495">
        <w:rPr>
          <w:lang w:val="pl-PL"/>
        </w:rPr>
        <w:t xml:space="preserve"> </w:t>
      </w:r>
      <w:proofErr w:type="spellStart"/>
      <w:r w:rsidRPr="005C6495">
        <w:rPr>
          <w:lang w:val="pl-PL"/>
        </w:rPr>
        <w:t>vyhlášek</w:t>
      </w:r>
      <w:proofErr w:type="spellEnd"/>
      <w:r w:rsidRPr="005C6495">
        <w:rPr>
          <w:lang w:val="pl-PL"/>
        </w:rPr>
        <w:t xml:space="preserve"> a </w:t>
      </w:r>
      <w:proofErr w:type="spellStart"/>
      <w:r w:rsidRPr="005C6495">
        <w:rPr>
          <w:lang w:val="pl-PL"/>
        </w:rPr>
        <w:t>společnost</w:t>
      </w:r>
      <w:proofErr w:type="spellEnd"/>
      <w:r w:rsidRPr="005C6495">
        <w:rPr>
          <w:lang w:val="pl-PL"/>
        </w:rPr>
        <w:t xml:space="preserve"> Microsoft </w:t>
      </w:r>
      <w:proofErr w:type="spellStart"/>
      <w:r w:rsidRPr="005C6495">
        <w:rPr>
          <w:lang w:val="pl-PL"/>
        </w:rPr>
        <w:t>souhlasí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dodržovat</w:t>
      </w:r>
      <w:proofErr w:type="spellEnd"/>
      <w:r w:rsidRPr="005C6495">
        <w:rPr>
          <w:lang w:val="pl-PL"/>
        </w:rPr>
        <w:t xml:space="preserve"> </w:t>
      </w:r>
      <w:proofErr w:type="spellStart"/>
      <w:r w:rsidRPr="005C6495">
        <w:rPr>
          <w:lang w:val="pl-PL"/>
        </w:rPr>
        <w:t>omezení</w:t>
      </w:r>
      <w:proofErr w:type="spellEnd"/>
      <w:r w:rsidRPr="005C6495">
        <w:rPr>
          <w:lang w:val="pl-PL"/>
        </w:rPr>
        <w:t xml:space="preserve"> a </w:t>
      </w:r>
      <w:proofErr w:type="spellStart"/>
      <w:r w:rsidRPr="005C6495">
        <w:rPr>
          <w:lang w:val="pl-PL"/>
        </w:rPr>
        <w:t>požadavky</w:t>
      </w:r>
      <w:proofErr w:type="spellEnd"/>
      <w:r w:rsidRPr="005C6495">
        <w:rPr>
          <w:lang w:val="pl-PL"/>
        </w:rPr>
        <w:t xml:space="preserve"> </w:t>
      </w:r>
      <w:proofErr w:type="spellStart"/>
      <w:r w:rsidRPr="005C6495">
        <w:rPr>
          <w:lang w:val="pl-PL"/>
        </w:rPr>
        <w:t>stanovené</w:t>
      </w:r>
      <w:proofErr w:type="spellEnd"/>
      <w:r w:rsidRPr="005C6495">
        <w:rPr>
          <w:lang w:val="pl-PL"/>
        </w:rPr>
        <w:t xml:space="preserve"> </w:t>
      </w:r>
      <w:proofErr w:type="spellStart"/>
      <w:r w:rsidRPr="005C6495">
        <w:rPr>
          <w:lang w:val="pl-PL"/>
        </w:rPr>
        <w:t>nařízením</w:t>
      </w:r>
      <w:proofErr w:type="spellEnd"/>
      <w:r w:rsidRPr="005C6495">
        <w:rPr>
          <w:lang w:val="pl-PL"/>
        </w:rPr>
        <w:t xml:space="preserve"> 34 CFR 99.33(a) o </w:t>
      </w:r>
      <w:proofErr w:type="spellStart"/>
      <w:r w:rsidRPr="005C6495">
        <w:rPr>
          <w:lang w:val="pl-PL"/>
        </w:rPr>
        <w:t>oficiálních</w:t>
      </w:r>
      <w:proofErr w:type="spellEnd"/>
      <w:r w:rsidRPr="005C6495">
        <w:rPr>
          <w:lang w:val="pl-PL"/>
        </w:rPr>
        <w:t xml:space="preserve"> </w:t>
      </w:r>
      <w:proofErr w:type="spellStart"/>
      <w:r w:rsidRPr="005C6495">
        <w:rPr>
          <w:lang w:val="pl-PL"/>
        </w:rPr>
        <w:t>školních</w:t>
      </w:r>
      <w:proofErr w:type="spellEnd"/>
      <w:r w:rsidRPr="005C6495">
        <w:rPr>
          <w:lang w:val="pl-PL"/>
        </w:rPr>
        <w:t xml:space="preserve"> </w:t>
      </w:r>
      <w:proofErr w:type="spellStart"/>
      <w:r w:rsidRPr="005C6495">
        <w:rPr>
          <w:lang w:val="pl-PL"/>
        </w:rPr>
        <w:t>subjektech</w:t>
      </w:r>
      <w:proofErr w:type="spellEnd"/>
      <w:r w:rsidRPr="005C6495">
        <w:rPr>
          <w:lang w:val="pl-PL"/>
        </w:rPr>
        <w:t>.</w:t>
      </w:r>
    </w:p>
    <w:p w14:paraId="449035F1" w14:textId="77777777" w:rsidR="006A194B" w:rsidRPr="005C6495" w:rsidRDefault="006A194B" w:rsidP="0022329C">
      <w:pPr>
        <w:rPr>
          <w:lang w:val="pl-PL"/>
        </w:rPr>
      </w:pPr>
      <w:proofErr w:type="spellStart"/>
      <w:r w:rsidRPr="005C6495">
        <w:rPr>
          <w:lang w:val="pl-PL"/>
        </w:rPr>
        <w:t>Zákazník</w:t>
      </w:r>
      <w:proofErr w:type="spellEnd"/>
      <w:r w:rsidRPr="005C6495">
        <w:rPr>
          <w:lang w:val="pl-PL"/>
        </w:rPr>
        <w:t xml:space="preserve"> </w:t>
      </w:r>
      <w:proofErr w:type="spellStart"/>
      <w:r w:rsidRPr="005C6495">
        <w:rPr>
          <w:lang w:val="pl-PL"/>
        </w:rPr>
        <w:t>bere</w:t>
      </w:r>
      <w:proofErr w:type="spellEnd"/>
      <w:r w:rsidRPr="005C6495">
        <w:rPr>
          <w:lang w:val="pl-PL"/>
        </w:rPr>
        <w:t xml:space="preserve"> na </w:t>
      </w:r>
      <w:proofErr w:type="spellStart"/>
      <w:r w:rsidRPr="005C6495">
        <w:rPr>
          <w:lang w:val="pl-PL"/>
        </w:rPr>
        <w:t>vědomí</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nemusí</w:t>
      </w:r>
      <w:proofErr w:type="spellEnd"/>
      <w:r w:rsidRPr="005C6495">
        <w:rPr>
          <w:lang w:val="pl-PL"/>
        </w:rPr>
        <w:t xml:space="preserve"> </w:t>
      </w:r>
      <w:proofErr w:type="spellStart"/>
      <w:r w:rsidRPr="005C6495">
        <w:rPr>
          <w:lang w:val="pl-PL"/>
        </w:rPr>
        <w:t>vlastnit</w:t>
      </w:r>
      <w:proofErr w:type="spellEnd"/>
      <w:r w:rsidRPr="005C6495">
        <w:rPr>
          <w:lang w:val="pl-PL"/>
        </w:rPr>
        <w:t xml:space="preserve"> </w:t>
      </w:r>
      <w:proofErr w:type="spellStart"/>
      <w:r w:rsidRPr="005C6495">
        <w:rPr>
          <w:lang w:val="pl-PL"/>
        </w:rPr>
        <w:t>žádné</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smí</w:t>
      </w:r>
      <w:proofErr w:type="spellEnd"/>
      <w:r w:rsidRPr="005C6495">
        <w:rPr>
          <w:lang w:val="pl-PL"/>
        </w:rPr>
        <w:t xml:space="preserve"> </w:t>
      </w:r>
      <w:proofErr w:type="spellStart"/>
      <w:r w:rsidRPr="005C6495">
        <w:rPr>
          <w:lang w:val="pl-PL"/>
        </w:rPr>
        <w:t>vlastnit</w:t>
      </w:r>
      <w:proofErr w:type="spellEnd"/>
      <w:r w:rsidRPr="005C6495">
        <w:rPr>
          <w:lang w:val="pl-PL"/>
        </w:rPr>
        <w:t xml:space="preserve"> </w:t>
      </w:r>
      <w:proofErr w:type="spellStart"/>
      <w:r w:rsidRPr="005C6495">
        <w:rPr>
          <w:lang w:val="pl-PL"/>
        </w:rPr>
        <w:t>pouze</w:t>
      </w:r>
      <w:proofErr w:type="spellEnd"/>
      <w:r w:rsidRPr="005C6495">
        <w:rPr>
          <w:lang w:val="pl-PL"/>
        </w:rPr>
        <w:t xml:space="preserve"> </w:t>
      </w:r>
      <w:proofErr w:type="spellStart"/>
      <w:r w:rsidRPr="005C6495">
        <w:rPr>
          <w:lang w:val="pl-PL"/>
        </w:rPr>
        <w:t>omezené</w:t>
      </w:r>
      <w:proofErr w:type="spellEnd"/>
      <w:r w:rsidRPr="005C6495">
        <w:rPr>
          <w:lang w:val="pl-PL"/>
        </w:rPr>
        <w:t xml:space="preserve"> </w:t>
      </w:r>
      <w:proofErr w:type="spellStart"/>
      <w:r w:rsidRPr="005C6495">
        <w:rPr>
          <w:lang w:val="pl-PL"/>
        </w:rPr>
        <w:t>kontaktní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studentů</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 </w:t>
      </w:r>
      <w:proofErr w:type="spellStart"/>
      <w:r w:rsidRPr="005C6495">
        <w:rPr>
          <w:lang w:val="pl-PL"/>
        </w:rPr>
        <w:t>jejich</w:t>
      </w:r>
      <w:proofErr w:type="spellEnd"/>
      <w:r w:rsidRPr="005C6495">
        <w:rPr>
          <w:lang w:val="pl-PL"/>
        </w:rPr>
        <w:t xml:space="preserve"> </w:t>
      </w:r>
      <w:proofErr w:type="spellStart"/>
      <w:r w:rsidRPr="005C6495">
        <w:rPr>
          <w:lang w:val="pl-PL"/>
        </w:rPr>
        <w:t>rodičů</w:t>
      </w:r>
      <w:proofErr w:type="spellEnd"/>
      <w:r w:rsidRPr="005C6495">
        <w:rPr>
          <w:lang w:val="pl-PL"/>
        </w:rPr>
        <w:t>. Z </w:t>
      </w:r>
      <w:proofErr w:type="spellStart"/>
      <w:r w:rsidRPr="005C6495">
        <w:rPr>
          <w:lang w:val="pl-PL"/>
        </w:rPr>
        <w:t>tohoto</w:t>
      </w:r>
      <w:proofErr w:type="spellEnd"/>
      <w:r w:rsidRPr="005C6495">
        <w:rPr>
          <w:lang w:val="pl-PL"/>
        </w:rPr>
        <w:t xml:space="preserve"> </w:t>
      </w:r>
      <w:proofErr w:type="spellStart"/>
      <w:r w:rsidRPr="005C6495">
        <w:rPr>
          <w:lang w:val="pl-PL"/>
        </w:rPr>
        <w:t>důvodu</w:t>
      </w:r>
      <w:proofErr w:type="spellEnd"/>
      <w:r w:rsidRPr="005C6495">
        <w:rPr>
          <w:lang w:val="pl-PL"/>
        </w:rPr>
        <w:t xml:space="preserve"> </w:t>
      </w:r>
      <w:proofErr w:type="spellStart"/>
      <w:r w:rsidRPr="005C6495">
        <w:rPr>
          <w:lang w:val="pl-PL"/>
        </w:rPr>
        <w:t>musí</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zajistit</w:t>
      </w:r>
      <w:proofErr w:type="spellEnd"/>
      <w:r w:rsidRPr="005C6495">
        <w:rPr>
          <w:lang w:val="pl-PL"/>
        </w:rPr>
        <w:t xml:space="preserve"> </w:t>
      </w:r>
      <w:proofErr w:type="spellStart"/>
      <w:r w:rsidRPr="005C6495">
        <w:rPr>
          <w:lang w:val="pl-PL"/>
        </w:rPr>
        <w:t>souhlas</w:t>
      </w:r>
      <w:proofErr w:type="spellEnd"/>
      <w:r w:rsidRPr="005C6495">
        <w:rPr>
          <w:lang w:val="pl-PL"/>
        </w:rPr>
        <w:t xml:space="preserve"> </w:t>
      </w:r>
      <w:proofErr w:type="spellStart"/>
      <w:r w:rsidRPr="005C6495">
        <w:rPr>
          <w:lang w:val="pl-PL"/>
        </w:rPr>
        <w:t>rodičů</w:t>
      </w:r>
      <w:proofErr w:type="spellEnd"/>
      <w:r w:rsidRPr="005C6495">
        <w:rPr>
          <w:lang w:val="pl-PL"/>
        </w:rPr>
        <w:t xml:space="preserve"> s </w:t>
      </w:r>
      <w:proofErr w:type="spellStart"/>
      <w:r w:rsidRPr="005C6495">
        <w:rPr>
          <w:lang w:val="pl-PL"/>
        </w:rPr>
        <w:t>užíváním</w:t>
      </w:r>
      <w:proofErr w:type="spellEnd"/>
      <w:r w:rsidRPr="005C6495">
        <w:rPr>
          <w:lang w:val="pl-PL"/>
        </w:rPr>
        <w:t xml:space="preserve"> </w:t>
      </w:r>
      <w:proofErr w:type="spellStart"/>
      <w:r w:rsidRPr="005C6495">
        <w:rPr>
          <w:lang w:val="pl-PL"/>
        </w:rPr>
        <w:t>produktů</w:t>
      </w:r>
      <w:proofErr w:type="spellEnd"/>
      <w:r w:rsidRPr="005C6495">
        <w:rPr>
          <w:lang w:val="pl-PL"/>
        </w:rPr>
        <w:t xml:space="preserve"> a </w:t>
      </w:r>
      <w:proofErr w:type="spellStart"/>
      <w:r w:rsidRPr="005C6495">
        <w:rPr>
          <w:lang w:val="pl-PL"/>
        </w:rPr>
        <w:t>služeb</w:t>
      </w:r>
      <w:proofErr w:type="spellEnd"/>
      <w:r w:rsidRPr="005C6495">
        <w:rPr>
          <w:lang w:val="pl-PL"/>
        </w:rPr>
        <w:t xml:space="preserve"> </w:t>
      </w:r>
      <w:proofErr w:type="spellStart"/>
      <w:r w:rsidRPr="005C6495">
        <w:rPr>
          <w:lang w:val="pl-PL"/>
        </w:rPr>
        <w:t>koncovými</w:t>
      </w:r>
      <w:proofErr w:type="spellEnd"/>
      <w:r w:rsidRPr="005C6495">
        <w:rPr>
          <w:lang w:val="pl-PL"/>
        </w:rPr>
        <w:t xml:space="preserve"> </w:t>
      </w:r>
      <w:proofErr w:type="spellStart"/>
      <w:r w:rsidRPr="005C6495">
        <w:rPr>
          <w:lang w:val="pl-PL"/>
        </w:rPr>
        <w:t>uživateli</w:t>
      </w:r>
      <w:proofErr w:type="spellEnd"/>
      <w:r w:rsidRPr="005C6495">
        <w:rPr>
          <w:lang w:val="pl-PL"/>
        </w:rPr>
        <w:t xml:space="preserve">, </w:t>
      </w:r>
      <w:proofErr w:type="spellStart"/>
      <w:r w:rsidRPr="005C6495">
        <w:rPr>
          <w:lang w:val="pl-PL"/>
        </w:rPr>
        <w:t>který</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být</w:t>
      </w:r>
      <w:proofErr w:type="spellEnd"/>
      <w:r w:rsidRPr="005C6495">
        <w:rPr>
          <w:lang w:val="pl-PL"/>
        </w:rPr>
        <w:t xml:space="preserve"> </w:t>
      </w:r>
      <w:proofErr w:type="spellStart"/>
      <w:r w:rsidRPr="005C6495">
        <w:rPr>
          <w:lang w:val="pl-PL"/>
        </w:rPr>
        <w:t>vyžadován</w:t>
      </w:r>
      <w:proofErr w:type="spellEnd"/>
      <w:r w:rsidRPr="005C6495">
        <w:rPr>
          <w:lang w:val="pl-PL"/>
        </w:rPr>
        <w:t xml:space="preserve"> </w:t>
      </w:r>
      <w:proofErr w:type="spellStart"/>
      <w:r w:rsidRPr="005C6495">
        <w:rPr>
          <w:lang w:val="pl-PL"/>
        </w:rPr>
        <w:t>platnými</w:t>
      </w:r>
      <w:proofErr w:type="spellEnd"/>
      <w:r w:rsidRPr="005C6495">
        <w:rPr>
          <w:lang w:val="pl-PL"/>
        </w:rPr>
        <w:t xml:space="preserve"> </w:t>
      </w:r>
      <w:proofErr w:type="spellStart"/>
      <w:r w:rsidRPr="005C6495">
        <w:rPr>
          <w:lang w:val="pl-PL"/>
        </w:rPr>
        <w:t>předpisy</w:t>
      </w:r>
      <w:proofErr w:type="spellEnd"/>
      <w:r w:rsidRPr="005C6495">
        <w:rPr>
          <w:lang w:val="pl-PL"/>
        </w:rPr>
        <w:t>, a </w:t>
      </w:r>
      <w:proofErr w:type="spellStart"/>
      <w:r w:rsidRPr="005C6495">
        <w:rPr>
          <w:lang w:val="pl-PL"/>
        </w:rPr>
        <w:t>jménem</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předat</w:t>
      </w:r>
      <w:proofErr w:type="spellEnd"/>
      <w:r w:rsidRPr="005C6495">
        <w:rPr>
          <w:lang w:val="pl-PL"/>
        </w:rPr>
        <w:t xml:space="preserve"> </w:t>
      </w:r>
      <w:proofErr w:type="spellStart"/>
      <w:r w:rsidRPr="005C6495">
        <w:rPr>
          <w:lang w:val="pl-PL"/>
        </w:rPr>
        <w:t>studentům</w:t>
      </w:r>
      <w:proofErr w:type="spellEnd"/>
      <w:r w:rsidRPr="005C6495">
        <w:rPr>
          <w:lang w:val="pl-PL"/>
        </w:rPr>
        <w:t xml:space="preserve"> (</w:t>
      </w:r>
      <w:proofErr w:type="spellStart"/>
      <w:r w:rsidRPr="005C6495">
        <w:rPr>
          <w:lang w:val="pl-PL"/>
        </w:rPr>
        <w:t>nebo</w:t>
      </w:r>
      <w:proofErr w:type="spellEnd"/>
      <w:r w:rsidRPr="005C6495">
        <w:rPr>
          <w:lang w:val="pl-PL"/>
        </w:rPr>
        <w:t xml:space="preserve"> v </w:t>
      </w:r>
      <w:proofErr w:type="spellStart"/>
      <w:r w:rsidRPr="005C6495">
        <w:rPr>
          <w:lang w:val="pl-PL"/>
        </w:rPr>
        <w:t>případě</w:t>
      </w:r>
      <w:proofErr w:type="spellEnd"/>
      <w:r w:rsidRPr="005C6495">
        <w:rPr>
          <w:lang w:val="pl-PL"/>
        </w:rPr>
        <w:t xml:space="preserve"> studenta </w:t>
      </w:r>
      <w:proofErr w:type="spellStart"/>
      <w:r w:rsidRPr="005C6495">
        <w:rPr>
          <w:lang w:val="pl-PL"/>
        </w:rPr>
        <w:t>mladšího</w:t>
      </w:r>
      <w:proofErr w:type="spellEnd"/>
      <w:r w:rsidRPr="005C6495">
        <w:rPr>
          <w:lang w:val="pl-PL"/>
        </w:rPr>
        <w:t xml:space="preserve"> 18 </w:t>
      </w:r>
      <w:proofErr w:type="spellStart"/>
      <w:r w:rsidRPr="005C6495">
        <w:rPr>
          <w:lang w:val="pl-PL"/>
        </w:rPr>
        <w:t>let</w:t>
      </w:r>
      <w:proofErr w:type="spellEnd"/>
      <w:r w:rsidRPr="005C6495">
        <w:rPr>
          <w:lang w:val="pl-PL"/>
        </w:rPr>
        <w:t xml:space="preserve">, </w:t>
      </w:r>
      <w:proofErr w:type="spellStart"/>
      <w:r w:rsidRPr="005C6495">
        <w:rPr>
          <w:lang w:val="pl-PL"/>
        </w:rPr>
        <w:t>který</w:t>
      </w:r>
      <w:proofErr w:type="spellEnd"/>
      <w:r w:rsidRPr="005C6495">
        <w:rPr>
          <w:lang w:val="pl-PL"/>
        </w:rPr>
        <w:t xml:space="preserve"> </w:t>
      </w:r>
      <w:proofErr w:type="spellStart"/>
      <w:r w:rsidRPr="005C6495">
        <w:rPr>
          <w:lang w:val="pl-PL"/>
        </w:rPr>
        <w:t>nenavštěvuje</w:t>
      </w:r>
      <w:proofErr w:type="spellEnd"/>
      <w:r w:rsidRPr="005C6495">
        <w:rPr>
          <w:lang w:val="pl-PL"/>
        </w:rPr>
        <w:t xml:space="preserve"> </w:t>
      </w:r>
      <w:proofErr w:type="spellStart"/>
      <w:r w:rsidRPr="005C6495">
        <w:rPr>
          <w:lang w:val="pl-PL"/>
        </w:rPr>
        <w:t>vysokou</w:t>
      </w:r>
      <w:proofErr w:type="spellEnd"/>
      <w:r w:rsidRPr="005C6495">
        <w:rPr>
          <w:lang w:val="pl-PL"/>
        </w:rPr>
        <w:t xml:space="preserve"> </w:t>
      </w:r>
      <w:proofErr w:type="spellStart"/>
      <w:r w:rsidRPr="005C6495">
        <w:rPr>
          <w:lang w:val="pl-PL"/>
        </w:rPr>
        <w:t>školu</w:t>
      </w:r>
      <w:proofErr w:type="spellEnd"/>
      <w:r w:rsidRPr="005C6495">
        <w:rPr>
          <w:lang w:val="pl-PL"/>
        </w:rPr>
        <w:t xml:space="preserve">, </w:t>
      </w:r>
      <w:proofErr w:type="spellStart"/>
      <w:r w:rsidRPr="005C6495">
        <w:rPr>
          <w:lang w:val="pl-PL"/>
        </w:rPr>
        <w:t>rodičům</w:t>
      </w:r>
      <w:proofErr w:type="spellEnd"/>
      <w:r w:rsidRPr="005C6495">
        <w:rPr>
          <w:lang w:val="pl-PL"/>
        </w:rPr>
        <w:t xml:space="preserve"> studenta) </w:t>
      </w:r>
      <w:proofErr w:type="spellStart"/>
      <w:r w:rsidRPr="005C6495">
        <w:rPr>
          <w:lang w:val="pl-PL"/>
        </w:rPr>
        <w:t>upozornění</w:t>
      </w:r>
      <w:proofErr w:type="spellEnd"/>
      <w:r w:rsidRPr="005C6495">
        <w:rPr>
          <w:lang w:val="pl-PL"/>
        </w:rPr>
        <w:t xml:space="preserve"> na </w:t>
      </w:r>
      <w:proofErr w:type="spellStart"/>
      <w:r w:rsidRPr="005C6495">
        <w:rPr>
          <w:lang w:val="pl-PL"/>
        </w:rPr>
        <w:t>soudní</w:t>
      </w:r>
      <w:proofErr w:type="spellEnd"/>
      <w:r w:rsidRPr="005C6495">
        <w:rPr>
          <w:lang w:val="pl-PL"/>
        </w:rPr>
        <w:t xml:space="preserve"> </w:t>
      </w:r>
      <w:proofErr w:type="spellStart"/>
      <w:r w:rsidRPr="005C6495">
        <w:rPr>
          <w:lang w:val="pl-PL"/>
        </w:rPr>
        <w:t>příkaz</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zákonné</w:t>
      </w:r>
      <w:proofErr w:type="spellEnd"/>
      <w:r w:rsidRPr="005C6495">
        <w:rPr>
          <w:lang w:val="pl-PL"/>
        </w:rPr>
        <w:t xml:space="preserve"> </w:t>
      </w:r>
      <w:proofErr w:type="spellStart"/>
      <w:r w:rsidRPr="005C6495">
        <w:rPr>
          <w:lang w:val="pl-PL"/>
        </w:rPr>
        <w:t>předvolání</w:t>
      </w:r>
      <w:proofErr w:type="spellEnd"/>
      <w:r w:rsidRPr="005C6495">
        <w:rPr>
          <w:lang w:val="pl-PL"/>
        </w:rPr>
        <w:t xml:space="preserve"> </w:t>
      </w:r>
      <w:proofErr w:type="spellStart"/>
      <w:r w:rsidRPr="005C6495">
        <w:rPr>
          <w:lang w:val="pl-PL"/>
        </w:rPr>
        <w:t>vyžadující</w:t>
      </w:r>
      <w:proofErr w:type="spellEnd"/>
      <w:r w:rsidRPr="005C6495">
        <w:rPr>
          <w:lang w:val="pl-PL"/>
        </w:rPr>
        <w:t xml:space="preserve"> </w:t>
      </w:r>
      <w:proofErr w:type="spellStart"/>
      <w:r w:rsidRPr="005C6495">
        <w:rPr>
          <w:lang w:val="pl-PL"/>
        </w:rPr>
        <w:t>zveřejnění</w:t>
      </w:r>
      <w:proofErr w:type="spellEnd"/>
      <w:r w:rsidRPr="005C6495">
        <w:rPr>
          <w:lang w:val="pl-PL"/>
        </w:rPr>
        <w:t xml:space="preserve"> </w:t>
      </w:r>
      <w:proofErr w:type="spellStart"/>
      <w:r w:rsidRPr="005C6495">
        <w:rPr>
          <w:lang w:val="pl-PL"/>
        </w:rPr>
        <w:t>zákaznických</w:t>
      </w:r>
      <w:proofErr w:type="spellEnd"/>
      <w:r w:rsidRPr="005C6495">
        <w:rPr>
          <w:lang w:val="pl-PL"/>
        </w:rPr>
        <w:t xml:space="preserve"> dat a dat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ve</w:t>
      </w:r>
      <w:proofErr w:type="spellEnd"/>
      <w:r w:rsidRPr="005C6495">
        <w:rPr>
          <w:lang w:val="pl-PL"/>
        </w:rPr>
        <w:t xml:space="preserve"> </w:t>
      </w:r>
      <w:proofErr w:type="spellStart"/>
      <w:r w:rsidRPr="005C6495">
        <w:rPr>
          <w:lang w:val="pl-PL"/>
        </w:rPr>
        <w:t>vlastnictví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tak, jak to </w:t>
      </w:r>
      <w:proofErr w:type="spellStart"/>
      <w:r w:rsidRPr="005C6495">
        <w:rPr>
          <w:lang w:val="pl-PL"/>
        </w:rPr>
        <w:t>vyžadují</w:t>
      </w:r>
      <w:proofErr w:type="spellEnd"/>
      <w:r w:rsidRPr="005C6495">
        <w:rPr>
          <w:lang w:val="pl-PL"/>
        </w:rPr>
        <w:t xml:space="preserve"> </w:t>
      </w:r>
      <w:proofErr w:type="spellStart"/>
      <w:r w:rsidRPr="005C6495">
        <w:rPr>
          <w:lang w:val="pl-PL"/>
        </w:rPr>
        <w:t>příslušné</w:t>
      </w:r>
      <w:proofErr w:type="spellEnd"/>
      <w:r w:rsidRPr="005C6495">
        <w:rPr>
          <w:lang w:val="pl-PL"/>
        </w:rPr>
        <w:t xml:space="preserve"> </w:t>
      </w:r>
      <w:proofErr w:type="spellStart"/>
      <w:r w:rsidRPr="005C6495">
        <w:rPr>
          <w:lang w:val="pl-PL"/>
        </w:rPr>
        <w:t>zákony</w:t>
      </w:r>
      <w:proofErr w:type="spellEnd"/>
      <w:r w:rsidRPr="005C6495">
        <w:rPr>
          <w:lang w:val="pl-PL"/>
        </w:rPr>
        <w:t>.</w:t>
      </w:r>
    </w:p>
    <w:p w14:paraId="6B723AC9" w14:textId="77777777" w:rsidR="006A194B" w:rsidRPr="005C6495" w:rsidRDefault="006A194B" w:rsidP="006A194B">
      <w:pPr>
        <w:pStyle w:val="Heading2"/>
        <w:rPr>
          <w:lang w:val="pl-PL"/>
        </w:rPr>
      </w:pPr>
      <w:bookmarkStart w:id="151" w:name="_Toc16510372"/>
      <w:bookmarkStart w:id="152" w:name="_Toc21617027"/>
      <w:bookmarkStart w:id="153" w:name="_Toc155361655"/>
      <w:bookmarkStart w:id="154" w:name="_Toc206678681"/>
      <w:bookmarkStart w:id="155" w:name="CJISCustomerAgreement"/>
      <w:proofErr w:type="spellStart"/>
      <w:r w:rsidRPr="005C6495">
        <w:rPr>
          <w:lang w:val="pl-PL"/>
        </w:rPr>
        <w:t>Zákaznická</w:t>
      </w:r>
      <w:proofErr w:type="spellEnd"/>
      <w:r w:rsidRPr="005C6495">
        <w:rPr>
          <w:lang w:val="pl-PL"/>
        </w:rPr>
        <w:t xml:space="preserve"> </w:t>
      </w:r>
      <w:proofErr w:type="spellStart"/>
      <w:r w:rsidRPr="005C6495">
        <w:rPr>
          <w:lang w:val="pl-PL"/>
        </w:rPr>
        <w:t>smlouva</w:t>
      </w:r>
      <w:proofErr w:type="spellEnd"/>
      <w:r w:rsidRPr="005C6495">
        <w:rPr>
          <w:lang w:val="pl-PL"/>
        </w:rPr>
        <w:t xml:space="preserve"> o CJIS</w:t>
      </w:r>
      <w:bookmarkEnd w:id="151"/>
      <w:bookmarkEnd w:id="152"/>
      <w:bookmarkEnd w:id="153"/>
      <w:bookmarkEnd w:id="154"/>
    </w:p>
    <w:p w14:paraId="184621DD" w14:textId="77777777" w:rsidR="006A194B" w:rsidRPr="005C6495" w:rsidRDefault="006A194B" w:rsidP="0022329C">
      <w:pPr>
        <w:rPr>
          <w:lang w:val="pl-PL"/>
        </w:rPr>
      </w:pPr>
      <w:bookmarkStart w:id="156" w:name="_Toc123049606"/>
      <w:bookmarkStart w:id="157" w:name="_Toc8395020"/>
      <w:bookmarkStart w:id="158" w:name="_Toc6563809"/>
      <w:bookmarkStart w:id="159" w:name="_Toc21617028"/>
      <w:bookmarkStart w:id="160" w:name="_Toc26972862"/>
      <w:bookmarkStart w:id="161" w:name="HIPPA"/>
      <w:bookmarkEnd w:id="155"/>
      <w:proofErr w:type="spellStart"/>
      <w:r w:rsidRPr="005C6495">
        <w:rPr>
          <w:lang w:val="pl-PL"/>
        </w:rPr>
        <w:t>Společnost</w:t>
      </w:r>
      <w:proofErr w:type="spellEnd"/>
      <w:r w:rsidRPr="005C6495">
        <w:rPr>
          <w:lang w:val="pl-PL"/>
        </w:rPr>
        <w:t xml:space="preserve"> Microsoft </w:t>
      </w:r>
      <w:proofErr w:type="spellStart"/>
      <w:r w:rsidRPr="005C6495">
        <w:rPr>
          <w:lang w:val="pl-PL"/>
        </w:rPr>
        <w:t>poskytuje</w:t>
      </w:r>
      <w:proofErr w:type="spellEnd"/>
      <w:r w:rsidRPr="005C6495">
        <w:rPr>
          <w:lang w:val="pl-PL"/>
        </w:rPr>
        <w:t xml:space="preserve"> </w:t>
      </w:r>
      <w:proofErr w:type="spellStart"/>
      <w:r w:rsidRPr="005C6495">
        <w:rPr>
          <w:lang w:val="pl-PL"/>
        </w:rPr>
        <w:t>určité</w:t>
      </w:r>
      <w:proofErr w:type="spellEnd"/>
      <w:r w:rsidRPr="005C6495">
        <w:rPr>
          <w:lang w:val="pl-PL"/>
        </w:rPr>
        <w:t xml:space="preserve"> </w:t>
      </w:r>
      <w:proofErr w:type="spellStart"/>
      <w:r w:rsidRPr="005C6495">
        <w:rPr>
          <w:lang w:val="pl-PL"/>
        </w:rPr>
        <w:t>státní</w:t>
      </w:r>
      <w:proofErr w:type="spellEnd"/>
      <w:r w:rsidRPr="005C6495">
        <w:rPr>
          <w:lang w:val="pl-PL"/>
        </w:rPr>
        <w:t xml:space="preserve"> </w:t>
      </w:r>
      <w:proofErr w:type="spellStart"/>
      <w:r w:rsidRPr="005C6495">
        <w:rPr>
          <w:lang w:val="pl-PL"/>
        </w:rPr>
        <w:t>cloudové</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kryté</w:t>
      </w:r>
      <w:proofErr w:type="spellEnd"/>
      <w:r w:rsidRPr="005C6495">
        <w:rPr>
          <w:lang w:val="pl-PL"/>
        </w:rPr>
        <w:t xml:space="preserve"> </w:t>
      </w:r>
      <w:proofErr w:type="spellStart"/>
      <w:r w:rsidRPr="005C6495">
        <w:rPr>
          <w:lang w:val="pl-PL"/>
        </w:rPr>
        <w:t>služby</w:t>
      </w:r>
      <w:proofErr w:type="spellEnd"/>
      <w:r w:rsidRPr="005C6495">
        <w:rPr>
          <w:lang w:val="pl-PL"/>
        </w:rPr>
        <w:t>“) v </w:t>
      </w:r>
      <w:proofErr w:type="spellStart"/>
      <w:r w:rsidRPr="005C6495">
        <w:rPr>
          <w:lang w:val="pl-PL"/>
        </w:rPr>
        <w:t>souladu</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zásadami</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w:t>
      </w:r>
      <w:proofErr w:type="spellStart"/>
      <w:r w:rsidRPr="005C6495">
        <w:rPr>
          <w:lang w:val="pl-PL"/>
        </w:rPr>
        <w:t>Oddělení</w:t>
      </w:r>
      <w:proofErr w:type="spellEnd"/>
      <w:r w:rsidRPr="005C6495">
        <w:rPr>
          <w:lang w:val="pl-PL"/>
        </w:rPr>
        <w:t xml:space="preserve"> </w:t>
      </w:r>
      <w:proofErr w:type="spellStart"/>
      <w:r w:rsidRPr="005C6495">
        <w:rPr>
          <w:lang w:val="pl-PL"/>
        </w:rPr>
        <w:t>informační</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trestního</w:t>
      </w:r>
      <w:proofErr w:type="spellEnd"/>
      <w:r w:rsidRPr="005C6495">
        <w:rPr>
          <w:lang w:val="pl-PL"/>
        </w:rPr>
        <w:t xml:space="preserve"> </w:t>
      </w:r>
      <w:proofErr w:type="spellStart"/>
      <w:r w:rsidRPr="005C6495">
        <w:rPr>
          <w:lang w:val="pl-PL"/>
        </w:rPr>
        <w:t>soudnictví</w:t>
      </w:r>
      <w:proofErr w:type="spellEnd"/>
      <w:r w:rsidRPr="005C6495">
        <w:rPr>
          <w:lang w:val="pl-PL"/>
        </w:rPr>
        <w:t xml:space="preserve"> („CJIS“) FBI („</w:t>
      </w:r>
      <w:proofErr w:type="spellStart"/>
      <w:r w:rsidRPr="005C6495">
        <w:rPr>
          <w:lang w:val="pl-PL"/>
        </w:rPr>
        <w:t>Zásady</w:t>
      </w:r>
      <w:proofErr w:type="spellEnd"/>
      <w:r w:rsidRPr="005C6495">
        <w:rPr>
          <w:lang w:val="pl-PL"/>
        </w:rPr>
        <w:t xml:space="preserve"> CJIS“). </w:t>
      </w:r>
      <w:proofErr w:type="spellStart"/>
      <w:r w:rsidRPr="005C6495">
        <w:rPr>
          <w:lang w:val="pl-PL"/>
        </w:rPr>
        <w:t>Zásady</w:t>
      </w:r>
      <w:proofErr w:type="spellEnd"/>
      <w:r w:rsidRPr="005C6495">
        <w:rPr>
          <w:lang w:val="pl-PL"/>
        </w:rPr>
        <w:t xml:space="preserve"> CJIS </w:t>
      </w:r>
      <w:proofErr w:type="spellStart"/>
      <w:r w:rsidRPr="005C6495">
        <w:rPr>
          <w:lang w:val="pl-PL"/>
        </w:rPr>
        <w:lastRenderedPageBreak/>
        <w:t>upravují</w:t>
      </w:r>
      <w:proofErr w:type="spellEnd"/>
      <w:r w:rsidRPr="005C6495">
        <w:rPr>
          <w:lang w:val="pl-PL"/>
        </w:rPr>
        <w:t xml:space="preserve"> </w:t>
      </w:r>
      <w:proofErr w:type="spellStart"/>
      <w:r w:rsidRPr="005C6495">
        <w:rPr>
          <w:lang w:val="pl-PL"/>
        </w:rPr>
        <w:t>používání</w:t>
      </w:r>
      <w:proofErr w:type="spellEnd"/>
      <w:r w:rsidRPr="005C6495">
        <w:rPr>
          <w:lang w:val="pl-PL"/>
        </w:rPr>
        <w:t xml:space="preserve"> a </w:t>
      </w:r>
      <w:proofErr w:type="spellStart"/>
      <w:r w:rsidRPr="005C6495">
        <w:rPr>
          <w:lang w:val="pl-PL"/>
        </w:rPr>
        <w:t>předávání</w:t>
      </w:r>
      <w:proofErr w:type="spellEnd"/>
      <w:r w:rsidRPr="005C6495">
        <w:rPr>
          <w:lang w:val="pl-PL"/>
        </w:rPr>
        <w:t xml:space="preserve"> </w:t>
      </w:r>
      <w:proofErr w:type="spellStart"/>
      <w:r w:rsidRPr="005C6495">
        <w:rPr>
          <w:lang w:val="pl-PL"/>
        </w:rPr>
        <w:t>informací</w:t>
      </w:r>
      <w:proofErr w:type="spellEnd"/>
      <w:r w:rsidRPr="005C6495">
        <w:rPr>
          <w:lang w:val="pl-PL"/>
        </w:rPr>
        <w:t xml:space="preserve"> pro </w:t>
      </w:r>
      <w:proofErr w:type="spellStart"/>
      <w:r w:rsidRPr="005C6495">
        <w:rPr>
          <w:lang w:val="pl-PL"/>
        </w:rPr>
        <w:t>trestní</w:t>
      </w:r>
      <w:proofErr w:type="spellEnd"/>
      <w:r w:rsidRPr="005C6495">
        <w:rPr>
          <w:lang w:val="pl-PL"/>
        </w:rPr>
        <w:t xml:space="preserve"> </w:t>
      </w:r>
      <w:proofErr w:type="spellStart"/>
      <w:r w:rsidRPr="005C6495">
        <w:rPr>
          <w:lang w:val="pl-PL"/>
        </w:rPr>
        <w:t>soudnictví</w:t>
      </w:r>
      <w:proofErr w:type="spellEnd"/>
      <w:r w:rsidRPr="005C6495">
        <w:rPr>
          <w:lang w:val="pl-PL"/>
        </w:rPr>
        <w:t xml:space="preserve">. </w:t>
      </w:r>
      <w:proofErr w:type="spellStart"/>
      <w:r w:rsidRPr="005C6495">
        <w:rPr>
          <w:lang w:val="pl-PL"/>
        </w:rPr>
        <w:t>Všechny</w:t>
      </w:r>
      <w:proofErr w:type="spellEnd"/>
      <w:r w:rsidRPr="005C6495">
        <w:rPr>
          <w:lang w:val="pl-PL"/>
        </w:rPr>
        <w:t xml:space="preserve"> </w:t>
      </w:r>
      <w:proofErr w:type="spellStart"/>
      <w:r w:rsidRPr="005C6495">
        <w:rPr>
          <w:lang w:val="pl-PL"/>
        </w:rPr>
        <w:t>kryté</w:t>
      </w:r>
      <w:proofErr w:type="spellEnd"/>
      <w:r w:rsidRPr="005C6495">
        <w:rPr>
          <w:lang w:val="pl-PL"/>
        </w:rPr>
        <w:t xml:space="preserve"> </w:t>
      </w:r>
      <w:proofErr w:type="spellStart"/>
      <w:r w:rsidRPr="005C6495">
        <w:rPr>
          <w:lang w:val="pl-PL"/>
        </w:rPr>
        <w:t>služby</w:t>
      </w:r>
      <w:proofErr w:type="spellEnd"/>
      <w:r w:rsidRPr="005C6495">
        <w:rPr>
          <w:lang w:val="pl-PL"/>
        </w:rPr>
        <w:t xml:space="preserve"> CJIS </w:t>
      </w:r>
      <w:proofErr w:type="spellStart"/>
      <w:r w:rsidRPr="005C6495">
        <w:rPr>
          <w:lang w:val="pl-PL"/>
        </w:rPr>
        <w:t>poskytované</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w:t>
      </w:r>
      <w:proofErr w:type="spellStart"/>
      <w:r w:rsidRPr="005C6495">
        <w:rPr>
          <w:lang w:val="pl-PL"/>
        </w:rPr>
        <w:t>se</w:t>
      </w:r>
      <w:proofErr w:type="spellEnd"/>
      <w:r w:rsidRPr="005C6495">
        <w:rPr>
          <w:lang w:val="pl-PL"/>
        </w:rPr>
        <w:t xml:space="preserve"> </w:t>
      </w:r>
      <w:proofErr w:type="spellStart"/>
      <w:r w:rsidRPr="005C6495">
        <w:rPr>
          <w:lang w:val="pl-PL"/>
        </w:rPr>
        <w:t>musí</w:t>
      </w:r>
      <w:proofErr w:type="spellEnd"/>
      <w:r w:rsidRPr="005C6495">
        <w:rPr>
          <w:lang w:val="pl-PL"/>
        </w:rPr>
        <w:t xml:space="preserve"> </w:t>
      </w:r>
      <w:proofErr w:type="spellStart"/>
      <w:r w:rsidRPr="005C6495">
        <w:rPr>
          <w:lang w:val="pl-PL"/>
        </w:rPr>
        <w:t>řídit</w:t>
      </w:r>
      <w:proofErr w:type="spellEnd"/>
      <w:r w:rsidRPr="005C6495">
        <w:rPr>
          <w:lang w:val="pl-PL"/>
        </w:rPr>
        <w:t xml:space="preserve"> </w:t>
      </w:r>
      <w:proofErr w:type="spellStart"/>
      <w:r w:rsidRPr="005C6495">
        <w:rPr>
          <w:lang w:val="pl-PL"/>
        </w:rPr>
        <w:t>podmínkami</w:t>
      </w:r>
      <w:proofErr w:type="spellEnd"/>
      <w:r w:rsidRPr="005C6495">
        <w:rPr>
          <w:lang w:val="pl-PL"/>
        </w:rPr>
        <w:t xml:space="preserve"> a </w:t>
      </w:r>
      <w:proofErr w:type="spellStart"/>
      <w:r w:rsidRPr="005C6495">
        <w:rPr>
          <w:lang w:val="pl-PL"/>
        </w:rPr>
        <w:t>ujednáními</w:t>
      </w:r>
      <w:proofErr w:type="spellEnd"/>
      <w:r w:rsidRPr="005C6495">
        <w:rPr>
          <w:lang w:val="pl-PL"/>
        </w:rPr>
        <w:t xml:space="preserve"> </w:t>
      </w:r>
      <w:proofErr w:type="spellStart"/>
      <w:r w:rsidRPr="005C6495">
        <w:rPr>
          <w:lang w:val="pl-PL"/>
        </w:rPr>
        <w:t>smlouvy</w:t>
      </w:r>
      <w:proofErr w:type="spellEnd"/>
      <w:r w:rsidRPr="005C6495">
        <w:rPr>
          <w:lang w:val="pl-PL"/>
        </w:rPr>
        <w:t xml:space="preserve"> o </w:t>
      </w:r>
      <w:proofErr w:type="spellStart"/>
      <w:r w:rsidRPr="005C6495">
        <w:rPr>
          <w:lang w:val="pl-PL"/>
        </w:rPr>
        <w:t>správě</w:t>
      </w:r>
      <w:proofErr w:type="spellEnd"/>
      <w:r w:rsidRPr="005C6495">
        <w:rPr>
          <w:lang w:val="pl-PL"/>
        </w:rPr>
        <w:t xml:space="preserve"> CJIS.</w:t>
      </w:r>
    </w:p>
    <w:p w14:paraId="558DE40A" w14:textId="77777777" w:rsidR="006A194B" w:rsidRPr="005C6495" w:rsidRDefault="006A194B" w:rsidP="006A194B">
      <w:pPr>
        <w:pStyle w:val="Heading2"/>
        <w:rPr>
          <w:lang w:val="pl-PL"/>
        </w:rPr>
      </w:pPr>
      <w:bookmarkStart w:id="162" w:name="_Toc155361656"/>
      <w:bookmarkStart w:id="163" w:name="_Toc206678682"/>
      <w:proofErr w:type="spellStart"/>
      <w:r w:rsidRPr="005C6495">
        <w:rPr>
          <w:lang w:val="pl-PL"/>
        </w:rPr>
        <w:t>Komerční</w:t>
      </w:r>
      <w:proofErr w:type="spellEnd"/>
      <w:r w:rsidRPr="005C6495">
        <w:rPr>
          <w:lang w:val="pl-PL"/>
        </w:rPr>
        <w:t xml:space="preserve"> </w:t>
      </w:r>
      <w:proofErr w:type="spellStart"/>
      <w:r w:rsidRPr="005C6495">
        <w:rPr>
          <w:lang w:val="pl-PL"/>
        </w:rPr>
        <w:t>spolupracovník</w:t>
      </w:r>
      <w:proofErr w:type="spellEnd"/>
      <w:r w:rsidRPr="005C6495">
        <w:rPr>
          <w:lang w:val="pl-PL"/>
        </w:rPr>
        <w:t xml:space="preserve"> HIPAA</w:t>
      </w:r>
      <w:bookmarkEnd w:id="156"/>
      <w:bookmarkEnd w:id="162"/>
      <w:bookmarkEnd w:id="163"/>
    </w:p>
    <w:p w14:paraId="3F723BC9" w14:textId="77777777" w:rsidR="006A194B" w:rsidRPr="005C6495" w:rsidRDefault="006A194B" w:rsidP="0022329C">
      <w:pPr>
        <w:rPr>
          <w:lang w:val="pl-PL"/>
        </w:rPr>
      </w:pPr>
      <w:proofErr w:type="spellStart"/>
      <w:r w:rsidRPr="005C6495">
        <w:rPr>
          <w:lang w:val="pl-PL"/>
        </w:rPr>
        <w:t>Pokud</w:t>
      </w:r>
      <w:proofErr w:type="spellEnd"/>
      <w:r w:rsidRPr="005C6495">
        <w:rPr>
          <w:lang w:val="pl-PL"/>
        </w:rPr>
        <w:t xml:space="preserve"> je </w:t>
      </w:r>
      <w:proofErr w:type="spellStart"/>
      <w:r w:rsidRPr="005C6495">
        <w:rPr>
          <w:lang w:val="pl-PL"/>
        </w:rPr>
        <w:t>zákazník</w:t>
      </w:r>
      <w:proofErr w:type="spellEnd"/>
      <w:r w:rsidRPr="005C6495">
        <w:rPr>
          <w:lang w:val="pl-PL"/>
        </w:rPr>
        <w:t xml:space="preserve"> „</w:t>
      </w:r>
      <w:proofErr w:type="spellStart"/>
      <w:r w:rsidRPr="005C6495">
        <w:rPr>
          <w:lang w:val="pl-PL"/>
        </w:rPr>
        <w:t>chráněným</w:t>
      </w:r>
      <w:proofErr w:type="spellEnd"/>
      <w:r w:rsidRPr="005C6495">
        <w:rPr>
          <w:lang w:val="pl-PL"/>
        </w:rPr>
        <w:t xml:space="preserve"> </w:t>
      </w:r>
      <w:proofErr w:type="spellStart"/>
      <w:r w:rsidRPr="005C6495">
        <w:rPr>
          <w:lang w:val="pl-PL"/>
        </w:rPr>
        <w:t>subjektem</w:t>
      </w:r>
      <w:proofErr w:type="spellEnd"/>
      <w:r w:rsidRPr="005C6495">
        <w:rPr>
          <w:lang w:val="pl-PL"/>
        </w:rPr>
        <w:t xml:space="preserve">“ </w:t>
      </w:r>
      <w:proofErr w:type="spellStart"/>
      <w:r w:rsidRPr="005C6495">
        <w:rPr>
          <w:lang w:val="pl-PL"/>
        </w:rPr>
        <w:t>nebo</w:t>
      </w:r>
      <w:proofErr w:type="spellEnd"/>
      <w:r w:rsidRPr="005C6495">
        <w:rPr>
          <w:lang w:val="pl-PL"/>
        </w:rPr>
        <w:t xml:space="preserve"> „</w:t>
      </w:r>
      <w:proofErr w:type="spellStart"/>
      <w:r w:rsidRPr="005C6495">
        <w:rPr>
          <w:lang w:val="pl-PL"/>
        </w:rPr>
        <w:t>obchodním</w:t>
      </w:r>
      <w:proofErr w:type="spellEnd"/>
      <w:r w:rsidRPr="005C6495">
        <w:rPr>
          <w:lang w:val="pl-PL"/>
        </w:rPr>
        <w:t xml:space="preserve"> partnerem“ a </w:t>
      </w:r>
      <w:proofErr w:type="spellStart"/>
      <w:r w:rsidRPr="005C6495">
        <w:rPr>
          <w:lang w:val="pl-PL"/>
        </w:rPr>
        <w:t>zahrnuje</w:t>
      </w:r>
      <w:proofErr w:type="spellEnd"/>
      <w:r w:rsidRPr="005C6495">
        <w:rPr>
          <w:lang w:val="pl-PL"/>
        </w:rPr>
        <w:t xml:space="preserve"> „</w:t>
      </w:r>
      <w:proofErr w:type="spellStart"/>
      <w:r w:rsidRPr="005C6495">
        <w:rPr>
          <w:lang w:val="pl-PL"/>
        </w:rPr>
        <w:t>chráněné</w:t>
      </w:r>
      <w:proofErr w:type="spellEnd"/>
      <w:r w:rsidRPr="005C6495">
        <w:rPr>
          <w:lang w:val="pl-PL"/>
        </w:rPr>
        <w:t xml:space="preserve"> </w:t>
      </w:r>
      <w:proofErr w:type="spellStart"/>
      <w:r w:rsidRPr="005C6495">
        <w:rPr>
          <w:lang w:val="pl-PL"/>
        </w:rPr>
        <w:t>zdravotní</w:t>
      </w:r>
      <w:proofErr w:type="spellEnd"/>
      <w:r w:rsidRPr="005C6495">
        <w:rPr>
          <w:lang w:val="pl-PL"/>
        </w:rPr>
        <w:t xml:space="preserve"> </w:t>
      </w:r>
      <w:proofErr w:type="spellStart"/>
      <w:r w:rsidRPr="005C6495">
        <w:rPr>
          <w:lang w:val="pl-PL"/>
        </w:rPr>
        <w:t>informace</w:t>
      </w:r>
      <w:proofErr w:type="spellEnd"/>
      <w:r w:rsidRPr="005C6495">
        <w:rPr>
          <w:lang w:val="pl-PL"/>
        </w:rPr>
        <w:t>“ v </w:t>
      </w:r>
      <w:proofErr w:type="spellStart"/>
      <w:r w:rsidRPr="005C6495">
        <w:rPr>
          <w:lang w:val="pl-PL"/>
        </w:rPr>
        <w:t>datech</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nebo</w:t>
      </w:r>
      <w:proofErr w:type="spellEnd"/>
      <w:r w:rsidRPr="005C6495">
        <w:rPr>
          <w:lang w:val="pl-PL"/>
        </w:rPr>
        <w:t xml:space="preserve"> v </w:t>
      </w:r>
      <w:proofErr w:type="spellStart"/>
      <w:r w:rsidRPr="005C6495">
        <w:rPr>
          <w:lang w:val="pl-PL"/>
        </w:rPr>
        <w:t>datech</w:t>
      </w:r>
      <w:proofErr w:type="spellEnd"/>
      <w:r w:rsidRPr="005C6495">
        <w:rPr>
          <w:lang w:val="pl-PL"/>
        </w:rPr>
        <w:t xml:space="preserve">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jak </w:t>
      </w:r>
      <w:proofErr w:type="spellStart"/>
      <w:r w:rsidRPr="005C6495">
        <w:rPr>
          <w:lang w:val="pl-PL"/>
        </w:rPr>
        <w:t>jsou</w:t>
      </w:r>
      <w:proofErr w:type="spellEnd"/>
      <w:r w:rsidRPr="005C6495">
        <w:rPr>
          <w:lang w:val="pl-PL"/>
        </w:rPr>
        <w:t xml:space="preserve"> tyto </w:t>
      </w:r>
      <w:proofErr w:type="spellStart"/>
      <w:r w:rsidRPr="005C6495">
        <w:rPr>
          <w:lang w:val="pl-PL"/>
        </w:rPr>
        <w:t>pojmy</w:t>
      </w:r>
      <w:proofErr w:type="spellEnd"/>
      <w:r w:rsidRPr="005C6495">
        <w:rPr>
          <w:lang w:val="pl-PL"/>
        </w:rPr>
        <w:t xml:space="preserve"> </w:t>
      </w:r>
      <w:proofErr w:type="spellStart"/>
      <w:r w:rsidRPr="005C6495">
        <w:rPr>
          <w:lang w:val="pl-PL"/>
        </w:rPr>
        <w:t>definovány</w:t>
      </w:r>
      <w:proofErr w:type="spellEnd"/>
      <w:r w:rsidRPr="005C6495">
        <w:rPr>
          <w:lang w:val="pl-PL"/>
        </w:rPr>
        <w:t xml:space="preserve"> v </w:t>
      </w:r>
      <w:proofErr w:type="spellStart"/>
      <w:r w:rsidRPr="005C6495">
        <w:rPr>
          <w:lang w:val="pl-PL"/>
        </w:rPr>
        <w:t>zákoně</w:t>
      </w:r>
      <w:proofErr w:type="spellEnd"/>
      <w:r w:rsidRPr="005C6495">
        <w:rPr>
          <w:lang w:val="pl-PL"/>
        </w:rPr>
        <w:t xml:space="preserve"> </w:t>
      </w:r>
      <w:proofErr w:type="spellStart"/>
      <w:r w:rsidRPr="005C6495">
        <w:rPr>
          <w:lang w:val="pl-PL"/>
        </w:rPr>
        <w:t>Health</w:t>
      </w:r>
      <w:proofErr w:type="spellEnd"/>
      <w:r w:rsidRPr="005C6495">
        <w:rPr>
          <w:lang w:val="pl-PL"/>
        </w:rPr>
        <w:t xml:space="preserve"> </w:t>
      </w:r>
      <w:proofErr w:type="spellStart"/>
      <w:r w:rsidRPr="005C6495">
        <w:rPr>
          <w:lang w:val="pl-PL"/>
        </w:rPr>
        <w:t>Insurance</w:t>
      </w:r>
      <w:proofErr w:type="spellEnd"/>
      <w:r w:rsidRPr="005C6495">
        <w:rPr>
          <w:lang w:val="pl-PL"/>
        </w:rPr>
        <w:t xml:space="preserve"> </w:t>
      </w:r>
      <w:proofErr w:type="spellStart"/>
      <w:r w:rsidRPr="005C6495">
        <w:rPr>
          <w:lang w:val="pl-PL"/>
        </w:rPr>
        <w:t>Portability</w:t>
      </w:r>
      <w:proofErr w:type="spellEnd"/>
      <w:r w:rsidRPr="005C6495">
        <w:rPr>
          <w:lang w:val="pl-PL"/>
        </w:rPr>
        <w:t xml:space="preserve"> and </w:t>
      </w:r>
      <w:proofErr w:type="spellStart"/>
      <w:r w:rsidRPr="005C6495">
        <w:rPr>
          <w:lang w:val="pl-PL"/>
        </w:rPr>
        <w:t>Accountability</w:t>
      </w:r>
      <w:proofErr w:type="spellEnd"/>
      <w:r w:rsidRPr="005C6495">
        <w:rPr>
          <w:lang w:val="pl-PL"/>
        </w:rPr>
        <w:t xml:space="preserve"> </w:t>
      </w:r>
      <w:proofErr w:type="spellStart"/>
      <w:r w:rsidRPr="005C6495">
        <w:rPr>
          <w:lang w:val="pl-PL"/>
        </w:rPr>
        <w:t>Act</w:t>
      </w:r>
      <w:proofErr w:type="spellEnd"/>
      <w:r w:rsidRPr="005C6495">
        <w:rPr>
          <w:lang w:val="pl-PL"/>
        </w:rPr>
        <w:t xml:space="preserve"> z roku 1996, </w:t>
      </w:r>
      <w:proofErr w:type="spellStart"/>
      <w:r w:rsidRPr="005C6495">
        <w:rPr>
          <w:lang w:val="pl-PL"/>
        </w:rPr>
        <w:t>ve</w:t>
      </w:r>
      <w:proofErr w:type="spellEnd"/>
      <w:r w:rsidRPr="005C6495">
        <w:rPr>
          <w:lang w:val="pl-PL"/>
        </w:rPr>
        <w:t xml:space="preserve"> </w:t>
      </w:r>
      <w:proofErr w:type="spellStart"/>
      <w:r w:rsidRPr="005C6495">
        <w:rPr>
          <w:lang w:val="pl-PL"/>
        </w:rPr>
        <w:t>znění</w:t>
      </w:r>
      <w:proofErr w:type="spellEnd"/>
      <w:r w:rsidRPr="005C6495">
        <w:rPr>
          <w:lang w:val="pl-PL"/>
        </w:rPr>
        <w:t xml:space="preserve"> </w:t>
      </w:r>
      <w:proofErr w:type="spellStart"/>
      <w:r w:rsidRPr="005C6495">
        <w:rPr>
          <w:lang w:val="pl-PL"/>
        </w:rPr>
        <w:t>pozdějších</w:t>
      </w:r>
      <w:proofErr w:type="spellEnd"/>
      <w:r w:rsidRPr="005C6495">
        <w:rPr>
          <w:lang w:val="pl-PL"/>
        </w:rPr>
        <w:t xml:space="preserve"> </w:t>
      </w:r>
      <w:proofErr w:type="spellStart"/>
      <w:r w:rsidRPr="005C6495">
        <w:rPr>
          <w:lang w:val="pl-PL"/>
        </w:rPr>
        <w:t>předpisů</w:t>
      </w:r>
      <w:proofErr w:type="spellEnd"/>
      <w:r w:rsidRPr="005C6495">
        <w:rPr>
          <w:lang w:val="pl-PL"/>
        </w:rPr>
        <w:t>, a v </w:t>
      </w:r>
      <w:proofErr w:type="spellStart"/>
      <w:r w:rsidRPr="005C6495">
        <w:rPr>
          <w:lang w:val="pl-PL"/>
        </w:rPr>
        <w:t>předpisech</w:t>
      </w:r>
      <w:proofErr w:type="spellEnd"/>
      <w:r w:rsidRPr="005C6495">
        <w:rPr>
          <w:lang w:val="pl-PL"/>
        </w:rPr>
        <w:t xml:space="preserve"> </w:t>
      </w:r>
      <w:proofErr w:type="spellStart"/>
      <w:r w:rsidRPr="005C6495">
        <w:rPr>
          <w:lang w:val="pl-PL"/>
        </w:rPr>
        <w:t>vydaných</w:t>
      </w:r>
      <w:proofErr w:type="spellEnd"/>
      <w:r w:rsidRPr="005C6495">
        <w:rPr>
          <w:lang w:val="pl-PL"/>
        </w:rPr>
        <w:t xml:space="preserve"> na </w:t>
      </w:r>
      <w:proofErr w:type="spellStart"/>
      <w:r w:rsidRPr="005C6495">
        <w:rPr>
          <w:lang w:val="pl-PL"/>
        </w:rPr>
        <w:t>jeho</w:t>
      </w:r>
      <w:proofErr w:type="spellEnd"/>
      <w:r w:rsidRPr="005C6495">
        <w:rPr>
          <w:lang w:val="pl-PL"/>
        </w:rPr>
        <w:t xml:space="preserve"> </w:t>
      </w:r>
      <w:proofErr w:type="spellStart"/>
      <w:r w:rsidRPr="005C6495">
        <w:rPr>
          <w:lang w:val="pl-PL"/>
        </w:rPr>
        <w:t>základě</w:t>
      </w:r>
      <w:proofErr w:type="spellEnd"/>
      <w:r w:rsidRPr="005C6495">
        <w:rPr>
          <w:lang w:val="pl-PL"/>
        </w:rPr>
        <w:t xml:space="preserve"> (</w:t>
      </w:r>
      <w:proofErr w:type="spellStart"/>
      <w:r w:rsidRPr="005C6495">
        <w:rPr>
          <w:lang w:val="pl-PL"/>
        </w:rPr>
        <w:t>souhrnně</w:t>
      </w:r>
      <w:proofErr w:type="spellEnd"/>
      <w:r w:rsidRPr="005C6495">
        <w:rPr>
          <w:lang w:val="pl-PL"/>
        </w:rPr>
        <w:t xml:space="preserve"> „HIPAA“), </w:t>
      </w:r>
      <w:proofErr w:type="spellStart"/>
      <w:r w:rsidRPr="005C6495">
        <w:rPr>
          <w:lang w:val="pl-PL"/>
        </w:rPr>
        <w:t>uzavření</w:t>
      </w:r>
      <w:proofErr w:type="spellEnd"/>
      <w:r w:rsidRPr="005C6495">
        <w:rPr>
          <w:lang w:val="pl-PL"/>
        </w:rPr>
        <w:t xml:space="preserve"> </w:t>
      </w:r>
      <w:proofErr w:type="spellStart"/>
      <w:r w:rsidRPr="005C6495">
        <w:rPr>
          <w:lang w:val="pl-PL"/>
        </w:rPr>
        <w:t>smlouvy</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zákazníkem</w:t>
      </w:r>
      <w:proofErr w:type="spellEnd"/>
      <w:r w:rsidRPr="005C6495">
        <w:rPr>
          <w:lang w:val="pl-PL"/>
        </w:rPr>
        <w:t xml:space="preserve"> </w:t>
      </w:r>
      <w:proofErr w:type="spellStart"/>
      <w:r w:rsidRPr="005C6495">
        <w:rPr>
          <w:lang w:val="pl-PL"/>
        </w:rPr>
        <w:t>zahrnuje</w:t>
      </w:r>
      <w:proofErr w:type="spellEnd"/>
      <w:r w:rsidRPr="005C6495">
        <w:rPr>
          <w:lang w:val="pl-PL"/>
        </w:rPr>
        <w:t xml:space="preserve"> </w:t>
      </w:r>
      <w:proofErr w:type="spellStart"/>
      <w:r w:rsidRPr="005C6495">
        <w:rPr>
          <w:lang w:val="pl-PL"/>
        </w:rPr>
        <w:t>uzavření</w:t>
      </w:r>
      <w:proofErr w:type="spellEnd"/>
      <w:r w:rsidRPr="005C6495">
        <w:rPr>
          <w:lang w:val="pl-PL"/>
        </w:rPr>
        <w:t xml:space="preserve"> </w:t>
      </w:r>
      <w:proofErr w:type="spellStart"/>
      <w:r w:rsidRPr="005C6495">
        <w:rPr>
          <w:lang w:val="pl-PL"/>
        </w:rPr>
        <w:t>smlouvy</w:t>
      </w:r>
      <w:proofErr w:type="spellEnd"/>
      <w:r w:rsidRPr="005C6495">
        <w:rPr>
          <w:lang w:val="pl-PL"/>
        </w:rPr>
        <w:t xml:space="preserve"> s </w:t>
      </w:r>
      <w:proofErr w:type="spellStart"/>
      <w:r w:rsidRPr="005C6495">
        <w:rPr>
          <w:lang w:val="pl-PL"/>
        </w:rPr>
        <w:t>komerčním</w:t>
      </w:r>
      <w:proofErr w:type="spellEnd"/>
      <w:r w:rsidRPr="005C6495">
        <w:rPr>
          <w:lang w:val="pl-PL"/>
        </w:rPr>
        <w:t xml:space="preserve"> </w:t>
      </w:r>
      <w:proofErr w:type="spellStart"/>
      <w:r w:rsidRPr="005C6495">
        <w:rPr>
          <w:lang w:val="pl-PL"/>
        </w:rPr>
        <w:t>spolupracovníkem</w:t>
      </w:r>
      <w:proofErr w:type="spellEnd"/>
      <w:r w:rsidRPr="005C6495">
        <w:rPr>
          <w:lang w:val="pl-PL"/>
        </w:rPr>
        <w:t xml:space="preserve"> HIPAA („BAA“). </w:t>
      </w:r>
      <w:proofErr w:type="spellStart"/>
      <w:r w:rsidRPr="005C6495">
        <w:rPr>
          <w:lang w:val="pl-PL"/>
        </w:rPr>
        <w:t>Úplné</w:t>
      </w:r>
      <w:proofErr w:type="spellEnd"/>
      <w:r w:rsidRPr="005C6495">
        <w:rPr>
          <w:lang w:val="pl-PL"/>
        </w:rPr>
        <w:t xml:space="preserve"> </w:t>
      </w:r>
      <w:proofErr w:type="spellStart"/>
      <w:r w:rsidRPr="005C6495">
        <w:rPr>
          <w:lang w:val="pl-PL"/>
        </w:rPr>
        <w:t>znění</w:t>
      </w:r>
      <w:proofErr w:type="spellEnd"/>
      <w:r w:rsidRPr="005C6495">
        <w:rPr>
          <w:lang w:val="pl-PL"/>
        </w:rPr>
        <w:t xml:space="preserve"> </w:t>
      </w:r>
      <w:proofErr w:type="spellStart"/>
      <w:r w:rsidRPr="005C6495">
        <w:rPr>
          <w:lang w:val="pl-PL"/>
        </w:rPr>
        <w:t>smlouvy</w:t>
      </w:r>
      <w:proofErr w:type="spellEnd"/>
      <w:r w:rsidRPr="005C6495">
        <w:rPr>
          <w:lang w:val="pl-PL"/>
        </w:rPr>
        <w:t xml:space="preserve"> BAA </w:t>
      </w:r>
      <w:proofErr w:type="spellStart"/>
      <w:r w:rsidRPr="005C6495">
        <w:rPr>
          <w:lang w:val="pl-PL"/>
        </w:rPr>
        <w:t>identifikuje</w:t>
      </w:r>
      <w:proofErr w:type="spellEnd"/>
      <w:r w:rsidRPr="005C6495">
        <w:rPr>
          <w:lang w:val="pl-PL"/>
        </w:rPr>
        <w:t xml:space="preserve"> </w:t>
      </w:r>
      <w:proofErr w:type="spellStart"/>
      <w:r w:rsidRPr="005C6495">
        <w:rPr>
          <w:lang w:val="pl-PL"/>
        </w:rPr>
        <w:t>služby</w:t>
      </w:r>
      <w:proofErr w:type="spellEnd"/>
      <w:r w:rsidRPr="005C6495">
        <w:rPr>
          <w:lang w:val="pl-PL"/>
        </w:rPr>
        <w:t xml:space="preserve"> online </w:t>
      </w:r>
      <w:proofErr w:type="spellStart"/>
      <w:r w:rsidRPr="005C6495">
        <w:rPr>
          <w:lang w:val="pl-PL"/>
        </w:rPr>
        <w:t>nebo</w:t>
      </w:r>
      <w:proofErr w:type="spellEnd"/>
      <w:r w:rsidRPr="005C6495">
        <w:rPr>
          <w:lang w:val="pl-PL"/>
        </w:rPr>
        <w:t xml:space="preserve">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xml:space="preserve">, na </w:t>
      </w:r>
      <w:proofErr w:type="spellStart"/>
      <w:r w:rsidRPr="005C6495">
        <w:rPr>
          <w:lang w:val="pl-PL"/>
        </w:rPr>
        <w:t>které</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vztahuje</w:t>
      </w:r>
      <w:proofErr w:type="spellEnd"/>
      <w:r w:rsidRPr="005C6495">
        <w:rPr>
          <w:lang w:val="pl-PL"/>
        </w:rPr>
        <w:t xml:space="preserve">, </w:t>
      </w:r>
      <w:r w:rsidRPr="005C6495">
        <w:rPr>
          <w:lang w:val="pl-PL"/>
        </w:rPr>
        <w:br/>
        <w:t>a je k </w:t>
      </w:r>
      <w:proofErr w:type="spellStart"/>
      <w:r w:rsidRPr="005C6495">
        <w:rPr>
          <w:lang w:val="pl-PL"/>
        </w:rPr>
        <w:t>dispozici</w:t>
      </w:r>
      <w:proofErr w:type="spellEnd"/>
      <w:r w:rsidRPr="005C6495">
        <w:rPr>
          <w:lang w:val="pl-PL"/>
        </w:rPr>
        <w:t xml:space="preserve"> na </w:t>
      </w:r>
      <w:proofErr w:type="spellStart"/>
      <w:r w:rsidRPr="005C6495">
        <w:rPr>
          <w:lang w:val="pl-PL"/>
        </w:rPr>
        <w:t>adrese</w:t>
      </w:r>
      <w:proofErr w:type="spellEnd"/>
      <w:r w:rsidRPr="005C6495">
        <w:rPr>
          <w:lang w:val="pl-PL"/>
        </w:rPr>
        <w:t xml:space="preserve"> </w:t>
      </w:r>
      <w:r>
        <w:fldChar w:fldCharType="begin"/>
      </w:r>
      <w:r>
        <w:instrText>HYPERLINK "http://aka.ms/BAA"</w:instrText>
      </w:r>
      <w:r>
        <w:fldChar w:fldCharType="separate"/>
      </w:r>
      <w:r w:rsidRPr="005C6495">
        <w:rPr>
          <w:rStyle w:val="Hyperlink"/>
          <w:lang w:val="pl-PL"/>
        </w:rPr>
        <w:t>http://aka.ms/BAA</w:t>
      </w:r>
      <w:r>
        <w:fldChar w:fldCharType="end"/>
      </w:r>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odhlásit</w:t>
      </w:r>
      <w:proofErr w:type="spellEnd"/>
      <w:r w:rsidRPr="005C6495">
        <w:rPr>
          <w:lang w:val="pl-PL"/>
        </w:rPr>
        <w:t xml:space="preserve"> ze </w:t>
      </w:r>
      <w:proofErr w:type="spellStart"/>
      <w:r w:rsidRPr="005C6495">
        <w:rPr>
          <w:lang w:val="pl-PL"/>
        </w:rPr>
        <w:t>smlouvy</w:t>
      </w:r>
      <w:proofErr w:type="spellEnd"/>
      <w:r w:rsidRPr="005C6495">
        <w:rPr>
          <w:lang w:val="pl-PL"/>
        </w:rPr>
        <w:t xml:space="preserve"> BAA </w:t>
      </w:r>
      <w:proofErr w:type="spellStart"/>
      <w:r w:rsidRPr="005C6495">
        <w:rPr>
          <w:lang w:val="pl-PL"/>
        </w:rPr>
        <w:t>zasláním</w:t>
      </w:r>
      <w:proofErr w:type="spellEnd"/>
      <w:r w:rsidRPr="005C6495">
        <w:rPr>
          <w:lang w:val="pl-PL"/>
        </w:rPr>
        <w:t xml:space="preserve"> </w:t>
      </w:r>
      <w:proofErr w:type="spellStart"/>
      <w:r w:rsidRPr="005C6495">
        <w:rPr>
          <w:lang w:val="pl-PL"/>
        </w:rPr>
        <w:t>následujících</w:t>
      </w:r>
      <w:proofErr w:type="spellEnd"/>
      <w:r w:rsidRPr="005C6495">
        <w:rPr>
          <w:lang w:val="pl-PL"/>
        </w:rPr>
        <w:t xml:space="preserve"> </w:t>
      </w:r>
      <w:proofErr w:type="spellStart"/>
      <w:r w:rsidRPr="005C6495">
        <w:rPr>
          <w:lang w:val="pl-PL"/>
        </w:rPr>
        <w:t>informací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v </w:t>
      </w:r>
      <w:proofErr w:type="spellStart"/>
      <w:r w:rsidRPr="005C6495">
        <w:rPr>
          <w:lang w:val="pl-PL"/>
        </w:rPr>
        <w:t>písemném</w:t>
      </w:r>
      <w:proofErr w:type="spellEnd"/>
      <w:r w:rsidRPr="005C6495">
        <w:rPr>
          <w:lang w:val="pl-PL"/>
        </w:rPr>
        <w:t xml:space="preserve"> </w:t>
      </w:r>
      <w:proofErr w:type="spellStart"/>
      <w:r w:rsidRPr="005C6495">
        <w:rPr>
          <w:lang w:val="pl-PL"/>
        </w:rPr>
        <w:t>oznámení</w:t>
      </w:r>
      <w:proofErr w:type="spellEnd"/>
      <w:r w:rsidRPr="005C6495">
        <w:rPr>
          <w:lang w:val="pl-PL"/>
        </w:rPr>
        <w:t xml:space="preserve"> (v </w:t>
      </w:r>
      <w:proofErr w:type="spellStart"/>
      <w:r w:rsidRPr="005C6495">
        <w:rPr>
          <w:lang w:val="pl-PL"/>
        </w:rPr>
        <w:t>souladu</w:t>
      </w:r>
      <w:proofErr w:type="spellEnd"/>
      <w:r w:rsidRPr="005C6495">
        <w:rPr>
          <w:lang w:val="pl-PL"/>
        </w:rPr>
        <w:t xml:space="preserve"> s </w:t>
      </w:r>
      <w:proofErr w:type="spellStart"/>
      <w:r w:rsidRPr="005C6495">
        <w:rPr>
          <w:lang w:val="pl-PL"/>
        </w:rPr>
        <w:t>podmínkami</w:t>
      </w:r>
      <w:proofErr w:type="spellEnd"/>
      <w:r w:rsidRPr="005C6495">
        <w:rPr>
          <w:lang w:val="pl-PL"/>
        </w:rPr>
        <w:t xml:space="preserve"> </w:t>
      </w:r>
      <w:proofErr w:type="spellStart"/>
      <w:r w:rsidRPr="005C6495">
        <w:rPr>
          <w:lang w:val="pl-PL"/>
        </w:rPr>
        <w:t>smlouvy</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zákazníkem</w:t>
      </w:r>
      <w:proofErr w:type="spellEnd"/>
      <w:r w:rsidRPr="005C6495">
        <w:rPr>
          <w:lang w:val="pl-PL"/>
        </w:rPr>
        <w:t>):</w:t>
      </w:r>
    </w:p>
    <w:p w14:paraId="1C6C53EE" w14:textId="77777777" w:rsidR="006A194B" w:rsidRPr="005C6495" w:rsidRDefault="006A194B" w:rsidP="0022329C">
      <w:pPr>
        <w:pStyle w:val="Bulletlist0"/>
        <w:rPr>
          <w:lang w:val="pl-PL"/>
        </w:rPr>
      </w:pPr>
      <w:proofErr w:type="spellStart"/>
      <w:r w:rsidRPr="005C6495">
        <w:rPr>
          <w:lang w:val="pl-PL"/>
        </w:rPr>
        <w:t>celý</w:t>
      </w:r>
      <w:proofErr w:type="spellEnd"/>
      <w:r w:rsidRPr="005C6495">
        <w:rPr>
          <w:lang w:val="pl-PL"/>
        </w:rPr>
        <w:t xml:space="preserve"> </w:t>
      </w:r>
      <w:proofErr w:type="spellStart"/>
      <w:r w:rsidRPr="005C6495">
        <w:rPr>
          <w:lang w:val="pl-PL"/>
        </w:rPr>
        <w:t>oficiální</w:t>
      </w:r>
      <w:proofErr w:type="spellEnd"/>
      <w:r w:rsidRPr="005C6495">
        <w:rPr>
          <w:lang w:val="pl-PL"/>
        </w:rPr>
        <w:t xml:space="preserve"> </w:t>
      </w:r>
      <w:proofErr w:type="spellStart"/>
      <w:r w:rsidRPr="005C6495">
        <w:rPr>
          <w:lang w:val="pl-PL"/>
        </w:rPr>
        <w:t>název</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 </w:t>
      </w:r>
      <w:proofErr w:type="spellStart"/>
      <w:r w:rsidRPr="005C6495">
        <w:rPr>
          <w:lang w:val="pl-PL"/>
        </w:rPr>
        <w:t>jakékoli</w:t>
      </w:r>
      <w:proofErr w:type="spellEnd"/>
      <w:r w:rsidRPr="005C6495">
        <w:rPr>
          <w:lang w:val="pl-PL"/>
        </w:rPr>
        <w:t xml:space="preserve"> </w:t>
      </w:r>
      <w:proofErr w:type="spellStart"/>
      <w:r w:rsidRPr="005C6495">
        <w:rPr>
          <w:lang w:val="pl-PL"/>
        </w:rPr>
        <w:t>afilace</w:t>
      </w:r>
      <w:proofErr w:type="spellEnd"/>
      <w:r w:rsidRPr="005C6495">
        <w:rPr>
          <w:lang w:val="pl-PL"/>
        </w:rPr>
        <w:t xml:space="preserve">, </w:t>
      </w:r>
      <w:proofErr w:type="spellStart"/>
      <w:r w:rsidRPr="005C6495">
        <w:rPr>
          <w:lang w:val="pl-PL"/>
        </w:rPr>
        <w:t>která</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odhlašuje</w:t>
      </w:r>
      <w:proofErr w:type="spellEnd"/>
      <w:r w:rsidRPr="005C6495">
        <w:rPr>
          <w:lang w:val="pl-PL"/>
        </w:rPr>
        <w:t>; a</w:t>
      </w:r>
    </w:p>
    <w:p w14:paraId="02DC9700" w14:textId="77777777" w:rsidR="006A194B" w:rsidRPr="005C6495" w:rsidRDefault="006A194B" w:rsidP="0022329C">
      <w:pPr>
        <w:pStyle w:val="Bulletlist0"/>
        <w:rPr>
          <w:lang w:val="pl-PL"/>
        </w:rPr>
      </w:pPr>
      <w:proofErr w:type="spellStart"/>
      <w:r w:rsidRPr="005C6495">
        <w:rPr>
          <w:lang w:val="pl-PL"/>
        </w:rPr>
        <w:t>pokud</w:t>
      </w:r>
      <w:proofErr w:type="spellEnd"/>
      <w:r w:rsidRPr="005C6495">
        <w:rPr>
          <w:lang w:val="pl-PL"/>
        </w:rPr>
        <w:t xml:space="preserve"> </w:t>
      </w:r>
      <w:proofErr w:type="spellStart"/>
      <w:r w:rsidRPr="005C6495">
        <w:rPr>
          <w:lang w:val="pl-PL"/>
        </w:rPr>
        <w:t>má</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více</w:t>
      </w:r>
      <w:proofErr w:type="spellEnd"/>
      <w:r w:rsidRPr="005C6495">
        <w:rPr>
          <w:lang w:val="pl-PL"/>
        </w:rPr>
        <w:t xml:space="preserve"> </w:t>
      </w:r>
      <w:proofErr w:type="spellStart"/>
      <w:r w:rsidRPr="005C6495">
        <w:rPr>
          <w:lang w:val="pl-PL"/>
        </w:rPr>
        <w:t>smluv</w:t>
      </w:r>
      <w:proofErr w:type="spellEnd"/>
      <w:r w:rsidRPr="005C6495">
        <w:rPr>
          <w:lang w:val="pl-PL"/>
        </w:rPr>
        <w:t xml:space="preserve">, pak </w:t>
      </w:r>
      <w:proofErr w:type="spellStart"/>
      <w:r w:rsidRPr="005C6495">
        <w:rPr>
          <w:lang w:val="pl-PL"/>
        </w:rPr>
        <w:t>smlouva</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zákazníkem</w:t>
      </w:r>
      <w:proofErr w:type="spellEnd"/>
      <w:r w:rsidRPr="005C6495">
        <w:rPr>
          <w:lang w:val="pl-PL"/>
        </w:rPr>
        <w:t xml:space="preserve">, na </w:t>
      </w:r>
      <w:proofErr w:type="spellStart"/>
      <w:r w:rsidRPr="005C6495">
        <w:rPr>
          <w:lang w:val="pl-PL"/>
        </w:rPr>
        <w:t>kterou</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odhlášení</w:t>
      </w:r>
      <w:proofErr w:type="spellEnd"/>
      <w:r w:rsidRPr="005C6495">
        <w:rPr>
          <w:lang w:val="pl-PL"/>
        </w:rPr>
        <w:t xml:space="preserve"> </w:t>
      </w:r>
      <w:proofErr w:type="spellStart"/>
      <w:r w:rsidRPr="005C6495">
        <w:rPr>
          <w:lang w:val="pl-PL"/>
        </w:rPr>
        <w:t>vztahuje</w:t>
      </w:r>
      <w:proofErr w:type="spellEnd"/>
      <w:r w:rsidRPr="005C6495">
        <w:rPr>
          <w:lang w:val="pl-PL"/>
        </w:rPr>
        <w:t>.</w:t>
      </w:r>
    </w:p>
    <w:p w14:paraId="63997DB1" w14:textId="77777777" w:rsidR="006A194B" w:rsidRPr="005C6495" w:rsidRDefault="006A194B" w:rsidP="006A194B">
      <w:pPr>
        <w:pStyle w:val="Heading2"/>
        <w:rPr>
          <w:lang w:val="pl-PL"/>
        </w:rPr>
      </w:pPr>
      <w:bookmarkStart w:id="164" w:name="_Toc123049607"/>
      <w:bookmarkStart w:id="165" w:name="_Toc155361657"/>
      <w:bookmarkStart w:id="166" w:name="_Toc206678683"/>
      <w:proofErr w:type="spellStart"/>
      <w:r w:rsidRPr="005C6495">
        <w:rPr>
          <w:lang w:val="pl-PL"/>
        </w:rPr>
        <w:t>Telekomunikační</w:t>
      </w:r>
      <w:proofErr w:type="spellEnd"/>
      <w:r w:rsidRPr="005C6495">
        <w:rPr>
          <w:lang w:val="pl-PL"/>
        </w:rPr>
        <w:t xml:space="preserve"> </w:t>
      </w:r>
      <w:proofErr w:type="spellStart"/>
      <w:r w:rsidRPr="005C6495">
        <w:rPr>
          <w:lang w:val="pl-PL"/>
        </w:rPr>
        <w:t>údaje</w:t>
      </w:r>
      <w:bookmarkEnd w:id="164"/>
      <w:bookmarkEnd w:id="165"/>
      <w:bookmarkEnd w:id="166"/>
      <w:proofErr w:type="spellEnd"/>
    </w:p>
    <w:p w14:paraId="29DEE5EA" w14:textId="77777777" w:rsidR="0088339E" w:rsidRPr="005C6495" w:rsidRDefault="0088339E" w:rsidP="0088339E">
      <w:pPr>
        <w:rPr>
          <w:lang w:val="pl-PL"/>
        </w:rPr>
      </w:pPr>
      <w:bookmarkStart w:id="167" w:name="_Toc26972863"/>
      <w:bookmarkStart w:id="168" w:name="_Toc155361658"/>
      <w:bookmarkStart w:id="169" w:name="_Hlk24722007"/>
      <w:bookmarkStart w:id="170" w:name="_Toc8395021"/>
      <w:bookmarkStart w:id="171" w:name="_Toc6563810"/>
      <w:bookmarkStart w:id="172" w:name="_Toc21617029"/>
      <w:bookmarkEnd w:id="149"/>
      <w:bookmarkEnd w:id="157"/>
      <w:bookmarkEnd w:id="158"/>
      <w:bookmarkEnd w:id="159"/>
      <w:bookmarkEnd w:id="160"/>
      <w:bookmarkEnd w:id="161"/>
      <w:proofErr w:type="spellStart"/>
      <w:r w:rsidRPr="005C6495">
        <w:rPr>
          <w:lang w:val="pl-PL"/>
        </w:rPr>
        <w:t>Pokud</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zpracovává</w:t>
      </w:r>
      <w:proofErr w:type="spellEnd"/>
      <w:r w:rsidRPr="005C6495">
        <w:rPr>
          <w:lang w:val="pl-PL"/>
        </w:rPr>
        <w:t xml:space="preserve"> </w:t>
      </w:r>
      <w:proofErr w:type="spellStart"/>
      <w:r w:rsidRPr="005C6495">
        <w:rPr>
          <w:lang w:val="pl-PL"/>
        </w:rPr>
        <w:t>provoz</w:t>
      </w:r>
      <w:proofErr w:type="spellEnd"/>
      <w:r w:rsidRPr="005C6495">
        <w:rPr>
          <w:lang w:val="pl-PL"/>
        </w:rPr>
        <w:t xml:space="preserve">, </w:t>
      </w:r>
      <w:proofErr w:type="spellStart"/>
      <w:r w:rsidRPr="005C6495">
        <w:rPr>
          <w:lang w:val="pl-PL"/>
        </w:rPr>
        <w:t>obsah</w:t>
      </w:r>
      <w:proofErr w:type="spellEnd"/>
      <w:r w:rsidRPr="005C6495">
        <w:rPr>
          <w:lang w:val="pl-PL"/>
        </w:rPr>
        <w:t xml:space="preserve"> a </w:t>
      </w:r>
      <w:proofErr w:type="spellStart"/>
      <w:r w:rsidRPr="005C6495">
        <w:rPr>
          <w:lang w:val="pl-PL"/>
        </w:rPr>
        <w:t>další</w:t>
      </w:r>
      <w:proofErr w:type="spellEnd"/>
      <w:r w:rsidRPr="005C6495">
        <w:rPr>
          <w:lang w:val="pl-PL"/>
        </w:rPr>
        <w:t xml:space="preserve"> </w:t>
      </w:r>
      <w:proofErr w:type="spellStart"/>
      <w:r w:rsidRPr="005C6495">
        <w:rPr>
          <w:lang w:val="pl-PL"/>
        </w:rPr>
        <w:t>osobní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při</w:t>
      </w:r>
      <w:proofErr w:type="spellEnd"/>
      <w:r w:rsidRPr="005C6495">
        <w:rPr>
          <w:lang w:val="pl-PL"/>
        </w:rPr>
        <w:t xml:space="preserve"> </w:t>
      </w:r>
      <w:proofErr w:type="spellStart"/>
      <w:r w:rsidRPr="005C6495">
        <w:rPr>
          <w:lang w:val="pl-PL"/>
        </w:rPr>
        <w:t>poskytování</w:t>
      </w:r>
      <w:proofErr w:type="spellEnd"/>
      <w:r w:rsidRPr="005C6495">
        <w:rPr>
          <w:lang w:val="pl-PL"/>
        </w:rPr>
        <w:t xml:space="preserve"> </w:t>
      </w:r>
      <w:proofErr w:type="spellStart"/>
      <w:r w:rsidRPr="005C6495">
        <w:rPr>
          <w:lang w:val="pl-PL"/>
        </w:rPr>
        <w:t>produktů</w:t>
      </w:r>
      <w:proofErr w:type="spellEnd"/>
      <w:r w:rsidRPr="005C6495">
        <w:rPr>
          <w:lang w:val="pl-PL"/>
        </w:rPr>
        <w:t xml:space="preserve"> a </w:t>
      </w:r>
      <w:proofErr w:type="spellStart"/>
      <w:r w:rsidRPr="005C6495">
        <w:rPr>
          <w:lang w:val="pl-PL"/>
        </w:rPr>
        <w:t>služeb</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se</w:t>
      </w:r>
      <w:proofErr w:type="spellEnd"/>
      <w:r w:rsidRPr="005C6495">
        <w:rPr>
          <w:lang w:val="pl-PL"/>
        </w:rPr>
        <w:t xml:space="preserve"> podle </w:t>
      </w:r>
      <w:proofErr w:type="spellStart"/>
      <w:r w:rsidRPr="005C6495">
        <w:rPr>
          <w:lang w:val="pl-PL"/>
        </w:rPr>
        <w:t>platných</w:t>
      </w:r>
      <w:proofErr w:type="spellEnd"/>
      <w:r w:rsidRPr="005C6495">
        <w:rPr>
          <w:lang w:val="pl-PL"/>
        </w:rPr>
        <w:t xml:space="preserve"> </w:t>
      </w:r>
      <w:proofErr w:type="spellStart"/>
      <w:r w:rsidRPr="005C6495">
        <w:rPr>
          <w:lang w:val="pl-PL"/>
        </w:rPr>
        <w:t>právních</w:t>
      </w:r>
      <w:proofErr w:type="spellEnd"/>
      <w:r w:rsidRPr="005C6495">
        <w:rPr>
          <w:lang w:val="pl-PL"/>
        </w:rPr>
        <w:t xml:space="preserve"> </w:t>
      </w:r>
      <w:proofErr w:type="spellStart"/>
      <w:r w:rsidRPr="005C6495">
        <w:rPr>
          <w:lang w:val="pl-PL"/>
        </w:rPr>
        <w:t>předpisů</w:t>
      </w:r>
      <w:proofErr w:type="spellEnd"/>
      <w:r w:rsidRPr="005C6495">
        <w:rPr>
          <w:lang w:val="pl-PL"/>
        </w:rPr>
        <w:t xml:space="preserve"> </w:t>
      </w:r>
      <w:proofErr w:type="spellStart"/>
      <w:r w:rsidRPr="005C6495">
        <w:rPr>
          <w:lang w:val="pl-PL"/>
        </w:rPr>
        <w:t>považují</w:t>
      </w:r>
      <w:proofErr w:type="spellEnd"/>
      <w:r w:rsidRPr="005C6495">
        <w:rPr>
          <w:lang w:val="pl-PL"/>
        </w:rPr>
        <w:t xml:space="preserve"> za </w:t>
      </w:r>
      <w:proofErr w:type="spellStart"/>
      <w:r w:rsidRPr="005C6495">
        <w:rPr>
          <w:lang w:val="pl-PL"/>
        </w:rPr>
        <w:t>telekomunikační</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mohou</w:t>
      </w:r>
      <w:proofErr w:type="spellEnd"/>
      <w:r w:rsidRPr="005C6495">
        <w:rPr>
          <w:lang w:val="pl-PL"/>
        </w:rPr>
        <w:t xml:space="preserve"> </w:t>
      </w:r>
      <w:proofErr w:type="spellStart"/>
      <w:r w:rsidRPr="005C6495">
        <w:rPr>
          <w:lang w:val="pl-PL"/>
        </w:rPr>
        <w:t>se</w:t>
      </w:r>
      <w:proofErr w:type="spellEnd"/>
      <w:r w:rsidRPr="005C6495">
        <w:rPr>
          <w:lang w:val="pl-PL"/>
        </w:rPr>
        <w:t xml:space="preserve"> na </w:t>
      </w:r>
      <w:proofErr w:type="spellStart"/>
      <w:r w:rsidRPr="005C6495">
        <w:rPr>
          <w:lang w:val="pl-PL"/>
        </w:rPr>
        <w:t>ně</w:t>
      </w:r>
      <w:proofErr w:type="spellEnd"/>
      <w:r w:rsidRPr="005C6495">
        <w:rPr>
          <w:lang w:val="pl-PL"/>
        </w:rPr>
        <w:t xml:space="preserve"> </w:t>
      </w:r>
      <w:proofErr w:type="spellStart"/>
      <w:r w:rsidRPr="005C6495">
        <w:rPr>
          <w:lang w:val="pl-PL"/>
        </w:rPr>
        <w:t>vztahovat</w:t>
      </w:r>
      <w:proofErr w:type="spellEnd"/>
      <w:r w:rsidRPr="005C6495">
        <w:rPr>
          <w:lang w:val="pl-PL"/>
        </w:rPr>
        <w:t xml:space="preserve"> </w:t>
      </w:r>
      <w:proofErr w:type="spellStart"/>
      <w:r w:rsidRPr="005C6495">
        <w:rPr>
          <w:lang w:val="pl-PL"/>
        </w:rPr>
        <w:t>zvláštní</w:t>
      </w:r>
      <w:proofErr w:type="spellEnd"/>
      <w:r w:rsidRPr="005C6495">
        <w:rPr>
          <w:lang w:val="pl-PL"/>
        </w:rPr>
        <w:t xml:space="preserve"> </w:t>
      </w:r>
      <w:proofErr w:type="spellStart"/>
      <w:r w:rsidRPr="005C6495">
        <w:rPr>
          <w:lang w:val="pl-PL"/>
        </w:rPr>
        <w:t>zákonné</w:t>
      </w:r>
      <w:proofErr w:type="spellEnd"/>
      <w:r w:rsidRPr="005C6495">
        <w:rPr>
          <w:lang w:val="pl-PL"/>
        </w:rPr>
        <w:t xml:space="preserve"> </w:t>
      </w:r>
      <w:proofErr w:type="spellStart"/>
      <w:r w:rsidRPr="005C6495">
        <w:rPr>
          <w:lang w:val="pl-PL"/>
        </w:rPr>
        <w:t>povinnosti</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bude</w:t>
      </w:r>
      <w:proofErr w:type="spellEnd"/>
      <w:r w:rsidRPr="005C6495">
        <w:rPr>
          <w:lang w:val="pl-PL"/>
        </w:rPr>
        <w:t xml:space="preserve"> </w:t>
      </w:r>
      <w:proofErr w:type="spellStart"/>
      <w:r w:rsidRPr="005C6495">
        <w:rPr>
          <w:lang w:val="pl-PL"/>
        </w:rPr>
        <w:t>dodržovat</w:t>
      </w:r>
      <w:proofErr w:type="spellEnd"/>
      <w:r w:rsidRPr="005C6495">
        <w:rPr>
          <w:lang w:val="pl-PL"/>
        </w:rPr>
        <w:t xml:space="preserve"> </w:t>
      </w:r>
      <w:proofErr w:type="spellStart"/>
      <w:r w:rsidRPr="005C6495">
        <w:rPr>
          <w:lang w:val="pl-PL"/>
        </w:rPr>
        <w:t>všechny</w:t>
      </w:r>
      <w:proofErr w:type="spellEnd"/>
      <w:r w:rsidRPr="005C6495">
        <w:rPr>
          <w:lang w:val="pl-PL"/>
        </w:rPr>
        <w:t xml:space="preserve"> </w:t>
      </w:r>
      <w:proofErr w:type="spellStart"/>
      <w:r w:rsidRPr="005C6495">
        <w:rPr>
          <w:lang w:val="pl-PL"/>
        </w:rPr>
        <w:t>specifické</w:t>
      </w:r>
      <w:proofErr w:type="spellEnd"/>
      <w:r w:rsidRPr="005C6495">
        <w:rPr>
          <w:lang w:val="pl-PL"/>
        </w:rPr>
        <w:t xml:space="preserve"> </w:t>
      </w:r>
      <w:proofErr w:type="spellStart"/>
      <w:r w:rsidRPr="005C6495">
        <w:rPr>
          <w:lang w:val="pl-PL"/>
        </w:rPr>
        <w:t>telekomunikační</w:t>
      </w:r>
      <w:proofErr w:type="spellEnd"/>
      <w:r w:rsidRPr="005C6495">
        <w:rPr>
          <w:lang w:val="pl-PL"/>
        </w:rPr>
        <w:t xml:space="preserve"> </w:t>
      </w:r>
      <w:proofErr w:type="spellStart"/>
      <w:r w:rsidRPr="005C6495">
        <w:rPr>
          <w:lang w:val="pl-PL"/>
        </w:rPr>
        <w:t>zákony</w:t>
      </w:r>
      <w:proofErr w:type="spellEnd"/>
      <w:r w:rsidRPr="005C6495">
        <w:rPr>
          <w:lang w:val="pl-PL"/>
        </w:rPr>
        <w:t xml:space="preserve"> a </w:t>
      </w:r>
      <w:proofErr w:type="spellStart"/>
      <w:r w:rsidRPr="005C6495">
        <w:rPr>
          <w:lang w:val="pl-PL"/>
        </w:rPr>
        <w:t>předpisy</w:t>
      </w:r>
      <w:proofErr w:type="spellEnd"/>
      <w:r w:rsidRPr="005C6495">
        <w:rPr>
          <w:lang w:val="pl-PL"/>
        </w:rPr>
        <w:t xml:space="preserve"> </w:t>
      </w:r>
      <w:proofErr w:type="spellStart"/>
      <w:r w:rsidRPr="005C6495">
        <w:rPr>
          <w:lang w:val="pl-PL"/>
        </w:rPr>
        <w:t>vztahující</w:t>
      </w:r>
      <w:proofErr w:type="spellEnd"/>
      <w:r w:rsidRPr="005C6495">
        <w:rPr>
          <w:lang w:val="pl-PL"/>
        </w:rPr>
        <w:t xml:space="preserve"> </w:t>
      </w:r>
      <w:proofErr w:type="spellStart"/>
      <w:r w:rsidRPr="005C6495">
        <w:rPr>
          <w:lang w:val="pl-PL"/>
        </w:rPr>
        <w:t>se</w:t>
      </w:r>
      <w:proofErr w:type="spellEnd"/>
      <w:r w:rsidRPr="005C6495">
        <w:rPr>
          <w:lang w:val="pl-PL"/>
        </w:rPr>
        <w:t xml:space="preserve"> na </w:t>
      </w:r>
      <w:proofErr w:type="spellStart"/>
      <w:r w:rsidRPr="005C6495">
        <w:rPr>
          <w:lang w:val="pl-PL"/>
        </w:rPr>
        <w:t>poskytování</w:t>
      </w:r>
      <w:proofErr w:type="spellEnd"/>
      <w:r w:rsidRPr="005C6495">
        <w:rPr>
          <w:lang w:val="pl-PL"/>
        </w:rPr>
        <w:t xml:space="preserve"> </w:t>
      </w:r>
      <w:proofErr w:type="spellStart"/>
      <w:r w:rsidRPr="005C6495">
        <w:rPr>
          <w:lang w:val="pl-PL"/>
        </w:rPr>
        <w:t>produktů</w:t>
      </w:r>
      <w:proofErr w:type="spellEnd"/>
      <w:r w:rsidRPr="005C6495">
        <w:rPr>
          <w:lang w:val="pl-PL"/>
        </w:rPr>
        <w:t xml:space="preserve"> a </w:t>
      </w:r>
      <w:proofErr w:type="spellStart"/>
      <w:r w:rsidRPr="005C6495">
        <w:rPr>
          <w:lang w:val="pl-PL"/>
        </w:rPr>
        <w:t>služeb</w:t>
      </w:r>
      <w:proofErr w:type="spellEnd"/>
      <w:r w:rsidRPr="005C6495">
        <w:rPr>
          <w:lang w:val="pl-PL"/>
        </w:rPr>
        <w:t xml:space="preserve">, </w:t>
      </w:r>
      <w:proofErr w:type="spellStart"/>
      <w:r w:rsidRPr="005C6495">
        <w:rPr>
          <w:lang w:val="pl-PL"/>
        </w:rPr>
        <w:t>včetně</w:t>
      </w:r>
      <w:proofErr w:type="spellEnd"/>
      <w:r w:rsidRPr="005C6495">
        <w:rPr>
          <w:lang w:val="pl-PL"/>
        </w:rPr>
        <w:t xml:space="preserve"> </w:t>
      </w:r>
      <w:proofErr w:type="spellStart"/>
      <w:r w:rsidRPr="005C6495">
        <w:rPr>
          <w:lang w:val="pl-PL"/>
        </w:rPr>
        <w:t>oznamování</w:t>
      </w:r>
      <w:proofErr w:type="spellEnd"/>
      <w:r w:rsidRPr="005C6495">
        <w:rPr>
          <w:lang w:val="pl-PL"/>
        </w:rPr>
        <w:t xml:space="preserve"> </w:t>
      </w:r>
      <w:proofErr w:type="spellStart"/>
      <w:r w:rsidRPr="005C6495">
        <w:rPr>
          <w:lang w:val="pl-PL"/>
        </w:rPr>
        <w:t>narušení</w:t>
      </w:r>
      <w:proofErr w:type="spellEnd"/>
      <w:r w:rsidRPr="005C6495">
        <w:rPr>
          <w:lang w:val="pl-PL"/>
        </w:rPr>
        <w:t xml:space="preserve"> </w:t>
      </w:r>
      <w:proofErr w:type="spellStart"/>
      <w:r w:rsidRPr="005C6495">
        <w:rPr>
          <w:lang w:val="pl-PL"/>
        </w:rPr>
        <w:t>bezpečnosti</w:t>
      </w:r>
      <w:proofErr w:type="spellEnd"/>
      <w:r w:rsidRPr="005C6495">
        <w:rPr>
          <w:lang w:val="pl-PL"/>
        </w:rPr>
        <w:t xml:space="preserve">, </w:t>
      </w:r>
      <w:proofErr w:type="spellStart"/>
      <w:r w:rsidRPr="005C6495">
        <w:rPr>
          <w:lang w:val="pl-PL"/>
        </w:rPr>
        <w:t>požadavků</w:t>
      </w:r>
      <w:proofErr w:type="spellEnd"/>
      <w:r w:rsidRPr="005C6495">
        <w:rPr>
          <w:lang w:val="pl-PL"/>
        </w:rPr>
        <w:t xml:space="preserve"> na </w:t>
      </w:r>
      <w:proofErr w:type="spellStart"/>
      <w:r w:rsidRPr="005C6495">
        <w:rPr>
          <w:lang w:val="pl-PL"/>
        </w:rPr>
        <w:t>ochranu</w:t>
      </w:r>
      <w:proofErr w:type="spellEnd"/>
      <w:r w:rsidRPr="005C6495">
        <w:rPr>
          <w:lang w:val="pl-PL"/>
        </w:rPr>
        <w:t xml:space="preserve"> dat a </w:t>
      </w:r>
      <w:proofErr w:type="spellStart"/>
      <w:r w:rsidRPr="005C6495">
        <w:rPr>
          <w:lang w:val="pl-PL"/>
        </w:rPr>
        <w:t>telekomunikačního</w:t>
      </w:r>
      <w:proofErr w:type="spellEnd"/>
      <w:r w:rsidRPr="005C6495">
        <w:rPr>
          <w:lang w:val="pl-PL"/>
        </w:rPr>
        <w:t xml:space="preserve"> </w:t>
      </w:r>
      <w:proofErr w:type="spellStart"/>
      <w:r w:rsidRPr="005C6495">
        <w:rPr>
          <w:lang w:val="pl-PL"/>
        </w:rPr>
        <w:t>tajemství</w:t>
      </w:r>
      <w:proofErr w:type="spellEnd"/>
      <w:r w:rsidRPr="005C6495">
        <w:rPr>
          <w:lang w:val="pl-PL"/>
        </w:rPr>
        <w:t xml:space="preserve">. </w:t>
      </w:r>
      <w:proofErr w:type="spellStart"/>
      <w:r w:rsidRPr="005C6495">
        <w:rPr>
          <w:lang w:val="pl-PL"/>
        </w:rPr>
        <w:t>Zákazník</w:t>
      </w:r>
      <w:proofErr w:type="spellEnd"/>
      <w:r w:rsidRPr="005C6495">
        <w:rPr>
          <w:lang w:val="pl-PL"/>
        </w:rPr>
        <w:t xml:space="preserve"> je </w:t>
      </w:r>
      <w:proofErr w:type="spellStart"/>
      <w:r w:rsidRPr="005C6495">
        <w:rPr>
          <w:lang w:val="pl-PL"/>
        </w:rPr>
        <w:t>odpovědný</w:t>
      </w:r>
      <w:proofErr w:type="spellEnd"/>
      <w:r w:rsidRPr="005C6495">
        <w:rPr>
          <w:lang w:val="pl-PL"/>
        </w:rPr>
        <w:t xml:space="preserve"> za </w:t>
      </w:r>
      <w:proofErr w:type="spellStart"/>
      <w:r w:rsidRPr="005C6495">
        <w:rPr>
          <w:lang w:val="pl-PL"/>
        </w:rPr>
        <w:t>získání</w:t>
      </w:r>
      <w:proofErr w:type="spellEnd"/>
      <w:r w:rsidRPr="005C6495">
        <w:rPr>
          <w:lang w:val="pl-PL"/>
        </w:rPr>
        <w:t xml:space="preserve"> </w:t>
      </w:r>
      <w:proofErr w:type="spellStart"/>
      <w:r w:rsidRPr="005C6495">
        <w:rPr>
          <w:lang w:val="pl-PL"/>
        </w:rPr>
        <w:t>příslušného</w:t>
      </w:r>
      <w:proofErr w:type="spellEnd"/>
      <w:r w:rsidRPr="005C6495">
        <w:rPr>
          <w:lang w:val="pl-PL"/>
        </w:rPr>
        <w:t xml:space="preserve"> </w:t>
      </w:r>
      <w:proofErr w:type="spellStart"/>
      <w:r w:rsidRPr="005C6495">
        <w:rPr>
          <w:lang w:val="pl-PL"/>
        </w:rPr>
        <w:t>souhlasu</w:t>
      </w:r>
      <w:proofErr w:type="spellEnd"/>
      <w:r w:rsidRPr="005C6495">
        <w:rPr>
          <w:lang w:val="pl-PL"/>
        </w:rPr>
        <w:t xml:space="preserve"> od </w:t>
      </w:r>
      <w:proofErr w:type="spellStart"/>
      <w:r w:rsidRPr="005C6495">
        <w:rPr>
          <w:lang w:val="pl-PL"/>
        </w:rPr>
        <w:t>koncových</w:t>
      </w:r>
      <w:proofErr w:type="spellEnd"/>
      <w:r w:rsidRPr="005C6495">
        <w:rPr>
          <w:lang w:val="pl-PL"/>
        </w:rPr>
        <w:t xml:space="preserve"> </w:t>
      </w:r>
      <w:proofErr w:type="spellStart"/>
      <w:r w:rsidRPr="005C6495">
        <w:rPr>
          <w:lang w:val="pl-PL"/>
        </w:rPr>
        <w:t>uživatelů</w:t>
      </w:r>
      <w:proofErr w:type="spellEnd"/>
      <w:r w:rsidRPr="005C6495">
        <w:rPr>
          <w:lang w:val="pl-PL"/>
        </w:rPr>
        <w:t xml:space="preserve"> v </w:t>
      </w:r>
      <w:proofErr w:type="spellStart"/>
      <w:r w:rsidRPr="005C6495">
        <w:rPr>
          <w:lang w:val="pl-PL"/>
        </w:rPr>
        <w:t>souvislosti</w:t>
      </w:r>
      <w:proofErr w:type="spellEnd"/>
      <w:r w:rsidRPr="005C6495">
        <w:rPr>
          <w:lang w:val="pl-PL"/>
        </w:rPr>
        <w:t xml:space="preserve"> s </w:t>
      </w:r>
      <w:proofErr w:type="spellStart"/>
      <w:r w:rsidRPr="005C6495">
        <w:rPr>
          <w:lang w:val="pl-PL"/>
        </w:rPr>
        <w:t>používáním</w:t>
      </w:r>
      <w:proofErr w:type="spellEnd"/>
      <w:r w:rsidRPr="005C6495">
        <w:rPr>
          <w:lang w:val="pl-PL"/>
        </w:rPr>
        <w:t xml:space="preserve"> </w:t>
      </w:r>
      <w:proofErr w:type="spellStart"/>
      <w:r w:rsidRPr="005C6495">
        <w:rPr>
          <w:lang w:val="pl-PL"/>
        </w:rPr>
        <w:t>produktů</w:t>
      </w:r>
      <w:proofErr w:type="spellEnd"/>
      <w:r w:rsidRPr="005C6495">
        <w:rPr>
          <w:lang w:val="pl-PL"/>
        </w:rPr>
        <w:t xml:space="preserve"> a </w:t>
      </w:r>
      <w:proofErr w:type="spellStart"/>
      <w:r w:rsidRPr="005C6495">
        <w:rPr>
          <w:lang w:val="pl-PL"/>
        </w:rPr>
        <w:t>služeb</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považují</w:t>
      </w:r>
      <w:proofErr w:type="spellEnd"/>
      <w:r w:rsidRPr="005C6495">
        <w:rPr>
          <w:lang w:val="pl-PL"/>
        </w:rPr>
        <w:t xml:space="preserve"> za </w:t>
      </w:r>
      <w:proofErr w:type="spellStart"/>
      <w:r w:rsidRPr="005C6495">
        <w:rPr>
          <w:lang w:val="pl-PL"/>
        </w:rPr>
        <w:t>telekomunikační</w:t>
      </w:r>
      <w:proofErr w:type="spellEnd"/>
      <w:r w:rsidRPr="005C6495">
        <w:rPr>
          <w:lang w:val="pl-PL"/>
        </w:rPr>
        <w:t xml:space="preserve"> </w:t>
      </w:r>
      <w:proofErr w:type="spellStart"/>
      <w:r w:rsidRPr="005C6495">
        <w:rPr>
          <w:lang w:val="pl-PL"/>
        </w:rPr>
        <w:t>služby</w:t>
      </w:r>
      <w:proofErr w:type="spellEnd"/>
      <w:r w:rsidRPr="005C6495">
        <w:rPr>
          <w:lang w:val="pl-PL"/>
        </w:rPr>
        <w:t>.</w:t>
      </w:r>
    </w:p>
    <w:p w14:paraId="18FEEC29" w14:textId="77777777" w:rsidR="006A194B" w:rsidRPr="005C6495" w:rsidRDefault="006A194B" w:rsidP="006A194B">
      <w:pPr>
        <w:pStyle w:val="Heading2"/>
        <w:rPr>
          <w:lang w:val="pl-PL"/>
        </w:rPr>
      </w:pPr>
      <w:bookmarkStart w:id="173" w:name="_Toc206678684"/>
      <w:proofErr w:type="spellStart"/>
      <w:r w:rsidRPr="005C6495">
        <w:rPr>
          <w:lang w:val="pl-PL"/>
        </w:rPr>
        <w:t>Zákon</w:t>
      </w:r>
      <w:proofErr w:type="spellEnd"/>
      <w:r w:rsidRPr="005C6495">
        <w:rPr>
          <w:lang w:val="pl-PL"/>
        </w:rPr>
        <w:t xml:space="preserve"> California Consumer </w:t>
      </w:r>
      <w:proofErr w:type="spellStart"/>
      <w:r w:rsidRPr="005C6495">
        <w:rPr>
          <w:lang w:val="pl-PL"/>
        </w:rPr>
        <w:t>Privacy</w:t>
      </w:r>
      <w:proofErr w:type="spellEnd"/>
      <w:r w:rsidRPr="005C6495">
        <w:rPr>
          <w:lang w:val="pl-PL"/>
        </w:rPr>
        <w:t xml:space="preserve"> </w:t>
      </w:r>
      <w:proofErr w:type="spellStart"/>
      <w:r w:rsidRPr="005C6495">
        <w:rPr>
          <w:lang w:val="pl-PL"/>
        </w:rPr>
        <w:t>Act</w:t>
      </w:r>
      <w:proofErr w:type="spellEnd"/>
      <w:r w:rsidRPr="005C6495">
        <w:rPr>
          <w:lang w:val="pl-PL"/>
        </w:rPr>
        <w:t xml:space="preserve"> (CCPA)</w:t>
      </w:r>
      <w:bookmarkEnd w:id="167"/>
      <w:bookmarkEnd w:id="168"/>
      <w:bookmarkEnd w:id="173"/>
    </w:p>
    <w:p w14:paraId="06B69EDD" w14:textId="77777777" w:rsidR="006A194B" w:rsidRPr="005C6495" w:rsidRDefault="006A194B" w:rsidP="0022329C">
      <w:pPr>
        <w:rPr>
          <w:lang w:val="pl-PL"/>
        </w:rPr>
      </w:pPr>
      <w:bookmarkStart w:id="174" w:name="_Toc26972864"/>
      <w:bookmarkEnd w:id="169"/>
      <w:proofErr w:type="spellStart"/>
      <w:r w:rsidRPr="005C6495">
        <w:rPr>
          <w:lang w:val="pl-PL"/>
        </w:rPr>
        <w:t>Pokud</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zpracovává</w:t>
      </w:r>
      <w:proofErr w:type="spellEnd"/>
      <w:r w:rsidRPr="005C6495">
        <w:rPr>
          <w:lang w:val="pl-PL"/>
        </w:rPr>
        <w:t xml:space="preserve"> </w:t>
      </w:r>
      <w:proofErr w:type="spellStart"/>
      <w:r w:rsidRPr="005C6495">
        <w:rPr>
          <w:lang w:val="pl-PL"/>
        </w:rPr>
        <w:t>osobní</w:t>
      </w:r>
      <w:proofErr w:type="spellEnd"/>
      <w:r w:rsidRPr="005C6495">
        <w:rPr>
          <w:lang w:val="pl-PL"/>
        </w:rPr>
        <w:t xml:space="preserve"> </w:t>
      </w:r>
      <w:proofErr w:type="spellStart"/>
      <w:r w:rsidRPr="005C6495">
        <w:rPr>
          <w:lang w:val="pl-PL"/>
        </w:rPr>
        <w:t>údaje</w:t>
      </w:r>
      <w:proofErr w:type="spellEnd"/>
      <w:r w:rsidRPr="005C6495">
        <w:rPr>
          <w:lang w:val="pl-PL"/>
        </w:rPr>
        <w:t xml:space="preserve"> v </w:t>
      </w:r>
      <w:proofErr w:type="spellStart"/>
      <w:r w:rsidRPr="005C6495">
        <w:rPr>
          <w:lang w:val="pl-PL"/>
        </w:rPr>
        <w:t>rámci</w:t>
      </w:r>
      <w:proofErr w:type="spellEnd"/>
      <w:r w:rsidRPr="005C6495">
        <w:rPr>
          <w:lang w:val="pl-PL"/>
        </w:rPr>
        <w:t xml:space="preserve"> </w:t>
      </w:r>
      <w:proofErr w:type="spellStart"/>
      <w:r w:rsidRPr="005C6495">
        <w:rPr>
          <w:lang w:val="pl-PL"/>
        </w:rPr>
        <w:t>působnosti</w:t>
      </w:r>
      <w:proofErr w:type="spellEnd"/>
      <w:r w:rsidRPr="005C6495">
        <w:rPr>
          <w:lang w:val="pl-PL"/>
        </w:rPr>
        <w:t xml:space="preserve"> </w:t>
      </w:r>
      <w:proofErr w:type="spellStart"/>
      <w:r w:rsidRPr="005C6495">
        <w:rPr>
          <w:lang w:val="pl-PL"/>
        </w:rPr>
        <w:t>zákona</w:t>
      </w:r>
      <w:proofErr w:type="spellEnd"/>
      <w:r w:rsidRPr="005C6495">
        <w:rPr>
          <w:lang w:val="pl-PL"/>
        </w:rPr>
        <w:t xml:space="preserve"> CCPA, </w:t>
      </w:r>
      <w:proofErr w:type="spellStart"/>
      <w:r w:rsidRPr="005C6495">
        <w:rPr>
          <w:lang w:val="pl-PL"/>
        </w:rPr>
        <w:t>přijímá</w:t>
      </w:r>
      <w:proofErr w:type="spellEnd"/>
      <w:r w:rsidRPr="005C6495">
        <w:rPr>
          <w:lang w:val="pl-PL"/>
        </w:rPr>
        <w:t xml:space="preserve"> </w:t>
      </w:r>
      <w:proofErr w:type="spellStart"/>
      <w:r w:rsidRPr="005C6495">
        <w:rPr>
          <w:lang w:val="pl-PL"/>
        </w:rPr>
        <w:t>vůči</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w:t>
      </w:r>
      <w:proofErr w:type="spellStart"/>
      <w:r w:rsidRPr="005C6495">
        <w:rPr>
          <w:lang w:val="pl-PL"/>
        </w:rPr>
        <w:t>navíc</w:t>
      </w:r>
      <w:proofErr w:type="spellEnd"/>
      <w:r w:rsidRPr="005C6495">
        <w:rPr>
          <w:lang w:val="pl-PL"/>
        </w:rPr>
        <w:t xml:space="preserve"> </w:t>
      </w:r>
      <w:proofErr w:type="spellStart"/>
      <w:r w:rsidRPr="005C6495">
        <w:rPr>
          <w:lang w:val="pl-PL"/>
        </w:rPr>
        <w:t>následující</w:t>
      </w:r>
      <w:proofErr w:type="spellEnd"/>
      <w:r w:rsidRPr="005C6495">
        <w:rPr>
          <w:lang w:val="pl-PL"/>
        </w:rPr>
        <w:t xml:space="preserve"> </w:t>
      </w:r>
      <w:proofErr w:type="spellStart"/>
      <w:r w:rsidRPr="005C6495">
        <w:rPr>
          <w:lang w:val="pl-PL"/>
        </w:rPr>
        <w:t>závazky</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bude</w:t>
      </w:r>
      <w:proofErr w:type="spellEnd"/>
      <w:r w:rsidRPr="005C6495">
        <w:rPr>
          <w:lang w:val="pl-PL"/>
        </w:rPr>
        <w:t xml:space="preserve"> </w:t>
      </w:r>
      <w:proofErr w:type="spellStart"/>
      <w:r w:rsidRPr="005C6495">
        <w:rPr>
          <w:lang w:val="pl-PL"/>
        </w:rPr>
        <w:t>zpracovávat</w:t>
      </w:r>
      <w:proofErr w:type="spellEnd"/>
      <w:r w:rsidRPr="005C6495">
        <w:rPr>
          <w:lang w:val="pl-PL"/>
        </w:rPr>
        <w:t xml:space="preserve"> data </w:t>
      </w:r>
      <w:proofErr w:type="spellStart"/>
      <w:r w:rsidRPr="005C6495">
        <w:rPr>
          <w:lang w:val="pl-PL"/>
        </w:rPr>
        <w:t>zákazníka</w:t>
      </w:r>
      <w:proofErr w:type="spellEnd"/>
      <w:r w:rsidRPr="005C6495">
        <w:rPr>
          <w:lang w:val="pl-PL"/>
        </w:rPr>
        <w:t xml:space="preserve">,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a </w:t>
      </w:r>
      <w:proofErr w:type="spellStart"/>
      <w:r w:rsidRPr="005C6495">
        <w:rPr>
          <w:lang w:val="pl-PL"/>
        </w:rPr>
        <w:t>osobní</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jménem</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a </w:t>
      </w:r>
      <w:proofErr w:type="spellStart"/>
      <w:r w:rsidRPr="005C6495">
        <w:rPr>
          <w:lang w:val="pl-PL"/>
        </w:rPr>
        <w:t>nebude</w:t>
      </w:r>
      <w:proofErr w:type="spellEnd"/>
      <w:r w:rsidRPr="005C6495">
        <w:rPr>
          <w:lang w:val="pl-PL"/>
        </w:rPr>
        <w:t xml:space="preserve"> tato data </w:t>
      </w:r>
      <w:proofErr w:type="spellStart"/>
      <w:r w:rsidRPr="005C6495">
        <w:rPr>
          <w:lang w:val="pl-PL"/>
        </w:rPr>
        <w:t>uchovávat</w:t>
      </w:r>
      <w:proofErr w:type="spellEnd"/>
      <w:r w:rsidRPr="005C6495">
        <w:rPr>
          <w:lang w:val="pl-PL"/>
        </w:rPr>
        <w:t xml:space="preserve">, </w:t>
      </w:r>
      <w:proofErr w:type="spellStart"/>
      <w:r w:rsidRPr="005C6495">
        <w:rPr>
          <w:lang w:val="pl-PL"/>
        </w:rPr>
        <w:t>používat</w:t>
      </w:r>
      <w:proofErr w:type="spellEnd"/>
      <w:r w:rsidRPr="005C6495">
        <w:rPr>
          <w:lang w:val="pl-PL"/>
        </w:rPr>
        <w:t xml:space="preserve"> ani </w:t>
      </w:r>
      <w:proofErr w:type="spellStart"/>
      <w:r w:rsidRPr="005C6495">
        <w:rPr>
          <w:lang w:val="pl-PL"/>
        </w:rPr>
        <w:t>předávat</w:t>
      </w:r>
      <w:proofErr w:type="spellEnd"/>
      <w:r w:rsidRPr="005C6495">
        <w:rPr>
          <w:lang w:val="pl-PL"/>
        </w:rPr>
        <w:t xml:space="preserve"> k </w:t>
      </w:r>
      <w:proofErr w:type="spellStart"/>
      <w:r w:rsidRPr="005C6495">
        <w:rPr>
          <w:lang w:val="pl-PL"/>
        </w:rPr>
        <w:t>účelům</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nebyly</w:t>
      </w:r>
      <w:proofErr w:type="spellEnd"/>
      <w:r w:rsidRPr="005C6495">
        <w:rPr>
          <w:lang w:val="pl-PL"/>
        </w:rPr>
        <w:t xml:space="preserve"> </w:t>
      </w:r>
      <w:proofErr w:type="spellStart"/>
      <w:r w:rsidRPr="005C6495">
        <w:rPr>
          <w:lang w:val="pl-PL"/>
        </w:rPr>
        <w:t>uvedeny</w:t>
      </w:r>
      <w:proofErr w:type="spellEnd"/>
      <w:r w:rsidRPr="005C6495">
        <w:rPr>
          <w:lang w:val="pl-PL"/>
        </w:rPr>
        <w:t xml:space="preserve"> v </w:t>
      </w:r>
      <w:proofErr w:type="spellStart"/>
      <w:r w:rsidRPr="005C6495">
        <w:rPr>
          <w:lang w:val="pl-PL"/>
        </w:rPr>
        <w:t>podmínkách</w:t>
      </w:r>
      <w:proofErr w:type="spellEnd"/>
      <w:r w:rsidRPr="005C6495">
        <w:rPr>
          <w:lang w:val="pl-PL"/>
        </w:rPr>
        <w:t xml:space="preserve"> dodatku DPA a </w:t>
      </w:r>
      <w:proofErr w:type="spellStart"/>
      <w:r w:rsidRPr="005C6495">
        <w:rPr>
          <w:lang w:val="pl-PL"/>
        </w:rPr>
        <w:t>které</w:t>
      </w:r>
      <w:proofErr w:type="spellEnd"/>
      <w:r w:rsidRPr="005C6495">
        <w:rPr>
          <w:lang w:val="pl-PL"/>
        </w:rPr>
        <w:t xml:space="preserve"> </w:t>
      </w:r>
      <w:proofErr w:type="spellStart"/>
      <w:r w:rsidRPr="005C6495">
        <w:rPr>
          <w:lang w:val="pl-PL"/>
        </w:rPr>
        <w:t>nepovoluje</w:t>
      </w:r>
      <w:proofErr w:type="spellEnd"/>
      <w:r w:rsidRPr="005C6495">
        <w:rPr>
          <w:lang w:val="pl-PL"/>
        </w:rPr>
        <w:t xml:space="preserve"> </w:t>
      </w:r>
      <w:proofErr w:type="spellStart"/>
      <w:r w:rsidRPr="005C6495">
        <w:rPr>
          <w:lang w:val="pl-PL"/>
        </w:rPr>
        <w:t>zákon</w:t>
      </w:r>
      <w:proofErr w:type="spellEnd"/>
      <w:r w:rsidRPr="005C6495">
        <w:rPr>
          <w:lang w:val="pl-PL"/>
        </w:rPr>
        <w:t xml:space="preserve"> CCPA, </w:t>
      </w:r>
      <w:proofErr w:type="spellStart"/>
      <w:r w:rsidRPr="005C6495">
        <w:rPr>
          <w:lang w:val="pl-PL"/>
        </w:rPr>
        <w:t>včetně</w:t>
      </w:r>
      <w:proofErr w:type="spellEnd"/>
      <w:r w:rsidRPr="005C6495">
        <w:rPr>
          <w:lang w:val="pl-PL"/>
        </w:rPr>
        <w:t xml:space="preserve"> </w:t>
      </w:r>
      <w:proofErr w:type="spellStart"/>
      <w:r w:rsidRPr="005C6495">
        <w:rPr>
          <w:lang w:val="pl-PL"/>
        </w:rPr>
        <w:t>veškerých</w:t>
      </w:r>
      <w:proofErr w:type="spellEnd"/>
      <w:r w:rsidRPr="005C6495">
        <w:rPr>
          <w:lang w:val="pl-PL"/>
        </w:rPr>
        <w:t xml:space="preserve"> </w:t>
      </w:r>
      <w:proofErr w:type="spellStart"/>
      <w:r w:rsidRPr="005C6495">
        <w:rPr>
          <w:lang w:val="pl-PL"/>
        </w:rPr>
        <w:t>prodejních</w:t>
      </w:r>
      <w:proofErr w:type="spellEnd"/>
      <w:r w:rsidRPr="005C6495">
        <w:rPr>
          <w:lang w:val="pl-PL"/>
        </w:rPr>
        <w:t xml:space="preserve"> </w:t>
      </w:r>
      <w:proofErr w:type="spellStart"/>
      <w:r w:rsidRPr="005C6495">
        <w:rPr>
          <w:lang w:val="pl-PL"/>
        </w:rPr>
        <w:t>výjimek</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v </w:t>
      </w:r>
      <w:proofErr w:type="spellStart"/>
      <w:r w:rsidRPr="005C6495">
        <w:rPr>
          <w:lang w:val="pl-PL"/>
        </w:rPr>
        <w:t>žádném</w:t>
      </w:r>
      <w:proofErr w:type="spellEnd"/>
      <w:r w:rsidRPr="005C6495">
        <w:rPr>
          <w:lang w:val="pl-PL"/>
        </w:rPr>
        <w:t xml:space="preserve"> </w:t>
      </w:r>
      <w:proofErr w:type="spellStart"/>
      <w:r w:rsidRPr="005C6495">
        <w:rPr>
          <w:lang w:val="pl-PL"/>
        </w:rPr>
        <w:t>případě</w:t>
      </w:r>
      <w:proofErr w:type="spellEnd"/>
      <w:r w:rsidRPr="005C6495">
        <w:rPr>
          <w:lang w:val="pl-PL"/>
        </w:rPr>
        <w:t xml:space="preserve"> </w:t>
      </w:r>
      <w:proofErr w:type="spellStart"/>
      <w:r w:rsidRPr="005C6495">
        <w:rPr>
          <w:lang w:val="pl-PL"/>
        </w:rPr>
        <w:t>nebude</w:t>
      </w:r>
      <w:proofErr w:type="spellEnd"/>
      <w:r w:rsidRPr="005C6495">
        <w:rPr>
          <w:lang w:val="pl-PL"/>
        </w:rPr>
        <w:t xml:space="preserve"> tato data </w:t>
      </w:r>
      <w:proofErr w:type="spellStart"/>
      <w:r w:rsidRPr="005C6495">
        <w:rPr>
          <w:lang w:val="pl-PL"/>
        </w:rPr>
        <w:t>prodávat</w:t>
      </w:r>
      <w:proofErr w:type="spellEnd"/>
      <w:r w:rsidRPr="005C6495">
        <w:rPr>
          <w:lang w:val="pl-PL"/>
        </w:rPr>
        <w:t xml:space="preserve">. Tyto </w:t>
      </w:r>
      <w:proofErr w:type="spellStart"/>
      <w:r w:rsidRPr="005C6495">
        <w:rPr>
          <w:lang w:val="pl-PL"/>
        </w:rPr>
        <w:t>podmínky</w:t>
      </w:r>
      <w:proofErr w:type="spellEnd"/>
      <w:r w:rsidRPr="005C6495">
        <w:rPr>
          <w:lang w:val="pl-PL"/>
        </w:rPr>
        <w:t xml:space="preserve"> </w:t>
      </w:r>
      <w:proofErr w:type="spellStart"/>
      <w:r w:rsidRPr="005C6495">
        <w:rPr>
          <w:lang w:val="pl-PL"/>
        </w:rPr>
        <w:t>zákona</w:t>
      </w:r>
      <w:proofErr w:type="spellEnd"/>
      <w:r w:rsidRPr="005C6495">
        <w:rPr>
          <w:lang w:val="pl-PL"/>
        </w:rPr>
        <w:t xml:space="preserve"> CCPA </w:t>
      </w:r>
      <w:proofErr w:type="spellStart"/>
      <w:r w:rsidRPr="005C6495">
        <w:rPr>
          <w:lang w:val="pl-PL"/>
        </w:rPr>
        <w:t>neomezují</w:t>
      </w:r>
      <w:proofErr w:type="spellEnd"/>
      <w:r w:rsidRPr="005C6495">
        <w:rPr>
          <w:lang w:val="pl-PL"/>
        </w:rPr>
        <w:t xml:space="preserve"> ani </w:t>
      </w:r>
      <w:proofErr w:type="spellStart"/>
      <w:r w:rsidRPr="005C6495">
        <w:rPr>
          <w:lang w:val="pl-PL"/>
        </w:rPr>
        <w:t>nesnižují</w:t>
      </w:r>
      <w:proofErr w:type="spellEnd"/>
      <w:r w:rsidRPr="005C6495">
        <w:rPr>
          <w:lang w:val="pl-PL"/>
        </w:rPr>
        <w:t xml:space="preserve"> </w:t>
      </w:r>
      <w:proofErr w:type="spellStart"/>
      <w:r w:rsidRPr="005C6495">
        <w:rPr>
          <w:lang w:val="pl-PL"/>
        </w:rPr>
        <w:t>žádné</w:t>
      </w:r>
      <w:proofErr w:type="spellEnd"/>
      <w:r w:rsidRPr="005C6495">
        <w:rPr>
          <w:lang w:val="pl-PL"/>
        </w:rPr>
        <w:t xml:space="preserve"> </w:t>
      </w:r>
      <w:proofErr w:type="spellStart"/>
      <w:r w:rsidRPr="005C6495">
        <w:rPr>
          <w:lang w:val="pl-PL"/>
        </w:rPr>
        <w:t>závazky</w:t>
      </w:r>
      <w:proofErr w:type="spellEnd"/>
      <w:r w:rsidRPr="005C6495">
        <w:rPr>
          <w:lang w:val="pl-PL"/>
        </w:rPr>
        <w:t xml:space="preserve"> ochrany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které</w:t>
      </w:r>
      <w:proofErr w:type="spellEnd"/>
      <w:r w:rsidRPr="005C6495">
        <w:rPr>
          <w:lang w:val="pl-PL"/>
        </w:rPr>
        <w:t xml:space="preserve"> </w:t>
      </w:r>
      <w:proofErr w:type="spellStart"/>
      <w:r w:rsidRPr="005C6495">
        <w:rPr>
          <w:lang w:val="pl-PL"/>
        </w:rPr>
        <w:t>má</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vůči</w:t>
      </w:r>
      <w:proofErr w:type="spellEnd"/>
      <w:r w:rsidRPr="005C6495">
        <w:rPr>
          <w:lang w:val="pl-PL"/>
        </w:rPr>
        <w:t xml:space="preserve"> </w:t>
      </w:r>
      <w:proofErr w:type="spellStart"/>
      <w:r w:rsidRPr="005C6495">
        <w:rPr>
          <w:lang w:val="pl-PL"/>
        </w:rPr>
        <w:t>zákazníkovi</w:t>
      </w:r>
      <w:proofErr w:type="spellEnd"/>
      <w:r w:rsidRPr="005C6495">
        <w:rPr>
          <w:lang w:val="pl-PL"/>
        </w:rPr>
        <w:t xml:space="preserve"> </w:t>
      </w:r>
      <w:proofErr w:type="spellStart"/>
      <w:r w:rsidRPr="005C6495">
        <w:rPr>
          <w:lang w:val="pl-PL"/>
        </w:rPr>
        <w:t>dle</w:t>
      </w:r>
      <w:proofErr w:type="spellEnd"/>
      <w:r w:rsidRPr="005C6495">
        <w:rPr>
          <w:lang w:val="pl-PL"/>
        </w:rPr>
        <w:t xml:space="preserve"> </w:t>
      </w:r>
      <w:proofErr w:type="spellStart"/>
      <w:r w:rsidRPr="005C6495">
        <w:rPr>
          <w:lang w:val="pl-PL"/>
        </w:rPr>
        <w:t>podmínek</w:t>
      </w:r>
      <w:proofErr w:type="spellEnd"/>
      <w:r w:rsidRPr="005C6495">
        <w:rPr>
          <w:lang w:val="pl-PL"/>
        </w:rPr>
        <w:t xml:space="preserve"> dodatku DPA, </w:t>
      </w:r>
      <w:proofErr w:type="spellStart"/>
      <w:r w:rsidRPr="005C6495">
        <w:rPr>
          <w:lang w:val="pl-PL"/>
        </w:rPr>
        <w:t>podmínek</w:t>
      </w:r>
      <w:proofErr w:type="spellEnd"/>
      <w:r w:rsidRPr="005C6495">
        <w:rPr>
          <w:lang w:val="pl-PL"/>
        </w:rPr>
        <w:t xml:space="preserve"> pro produkt </w:t>
      </w:r>
      <w:proofErr w:type="spellStart"/>
      <w:r w:rsidRPr="005C6495">
        <w:rPr>
          <w:lang w:val="pl-PL"/>
        </w:rPr>
        <w:t>nebo</w:t>
      </w:r>
      <w:proofErr w:type="spellEnd"/>
      <w:r w:rsidRPr="005C6495">
        <w:rPr>
          <w:lang w:val="pl-PL"/>
        </w:rPr>
        <w:t xml:space="preserve"> </w:t>
      </w:r>
      <w:proofErr w:type="spellStart"/>
      <w:r w:rsidRPr="005C6495">
        <w:rPr>
          <w:lang w:val="pl-PL"/>
        </w:rPr>
        <w:t>dle</w:t>
      </w:r>
      <w:proofErr w:type="spellEnd"/>
      <w:r w:rsidRPr="005C6495">
        <w:rPr>
          <w:lang w:val="pl-PL"/>
        </w:rPr>
        <w:t xml:space="preserve"> </w:t>
      </w:r>
      <w:proofErr w:type="spellStart"/>
      <w:r w:rsidRPr="005C6495">
        <w:rPr>
          <w:lang w:val="pl-PL"/>
        </w:rPr>
        <w:t>jiných</w:t>
      </w:r>
      <w:proofErr w:type="spellEnd"/>
      <w:r w:rsidRPr="005C6495">
        <w:rPr>
          <w:lang w:val="pl-PL"/>
        </w:rPr>
        <w:t xml:space="preserve"> </w:t>
      </w:r>
      <w:proofErr w:type="spellStart"/>
      <w:r w:rsidRPr="005C6495">
        <w:rPr>
          <w:lang w:val="pl-PL"/>
        </w:rPr>
        <w:t>dohod</w:t>
      </w:r>
      <w:proofErr w:type="spellEnd"/>
      <w:r w:rsidRPr="005C6495">
        <w:rPr>
          <w:lang w:val="pl-PL"/>
        </w:rPr>
        <w:t xml:space="preserve"> </w:t>
      </w:r>
      <w:proofErr w:type="spellStart"/>
      <w:r w:rsidRPr="005C6495">
        <w:rPr>
          <w:lang w:val="pl-PL"/>
        </w:rPr>
        <w:t>mezi</w:t>
      </w:r>
      <w:proofErr w:type="spellEnd"/>
      <w:r w:rsidRPr="005C6495">
        <w:rPr>
          <w:lang w:val="pl-PL"/>
        </w:rPr>
        <w:t xml:space="preserve"> </w:t>
      </w:r>
      <w:proofErr w:type="spellStart"/>
      <w:r w:rsidRPr="005C6495">
        <w:rPr>
          <w:lang w:val="pl-PL"/>
        </w:rPr>
        <w:t>společností</w:t>
      </w:r>
      <w:proofErr w:type="spellEnd"/>
      <w:r w:rsidRPr="005C6495">
        <w:rPr>
          <w:lang w:val="pl-PL"/>
        </w:rPr>
        <w:t xml:space="preserve"> Microsoft a </w:t>
      </w:r>
      <w:proofErr w:type="spellStart"/>
      <w:r w:rsidRPr="005C6495">
        <w:rPr>
          <w:lang w:val="pl-PL"/>
        </w:rPr>
        <w:t>zákazníkem</w:t>
      </w:r>
      <w:proofErr w:type="spellEnd"/>
      <w:r w:rsidRPr="005C6495">
        <w:rPr>
          <w:lang w:val="pl-PL"/>
        </w:rPr>
        <w:t>.</w:t>
      </w:r>
    </w:p>
    <w:p w14:paraId="26F94014" w14:textId="77777777" w:rsidR="006A194B" w:rsidRPr="005C6495" w:rsidRDefault="006A194B" w:rsidP="006A194B">
      <w:pPr>
        <w:pStyle w:val="Heading2"/>
        <w:rPr>
          <w:lang w:val="pl-PL"/>
        </w:rPr>
      </w:pPr>
      <w:bookmarkStart w:id="175" w:name="_Toc42764849"/>
      <w:bookmarkStart w:id="176" w:name="_Toc155361659"/>
      <w:bookmarkStart w:id="177" w:name="_Toc206678685"/>
      <w:bookmarkStart w:id="178" w:name="_Hlk44323010"/>
      <w:proofErr w:type="spellStart"/>
      <w:r w:rsidRPr="005C6495">
        <w:rPr>
          <w:lang w:val="pl-PL"/>
        </w:rPr>
        <w:lastRenderedPageBreak/>
        <w:t>Biometrické</w:t>
      </w:r>
      <w:proofErr w:type="spellEnd"/>
      <w:r w:rsidRPr="005C6495">
        <w:rPr>
          <w:lang w:val="pl-PL"/>
        </w:rPr>
        <w:t xml:space="preserve"> </w:t>
      </w:r>
      <w:proofErr w:type="spellStart"/>
      <w:r w:rsidRPr="005C6495">
        <w:rPr>
          <w:lang w:val="pl-PL"/>
        </w:rPr>
        <w:t>údaje</w:t>
      </w:r>
      <w:bookmarkEnd w:id="175"/>
      <w:bookmarkEnd w:id="176"/>
      <w:bookmarkEnd w:id="177"/>
      <w:proofErr w:type="spellEnd"/>
    </w:p>
    <w:p w14:paraId="431C1728" w14:textId="77777777" w:rsidR="006A194B" w:rsidRPr="005C6495" w:rsidRDefault="006A194B" w:rsidP="0022329C">
      <w:pPr>
        <w:rPr>
          <w:lang w:val="pl-PL"/>
        </w:rPr>
      </w:pPr>
      <w:proofErr w:type="spellStart"/>
      <w:r w:rsidRPr="005C6495">
        <w:rPr>
          <w:lang w:val="pl-PL"/>
        </w:rPr>
        <w:t>Pokud</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využívá</w:t>
      </w:r>
      <w:proofErr w:type="spellEnd"/>
      <w:r w:rsidRPr="005C6495">
        <w:rPr>
          <w:lang w:val="pl-PL"/>
        </w:rPr>
        <w:t xml:space="preserve"> produkty a </w:t>
      </w:r>
      <w:proofErr w:type="spellStart"/>
      <w:r w:rsidRPr="005C6495">
        <w:rPr>
          <w:lang w:val="pl-PL"/>
        </w:rPr>
        <w:t>služby</w:t>
      </w:r>
      <w:proofErr w:type="spellEnd"/>
      <w:r w:rsidRPr="005C6495">
        <w:rPr>
          <w:lang w:val="pl-PL"/>
        </w:rPr>
        <w:t xml:space="preserve"> </w:t>
      </w:r>
      <w:proofErr w:type="spellStart"/>
      <w:r w:rsidRPr="005C6495">
        <w:rPr>
          <w:lang w:val="pl-PL"/>
        </w:rPr>
        <w:t>ke</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biometrických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nese</w:t>
      </w:r>
      <w:proofErr w:type="spellEnd"/>
      <w:r w:rsidRPr="005C6495">
        <w:rPr>
          <w:lang w:val="pl-PL"/>
        </w:rPr>
        <w:t xml:space="preserve"> </w:t>
      </w:r>
      <w:proofErr w:type="spellStart"/>
      <w:r w:rsidRPr="005C6495">
        <w:rPr>
          <w:lang w:val="pl-PL"/>
        </w:rPr>
        <w:t>odpovědnost</w:t>
      </w:r>
      <w:proofErr w:type="spellEnd"/>
      <w:r w:rsidRPr="005C6495">
        <w:rPr>
          <w:lang w:val="pl-PL"/>
        </w:rPr>
        <w:t xml:space="preserve"> za: (i) </w:t>
      </w:r>
      <w:proofErr w:type="spellStart"/>
      <w:r w:rsidRPr="005C6495">
        <w:rPr>
          <w:lang w:val="pl-PL"/>
        </w:rPr>
        <w:t>informování</w:t>
      </w:r>
      <w:proofErr w:type="spellEnd"/>
      <w:r w:rsidRPr="005C6495">
        <w:rPr>
          <w:lang w:val="pl-PL"/>
        </w:rPr>
        <w:t xml:space="preserve"> </w:t>
      </w:r>
      <w:proofErr w:type="spellStart"/>
      <w:r w:rsidRPr="005C6495">
        <w:rPr>
          <w:lang w:val="pl-PL"/>
        </w:rPr>
        <w:t>subjektů</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včetně</w:t>
      </w:r>
      <w:proofErr w:type="spellEnd"/>
      <w:r w:rsidRPr="005C6495">
        <w:rPr>
          <w:lang w:val="pl-PL"/>
        </w:rPr>
        <w:t> </w:t>
      </w:r>
      <w:proofErr w:type="spellStart"/>
      <w:r w:rsidRPr="005C6495">
        <w:rPr>
          <w:lang w:val="pl-PL"/>
        </w:rPr>
        <w:t>zohlednění</w:t>
      </w:r>
      <w:proofErr w:type="spellEnd"/>
      <w:r w:rsidRPr="005C6495">
        <w:rPr>
          <w:lang w:val="pl-PL"/>
        </w:rPr>
        <w:t xml:space="preserve"> doby </w:t>
      </w:r>
      <w:proofErr w:type="spellStart"/>
      <w:r w:rsidRPr="005C6495">
        <w:rPr>
          <w:lang w:val="pl-PL"/>
        </w:rPr>
        <w:t>uchovávání</w:t>
      </w:r>
      <w:proofErr w:type="spellEnd"/>
      <w:r w:rsidRPr="005C6495">
        <w:rPr>
          <w:lang w:val="pl-PL"/>
        </w:rPr>
        <w:t xml:space="preserve"> a </w:t>
      </w:r>
      <w:proofErr w:type="spellStart"/>
      <w:r w:rsidRPr="005C6495">
        <w:rPr>
          <w:lang w:val="pl-PL"/>
        </w:rPr>
        <w:t>likvidace</w:t>
      </w:r>
      <w:proofErr w:type="spellEnd"/>
      <w:r w:rsidRPr="005C6495">
        <w:rPr>
          <w:lang w:val="pl-PL"/>
        </w:rPr>
        <w:t xml:space="preserve">; (ii) </w:t>
      </w:r>
      <w:proofErr w:type="spellStart"/>
      <w:r w:rsidRPr="005C6495">
        <w:rPr>
          <w:lang w:val="pl-PL"/>
        </w:rPr>
        <w:t>získání</w:t>
      </w:r>
      <w:proofErr w:type="spellEnd"/>
      <w:r w:rsidRPr="005C6495">
        <w:rPr>
          <w:lang w:val="pl-PL"/>
        </w:rPr>
        <w:t xml:space="preserve"> </w:t>
      </w:r>
      <w:proofErr w:type="spellStart"/>
      <w:r w:rsidRPr="005C6495">
        <w:rPr>
          <w:lang w:val="pl-PL"/>
        </w:rPr>
        <w:t>souhlasu</w:t>
      </w:r>
      <w:proofErr w:type="spellEnd"/>
      <w:r w:rsidRPr="005C6495">
        <w:rPr>
          <w:lang w:val="pl-PL"/>
        </w:rPr>
        <w:t xml:space="preserve"> od </w:t>
      </w:r>
      <w:proofErr w:type="spellStart"/>
      <w:r w:rsidRPr="005C6495">
        <w:rPr>
          <w:lang w:val="pl-PL"/>
        </w:rPr>
        <w:t>subjektů</w:t>
      </w:r>
      <w:proofErr w:type="spellEnd"/>
      <w:r w:rsidRPr="005C6495">
        <w:rPr>
          <w:lang w:val="pl-PL"/>
        </w:rPr>
        <w:t xml:space="preserve"> </w:t>
      </w:r>
      <w:proofErr w:type="spellStart"/>
      <w:r w:rsidRPr="005C6495">
        <w:rPr>
          <w:lang w:val="pl-PL"/>
        </w:rPr>
        <w:t>údajů</w:t>
      </w:r>
      <w:proofErr w:type="spellEnd"/>
      <w:r w:rsidRPr="005C6495">
        <w:rPr>
          <w:lang w:val="pl-PL"/>
        </w:rPr>
        <w:t xml:space="preserve">; a (iii) </w:t>
      </w:r>
      <w:proofErr w:type="spellStart"/>
      <w:r w:rsidRPr="005C6495">
        <w:rPr>
          <w:lang w:val="pl-PL"/>
        </w:rPr>
        <w:t>odstranění</w:t>
      </w:r>
      <w:proofErr w:type="spellEnd"/>
      <w:r w:rsidRPr="005C6495">
        <w:rPr>
          <w:lang w:val="pl-PL"/>
        </w:rPr>
        <w:t xml:space="preserve"> </w:t>
      </w:r>
      <w:proofErr w:type="spellStart"/>
      <w:r w:rsidRPr="005C6495">
        <w:rPr>
          <w:lang w:val="pl-PL"/>
        </w:rPr>
        <w:t>biometrických</w:t>
      </w:r>
      <w:proofErr w:type="spellEnd"/>
      <w:r w:rsidRPr="005C6495">
        <w:rPr>
          <w:lang w:val="pl-PL"/>
        </w:rPr>
        <w:t xml:space="preserve"> </w:t>
      </w:r>
      <w:proofErr w:type="spellStart"/>
      <w:r w:rsidRPr="005C6495">
        <w:rPr>
          <w:lang w:val="pl-PL"/>
        </w:rPr>
        <w:t>údajů</w:t>
      </w:r>
      <w:proofErr w:type="spellEnd"/>
      <w:r w:rsidRPr="005C6495">
        <w:rPr>
          <w:lang w:val="pl-PL"/>
        </w:rPr>
        <w:t xml:space="preserve"> v </w:t>
      </w:r>
      <w:proofErr w:type="spellStart"/>
      <w:r w:rsidRPr="005C6495">
        <w:rPr>
          <w:lang w:val="pl-PL"/>
        </w:rPr>
        <w:t>souladu</w:t>
      </w:r>
      <w:proofErr w:type="spellEnd"/>
      <w:r w:rsidRPr="005C6495">
        <w:rPr>
          <w:lang w:val="pl-PL"/>
        </w:rPr>
        <w:t xml:space="preserve"> s </w:t>
      </w:r>
      <w:proofErr w:type="spellStart"/>
      <w:r w:rsidRPr="005C6495">
        <w:rPr>
          <w:lang w:val="pl-PL"/>
        </w:rPr>
        <w:t>příslušnými</w:t>
      </w:r>
      <w:proofErr w:type="spellEnd"/>
      <w:r w:rsidRPr="005C6495">
        <w:rPr>
          <w:lang w:val="pl-PL"/>
        </w:rPr>
        <w:t xml:space="preserve"> </w:t>
      </w:r>
      <w:proofErr w:type="spellStart"/>
      <w:r w:rsidRPr="005C6495">
        <w:rPr>
          <w:lang w:val="pl-PL"/>
        </w:rPr>
        <w:t>požadavky</w:t>
      </w:r>
      <w:proofErr w:type="spellEnd"/>
      <w:r w:rsidRPr="005C6495">
        <w:rPr>
          <w:lang w:val="pl-PL"/>
        </w:rPr>
        <w:t xml:space="preserve"> </w:t>
      </w:r>
      <w:proofErr w:type="spellStart"/>
      <w:r w:rsidRPr="005C6495">
        <w:rPr>
          <w:lang w:val="pl-PL"/>
        </w:rPr>
        <w:t>týkajícími</w:t>
      </w:r>
      <w:proofErr w:type="spellEnd"/>
      <w:r w:rsidRPr="005C6495">
        <w:rPr>
          <w:lang w:val="pl-PL"/>
        </w:rPr>
        <w:t xml:space="preserve"> </w:t>
      </w:r>
      <w:proofErr w:type="spellStart"/>
      <w:r w:rsidRPr="005C6495">
        <w:rPr>
          <w:lang w:val="pl-PL"/>
        </w:rPr>
        <w:t>se</w:t>
      </w:r>
      <w:proofErr w:type="spellEnd"/>
      <w:r w:rsidRPr="005C6495">
        <w:rPr>
          <w:lang w:val="pl-PL"/>
        </w:rPr>
        <w:t xml:space="preserve"> ochrany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bude</w:t>
      </w:r>
      <w:proofErr w:type="spellEnd"/>
      <w:r w:rsidRPr="005C6495">
        <w:rPr>
          <w:lang w:val="pl-PL"/>
        </w:rPr>
        <w:t xml:space="preserve"> tyto </w:t>
      </w:r>
      <w:proofErr w:type="spellStart"/>
      <w:r w:rsidRPr="005C6495">
        <w:rPr>
          <w:lang w:val="pl-PL"/>
        </w:rPr>
        <w:t>biometrické</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zpracovávat</w:t>
      </w:r>
      <w:proofErr w:type="spellEnd"/>
      <w:r w:rsidRPr="005C6495">
        <w:rPr>
          <w:lang w:val="pl-PL"/>
        </w:rPr>
        <w:t xml:space="preserve"> v </w:t>
      </w:r>
      <w:proofErr w:type="spellStart"/>
      <w:r w:rsidRPr="005C6495">
        <w:rPr>
          <w:lang w:val="pl-PL"/>
        </w:rPr>
        <w:t>souladu</w:t>
      </w:r>
      <w:proofErr w:type="spellEnd"/>
      <w:r w:rsidRPr="005C6495">
        <w:rPr>
          <w:lang w:val="pl-PL"/>
        </w:rPr>
        <w:t xml:space="preserve"> s </w:t>
      </w:r>
      <w:proofErr w:type="spellStart"/>
      <w:r w:rsidRPr="005C6495">
        <w:rPr>
          <w:lang w:val="pl-PL"/>
        </w:rPr>
        <w:t>dokumentovanými</w:t>
      </w:r>
      <w:proofErr w:type="spellEnd"/>
      <w:r w:rsidRPr="005C6495">
        <w:rPr>
          <w:lang w:val="pl-PL"/>
        </w:rPr>
        <w:t xml:space="preserve"> </w:t>
      </w:r>
      <w:proofErr w:type="spellStart"/>
      <w:r w:rsidRPr="005C6495">
        <w:rPr>
          <w:lang w:val="pl-PL"/>
        </w:rPr>
        <w:t>pokyny</w:t>
      </w:r>
      <w:proofErr w:type="spellEnd"/>
      <w:r w:rsidRPr="005C6495">
        <w:rPr>
          <w:lang w:val="pl-PL"/>
        </w:rPr>
        <w:t xml:space="preserve"> </w:t>
      </w:r>
      <w:proofErr w:type="spellStart"/>
      <w:r w:rsidRPr="005C6495">
        <w:rPr>
          <w:lang w:val="pl-PL"/>
        </w:rPr>
        <w:t>zákazníka</w:t>
      </w:r>
      <w:proofErr w:type="spellEnd"/>
      <w:r w:rsidRPr="005C6495">
        <w:rPr>
          <w:lang w:val="pl-PL"/>
        </w:rPr>
        <w:t xml:space="preserve"> (</w:t>
      </w:r>
      <w:proofErr w:type="spellStart"/>
      <w:r w:rsidRPr="005C6495">
        <w:rPr>
          <w:lang w:val="pl-PL"/>
        </w:rPr>
        <w:t>popsanými</w:t>
      </w:r>
      <w:proofErr w:type="spellEnd"/>
      <w:r w:rsidRPr="005C6495">
        <w:rPr>
          <w:lang w:val="pl-PL"/>
        </w:rPr>
        <w:t xml:space="preserve"> v </w:t>
      </w:r>
      <w:proofErr w:type="spellStart"/>
      <w:r w:rsidRPr="005C6495">
        <w:rPr>
          <w:lang w:val="pl-PL"/>
        </w:rPr>
        <w:t>oddílu</w:t>
      </w:r>
      <w:proofErr w:type="spellEnd"/>
      <w:r w:rsidRPr="005C6495">
        <w:rPr>
          <w:lang w:val="pl-PL"/>
        </w:rPr>
        <w:t xml:space="preserve"> „Role a </w:t>
      </w:r>
      <w:proofErr w:type="spellStart"/>
      <w:r w:rsidRPr="005C6495">
        <w:rPr>
          <w:lang w:val="pl-PL"/>
        </w:rPr>
        <w:t>povinnosti</w:t>
      </w:r>
      <w:proofErr w:type="spellEnd"/>
      <w:r w:rsidRPr="005C6495">
        <w:rPr>
          <w:lang w:val="pl-PL"/>
        </w:rPr>
        <w:t xml:space="preserve"> </w:t>
      </w:r>
      <w:proofErr w:type="spellStart"/>
      <w:r w:rsidRPr="005C6495">
        <w:rPr>
          <w:lang w:val="pl-PL"/>
        </w:rPr>
        <w:t>zpracovatele</w:t>
      </w:r>
      <w:proofErr w:type="spellEnd"/>
      <w:r w:rsidRPr="005C6495">
        <w:rPr>
          <w:lang w:val="pl-PL"/>
        </w:rPr>
        <w:t xml:space="preserve"> a </w:t>
      </w:r>
      <w:proofErr w:type="spellStart"/>
      <w:r w:rsidRPr="005C6495">
        <w:rPr>
          <w:lang w:val="pl-PL"/>
        </w:rPr>
        <w:t>správce</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výše</w:t>
      </w:r>
      <w:proofErr w:type="spellEnd"/>
      <w:r w:rsidRPr="005C6495">
        <w:rPr>
          <w:lang w:val="pl-PL"/>
        </w:rPr>
        <w:t>) a </w:t>
      </w:r>
      <w:proofErr w:type="spellStart"/>
      <w:r w:rsidRPr="005C6495">
        <w:rPr>
          <w:lang w:val="pl-PL"/>
        </w:rPr>
        <w:t>chránit</w:t>
      </w:r>
      <w:proofErr w:type="spellEnd"/>
      <w:r w:rsidRPr="005C6495">
        <w:rPr>
          <w:lang w:val="pl-PL"/>
        </w:rPr>
        <w:t xml:space="preserve"> tyto </w:t>
      </w:r>
      <w:proofErr w:type="spellStart"/>
      <w:r w:rsidRPr="005C6495">
        <w:rPr>
          <w:lang w:val="pl-PL"/>
        </w:rPr>
        <w:t>biometrické</w:t>
      </w:r>
      <w:proofErr w:type="spellEnd"/>
      <w:r w:rsidRPr="005C6495">
        <w:rPr>
          <w:lang w:val="pl-PL"/>
        </w:rPr>
        <w:t xml:space="preserve"> </w:t>
      </w:r>
      <w:proofErr w:type="spellStart"/>
      <w:r w:rsidRPr="005C6495">
        <w:rPr>
          <w:lang w:val="pl-PL"/>
        </w:rPr>
        <w:t>údaje</w:t>
      </w:r>
      <w:proofErr w:type="spellEnd"/>
      <w:r w:rsidRPr="005C6495">
        <w:rPr>
          <w:lang w:val="pl-PL"/>
        </w:rPr>
        <w:t xml:space="preserve"> v </w:t>
      </w:r>
      <w:proofErr w:type="spellStart"/>
      <w:r w:rsidRPr="005C6495">
        <w:rPr>
          <w:lang w:val="pl-PL"/>
        </w:rPr>
        <w:t>souladu</w:t>
      </w:r>
      <w:proofErr w:type="spellEnd"/>
      <w:r w:rsidRPr="005C6495">
        <w:rPr>
          <w:lang w:val="pl-PL"/>
        </w:rPr>
        <w:t xml:space="preserve"> s </w:t>
      </w:r>
      <w:proofErr w:type="spellStart"/>
      <w:r w:rsidRPr="005C6495">
        <w:rPr>
          <w:lang w:val="pl-PL"/>
        </w:rPr>
        <w:t>podmínkami</w:t>
      </w:r>
      <w:proofErr w:type="spellEnd"/>
      <w:r w:rsidRPr="005C6495">
        <w:rPr>
          <w:lang w:val="pl-PL"/>
        </w:rPr>
        <w:t xml:space="preserve"> </w:t>
      </w:r>
      <w:proofErr w:type="spellStart"/>
      <w:r w:rsidRPr="005C6495">
        <w:rPr>
          <w:lang w:val="pl-PL"/>
        </w:rPr>
        <w:t>zabezpečení</w:t>
      </w:r>
      <w:proofErr w:type="spellEnd"/>
      <w:r w:rsidRPr="005C6495">
        <w:rPr>
          <w:lang w:val="pl-PL"/>
        </w:rPr>
        <w:t xml:space="preserve"> a ochrany dat v </w:t>
      </w:r>
      <w:proofErr w:type="spellStart"/>
      <w:r w:rsidRPr="005C6495">
        <w:rPr>
          <w:lang w:val="pl-PL"/>
        </w:rPr>
        <w:t>rámci</w:t>
      </w:r>
      <w:proofErr w:type="spellEnd"/>
      <w:r w:rsidRPr="005C6495">
        <w:rPr>
          <w:lang w:val="pl-PL"/>
        </w:rPr>
        <w:t xml:space="preserve"> </w:t>
      </w:r>
      <w:proofErr w:type="spellStart"/>
      <w:r w:rsidRPr="005C6495">
        <w:rPr>
          <w:lang w:val="pl-PL"/>
        </w:rPr>
        <w:t>těchto</w:t>
      </w:r>
      <w:proofErr w:type="spellEnd"/>
      <w:r w:rsidRPr="005C6495">
        <w:rPr>
          <w:lang w:val="pl-PL"/>
        </w:rPr>
        <w:t xml:space="preserve"> </w:t>
      </w:r>
      <w:proofErr w:type="spellStart"/>
      <w:r w:rsidRPr="005C6495">
        <w:rPr>
          <w:lang w:val="pl-PL"/>
        </w:rPr>
        <w:t>podmínek</w:t>
      </w:r>
      <w:proofErr w:type="spellEnd"/>
      <w:r w:rsidRPr="005C6495">
        <w:rPr>
          <w:lang w:val="pl-PL"/>
        </w:rPr>
        <w:t xml:space="preserve"> dodatku DPA. Pro </w:t>
      </w:r>
      <w:proofErr w:type="spellStart"/>
      <w:r w:rsidRPr="005C6495">
        <w:rPr>
          <w:lang w:val="pl-PL"/>
        </w:rPr>
        <w:t>účely</w:t>
      </w:r>
      <w:proofErr w:type="spellEnd"/>
      <w:r w:rsidRPr="005C6495">
        <w:rPr>
          <w:lang w:val="pl-PL"/>
        </w:rPr>
        <w:t xml:space="preserve"> </w:t>
      </w:r>
      <w:proofErr w:type="spellStart"/>
      <w:r w:rsidRPr="005C6495">
        <w:rPr>
          <w:lang w:val="pl-PL"/>
        </w:rPr>
        <w:t>tohoto</w:t>
      </w:r>
      <w:proofErr w:type="spellEnd"/>
      <w:r w:rsidRPr="005C6495">
        <w:rPr>
          <w:lang w:val="pl-PL"/>
        </w:rPr>
        <w:t xml:space="preserve"> </w:t>
      </w:r>
      <w:proofErr w:type="spellStart"/>
      <w:r w:rsidRPr="005C6495">
        <w:rPr>
          <w:lang w:val="pl-PL"/>
        </w:rPr>
        <w:t>oddílu</w:t>
      </w:r>
      <w:proofErr w:type="spellEnd"/>
      <w:r w:rsidRPr="005C6495">
        <w:rPr>
          <w:lang w:val="pl-PL"/>
        </w:rPr>
        <w:t xml:space="preserve"> </w:t>
      </w:r>
      <w:proofErr w:type="spellStart"/>
      <w:r w:rsidRPr="005C6495">
        <w:rPr>
          <w:lang w:val="pl-PL"/>
        </w:rPr>
        <w:t>bude</w:t>
      </w:r>
      <w:proofErr w:type="spellEnd"/>
      <w:r w:rsidRPr="005C6495">
        <w:rPr>
          <w:lang w:val="pl-PL"/>
        </w:rPr>
        <w:t xml:space="preserve"> </w:t>
      </w:r>
      <w:proofErr w:type="spellStart"/>
      <w:r w:rsidRPr="005C6495">
        <w:rPr>
          <w:lang w:val="pl-PL"/>
        </w:rPr>
        <w:t>mít</w:t>
      </w:r>
      <w:proofErr w:type="spellEnd"/>
      <w:r w:rsidRPr="005C6495">
        <w:rPr>
          <w:lang w:val="pl-PL"/>
        </w:rPr>
        <w:t> </w:t>
      </w:r>
      <w:proofErr w:type="spellStart"/>
      <w:r w:rsidRPr="005C6495">
        <w:rPr>
          <w:lang w:val="pl-PL"/>
        </w:rPr>
        <w:t>termín</w:t>
      </w:r>
      <w:proofErr w:type="spellEnd"/>
      <w:r w:rsidRPr="005C6495">
        <w:rPr>
          <w:lang w:val="pl-PL"/>
        </w:rPr>
        <w:t xml:space="preserve"> „</w:t>
      </w:r>
      <w:proofErr w:type="spellStart"/>
      <w:r w:rsidRPr="005C6495">
        <w:rPr>
          <w:lang w:val="pl-PL"/>
        </w:rPr>
        <w:t>biometrické</w:t>
      </w:r>
      <w:proofErr w:type="spellEnd"/>
      <w:r w:rsidRPr="005C6495">
        <w:rPr>
          <w:lang w:val="pl-PL"/>
        </w:rPr>
        <w:t xml:space="preserve"> </w:t>
      </w:r>
      <w:proofErr w:type="spellStart"/>
      <w:r w:rsidRPr="005C6495">
        <w:rPr>
          <w:lang w:val="pl-PL"/>
        </w:rPr>
        <w:t>údaje</w:t>
      </w:r>
      <w:proofErr w:type="spellEnd"/>
      <w:r w:rsidRPr="005C6495">
        <w:rPr>
          <w:lang w:val="pl-PL"/>
        </w:rPr>
        <w:t xml:space="preserve">“ </w:t>
      </w:r>
      <w:proofErr w:type="spellStart"/>
      <w:r w:rsidRPr="005C6495">
        <w:rPr>
          <w:lang w:val="pl-PL"/>
        </w:rPr>
        <w:t>význam</w:t>
      </w:r>
      <w:proofErr w:type="spellEnd"/>
      <w:r w:rsidRPr="005C6495">
        <w:rPr>
          <w:lang w:val="pl-PL"/>
        </w:rPr>
        <w:t xml:space="preserve">, </w:t>
      </w:r>
      <w:proofErr w:type="spellStart"/>
      <w:r w:rsidRPr="005C6495">
        <w:rPr>
          <w:lang w:val="pl-PL"/>
        </w:rPr>
        <w:t>který</w:t>
      </w:r>
      <w:proofErr w:type="spellEnd"/>
      <w:r w:rsidRPr="005C6495">
        <w:rPr>
          <w:lang w:val="pl-PL"/>
        </w:rPr>
        <w:t xml:space="preserve"> je </w:t>
      </w:r>
      <w:proofErr w:type="spellStart"/>
      <w:r w:rsidRPr="005C6495">
        <w:rPr>
          <w:lang w:val="pl-PL"/>
        </w:rPr>
        <w:t>stanoven</w:t>
      </w:r>
      <w:proofErr w:type="spellEnd"/>
      <w:r w:rsidRPr="005C6495">
        <w:rPr>
          <w:lang w:val="pl-PL"/>
        </w:rPr>
        <w:t xml:space="preserve"> v </w:t>
      </w:r>
      <w:proofErr w:type="spellStart"/>
      <w:r w:rsidRPr="005C6495">
        <w:rPr>
          <w:lang w:val="pl-PL"/>
        </w:rPr>
        <w:t>článku</w:t>
      </w:r>
      <w:proofErr w:type="spellEnd"/>
      <w:r w:rsidRPr="005C6495">
        <w:rPr>
          <w:lang w:val="pl-PL"/>
        </w:rPr>
        <w:t> 4 GDPR a v </w:t>
      </w:r>
      <w:proofErr w:type="spellStart"/>
      <w:r w:rsidRPr="005C6495">
        <w:rPr>
          <w:lang w:val="pl-PL"/>
        </w:rPr>
        <w:t>příslušných</w:t>
      </w:r>
      <w:proofErr w:type="spellEnd"/>
      <w:r w:rsidRPr="005C6495">
        <w:rPr>
          <w:lang w:val="pl-PL"/>
        </w:rPr>
        <w:t xml:space="preserve"> </w:t>
      </w:r>
      <w:proofErr w:type="spellStart"/>
      <w:r w:rsidRPr="005C6495">
        <w:rPr>
          <w:lang w:val="pl-PL"/>
        </w:rPr>
        <w:t>případech</w:t>
      </w:r>
      <w:proofErr w:type="spellEnd"/>
      <w:r w:rsidRPr="005C6495">
        <w:rPr>
          <w:lang w:val="pl-PL"/>
        </w:rPr>
        <w:t xml:space="preserve"> v </w:t>
      </w:r>
      <w:proofErr w:type="spellStart"/>
      <w:r w:rsidRPr="005C6495">
        <w:rPr>
          <w:lang w:val="pl-PL"/>
        </w:rPr>
        <w:t>ekvivalentních</w:t>
      </w:r>
      <w:proofErr w:type="spellEnd"/>
      <w:r w:rsidRPr="005C6495">
        <w:rPr>
          <w:lang w:val="pl-PL"/>
        </w:rPr>
        <w:t xml:space="preserve"> </w:t>
      </w:r>
      <w:proofErr w:type="spellStart"/>
      <w:r w:rsidRPr="005C6495">
        <w:rPr>
          <w:lang w:val="pl-PL"/>
        </w:rPr>
        <w:t>podmínkách</w:t>
      </w:r>
      <w:proofErr w:type="spellEnd"/>
      <w:r w:rsidRPr="005C6495">
        <w:rPr>
          <w:lang w:val="pl-PL"/>
        </w:rPr>
        <w:t xml:space="preserve"> </w:t>
      </w:r>
      <w:proofErr w:type="spellStart"/>
      <w:r w:rsidRPr="005C6495">
        <w:rPr>
          <w:lang w:val="pl-PL"/>
        </w:rPr>
        <w:t>uvedených</w:t>
      </w:r>
      <w:proofErr w:type="spellEnd"/>
      <w:r w:rsidRPr="005C6495">
        <w:rPr>
          <w:lang w:val="pl-PL"/>
        </w:rPr>
        <w:t xml:space="preserve"> v </w:t>
      </w:r>
      <w:proofErr w:type="spellStart"/>
      <w:r w:rsidRPr="005C6495">
        <w:rPr>
          <w:lang w:val="pl-PL"/>
        </w:rPr>
        <w:t>dalších</w:t>
      </w:r>
      <w:proofErr w:type="spellEnd"/>
      <w:r w:rsidRPr="005C6495">
        <w:rPr>
          <w:lang w:val="pl-PL"/>
        </w:rPr>
        <w:t xml:space="preserve"> </w:t>
      </w:r>
      <w:proofErr w:type="spellStart"/>
      <w:r w:rsidRPr="005C6495">
        <w:rPr>
          <w:lang w:val="pl-PL"/>
        </w:rPr>
        <w:t>požadavcích</w:t>
      </w:r>
      <w:proofErr w:type="spellEnd"/>
      <w:r w:rsidRPr="005C6495">
        <w:rPr>
          <w:lang w:val="pl-PL"/>
        </w:rPr>
        <w:t xml:space="preserve"> na </w:t>
      </w:r>
      <w:proofErr w:type="spellStart"/>
      <w:r w:rsidRPr="005C6495">
        <w:rPr>
          <w:lang w:val="pl-PL"/>
        </w:rPr>
        <w:t>ochranu</w:t>
      </w:r>
      <w:proofErr w:type="spellEnd"/>
      <w:r w:rsidRPr="005C6495">
        <w:rPr>
          <w:lang w:val="pl-PL"/>
        </w:rPr>
        <w:t xml:space="preserve"> </w:t>
      </w:r>
      <w:proofErr w:type="spellStart"/>
      <w:r w:rsidRPr="005C6495">
        <w:rPr>
          <w:lang w:val="pl-PL"/>
        </w:rPr>
        <w:t>údajů</w:t>
      </w:r>
      <w:proofErr w:type="spellEnd"/>
      <w:r w:rsidRPr="005C6495">
        <w:rPr>
          <w:lang w:val="pl-PL"/>
        </w:rPr>
        <w:t>.</w:t>
      </w:r>
    </w:p>
    <w:p w14:paraId="27B135D8" w14:textId="77777777" w:rsidR="006A194B" w:rsidRPr="005C6495" w:rsidRDefault="006A194B" w:rsidP="006A194B">
      <w:pPr>
        <w:pStyle w:val="Heading2"/>
        <w:rPr>
          <w:lang w:val="pl-PL"/>
        </w:rPr>
      </w:pPr>
      <w:bookmarkStart w:id="179" w:name="_Toc155361660"/>
      <w:bookmarkStart w:id="180" w:name="_Toc206678686"/>
      <w:proofErr w:type="spellStart"/>
      <w:r w:rsidRPr="005C6495">
        <w:rPr>
          <w:lang w:val="pl-PL"/>
        </w:rPr>
        <w:t>Doplňkové</w:t>
      </w:r>
      <w:proofErr w:type="spellEnd"/>
      <w:r w:rsidRPr="005C6495">
        <w:rPr>
          <w:lang w:val="pl-PL"/>
        </w:rPr>
        <w:t xml:space="preserve"> </w:t>
      </w:r>
      <w:proofErr w:type="spellStart"/>
      <w:r w:rsidRPr="005C6495">
        <w:rPr>
          <w:lang w:val="pl-PL"/>
        </w:rPr>
        <w:t>odborné</w:t>
      </w:r>
      <w:proofErr w:type="spellEnd"/>
      <w:r w:rsidRPr="005C6495">
        <w:rPr>
          <w:lang w:val="pl-PL"/>
        </w:rPr>
        <w:t xml:space="preserve"> </w:t>
      </w:r>
      <w:proofErr w:type="spellStart"/>
      <w:r w:rsidRPr="005C6495">
        <w:rPr>
          <w:lang w:val="pl-PL"/>
        </w:rPr>
        <w:t>služby</w:t>
      </w:r>
      <w:bookmarkEnd w:id="179"/>
      <w:bookmarkEnd w:id="180"/>
      <w:proofErr w:type="spellEnd"/>
    </w:p>
    <w:p w14:paraId="546B70EA" w14:textId="77777777" w:rsidR="006A194B" w:rsidRPr="005C6495" w:rsidRDefault="006A194B" w:rsidP="0022329C">
      <w:pPr>
        <w:rPr>
          <w:lang w:val="pl-PL"/>
        </w:rPr>
      </w:pPr>
      <w:proofErr w:type="spellStart"/>
      <w:r w:rsidRPr="005C6495">
        <w:rPr>
          <w:lang w:val="pl-PL"/>
        </w:rPr>
        <w:t>Při</w:t>
      </w:r>
      <w:proofErr w:type="spellEnd"/>
      <w:r w:rsidRPr="005C6495">
        <w:rPr>
          <w:lang w:val="pl-PL"/>
        </w:rPr>
        <w:t xml:space="preserve"> </w:t>
      </w:r>
      <w:proofErr w:type="spellStart"/>
      <w:r w:rsidRPr="005C6495">
        <w:rPr>
          <w:lang w:val="pl-PL"/>
        </w:rPr>
        <w:t>použití</w:t>
      </w:r>
      <w:proofErr w:type="spellEnd"/>
      <w:r w:rsidRPr="005C6495">
        <w:rPr>
          <w:lang w:val="pl-PL"/>
        </w:rPr>
        <w:t xml:space="preserve"> v </w:t>
      </w:r>
      <w:proofErr w:type="spellStart"/>
      <w:r w:rsidRPr="005C6495">
        <w:rPr>
          <w:lang w:val="pl-PL"/>
        </w:rPr>
        <w:t>níže</w:t>
      </w:r>
      <w:proofErr w:type="spellEnd"/>
      <w:r w:rsidRPr="005C6495">
        <w:rPr>
          <w:lang w:val="pl-PL"/>
        </w:rPr>
        <w:t xml:space="preserve"> </w:t>
      </w:r>
      <w:proofErr w:type="spellStart"/>
      <w:r w:rsidRPr="005C6495">
        <w:rPr>
          <w:lang w:val="pl-PL"/>
        </w:rPr>
        <w:t>uvedených</w:t>
      </w:r>
      <w:proofErr w:type="spellEnd"/>
      <w:r w:rsidRPr="005C6495">
        <w:rPr>
          <w:lang w:val="pl-PL"/>
        </w:rPr>
        <w:t xml:space="preserve"> </w:t>
      </w:r>
      <w:proofErr w:type="spellStart"/>
      <w:r w:rsidRPr="005C6495">
        <w:rPr>
          <w:lang w:val="pl-PL"/>
        </w:rPr>
        <w:t>oddílech</w:t>
      </w:r>
      <w:proofErr w:type="spellEnd"/>
      <w:r w:rsidRPr="005C6495">
        <w:rPr>
          <w:lang w:val="pl-PL"/>
        </w:rPr>
        <w:t xml:space="preserve"> </w:t>
      </w:r>
      <w:proofErr w:type="spellStart"/>
      <w:r w:rsidRPr="005C6495">
        <w:rPr>
          <w:lang w:val="pl-PL"/>
        </w:rPr>
        <w:t>zahrnuje</w:t>
      </w:r>
      <w:proofErr w:type="spellEnd"/>
      <w:r w:rsidRPr="005C6495">
        <w:rPr>
          <w:lang w:val="pl-PL"/>
        </w:rPr>
        <w:t xml:space="preserve"> </w:t>
      </w:r>
      <w:proofErr w:type="spellStart"/>
      <w:r w:rsidRPr="005C6495">
        <w:rPr>
          <w:lang w:val="pl-PL"/>
        </w:rPr>
        <w:t>definovaný</w:t>
      </w:r>
      <w:proofErr w:type="spellEnd"/>
      <w:r w:rsidRPr="005C6495">
        <w:rPr>
          <w:lang w:val="pl-PL"/>
        </w:rPr>
        <w:t xml:space="preserve"> pojem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i </w:t>
      </w:r>
      <w:proofErr w:type="spellStart"/>
      <w:r w:rsidRPr="005C6495">
        <w:rPr>
          <w:lang w:val="pl-PL"/>
        </w:rPr>
        <w:t>doplňkové</w:t>
      </w:r>
      <w:proofErr w:type="spellEnd"/>
      <w:r w:rsidRPr="005C6495">
        <w:rPr>
          <w:lang w:val="pl-PL"/>
        </w:rPr>
        <w:t xml:space="preserve">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xml:space="preserve"> a </w:t>
      </w:r>
      <w:proofErr w:type="spellStart"/>
      <w:r w:rsidRPr="005C6495">
        <w:rPr>
          <w:lang w:val="pl-PL"/>
        </w:rPr>
        <w:t>definovaný</w:t>
      </w:r>
      <w:proofErr w:type="spellEnd"/>
      <w:r w:rsidRPr="005C6495">
        <w:rPr>
          <w:lang w:val="pl-PL"/>
        </w:rPr>
        <w:t xml:space="preserve"> pojem „data </w:t>
      </w:r>
      <w:proofErr w:type="spellStart"/>
      <w:r w:rsidRPr="005C6495">
        <w:rPr>
          <w:lang w:val="pl-PL"/>
        </w:rPr>
        <w:t>odborných</w:t>
      </w:r>
      <w:proofErr w:type="spellEnd"/>
      <w:r w:rsidRPr="005C6495">
        <w:rPr>
          <w:lang w:val="pl-PL"/>
        </w:rPr>
        <w:t xml:space="preserve"> </w:t>
      </w:r>
      <w:proofErr w:type="spellStart"/>
      <w:r w:rsidRPr="005C6495">
        <w:rPr>
          <w:lang w:val="pl-PL"/>
        </w:rPr>
        <w:t>služeb</w:t>
      </w:r>
      <w:proofErr w:type="spellEnd"/>
      <w:r w:rsidRPr="005C6495">
        <w:rPr>
          <w:lang w:val="pl-PL"/>
        </w:rPr>
        <w:t xml:space="preserve">“ </w:t>
      </w:r>
      <w:proofErr w:type="spellStart"/>
      <w:r w:rsidRPr="005C6495">
        <w:rPr>
          <w:lang w:val="pl-PL"/>
        </w:rPr>
        <w:t>zahrnuje</w:t>
      </w:r>
      <w:proofErr w:type="spellEnd"/>
      <w:r w:rsidRPr="005C6495">
        <w:rPr>
          <w:lang w:val="pl-PL"/>
        </w:rPr>
        <w:t xml:space="preserve"> data </w:t>
      </w:r>
      <w:proofErr w:type="spellStart"/>
      <w:r w:rsidRPr="005C6495">
        <w:rPr>
          <w:lang w:val="pl-PL"/>
        </w:rPr>
        <w:t>získaná</w:t>
      </w:r>
      <w:proofErr w:type="spellEnd"/>
      <w:r w:rsidRPr="005C6495">
        <w:rPr>
          <w:lang w:val="pl-PL"/>
        </w:rPr>
        <w:t xml:space="preserve"> pro </w:t>
      </w:r>
      <w:proofErr w:type="spellStart"/>
      <w:r w:rsidRPr="005C6495">
        <w:rPr>
          <w:lang w:val="pl-PL"/>
        </w:rPr>
        <w:t>doplňkové</w:t>
      </w:r>
      <w:proofErr w:type="spellEnd"/>
      <w:r w:rsidRPr="005C6495">
        <w:rPr>
          <w:lang w:val="pl-PL"/>
        </w:rPr>
        <w:t xml:space="preserve">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w:t>
      </w:r>
    </w:p>
    <w:p w14:paraId="38D7ABDB" w14:textId="77777777" w:rsidR="006A194B" w:rsidRPr="005C6495" w:rsidRDefault="006A194B" w:rsidP="0022329C">
      <w:pPr>
        <w:rPr>
          <w:lang w:val="pl-PL"/>
        </w:rPr>
      </w:pPr>
      <w:r w:rsidRPr="005C6495">
        <w:rPr>
          <w:lang w:val="pl-PL"/>
        </w:rPr>
        <w:t xml:space="preserve">Na </w:t>
      </w:r>
      <w:proofErr w:type="spellStart"/>
      <w:r w:rsidRPr="005C6495">
        <w:rPr>
          <w:lang w:val="pl-PL"/>
        </w:rPr>
        <w:t>doplňkové</w:t>
      </w:r>
      <w:proofErr w:type="spellEnd"/>
      <w:r w:rsidRPr="005C6495">
        <w:rPr>
          <w:lang w:val="pl-PL"/>
        </w:rPr>
        <w:t xml:space="preserve">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vztahují</w:t>
      </w:r>
      <w:proofErr w:type="spellEnd"/>
      <w:r w:rsidRPr="005C6495">
        <w:rPr>
          <w:lang w:val="pl-PL"/>
        </w:rPr>
        <w:t xml:space="preserve"> </w:t>
      </w:r>
      <w:proofErr w:type="spellStart"/>
      <w:r w:rsidRPr="005C6495">
        <w:rPr>
          <w:lang w:val="pl-PL"/>
        </w:rPr>
        <w:t>následující</w:t>
      </w:r>
      <w:proofErr w:type="spellEnd"/>
      <w:r w:rsidRPr="005C6495">
        <w:rPr>
          <w:lang w:val="pl-PL"/>
        </w:rPr>
        <w:t xml:space="preserve"> </w:t>
      </w:r>
      <w:proofErr w:type="spellStart"/>
      <w:r w:rsidRPr="005C6495">
        <w:rPr>
          <w:lang w:val="pl-PL"/>
        </w:rPr>
        <w:t>oddíly</w:t>
      </w:r>
      <w:proofErr w:type="spellEnd"/>
      <w:r w:rsidRPr="005C6495">
        <w:rPr>
          <w:lang w:val="pl-PL"/>
        </w:rPr>
        <w:t xml:space="preserve"> dodatku DPA </w:t>
      </w:r>
      <w:proofErr w:type="spellStart"/>
      <w:r w:rsidRPr="005C6495">
        <w:rPr>
          <w:lang w:val="pl-PL"/>
        </w:rPr>
        <w:t>stejně</w:t>
      </w:r>
      <w:proofErr w:type="spellEnd"/>
      <w:r w:rsidRPr="005C6495">
        <w:rPr>
          <w:lang w:val="pl-PL"/>
        </w:rPr>
        <w:t xml:space="preserve"> jako </w:t>
      </w:r>
      <w:proofErr w:type="spellStart"/>
      <w:r w:rsidRPr="005C6495">
        <w:rPr>
          <w:lang w:val="pl-PL"/>
        </w:rPr>
        <w:t>se</w:t>
      </w:r>
      <w:proofErr w:type="spellEnd"/>
      <w:r w:rsidRPr="005C6495">
        <w:rPr>
          <w:lang w:val="pl-PL"/>
        </w:rPr>
        <w:t xml:space="preserve"> </w:t>
      </w:r>
      <w:proofErr w:type="spellStart"/>
      <w:r w:rsidRPr="005C6495">
        <w:rPr>
          <w:lang w:val="pl-PL"/>
        </w:rPr>
        <w:t>vztahují</w:t>
      </w:r>
      <w:proofErr w:type="spellEnd"/>
      <w:r w:rsidRPr="005C6495">
        <w:rPr>
          <w:lang w:val="pl-PL"/>
        </w:rPr>
        <w:t xml:space="preserve"> na </w:t>
      </w:r>
      <w:proofErr w:type="spellStart"/>
      <w:r w:rsidRPr="005C6495">
        <w:rPr>
          <w:lang w:val="pl-PL"/>
        </w:rPr>
        <w:t>odborné</w:t>
      </w:r>
      <w:proofErr w:type="spellEnd"/>
      <w:r w:rsidRPr="005C6495">
        <w:rPr>
          <w:lang w:val="pl-PL"/>
        </w:rPr>
        <w:t xml:space="preserve"> </w:t>
      </w:r>
      <w:proofErr w:type="spellStart"/>
      <w:r w:rsidRPr="005C6495">
        <w:rPr>
          <w:lang w:val="pl-PL"/>
        </w:rPr>
        <w:t>služby</w:t>
      </w:r>
      <w:proofErr w:type="spellEnd"/>
      <w:r w:rsidRPr="005C6495">
        <w:rPr>
          <w:lang w:val="pl-PL"/>
        </w:rPr>
        <w:t>: „</w:t>
      </w:r>
      <w:proofErr w:type="spellStart"/>
      <w:r w:rsidRPr="005C6495">
        <w:rPr>
          <w:lang w:val="pl-PL"/>
        </w:rPr>
        <w:t>Úvod</w:t>
      </w:r>
      <w:proofErr w:type="spellEnd"/>
      <w:r w:rsidRPr="005C6495">
        <w:rPr>
          <w:lang w:val="pl-PL"/>
        </w:rPr>
        <w:t>“, „</w:t>
      </w:r>
      <w:proofErr w:type="spellStart"/>
      <w:r w:rsidRPr="005C6495">
        <w:rPr>
          <w:lang w:val="pl-PL"/>
        </w:rPr>
        <w:t>Dodržování</w:t>
      </w:r>
      <w:proofErr w:type="spellEnd"/>
      <w:r w:rsidRPr="005C6495">
        <w:rPr>
          <w:lang w:val="pl-PL"/>
        </w:rPr>
        <w:t xml:space="preserve"> </w:t>
      </w:r>
      <w:proofErr w:type="spellStart"/>
      <w:r w:rsidRPr="005C6495">
        <w:rPr>
          <w:lang w:val="pl-PL"/>
        </w:rPr>
        <w:t>zákonů</w:t>
      </w:r>
      <w:proofErr w:type="spellEnd"/>
      <w:r w:rsidRPr="005C6495">
        <w:rPr>
          <w:lang w:val="pl-PL"/>
        </w:rPr>
        <w:t>“, „</w:t>
      </w:r>
      <w:proofErr w:type="spellStart"/>
      <w:r w:rsidRPr="005C6495">
        <w:rPr>
          <w:lang w:val="pl-PL"/>
        </w:rPr>
        <w:t>Povaha</w:t>
      </w:r>
      <w:proofErr w:type="spellEnd"/>
      <w:r w:rsidRPr="005C6495">
        <w:rPr>
          <w:lang w:val="pl-PL"/>
        </w:rPr>
        <w:t xml:space="preserve"> </w:t>
      </w:r>
      <w:proofErr w:type="spellStart"/>
      <w:r w:rsidRPr="005C6495">
        <w:rPr>
          <w:lang w:val="pl-PL"/>
        </w:rPr>
        <w:t>zpracování</w:t>
      </w:r>
      <w:proofErr w:type="spellEnd"/>
      <w:r w:rsidRPr="005C6495">
        <w:rPr>
          <w:lang w:val="pl-PL"/>
        </w:rPr>
        <w:t xml:space="preserve">; </w:t>
      </w:r>
      <w:proofErr w:type="spellStart"/>
      <w:r w:rsidRPr="005C6495">
        <w:rPr>
          <w:lang w:val="pl-PL"/>
        </w:rPr>
        <w:t>vlastnictví</w:t>
      </w:r>
      <w:proofErr w:type="spellEnd"/>
      <w:r w:rsidRPr="005C6495">
        <w:rPr>
          <w:lang w:val="pl-PL"/>
        </w:rPr>
        <w:t>“, „</w:t>
      </w:r>
      <w:proofErr w:type="spellStart"/>
      <w:r w:rsidRPr="005C6495">
        <w:rPr>
          <w:lang w:val="pl-PL"/>
        </w:rPr>
        <w:t>Zveřejnění</w:t>
      </w:r>
      <w:proofErr w:type="spellEnd"/>
      <w:r w:rsidRPr="005C6495">
        <w:rPr>
          <w:lang w:val="pl-PL"/>
        </w:rPr>
        <w:t xml:space="preserve"> </w:t>
      </w:r>
      <w:proofErr w:type="spellStart"/>
      <w:r w:rsidRPr="005C6495">
        <w:rPr>
          <w:lang w:val="pl-PL"/>
        </w:rPr>
        <w:t>zpracovávaných</w:t>
      </w:r>
      <w:proofErr w:type="spellEnd"/>
      <w:r w:rsidRPr="005C6495">
        <w:rPr>
          <w:lang w:val="pl-PL"/>
        </w:rPr>
        <w:t xml:space="preserve"> </w:t>
      </w:r>
      <w:proofErr w:type="spellStart"/>
      <w:r w:rsidRPr="005C6495">
        <w:rPr>
          <w:lang w:val="pl-PL"/>
        </w:rPr>
        <w:t>údajů</w:t>
      </w:r>
      <w:proofErr w:type="spellEnd"/>
      <w:r w:rsidRPr="005C6495">
        <w:rPr>
          <w:lang w:val="pl-PL"/>
        </w:rPr>
        <w:t>“, „</w:t>
      </w:r>
      <w:proofErr w:type="spellStart"/>
      <w:r w:rsidRPr="005C6495">
        <w:rPr>
          <w:lang w:val="pl-PL"/>
        </w:rPr>
        <w:t>Zpracování</w:t>
      </w:r>
      <w:proofErr w:type="spellEnd"/>
      <w:r w:rsidRPr="005C6495">
        <w:rPr>
          <w:lang w:val="pl-PL"/>
        </w:rPr>
        <w:t xml:space="preserv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GDPR“, </w:t>
      </w:r>
      <w:proofErr w:type="spellStart"/>
      <w:r w:rsidRPr="005C6495">
        <w:rPr>
          <w:lang w:val="pl-PL"/>
        </w:rPr>
        <w:t>první</w:t>
      </w:r>
      <w:proofErr w:type="spellEnd"/>
      <w:r w:rsidRPr="005C6495">
        <w:rPr>
          <w:lang w:val="pl-PL"/>
        </w:rPr>
        <w:t xml:space="preserve"> </w:t>
      </w:r>
      <w:proofErr w:type="spellStart"/>
      <w:r w:rsidRPr="005C6495">
        <w:rPr>
          <w:lang w:val="pl-PL"/>
        </w:rPr>
        <w:t>odstavec</w:t>
      </w:r>
      <w:proofErr w:type="spellEnd"/>
      <w:r w:rsidRPr="005C6495">
        <w:rPr>
          <w:lang w:val="pl-PL"/>
        </w:rPr>
        <w:t xml:space="preserve"> „</w:t>
      </w:r>
      <w:proofErr w:type="spellStart"/>
      <w:r w:rsidRPr="005C6495">
        <w:rPr>
          <w:lang w:val="pl-PL"/>
        </w:rPr>
        <w:t>Postupů</w:t>
      </w:r>
      <w:proofErr w:type="spellEnd"/>
      <w:r w:rsidRPr="005C6495">
        <w:rPr>
          <w:lang w:val="pl-PL"/>
        </w:rPr>
        <w:t xml:space="preserve"> a </w:t>
      </w:r>
      <w:proofErr w:type="spellStart"/>
      <w:r w:rsidRPr="005C6495">
        <w:rPr>
          <w:lang w:val="pl-PL"/>
        </w:rPr>
        <w:t>zásad</w:t>
      </w:r>
      <w:proofErr w:type="spellEnd"/>
      <w:r w:rsidRPr="005C6495">
        <w:rPr>
          <w:lang w:val="pl-PL"/>
        </w:rPr>
        <w:t xml:space="preserve"> </w:t>
      </w:r>
      <w:proofErr w:type="spellStart"/>
      <w:r w:rsidRPr="005C6495">
        <w:rPr>
          <w:lang w:val="pl-PL"/>
        </w:rPr>
        <w:t>zabezpečení</w:t>
      </w:r>
      <w:proofErr w:type="spellEnd"/>
      <w:r w:rsidRPr="005C6495">
        <w:rPr>
          <w:lang w:val="pl-PL"/>
        </w:rPr>
        <w:t>„, „</w:t>
      </w:r>
      <w:proofErr w:type="spellStart"/>
      <w:r w:rsidRPr="005C6495">
        <w:rPr>
          <w:lang w:val="pl-PL"/>
        </w:rPr>
        <w:t>Povinnosti</w:t>
      </w:r>
      <w:proofErr w:type="spellEnd"/>
      <w:r w:rsidRPr="005C6495">
        <w:rPr>
          <w:lang w:val="pl-PL"/>
        </w:rPr>
        <w:t xml:space="preserve"> </w:t>
      </w:r>
      <w:proofErr w:type="spellStart"/>
      <w:r w:rsidRPr="005C6495">
        <w:rPr>
          <w:lang w:val="pl-PL"/>
        </w:rPr>
        <w:t>zákazníka</w:t>
      </w:r>
      <w:proofErr w:type="spellEnd"/>
      <w:r w:rsidRPr="005C6495">
        <w:rPr>
          <w:lang w:val="pl-PL"/>
        </w:rPr>
        <w:t>“, „</w:t>
      </w:r>
      <w:proofErr w:type="spellStart"/>
      <w:r w:rsidRPr="005C6495">
        <w:rPr>
          <w:lang w:val="pl-PL"/>
        </w:rPr>
        <w:t>Oznámení</w:t>
      </w:r>
      <w:proofErr w:type="spellEnd"/>
      <w:r w:rsidRPr="005C6495">
        <w:rPr>
          <w:lang w:val="pl-PL"/>
        </w:rPr>
        <w:t xml:space="preserve"> </w:t>
      </w:r>
      <w:proofErr w:type="spellStart"/>
      <w:r w:rsidRPr="005C6495">
        <w:rPr>
          <w:lang w:val="pl-PL"/>
        </w:rPr>
        <w:t>bezpečnostních</w:t>
      </w:r>
      <w:proofErr w:type="spellEnd"/>
      <w:r w:rsidRPr="005C6495">
        <w:rPr>
          <w:lang w:val="pl-PL"/>
        </w:rPr>
        <w:t xml:space="preserve"> </w:t>
      </w:r>
      <w:proofErr w:type="spellStart"/>
      <w:r w:rsidRPr="005C6495">
        <w:rPr>
          <w:lang w:val="pl-PL"/>
        </w:rPr>
        <w:t>incidentů</w:t>
      </w:r>
      <w:proofErr w:type="spellEnd"/>
      <w:r w:rsidRPr="005C6495">
        <w:rPr>
          <w:lang w:val="pl-PL"/>
        </w:rPr>
        <w:t>“, „</w:t>
      </w:r>
      <w:proofErr w:type="spellStart"/>
      <w:r w:rsidRPr="005C6495">
        <w:rPr>
          <w:lang w:val="pl-PL"/>
        </w:rPr>
        <w:t>Předávání</w:t>
      </w:r>
      <w:proofErr w:type="spellEnd"/>
      <w:r w:rsidRPr="005C6495">
        <w:rPr>
          <w:lang w:val="pl-PL"/>
        </w:rPr>
        <w:t xml:space="preserve"> </w:t>
      </w:r>
      <w:proofErr w:type="spellStart"/>
      <w:r w:rsidRPr="005C6495">
        <w:rPr>
          <w:lang w:val="pl-PL"/>
        </w:rPr>
        <w:t>údajů</w:t>
      </w:r>
      <w:proofErr w:type="spellEnd"/>
      <w:r w:rsidRPr="005C6495">
        <w:rPr>
          <w:lang w:val="pl-PL"/>
        </w:rPr>
        <w:t>“ (</w:t>
      </w:r>
      <w:proofErr w:type="spellStart"/>
      <w:r w:rsidRPr="005C6495">
        <w:rPr>
          <w:lang w:val="pl-PL"/>
        </w:rPr>
        <w:t>včetně</w:t>
      </w:r>
      <w:proofErr w:type="spellEnd"/>
      <w:r w:rsidRPr="005C6495">
        <w:rPr>
          <w:lang w:val="pl-PL"/>
        </w:rPr>
        <w:t xml:space="preserve"> </w:t>
      </w:r>
      <w:proofErr w:type="spellStart"/>
      <w:r w:rsidRPr="005C6495">
        <w:rPr>
          <w:lang w:val="pl-PL"/>
        </w:rPr>
        <w:t>podmínek</w:t>
      </w:r>
      <w:proofErr w:type="spellEnd"/>
      <w:r w:rsidRPr="005C6495">
        <w:rPr>
          <w:lang w:val="pl-PL"/>
        </w:rPr>
        <w:t xml:space="preserve"> </w:t>
      </w:r>
      <w:proofErr w:type="spellStart"/>
      <w:r w:rsidRPr="005C6495">
        <w:rPr>
          <w:lang w:val="pl-PL"/>
        </w:rPr>
        <w:t>týkajících</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standardních</w:t>
      </w:r>
      <w:proofErr w:type="spellEnd"/>
      <w:r w:rsidRPr="005C6495">
        <w:rPr>
          <w:lang w:val="pl-PL"/>
        </w:rPr>
        <w:t xml:space="preserve"> </w:t>
      </w:r>
      <w:proofErr w:type="spellStart"/>
      <w:r w:rsidRPr="005C6495">
        <w:rPr>
          <w:lang w:val="pl-PL"/>
        </w:rPr>
        <w:t>smluvních</w:t>
      </w:r>
      <w:proofErr w:type="spellEnd"/>
      <w:r w:rsidRPr="005C6495">
        <w:rPr>
          <w:lang w:val="pl-PL"/>
        </w:rPr>
        <w:t xml:space="preserve"> </w:t>
      </w:r>
      <w:proofErr w:type="spellStart"/>
      <w:r w:rsidRPr="005C6495">
        <w:rPr>
          <w:lang w:val="pl-PL"/>
        </w:rPr>
        <w:t>doložek</w:t>
      </w:r>
      <w:proofErr w:type="spellEnd"/>
      <w:r w:rsidRPr="005C6495">
        <w:rPr>
          <w:lang w:val="pl-PL"/>
        </w:rPr>
        <w:t xml:space="preserve"> 2021), </w:t>
      </w:r>
      <w:proofErr w:type="spellStart"/>
      <w:r w:rsidRPr="005C6495">
        <w:rPr>
          <w:lang w:val="pl-PL"/>
        </w:rPr>
        <w:t>třetí</w:t>
      </w:r>
      <w:proofErr w:type="spellEnd"/>
      <w:r w:rsidRPr="005C6495">
        <w:rPr>
          <w:lang w:val="pl-PL"/>
        </w:rPr>
        <w:t xml:space="preserve"> </w:t>
      </w:r>
      <w:proofErr w:type="spellStart"/>
      <w:r w:rsidRPr="005C6495">
        <w:rPr>
          <w:lang w:val="pl-PL"/>
        </w:rPr>
        <w:t>odstavec</w:t>
      </w:r>
      <w:proofErr w:type="spellEnd"/>
      <w:r w:rsidRPr="005C6495">
        <w:rPr>
          <w:lang w:val="pl-PL"/>
        </w:rPr>
        <w:t xml:space="preserve"> „</w:t>
      </w:r>
      <w:proofErr w:type="spellStart"/>
      <w:r w:rsidRPr="005C6495">
        <w:rPr>
          <w:lang w:val="pl-PL"/>
        </w:rPr>
        <w:t>Uchovávání</w:t>
      </w:r>
      <w:proofErr w:type="spellEnd"/>
      <w:r w:rsidRPr="005C6495">
        <w:rPr>
          <w:lang w:val="pl-PL"/>
        </w:rPr>
        <w:t xml:space="preserve"> a </w:t>
      </w:r>
      <w:proofErr w:type="spellStart"/>
      <w:r w:rsidRPr="005C6495">
        <w:rPr>
          <w:lang w:val="pl-PL"/>
        </w:rPr>
        <w:t>vymazání</w:t>
      </w:r>
      <w:proofErr w:type="spellEnd"/>
      <w:r w:rsidRPr="005C6495">
        <w:rPr>
          <w:lang w:val="pl-PL"/>
        </w:rPr>
        <w:t xml:space="preserve"> </w:t>
      </w:r>
      <w:proofErr w:type="spellStart"/>
      <w:r w:rsidRPr="005C6495">
        <w:rPr>
          <w:lang w:val="pl-PL"/>
        </w:rPr>
        <w:t>údajů</w:t>
      </w:r>
      <w:proofErr w:type="spellEnd"/>
      <w:r w:rsidRPr="005C6495">
        <w:rPr>
          <w:lang w:val="pl-PL"/>
        </w:rPr>
        <w:t>“, „</w:t>
      </w:r>
      <w:proofErr w:type="spellStart"/>
      <w:r w:rsidRPr="005C6495">
        <w:rPr>
          <w:lang w:val="pl-PL"/>
        </w:rPr>
        <w:t>Závazek</w:t>
      </w:r>
      <w:proofErr w:type="spellEnd"/>
      <w:r w:rsidRPr="005C6495">
        <w:rPr>
          <w:lang w:val="pl-PL"/>
        </w:rPr>
        <w:t xml:space="preserve"> </w:t>
      </w:r>
      <w:proofErr w:type="spellStart"/>
      <w:r w:rsidRPr="005C6495">
        <w:rPr>
          <w:lang w:val="pl-PL"/>
        </w:rPr>
        <w:t>zpracovatele</w:t>
      </w:r>
      <w:proofErr w:type="spellEnd"/>
      <w:r w:rsidRPr="005C6495">
        <w:rPr>
          <w:lang w:val="pl-PL"/>
        </w:rPr>
        <w:t xml:space="preserve"> k </w:t>
      </w:r>
      <w:proofErr w:type="spellStart"/>
      <w:r w:rsidRPr="005C6495">
        <w:rPr>
          <w:lang w:val="pl-PL"/>
        </w:rPr>
        <w:t>zachování</w:t>
      </w:r>
      <w:proofErr w:type="spellEnd"/>
      <w:r w:rsidRPr="005C6495">
        <w:rPr>
          <w:lang w:val="pl-PL"/>
        </w:rPr>
        <w:t xml:space="preserve"> </w:t>
      </w:r>
      <w:proofErr w:type="spellStart"/>
      <w:r w:rsidRPr="005C6495">
        <w:rPr>
          <w:lang w:val="pl-PL"/>
        </w:rPr>
        <w:t>důvěrnosti</w:t>
      </w:r>
      <w:proofErr w:type="spellEnd"/>
      <w:r w:rsidRPr="005C6495">
        <w:rPr>
          <w:lang w:val="pl-PL"/>
        </w:rPr>
        <w:t>“, „</w:t>
      </w:r>
      <w:proofErr w:type="spellStart"/>
      <w:r w:rsidRPr="005C6495">
        <w:rPr>
          <w:lang w:val="pl-PL"/>
        </w:rPr>
        <w:t>Oznámení</w:t>
      </w:r>
      <w:proofErr w:type="spellEnd"/>
      <w:r w:rsidRPr="005C6495">
        <w:rPr>
          <w:lang w:val="pl-PL"/>
        </w:rPr>
        <w:t xml:space="preserve"> a </w:t>
      </w:r>
      <w:proofErr w:type="spellStart"/>
      <w:r w:rsidRPr="005C6495">
        <w:rPr>
          <w:lang w:val="pl-PL"/>
        </w:rPr>
        <w:t>kontroly</w:t>
      </w:r>
      <w:proofErr w:type="spellEnd"/>
      <w:r w:rsidRPr="005C6495">
        <w:rPr>
          <w:lang w:val="pl-PL"/>
        </w:rPr>
        <w:t xml:space="preserve"> </w:t>
      </w:r>
      <w:proofErr w:type="spellStart"/>
      <w:r w:rsidRPr="005C6495">
        <w:rPr>
          <w:lang w:val="pl-PL"/>
        </w:rPr>
        <w:t>používání</w:t>
      </w:r>
      <w:proofErr w:type="spellEnd"/>
      <w:r w:rsidRPr="005C6495">
        <w:rPr>
          <w:lang w:val="pl-PL"/>
        </w:rPr>
        <w:t xml:space="preserve"> </w:t>
      </w:r>
      <w:proofErr w:type="spellStart"/>
      <w:r w:rsidRPr="005C6495">
        <w:rPr>
          <w:lang w:val="pl-PL"/>
        </w:rPr>
        <w:t>dílčích</w:t>
      </w:r>
      <w:proofErr w:type="spellEnd"/>
      <w:r w:rsidRPr="005C6495">
        <w:rPr>
          <w:lang w:val="pl-PL"/>
        </w:rPr>
        <w:t xml:space="preserve"> </w:t>
      </w:r>
      <w:proofErr w:type="spellStart"/>
      <w:r w:rsidRPr="005C6495">
        <w:rPr>
          <w:lang w:val="pl-PL"/>
        </w:rPr>
        <w:t>zpracovatelů</w:t>
      </w:r>
      <w:proofErr w:type="spellEnd"/>
      <w:r w:rsidRPr="005C6495">
        <w:rPr>
          <w:lang w:val="pl-PL"/>
        </w:rPr>
        <w:t>“, „</w:t>
      </w:r>
      <w:proofErr w:type="spellStart"/>
      <w:r w:rsidRPr="005C6495">
        <w:rPr>
          <w:lang w:val="pl-PL"/>
        </w:rPr>
        <w:t>Obchodní</w:t>
      </w:r>
      <w:proofErr w:type="spellEnd"/>
      <w:r w:rsidRPr="005C6495">
        <w:rPr>
          <w:lang w:val="pl-PL"/>
        </w:rPr>
        <w:t xml:space="preserve"> partner HIPAA“ (v </w:t>
      </w:r>
      <w:proofErr w:type="spellStart"/>
      <w:r w:rsidRPr="005C6495">
        <w:rPr>
          <w:lang w:val="pl-PL"/>
        </w:rPr>
        <w:t>rozsahu</w:t>
      </w:r>
      <w:proofErr w:type="spellEnd"/>
      <w:r w:rsidRPr="005C6495">
        <w:rPr>
          <w:lang w:val="pl-PL"/>
        </w:rPr>
        <w:t>, v </w:t>
      </w:r>
      <w:proofErr w:type="spellStart"/>
      <w:r w:rsidRPr="005C6495">
        <w:rPr>
          <w:lang w:val="pl-PL"/>
        </w:rPr>
        <w:t>jakém</w:t>
      </w:r>
      <w:proofErr w:type="spellEnd"/>
      <w:r w:rsidRPr="005C6495">
        <w:rPr>
          <w:lang w:val="pl-PL"/>
        </w:rPr>
        <w:t xml:space="preserve"> je </w:t>
      </w:r>
      <w:proofErr w:type="spellStart"/>
      <w:r w:rsidRPr="005C6495">
        <w:rPr>
          <w:lang w:val="pl-PL"/>
        </w:rPr>
        <w:t>ve</w:t>
      </w:r>
      <w:proofErr w:type="spellEnd"/>
      <w:r w:rsidRPr="005C6495">
        <w:rPr>
          <w:lang w:val="pl-PL"/>
        </w:rPr>
        <w:t xml:space="preserve"> </w:t>
      </w:r>
      <w:proofErr w:type="spellStart"/>
      <w:r w:rsidRPr="005C6495">
        <w:rPr>
          <w:lang w:val="pl-PL"/>
        </w:rPr>
        <w:t>smlouvě</w:t>
      </w:r>
      <w:proofErr w:type="spellEnd"/>
      <w:r w:rsidRPr="005C6495">
        <w:rPr>
          <w:lang w:val="pl-PL"/>
        </w:rPr>
        <w:t xml:space="preserve"> BAA </w:t>
      </w:r>
      <w:proofErr w:type="spellStart"/>
      <w:r w:rsidRPr="005C6495">
        <w:rPr>
          <w:lang w:val="pl-PL"/>
        </w:rPr>
        <w:t>použitelný</w:t>
      </w:r>
      <w:proofErr w:type="spellEnd"/>
      <w:r w:rsidRPr="005C6495">
        <w:rPr>
          <w:lang w:val="pl-PL"/>
        </w:rPr>
        <w:t>), „</w:t>
      </w:r>
      <w:proofErr w:type="spellStart"/>
      <w:r w:rsidRPr="005C6495">
        <w:rPr>
          <w:lang w:val="pl-PL"/>
        </w:rPr>
        <w:t>Kalifornský</w:t>
      </w:r>
      <w:proofErr w:type="spellEnd"/>
      <w:r w:rsidRPr="005C6495">
        <w:rPr>
          <w:lang w:val="pl-PL"/>
        </w:rPr>
        <w:t xml:space="preserve"> </w:t>
      </w:r>
      <w:proofErr w:type="spellStart"/>
      <w:r w:rsidRPr="005C6495">
        <w:rPr>
          <w:lang w:val="pl-PL"/>
        </w:rPr>
        <w:t>zákon</w:t>
      </w:r>
      <w:proofErr w:type="spellEnd"/>
      <w:r w:rsidRPr="005C6495">
        <w:rPr>
          <w:lang w:val="pl-PL"/>
        </w:rPr>
        <w:t xml:space="preserve"> o </w:t>
      </w:r>
      <w:proofErr w:type="spellStart"/>
      <w:r w:rsidRPr="005C6495">
        <w:rPr>
          <w:lang w:val="pl-PL"/>
        </w:rPr>
        <w:t>ochraně</w:t>
      </w:r>
      <w:proofErr w:type="spellEnd"/>
      <w:r w:rsidRPr="005C6495">
        <w:rPr>
          <w:lang w:val="pl-PL"/>
        </w:rPr>
        <w:t xml:space="preserve"> </w:t>
      </w:r>
      <w:proofErr w:type="spellStart"/>
      <w:r w:rsidRPr="005C6495">
        <w:rPr>
          <w:lang w:val="pl-PL"/>
        </w:rPr>
        <w:t>soukromí</w:t>
      </w:r>
      <w:proofErr w:type="spellEnd"/>
      <w:r w:rsidRPr="005C6495">
        <w:rPr>
          <w:lang w:val="pl-PL"/>
        </w:rPr>
        <w:t xml:space="preserve"> </w:t>
      </w:r>
      <w:proofErr w:type="spellStart"/>
      <w:r w:rsidRPr="005C6495">
        <w:rPr>
          <w:lang w:val="pl-PL"/>
        </w:rPr>
        <w:t>spotřebitelů</w:t>
      </w:r>
      <w:proofErr w:type="spellEnd"/>
      <w:r w:rsidRPr="005C6495">
        <w:rPr>
          <w:lang w:val="pl-PL"/>
        </w:rPr>
        <w:t xml:space="preserve"> (CCPA)“, „</w:t>
      </w:r>
      <w:proofErr w:type="spellStart"/>
      <w:r w:rsidRPr="005C6495">
        <w:rPr>
          <w:lang w:val="pl-PL"/>
        </w:rPr>
        <w:t>Biometrické</w:t>
      </w:r>
      <w:proofErr w:type="spellEnd"/>
      <w:r w:rsidRPr="005C6495">
        <w:rPr>
          <w:lang w:val="pl-PL"/>
        </w:rPr>
        <w:t xml:space="preserve"> </w:t>
      </w:r>
      <w:proofErr w:type="spellStart"/>
      <w:r w:rsidRPr="005C6495">
        <w:rPr>
          <w:lang w:val="pl-PL"/>
        </w:rPr>
        <w:t>údaje</w:t>
      </w:r>
      <w:proofErr w:type="spellEnd"/>
      <w:r w:rsidRPr="005C6495">
        <w:rPr>
          <w:lang w:val="pl-PL"/>
        </w:rPr>
        <w:t xml:space="preserve">“, „Jak </w:t>
      </w:r>
      <w:proofErr w:type="spellStart"/>
      <w:r w:rsidRPr="005C6495">
        <w:rPr>
          <w:lang w:val="pl-PL"/>
        </w:rPr>
        <w:t>kontaktovat</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Příloha</w:t>
      </w:r>
      <w:proofErr w:type="spellEnd"/>
      <w:r w:rsidRPr="005C6495">
        <w:rPr>
          <w:lang w:val="pl-PL"/>
        </w:rPr>
        <w:t xml:space="preserve"> B – </w:t>
      </w:r>
      <w:proofErr w:type="spellStart"/>
      <w:r w:rsidRPr="005C6495">
        <w:rPr>
          <w:lang w:val="pl-PL"/>
        </w:rPr>
        <w:t>Subjekty</w:t>
      </w:r>
      <w:proofErr w:type="spellEnd"/>
      <w:r w:rsidRPr="005C6495">
        <w:rPr>
          <w:lang w:val="pl-PL"/>
        </w:rPr>
        <w:t xml:space="preserve"> </w:t>
      </w:r>
      <w:proofErr w:type="spellStart"/>
      <w:r w:rsidRPr="005C6495">
        <w:rPr>
          <w:lang w:val="pl-PL"/>
        </w:rPr>
        <w:t>údajů</w:t>
      </w:r>
      <w:proofErr w:type="spellEnd"/>
      <w:r w:rsidRPr="005C6495">
        <w:rPr>
          <w:lang w:val="pl-PL"/>
        </w:rPr>
        <w:t xml:space="preserve"> a kategorie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a „</w:t>
      </w:r>
      <w:proofErr w:type="spellStart"/>
      <w:r w:rsidRPr="005C6495">
        <w:rPr>
          <w:lang w:val="pl-PL"/>
        </w:rPr>
        <w:t>Příloha</w:t>
      </w:r>
      <w:proofErr w:type="spellEnd"/>
      <w:r w:rsidRPr="005C6495">
        <w:rPr>
          <w:lang w:val="pl-PL"/>
        </w:rPr>
        <w:t> C – Dodatek o </w:t>
      </w:r>
      <w:proofErr w:type="spellStart"/>
      <w:r w:rsidRPr="005C6495">
        <w:rPr>
          <w:lang w:val="pl-PL"/>
        </w:rPr>
        <w:t>dalších</w:t>
      </w:r>
      <w:proofErr w:type="spellEnd"/>
      <w:r w:rsidRPr="005C6495">
        <w:rPr>
          <w:lang w:val="pl-PL"/>
        </w:rPr>
        <w:t xml:space="preserve"> </w:t>
      </w:r>
      <w:proofErr w:type="spellStart"/>
      <w:r w:rsidRPr="005C6495">
        <w:rPr>
          <w:lang w:val="pl-PL"/>
        </w:rPr>
        <w:t>ochranných</w:t>
      </w:r>
      <w:proofErr w:type="spellEnd"/>
      <w:r w:rsidRPr="005C6495">
        <w:rPr>
          <w:lang w:val="pl-PL"/>
        </w:rPr>
        <w:t xml:space="preserve"> </w:t>
      </w:r>
      <w:proofErr w:type="spellStart"/>
      <w:r w:rsidRPr="005C6495">
        <w:rPr>
          <w:lang w:val="pl-PL"/>
        </w:rPr>
        <w:t>opatřeních</w:t>
      </w:r>
      <w:proofErr w:type="spellEnd"/>
      <w:r w:rsidRPr="005C6495">
        <w:rPr>
          <w:lang w:val="pl-PL"/>
        </w:rPr>
        <w:t>“.</w:t>
      </w:r>
    </w:p>
    <w:p w14:paraId="44E8CB26" w14:textId="77777777" w:rsidR="006A194B" w:rsidRPr="005C6495" w:rsidRDefault="006A194B" w:rsidP="006A194B">
      <w:pPr>
        <w:pStyle w:val="Heading2"/>
        <w:rPr>
          <w:lang w:val="pl-PL"/>
        </w:rPr>
      </w:pPr>
      <w:bookmarkStart w:id="181" w:name="_Toc155361661"/>
      <w:bookmarkStart w:id="182" w:name="_Toc206678687"/>
      <w:bookmarkEnd w:id="178"/>
      <w:r w:rsidRPr="005C6495">
        <w:rPr>
          <w:lang w:val="pl-PL"/>
        </w:rPr>
        <w:t xml:space="preserve">Jak </w:t>
      </w:r>
      <w:proofErr w:type="spellStart"/>
      <w:r w:rsidRPr="005C6495">
        <w:rPr>
          <w:lang w:val="pl-PL"/>
        </w:rPr>
        <w:t>kontaktovat</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w:t>
      </w:r>
      <w:bookmarkEnd w:id="170"/>
      <w:bookmarkEnd w:id="171"/>
      <w:bookmarkEnd w:id="172"/>
      <w:bookmarkEnd w:id="174"/>
      <w:bookmarkEnd w:id="181"/>
      <w:bookmarkEnd w:id="182"/>
    </w:p>
    <w:p w14:paraId="31C63B6F" w14:textId="77777777" w:rsidR="006A194B" w:rsidRPr="005C6495" w:rsidRDefault="006A194B" w:rsidP="0022329C">
      <w:pPr>
        <w:rPr>
          <w:lang w:val="pl-PL"/>
        </w:rPr>
      </w:pPr>
      <w:proofErr w:type="spellStart"/>
      <w:r w:rsidRPr="005C6495">
        <w:rPr>
          <w:lang w:val="pl-PL"/>
        </w:rPr>
        <w:t>Pokud</w:t>
      </w:r>
      <w:proofErr w:type="spellEnd"/>
      <w:r w:rsidRPr="005C6495">
        <w:rPr>
          <w:lang w:val="pl-PL"/>
        </w:rPr>
        <w:t xml:space="preserve"> </w:t>
      </w:r>
      <w:proofErr w:type="spellStart"/>
      <w:r w:rsidRPr="005C6495">
        <w:rPr>
          <w:lang w:val="pl-PL"/>
        </w:rPr>
        <w:t>se</w:t>
      </w:r>
      <w:proofErr w:type="spellEnd"/>
      <w:r w:rsidRPr="005C6495">
        <w:rPr>
          <w:lang w:val="pl-PL"/>
        </w:rPr>
        <w:t xml:space="preserve"> </w:t>
      </w:r>
      <w:proofErr w:type="spellStart"/>
      <w:r w:rsidRPr="005C6495">
        <w:rPr>
          <w:lang w:val="pl-PL"/>
        </w:rPr>
        <w:t>zákazník</w:t>
      </w:r>
      <w:proofErr w:type="spellEnd"/>
      <w:r w:rsidRPr="005C6495">
        <w:rPr>
          <w:lang w:val="pl-PL"/>
        </w:rPr>
        <w:t xml:space="preserve"> </w:t>
      </w:r>
      <w:proofErr w:type="spellStart"/>
      <w:r w:rsidRPr="005C6495">
        <w:rPr>
          <w:lang w:val="pl-PL"/>
        </w:rPr>
        <w:t>domnívá</w:t>
      </w:r>
      <w:proofErr w:type="spellEnd"/>
      <w:r w:rsidRPr="005C6495">
        <w:rPr>
          <w:lang w:val="pl-PL"/>
        </w:rPr>
        <w:t xml:space="preserve">, </w:t>
      </w:r>
      <w:proofErr w:type="spellStart"/>
      <w:r w:rsidRPr="005C6495">
        <w:rPr>
          <w:lang w:val="pl-PL"/>
        </w:rPr>
        <w:t>že</w:t>
      </w:r>
      <w:proofErr w:type="spellEnd"/>
      <w:r w:rsidRPr="005C6495">
        <w:rPr>
          <w:lang w:val="pl-PL"/>
        </w:rPr>
        <w:t xml:space="preserve"> </w:t>
      </w:r>
      <w:proofErr w:type="spellStart"/>
      <w:r w:rsidRPr="005C6495">
        <w:rPr>
          <w:lang w:val="pl-PL"/>
        </w:rPr>
        <w:t>společnost</w:t>
      </w:r>
      <w:proofErr w:type="spellEnd"/>
      <w:r w:rsidRPr="005C6495">
        <w:rPr>
          <w:lang w:val="pl-PL"/>
        </w:rPr>
        <w:t xml:space="preserve"> Microsoft </w:t>
      </w:r>
      <w:proofErr w:type="spellStart"/>
      <w:r w:rsidRPr="005C6495">
        <w:rPr>
          <w:lang w:val="pl-PL"/>
        </w:rPr>
        <w:t>nedodržuje</w:t>
      </w:r>
      <w:proofErr w:type="spellEnd"/>
      <w:r w:rsidRPr="005C6495">
        <w:rPr>
          <w:lang w:val="pl-PL"/>
        </w:rPr>
        <w:t xml:space="preserve"> </w:t>
      </w:r>
      <w:proofErr w:type="spellStart"/>
      <w:r w:rsidRPr="005C6495">
        <w:rPr>
          <w:lang w:val="pl-PL"/>
        </w:rPr>
        <w:t>své</w:t>
      </w:r>
      <w:proofErr w:type="spellEnd"/>
      <w:r w:rsidRPr="005C6495">
        <w:rPr>
          <w:lang w:val="pl-PL"/>
        </w:rPr>
        <w:t xml:space="preserve"> </w:t>
      </w:r>
      <w:proofErr w:type="spellStart"/>
      <w:r w:rsidRPr="005C6495">
        <w:rPr>
          <w:lang w:val="pl-PL"/>
        </w:rPr>
        <w:t>závazky</w:t>
      </w:r>
      <w:proofErr w:type="spellEnd"/>
      <w:r w:rsidRPr="005C6495">
        <w:rPr>
          <w:lang w:val="pl-PL"/>
        </w:rPr>
        <w:t xml:space="preserve"> v </w:t>
      </w:r>
      <w:proofErr w:type="spellStart"/>
      <w:r w:rsidRPr="005C6495">
        <w:rPr>
          <w:lang w:val="pl-PL"/>
        </w:rPr>
        <w:t>oblasti</w:t>
      </w:r>
      <w:proofErr w:type="spellEnd"/>
      <w:r w:rsidRPr="005C6495">
        <w:rPr>
          <w:lang w:val="pl-PL"/>
        </w:rPr>
        <w:t xml:space="preserve"> ochrany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a </w:t>
      </w:r>
      <w:proofErr w:type="spellStart"/>
      <w:r w:rsidRPr="005C6495">
        <w:rPr>
          <w:lang w:val="pl-PL"/>
        </w:rPr>
        <w:t>zabezpečení</w:t>
      </w:r>
      <w:proofErr w:type="spellEnd"/>
      <w:r w:rsidRPr="005C6495">
        <w:rPr>
          <w:lang w:val="pl-PL"/>
        </w:rPr>
        <w:t xml:space="preserve">, </w:t>
      </w:r>
      <w:proofErr w:type="spellStart"/>
      <w:r w:rsidRPr="005C6495">
        <w:rPr>
          <w:lang w:val="pl-PL"/>
        </w:rPr>
        <w:t>může</w:t>
      </w:r>
      <w:proofErr w:type="spellEnd"/>
      <w:r w:rsidRPr="005C6495">
        <w:rPr>
          <w:lang w:val="pl-PL"/>
        </w:rPr>
        <w:t xml:space="preserve"> </w:t>
      </w:r>
      <w:proofErr w:type="spellStart"/>
      <w:r w:rsidRPr="005C6495">
        <w:rPr>
          <w:lang w:val="pl-PL"/>
        </w:rPr>
        <w:t>kontaktovat</w:t>
      </w:r>
      <w:proofErr w:type="spellEnd"/>
      <w:r w:rsidRPr="005C6495">
        <w:rPr>
          <w:lang w:val="pl-PL"/>
        </w:rPr>
        <w:t> </w:t>
      </w:r>
      <w:proofErr w:type="spellStart"/>
      <w:r w:rsidRPr="005C6495">
        <w:rPr>
          <w:lang w:val="pl-PL"/>
        </w:rPr>
        <w:t>zákaznickou</w:t>
      </w:r>
      <w:proofErr w:type="spellEnd"/>
      <w:r w:rsidRPr="005C6495">
        <w:rPr>
          <w:lang w:val="pl-PL"/>
        </w:rPr>
        <w:t xml:space="preserve"> podporu </w:t>
      </w:r>
      <w:proofErr w:type="spellStart"/>
      <w:r w:rsidRPr="005C6495">
        <w:rPr>
          <w:lang w:val="pl-PL"/>
        </w:rPr>
        <w:t>nebo</w:t>
      </w:r>
      <w:proofErr w:type="spellEnd"/>
      <w:r w:rsidRPr="005C6495">
        <w:rPr>
          <w:lang w:val="pl-PL"/>
        </w:rPr>
        <w:t xml:space="preserve"> </w:t>
      </w:r>
      <w:proofErr w:type="spellStart"/>
      <w:r w:rsidRPr="005C6495">
        <w:rPr>
          <w:lang w:val="pl-PL"/>
        </w:rPr>
        <w:t>použít</w:t>
      </w:r>
      <w:proofErr w:type="spellEnd"/>
      <w:r w:rsidRPr="005C6495">
        <w:rPr>
          <w:lang w:val="pl-PL"/>
        </w:rPr>
        <w:t xml:space="preserve"> </w:t>
      </w:r>
      <w:proofErr w:type="spellStart"/>
      <w:r w:rsidRPr="005C6495">
        <w:rPr>
          <w:lang w:val="pl-PL"/>
        </w:rPr>
        <w:t>webový</w:t>
      </w:r>
      <w:proofErr w:type="spellEnd"/>
      <w:r w:rsidRPr="005C6495">
        <w:rPr>
          <w:lang w:val="pl-PL"/>
        </w:rPr>
        <w:t xml:space="preserve"> </w:t>
      </w:r>
      <w:proofErr w:type="spellStart"/>
      <w:r w:rsidRPr="005C6495">
        <w:rPr>
          <w:lang w:val="pl-PL"/>
        </w:rPr>
        <w:t>formulář</w:t>
      </w:r>
      <w:proofErr w:type="spellEnd"/>
      <w:r w:rsidRPr="005C6495">
        <w:rPr>
          <w:lang w:val="pl-PL"/>
        </w:rPr>
        <w:t xml:space="preserve"> ochrany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na </w:t>
      </w:r>
      <w:proofErr w:type="spellStart"/>
      <w:r w:rsidRPr="005C6495">
        <w:rPr>
          <w:lang w:val="pl-PL"/>
        </w:rPr>
        <w:t>adrese</w:t>
      </w:r>
      <w:proofErr w:type="spellEnd"/>
      <w:r w:rsidRPr="005C6495">
        <w:rPr>
          <w:lang w:val="pl-PL"/>
        </w:rPr>
        <w:t xml:space="preserve"> </w:t>
      </w:r>
      <w:r>
        <w:fldChar w:fldCharType="begin"/>
      </w:r>
      <w:r>
        <w:instrText>HYPERLINK "http://go.microsoft.com/?linkid=9846224"</w:instrText>
      </w:r>
      <w:r>
        <w:fldChar w:fldCharType="separate"/>
      </w:r>
      <w:r w:rsidRPr="005C6495">
        <w:rPr>
          <w:rStyle w:val="Hyperlink"/>
          <w:lang w:val="pl-PL"/>
        </w:rPr>
        <w:t>http://go.microsoft.com/?linkid=9846224</w:t>
      </w:r>
      <w:r>
        <w:fldChar w:fldCharType="end"/>
      </w:r>
      <w:r w:rsidRPr="005C6495">
        <w:rPr>
          <w:lang w:val="pl-PL"/>
        </w:rPr>
        <w:t xml:space="preserve">. </w:t>
      </w:r>
      <w:proofErr w:type="spellStart"/>
      <w:r w:rsidRPr="005C6495">
        <w:rPr>
          <w:lang w:val="pl-PL"/>
        </w:rPr>
        <w:t>Poštovní</w:t>
      </w:r>
      <w:proofErr w:type="spellEnd"/>
      <w:r w:rsidRPr="005C6495">
        <w:rPr>
          <w:lang w:val="pl-PL"/>
        </w:rPr>
        <w:t xml:space="preserve"> </w:t>
      </w:r>
      <w:proofErr w:type="spellStart"/>
      <w:r w:rsidRPr="005C6495">
        <w:rPr>
          <w:lang w:val="pl-PL"/>
        </w:rPr>
        <w:t>adresa</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w:t>
      </w:r>
    </w:p>
    <w:p w14:paraId="61A84DB9" w14:textId="77777777" w:rsidR="0068260C" w:rsidRDefault="0068260C">
      <w:pPr>
        <w:tabs>
          <w:tab w:val="clear" w:pos="9360"/>
        </w:tabs>
        <w:spacing w:line="259" w:lineRule="auto"/>
        <w:rPr>
          <w:b/>
          <w:lang w:val="pl-PL"/>
        </w:rPr>
      </w:pPr>
      <w:r>
        <w:rPr>
          <w:b/>
          <w:lang w:val="pl-PL"/>
        </w:rPr>
        <w:br w:type="page"/>
      </w:r>
    </w:p>
    <w:p w14:paraId="1CE2E7DE" w14:textId="38564BD7" w:rsidR="006A194B" w:rsidRPr="005C6495" w:rsidRDefault="006A194B" w:rsidP="0022329C">
      <w:pPr>
        <w:spacing w:after="0" w:line="240" w:lineRule="auto"/>
        <w:rPr>
          <w:lang w:val="pl-PL"/>
        </w:rPr>
      </w:pPr>
      <w:r w:rsidRPr="005C6495">
        <w:rPr>
          <w:b/>
          <w:lang w:val="pl-PL"/>
        </w:rPr>
        <w:lastRenderedPageBreak/>
        <w:t xml:space="preserve">Microsoft Enterprise Service </w:t>
      </w:r>
      <w:proofErr w:type="spellStart"/>
      <w:r w:rsidRPr="005C6495">
        <w:rPr>
          <w:b/>
          <w:lang w:val="pl-PL"/>
        </w:rPr>
        <w:t>Privacy</w:t>
      </w:r>
      <w:proofErr w:type="spellEnd"/>
    </w:p>
    <w:p w14:paraId="47E6019F" w14:textId="77777777" w:rsidR="006A194B" w:rsidRPr="005C6495" w:rsidRDefault="006A194B" w:rsidP="0022329C">
      <w:pPr>
        <w:spacing w:after="0" w:line="240" w:lineRule="auto"/>
        <w:rPr>
          <w:lang w:val="pl-PL"/>
        </w:rPr>
      </w:pPr>
      <w:r w:rsidRPr="005C6495">
        <w:rPr>
          <w:lang w:val="pl-PL"/>
        </w:rPr>
        <w:t>Microsoft Corporation</w:t>
      </w:r>
    </w:p>
    <w:p w14:paraId="5DD8FFA9" w14:textId="77777777" w:rsidR="006A194B" w:rsidRPr="005C6495" w:rsidRDefault="006A194B" w:rsidP="0022329C">
      <w:pPr>
        <w:spacing w:after="0" w:line="240" w:lineRule="auto"/>
        <w:rPr>
          <w:lang w:val="pl-PL"/>
        </w:rPr>
      </w:pPr>
      <w:r w:rsidRPr="005C6495">
        <w:rPr>
          <w:lang w:val="pl-PL"/>
        </w:rPr>
        <w:t xml:space="preserve">One Microsoft </w:t>
      </w:r>
      <w:proofErr w:type="spellStart"/>
      <w:r w:rsidRPr="005C6495">
        <w:rPr>
          <w:lang w:val="pl-PL"/>
        </w:rPr>
        <w:t>Way</w:t>
      </w:r>
      <w:proofErr w:type="spellEnd"/>
    </w:p>
    <w:p w14:paraId="68D4DA7F" w14:textId="77777777" w:rsidR="006A194B" w:rsidRPr="005C6495" w:rsidRDefault="006A194B" w:rsidP="0022329C">
      <w:pPr>
        <w:spacing w:after="0" w:line="240" w:lineRule="auto"/>
        <w:rPr>
          <w:lang w:val="pl-PL"/>
        </w:rPr>
      </w:pPr>
      <w:r w:rsidRPr="005C6495">
        <w:rPr>
          <w:lang w:val="pl-PL"/>
        </w:rPr>
        <w:t>Redmond, Washington 98052 USA</w:t>
      </w:r>
    </w:p>
    <w:p w14:paraId="4EF02E2B" w14:textId="77777777" w:rsidR="0022329C" w:rsidRPr="005C6495" w:rsidRDefault="0022329C" w:rsidP="0022329C">
      <w:pPr>
        <w:spacing w:after="0" w:line="240" w:lineRule="auto"/>
        <w:rPr>
          <w:lang w:val="pl-PL"/>
        </w:rPr>
      </w:pPr>
    </w:p>
    <w:p w14:paraId="48CF2DC0" w14:textId="77777777" w:rsidR="006A194B" w:rsidRPr="005C6495" w:rsidRDefault="006A194B" w:rsidP="0022329C">
      <w:pPr>
        <w:rPr>
          <w:lang w:val="pl-PL"/>
        </w:rPr>
      </w:pPr>
      <w:proofErr w:type="spellStart"/>
      <w:r w:rsidRPr="005C6495">
        <w:rPr>
          <w:lang w:val="pl-PL"/>
        </w:rPr>
        <w:t>Společnost</w:t>
      </w:r>
      <w:proofErr w:type="spellEnd"/>
      <w:r w:rsidRPr="005C6495">
        <w:rPr>
          <w:lang w:val="pl-PL"/>
        </w:rPr>
        <w:t xml:space="preserve"> Microsoft </w:t>
      </w:r>
      <w:proofErr w:type="spellStart"/>
      <w:r w:rsidRPr="005C6495">
        <w:rPr>
          <w:lang w:val="pl-PL"/>
        </w:rPr>
        <w:t>Ireland</w:t>
      </w:r>
      <w:proofErr w:type="spellEnd"/>
      <w:r w:rsidRPr="005C6495">
        <w:rPr>
          <w:lang w:val="pl-PL"/>
        </w:rPr>
        <w:t xml:space="preserve"> Operations Limited je </w:t>
      </w:r>
      <w:proofErr w:type="spellStart"/>
      <w:r w:rsidRPr="005C6495">
        <w:rPr>
          <w:lang w:val="pl-PL"/>
        </w:rPr>
        <w:t>naším</w:t>
      </w:r>
      <w:proofErr w:type="spellEnd"/>
      <w:r w:rsidRPr="005C6495">
        <w:rPr>
          <w:lang w:val="pl-PL"/>
        </w:rPr>
        <w:t xml:space="preserve"> </w:t>
      </w:r>
      <w:proofErr w:type="spellStart"/>
      <w:r w:rsidRPr="005C6495">
        <w:rPr>
          <w:lang w:val="pl-PL"/>
        </w:rPr>
        <w:t>zástupcem</w:t>
      </w:r>
      <w:proofErr w:type="spellEnd"/>
      <w:r w:rsidRPr="005C6495">
        <w:rPr>
          <w:lang w:val="pl-PL"/>
        </w:rPr>
        <w:t xml:space="preserve"> pro </w:t>
      </w:r>
      <w:proofErr w:type="spellStart"/>
      <w:r w:rsidRPr="005C6495">
        <w:rPr>
          <w:lang w:val="pl-PL"/>
        </w:rPr>
        <w:t>ochranu</w:t>
      </w:r>
      <w:proofErr w:type="spellEnd"/>
      <w:r w:rsidRPr="005C6495">
        <w:rPr>
          <w:lang w:val="pl-PL"/>
        </w:rPr>
        <w:t xml:space="preserve"> dat pro </w:t>
      </w:r>
      <w:proofErr w:type="spellStart"/>
      <w:r w:rsidRPr="005C6495">
        <w:rPr>
          <w:lang w:val="pl-PL"/>
        </w:rPr>
        <w:t>oblast</w:t>
      </w:r>
      <w:proofErr w:type="spellEnd"/>
      <w:r w:rsidRPr="005C6495">
        <w:rPr>
          <w:lang w:val="pl-PL"/>
        </w:rPr>
        <w:t xml:space="preserve"> EHP a </w:t>
      </w:r>
      <w:proofErr w:type="spellStart"/>
      <w:r w:rsidRPr="005C6495">
        <w:rPr>
          <w:lang w:val="pl-PL"/>
        </w:rPr>
        <w:t>Švýcarsko</w:t>
      </w:r>
      <w:proofErr w:type="spellEnd"/>
      <w:r w:rsidRPr="005C6495">
        <w:rPr>
          <w:lang w:val="pl-PL"/>
        </w:rPr>
        <w:t xml:space="preserve">. </w:t>
      </w:r>
      <w:proofErr w:type="spellStart"/>
      <w:r w:rsidRPr="005C6495">
        <w:rPr>
          <w:lang w:val="pl-PL"/>
        </w:rPr>
        <w:t>Zástupce</w:t>
      </w:r>
      <w:proofErr w:type="spellEnd"/>
      <w:r w:rsidRPr="005C6495">
        <w:rPr>
          <w:lang w:val="pl-PL"/>
        </w:rPr>
        <w:t xml:space="preserve"> pro </w:t>
      </w:r>
      <w:proofErr w:type="spellStart"/>
      <w:r w:rsidRPr="005C6495">
        <w:rPr>
          <w:lang w:val="pl-PL"/>
        </w:rPr>
        <w:t>otázky</w:t>
      </w:r>
      <w:proofErr w:type="spellEnd"/>
      <w:r w:rsidRPr="005C6495">
        <w:rPr>
          <w:lang w:val="pl-PL"/>
        </w:rPr>
        <w:t xml:space="preserve"> ochrany </w:t>
      </w:r>
      <w:proofErr w:type="spellStart"/>
      <w:r w:rsidRPr="005C6495">
        <w:rPr>
          <w:lang w:val="pl-PL"/>
        </w:rPr>
        <w:t>soukromí</w:t>
      </w:r>
      <w:proofErr w:type="spellEnd"/>
      <w:r w:rsidRPr="005C6495">
        <w:rPr>
          <w:lang w:val="pl-PL"/>
        </w:rPr>
        <w:t xml:space="preserve"> </w:t>
      </w:r>
      <w:proofErr w:type="spellStart"/>
      <w:r w:rsidRPr="005C6495">
        <w:rPr>
          <w:lang w:val="pl-PL"/>
        </w:rPr>
        <w:t>společnosti</w:t>
      </w:r>
      <w:proofErr w:type="spellEnd"/>
      <w:r w:rsidRPr="005C6495">
        <w:rPr>
          <w:lang w:val="pl-PL"/>
        </w:rPr>
        <w:t xml:space="preserve"> Microsoft </w:t>
      </w:r>
      <w:proofErr w:type="spellStart"/>
      <w:r w:rsidRPr="005C6495">
        <w:rPr>
          <w:lang w:val="pl-PL"/>
        </w:rPr>
        <w:t>Ireland</w:t>
      </w:r>
      <w:proofErr w:type="spellEnd"/>
      <w:r w:rsidRPr="005C6495">
        <w:rPr>
          <w:lang w:val="pl-PL"/>
        </w:rPr>
        <w:t xml:space="preserve"> Operations Limited </w:t>
      </w:r>
      <w:proofErr w:type="spellStart"/>
      <w:r w:rsidRPr="005C6495">
        <w:rPr>
          <w:lang w:val="pl-PL"/>
        </w:rPr>
        <w:t>zastihnete</w:t>
      </w:r>
      <w:proofErr w:type="spellEnd"/>
      <w:r w:rsidRPr="005C6495">
        <w:rPr>
          <w:lang w:val="pl-PL"/>
        </w:rPr>
        <w:t xml:space="preserve"> na </w:t>
      </w:r>
      <w:proofErr w:type="spellStart"/>
      <w:r w:rsidRPr="005C6495">
        <w:rPr>
          <w:lang w:val="pl-PL"/>
        </w:rPr>
        <w:t>následující</w:t>
      </w:r>
      <w:proofErr w:type="spellEnd"/>
      <w:r w:rsidRPr="005C6495">
        <w:rPr>
          <w:lang w:val="pl-PL"/>
        </w:rPr>
        <w:t xml:space="preserve"> </w:t>
      </w:r>
      <w:proofErr w:type="spellStart"/>
      <w:r w:rsidRPr="005C6495">
        <w:rPr>
          <w:lang w:val="pl-PL"/>
        </w:rPr>
        <w:t>adrese</w:t>
      </w:r>
      <w:proofErr w:type="spellEnd"/>
      <w:r w:rsidRPr="005C6495">
        <w:rPr>
          <w:lang w:val="pl-PL"/>
        </w:rPr>
        <w:t>:</w:t>
      </w:r>
    </w:p>
    <w:p w14:paraId="5A4F188D" w14:textId="77777777" w:rsidR="006A194B" w:rsidRPr="005C6495" w:rsidRDefault="006A194B" w:rsidP="0022329C">
      <w:pPr>
        <w:spacing w:after="0" w:line="240" w:lineRule="auto"/>
        <w:rPr>
          <w:lang w:val="pl-PL"/>
        </w:rPr>
      </w:pPr>
      <w:r w:rsidRPr="005C6495">
        <w:rPr>
          <w:b/>
          <w:lang w:val="pl-PL"/>
        </w:rPr>
        <w:t xml:space="preserve">Microsoft </w:t>
      </w:r>
      <w:proofErr w:type="spellStart"/>
      <w:r w:rsidRPr="005C6495">
        <w:rPr>
          <w:b/>
          <w:lang w:val="pl-PL"/>
        </w:rPr>
        <w:t>Ireland</w:t>
      </w:r>
      <w:proofErr w:type="spellEnd"/>
      <w:r w:rsidRPr="005C6495">
        <w:rPr>
          <w:b/>
          <w:lang w:val="pl-PL"/>
        </w:rPr>
        <w:t xml:space="preserve"> Operations, Ltd.</w:t>
      </w:r>
    </w:p>
    <w:p w14:paraId="276DB53D" w14:textId="77777777" w:rsidR="006A194B" w:rsidRPr="005C6495" w:rsidRDefault="006A194B" w:rsidP="0022329C">
      <w:pPr>
        <w:spacing w:after="0" w:line="240" w:lineRule="auto"/>
        <w:rPr>
          <w:lang w:val="pl-PL"/>
        </w:rPr>
      </w:pPr>
      <w:proofErr w:type="spellStart"/>
      <w:r w:rsidRPr="005C6495">
        <w:rPr>
          <w:lang w:val="pl-PL"/>
        </w:rPr>
        <w:t>Attn</w:t>
      </w:r>
      <w:proofErr w:type="spellEnd"/>
      <w:r w:rsidRPr="005C6495">
        <w:rPr>
          <w:lang w:val="pl-PL"/>
        </w:rPr>
        <w:t xml:space="preserve">: Ochrana </w:t>
      </w:r>
      <w:proofErr w:type="spellStart"/>
      <w:r w:rsidRPr="005C6495">
        <w:rPr>
          <w:lang w:val="pl-PL"/>
        </w:rPr>
        <w:t>osobních</w:t>
      </w:r>
      <w:proofErr w:type="spellEnd"/>
      <w:r w:rsidRPr="005C6495">
        <w:rPr>
          <w:lang w:val="pl-PL"/>
        </w:rPr>
        <w:t xml:space="preserve"> </w:t>
      </w:r>
      <w:proofErr w:type="spellStart"/>
      <w:r w:rsidRPr="005C6495">
        <w:rPr>
          <w:lang w:val="pl-PL"/>
        </w:rPr>
        <w:t>údajů</w:t>
      </w:r>
      <w:proofErr w:type="spellEnd"/>
    </w:p>
    <w:p w14:paraId="36CE9ABC" w14:textId="77777777" w:rsidR="006A194B" w:rsidRPr="00FC77AC" w:rsidRDefault="006A194B" w:rsidP="0022329C">
      <w:pPr>
        <w:spacing w:after="0" w:line="240" w:lineRule="auto"/>
      </w:pPr>
      <w:r>
        <w:t>One Microsoft Place</w:t>
      </w:r>
    </w:p>
    <w:p w14:paraId="2F12F344" w14:textId="77777777" w:rsidR="006A194B" w:rsidRPr="00FC77AC" w:rsidRDefault="006A194B" w:rsidP="0022329C">
      <w:pPr>
        <w:spacing w:after="0" w:line="240" w:lineRule="auto"/>
      </w:pPr>
      <w:r>
        <w:t>South County Business Park</w:t>
      </w:r>
    </w:p>
    <w:p w14:paraId="050B50CC" w14:textId="77777777" w:rsidR="006A194B" w:rsidRPr="00FC77AC" w:rsidRDefault="006A194B" w:rsidP="0022329C">
      <w:pPr>
        <w:spacing w:after="0" w:line="240" w:lineRule="auto"/>
      </w:pPr>
      <w:r>
        <w:t>Leopardstown</w:t>
      </w:r>
    </w:p>
    <w:p w14:paraId="1E275477" w14:textId="77777777" w:rsidR="006A194B" w:rsidRPr="00FC77AC" w:rsidRDefault="006A194B" w:rsidP="0022329C">
      <w:pPr>
        <w:spacing w:after="0" w:line="240" w:lineRule="auto"/>
      </w:pPr>
      <w:r>
        <w:t>Dublin 18, D18 P521, Irsko</w:t>
      </w:r>
      <w:bookmarkStart w:id="183" w:name="_Hlk495669384"/>
      <w:bookmarkStart w:id="184" w:name="_Toc431459514"/>
      <w:bookmarkStart w:id="185" w:name="DataProcessingTerms"/>
      <w:bookmarkStart w:id="186" w:name="_Toc489605587"/>
    </w:p>
    <w:bookmarkEnd w:id="183"/>
    <w:bookmarkEnd w:id="184"/>
    <w:bookmarkEnd w:id="185"/>
    <w:bookmarkEnd w:id="186"/>
    <w:p w14:paraId="65E00F1A" w14:textId="77777777" w:rsidR="006A194B" w:rsidRPr="00FC77AC" w:rsidRDefault="006A194B" w:rsidP="006A194B">
      <w:pPr>
        <w:pStyle w:val="ProductList-Body"/>
        <w:spacing w:after="120"/>
      </w:pPr>
    </w:p>
    <w:p w14:paraId="6127749B" w14:textId="77777777" w:rsidR="00F36EF5" w:rsidRDefault="00F36EF5">
      <w:pPr>
        <w:tabs>
          <w:tab w:val="clear" w:pos="9360"/>
        </w:tabs>
        <w:spacing w:line="259" w:lineRule="auto"/>
        <w:rPr>
          <w:rFonts w:ascii="Segoe Sans Display" w:eastAsiaTheme="majorEastAsia" w:hAnsi="Segoe Sans Display" w:cstheme="majorBidi"/>
          <w:color w:val="225B62"/>
          <w:sz w:val="52"/>
          <w:szCs w:val="44"/>
        </w:rPr>
      </w:pPr>
      <w:bookmarkStart w:id="187" w:name="_Toc155361662"/>
      <w:r>
        <w:br w:type="page"/>
      </w:r>
    </w:p>
    <w:p w14:paraId="71775BF7" w14:textId="509AE3F1" w:rsidR="006A194B" w:rsidRPr="00FC77AC" w:rsidRDefault="006A194B" w:rsidP="00986B05">
      <w:pPr>
        <w:pStyle w:val="Heading1"/>
      </w:pPr>
      <w:bookmarkStart w:id="188" w:name="_Toc206678688"/>
      <w:proofErr w:type="spellStart"/>
      <w:r>
        <w:lastRenderedPageBreak/>
        <w:t>Příloha</w:t>
      </w:r>
      <w:proofErr w:type="spellEnd"/>
      <w:r>
        <w:t xml:space="preserve"> A – </w:t>
      </w:r>
      <w:proofErr w:type="spellStart"/>
      <w:r>
        <w:t>Bezpečnostní</w:t>
      </w:r>
      <w:proofErr w:type="spellEnd"/>
      <w:r>
        <w:t xml:space="preserve"> opatření</w:t>
      </w:r>
      <w:bookmarkEnd w:id="187"/>
      <w:bookmarkEnd w:id="188"/>
    </w:p>
    <w:p w14:paraId="0B0FFA49" w14:textId="77777777" w:rsidR="006A194B" w:rsidRPr="00FC77AC" w:rsidRDefault="006A194B" w:rsidP="00044AD7">
      <w:r>
        <w:t>Společnost Microsoft bude udržovat a dodržovat následující opatření pro zabezpečení zákaznických dat v hlavních službách online a data odborných služeb, která ve spojení se závazky zabezpečení stanovenými v tomto dodatku DPA (včetně podmínek obecného nařízení pro ochranu osobních údajů) představují jedinou odpovědnost společnosti Microsoft ohledně zabezpečení těchto dat.</w:t>
      </w:r>
    </w:p>
    <w:tbl>
      <w:tblPr>
        <w:tblStyle w:val="TableGrid"/>
        <w:tblW w:w="10800" w:type="dxa"/>
        <w:tblInd w:w="-5" w:type="dxa"/>
        <w:tblCellMar>
          <w:top w:w="29" w:type="dxa"/>
          <w:left w:w="115" w:type="dxa"/>
          <w:bottom w:w="29" w:type="dxa"/>
          <w:right w:w="115" w:type="dxa"/>
        </w:tblCellMar>
        <w:tblLook w:val="04A0" w:firstRow="1" w:lastRow="0" w:firstColumn="1" w:lastColumn="0" w:noHBand="0" w:noVBand="1"/>
      </w:tblPr>
      <w:tblGrid>
        <w:gridCol w:w="2610"/>
        <w:gridCol w:w="8190"/>
      </w:tblGrid>
      <w:tr w:rsidR="006A194B" w14:paraId="6301AA90" w14:textId="77777777" w:rsidTr="00044AD7">
        <w:trPr>
          <w:tblHeader/>
        </w:trPr>
        <w:tc>
          <w:tcPr>
            <w:tcW w:w="2610" w:type="dxa"/>
            <w:shd w:val="clear" w:color="auto" w:fill="B9DCD2"/>
          </w:tcPr>
          <w:p w14:paraId="7F01856D" w14:textId="77777777" w:rsidR="006A194B" w:rsidRPr="00231971" w:rsidRDefault="006A194B" w:rsidP="00044AD7">
            <w:pPr>
              <w:pStyle w:val="Tableheader"/>
            </w:pPr>
            <w:bookmarkStart w:id="189" w:name="_Toc206678689"/>
            <w:proofErr w:type="spellStart"/>
            <w:r>
              <w:t>Doména</w:t>
            </w:r>
            <w:bookmarkEnd w:id="189"/>
            <w:proofErr w:type="spellEnd"/>
          </w:p>
        </w:tc>
        <w:tc>
          <w:tcPr>
            <w:tcW w:w="8190" w:type="dxa"/>
            <w:shd w:val="clear" w:color="auto" w:fill="B9DCD2"/>
          </w:tcPr>
          <w:p w14:paraId="7868AEAA" w14:textId="77777777" w:rsidR="006A194B" w:rsidRPr="00231971" w:rsidRDefault="006A194B" w:rsidP="00044AD7">
            <w:pPr>
              <w:pStyle w:val="Tableheader"/>
            </w:pPr>
            <w:bookmarkStart w:id="190" w:name="_Toc206678690"/>
            <w:r>
              <w:t>Postupy</w:t>
            </w:r>
            <w:bookmarkEnd w:id="190"/>
          </w:p>
        </w:tc>
      </w:tr>
      <w:tr w:rsidR="006A194B" w14:paraId="53534F0E" w14:textId="77777777" w:rsidTr="008F36D5">
        <w:tc>
          <w:tcPr>
            <w:tcW w:w="2610" w:type="dxa"/>
            <w:vAlign w:val="center"/>
          </w:tcPr>
          <w:p w14:paraId="51F94B6D" w14:textId="77777777" w:rsidR="006A194B" w:rsidRPr="00231971" w:rsidRDefault="006A194B" w:rsidP="00044AD7">
            <w:pPr>
              <w:pStyle w:val="Tabletext"/>
            </w:pPr>
            <w:r>
              <w:t>Organizace zabezpečení informací</w:t>
            </w:r>
          </w:p>
        </w:tc>
        <w:tc>
          <w:tcPr>
            <w:tcW w:w="8190" w:type="dxa"/>
          </w:tcPr>
          <w:p w14:paraId="63CF6AC3" w14:textId="77777777" w:rsidR="006A194B" w:rsidRPr="00FC77AC" w:rsidRDefault="006A194B" w:rsidP="00044AD7">
            <w:pPr>
              <w:pStyle w:val="Tabletext"/>
            </w:pPr>
            <w:r>
              <w:rPr>
                <w:b/>
              </w:rPr>
              <w:t>Vlastnictví zabezpečení</w:t>
            </w:r>
            <w:r w:rsidRPr="00180658">
              <w:rPr>
                <w:b/>
                <w:bCs/>
              </w:rPr>
              <w:t>.</w:t>
            </w:r>
            <w:r>
              <w:t xml:space="preserve"> Společnost Microsoft určila jednoho nebo více pracovníků zabezpečení odpovědných za koordinaci a monitorování pravidel a postupů zabezpečení.</w:t>
            </w:r>
          </w:p>
          <w:p w14:paraId="273FB6B3" w14:textId="77777777" w:rsidR="006A194B" w:rsidRPr="00FC77AC" w:rsidRDefault="006A194B" w:rsidP="00044AD7">
            <w:pPr>
              <w:pStyle w:val="Tabletext"/>
            </w:pPr>
            <w:r>
              <w:rPr>
                <w:b/>
              </w:rPr>
              <w:t>Role a povinnosti v otázce zabezpečení</w:t>
            </w:r>
            <w:r w:rsidRPr="00180658">
              <w:rPr>
                <w:b/>
                <w:bCs/>
              </w:rPr>
              <w:t>.</w:t>
            </w:r>
            <w:r>
              <w:t xml:space="preserve"> Pracovníci společnosti Microsoft s přístupem k datům zákazníka nebo datům odborných služeb jsou vázáni závazky důvěrnosti.</w:t>
            </w:r>
          </w:p>
          <w:p w14:paraId="5250AE2B" w14:textId="77777777" w:rsidR="006A194B" w:rsidRPr="00FC77AC" w:rsidRDefault="006A194B" w:rsidP="00044AD7">
            <w:pPr>
              <w:pStyle w:val="Tabletext"/>
            </w:pPr>
            <w:r>
              <w:rPr>
                <w:b/>
              </w:rPr>
              <w:t>Program řízení rizik</w:t>
            </w:r>
            <w:r w:rsidRPr="00180658">
              <w:rPr>
                <w:b/>
                <w:bCs/>
              </w:rPr>
              <w:t>.</w:t>
            </w:r>
            <w:r>
              <w:t xml:space="preserve"> Společnost Microsoft provedla posouzení rizik před zpracováním dat zákazníků nebo spuštěním služeb online a před zpracováním dat odborných služeb nebo spuštěním odborných služeb.</w:t>
            </w:r>
          </w:p>
          <w:p w14:paraId="7C3689D9" w14:textId="77777777" w:rsidR="006A194B" w:rsidRPr="000720BF" w:rsidRDefault="006A194B" w:rsidP="00044AD7">
            <w:pPr>
              <w:pStyle w:val="Tabletext"/>
            </w:pPr>
            <w:r>
              <w:t>Společnost Microsoft uchová bezpečnostní dokumenty v souladu se svými požadavky na uchovávání i poté, co tyto požadavky na uchovávání přestanou platit.</w:t>
            </w:r>
          </w:p>
        </w:tc>
      </w:tr>
      <w:tr w:rsidR="006A194B" w14:paraId="7461C94C" w14:textId="77777777" w:rsidTr="008F36D5">
        <w:tc>
          <w:tcPr>
            <w:tcW w:w="2610" w:type="dxa"/>
            <w:vAlign w:val="center"/>
          </w:tcPr>
          <w:p w14:paraId="3E0CA46D" w14:textId="77777777" w:rsidR="006A194B" w:rsidRPr="00231971" w:rsidRDefault="006A194B" w:rsidP="00044AD7">
            <w:pPr>
              <w:pStyle w:val="Tabletext"/>
            </w:pPr>
            <w:r>
              <w:t>Správa prostředků</w:t>
            </w:r>
          </w:p>
        </w:tc>
        <w:tc>
          <w:tcPr>
            <w:tcW w:w="8190" w:type="dxa"/>
          </w:tcPr>
          <w:p w14:paraId="060CC95C" w14:textId="77777777" w:rsidR="006A194B" w:rsidRPr="00FC77AC" w:rsidRDefault="006A194B" w:rsidP="00044AD7">
            <w:pPr>
              <w:pStyle w:val="Tabletext"/>
            </w:pPr>
            <w:r>
              <w:rPr>
                <w:b/>
              </w:rPr>
              <w:t>Inventář prostředků</w:t>
            </w:r>
            <w:r w:rsidRPr="009960C4">
              <w:rPr>
                <w:b/>
                <w:bCs/>
              </w:rPr>
              <w:t>.</w:t>
            </w:r>
            <w:r>
              <w:t xml:space="preserve"> Společnost Microsoft udržuje inventář všech médií, na kterých jsou uchovávána data zákazníků nebo data odborných služeb. Přístup k inventářům těchto médií je přísně omezen na pracovníky společnosti Microsoft, kteří tento přístup získali na základě písemného pověření.</w:t>
            </w:r>
          </w:p>
          <w:p w14:paraId="33958725" w14:textId="77777777" w:rsidR="006A194B" w:rsidRPr="00FC77AC" w:rsidRDefault="006A194B" w:rsidP="00044AD7">
            <w:pPr>
              <w:pStyle w:val="Tabletext"/>
            </w:pPr>
            <w:r>
              <w:rPr>
                <w:b/>
              </w:rPr>
              <w:t>Zpracovávání prostředků</w:t>
            </w:r>
          </w:p>
          <w:p w14:paraId="0A6E5D2D" w14:textId="74F4F865" w:rsidR="006A194B" w:rsidRPr="00FC77AC" w:rsidRDefault="006A194B" w:rsidP="00E04178">
            <w:pPr>
              <w:pStyle w:val="Tabletext"/>
              <w:numPr>
                <w:ilvl w:val="0"/>
                <w:numId w:val="9"/>
              </w:numPr>
            </w:pPr>
            <w:proofErr w:type="spellStart"/>
            <w:r>
              <w:t>Společnost</w:t>
            </w:r>
            <w:proofErr w:type="spellEnd"/>
            <w:r>
              <w:t xml:space="preserve"> Microsoft </w:t>
            </w:r>
            <w:proofErr w:type="spellStart"/>
            <w:r>
              <w:t>klasifikuje</w:t>
            </w:r>
            <w:proofErr w:type="spellEnd"/>
            <w:r>
              <w:t xml:space="preserve"> data zákazníků a data odborných služeb za účelem usnadnění jejich identifikace a příslušného omezení přístupu k nim.</w:t>
            </w:r>
          </w:p>
          <w:p w14:paraId="46F94CCE" w14:textId="59A88BF0" w:rsidR="006A194B" w:rsidRPr="00FC77AC" w:rsidRDefault="006A194B" w:rsidP="00E04178">
            <w:pPr>
              <w:pStyle w:val="Tabletext"/>
              <w:numPr>
                <w:ilvl w:val="0"/>
                <w:numId w:val="9"/>
              </w:numPr>
            </w:pPr>
            <w:proofErr w:type="spellStart"/>
            <w:r>
              <w:t>Společnost</w:t>
            </w:r>
            <w:proofErr w:type="spellEnd"/>
            <w:r>
              <w:t xml:space="preserve"> Microsoft </w:t>
            </w:r>
            <w:proofErr w:type="spellStart"/>
            <w:r>
              <w:t>určila</w:t>
            </w:r>
            <w:proofErr w:type="spellEnd"/>
            <w:r>
              <w:t xml:space="preserve"> </w:t>
            </w:r>
            <w:proofErr w:type="spellStart"/>
            <w:r>
              <w:t>omezení</w:t>
            </w:r>
            <w:proofErr w:type="spellEnd"/>
            <w:r>
              <w:t xml:space="preserve"> pro tištěná data zákazníků a data odborných služeb a využívá postupy pro likvidaci tištěných materiálů, které data odborných služeb obsahují.</w:t>
            </w:r>
          </w:p>
          <w:p w14:paraId="65046349" w14:textId="77777777" w:rsidR="006A194B" w:rsidRPr="000720BF" w:rsidRDefault="006A194B" w:rsidP="00E04178">
            <w:pPr>
              <w:pStyle w:val="Tabletext"/>
              <w:numPr>
                <w:ilvl w:val="0"/>
                <w:numId w:val="9"/>
              </w:numPr>
            </w:pPr>
            <w:r>
              <w:t xml:space="preserve">Před uložením dat zákazníka nebo dat odborných služeb na přenosná zařízení, vzdáleným přístupem k těmto datům nebo zpracováním těchto </w:t>
            </w:r>
            <w:r>
              <w:lastRenderedPageBreak/>
              <w:t>dat mimo zařízení společnosti Microsoft musí zaměstnanci společnosti Microsoft získat povolení společnosti Microsoft.</w:t>
            </w:r>
          </w:p>
        </w:tc>
      </w:tr>
      <w:tr w:rsidR="006A194B" w14:paraId="079317E5" w14:textId="77777777" w:rsidTr="008F36D5">
        <w:tc>
          <w:tcPr>
            <w:tcW w:w="2610" w:type="dxa"/>
            <w:vAlign w:val="center"/>
          </w:tcPr>
          <w:p w14:paraId="66746A62" w14:textId="77777777" w:rsidR="006A194B" w:rsidRPr="00231971" w:rsidRDefault="006A194B" w:rsidP="00044AD7">
            <w:pPr>
              <w:pStyle w:val="Tabletext"/>
            </w:pPr>
            <w:r>
              <w:lastRenderedPageBreak/>
              <w:t>Zabezpečení lidských zdrojů</w:t>
            </w:r>
          </w:p>
        </w:tc>
        <w:tc>
          <w:tcPr>
            <w:tcW w:w="8190" w:type="dxa"/>
          </w:tcPr>
          <w:p w14:paraId="1B222285" w14:textId="77777777" w:rsidR="006A194B" w:rsidRPr="000720BF" w:rsidRDefault="006A194B" w:rsidP="00044AD7">
            <w:pPr>
              <w:pStyle w:val="Tabletext"/>
            </w:pPr>
            <w:r>
              <w:rPr>
                <w:b/>
              </w:rPr>
              <w:t>Školení v oblasti zabezpečení</w:t>
            </w:r>
            <w:r w:rsidRPr="00506941">
              <w:rPr>
                <w:b/>
                <w:bCs/>
              </w:rPr>
              <w:t>.</w:t>
            </w:r>
            <w:r>
              <w:t xml:space="preserve"> Společnost Microsoft informuje své zaměstnance o příslušných postupech v oblasti zabezpečení a jejich rolích. Společnost Microsoft své pracovníky také informuje o možných důsledcích porušení rolí a postupů zabezpečení. Během školení společnost Microsoft použije pouze anonymní data.</w:t>
            </w:r>
          </w:p>
        </w:tc>
      </w:tr>
      <w:tr w:rsidR="006A194B" w14:paraId="359F08FE" w14:textId="77777777" w:rsidTr="008F36D5">
        <w:tc>
          <w:tcPr>
            <w:tcW w:w="2610" w:type="dxa"/>
            <w:vAlign w:val="center"/>
          </w:tcPr>
          <w:p w14:paraId="31085BEC" w14:textId="77777777" w:rsidR="006A194B" w:rsidRPr="00231971" w:rsidRDefault="006A194B" w:rsidP="00044AD7">
            <w:pPr>
              <w:pStyle w:val="Tabletext"/>
            </w:pPr>
            <w:r>
              <w:t>Fyzické zabezpečení a bezpečnost životního prostředí</w:t>
            </w:r>
          </w:p>
        </w:tc>
        <w:tc>
          <w:tcPr>
            <w:tcW w:w="8190" w:type="dxa"/>
          </w:tcPr>
          <w:p w14:paraId="28BB3B43" w14:textId="77777777" w:rsidR="006A194B" w:rsidRPr="00FC77AC" w:rsidRDefault="006A194B" w:rsidP="00044AD7">
            <w:pPr>
              <w:pStyle w:val="Tabletext"/>
            </w:pPr>
            <w:r>
              <w:rPr>
                <w:b/>
              </w:rPr>
              <w:t>Fyzický přístup do zařízení</w:t>
            </w:r>
            <w:r w:rsidRPr="004338AC">
              <w:rPr>
                <w:b/>
                <w:bCs/>
              </w:rPr>
              <w:t>.</w:t>
            </w:r>
            <w:r>
              <w:t xml:space="preserve"> Společnost Microsoft omezuje přístup do zařízení, ve kterých se nacházejí informační systémy zpracovávající data zákazníků nebo data odborných služeb, na identifikované oprávněné osoby.</w:t>
            </w:r>
          </w:p>
          <w:p w14:paraId="31DD3A9B" w14:textId="77777777" w:rsidR="006A194B" w:rsidRPr="00FC77AC" w:rsidRDefault="006A194B" w:rsidP="00044AD7">
            <w:pPr>
              <w:pStyle w:val="Tabletext"/>
            </w:pPr>
            <w:r>
              <w:rPr>
                <w:b/>
              </w:rPr>
              <w:t>Fyzický přístup ke komponentám</w:t>
            </w:r>
            <w:r w:rsidRPr="004338AC">
              <w:rPr>
                <w:b/>
                <w:bCs/>
              </w:rPr>
              <w:t>.</w:t>
            </w:r>
            <w:r>
              <w:t xml:space="preserve"> Společnost Microsoft uchovává záznamy o příchozích a odchozích médiích obsahujících data zákazníků nebo data odborných služeb, včetně typu média, autorizovaného odesilatele a příjemců, data a času, počtu médií a typů takových dat, které obsahují.</w:t>
            </w:r>
          </w:p>
          <w:p w14:paraId="0F1E07CE" w14:textId="77777777" w:rsidR="006A194B" w:rsidRPr="00FC77AC" w:rsidRDefault="006A194B" w:rsidP="00044AD7">
            <w:pPr>
              <w:pStyle w:val="Tabletext"/>
            </w:pPr>
            <w:r>
              <w:rPr>
                <w:b/>
              </w:rPr>
              <w:t>Ochrana před narušením</w:t>
            </w:r>
            <w:r w:rsidRPr="004338AC">
              <w:rPr>
                <w:b/>
                <w:bCs/>
              </w:rPr>
              <w:t>.</w:t>
            </w:r>
            <w:r>
              <w:t xml:space="preserve"> Společnost Microsoft používá různé standardní systémy odvětví k ochraně před ztrátou dat v důsledku selhání přívodu elektrické energie nebo vedení.</w:t>
            </w:r>
          </w:p>
          <w:p w14:paraId="0E1E25DB" w14:textId="77777777" w:rsidR="006A194B" w:rsidRPr="000720BF" w:rsidRDefault="006A194B" w:rsidP="00044AD7">
            <w:pPr>
              <w:pStyle w:val="Tabletext"/>
            </w:pPr>
            <w:r>
              <w:rPr>
                <w:b/>
              </w:rPr>
              <w:t>Likvidace komponent</w:t>
            </w:r>
            <w:r w:rsidRPr="004338AC">
              <w:rPr>
                <w:b/>
                <w:bCs/>
              </w:rPr>
              <w:t>.</w:t>
            </w:r>
            <w:r>
              <w:t xml:space="preserve"> Společnost Microsoft používá standardní procesy odvětví k odstranění dat zákazníků a dat odborných služeb, když již nejsou potřeba.</w:t>
            </w:r>
          </w:p>
        </w:tc>
      </w:tr>
      <w:tr w:rsidR="006A194B" w14:paraId="7127FB87" w14:textId="77777777" w:rsidTr="008F36D5">
        <w:tc>
          <w:tcPr>
            <w:tcW w:w="2610" w:type="dxa"/>
            <w:tcBorders>
              <w:bottom w:val="single" w:sz="4" w:space="0" w:color="auto"/>
            </w:tcBorders>
            <w:vAlign w:val="center"/>
          </w:tcPr>
          <w:p w14:paraId="3128C839" w14:textId="77777777" w:rsidR="006A194B" w:rsidRPr="00231971" w:rsidRDefault="006A194B" w:rsidP="00044AD7">
            <w:pPr>
              <w:pStyle w:val="Tabletext"/>
            </w:pPr>
            <w:r>
              <w:t>Sdělení a správa operací</w:t>
            </w:r>
          </w:p>
        </w:tc>
        <w:tc>
          <w:tcPr>
            <w:tcW w:w="8190" w:type="dxa"/>
            <w:tcBorders>
              <w:bottom w:val="single" w:sz="4" w:space="0" w:color="auto"/>
            </w:tcBorders>
          </w:tcPr>
          <w:p w14:paraId="04960548" w14:textId="77777777" w:rsidR="006A194B" w:rsidRPr="00FC77AC" w:rsidRDefault="006A194B" w:rsidP="00044AD7">
            <w:pPr>
              <w:pStyle w:val="Tabletext"/>
            </w:pPr>
            <w:r>
              <w:rPr>
                <w:b/>
              </w:rPr>
              <w:t>Provozní zásady</w:t>
            </w:r>
            <w:r w:rsidRPr="00BB6271">
              <w:rPr>
                <w:b/>
                <w:bCs/>
              </w:rPr>
              <w:t>.</w:t>
            </w:r>
            <w:r>
              <w:t xml:space="preserve"> Společnost Microsoft uchovává bezpečnostní dokumenty popisující její bezpečnostní opatření a relevantní postupy a povinnosti jejích pracovníků, kteří mají přístup k datům zákazníků nebo datům odborných služeb.</w:t>
            </w:r>
          </w:p>
          <w:p w14:paraId="0A555514" w14:textId="77777777" w:rsidR="006A194B" w:rsidRPr="00FC77AC" w:rsidRDefault="006A194B" w:rsidP="00044AD7">
            <w:pPr>
              <w:pStyle w:val="Tabletext"/>
            </w:pPr>
            <w:r>
              <w:rPr>
                <w:b/>
              </w:rPr>
              <w:t>Postupy obnovení dat</w:t>
            </w:r>
          </w:p>
          <w:p w14:paraId="06ADA368" w14:textId="58260573" w:rsidR="006A194B" w:rsidRPr="00FC77AC" w:rsidRDefault="006A194B" w:rsidP="00E04178">
            <w:pPr>
              <w:pStyle w:val="Tabletext"/>
              <w:numPr>
                <w:ilvl w:val="0"/>
                <w:numId w:val="10"/>
              </w:numPr>
            </w:pPr>
            <w:proofErr w:type="spellStart"/>
            <w:r>
              <w:t>Společnost</w:t>
            </w:r>
            <w:proofErr w:type="spellEnd"/>
            <w:r>
              <w:t xml:space="preserve"> Microsoft </w:t>
            </w:r>
            <w:proofErr w:type="spellStart"/>
            <w:r>
              <w:t>průběžně</w:t>
            </w:r>
            <w:proofErr w:type="spellEnd"/>
            <w:r>
              <w:t>, ale v žádném případě ne méně často než jednou týdně (pokud během tohoto období nedošlo k žádným aktualizacím), uchovává více kopií dat zákazníka a dat odborných služeb, ze kterých lze tato data obnovit.</w:t>
            </w:r>
          </w:p>
          <w:p w14:paraId="4E6276AA" w14:textId="734178F3" w:rsidR="006A194B" w:rsidRPr="00FC77AC" w:rsidRDefault="006A194B" w:rsidP="00E04178">
            <w:pPr>
              <w:pStyle w:val="Tabletext"/>
              <w:numPr>
                <w:ilvl w:val="0"/>
                <w:numId w:val="10"/>
              </w:numPr>
            </w:pPr>
            <w:proofErr w:type="spellStart"/>
            <w:r>
              <w:t>Společnost</w:t>
            </w:r>
            <w:proofErr w:type="spellEnd"/>
            <w:r>
              <w:t xml:space="preserve"> Microsoft </w:t>
            </w:r>
            <w:proofErr w:type="spellStart"/>
            <w:r>
              <w:t>uchovává</w:t>
            </w:r>
            <w:proofErr w:type="spellEnd"/>
            <w:r>
              <w:t xml:space="preserve"> </w:t>
            </w:r>
            <w:proofErr w:type="spellStart"/>
            <w:r>
              <w:t>kopie</w:t>
            </w:r>
            <w:proofErr w:type="spellEnd"/>
            <w:r>
              <w:t xml:space="preserve"> dat zákazníků a dat odborných služeb a postupy obnovení dat na jiném místě, než na kterém se </w:t>
            </w:r>
            <w:r>
              <w:lastRenderedPageBreak/>
              <w:t>nachází primární počítačové vybavení zpracovávající data zákazníků a data odborných služeb.</w:t>
            </w:r>
          </w:p>
          <w:p w14:paraId="326F4634" w14:textId="2C106E67" w:rsidR="006A194B" w:rsidRPr="00FC77AC" w:rsidRDefault="006A194B" w:rsidP="00E04178">
            <w:pPr>
              <w:pStyle w:val="Tabletext"/>
              <w:numPr>
                <w:ilvl w:val="0"/>
                <w:numId w:val="10"/>
              </w:numPr>
            </w:pPr>
            <w:proofErr w:type="spellStart"/>
            <w:r>
              <w:t>Společnost</w:t>
            </w:r>
            <w:proofErr w:type="spellEnd"/>
            <w:r>
              <w:t xml:space="preserve"> Microsoft </w:t>
            </w:r>
            <w:proofErr w:type="spellStart"/>
            <w:r>
              <w:t>využívá</w:t>
            </w:r>
            <w:proofErr w:type="spellEnd"/>
            <w:r>
              <w:t xml:space="preserve"> </w:t>
            </w:r>
            <w:proofErr w:type="spellStart"/>
            <w:r>
              <w:t>konkrétní</w:t>
            </w:r>
            <w:proofErr w:type="spellEnd"/>
            <w:r>
              <w:t xml:space="preserve"> postupy, kterými se řídí přístup ke kopiím dat zákazníků a dat odborných služeb.</w:t>
            </w:r>
          </w:p>
          <w:p w14:paraId="71E508B0" w14:textId="713BD092" w:rsidR="006A194B" w:rsidRPr="00FC77AC" w:rsidRDefault="006A194B" w:rsidP="00E04178">
            <w:pPr>
              <w:pStyle w:val="Tabletext"/>
              <w:numPr>
                <w:ilvl w:val="0"/>
                <w:numId w:val="10"/>
              </w:numPr>
            </w:pPr>
            <w:proofErr w:type="spellStart"/>
            <w:r>
              <w:t>Společnost</w:t>
            </w:r>
            <w:proofErr w:type="spellEnd"/>
            <w:r>
              <w:t xml:space="preserve"> Microsoft </w:t>
            </w:r>
            <w:proofErr w:type="spellStart"/>
            <w:r>
              <w:t>reviduje</w:t>
            </w:r>
            <w:proofErr w:type="spellEnd"/>
            <w:r>
              <w:t xml:space="preserve"> </w:t>
            </w:r>
            <w:proofErr w:type="spellStart"/>
            <w:r>
              <w:t>postupy</w:t>
            </w:r>
            <w:proofErr w:type="spellEnd"/>
            <w:r>
              <w:t xml:space="preserve"> obnovy dat minimálně každých 6 měsíců, a to s výjimkou postupů obnovy dat pro odborné služby a pro služby Azure pro státní správu, které jsou revidovány každých 12 měsíců.</w:t>
            </w:r>
          </w:p>
          <w:p w14:paraId="7A8B32EF" w14:textId="63E21260" w:rsidR="006A194B" w:rsidRPr="00FC77AC" w:rsidRDefault="006A194B" w:rsidP="00E04178">
            <w:pPr>
              <w:pStyle w:val="Tabletext"/>
              <w:numPr>
                <w:ilvl w:val="0"/>
                <w:numId w:val="10"/>
              </w:numPr>
            </w:pPr>
            <w:proofErr w:type="spellStart"/>
            <w:r>
              <w:t>Společnost</w:t>
            </w:r>
            <w:proofErr w:type="spellEnd"/>
            <w:r>
              <w:t xml:space="preserve"> Microsoft </w:t>
            </w:r>
            <w:proofErr w:type="spellStart"/>
            <w:r>
              <w:t>protokoluje</w:t>
            </w:r>
            <w:proofErr w:type="spellEnd"/>
            <w:r>
              <w:t xml:space="preserve"> </w:t>
            </w:r>
            <w:proofErr w:type="spellStart"/>
            <w:r>
              <w:t>pokusy</w:t>
            </w:r>
            <w:proofErr w:type="spellEnd"/>
            <w:r>
              <w:t xml:space="preserve"> o obnovení dat, včetně odpovědné osoby, popisu obnovených dat a případně odpovědné osoby a dále to, která data (pokud existují) bylo nutné během procesu obnovení dat zadat ručně.</w:t>
            </w:r>
          </w:p>
          <w:p w14:paraId="492DE359" w14:textId="77777777" w:rsidR="006A194B" w:rsidRPr="00DD0ED0" w:rsidRDefault="006A194B" w:rsidP="00044AD7">
            <w:pPr>
              <w:pStyle w:val="Tabletext"/>
              <w:rPr>
                <w:spacing w:val="-2"/>
              </w:rPr>
            </w:pPr>
            <w:r w:rsidRPr="00DD0ED0">
              <w:rPr>
                <w:b/>
                <w:spacing w:val="-2"/>
              </w:rPr>
              <w:t>Škodlivý software</w:t>
            </w:r>
            <w:r w:rsidRPr="00DD0ED0">
              <w:rPr>
                <w:b/>
                <w:bCs/>
                <w:spacing w:val="-2"/>
              </w:rPr>
              <w:t>.</w:t>
            </w:r>
            <w:r w:rsidRPr="00DD0ED0">
              <w:rPr>
                <w:spacing w:val="-2"/>
              </w:rPr>
              <w:t xml:space="preserve"> Společnost Microsoft používá prostředky proti malwaru, které brání neoprávněnému přístupu škodlivého softwaru k datům zákazníků a datům odborných služeb, včetně škodlivého softwaru pocházejícího z veřejných sítí.</w:t>
            </w:r>
          </w:p>
          <w:p w14:paraId="0077B629" w14:textId="77777777" w:rsidR="006A194B" w:rsidRPr="00FC77AC" w:rsidRDefault="006A194B" w:rsidP="00044AD7">
            <w:pPr>
              <w:pStyle w:val="Tabletext"/>
            </w:pPr>
            <w:r>
              <w:rPr>
                <w:b/>
              </w:rPr>
              <w:t>Data mimo hranice</w:t>
            </w:r>
          </w:p>
          <w:p w14:paraId="0B93FACB" w14:textId="20289F89" w:rsidR="006A194B" w:rsidRPr="00FC77AC" w:rsidRDefault="006A194B" w:rsidP="00E04178">
            <w:pPr>
              <w:pStyle w:val="Tabletext"/>
              <w:numPr>
                <w:ilvl w:val="0"/>
                <w:numId w:val="11"/>
              </w:numPr>
            </w:pPr>
            <w:proofErr w:type="spellStart"/>
            <w:r>
              <w:t>Společnost</w:t>
            </w:r>
            <w:proofErr w:type="spellEnd"/>
            <w:r>
              <w:t xml:space="preserve"> Microsoft </w:t>
            </w:r>
            <w:proofErr w:type="spellStart"/>
            <w:r>
              <w:t>šifruje</w:t>
            </w:r>
            <w:proofErr w:type="spellEnd"/>
            <w:r>
              <w:t xml:space="preserve"> </w:t>
            </w:r>
            <w:proofErr w:type="spellStart"/>
            <w:r>
              <w:t>nebo</w:t>
            </w:r>
            <w:proofErr w:type="spellEnd"/>
            <w:r>
              <w:t xml:space="preserve"> umožňuje zákazníkovi šifrovat data zákazníků a data odborných služeb, která jsou přenášena prostřednictvím veřejných sítí.</w:t>
            </w:r>
          </w:p>
          <w:p w14:paraId="4709048E" w14:textId="47D89304" w:rsidR="006A194B" w:rsidRPr="00FC77AC" w:rsidRDefault="006A194B" w:rsidP="00E04178">
            <w:pPr>
              <w:pStyle w:val="Tabletext"/>
              <w:numPr>
                <w:ilvl w:val="0"/>
                <w:numId w:val="11"/>
              </w:numPr>
            </w:pPr>
            <w:proofErr w:type="spellStart"/>
            <w:r>
              <w:t>Společnost</w:t>
            </w:r>
            <w:proofErr w:type="spellEnd"/>
            <w:r>
              <w:t xml:space="preserve"> Microsoft </w:t>
            </w:r>
            <w:proofErr w:type="spellStart"/>
            <w:r>
              <w:t>omezuje</w:t>
            </w:r>
            <w:proofErr w:type="spellEnd"/>
            <w:r>
              <w:t xml:space="preserve"> </w:t>
            </w:r>
            <w:proofErr w:type="spellStart"/>
            <w:r>
              <w:t>přístup</w:t>
            </w:r>
            <w:proofErr w:type="spellEnd"/>
            <w:r>
              <w:t xml:space="preserve"> k datům zákazníků a datům odborných služeb na médiích, která opouštějí zařízení společnosti.</w:t>
            </w:r>
          </w:p>
          <w:p w14:paraId="40009384" w14:textId="77777777" w:rsidR="006A194B" w:rsidRPr="000720BF" w:rsidRDefault="006A194B" w:rsidP="00044AD7">
            <w:pPr>
              <w:pStyle w:val="Tabletext"/>
            </w:pPr>
            <w:r>
              <w:rPr>
                <w:b/>
              </w:rPr>
              <w:t>Protokolování událostí</w:t>
            </w:r>
            <w:r w:rsidRPr="008C245D">
              <w:rPr>
                <w:b/>
                <w:bCs/>
              </w:rPr>
              <w:t>.</w:t>
            </w:r>
            <w:r>
              <w:t xml:space="preserve"> Společnost Microsoft protokoluje nebo umožňuje zákazníkovi protokolovat informační systémy obsahující data zákazníků nebo data odborných služeb, která registrují ID přístupu, čas, přidělené nebo zamítnuté oprávnění a příslušnou činnost, a k těmto informačním systémům přistupovat a používat je.</w:t>
            </w:r>
          </w:p>
        </w:tc>
      </w:tr>
      <w:tr w:rsidR="006A194B" w14:paraId="1EC448AA" w14:textId="77777777" w:rsidTr="008F36D5">
        <w:tc>
          <w:tcPr>
            <w:tcW w:w="2610" w:type="dxa"/>
            <w:tcBorders>
              <w:top w:val="single" w:sz="4" w:space="0" w:color="auto"/>
              <w:left w:val="single" w:sz="4" w:space="0" w:color="auto"/>
              <w:bottom w:val="single" w:sz="4" w:space="0" w:color="auto"/>
              <w:right w:val="single" w:sz="4" w:space="0" w:color="auto"/>
            </w:tcBorders>
            <w:vAlign w:val="center"/>
          </w:tcPr>
          <w:p w14:paraId="25E95C4F" w14:textId="77777777" w:rsidR="006A194B" w:rsidRPr="00231971" w:rsidRDefault="006A194B" w:rsidP="00044AD7">
            <w:pPr>
              <w:pStyle w:val="Tabletext"/>
            </w:pPr>
            <w:r>
              <w:lastRenderedPageBreak/>
              <w:t>Řízení přístupu</w:t>
            </w:r>
          </w:p>
        </w:tc>
        <w:tc>
          <w:tcPr>
            <w:tcW w:w="8190" w:type="dxa"/>
            <w:tcBorders>
              <w:top w:val="single" w:sz="4" w:space="0" w:color="auto"/>
              <w:left w:val="single" w:sz="4" w:space="0" w:color="auto"/>
              <w:bottom w:val="single" w:sz="4" w:space="0" w:color="auto"/>
              <w:right w:val="single" w:sz="4" w:space="0" w:color="auto"/>
            </w:tcBorders>
          </w:tcPr>
          <w:p w14:paraId="04871CB1" w14:textId="77777777" w:rsidR="006A194B" w:rsidRPr="00FC77AC" w:rsidRDefault="006A194B" w:rsidP="00044AD7">
            <w:pPr>
              <w:pStyle w:val="Tabletext"/>
            </w:pPr>
            <w:r>
              <w:rPr>
                <w:b/>
              </w:rPr>
              <w:t>Zásady přístupu</w:t>
            </w:r>
            <w:r w:rsidRPr="00C24359">
              <w:rPr>
                <w:b/>
                <w:bCs/>
              </w:rPr>
              <w:t>.</w:t>
            </w:r>
            <w:r>
              <w:t xml:space="preserve"> Společnost Microsoft uchovává záznam o oprávnění zabezpečení osob, které mají přístup k datům zákazníků a datům odborných služeb.</w:t>
            </w:r>
          </w:p>
          <w:p w14:paraId="4E646B8C" w14:textId="77777777" w:rsidR="006A194B" w:rsidRPr="00FC77AC" w:rsidRDefault="006A194B" w:rsidP="00044AD7">
            <w:pPr>
              <w:pStyle w:val="Tabletext"/>
            </w:pPr>
            <w:r>
              <w:rPr>
                <w:b/>
              </w:rPr>
              <w:t>Oprávnění k přístupu</w:t>
            </w:r>
          </w:p>
          <w:p w14:paraId="7D7EAB01" w14:textId="306742D9" w:rsidR="006A194B" w:rsidRPr="00FC77AC" w:rsidRDefault="006A194B" w:rsidP="00E04178">
            <w:pPr>
              <w:pStyle w:val="Tabletext"/>
              <w:numPr>
                <w:ilvl w:val="0"/>
                <w:numId w:val="12"/>
              </w:numPr>
            </w:pPr>
            <w:proofErr w:type="spellStart"/>
            <w:r>
              <w:t>Společnost</w:t>
            </w:r>
            <w:proofErr w:type="spellEnd"/>
            <w:r>
              <w:t xml:space="preserve"> Microsoft </w:t>
            </w:r>
            <w:proofErr w:type="spellStart"/>
            <w:r>
              <w:t>uchovává</w:t>
            </w:r>
            <w:proofErr w:type="spellEnd"/>
            <w:r>
              <w:t xml:space="preserve"> a </w:t>
            </w:r>
            <w:proofErr w:type="spellStart"/>
            <w:r>
              <w:t>aktualizuje</w:t>
            </w:r>
            <w:proofErr w:type="spellEnd"/>
            <w:r>
              <w:t xml:space="preserve"> záznam pracovníků oprávněných k přístupu k systémům společnosti Microsoft, které obsahují data zákazníků a data odborných služeb.</w:t>
            </w:r>
          </w:p>
          <w:p w14:paraId="7F733AB3" w14:textId="2E3AD480" w:rsidR="006A194B" w:rsidRPr="00FC77AC" w:rsidRDefault="006A194B" w:rsidP="00E04178">
            <w:pPr>
              <w:pStyle w:val="Tabletext"/>
              <w:numPr>
                <w:ilvl w:val="0"/>
                <w:numId w:val="12"/>
              </w:numPr>
            </w:pPr>
            <w:proofErr w:type="spellStart"/>
            <w:r>
              <w:lastRenderedPageBreak/>
              <w:t>Společnost</w:t>
            </w:r>
            <w:proofErr w:type="spellEnd"/>
            <w:r>
              <w:t xml:space="preserve"> Microsoft </w:t>
            </w:r>
            <w:proofErr w:type="spellStart"/>
            <w:r>
              <w:t>deaktivuje</w:t>
            </w:r>
            <w:proofErr w:type="spellEnd"/>
            <w:r>
              <w:t xml:space="preserve"> </w:t>
            </w:r>
            <w:proofErr w:type="spellStart"/>
            <w:r>
              <w:t>pověření</w:t>
            </w:r>
            <w:proofErr w:type="spellEnd"/>
            <w:r>
              <w:t xml:space="preserve"> pro ověření, která nebyla používána po dobu maximálně šesti měsíců.</w:t>
            </w:r>
          </w:p>
          <w:p w14:paraId="029FD041" w14:textId="1C0269EC" w:rsidR="006A194B" w:rsidRPr="00FC77AC" w:rsidRDefault="006A194B" w:rsidP="00E04178">
            <w:pPr>
              <w:pStyle w:val="Tabletext"/>
              <w:numPr>
                <w:ilvl w:val="0"/>
                <w:numId w:val="12"/>
              </w:numPr>
            </w:pPr>
            <w:proofErr w:type="spellStart"/>
            <w:r>
              <w:t>Společnost</w:t>
            </w:r>
            <w:proofErr w:type="spellEnd"/>
            <w:r>
              <w:t xml:space="preserve"> Microsoft </w:t>
            </w:r>
            <w:proofErr w:type="spellStart"/>
            <w:r>
              <w:t>identifikuje</w:t>
            </w:r>
            <w:proofErr w:type="spellEnd"/>
            <w:r>
              <w:t xml:space="preserve"> </w:t>
            </w:r>
            <w:proofErr w:type="spellStart"/>
            <w:r>
              <w:t>pracovníky</w:t>
            </w:r>
            <w:proofErr w:type="spellEnd"/>
            <w:r>
              <w:t>, kteří mohou udělovat, měnit nebo rušit autorizovaný přístup k datům a prostředkům.</w:t>
            </w:r>
          </w:p>
          <w:p w14:paraId="4804FE64" w14:textId="18E14DFC" w:rsidR="006A194B" w:rsidRPr="00FC77AC" w:rsidRDefault="006A194B" w:rsidP="00E04178">
            <w:pPr>
              <w:pStyle w:val="Tabletext"/>
              <w:numPr>
                <w:ilvl w:val="0"/>
                <w:numId w:val="12"/>
              </w:numPr>
            </w:pPr>
            <w:proofErr w:type="spellStart"/>
            <w:r>
              <w:t>Společnost</w:t>
            </w:r>
            <w:proofErr w:type="spellEnd"/>
            <w:r>
              <w:t xml:space="preserve"> Microsoft </w:t>
            </w:r>
            <w:proofErr w:type="spellStart"/>
            <w:r>
              <w:t>zajistí</w:t>
            </w:r>
            <w:proofErr w:type="spellEnd"/>
            <w:r>
              <w:t xml:space="preserve">, </w:t>
            </w:r>
            <w:proofErr w:type="spellStart"/>
            <w:r>
              <w:t>že</w:t>
            </w:r>
            <w:proofErr w:type="spellEnd"/>
            <w:r>
              <w:t xml:space="preserve"> pokud k systémům obsahujícím data zákazníků nebo data odborných služeb přistupuje více než jedna osoba, budou mít tyto osoby oddělená ID a přihlašovací údaje.</w:t>
            </w:r>
          </w:p>
          <w:p w14:paraId="02A025B0" w14:textId="77777777" w:rsidR="006A194B" w:rsidRPr="00FC77AC" w:rsidRDefault="006A194B" w:rsidP="00044AD7">
            <w:pPr>
              <w:pStyle w:val="Tabletext"/>
            </w:pPr>
            <w:r>
              <w:rPr>
                <w:b/>
              </w:rPr>
              <w:t>Minimální oprávnění</w:t>
            </w:r>
          </w:p>
          <w:p w14:paraId="54D295DF" w14:textId="174DB00F" w:rsidR="006A194B" w:rsidRPr="00FC77AC" w:rsidRDefault="006A194B" w:rsidP="00E04178">
            <w:pPr>
              <w:pStyle w:val="Tabletext"/>
              <w:numPr>
                <w:ilvl w:val="0"/>
                <w:numId w:val="13"/>
              </w:numPr>
            </w:pPr>
            <w:proofErr w:type="spellStart"/>
            <w:r>
              <w:t>Pracovníci</w:t>
            </w:r>
            <w:proofErr w:type="spellEnd"/>
            <w:r>
              <w:t xml:space="preserve"> </w:t>
            </w:r>
            <w:proofErr w:type="spellStart"/>
            <w:r>
              <w:t>technické</w:t>
            </w:r>
            <w:proofErr w:type="spellEnd"/>
            <w:r>
              <w:t xml:space="preserve"> </w:t>
            </w:r>
            <w:proofErr w:type="spellStart"/>
            <w:r>
              <w:t>podpory</w:t>
            </w:r>
            <w:proofErr w:type="spellEnd"/>
            <w:r>
              <w:t xml:space="preserve"> </w:t>
            </w:r>
            <w:proofErr w:type="spellStart"/>
            <w:r>
              <w:t>mají</w:t>
            </w:r>
            <w:proofErr w:type="spellEnd"/>
            <w:r>
              <w:t xml:space="preserve"> přístup k datům zákazníků a datům odborných služeb pouze v případě potřeby. </w:t>
            </w:r>
          </w:p>
          <w:p w14:paraId="2DCC6A0D" w14:textId="1F510613" w:rsidR="006A194B" w:rsidRPr="00FC77AC" w:rsidRDefault="006A194B" w:rsidP="00E04178">
            <w:pPr>
              <w:pStyle w:val="Tabletext"/>
              <w:numPr>
                <w:ilvl w:val="0"/>
                <w:numId w:val="13"/>
              </w:numPr>
            </w:pPr>
            <w:proofErr w:type="spellStart"/>
            <w:r>
              <w:t>Společnost</w:t>
            </w:r>
            <w:proofErr w:type="spellEnd"/>
            <w:r>
              <w:t xml:space="preserve"> Microsoft </w:t>
            </w:r>
            <w:proofErr w:type="spellStart"/>
            <w:r>
              <w:t>omezuje</w:t>
            </w:r>
            <w:proofErr w:type="spellEnd"/>
            <w:r>
              <w:t xml:space="preserve"> </w:t>
            </w:r>
            <w:proofErr w:type="spellStart"/>
            <w:r>
              <w:t>přístup</w:t>
            </w:r>
            <w:proofErr w:type="spellEnd"/>
            <w:r>
              <w:t xml:space="preserve"> k datům zákazníků a datům odborných služeb pouze na osoby, které tento přístup vyžadují k vykonávání své funkce.</w:t>
            </w:r>
          </w:p>
          <w:p w14:paraId="160D3DA1" w14:textId="77777777" w:rsidR="006A194B" w:rsidRPr="00FC77AC" w:rsidRDefault="006A194B" w:rsidP="00044AD7">
            <w:pPr>
              <w:pStyle w:val="Tabletext"/>
            </w:pPr>
            <w:r>
              <w:rPr>
                <w:b/>
              </w:rPr>
              <w:t>Integrita a důvěrnost</w:t>
            </w:r>
          </w:p>
          <w:p w14:paraId="15021937" w14:textId="3D611158" w:rsidR="006A194B" w:rsidRPr="00FC77AC" w:rsidRDefault="006A194B" w:rsidP="00E04178">
            <w:pPr>
              <w:pStyle w:val="Tabletext"/>
              <w:numPr>
                <w:ilvl w:val="0"/>
                <w:numId w:val="14"/>
              </w:numPr>
            </w:pPr>
            <w:proofErr w:type="spellStart"/>
            <w:r>
              <w:t>Společnost</w:t>
            </w:r>
            <w:proofErr w:type="spellEnd"/>
            <w:r>
              <w:t xml:space="preserve"> Microsoft </w:t>
            </w:r>
            <w:proofErr w:type="spellStart"/>
            <w:r>
              <w:t>nabádá</w:t>
            </w:r>
            <w:proofErr w:type="spellEnd"/>
            <w:r>
              <w:t xml:space="preserve"> </w:t>
            </w:r>
            <w:proofErr w:type="spellStart"/>
            <w:r>
              <w:t>své</w:t>
            </w:r>
            <w:proofErr w:type="spellEnd"/>
            <w:r>
              <w:t xml:space="preserve"> zaměstnance, aby při odchodu z prostor spravovaných společností Microsoft nebo ponechání počítače bez dozoru deaktivovali své administrátorské relace.</w:t>
            </w:r>
          </w:p>
          <w:p w14:paraId="0C8E10A6" w14:textId="5A44A5A3" w:rsidR="006A194B" w:rsidRPr="00FC77AC" w:rsidRDefault="006A194B" w:rsidP="00E04178">
            <w:pPr>
              <w:pStyle w:val="Tabletext"/>
              <w:numPr>
                <w:ilvl w:val="0"/>
                <w:numId w:val="14"/>
              </w:numPr>
            </w:pPr>
            <w:proofErr w:type="spellStart"/>
            <w:r>
              <w:t>Společnost</w:t>
            </w:r>
            <w:proofErr w:type="spellEnd"/>
            <w:r>
              <w:t xml:space="preserve"> Microsoft </w:t>
            </w:r>
            <w:proofErr w:type="spellStart"/>
            <w:r>
              <w:t>uchovává</w:t>
            </w:r>
            <w:proofErr w:type="spellEnd"/>
            <w:r>
              <w:t xml:space="preserve"> </w:t>
            </w:r>
            <w:proofErr w:type="spellStart"/>
            <w:r>
              <w:t>hesla</w:t>
            </w:r>
            <w:proofErr w:type="spellEnd"/>
            <w:r>
              <w:t xml:space="preserve"> tak, aby během platnosti nebyla čitelná.</w:t>
            </w:r>
          </w:p>
          <w:p w14:paraId="41217696" w14:textId="77777777" w:rsidR="006A194B" w:rsidRPr="00FC77AC" w:rsidRDefault="006A194B" w:rsidP="00044AD7">
            <w:pPr>
              <w:pStyle w:val="Tabletext"/>
            </w:pPr>
            <w:r>
              <w:rPr>
                <w:b/>
              </w:rPr>
              <w:t>Ověření</w:t>
            </w:r>
          </w:p>
          <w:p w14:paraId="3BCF40DE" w14:textId="679F5FBD" w:rsidR="006A194B" w:rsidRPr="00FC77AC" w:rsidRDefault="006A194B" w:rsidP="00E04178">
            <w:pPr>
              <w:pStyle w:val="Tabletext"/>
              <w:numPr>
                <w:ilvl w:val="0"/>
                <w:numId w:val="15"/>
              </w:numPr>
            </w:pPr>
            <w:proofErr w:type="spellStart"/>
            <w:r>
              <w:t>Společnost</w:t>
            </w:r>
            <w:proofErr w:type="spellEnd"/>
            <w:r>
              <w:t xml:space="preserve"> Microsoft </w:t>
            </w:r>
            <w:proofErr w:type="spellStart"/>
            <w:r>
              <w:t>používá</w:t>
            </w:r>
            <w:proofErr w:type="spellEnd"/>
            <w:r>
              <w:t xml:space="preserve"> </w:t>
            </w:r>
            <w:proofErr w:type="spellStart"/>
            <w:r>
              <w:t>standardní</w:t>
            </w:r>
            <w:proofErr w:type="spellEnd"/>
            <w:r>
              <w:t xml:space="preserve"> postupy odvětví k identifikaci a ověření uživatelů, kteří se pokusí o přístup do informačních systémů.</w:t>
            </w:r>
          </w:p>
          <w:p w14:paraId="18F85F77" w14:textId="7DE9DBC3" w:rsidR="006A194B" w:rsidRPr="00FC77AC" w:rsidRDefault="006A194B" w:rsidP="00E04178">
            <w:pPr>
              <w:pStyle w:val="Tabletext"/>
              <w:numPr>
                <w:ilvl w:val="0"/>
                <w:numId w:val="15"/>
              </w:numPr>
            </w:pPr>
            <w:proofErr w:type="spellStart"/>
            <w:r>
              <w:t>Pokud</w:t>
            </w:r>
            <w:proofErr w:type="spellEnd"/>
            <w:r>
              <w:t xml:space="preserve"> </w:t>
            </w:r>
            <w:proofErr w:type="spellStart"/>
            <w:r>
              <w:t>jsou</w:t>
            </w:r>
            <w:proofErr w:type="spellEnd"/>
            <w:r>
              <w:t xml:space="preserve"> </w:t>
            </w:r>
            <w:proofErr w:type="spellStart"/>
            <w:r>
              <w:t>mechanismy</w:t>
            </w:r>
            <w:proofErr w:type="spellEnd"/>
            <w:r>
              <w:t xml:space="preserve"> </w:t>
            </w:r>
            <w:proofErr w:type="spellStart"/>
            <w:r>
              <w:t>ověřování</w:t>
            </w:r>
            <w:proofErr w:type="spellEnd"/>
            <w:r>
              <w:t xml:space="preserve"> založeny na heslech, společnost Microsoft vyžaduje jejich pravidelné obnovování.</w:t>
            </w:r>
          </w:p>
          <w:p w14:paraId="0B731167" w14:textId="23895DF4" w:rsidR="006A194B" w:rsidRPr="00FC77AC" w:rsidRDefault="006A194B" w:rsidP="00E04178">
            <w:pPr>
              <w:pStyle w:val="Tabletext"/>
              <w:numPr>
                <w:ilvl w:val="0"/>
                <w:numId w:val="15"/>
              </w:numPr>
            </w:pPr>
            <w:proofErr w:type="spellStart"/>
            <w:r>
              <w:t>Pokud</w:t>
            </w:r>
            <w:proofErr w:type="spellEnd"/>
            <w:r>
              <w:t xml:space="preserve"> </w:t>
            </w:r>
            <w:proofErr w:type="spellStart"/>
            <w:r>
              <w:t>jsou</w:t>
            </w:r>
            <w:proofErr w:type="spellEnd"/>
            <w:r>
              <w:t xml:space="preserve"> </w:t>
            </w:r>
            <w:proofErr w:type="spellStart"/>
            <w:r>
              <w:t>mechanismy</w:t>
            </w:r>
            <w:proofErr w:type="spellEnd"/>
            <w:r>
              <w:t xml:space="preserve"> </w:t>
            </w:r>
            <w:proofErr w:type="spellStart"/>
            <w:r>
              <w:t>ověřování</w:t>
            </w:r>
            <w:proofErr w:type="spellEnd"/>
            <w:r>
              <w:t xml:space="preserve"> založeny na heslech, společnost Microsoft vyžaduje, aby heslo obsahovalo alespoň osm znaků.</w:t>
            </w:r>
          </w:p>
          <w:p w14:paraId="586F6699" w14:textId="01C2905B" w:rsidR="006A194B" w:rsidRPr="00FC77AC" w:rsidRDefault="006A194B" w:rsidP="00E04178">
            <w:pPr>
              <w:pStyle w:val="Tabletext"/>
              <w:numPr>
                <w:ilvl w:val="0"/>
                <w:numId w:val="15"/>
              </w:numPr>
            </w:pPr>
            <w:proofErr w:type="spellStart"/>
            <w:r>
              <w:t>Společnost</w:t>
            </w:r>
            <w:proofErr w:type="spellEnd"/>
            <w:r>
              <w:t xml:space="preserve"> Microsoft </w:t>
            </w:r>
            <w:proofErr w:type="spellStart"/>
            <w:r>
              <w:t>zajišťuje</w:t>
            </w:r>
            <w:proofErr w:type="spellEnd"/>
            <w:r>
              <w:t xml:space="preserve">, </w:t>
            </w:r>
            <w:proofErr w:type="spellStart"/>
            <w:r>
              <w:t>že</w:t>
            </w:r>
            <w:proofErr w:type="spellEnd"/>
            <w:r>
              <w:t xml:space="preserve"> deaktivovaná ID nebo ID s ukončenou platností nejsou přidělena dalším osobám.</w:t>
            </w:r>
          </w:p>
          <w:p w14:paraId="44BFCEAD" w14:textId="52C604BA" w:rsidR="006A194B" w:rsidRPr="00FC77AC" w:rsidRDefault="006A194B" w:rsidP="00E04178">
            <w:pPr>
              <w:pStyle w:val="Tabletext"/>
              <w:numPr>
                <w:ilvl w:val="0"/>
                <w:numId w:val="15"/>
              </w:numPr>
            </w:pPr>
            <w:proofErr w:type="spellStart"/>
            <w:r>
              <w:t>Společnost</w:t>
            </w:r>
            <w:proofErr w:type="spellEnd"/>
            <w:r>
              <w:t xml:space="preserve"> Microsoft </w:t>
            </w:r>
            <w:proofErr w:type="spellStart"/>
            <w:r>
              <w:t>monitoruje</w:t>
            </w:r>
            <w:proofErr w:type="spellEnd"/>
            <w:r>
              <w:t xml:space="preserve"> </w:t>
            </w:r>
            <w:proofErr w:type="spellStart"/>
            <w:r>
              <w:t>nebo</w:t>
            </w:r>
            <w:proofErr w:type="spellEnd"/>
            <w:r>
              <w:t xml:space="preserve"> umožní zákazníkovi monitorovat opakované pokusy o získání přístupu k informačnímu systému pomocí neplatného hesla.</w:t>
            </w:r>
          </w:p>
          <w:p w14:paraId="0D68AD8D" w14:textId="30B390D5" w:rsidR="006A194B" w:rsidRPr="00FC77AC" w:rsidRDefault="006A194B" w:rsidP="00E04178">
            <w:pPr>
              <w:pStyle w:val="Tabletext"/>
              <w:numPr>
                <w:ilvl w:val="0"/>
                <w:numId w:val="15"/>
              </w:numPr>
            </w:pPr>
            <w:proofErr w:type="spellStart"/>
            <w:r>
              <w:t>Společnost</w:t>
            </w:r>
            <w:proofErr w:type="spellEnd"/>
            <w:r>
              <w:t xml:space="preserve"> Microsoft </w:t>
            </w:r>
            <w:proofErr w:type="spellStart"/>
            <w:r>
              <w:t>udržuje</w:t>
            </w:r>
            <w:proofErr w:type="spellEnd"/>
            <w:r>
              <w:t xml:space="preserve"> </w:t>
            </w:r>
            <w:proofErr w:type="spellStart"/>
            <w:r>
              <w:t>standardní</w:t>
            </w:r>
            <w:proofErr w:type="spellEnd"/>
            <w:r>
              <w:t xml:space="preserve"> postupy odvětví k deaktivaci hesel, která byla poškozena nebo neúmyslně zveřejněna.</w:t>
            </w:r>
          </w:p>
          <w:p w14:paraId="03D6A084" w14:textId="5C50691F" w:rsidR="006A194B" w:rsidRPr="00FC77AC" w:rsidRDefault="006A194B" w:rsidP="00E04178">
            <w:pPr>
              <w:pStyle w:val="Tabletext"/>
              <w:numPr>
                <w:ilvl w:val="0"/>
                <w:numId w:val="15"/>
              </w:numPr>
            </w:pPr>
            <w:proofErr w:type="spellStart"/>
            <w:r>
              <w:lastRenderedPageBreak/>
              <w:t>Společnost</w:t>
            </w:r>
            <w:proofErr w:type="spellEnd"/>
            <w:r>
              <w:t xml:space="preserve"> Microsoft </w:t>
            </w:r>
            <w:proofErr w:type="spellStart"/>
            <w:r>
              <w:t>používá</w:t>
            </w:r>
            <w:proofErr w:type="spellEnd"/>
            <w:r>
              <w:t xml:space="preserve"> </w:t>
            </w:r>
            <w:proofErr w:type="spellStart"/>
            <w:r>
              <w:t>standardní</w:t>
            </w:r>
            <w:proofErr w:type="spellEnd"/>
            <w:r>
              <w:t xml:space="preserve"> postupy ochrany hesel odvětví, včetně postupů určených k zachování důvěrnosti a integrity hesel při přiřazování nebo distribuci a během uchovávání.</w:t>
            </w:r>
          </w:p>
          <w:p w14:paraId="5BD89476" w14:textId="77777777" w:rsidR="006A194B" w:rsidRPr="000720BF" w:rsidRDefault="006A194B" w:rsidP="00044AD7">
            <w:pPr>
              <w:pStyle w:val="Tabletext"/>
            </w:pPr>
            <w:r>
              <w:rPr>
                <w:b/>
              </w:rPr>
              <w:t>Provedení sítě</w:t>
            </w:r>
            <w:r w:rsidRPr="009D0894">
              <w:rPr>
                <w:b/>
                <w:bCs/>
              </w:rPr>
              <w:t>.</w:t>
            </w:r>
            <w:r>
              <w:t xml:space="preserve"> Společnost Microsoft používá opatření k zabránění osobám v získání přístupových práv, která jim nebyla udělena, k získání přístupu k datům zákazníků a datům odborných služeb, pokud k tomuto přístupu nemají oprávnění.</w:t>
            </w:r>
          </w:p>
        </w:tc>
      </w:tr>
      <w:tr w:rsidR="006A194B" w14:paraId="7FD500F9" w14:textId="77777777" w:rsidTr="008F36D5">
        <w:tc>
          <w:tcPr>
            <w:tcW w:w="2610" w:type="dxa"/>
            <w:tcBorders>
              <w:top w:val="single" w:sz="4" w:space="0" w:color="auto"/>
            </w:tcBorders>
            <w:vAlign w:val="center"/>
          </w:tcPr>
          <w:p w14:paraId="6B245468" w14:textId="77777777" w:rsidR="006A194B" w:rsidRPr="00231971" w:rsidRDefault="006A194B" w:rsidP="00044AD7">
            <w:pPr>
              <w:pStyle w:val="Tabletext"/>
            </w:pPr>
            <w:r>
              <w:lastRenderedPageBreak/>
              <w:t>Správa incidentů zabezpečení informací</w:t>
            </w:r>
          </w:p>
        </w:tc>
        <w:tc>
          <w:tcPr>
            <w:tcW w:w="8190" w:type="dxa"/>
            <w:tcBorders>
              <w:top w:val="single" w:sz="4" w:space="0" w:color="auto"/>
            </w:tcBorders>
          </w:tcPr>
          <w:p w14:paraId="6BC711E4" w14:textId="77777777" w:rsidR="006A194B" w:rsidRPr="00FC77AC" w:rsidRDefault="006A194B" w:rsidP="00044AD7">
            <w:pPr>
              <w:pStyle w:val="Tabletext"/>
            </w:pPr>
            <w:r>
              <w:rPr>
                <w:b/>
              </w:rPr>
              <w:t>Proces reakce na incidenty</w:t>
            </w:r>
          </w:p>
          <w:p w14:paraId="4F063843" w14:textId="5D4F4B76" w:rsidR="006A194B" w:rsidRPr="00FC77AC" w:rsidRDefault="006A194B" w:rsidP="00E04178">
            <w:pPr>
              <w:pStyle w:val="Tabletext"/>
              <w:numPr>
                <w:ilvl w:val="0"/>
                <w:numId w:val="16"/>
              </w:numPr>
            </w:pPr>
            <w:proofErr w:type="spellStart"/>
            <w:r>
              <w:t>Společnost</w:t>
            </w:r>
            <w:proofErr w:type="spellEnd"/>
            <w:r>
              <w:t xml:space="preserve"> Microsoft </w:t>
            </w:r>
            <w:proofErr w:type="spellStart"/>
            <w:r>
              <w:t>uchovává</w:t>
            </w:r>
            <w:proofErr w:type="spellEnd"/>
            <w:r>
              <w:t xml:space="preserve"> </w:t>
            </w:r>
            <w:proofErr w:type="spellStart"/>
            <w:r>
              <w:t>záznam</w:t>
            </w:r>
            <w:proofErr w:type="spellEnd"/>
            <w:r>
              <w:t xml:space="preserve"> porušení zabezpečení s popisem jednotlivých případů porušení, časovým obdobím, důsledky jednotlivých porušení, jménem osoby, která porušení oznámila, a osoby, které bylo porušení oznámeno, a postupem obnovení dat.</w:t>
            </w:r>
          </w:p>
          <w:p w14:paraId="3CA9337D" w14:textId="447709BB" w:rsidR="006A194B" w:rsidRPr="00FC77AC" w:rsidRDefault="006A194B" w:rsidP="00E04178">
            <w:pPr>
              <w:pStyle w:val="Tabletext"/>
              <w:numPr>
                <w:ilvl w:val="0"/>
                <w:numId w:val="16"/>
              </w:numPr>
            </w:pPr>
            <w:r>
              <w:t xml:space="preserve">Pro </w:t>
            </w:r>
            <w:proofErr w:type="spellStart"/>
            <w:r>
              <w:t>každé</w:t>
            </w:r>
            <w:proofErr w:type="spellEnd"/>
            <w:r>
              <w:t xml:space="preserve"> </w:t>
            </w:r>
            <w:proofErr w:type="spellStart"/>
            <w:r>
              <w:t>porušení</w:t>
            </w:r>
            <w:proofErr w:type="spellEnd"/>
            <w:r>
              <w:t xml:space="preserve"> </w:t>
            </w:r>
            <w:proofErr w:type="spellStart"/>
            <w:r>
              <w:t>zabezpečení</w:t>
            </w:r>
            <w:proofErr w:type="spellEnd"/>
            <w:r>
              <w:t xml:space="preserve">, </w:t>
            </w:r>
            <w:proofErr w:type="spellStart"/>
            <w:r>
              <w:t>které</w:t>
            </w:r>
            <w:proofErr w:type="spellEnd"/>
            <w:r>
              <w:t xml:space="preserve"> představuje incident zabezpečení, poskytne společnost Microsoft bez zbytečné prodlevy a nejpozději do 72 hodin od oznámení (podle popisu v oddílu „Oznámení incidentu zabezpečení“ výše)</w:t>
            </w:r>
            <w:r>
              <w:rPr>
                <w:iCs/>
              </w:rPr>
              <w:t>.</w:t>
            </w:r>
          </w:p>
          <w:p w14:paraId="42291163" w14:textId="6386599E" w:rsidR="006A194B" w:rsidRPr="00FC77AC" w:rsidRDefault="006A194B" w:rsidP="00E04178">
            <w:pPr>
              <w:pStyle w:val="Tabletext"/>
              <w:numPr>
                <w:ilvl w:val="0"/>
                <w:numId w:val="16"/>
              </w:numPr>
            </w:pPr>
            <w:proofErr w:type="spellStart"/>
            <w:r>
              <w:t>Společnost</w:t>
            </w:r>
            <w:proofErr w:type="spellEnd"/>
            <w:r>
              <w:t xml:space="preserve"> Microsoft </w:t>
            </w:r>
            <w:proofErr w:type="spellStart"/>
            <w:r>
              <w:t>sleduje</w:t>
            </w:r>
            <w:proofErr w:type="spellEnd"/>
            <w:r>
              <w:t xml:space="preserve"> </w:t>
            </w:r>
            <w:proofErr w:type="spellStart"/>
            <w:r>
              <w:t>nebo</w:t>
            </w:r>
            <w:proofErr w:type="spellEnd"/>
            <w:r>
              <w:t xml:space="preserve"> umožňuje zákazníkovi sledovat zveřejnění dat zákazníků a dat odborných služeb, včetně toho, jaká data byla zveřejněna, komu a kdy.</w:t>
            </w:r>
          </w:p>
          <w:p w14:paraId="3C8CC7AD" w14:textId="77777777" w:rsidR="006A194B" w:rsidRPr="000720BF" w:rsidRDefault="006A194B" w:rsidP="00044AD7">
            <w:pPr>
              <w:pStyle w:val="Tabletext"/>
            </w:pPr>
            <w:r>
              <w:rPr>
                <w:b/>
              </w:rPr>
              <w:t>Monitorování služby</w:t>
            </w:r>
            <w:r w:rsidRPr="00BE6579">
              <w:rPr>
                <w:b/>
                <w:bCs/>
              </w:rPr>
              <w:t>.</w:t>
            </w:r>
            <w:r>
              <w:t xml:space="preserve"> Pracovníci zabezpečení společnosti Microsoft ověřují minimálně každých šest měsíců protokoly a v případě potřeby navrhují kroky remediace.</w:t>
            </w:r>
          </w:p>
        </w:tc>
      </w:tr>
      <w:tr w:rsidR="006A194B" w14:paraId="6D905DFD" w14:textId="77777777" w:rsidTr="008F36D5">
        <w:tc>
          <w:tcPr>
            <w:tcW w:w="2610" w:type="dxa"/>
            <w:vAlign w:val="center"/>
          </w:tcPr>
          <w:p w14:paraId="29935B73" w14:textId="77777777" w:rsidR="006A194B" w:rsidRPr="00231971" w:rsidRDefault="006A194B" w:rsidP="00044AD7">
            <w:pPr>
              <w:pStyle w:val="Tabletext"/>
            </w:pPr>
            <w:r>
              <w:t>Správa kontinuity podnikání</w:t>
            </w:r>
          </w:p>
        </w:tc>
        <w:tc>
          <w:tcPr>
            <w:tcW w:w="8190" w:type="dxa"/>
          </w:tcPr>
          <w:p w14:paraId="15282285" w14:textId="785DE5BD" w:rsidR="006A194B" w:rsidRPr="00FC77AC" w:rsidRDefault="006A194B" w:rsidP="00E04178">
            <w:pPr>
              <w:pStyle w:val="Tabletext"/>
              <w:numPr>
                <w:ilvl w:val="0"/>
                <w:numId w:val="17"/>
              </w:numPr>
            </w:pPr>
            <w:proofErr w:type="spellStart"/>
            <w:r>
              <w:t>Společnost</w:t>
            </w:r>
            <w:proofErr w:type="spellEnd"/>
            <w:r>
              <w:t xml:space="preserve"> Microsoft </w:t>
            </w:r>
            <w:proofErr w:type="spellStart"/>
            <w:r>
              <w:t>udržuje</w:t>
            </w:r>
            <w:proofErr w:type="spellEnd"/>
            <w:r>
              <w:t xml:space="preserve"> </w:t>
            </w:r>
            <w:proofErr w:type="spellStart"/>
            <w:r>
              <w:t>plány</w:t>
            </w:r>
            <w:proofErr w:type="spellEnd"/>
            <w:r>
              <w:t xml:space="preserve"> pro nouzové situace pro zařízení, ve kterých se nacházejí informační systémy zpracovávající data zákazníků nebo data odborných služeb.</w:t>
            </w:r>
          </w:p>
          <w:p w14:paraId="3FC116B1" w14:textId="4AF29DED" w:rsidR="006A194B" w:rsidRPr="000720BF" w:rsidRDefault="006A194B" w:rsidP="00E04178">
            <w:pPr>
              <w:pStyle w:val="Tabletext"/>
              <w:numPr>
                <w:ilvl w:val="0"/>
                <w:numId w:val="17"/>
              </w:numPr>
            </w:pPr>
            <w:proofErr w:type="spellStart"/>
            <w:r>
              <w:t>Redundantní</w:t>
            </w:r>
            <w:proofErr w:type="spellEnd"/>
            <w:r>
              <w:t xml:space="preserve"> </w:t>
            </w:r>
            <w:proofErr w:type="spellStart"/>
            <w:r>
              <w:t>úložiště</w:t>
            </w:r>
            <w:proofErr w:type="spellEnd"/>
            <w:r>
              <w:t xml:space="preserve"> </w:t>
            </w:r>
            <w:proofErr w:type="spellStart"/>
            <w:r>
              <w:t>společnosti</w:t>
            </w:r>
            <w:proofErr w:type="spellEnd"/>
            <w:r>
              <w:t xml:space="preserve"> Microsoft a jeho postupy obnovy dat jsou navrženy tak, aby se pokusily rekonstruovat data zákazníků a data zákaznických služeb v původním a naposledy replikovaném stavu před jejich ztrátou nebo zničením.</w:t>
            </w:r>
          </w:p>
        </w:tc>
      </w:tr>
    </w:tbl>
    <w:p w14:paraId="75A61684" w14:textId="77777777" w:rsidR="00090D93" w:rsidRDefault="00090D93" w:rsidP="00090D93">
      <w:pPr>
        <w:sectPr w:rsidR="00090D93" w:rsidSect="006D2879">
          <w:headerReference w:type="default" r:id="rId13"/>
          <w:footerReference w:type="default" r:id="rId14"/>
          <w:footerReference w:type="first" r:id="rId15"/>
          <w:pgSz w:w="12240" w:h="15840"/>
          <w:pgMar w:top="1440" w:right="720" w:bottom="1440" w:left="720" w:header="720" w:footer="590" w:gutter="0"/>
          <w:cols w:space="720"/>
          <w:titlePg/>
          <w:docGrid w:linePitch="360"/>
        </w:sectPr>
      </w:pPr>
      <w:bookmarkStart w:id="191" w:name="_Toc155361663"/>
      <w:bookmarkStart w:id="192" w:name="_Toc8395062"/>
      <w:bookmarkStart w:id="193" w:name="_Toc6563850"/>
      <w:bookmarkStart w:id="194" w:name="_Toc21617071"/>
      <w:bookmarkStart w:id="195" w:name="_Toc26972866"/>
    </w:p>
    <w:p w14:paraId="60D10685" w14:textId="024D4688" w:rsidR="006A194B" w:rsidRPr="00FC77AC" w:rsidRDefault="006A194B" w:rsidP="00986B05">
      <w:pPr>
        <w:pStyle w:val="Heading1"/>
      </w:pPr>
      <w:bookmarkStart w:id="196" w:name="_Toc206678691"/>
      <w:proofErr w:type="spellStart"/>
      <w:r>
        <w:lastRenderedPageBreak/>
        <w:t>Příloha</w:t>
      </w:r>
      <w:proofErr w:type="spellEnd"/>
      <w:r>
        <w:t xml:space="preserve"> B – </w:t>
      </w:r>
      <w:proofErr w:type="spellStart"/>
      <w:r>
        <w:t>Subjekty</w:t>
      </w:r>
      <w:proofErr w:type="spellEnd"/>
      <w:r>
        <w:t xml:space="preserve"> </w:t>
      </w:r>
      <w:proofErr w:type="spellStart"/>
      <w:r>
        <w:t>údajů</w:t>
      </w:r>
      <w:proofErr w:type="spellEnd"/>
      <w:r>
        <w:t xml:space="preserve"> a </w:t>
      </w:r>
      <w:proofErr w:type="spellStart"/>
      <w:r>
        <w:t>kategorie</w:t>
      </w:r>
      <w:proofErr w:type="spellEnd"/>
      <w:r>
        <w:t xml:space="preserve"> </w:t>
      </w:r>
      <w:proofErr w:type="spellStart"/>
      <w:r>
        <w:t>osobních</w:t>
      </w:r>
      <w:proofErr w:type="spellEnd"/>
      <w:r>
        <w:t xml:space="preserve"> </w:t>
      </w:r>
      <w:proofErr w:type="spellStart"/>
      <w:r>
        <w:t>údajů</w:t>
      </w:r>
      <w:bookmarkEnd w:id="191"/>
      <w:bookmarkEnd w:id="196"/>
      <w:proofErr w:type="spellEnd"/>
    </w:p>
    <w:bookmarkEnd w:id="192"/>
    <w:bookmarkEnd w:id="193"/>
    <w:bookmarkEnd w:id="194"/>
    <w:bookmarkEnd w:id="195"/>
    <w:p w14:paraId="23B5A884" w14:textId="77777777" w:rsidR="006A194B" w:rsidRPr="00FC77AC" w:rsidRDefault="006A194B" w:rsidP="00090D93">
      <w:r>
        <w:rPr>
          <w:b/>
        </w:rPr>
        <w:t>Subjekty údajů</w:t>
      </w:r>
      <w:r w:rsidRPr="008D643A">
        <w:rPr>
          <w:b/>
          <w:bCs/>
        </w:rPr>
        <w:t>:</w:t>
      </w:r>
      <w:r>
        <w:t xml:space="preserve"> Subjekty údajů zahrnují zástupce a koncové uživatele zákazníka včetně zaměstnanců, smluvních dodavatelů, spolupracovníků a zákazníků zákazníka. Subjekty údajů mohou zahrnovat také jednotlivce, kteří se pokoušejí sdělovat nebo přenášet osobní údaje uživatelům služeb poskytovaných společností Microsoft. </w:t>
      </w:r>
      <w:r>
        <w:rPr>
          <w:rFonts w:cstheme="minorHAnsi"/>
          <w:szCs w:val="18"/>
        </w:rPr>
        <w:t>Společnost Microsoft bere na vědomí, že v závislosti na způsobu používání produktů a služeb zákazníkem se zákazník může rozhodnout zahrnout do osobních údajů osobní údaje následujících typů subjektů údajů:</w:t>
      </w:r>
    </w:p>
    <w:p w14:paraId="0B0E8D79" w14:textId="77777777" w:rsidR="006A194B" w:rsidRPr="00FC77AC" w:rsidRDefault="006A194B" w:rsidP="00090D93">
      <w:pPr>
        <w:pStyle w:val="Bulletlist0"/>
      </w:pPr>
      <w:proofErr w:type="spellStart"/>
      <w:r>
        <w:t>zaměstnanci</w:t>
      </w:r>
      <w:proofErr w:type="spellEnd"/>
      <w:r>
        <w:t xml:space="preserve">, </w:t>
      </w:r>
      <w:proofErr w:type="spellStart"/>
      <w:r>
        <w:t>dodavatelé</w:t>
      </w:r>
      <w:proofErr w:type="spellEnd"/>
      <w:r>
        <w:t xml:space="preserve"> a </w:t>
      </w:r>
      <w:proofErr w:type="spellStart"/>
      <w:r>
        <w:t>dočasní</w:t>
      </w:r>
      <w:proofErr w:type="spellEnd"/>
      <w:r>
        <w:t xml:space="preserve"> </w:t>
      </w:r>
      <w:proofErr w:type="spellStart"/>
      <w:r>
        <w:t>pracovníci</w:t>
      </w:r>
      <w:proofErr w:type="spellEnd"/>
      <w:r>
        <w:t xml:space="preserve"> (</w:t>
      </w:r>
      <w:proofErr w:type="spellStart"/>
      <w:r>
        <w:t>současní</w:t>
      </w:r>
      <w:proofErr w:type="spellEnd"/>
      <w:r>
        <w:t xml:space="preserve">, </w:t>
      </w:r>
      <w:proofErr w:type="spellStart"/>
      <w:r>
        <w:t>bývalí</w:t>
      </w:r>
      <w:proofErr w:type="spellEnd"/>
      <w:r>
        <w:t xml:space="preserve">, </w:t>
      </w:r>
      <w:proofErr w:type="spellStart"/>
      <w:r>
        <w:t>budoucí</w:t>
      </w:r>
      <w:proofErr w:type="spellEnd"/>
      <w:r>
        <w:t xml:space="preserve">) </w:t>
      </w:r>
      <w:proofErr w:type="spellStart"/>
      <w:r>
        <w:t>zákazníka</w:t>
      </w:r>
      <w:proofErr w:type="spellEnd"/>
      <w:r>
        <w:t>;</w:t>
      </w:r>
    </w:p>
    <w:p w14:paraId="4856134E" w14:textId="77777777" w:rsidR="006A194B" w:rsidRPr="00FC77AC" w:rsidRDefault="006A194B" w:rsidP="00090D93">
      <w:pPr>
        <w:pStyle w:val="Bulletlist0"/>
      </w:pPr>
      <w:proofErr w:type="spellStart"/>
      <w:r>
        <w:t>vyživované</w:t>
      </w:r>
      <w:proofErr w:type="spellEnd"/>
      <w:r>
        <w:t xml:space="preserve"> </w:t>
      </w:r>
      <w:proofErr w:type="spellStart"/>
      <w:r>
        <w:t>osoby</w:t>
      </w:r>
      <w:proofErr w:type="spellEnd"/>
      <w:r>
        <w:t xml:space="preserve"> </w:t>
      </w:r>
      <w:proofErr w:type="spellStart"/>
      <w:r>
        <w:t>výše</w:t>
      </w:r>
      <w:proofErr w:type="spellEnd"/>
      <w:r>
        <w:t xml:space="preserve"> </w:t>
      </w:r>
      <w:proofErr w:type="spellStart"/>
      <w:r>
        <w:t>uvedených</w:t>
      </w:r>
      <w:proofErr w:type="spellEnd"/>
      <w:r>
        <w:t>;</w:t>
      </w:r>
    </w:p>
    <w:p w14:paraId="292F6197" w14:textId="77777777" w:rsidR="006A194B" w:rsidRPr="00FC77AC" w:rsidRDefault="006A194B" w:rsidP="00090D93">
      <w:pPr>
        <w:pStyle w:val="Bulletlist0"/>
      </w:pPr>
      <w:proofErr w:type="spellStart"/>
      <w:r>
        <w:t>spolupracovníci</w:t>
      </w:r>
      <w:proofErr w:type="spellEnd"/>
      <w:r>
        <w:t xml:space="preserve"> / </w:t>
      </w:r>
      <w:proofErr w:type="spellStart"/>
      <w:r>
        <w:t>kontaktní</w:t>
      </w:r>
      <w:proofErr w:type="spellEnd"/>
      <w:r>
        <w:t xml:space="preserve"> </w:t>
      </w:r>
      <w:proofErr w:type="spellStart"/>
      <w:r>
        <w:t>osoby</w:t>
      </w:r>
      <w:proofErr w:type="spellEnd"/>
      <w:r>
        <w:t xml:space="preserve"> </w:t>
      </w:r>
      <w:proofErr w:type="spellStart"/>
      <w:r>
        <w:t>zákazníka</w:t>
      </w:r>
      <w:proofErr w:type="spellEnd"/>
      <w:r>
        <w:t xml:space="preserve"> (</w:t>
      </w:r>
      <w:proofErr w:type="spellStart"/>
      <w:r>
        <w:t>fyzické</w:t>
      </w:r>
      <w:proofErr w:type="spellEnd"/>
      <w:r>
        <w:t xml:space="preserve"> </w:t>
      </w:r>
      <w:proofErr w:type="spellStart"/>
      <w:r>
        <w:t>osoby</w:t>
      </w:r>
      <w:proofErr w:type="spellEnd"/>
      <w:r>
        <w:t xml:space="preserve">) </w:t>
      </w:r>
      <w:proofErr w:type="spellStart"/>
      <w:r>
        <w:t>nebo</w:t>
      </w:r>
      <w:proofErr w:type="spellEnd"/>
      <w:r>
        <w:t xml:space="preserve"> </w:t>
      </w:r>
      <w:proofErr w:type="spellStart"/>
      <w:r>
        <w:t>zaměstnanci</w:t>
      </w:r>
      <w:proofErr w:type="spellEnd"/>
      <w:r>
        <w:t xml:space="preserve">, </w:t>
      </w:r>
      <w:proofErr w:type="spellStart"/>
      <w:r>
        <w:t>dodavatelé</w:t>
      </w:r>
      <w:proofErr w:type="spellEnd"/>
      <w:r>
        <w:t xml:space="preserve"> </w:t>
      </w:r>
      <w:proofErr w:type="spellStart"/>
      <w:r>
        <w:t>či</w:t>
      </w:r>
      <w:proofErr w:type="spellEnd"/>
      <w:r>
        <w:t xml:space="preserve"> </w:t>
      </w:r>
      <w:proofErr w:type="spellStart"/>
      <w:r>
        <w:t>dočasní</w:t>
      </w:r>
      <w:proofErr w:type="spellEnd"/>
      <w:r>
        <w:t xml:space="preserve"> </w:t>
      </w:r>
      <w:proofErr w:type="spellStart"/>
      <w:r>
        <w:t>pracovníci</w:t>
      </w:r>
      <w:proofErr w:type="spellEnd"/>
      <w:r>
        <w:t xml:space="preserve"> </w:t>
      </w:r>
      <w:proofErr w:type="spellStart"/>
      <w:r>
        <w:t>spolupracovníků</w:t>
      </w:r>
      <w:proofErr w:type="spellEnd"/>
      <w:r>
        <w:t xml:space="preserve"> / </w:t>
      </w:r>
      <w:proofErr w:type="spellStart"/>
      <w:r>
        <w:t>kontaktních</w:t>
      </w:r>
      <w:proofErr w:type="spellEnd"/>
      <w:r>
        <w:t xml:space="preserve"> </w:t>
      </w:r>
      <w:proofErr w:type="spellStart"/>
      <w:r>
        <w:t>osob</w:t>
      </w:r>
      <w:proofErr w:type="spellEnd"/>
      <w:r>
        <w:t xml:space="preserve"> (</w:t>
      </w:r>
      <w:proofErr w:type="spellStart"/>
      <w:r>
        <w:t>současných</w:t>
      </w:r>
      <w:proofErr w:type="spellEnd"/>
      <w:r>
        <w:t xml:space="preserve">, </w:t>
      </w:r>
      <w:proofErr w:type="spellStart"/>
      <w:r>
        <w:t>bývalých</w:t>
      </w:r>
      <w:proofErr w:type="spellEnd"/>
      <w:r>
        <w:t xml:space="preserve">, </w:t>
      </w:r>
      <w:proofErr w:type="spellStart"/>
      <w:r>
        <w:t>budoucích</w:t>
      </w:r>
      <w:proofErr w:type="spellEnd"/>
      <w:r>
        <w:t xml:space="preserve">) </w:t>
      </w:r>
      <w:proofErr w:type="spellStart"/>
      <w:r>
        <w:t>právnické</w:t>
      </w:r>
      <w:proofErr w:type="spellEnd"/>
      <w:r>
        <w:t xml:space="preserve"> </w:t>
      </w:r>
      <w:proofErr w:type="spellStart"/>
      <w:r>
        <w:t>osoby</w:t>
      </w:r>
      <w:proofErr w:type="spellEnd"/>
      <w:r>
        <w:t>;</w:t>
      </w:r>
    </w:p>
    <w:p w14:paraId="19BFB7EC" w14:textId="77777777" w:rsidR="006A194B" w:rsidRPr="00FC77AC" w:rsidRDefault="006A194B" w:rsidP="00090D93">
      <w:pPr>
        <w:pStyle w:val="Bulletlist0"/>
      </w:pPr>
      <w:proofErr w:type="spellStart"/>
      <w:r>
        <w:t>uživatelé</w:t>
      </w:r>
      <w:proofErr w:type="spellEnd"/>
      <w:r>
        <w:t xml:space="preserve"> (</w:t>
      </w:r>
      <w:proofErr w:type="spellStart"/>
      <w:r>
        <w:t>např</w:t>
      </w:r>
      <w:proofErr w:type="spellEnd"/>
      <w:r>
        <w:t xml:space="preserve">. </w:t>
      </w:r>
      <w:proofErr w:type="spellStart"/>
      <w:r>
        <w:t>zákazníci</w:t>
      </w:r>
      <w:proofErr w:type="spellEnd"/>
      <w:r>
        <w:t xml:space="preserve">, </w:t>
      </w:r>
      <w:proofErr w:type="spellStart"/>
      <w:r>
        <w:t>klienti</w:t>
      </w:r>
      <w:proofErr w:type="spellEnd"/>
      <w:r>
        <w:t xml:space="preserve">, </w:t>
      </w:r>
      <w:proofErr w:type="spellStart"/>
      <w:r>
        <w:t>pacienti</w:t>
      </w:r>
      <w:proofErr w:type="spellEnd"/>
      <w:r>
        <w:t xml:space="preserve">, </w:t>
      </w:r>
      <w:proofErr w:type="spellStart"/>
      <w:r>
        <w:t>návštěvníci</w:t>
      </w:r>
      <w:proofErr w:type="spellEnd"/>
      <w:r>
        <w:t xml:space="preserve"> </w:t>
      </w:r>
      <w:proofErr w:type="spellStart"/>
      <w:r>
        <w:t>atd</w:t>
      </w:r>
      <w:proofErr w:type="spellEnd"/>
      <w:r>
        <w:t>.) a </w:t>
      </w:r>
      <w:proofErr w:type="spellStart"/>
      <w:r>
        <w:t>jiné</w:t>
      </w:r>
      <w:proofErr w:type="spellEnd"/>
      <w:r>
        <w:t xml:space="preserve"> </w:t>
      </w:r>
      <w:proofErr w:type="spellStart"/>
      <w:r>
        <w:t>subjekty</w:t>
      </w:r>
      <w:proofErr w:type="spellEnd"/>
      <w:r>
        <w:t xml:space="preserve"> </w:t>
      </w:r>
      <w:proofErr w:type="spellStart"/>
      <w:r>
        <w:t>údajů</w:t>
      </w:r>
      <w:proofErr w:type="spellEnd"/>
      <w:r>
        <w:t xml:space="preserve">, </w:t>
      </w:r>
      <w:proofErr w:type="spellStart"/>
      <w:r>
        <w:t>kteří</w:t>
      </w:r>
      <w:proofErr w:type="spellEnd"/>
      <w:r>
        <w:t xml:space="preserve"> </w:t>
      </w:r>
      <w:proofErr w:type="spellStart"/>
      <w:r>
        <w:t>využívají</w:t>
      </w:r>
      <w:proofErr w:type="spellEnd"/>
      <w:r>
        <w:t xml:space="preserve"> </w:t>
      </w:r>
      <w:proofErr w:type="spellStart"/>
      <w:r>
        <w:t>služby</w:t>
      </w:r>
      <w:proofErr w:type="spellEnd"/>
      <w:r>
        <w:t xml:space="preserve"> </w:t>
      </w:r>
      <w:proofErr w:type="spellStart"/>
      <w:r>
        <w:t>zákazníka</w:t>
      </w:r>
      <w:proofErr w:type="spellEnd"/>
      <w:r>
        <w:t>;</w:t>
      </w:r>
    </w:p>
    <w:p w14:paraId="6AFF98F2" w14:textId="77777777" w:rsidR="006A194B" w:rsidRPr="00FC77AC" w:rsidRDefault="006A194B" w:rsidP="00090D93">
      <w:pPr>
        <w:pStyle w:val="Bulletlist0"/>
      </w:pPr>
      <w:proofErr w:type="spellStart"/>
      <w:r>
        <w:t>partneři</w:t>
      </w:r>
      <w:proofErr w:type="spellEnd"/>
      <w:r>
        <w:t xml:space="preserve">, </w:t>
      </w:r>
      <w:proofErr w:type="spellStart"/>
      <w:r>
        <w:t>zainteresované</w:t>
      </w:r>
      <w:proofErr w:type="spellEnd"/>
      <w:r>
        <w:t xml:space="preserve"> </w:t>
      </w:r>
      <w:proofErr w:type="spellStart"/>
      <w:r>
        <w:t>osoby</w:t>
      </w:r>
      <w:proofErr w:type="spellEnd"/>
      <w:r>
        <w:t xml:space="preserve"> </w:t>
      </w:r>
      <w:proofErr w:type="spellStart"/>
      <w:r>
        <w:t>nebo</w:t>
      </w:r>
      <w:proofErr w:type="spellEnd"/>
      <w:r>
        <w:t xml:space="preserve"> </w:t>
      </w:r>
      <w:proofErr w:type="spellStart"/>
      <w:r>
        <w:t>jednotlivci</w:t>
      </w:r>
      <w:proofErr w:type="spellEnd"/>
      <w:r>
        <w:t xml:space="preserve">, </w:t>
      </w:r>
      <w:proofErr w:type="spellStart"/>
      <w:r>
        <w:t>kteří</w:t>
      </w:r>
      <w:proofErr w:type="spellEnd"/>
      <w:r>
        <w:t xml:space="preserve"> </w:t>
      </w:r>
      <w:proofErr w:type="spellStart"/>
      <w:r>
        <w:t>aktivně</w:t>
      </w:r>
      <w:proofErr w:type="spellEnd"/>
      <w:r>
        <w:t xml:space="preserve"> </w:t>
      </w:r>
      <w:proofErr w:type="spellStart"/>
      <w:r>
        <w:t>spolupracují</w:t>
      </w:r>
      <w:proofErr w:type="spellEnd"/>
      <w:r>
        <w:t xml:space="preserve">, </w:t>
      </w:r>
      <w:proofErr w:type="spellStart"/>
      <w:r>
        <w:t>komunikují</w:t>
      </w:r>
      <w:proofErr w:type="spellEnd"/>
      <w:r>
        <w:t xml:space="preserve"> </w:t>
      </w:r>
      <w:proofErr w:type="spellStart"/>
      <w:r>
        <w:t>nebo</w:t>
      </w:r>
      <w:proofErr w:type="spellEnd"/>
      <w:r>
        <w:t xml:space="preserve"> </w:t>
      </w:r>
      <w:proofErr w:type="spellStart"/>
      <w:r>
        <w:t>jinak</w:t>
      </w:r>
      <w:proofErr w:type="spellEnd"/>
      <w:r>
        <w:t xml:space="preserve"> </w:t>
      </w:r>
      <w:proofErr w:type="spellStart"/>
      <w:r>
        <w:t>interagují</w:t>
      </w:r>
      <w:proofErr w:type="spellEnd"/>
      <w:r>
        <w:t xml:space="preserve"> se </w:t>
      </w:r>
      <w:proofErr w:type="spellStart"/>
      <w:r>
        <w:t>zaměstnanci</w:t>
      </w:r>
      <w:proofErr w:type="spellEnd"/>
      <w:r>
        <w:t xml:space="preserve"> </w:t>
      </w:r>
      <w:proofErr w:type="spellStart"/>
      <w:r>
        <w:t>zákazníka</w:t>
      </w:r>
      <w:proofErr w:type="spellEnd"/>
      <w:r>
        <w:t xml:space="preserve">, resp. </w:t>
      </w:r>
      <w:proofErr w:type="spellStart"/>
      <w:r>
        <w:t>používají</w:t>
      </w:r>
      <w:proofErr w:type="spellEnd"/>
      <w:r>
        <w:t xml:space="preserve"> </w:t>
      </w:r>
      <w:proofErr w:type="spellStart"/>
      <w:r>
        <w:t>komunikační</w:t>
      </w:r>
      <w:proofErr w:type="spellEnd"/>
      <w:r>
        <w:t xml:space="preserve"> </w:t>
      </w:r>
      <w:proofErr w:type="spellStart"/>
      <w:r>
        <w:t>nástroje</w:t>
      </w:r>
      <w:proofErr w:type="spellEnd"/>
      <w:r>
        <w:t xml:space="preserve"> </w:t>
      </w:r>
      <w:proofErr w:type="spellStart"/>
      <w:r>
        <w:t>poskytované</w:t>
      </w:r>
      <w:proofErr w:type="spellEnd"/>
      <w:r>
        <w:t xml:space="preserve"> </w:t>
      </w:r>
      <w:proofErr w:type="spellStart"/>
      <w:r>
        <w:t>zákazníkem</w:t>
      </w:r>
      <w:proofErr w:type="spellEnd"/>
      <w:r>
        <w:t xml:space="preserve">, </w:t>
      </w:r>
      <w:proofErr w:type="spellStart"/>
      <w:r>
        <w:t>jako</w:t>
      </w:r>
      <w:proofErr w:type="spellEnd"/>
      <w:r>
        <w:t xml:space="preserve"> </w:t>
      </w:r>
      <w:proofErr w:type="spellStart"/>
      <w:r>
        <w:t>jsou</w:t>
      </w:r>
      <w:proofErr w:type="spellEnd"/>
      <w:r>
        <w:t xml:space="preserve"> </w:t>
      </w:r>
      <w:proofErr w:type="spellStart"/>
      <w:r>
        <w:t>aplikace</w:t>
      </w:r>
      <w:proofErr w:type="spellEnd"/>
      <w:r>
        <w:t xml:space="preserve"> a </w:t>
      </w:r>
      <w:proofErr w:type="spellStart"/>
      <w:r>
        <w:t>weby</w:t>
      </w:r>
      <w:proofErr w:type="spellEnd"/>
      <w:r>
        <w:t>;</w:t>
      </w:r>
    </w:p>
    <w:p w14:paraId="6A9B6F4D" w14:textId="77777777" w:rsidR="006A194B" w:rsidRPr="00FC77AC" w:rsidRDefault="006A194B" w:rsidP="00090D93">
      <w:pPr>
        <w:pStyle w:val="Bulletlist0"/>
      </w:pPr>
      <w:proofErr w:type="spellStart"/>
      <w:r>
        <w:t>zainteresované</w:t>
      </w:r>
      <w:proofErr w:type="spellEnd"/>
      <w:r>
        <w:t xml:space="preserve"> </w:t>
      </w:r>
      <w:proofErr w:type="spellStart"/>
      <w:r>
        <w:t>strany</w:t>
      </w:r>
      <w:proofErr w:type="spellEnd"/>
      <w:r>
        <w:t xml:space="preserve"> </w:t>
      </w:r>
      <w:proofErr w:type="spellStart"/>
      <w:r>
        <w:t>nebo</w:t>
      </w:r>
      <w:proofErr w:type="spellEnd"/>
      <w:r>
        <w:t xml:space="preserve"> </w:t>
      </w:r>
      <w:proofErr w:type="spellStart"/>
      <w:r>
        <w:t>jednotlivci</w:t>
      </w:r>
      <w:proofErr w:type="spellEnd"/>
      <w:r>
        <w:t xml:space="preserve">, </w:t>
      </w:r>
      <w:proofErr w:type="spellStart"/>
      <w:r>
        <w:t>kteří</w:t>
      </w:r>
      <w:proofErr w:type="spellEnd"/>
      <w:r>
        <w:t xml:space="preserve"> </w:t>
      </w:r>
      <w:proofErr w:type="spellStart"/>
      <w:r>
        <w:t>pasivně</w:t>
      </w:r>
      <w:proofErr w:type="spellEnd"/>
      <w:r>
        <w:t xml:space="preserve"> </w:t>
      </w:r>
      <w:proofErr w:type="spellStart"/>
      <w:r>
        <w:t>interagují</w:t>
      </w:r>
      <w:proofErr w:type="spellEnd"/>
      <w:r>
        <w:t xml:space="preserve"> se </w:t>
      </w:r>
      <w:proofErr w:type="spellStart"/>
      <w:r>
        <w:t>zákazníkem</w:t>
      </w:r>
      <w:proofErr w:type="spellEnd"/>
      <w:r>
        <w:t xml:space="preserve"> (</w:t>
      </w:r>
      <w:proofErr w:type="spellStart"/>
      <w:r>
        <w:t>např</w:t>
      </w:r>
      <w:proofErr w:type="spellEnd"/>
      <w:r>
        <w:t xml:space="preserve">. </w:t>
      </w:r>
      <w:proofErr w:type="spellStart"/>
      <w:r>
        <w:t>pokud</w:t>
      </w:r>
      <w:proofErr w:type="spellEnd"/>
      <w:r>
        <w:t xml:space="preserve"> </w:t>
      </w:r>
      <w:proofErr w:type="spellStart"/>
      <w:r>
        <w:t>jsou</w:t>
      </w:r>
      <w:proofErr w:type="spellEnd"/>
      <w:r>
        <w:t xml:space="preserve"> </w:t>
      </w:r>
      <w:proofErr w:type="spellStart"/>
      <w:r>
        <w:t>předmětem</w:t>
      </w:r>
      <w:proofErr w:type="spellEnd"/>
      <w:r>
        <w:t xml:space="preserve"> </w:t>
      </w:r>
      <w:proofErr w:type="spellStart"/>
      <w:r>
        <w:t>vyšetřování</w:t>
      </w:r>
      <w:proofErr w:type="spellEnd"/>
      <w:r>
        <w:t xml:space="preserve">, </w:t>
      </w:r>
      <w:proofErr w:type="spellStart"/>
      <w:r>
        <w:t>součástí</w:t>
      </w:r>
      <w:proofErr w:type="spellEnd"/>
      <w:r>
        <w:t xml:space="preserve"> </w:t>
      </w:r>
      <w:proofErr w:type="spellStart"/>
      <w:r>
        <w:t>výzkumu</w:t>
      </w:r>
      <w:proofErr w:type="spellEnd"/>
      <w:r>
        <w:t xml:space="preserve"> </w:t>
      </w:r>
      <w:proofErr w:type="spellStart"/>
      <w:r>
        <w:t>nebo</w:t>
      </w:r>
      <w:proofErr w:type="spellEnd"/>
      <w:r>
        <w:t xml:space="preserve"> </w:t>
      </w:r>
      <w:proofErr w:type="spellStart"/>
      <w:r>
        <w:t>zmíněni</w:t>
      </w:r>
      <w:proofErr w:type="spellEnd"/>
      <w:r>
        <w:t xml:space="preserve"> v </w:t>
      </w:r>
      <w:proofErr w:type="spellStart"/>
      <w:r>
        <w:t>dokumentech</w:t>
      </w:r>
      <w:proofErr w:type="spellEnd"/>
      <w:r>
        <w:t xml:space="preserve"> </w:t>
      </w:r>
      <w:proofErr w:type="spellStart"/>
      <w:r>
        <w:t>nebo</w:t>
      </w:r>
      <w:proofErr w:type="spellEnd"/>
      <w:r>
        <w:t xml:space="preserve"> </w:t>
      </w:r>
      <w:proofErr w:type="spellStart"/>
      <w:r>
        <w:t>korespondenci</w:t>
      </w:r>
      <w:proofErr w:type="spellEnd"/>
      <w:r>
        <w:t xml:space="preserve"> se </w:t>
      </w:r>
      <w:proofErr w:type="spellStart"/>
      <w:r>
        <w:t>zákazníkem</w:t>
      </w:r>
      <w:proofErr w:type="spellEnd"/>
      <w:r>
        <w:t>);</w:t>
      </w:r>
    </w:p>
    <w:p w14:paraId="6809D2AF" w14:textId="77777777" w:rsidR="006A194B" w:rsidRPr="00FC77AC" w:rsidRDefault="006A194B" w:rsidP="00090D93">
      <w:pPr>
        <w:pStyle w:val="Bulletlist0"/>
      </w:pPr>
      <w:proofErr w:type="spellStart"/>
      <w:r>
        <w:t>nezletilé</w:t>
      </w:r>
      <w:proofErr w:type="spellEnd"/>
      <w:r>
        <w:t xml:space="preserve"> </w:t>
      </w:r>
      <w:proofErr w:type="spellStart"/>
      <w:r>
        <w:t>osoby</w:t>
      </w:r>
      <w:proofErr w:type="spellEnd"/>
      <w:r>
        <w:t xml:space="preserve">; </w:t>
      </w:r>
      <w:proofErr w:type="spellStart"/>
      <w:r>
        <w:t>nebo</w:t>
      </w:r>
      <w:proofErr w:type="spellEnd"/>
    </w:p>
    <w:p w14:paraId="5BE46B20" w14:textId="77777777" w:rsidR="006A194B" w:rsidRPr="00FC77AC" w:rsidRDefault="006A194B" w:rsidP="00090D93">
      <w:pPr>
        <w:pStyle w:val="Bulletlist0"/>
      </w:pPr>
      <w:proofErr w:type="spellStart"/>
      <w:r>
        <w:t>odborníci</w:t>
      </w:r>
      <w:proofErr w:type="spellEnd"/>
      <w:r>
        <w:t xml:space="preserve"> s </w:t>
      </w:r>
      <w:proofErr w:type="spellStart"/>
      <w:r>
        <w:t>odbornými</w:t>
      </w:r>
      <w:proofErr w:type="spellEnd"/>
      <w:r>
        <w:t xml:space="preserve"> </w:t>
      </w:r>
      <w:proofErr w:type="spellStart"/>
      <w:r>
        <w:t>privilegii</w:t>
      </w:r>
      <w:proofErr w:type="spellEnd"/>
      <w:r>
        <w:t xml:space="preserve"> (</w:t>
      </w:r>
      <w:proofErr w:type="spellStart"/>
      <w:r>
        <w:t>např</w:t>
      </w:r>
      <w:proofErr w:type="spellEnd"/>
      <w:r>
        <w:t xml:space="preserve">. </w:t>
      </w:r>
      <w:proofErr w:type="spellStart"/>
      <w:r>
        <w:t>doktoři</w:t>
      </w:r>
      <w:proofErr w:type="spellEnd"/>
      <w:r>
        <w:t xml:space="preserve">, </w:t>
      </w:r>
      <w:proofErr w:type="spellStart"/>
      <w:r>
        <w:t>právníci</w:t>
      </w:r>
      <w:proofErr w:type="spellEnd"/>
      <w:r>
        <w:t xml:space="preserve">, </w:t>
      </w:r>
      <w:proofErr w:type="spellStart"/>
      <w:r>
        <w:t>notáři</w:t>
      </w:r>
      <w:proofErr w:type="spellEnd"/>
      <w:r>
        <w:t xml:space="preserve">, </w:t>
      </w:r>
      <w:proofErr w:type="spellStart"/>
      <w:r>
        <w:t>náboženští</w:t>
      </w:r>
      <w:proofErr w:type="spellEnd"/>
      <w:r>
        <w:t xml:space="preserve"> </w:t>
      </w:r>
      <w:proofErr w:type="spellStart"/>
      <w:r>
        <w:t>pracovníci</w:t>
      </w:r>
      <w:proofErr w:type="spellEnd"/>
      <w:r>
        <w:t xml:space="preserve"> </w:t>
      </w:r>
      <w:proofErr w:type="spellStart"/>
      <w:r>
        <w:t>atd</w:t>
      </w:r>
      <w:proofErr w:type="spellEnd"/>
      <w:r>
        <w:t>.).</w:t>
      </w:r>
    </w:p>
    <w:p w14:paraId="64EE8583" w14:textId="77777777" w:rsidR="006A194B" w:rsidRPr="00FC77AC" w:rsidRDefault="006A194B" w:rsidP="00090D93">
      <w:r>
        <w:rPr>
          <w:b/>
        </w:rPr>
        <w:t>Kategorie údajů</w:t>
      </w:r>
      <w:r w:rsidRPr="00285F36">
        <w:rPr>
          <w:b/>
          <w:bCs/>
        </w:rPr>
        <w:t>:</w:t>
      </w:r>
      <w:r>
        <w:t xml:space="preserve"> Přenášené osobní údaje, které jsou součástí e-mailů, dokumentů a jiných dat v elektronickém formátu v kontextu produktů a služeb. </w:t>
      </w:r>
      <w:r>
        <w:rPr>
          <w:rFonts w:eastAsia="Times New Roman" w:cstheme="minorHAnsi"/>
          <w:color w:val="212121"/>
          <w:szCs w:val="18"/>
        </w:rPr>
        <w:t>Společnost Microsoft bere na vědomí, že v závislosti na způsobu používání produktů a služeb zákazníkem se zákazník může rozhodnout zahrnout do osobních údajů osobní údaje následujících kategorií:</w:t>
      </w:r>
    </w:p>
    <w:p w14:paraId="2D84D918" w14:textId="77777777" w:rsidR="006A194B" w:rsidRPr="00FC77AC" w:rsidRDefault="006A194B" w:rsidP="00090D93">
      <w:pPr>
        <w:pStyle w:val="Bulletlist0"/>
      </w:pPr>
      <w:proofErr w:type="spellStart"/>
      <w:r>
        <w:t>základní</w:t>
      </w:r>
      <w:proofErr w:type="spellEnd"/>
      <w:r>
        <w:t xml:space="preserve"> </w:t>
      </w:r>
      <w:proofErr w:type="spellStart"/>
      <w:r>
        <w:t>osobní</w:t>
      </w:r>
      <w:proofErr w:type="spellEnd"/>
      <w:r>
        <w:t xml:space="preserve"> </w:t>
      </w:r>
      <w:proofErr w:type="spellStart"/>
      <w:r>
        <w:t>údaje</w:t>
      </w:r>
      <w:proofErr w:type="spellEnd"/>
      <w:r>
        <w:t xml:space="preserve"> (</w:t>
      </w:r>
      <w:proofErr w:type="spellStart"/>
      <w:r>
        <w:t>například</w:t>
      </w:r>
      <w:proofErr w:type="spellEnd"/>
      <w:r>
        <w:t xml:space="preserve"> </w:t>
      </w:r>
      <w:proofErr w:type="spellStart"/>
      <w:r>
        <w:t>místo</w:t>
      </w:r>
      <w:proofErr w:type="spellEnd"/>
      <w:r>
        <w:t xml:space="preserve"> </w:t>
      </w:r>
      <w:proofErr w:type="spellStart"/>
      <w:r>
        <w:t>narození</w:t>
      </w:r>
      <w:proofErr w:type="spellEnd"/>
      <w:r>
        <w:t xml:space="preserve">, </w:t>
      </w:r>
      <w:proofErr w:type="spellStart"/>
      <w:r>
        <w:t>ulici</w:t>
      </w:r>
      <w:proofErr w:type="spellEnd"/>
      <w:r>
        <w:t xml:space="preserve"> a </w:t>
      </w:r>
      <w:proofErr w:type="spellStart"/>
      <w:r>
        <w:t>číslo</w:t>
      </w:r>
      <w:proofErr w:type="spellEnd"/>
      <w:r>
        <w:t xml:space="preserve"> </w:t>
      </w:r>
      <w:proofErr w:type="spellStart"/>
      <w:r>
        <w:t>domu</w:t>
      </w:r>
      <w:proofErr w:type="spellEnd"/>
      <w:r>
        <w:t xml:space="preserve"> (</w:t>
      </w:r>
      <w:proofErr w:type="spellStart"/>
      <w:r>
        <w:t>adresa</w:t>
      </w:r>
      <w:proofErr w:type="spellEnd"/>
      <w:r>
        <w:t xml:space="preserve">), PSČ, </w:t>
      </w:r>
      <w:proofErr w:type="spellStart"/>
      <w:r>
        <w:t>trvalé</w:t>
      </w:r>
      <w:proofErr w:type="spellEnd"/>
      <w:r>
        <w:t xml:space="preserve"> </w:t>
      </w:r>
      <w:proofErr w:type="spellStart"/>
      <w:r>
        <w:t>bydliště</w:t>
      </w:r>
      <w:proofErr w:type="spellEnd"/>
      <w:r>
        <w:t xml:space="preserve">, zemi </w:t>
      </w:r>
      <w:proofErr w:type="spellStart"/>
      <w:r>
        <w:t>bydliště</w:t>
      </w:r>
      <w:proofErr w:type="spellEnd"/>
      <w:r>
        <w:t xml:space="preserve">, </w:t>
      </w:r>
      <w:proofErr w:type="spellStart"/>
      <w:r>
        <w:t>číslo</w:t>
      </w:r>
      <w:proofErr w:type="spellEnd"/>
      <w:r>
        <w:t xml:space="preserve"> </w:t>
      </w:r>
      <w:proofErr w:type="spellStart"/>
      <w:r>
        <w:t>mobilního</w:t>
      </w:r>
      <w:proofErr w:type="spellEnd"/>
      <w:r>
        <w:t xml:space="preserve"> </w:t>
      </w:r>
      <w:proofErr w:type="spellStart"/>
      <w:r>
        <w:t>telefonu</w:t>
      </w:r>
      <w:proofErr w:type="spellEnd"/>
      <w:r>
        <w:t xml:space="preserve">, </w:t>
      </w:r>
      <w:proofErr w:type="spellStart"/>
      <w:r>
        <w:t>křestní</w:t>
      </w:r>
      <w:proofErr w:type="spellEnd"/>
      <w:r>
        <w:t xml:space="preserve"> </w:t>
      </w:r>
      <w:proofErr w:type="spellStart"/>
      <w:r>
        <w:t>jméno</w:t>
      </w:r>
      <w:proofErr w:type="spellEnd"/>
      <w:r>
        <w:t xml:space="preserve">, </w:t>
      </w:r>
      <w:proofErr w:type="spellStart"/>
      <w:r>
        <w:t>příjmení</w:t>
      </w:r>
      <w:proofErr w:type="spellEnd"/>
      <w:r>
        <w:t xml:space="preserve">, </w:t>
      </w:r>
      <w:proofErr w:type="spellStart"/>
      <w:r>
        <w:t>iniciály</w:t>
      </w:r>
      <w:proofErr w:type="spellEnd"/>
      <w:r>
        <w:t>, e-</w:t>
      </w:r>
      <w:proofErr w:type="spellStart"/>
      <w:r>
        <w:t>mailová</w:t>
      </w:r>
      <w:proofErr w:type="spellEnd"/>
      <w:r>
        <w:t xml:space="preserve"> </w:t>
      </w:r>
      <w:proofErr w:type="spellStart"/>
      <w:r>
        <w:t>adresa</w:t>
      </w:r>
      <w:proofErr w:type="spellEnd"/>
      <w:r>
        <w:t xml:space="preserve">, </w:t>
      </w:r>
      <w:proofErr w:type="spellStart"/>
      <w:r>
        <w:t>pohlaví</w:t>
      </w:r>
      <w:proofErr w:type="spellEnd"/>
      <w:r>
        <w:t xml:space="preserve">, datum </w:t>
      </w:r>
      <w:proofErr w:type="spellStart"/>
      <w:r>
        <w:t>narození</w:t>
      </w:r>
      <w:proofErr w:type="spellEnd"/>
      <w:r>
        <w:t xml:space="preserve">) </w:t>
      </w:r>
      <w:proofErr w:type="spellStart"/>
      <w:r>
        <w:t>včetně</w:t>
      </w:r>
      <w:proofErr w:type="spellEnd"/>
      <w:r>
        <w:t xml:space="preserve"> </w:t>
      </w:r>
      <w:proofErr w:type="spellStart"/>
      <w:r>
        <w:t>základních</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členů</w:t>
      </w:r>
      <w:proofErr w:type="spellEnd"/>
      <w:r>
        <w:t xml:space="preserve"> </w:t>
      </w:r>
      <w:proofErr w:type="spellStart"/>
      <w:r>
        <w:t>rodiny</w:t>
      </w:r>
      <w:proofErr w:type="spellEnd"/>
      <w:r>
        <w:t xml:space="preserve"> a </w:t>
      </w:r>
      <w:proofErr w:type="spellStart"/>
      <w:r>
        <w:t>dětí</w:t>
      </w:r>
      <w:proofErr w:type="spellEnd"/>
      <w:r>
        <w:t>;</w:t>
      </w:r>
    </w:p>
    <w:p w14:paraId="5C8933C6" w14:textId="77777777" w:rsidR="006A194B" w:rsidRPr="00FC77AC" w:rsidRDefault="006A194B" w:rsidP="00090D93">
      <w:pPr>
        <w:pStyle w:val="Bulletlist0"/>
      </w:pPr>
      <w:proofErr w:type="spellStart"/>
      <w:r>
        <w:lastRenderedPageBreak/>
        <w:t>ověřovací</w:t>
      </w:r>
      <w:proofErr w:type="spellEnd"/>
      <w:r>
        <w:t xml:space="preserve"> data (</w:t>
      </w:r>
      <w:proofErr w:type="spellStart"/>
      <w:r>
        <w:t>například</w:t>
      </w:r>
      <w:proofErr w:type="spellEnd"/>
      <w:r>
        <w:t xml:space="preserve"> </w:t>
      </w:r>
      <w:proofErr w:type="spellStart"/>
      <w:r>
        <w:t>uživatelské</w:t>
      </w:r>
      <w:proofErr w:type="spellEnd"/>
      <w:r>
        <w:t xml:space="preserve"> </w:t>
      </w:r>
      <w:proofErr w:type="spellStart"/>
      <w:r>
        <w:t>jméno</w:t>
      </w:r>
      <w:proofErr w:type="spellEnd"/>
      <w:r>
        <w:t xml:space="preserve">, </w:t>
      </w:r>
      <w:proofErr w:type="spellStart"/>
      <w:r>
        <w:t>heslo</w:t>
      </w:r>
      <w:proofErr w:type="spellEnd"/>
      <w:r>
        <w:t xml:space="preserve"> </w:t>
      </w:r>
      <w:proofErr w:type="spellStart"/>
      <w:r>
        <w:t>nebo</w:t>
      </w:r>
      <w:proofErr w:type="spellEnd"/>
      <w:r>
        <w:t xml:space="preserve"> </w:t>
      </w:r>
      <w:proofErr w:type="spellStart"/>
      <w:r>
        <w:t>kód</w:t>
      </w:r>
      <w:proofErr w:type="spellEnd"/>
      <w:r>
        <w:t xml:space="preserve"> PIN, </w:t>
      </w:r>
      <w:proofErr w:type="spellStart"/>
      <w:r>
        <w:t>bezpečnostní</w:t>
      </w:r>
      <w:proofErr w:type="spellEnd"/>
      <w:r>
        <w:t xml:space="preserve"> </w:t>
      </w:r>
      <w:proofErr w:type="spellStart"/>
      <w:r>
        <w:t>otázka</w:t>
      </w:r>
      <w:proofErr w:type="spellEnd"/>
      <w:r>
        <w:t xml:space="preserve">, </w:t>
      </w:r>
      <w:proofErr w:type="spellStart"/>
      <w:r>
        <w:t>auditní</w:t>
      </w:r>
      <w:proofErr w:type="spellEnd"/>
      <w:r>
        <w:t xml:space="preserve"> </w:t>
      </w:r>
      <w:proofErr w:type="spellStart"/>
      <w:r>
        <w:t>stopa</w:t>
      </w:r>
      <w:proofErr w:type="spellEnd"/>
      <w:r>
        <w:t>);</w:t>
      </w:r>
    </w:p>
    <w:p w14:paraId="16942CC4" w14:textId="77777777" w:rsidR="006A194B" w:rsidRPr="00FC77AC" w:rsidRDefault="006A194B" w:rsidP="00090D93">
      <w:pPr>
        <w:pStyle w:val="Bulletlist0"/>
      </w:pPr>
      <w:proofErr w:type="spellStart"/>
      <w:r>
        <w:t>kontaktní</w:t>
      </w:r>
      <w:proofErr w:type="spellEnd"/>
      <w:r>
        <w:t xml:space="preserve"> </w:t>
      </w:r>
      <w:proofErr w:type="spellStart"/>
      <w:r>
        <w:t>údaje</w:t>
      </w:r>
      <w:proofErr w:type="spellEnd"/>
      <w:r>
        <w:t xml:space="preserve"> (</w:t>
      </w:r>
      <w:proofErr w:type="spellStart"/>
      <w:r>
        <w:t>například</w:t>
      </w:r>
      <w:proofErr w:type="spellEnd"/>
      <w:r>
        <w:t xml:space="preserve"> </w:t>
      </w:r>
      <w:proofErr w:type="spellStart"/>
      <w:r>
        <w:t>adresy</w:t>
      </w:r>
      <w:proofErr w:type="spellEnd"/>
      <w:r>
        <w:t>, e-</w:t>
      </w:r>
      <w:proofErr w:type="spellStart"/>
      <w:r>
        <w:t>mailové</w:t>
      </w:r>
      <w:proofErr w:type="spellEnd"/>
      <w:r>
        <w:t xml:space="preserve"> </w:t>
      </w:r>
      <w:proofErr w:type="spellStart"/>
      <w:r>
        <w:t>adresy</w:t>
      </w:r>
      <w:proofErr w:type="spellEnd"/>
      <w:r>
        <w:t xml:space="preserve">, </w:t>
      </w:r>
      <w:proofErr w:type="spellStart"/>
      <w:r>
        <w:t>telefonní</w:t>
      </w:r>
      <w:proofErr w:type="spellEnd"/>
      <w:r>
        <w:t xml:space="preserve"> </w:t>
      </w:r>
      <w:proofErr w:type="spellStart"/>
      <w:r>
        <w:t>čísla</w:t>
      </w:r>
      <w:proofErr w:type="spellEnd"/>
      <w:r>
        <w:t xml:space="preserve">, </w:t>
      </w:r>
      <w:proofErr w:type="spellStart"/>
      <w:r>
        <w:t>identifikátory</w:t>
      </w:r>
      <w:proofErr w:type="spellEnd"/>
      <w:r>
        <w:t xml:space="preserve"> </w:t>
      </w:r>
      <w:proofErr w:type="spellStart"/>
      <w:r>
        <w:t>sociálních</w:t>
      </w:r>
      <w:proofErr w:type="spellEnd"/>
      <w:r>
        <w:t xml:space="preserve"> </w:t>
      </w:r>
      <w:proofErr w:type="spellStart"/>
      <w:r>
        <w:t>sítí</w:t>
      </w:r>
      <w:proofErr w:type="spellEnd"/>
      <w:r>
        <w:t xml:space="preserve">, </w:t>
      </w:r>
      <w:proofErr w:type="spellStart"/>
      <w:r>
        <w:t>nouzové</w:t>
      </w:r>
      <w:proofErr w:type="spellEnd"/>
      <w:r>
        <w:t xml:space="preserve"> </w:t>
      </w:r>
      <w:proofErr w:type="spellStart"/>
      <w:r>
        <w:t>kontaktní</w:t>
      </w:r>
      <w:proofErr w:type="spellEnd"/>
      <w:r>
        <w:t xml:space="preserve"> </w:t>
      </w:r>
      <w:proofErr w:type="spellStart"/>
      <w:r>
        <w:t>údaje</w:t>
      </w:r>
      <w:proofErr w:type="spellEnd"/>
      <w:r>
        <w:t>);</w:t>
      </w:r>
    </w:p>
    <w:p w14:paraId="4D861C04" w14:textId="77777777" w:rsidR="006A194B" w:rsidRPr="00FC77AC" w:rsidRDefault="006A194B" w:rsidP="00090D93">
      <w:pPr>
        <w:pStyle w:val="Bulletlist0"/>
      </w:pPr>
      <w:proofErr w:type="spellStart"/>
      <w:r>
        <w:t>jedinečná</w:t>
      </w:r>
      <w:proofErr w:type="spellEnd"/>
      <w:r>
        <w:t xml:space="preserve"> </w:t>
      </w:r>
      <w:proofErr w:type="spellStart"/>
      <w:r>
        <w:t>identifikační</w:t>
      </w:r>
      <w:proofErr w:type="spellEnd"/>
      <w:r>
        <w:t xml:space="preserve"> </w:t>
      </w:r>
      <w:proofErr w:type="spellStart"/>
      <w:r>
        <w:t>čísla</w:t>
      </w:r>
      <w:proofErr w:type="spellEnd"/>
      <w:r>
        <w:t xml:space="preserve"> a </w:t>
      </w:r>
      <w:proofErr w:type="spellStart"/>
      <w:r>
        <w:t>podpisy</w:t>
      </w:r>
      <w:proofErr w:type="spellEnd"/>
      <w:r>
        <w:t xml:space="preserve"> (</w:t>
      </w:r>
      <w:proofErr w:type="spellStart"/>
      <w:r>
        <w:t>například</w:t>
      </w:r>
      <w:proofErr w:type="spellEnd"/>
      <w:r>
        <w:t xml:space="preserve"> </w:t>
      </w:r>
      <w:proofErr w:type="spellStart"/>
      <w:r>
        <w:t>rodné</w:t>
      </w:r>
      <w:proofErr w:type="spellEnd"/>
      <w:r>
        <w:t xml:space="preserve"> </w:t>
      </w:r>
      <w:proofErr w:type="spellStart"/>
      <w:r>
        <w:t>číslo</w:t>
      </w:r>
      <w:proofErr w:type="spellEnd"/>
      <w:r>
        <w:t xml:space="preserve">, </w:t>
      </w:r>
      <w:proofErr w:type="spellStart"/>
      <w:r>
        <w:t>číslo</w:t>
      </w:r>
      <w:proofErr w:type="spellEnd"/>
      <w:r>
        <w:t xml:space="preserve"> </w:t>
      </w:r>
      <w:proofErr w:type="spellStart"/>
      <w:r>
        <w:t>bankovního</w:t>
      </w:r>
      <w:proofErr w:type="spellEnd"/>
      <w:r>
        <w:t xml:space="preserve"> </w:t>
      </w:r>
      <w:proofErr w:type="spellStart"/>
      <w:r>
        <w:t>účtu</w:t>
      </w:r>
      <w:proofErr w:type="spellEnd"/>
      <w:r>
        <w:t xml:space="preserve">, </w:t>
      </w:r>
      <w:proofErr w:type="spellStart"/>
      <w:r>
        <w:t>pasu</w:t>
      </w:r>
      <w:proofErr w:type="spellEnd"/>
      <w:r>
        <w:t xml:space="preserve"> a </w:t>
      </w:r>
      <w:proofErr w:type="spellStart"/>
      <w:r>
        <w:t>občanského</w:t>
      </w:r>
      <w:proofErr w:type="spellEnd"/>
      <w:r>
        <w:t xml:space="preserve"> </w:t>
      </w:r>
      <w:proofErr w:type="spellStart"/>
      <w:r>
        <w:t>průkazu</w:t>
      </w:r>
      <w:proofErr w:type="spellEnd"/>
      <w:r>
        <w:t xml:space="preserve">, </w:t>
      </w:r>
      <w:proofErr w:type="spellStart"/>
      <w:r>
        <w:t>číslo</w:t>
      </w:r>
      <w:proofErr w:type="spellEnd"/>
      <w:r>
        <w:t xml:space="preserve"> </w:t>
      </w:r>
      <w:proofErr w:type="spellStart"/>
      <w:r>
        <w:t>řidičského</w:t>
      </w:r>
      <w:proofErr w:type="spellEnd"/>
      <w:r>
        <w:t xml:space="preserve"> </w:t>
      </w:r>
      <w:proofErr w:type="spellStart"/>
      <w:r>
        <w:t>průkazu</w:t>
      </w:r>
      <w:proofErr w:type="spellEnd"/>
      <w:r>
        <w:t xml:space="preserve"> a </w:t>
      </w:r>
      <w:proofErr w:type="spellStart"/>
      <w:r>
        <w:t>údaje</w:t>
      </w:r>
      <w:proofErr w:type="spellEnd"/>
      <w:r>
        <w:t xml:space="preserve"> o </w:t>
      </w:r>
      <w:proofErr w:type="spellStart"/>
      <w:r>
        <w:t>registraci</w:t>
      </w:r>
      <w:proofErr w:type="spellEnd"/>
      <w:r>
        <w:t xml:space="preserve"> </w:t>
      </w:r>
      <w:proofErr w:type="spellStart"/>
      <w:r>
        <w:t>vozidla</w:t>
      </w:r>
      <w:proofErr w:type="spellEnd"/>
      <w:r>
        <w:t xml:space="preserve">, IP </w:t>
      </w:r>
      <w:proofErr w:type="spellStart"/>
      <w:r>
        <w:t>adresy</w:t>
      </w:r>
      <w:proofErr w:type="spellEnd"/>
      <w:r>
        <w:t xml:space="preserve">, </w:t>
      </w:r>
      <w:proofErr w:type="spellStart"/>
      <w:r>
        <w:t>číslo</w:t>
      </w:r>
      <w:proofErr w:type="spellEnd"/>
      <w:r>
        <w:t xml:space="preserve"> </w:t>
      </w:r>
      <w:proofErr w:type="spellStart"/>
      <w:r>
        <w:t>zaměstnance</w:t>
      </w:r>
      <w:proofErr w:type="spellEnd"/>
      <w:r>
        <w:t xml:space="preserve">, </w:t>
      </w:r>
      <w:proofErr w:type="spellStart"/>
      <w:r>
        <w:t>číslo</w:t>
      </w:r>
      <w:proofErr w:type="spellEnd"/>
      <w:r>
        <w:t xml:space="preserve"> </w:t>
      </w:r>
      <w:proofErr w:type="spellStart"/>
      <w:r>
        <w:t>studenta</w:t>
      </w:r>
      <w:proofErr w:type="spellEnd"/>
      <w:r>
        <w:t xml:space="preserve">, </w:t>
      </w:r>
      <w:proofErr w:type="spellStart"/>
      <w:r>
        <w:t>číslo</w:t>
      </w:r>
      <w:proofErr w:type="spellEnd"/>
      <w:r>
        <w:t xml:space="preserve"> </w:t>
      </w:r>
      <w:proofErr w:type="spellStart"/>
      <w:r>
        <w:t>pacienta</w:t>
      </w:r>
      <w:proofErr w:type="spellEnd"/>
      <w:r>
        <w:t xml:space="preserve">, </w:t>
      </w:r>
      <w:proofErr w:type="spellStart"/>
      <w:r>
        <w:t>podpis</w:t>
      </w:r>
      <w:proofErr w:type="spellEnd"/>
      <w:r>
        <w:t xml:space="preserve">, </w:t>
      </w:r>
      <w:proofErr w:type="spellStart"/>
      <w:r>
        <w:t>jedinečný</w:t>
      </w:r>
      <w:proofErr w:type="spellEnd"/>
      <w:r>
        <w:t xml:space="preserve"> </w:t>
      </w:r>
      <w:proofErr w:type="spellStart"/>
      <w:r>
        <w:t>identifikátor</w:t>
      </w:r>
      <w:proofErr w:type="spellEnd"/>
      <w:r>
        <w:t xml:space="preserve"> </w:t>
      </w:r>
      <w:proofErr w:type="spellStart"/>
      <w:r>
        <w:t>sledovacích</w:t>
      </w:r>
      <w:proofErr w:type="spellEnd"/>
      <w:r>
        <w:t xml:space="preserve"> </w:t>
      </w:r>
      <w:proofErr w:type="spellStart"/>
      <w:r>
        <w:t>souborů</w:t>
      </w:r>
      <w:proofErr w:type="spellEnd"/>
      <w:r>
        <w:t xml:space="preserve"> cookies </w:t>
      </w:r>
      <w:proofErr w:type="spellStart"/>
      <w:r>
        <w:t>nebo</w:t>
      </w:r>
      <w:proofErr w:type="spellEnd"/>
      <w:r>
        <w:t xml:space="preserve"> </w:t>
      </w:r>
      <w:proofErr w:type="spellStart"/>
      <w:r>
        <w:t>podobné</w:t>
      </w:r>
      <w:proofErr w:type="spellEnd"/>
      <w:r>
        <w:t xml:space="preserve"> </w:t>
      </w:r>
      <w:proofErr w:type="spellStart"/>
      <w:r>
        <w:t>technologie</w:t>
      </w:r>
      <w:proofErr w:type="spellEnd"/>
      <w:r>
        <w:t>);</w:t>
      </w:r>
    </w:p>
    <w:p w14:paraId="2CEDA3DD" w14:textId="77777777" w:rsidR="006A194B" w:rsidRPr="00FC77AC" w:rsidRDefault="006A194B" w:rsidP="00090D93">
      <w:pPr>
        <w:pStyle w:val="Bulletlist0"/>
      </w:pPr>
      <w:proofErr w:type="spellStart"/>
      <w:r>
        <w:t>pseudoanonymní</w:t>
      </w:r>
      <w:proofErr w:type="spellEnd"/>
      <w:r>
        <w:t xml:space="preserve"> </w:t>
      </w:r>
      <w:proofErr w:type="spellStart"/>
      <w:r>
        <w:t>identifikátory</w:t>
      </w:r>
      <w:proofErr w:type="spellEnd"/>
      <w:r>
        <w:t xml:space="preserve">; </w:t>
      </w:r>
    </w:p>
    <w:p w14:paraId="33B42A08" w14:textId="77777777" w:rsidR="006A194B" w:rsidRPr="00FC77AC" w:rsidRDefault="006A194B" w:rsidP="00090D93">
      <w:pPr>
        <w:pStyle w:val="Bulletlist0"/>
      </w:pPr>
      <w:proofErr w:type="spellStart"/>
      <w:r>
        <w:t>finanční</w:t>
      </w:r>
      <w:proofErr w:type="spellEnd"/>
      <w:r>
        <w:t xml:space="preserve"> </w:t>
      </w:r>
      <w:proofErr w:type="spellStart"/>
      <w:r>
        <w:t>údaje</w:t>
      </w:r>
      <w:proofErr w:type="spellEnd"/>
      <w:r>
        <w:t xml:space="preserve"> a </w:t>
      </w:r>
      <w:proofErr w:type="spellStart"/>
      <w:r>
        <w:t>údaje</w:t>
      </w:r>
      <w:proofErr w:type="spellEnd"/>
      <w:r>
        <w:t xml:space="preserve"> o </w:t>
      </w:r>
      <w:proofErr w:type="spellStart"/>
      <w:r>
        <w:t>pojištění</w:t>
      </w:r>
      <w:proofErr w:type="spellEnd"/>
      <w:r>
        <w:t xml:space="preserve"> (</w:t>
      </w:r>
      <w:proofErr w:type="spellStart"/>
      <w:r>
        <w:t>například</w:t>
      </w:r>
      <w:proofErr w:type="spellEnd"/>
      <w:r>
        <w:t xml:space="preserve"> </w:t>
      </w:r>
      <w:proofErr w:type="spellStart"/>
      <w:r>
        <w:t>číslo</w:t>
      </w:r>
      <w:proofErr w:type="spellEnd"/>
      <w:r>
        <w:t xml:space="preserve"> </w:t>
      </w:r>
      <w:proofErr w:type="spellStart"/>
      <w:r>
        <w:t>pojištění</w:t>
      </w:r>
      <w:proofErr w:type="spellEnd"/>
      <w:r>
        <w:t xml:space="preserve">, </w:t>
      </w:r>
      <w:proofErr w:type="spellStart"/>
      <w:r>
        <w:t>název</w:t>
      </w:r>
      <w:proofErr w:type="spellEnd"/>
      <w:r>
        <w:t xml:space="preserve"> a </w:t>
      </w:r>
      <w:proofErr w:type="spellStart"/>
      <w:r>
        <w:t>číslo</w:t>
      </w:r>
      <w:proofErr w:type="spellEnd"/>
      <w:r>
        <w:t xml:space="preserve"> </w:t>
      </w:r>
      <w:proofErr w:type="spellStart"/>
      <w:r>
        <w:t>bankovního</w:t>
      </w:r>
      <w:proofErr w:type="spellEnd"/>
      <w:r>
        <w:t xml:space="preserve"> </w:t>
      </w:r>
      <w:proofErr w:type="spellStart"/>
      <w:r>
        <w:t>účtu</w:t>
      </w:r>
      <w:proofErr w:type="spellEnd"/>
      <w:r>
        <w:t xml:space="preserve">, </w:t>
      </w:r>
      <w:proofErr w:type="spellStart"/>
      <w:r>
        <w:t>jméno</w:t>
      </w:r>
      <w:proofErr w:type="spellEnd"/>
      <w:r>
        <w:t xml:space="preserve"> a </w:t>
      </w:r>
      <w:proofErr w:type="spellStart"/>
      <w:r>
        <w:t>číslo</w:t>
      </w:r>
      <w:proofErr w:type="spellEnd"/>
      <w:r>
        <w:t xml:space="preserve"> </w:t>
      </w:r>
      <w:proofErr w:type="spellStart"/>
      <w:r>
        <w:t>na</w:t>
      </w:r>
      <w:proofErr w:type="spellEnd"/>
      <w:r>
        <w:t xml:space="preserve"> </w:t>
      </w:r>
      <w:proofErr w:type="spellStart"/>
      <w:r>
        <w:t>kreditní</w:t>
      </w:r>
      <w:proofErr w:type="spellEnd"/>
      <w:r>
        <w:t xml:space="preserve"> </w:t>
      </w:r>
      <w:proofErr w:type="spellStart"/>
      <w:r>
        <w:t>kartě</w:t>
      </w:r>
      <w:proofErr w:type="spellEnd"/>
      <w:r>
        <w:t xml:space="preserve">, </w:t>
      </w:r>
      <w:proofErr w:type="spellStart"/>
      <w:r>
        <w:t>číslo</w:t>
      </w:r>
      <w:proofErr w:type="spellEnd"/>
      <w:r>
        <w:t xml:space="preserve"> </w:t>
      </w:r>
      <w:proofErr w:type="spellStart"/>
      <w:r>
        <w:t>faktury</w:t>
      </w:r>
      <w:proofErr w:type="spellEnd"/>
      <w:r>
        <w:t xml:space="preserve">, </w:t>
      </w:r>
      <w:proofErr w:type="spellStart"/>
      <w:r>
        <w:t>příjem</w:t>
      </w:r>
      <w:proofErr w:type="spellEnd"/>
      <w:r>
        <w:t xml:space="preserve">, </w:t>
      </w:r>
      <w:proofErr w:type="spellStart"/>
      <w:r>
        <w:t>typ</w:t>
      </w:r>
      <w:proofErr w:type="spellEnd"/>
      <w:r>
        <w:t xml:space="preserve"> </w:t>
      </w:r>
      <w:proofErr w:type="spellStart"/>
      <w:r>
        <w:t>záruky</w:t>
      </w:r>
      <w:proofErr w:type="spellEnd"/>
      <w:r>
        <w:t xml:space="preserve">, </w:t>
      </w:r>
      <w:proofErr w:type="spellStart"/>
      <w:r>
        <w:t>platební</w:t>
      </w:r>
      <w:proofErr w:type="spellEnd"/>
      <w:r>
        <w:t xml:space="preserve"> </w:t>
      </w:r>
      <w:proofErr w:type="spellStart"/>
      <w:r>
        <w:t>morálka</w:t>
      </w:r>
      <w:proofErr w:type="spellEnd"/>
      <w:r>
        <w:t xml:space="preserve">, </w:t>
      </w:r>
      <w:proofErr w:type="spellStart"/>
      <w:r>
        <w:t>bonita</w:t>
      </w:r>
      <w:proofErr w:type="spellEnd"/>
      <w:r>
        <w:t>);</w:t>
      </w:r>
    </w:p>
    <w:p w14:paraId="21BD3918" w14:textId="77777777" w:rsidR="006A194B" w:rsidRPr="00FC77AC" w:rsidRDefault="006A194B" w:rsidP="00090D93">
      <w:pPr>
        <w:pStyle w:val="Bulletlist0"/>
      </w:pPr>
      <w:proofErr w:type="spellStart"/>
      <w:r>
        <w:t>komerční</w:t>
      </w:r>
      <w:proofErr w:type="spellEnd"/>
      <w:r>
        <w:t xml:space="preserve"> </w:t>
      </w:r>
      <w:proofErr w:type="spellStart"/>
      <w:r>
        <w:t>informace</w:t>
      </w:r>
      <w:proofErr w:type="spellEnd"/>
      <w:r>
        <w:t xml:space="preserve"> (</w:t>
      </w:r>
      <w:proofErr w:type="spellStart"/>
      <w:r>
        <w:t>například</w:t>
      </w:r>
      <w:proofErr w:type="spellEnd"/>
      <w:r>
        <w:t xml:space="preserve"> </w:t>
      </w:r>
      <w:proofErr w:type="spellStart"/>
      <w:r>
        <w:t>historie</w:t>
      </w:r>
      <w:proofErr w:type="spellEnd"/>
      <w:r>
        <w:t xml:space="preserve"> </w:t>
      </w:r>
      <w:proofErr w:type="spellStart"/>
      <w:r>
        <w:t>nákupů</w:t>
      </w:r>
      <w:proofErr w:type="spellEnd"/>
      <w:r>
        <w:t xml:space="preserve">, </w:t>
      </w:r>
      <w:proofErr w:type="spellStart"/>
      <w:r>
        <w:t>zvláštní</w:t>
      </w:r>
      <w:proofErr w:type="spellEnd"/>
      <w:r>
        <w:t xml:space="preserve"> </w:t>
      </w:r>
      <w:proofErr w:type="spellStart"/>
      <w:r>
        <w:t>nabídky</w:t>
      </w:r>
      <w:proofErr w:type="spellEnd"/>
      <w:r>
        <w:t xml:space="preserve">, </w:t>
      </w:r>
      <w:proofErr w:type="spellStart"/>
      <w:r>
        <w:t>informace</w:t>
      </w:r>
      <w:proofErr w:type="spellEnd"/>
      <w:r>
        <w:t xml:space="preserve"> o </w:t>
      </w:r>
      <w:proofErr w:type="spellStart"/>
      <w:r>
        <w:t>předplatném</w:t>
      </w:r>
      <w:proofErr w:type="spellEnd"/>
      <w:r>
        <w:t xml:space="preserve">, </w:t>
      </w:r>
      <w:proofErr w:type="spellStart"/>
      <w:r>
        <w:t>historie</w:t>
      </w:r>
      <w:proofErr w:type="spellEnd"/>
      <w:r>
        <w:t xml:space="preserve"> </w:t>
      </w:r>
      <w:proofErr w:type="spellStart"/>
      <w:r>
        <w:t>plateb</w:t>
      </w:r>
      <w:proofErr w:type="spellEnd"/>
      <w:r>
        <w:t>);</w:t>
      </w:r>
    </w:p>
    <w:p w14:paraId="73440C6E" w14:textId="77777777" w:rsidR="006A194B" w:rsidRPr="00FC77AC" w:rsidRDefault="006A194B" w:rsidP="00090D93">
      <w:pPr>
        <w:pStyle w:val="Bulletlist0"/>
      </w:pPr>
      <w:proofErr w:type="spellStart"/>
      <w:r>
        <w:t>biometrické</w:t>
      </w:r>
      <w:proofErr w:type="spellEnd"/>
      <w:r>
        <w:t xml:space="preserve"> </w:t>
      </w:r>
      <w:proofErr w:type="spellStart"/>
      <w:r>
        <w:t>údaje</w:t>
      </w:r>
      <w:proofErr w:type="spellEnd"/>
      <w:r>
        <w:t xml:space="preserve"> (</w:t>
      </w:r>
      <w:proofErr w:type="spellStart"/>
      <w:r>
        <w:t>například</w:t>
      </w:r>
      <w:proofErr w:type="spellEnd"/>
      <w:r>
        <w:t xml:space="preserve"> DNA, </w:t>
      </w:r>
      <w:proofErr w:type="spellStart"/>
      <w:r>
        <w:t>otisky</w:t>
      </w:r>
      <w:proofErr w:type="spellEnd"/>
      <w:r>
        <w:t xml:space="preserve"> </w:t>
      </w:r>
      <w:proofErr w:type="spellStart"/>
      <w:r>
        <w:t>prstů</w:t>
      </w:r>
      <w:proofErr w:type="spellEnd"/>
      <w:r>
        <w:t xml:space="preserve"> a </w:t>
      </w:r>
      <w:proofErr w:type="spellStart"/>
      <w:r>
        <w:t>snímky</w:t>
      </w:r>
      <w:proofErr w:type="spellEnd"/>
      <w:r>
        <w:t xml:space="preserve"> </w:t>
      </w:r>
      <w:proofErr w:type="spellStart"/>
      <w:r>
        <w:t>duhovky</w:t>
      </w:r>
      <w:proofErr w:type="spellEnd"/>
      <w:r>
        <w:t xml:space="preserve">); </w:t>
      </w:r>
    </w:p>
    <w:p w14:paraId="149DD971" w14:textId="77777777" w:rsidR="006A194B" w:rsidRPr="00FC77AC" w:rsidRDefault="006A194B" w:rsidP="00090D93">
      <w:pPr>
        <w:pStyle w:val="Bulletlist0"/>
      </w:pPr>
      <w:proofErr w:type="spellStart"/>
      <w:r>
        <w:t>údaje</w:t>
      </w:r>
      <w:proofErr w:type="spellEnd"/>
      <w:r>
        <w:t xml:space="preserve"> o </w:t>
      </w:r>
      <w:proofErr w:type="spellStart"/>
      <w:r>
        <w:t>poloze</w:t>
      </w:r>
      <w:proofErr w:type="spellEnd"/>
      <w:r>
        <w:t xml:space="preserve"> (</w:t>
      </w:r>
      <w:proofErr w:type="spellStart"/>
      <w:r>
        <w:t>například</w:t>
      </w:r>
      <w:proofErr w:type="spellEnd"/>
      <w:r>
        <w:t xml:space="preserve"> ID </w:t>
      </w:r>
      <w:proofErr w:type="spellStart"/>
      <w:r>
        <w:t>sítě</w:t>
      </w:r>
      <w:proofErr w:type="spellEnd"/>
      <w:r>
        <w:t xml:space="preserve"> GSM, </w:t>
      </w:r>
      <w:proofErr w:type="spellStart"/>
      <w:r>
        <w:t>geolokační</w:t>
      </w:r>
      <w:proofErr w:type="spellEnd"/>
      <w:r>
        <w:t xml:space="preserve"> </w:t>
      </w:r>
      <w:proofErr w:type="spellStart"/>
      <w:r>
        <w:t>síťová</w:t>
      </w:r>
      <w:proofErr w:type="spellEnd"/>
      <w:r>
        <w:t xml:space="preserve"> data, </w:t>
      </w:r>
      <w:proofErr w:type="spellStart"/>
      <w:r>
        <w:t>poloha</w:t>
      </w:r>
      <w:proofErr w:type="spellEnd"/>
      <w:r>
        <w:t xml:space="preserve"> </w:t>
      </w:r>
      <w:proofErr w:type="spellStart"/>
      <w:r>
        <w:t>při</w:t>
      </w:r>
      <w:proofErr w:type="spellEnd"/>
      <w:r>
        <w:t xml:space="preserve"> </w:t>
      </w:r>
      <w:proofErr w:type="spellStart"/>
      <w:r>
        <w:t>zahájení</w:t>
      </w:r>
      <w:proofErr w:type="spellEnd"/>
      <w:r>
        <w:t>/</w:t>
      </w:r>
      <w:proofErr w:type="spellStart"/>
      <w:r>
        <w:t>ukončení</w:t>
      </w:r>
      <w:proofErr w:type="spellEnd"/>
      <w:r>
        <w:t xml:space="preserve"> </w:t>
      </w:r>
      <w:proofErr w:type="spellStart"/>
      <w:r>
        <w:t>hovoru</w:t>
      </w:r>
      <w:proofErr w:type="spellEnd"/>
      <w:r>
        <w:t xml:space="preserve">, </w:t>
      </w:r>
      <w:proofErr w:type="spellStart"/>
      <w:r>
        <w:t>údaje</w:t>
      </w:r>
      <w:proofErr w:type="spellEnd"/>
      <w:r>
        <w:t xml:space="preserve"> o </w:t>
      </w:r>
      <w:proofErr w:type="spellStart"/>
      <w:r>
        <w:t>poloze</w:t>
      </w:r>
      <w:proofErr w:type="spellEnd"/>
      <w:r>
        <w:t xml:space="preserve"> </w:t>
      </w:r>
      <w:proofErr w:type="spellStart"/>
      <w:r>
        <w:t>odvozené</w:t>
      </w:r>
      <w:proofErr w:type="spellEnd"/>
      <w:r>
        <w:t xml:space="preserve"> z </w:t>
      </w:r>
      <w:proofErr w:type="spellStart"/>
      <w:r>
        <w:t>používání</w:t>
      </w:r>
      <w:proofErr w:type="spellEnd"/>
      <w:r>
        <w:t xml:space="preserve"> </w:t>
      </w:r>
      <w:proofErr w:type="spellStart"/>
      <w:r>
        <w:t>přístupových</w:t>
      </w:r>
      <w:proofErr w:type="spellEnd"/>
      <w:r>
        <w:t xml:space="preserve"> </w:t>
      </w:r>
      <w:proofErr w:type="spellStart"/>
      <w:r>
        <w:t>bodů</w:t>
      </w:r>
      <w:proofErr w:type="spellEnd"/>
      <w:r>
        <w:t xml:space="preserve"> Wi-Fi);</w:t>
      </w:r>
    </w:p>
    <w:p w14:paraId="06AB72BC" w14:textId="77777777" w:rsidR="006A194B" w:rsidRPr="00FC77AC" w:rsidRDefault="006A194B" w:rsidP="00090D93">
      <w:pPr>
        <w:pStyle w:val="Bulletlist0"/>
      </w:pPr>
      <w:proofErr w:type="spellStart"/>
      <w:r>
        <w:t>fotografie</w:t>
      </w:r>
      <w:proofErr w:type="spellEnd"/>
      <w:r>
        <w:t xml:space="preserve">, video </w:t>
      </w:r>
      <w:proofErr w:type="spellStart"/>
      <w:r>
        <w:t>a</w:t>
      </w:r>
      <w:proofErr w:type="spellEnd"/>
      <w:r>
        <w:t> audio;</w:t>
      </w:r>
    </w:p>
    <w:p w14:paraId="7A5D4FFD" w14:textId="77777777" w:rsidR="006A194B" w:rsidRPr="00FC77AC" w:rsidRDefault="006A194B" w:rsidP="00090D93">
      <w:pPr>
        <w:pStyle w:val="Bulletlist0"/>
      </w:pPr>
      <w:proofErr w:type="spellStart"/>
      <w:r>
        <w:t>internetová</w:t>
      </w:r>
      <w:proofErr w:type="spellEnd"/>
      <w:r>
        <w:t xml:space="preserve"> </w:t>
      </w:r>
      <w:proofErr w:type="spellStart"/>
      <w:r>
        <w:t>aktivita</w:t>
      </w:r>
      <w:proofErr w:type="spellEnd"/>
      <w:r>
        <w:t xml:space="preserve"> (</w:t>
      </w:r>
      <w:proofErr w:type="spellStart"/>
      <w:r>
        <w:t>například</w:t>
      </w:r>
      <w:proofErr w:type="spellEnd"/>
      <w:r>
        <w:t xml:space="preserve"> </w:t>
      </w:r>
      <w:proofErr w:type="spellStart"/>
      <w:r>
        <w:t>historie</w:t>
      </w:r>
      <w:proofErr w:type="spellEnd"/>
      <w:r>
        <w:t xml:space="preserve"> </w:t>
      </w:r>
      <w:proofErr w:type="spellStart"/>
      <w:r>
        <w:t>prohlížení</w:t>
      </w:r>
      <w:proofErr w:type="spellEnd"/>
      <w:r>
        <w:t xml:space="preserve">, </w:t>
      </w:r>
      <w:proofErr w:type="spellStart"/>
      <w:r>
        <w:t>historie</w:t>
      </w:r>
      <w:proofErr w:type="spellEnd"/>
      <w:r>
        <w:t xml:space="preserve"> </w:t>
      </w:r>
      <w:proofErr w:type="spellStart"/>
      <w:r>
        <w:t>vyhledávání</w:t>
      </w:r>
      <w:proofErr w:type="spellEnd"/>
      <w:r>
        <w:t xml:space="preserve">, </w:t>
      </w:r>
      <w:proofErr w:type="spellStart"/>
      <w:r>
        <w:t>činnosti</w:t>
      </w:r>
      <w:proofErr w:type="spellEnd"/>
      <w:r>
        <w:t xml:space="preserve"> </w:t>
      </w:r>
      <w:proofErr w:type="spellStart"/>
      <w:r>
        <w:t>související</w:t>
      </w:r>
      <w:proofErr w:type="spellEnd"/>
      <w:r>
        <w:t xml:space="preserve"> se </w:t>
      </w:r>
      <w:proofErr w:type="spellStart"/>
      <w:r>
        <w:t>čtením</w:t>
      </w:r>
      <w:proofErr w:type="spellEnd"/>
      <w:r>
        <w:t xml:space="preserve">, </w:t>
      </w:r>
      <w:proofErr w:type="spellStart"/>
      <w:r>
        <w:t>sledováním</w:t>
      </w:r>
      <w:proofErr w:type="spellEnd"/>
      <w:r>
        <w:t xml:space="preserve"> </w:t>
      </w:r>
      <w:proofErr w:type="spellStart"/>
      <w:r>
        <w:t>televize</w:t>
      </w:r>
      <w:proofErr w:type="spellEnd"/>
      <w:r>
        <w:t xml:space="preserve">, </w:t>
      </w:r>
      <w:proofErr w:type="spellStart"/>
      <w:r>
        <w:t>posloucháním</w:t>
      </w:r>
      <w:proofErr w:type="spellEnd"/>
      <w:r>
        <w:t xml:space="preserve"> </w:t>
      </w:r>
      <w:proofErr w:type="spellStart"/>
      <w:r>
        <w:t>rádia</w:t>
      </w:r>
      <w:proofErr w:type="spellEnd"/>
      <w:r>
        <w:t>);</w:t>
      </w:r>
    </w:p>
    <w:p w14:paraId="68D297DE" w14:textId="77777777" w:rsidR="006A194B" w:rsidRPr="00FC77AC" w:rsidRDefault="006A194B" w:rsidP="00090D93">
      <w:pPr>
        <w:pStyle w:val="Bulletlist0"/>
      </w:pPr>
      <w:proofErr w:type="spellStart"/>
      <w:r>
        <w:t>identifikační</w:t>
      </w:r>
      <w:proofErr w:type="spellEnd"/>
      <w:r>
        <w:t xml:space="preserve"> </w:t>
      </w:r>
      <w:proofErr w:type="spellStart"/>
      <w:r>
        <w:t>údaje</w:t>
      </w:r>
      <w:proofErr w:type="spellEnd"/>
      <w:r>
        <w:t xml:space="preserve"> </w:t>
      </w:r>
      <w:proofErr w:type="spellStart"/>
      <w:r>
        <w:t>zařízení</w:t>
      </w:r>
      <w:proofErr w:type="spellEnd"/>
      <w:r>
        <w:t xml:space="preserve"> (</w:t>
      </w:r>
      <w:proofErr w:type="spellStart"/>
      <w:r>
        <w:t>například</w:t>
      </w:r>
      <w:proofErr w:type="spellEnd"/>
      <w:r>
        <w:t xml:space="preserve"> </w:t>
      </w:r>
      <w:proofErr w:type="spellStart"/>
      <w:r>
        <w:t>číslo</w:t>
      </w:r>
      <w:proofErr w:type="spellEnd"/>
      <w:r>
        <w:t xml:space="preserve"> IMEI, </w:t>
      </w:r>
      <w:proofErr w:type="spellStart"/>
      <w:r>
        <w:t>číslo</w:t>
      </w:r>
      <w:proofErr w:type="spellEnd"/>
      <w:r>
        <w:t xml:space="preserve"> SIM </w:t>
      </w:r>
      <w:proofErr w:type="spellStart"/>
      <w:r>
        <w:t>karty</w:t>
      </w:r>
      <w:proofErr w:type="spellEnd"/>
      <w:r>
        <w:t xml:space="preserve">, </w:t>
      </w:r>
      <w:proofErr w:type="spellStart"/>
      <w:r>
        <w:t>adresa</w:t>
      </w:r>
      <w:proofErr w:type="spellEnd"/>
      <w:r>
        <w:t xml:space="preserve"> MAC);</w:t>
      </w:r>
    </w:p>
    <w:p w14:paraId="7218FC55" w14:textId="77777777" w:rsidR="006A194B" w:rsidRPr="00FC77AC" w:rsidRDefault="006A194B" w:rsidP="00090D93">
      <w:pPr>
        <w:pStyle w:val="Bulletlist0"/>
      </w:pPr>
      <w:proofErr w:type="spellStart"/>
      <w:r>
        <w:t>profilování</w:t>
      </w:r>
      <w:proofErr w:type="spellEnd"/>
      <w:r>
        <w:t xml:space="preserve"> (</w:t>
      </w:r>
      <w:proofErr w:type="spellStart"/>
      <w:r>
        <w:t>například</w:t>
      </w:r>
      <w:proofErr w:type="spellEnd"/>
      <w:r>
        <w:t xml:space="preserve"> </w:t>
      </w:r>
      <w:proofErr w:type="spellStart"/>
      <w:r>
        <w:t>na</w:t>
      </w:r>
      <w:proofErr w:type="spellEnd"/>
      <w:r>
        <w:t xml:space="preserve"> </w:t>
      </w:r>
      <w:proofErr w:type="spellStart"/>
      <w:r>
        <w:t>základě</w:t>
      </w:r>
      <w:proofErr w:type="spellEnd"/>
      <w:r>
        <w:t xml:space="preserve"> </w:t>
      </w:r>
      <w:proofErr w:type="spellStart"/>
      <w:r>
        <w:t>pozorovaného</w:t>
      </w:r>
      <w:proofErr w:type="spellEnd"/>
      <w:r>
        <w:t xml:space="preserve"> </w:t>
      </w:r>
      <w:proofErr w:type="spellStart"/>
      <w:r>
        <w:t>nezákonného</w:t>
      </w:r>
      <w:proofErr w:type="spellEnd"/>
      <w:r>
        <w:t xml:space="preserve"> </w:t>
      </w:r>
      <w:proofErr w:type="spellStart"/>
      <w:r>
        <w:t>nebo</w:t>
      </w:r>
      <w:proofErr w:type="spellEnd"/>
      <w:r>
        <w:t xml:space="preserve"> </w:t>
      </w:r>
      <w:proofErr w:type="spellStart"/>
      <w:r>
        <w:t>antisociálního</w:t>
      </w:r>
      <w:proofErr w:type="spellEnd"/>
      <w:r>
        <w:t xml:space="preserve"> </w:t>
      </w:r>
      <w:proofErr w:type="spellStart"/>
      <w:r>
        <w:t>chování</w:t>
      </w:r>
      <w:proofErr w:type="spellEnd"/>
      <w:r>
        <w:t xml:space="preserve"> </w:t>
      </w:r>
      <w:proofErr w:type="spellStart"/>
      <w:r>
        <w:t>nebo</w:t>
      </w:r>
      <w:proofErr w:type="spellEnd"/>
      <w:r>
        <w:t xml:space="preserve"> </w:t>
      </w:r>
      <w:proofErr w:type="spellStart"/>
      <w:r>
        <w:t>pseudonymních</w:t>
      </w:r>
      <w:proofErr w:type="spellEnd"/>
      <w:r>
        <w:t xml:space="preserve"> </w:t>
      </w:r>
      <w:proofErr w:type="spellStart"/>
      <w:r>
        <w:t>profilů</w:t>
      </w:r>
      <w:proofErr w:type="spellEnd"/>
      <w:r>
        <w:t xml:space="preserve"> </w:t>
      </w:r>
      <w:proofErr w:type="spellStart"/>
      <w:r>
        <w:t>zjištěných</w:t>
      </w:r>
      <w:proofErr w:type="spellEnd"/>
      <w:r>
        <w:t xml:space="preserve"> </w:t>
      </w:r>
      <w:proofErr w:type="spellStart"/>
      <w:r>
        <w:t>na</w:t>
      </w:r>
      <w:proofErr w:type="spellEnd"/>
      <w:r>
        <w:t xml:space="preserve"> </w:t>
      </w:r>
      <w:proofErr w:type="spellStart"/>
      <w:r>
        <w:t>základě</w:t>
      </w:r>
      <w:proofErr w:type="spellEnd"/>
      <w:r>
        <w:t xml:space="preserve"> </w:t>
      </w:r>
      <w:proofErr w:type="spellStart"/>
      <w:r>
        <w:t>navštívených</w:t>
      </w:r>
      <w:proofErr w:type="spellEnd"/>
      <w:r>
        <w:t xml:space="preserve"> </w:t>
      </w:r>
      <w:proofErr w:type="spellStart"/>
      <w:r>
        <w:t>adres</w:t>
      </w:r>
      <w:proofErr w:type="spellEnd"/>
      <w:r>
        <w:t xml:space="preserve"> URL, </w:t>
      </w:r>
      <w:proofErr w:type="spellStart"/>
      <w:r>
        <w:t>trasy</w:t>
      </w:r>
      <w:proofErr w:type="spellEnd"/>
      <w:r>
        <w:t xml:space="preserve"> </w:t>
      </w:r>
      <w:proofErr w:type="spellStart"/>
      <w:r>
        <w:t>kliknutí</w:t>
      </w:r>
      <w:proofErr w:type="spellEnd"/>
      <w:r>
        <w:t xml:space="preserve">, </w:t>
      </w:r>
      <w:proofErr w:type="spellStart"/>
      <w:r>
        <w:t>záznamy</w:t>
      </w:r>
      <w:proofErr w:type="spellEnd"/>
      <w:r>
        <w:t xml:space="preserve"> </w:t>
      </w:r>
      <w:proofErr w:type="spellStart"/>
      <w:r>
        <w:t>prohlížení</w:t>
      </w:r>
      <w:proofErr w:type="spellEnd"/>
      <w:r>
        <w:t xml:space="preserve">, IP </w:t>
      </w:r>
      <w:proofErr w:type="spellStart"/>
      <w:r>
        <w:t>adresy</w:t>
      </w:r>
      <w:proofErr w:type="spellEnd"/>
      <w:r>
        <w:t xml:space="preserve">, </w:t>
      </w:r>
      <w:proofErr w:type="spellStart"/>
      <w:r>
        <w:t>domény</w:t>
      </w:r>
      <w:proofErr w:type="spellEnd"/>
      <w:r>
        <w:t xml:space="preserve">, </w:t>
      </w:r>
      <w:proofErr w:type="spellStart"/>
      <w:r>
        <w:t>instalované</w:t>
      </w:r>
      <w:proofErr w:type="spellEnd"/>
      <w:r>
        <w:t xml:space="preserve"> </w:t>
      </w:r>
      <w:proofErr w:type="spellStart"/>
      <w:r>
        <w:t>aplikace</w:t>
      </w:r>
      <w:proofErr w:type="spellEnd"/>
      <w:r>
        <w:t xml:space="preserve">, </w:t>
      </w:r>
      <w:proofErr w:type="spellStart"/>
      <w:r>
        <w:t>profily</w:t>
      </w:r>
      <w:proofErr w:type="spellEnd"/>
      <w:r>
        <w:t xml:space="preserve"> </w:t>
      </w:r>
      <w:proofErr w:type="spellStart"/>
      <w:r>
        <w:t>založené</w:t>
      </w:r>
      <w:proofErr w:type="spellEnd"/>
      <w:r>
        <w:t xml:space="preserve"> </w:t>
      </w:r>
      <w:proofErr w:type="spellStart"/>
      <w:r>
        <w:t>na</w:t>
      </w:r>
      <w:proofErr w:type="spellEnd"/>
      <w:r>
        <w:t xml:space="preserve"> </w:t>
      </w:r>
      <w:proofErr w:type="spellStart"/>
      <w:r>
        <w:t>marketingových</w:t>
      </w:r>
      <w:proofErr w:type="spellEnd"/>
      <w:r>
        <w:t xml:space="preserve"> </w:t>
      </w:r>
      <w:proofErr w:type="spellStart"/>
      <w:r>
        <w:t>preferencích</w:t>
      </w:r>
      <w:proofErr w:type="spellEnd"/>
      <w:r>
        <w:t>);</w:t>
      </w:r>
    </w:p>
    <w:p w14:paraId="43953D2B" w14:textId="77777777" w:rsidR="006A194B" w:rsidRPr="00FC77AC" w:rsidRDefault="006A194B" w:rsidP="00090D93">
      <w:pPr>
        <w:pStyle w:val="Bulletlist0"/>
      </w:pPr>
      <w:proofErr w:type="spellStart"/>
      <w:r>
        <w:t>údaje</w:t>
      </w:r>
      <w:proofErr w:type="spellEnd"/>
      <w:r>
        <w:t xml:space="preserve"> </w:t>
      </w:r>
      <w:proofErr w:type="spellStart"/>
      <w:r>
        <w:t>personálního</w:t>
      </w:r>
      <w:proofErr w:type="spellEnd"/>
      <w:r>
        <w:t xml:space="preserve"> </w:t>
      </w:r>
      <w:proofErr w:type="spellStart"/>
      <w:r>
        <w:t>oddělení</w:t>
      </w:r>
      <w:proofErr w:type="spellEnd"/>
      <w:r>
        <w:t xml:space="preserve"> a </w:t>
      </w:r>
      <w:proofErr w:type="spellStart"/>
      <w:r>
        <w:t>náborové</w:t>
      </w:r>
      <w:proofErr w:type="spellEnd"/>
      <w:r>
        <w:t xml:space="preserve"> </w:t>
      </w:r>
      <w:proofErr w:type="spellStart"/>
      <w:r>
        <w:t>údaje</w:t>
      </w:r>
      <w:proofErr w:type="spellEnd"/>
      <w:r>
        <w:t xml:space="preserve"> (</w:t>
      </w:r>
      <w:proofErr w:type="spellStart"/>
      <w:r>
        <w:t>například</w:t>
      </w:r>
      <w:proofErr w:type="spellEnd"/>
      <w:r>
        <w:t xml:space="preserve"> </w:t>
      </w:r>
      <w:proofErr w:type="spellStart"/>
      <w:r>
        <w:t>prohlášení</w:t>
      </w:r>
      <w:proofErr w:type="spellEnd"/>
      <w:r>
        <w:t xml:space="preserve"> o </w:t>
      </w:r>
      <w:proofErr w:type="spellStart"/>
      <w:r>
        <w:t>stavu</w:t>
      </w:r>
      <w:proofErr w:type="spellEnd"/>
      <w:r>
        <w:t xml:space="preserve"> </w:t>
      </w:r>
      <w:proofErr w:type="spellStart"/>
      <w:r>
        <w:t>zaměstnání</w:t>
      </w:r>
      <w:proofErr w:type="spellEnd"/>
      <w:r>
        <w:t xml:space="preserve">, </w:t>
      </w:r>
      <w:proofErr w:type="spellStart"/>
      <w:r>
        <w:t>náborové</w:t>
      </w:r>
      <w:proofErr w:type="spellEnd"/>
      <w:r>
        <w:t xml:space="preserve"> </w:t>
      </w:r>
      <w:proofErr w:type="spellStart"/>
      <w:r>
        <w:t>informace</w:t>
      </w:r>
      <w:proofErr w:type="spellEnd"/>
      <w:r>
        <w:t xml:space="preserve"> (</w:t>
      </w:r>
      <w:proofErr w:type="spellStart"/>
      <w:r>
        <w:t>např</w:t>
      </w:r>
      <w:proofErr w:type="spellEnd"/>
      <w:r>
        <w:t xml:space="preserve">. </w:t>
      </w:r>
      <w:proofErr w:type="spellStart"/>
      <w:r>
        <w:t>životopis</w:t>
      </w:r>
      <w:proofErr w:type="spellEnd"/>
      <w:r>
        <w:t xml:space="preserve">, </w:t>
      </w:r>
      <w:proofErr w:type="spellStart"/>
      <w:r>
        <w:t>historie</w:t>
      </w:r>
      <w:proofErr w:type="spellEnd"/>
      <w:r>
        <w:t xml:space="preserve"> </w:t>
      </w:r>
      <w:proofErr w:type="spellStart"/>
      <w:r>
        <w:t>zaměstnání</w:t>
      </w:r>
      <w:proofErr w:type="spellEnd"/>
      <w:r>
        <w:t xml:space="preserve">, </w:t>
      </w:r>
      <w:proofErr w:type="spellStart"/>
      <w:r>
        <w:t>údaje</w:t>
      </w:r>
      <w:proofErr w:type="spellEnd"/>
      <w:r>
        <w:t xml:space="preserve"> o </w:t>
      </w:r>
      <w:proofErr w:type="spellStart"/>
      <w:r>
        <w:t>vzdělání</w:t>
      </w:r>
      <w:proofErr w:type="spellEnd"/>
      <w:r>
        <w:t xml:space="preserve">), </w:t>
      </w:r>
      <w:proofErr w:type="spellStart"/>
      <w:r>
        <w:t>údaje</w:t>
      </w:r>
      <w:proofErr w:type="spellEnd"/>
      <w:r>
        <w:t xml:space="preserve"> o </w:t>
      </w:r>
      <w:proofErr w:type="spellStart"/>
      <w:r>
        <w:t>zaměstnání</w:t>
      </w:r>
      <w:proofErr w:type="spellEnd"/>
      <w:r>
        <w:t xml:space="preserve"> a </w:t>
      </w:r>
      <w:proofErr w:type="spellStart"/>
      <w:r>
        <w:t>pracovní</w:t>
      </w:r>
      <w:proofErr w:type="spellEnd"/>
      <w:r>
        <w:t xml:space="preserve"> </w:t>
      </w:r>
      <w:proofErr w:type="spellStart"/>
      <w:r>
        <w:t>pozici</w:t>
      </w:r>
      <w:proofErr w:type="spellEnd"/>
      <w:r>
        <w:t xml:space="preserve"> </w:t>
      </w:r>
      <w:proofErr w:type="spellStart"/>
      <w:r>
        <w:t>včetně</w:t>
      </w:r>
      <w:proofErr w:type="spellEnd"/>
      <w:r>
        <w:t xml:space="preserve"> </w:t>
      </w:r>
      <w:proofErr w:type="spellStart"/>
      <w:r>
        <w:t>odpracovaných</w:t>
      </w:r>
      <w:proofErr w:type="spellEnd"/>
      <w:r>
        <w:t xml:space="preserve"> </w:t>
      </w:r>
      <w:proofErr w:type="spellStart"/>
      <w:r>
        <w:t>hodin</w:t>
      </w:r>
      <w:proofErr w:type="spellEnd"/>
      <w:r>
        <w:t xml:space="preserve">, </w:t>
      </w:r>
      <w:proofErr w:type="spellStart"/>
      <w:r>
        <w:t>hodnocení</w:t>
      </w:r>
      <w:proofErr w:type="spellEnd"/>
      <w:r>
        <w:t xml:space="preserve"> a plat, </w:t>
      </w:r>
      <w:proofErr w:type="spellStart"/>
      <w:r>
        <w:t>údaje</w:t>
      </w:r>
      <w:proofErr w:type="spellEnd"/>
      <w:r>
        <w:t xml:space="preserve"> o </w:t>
      </w:r>
      <w:proofErr w:type="spellStart"/>
      <w:r>
        <w:t>pracovním</w:t>
      </w:r>
      <w:proofErr w:type="spellEnd"/>
      <w:r>
        <w:t xml:space="preserve"> </w:t>
      </w:r>
      <w:proofErr w:type="spellStart"/>
      <w:r>
        <w:t>povolení</w:t>
      </w:r>
      <w:proofErr w:type="spellEnd"/>
      <w:r>
        <w:t xml:space="preserve">, </w:t>
      </w:r>
      <w:proofErr w:type="spellStart"/>
      <w:r>
        <w:t>dostupnost</w:t>
      </w:r>
      <w:proofErr w:type="spellEnd"/>
      <w:r>
        <w:t xml:space="preserve">, </w:t>
      </w:r>
      <w:proofErr w:type="spellStart"/>
      <w:r>
        <w:t>podmínky</w:t>
      </w:r>
      <w:proofErr w:type="spellEnd"/>
      <w:r>
        <w:t xml:space="preserve"> </w:t>
      </w:r>
      <w:proofErr w:type="spellStart"/>
      <w:r>
        <w:t>zaměstnání</w:t>
      </w:r>
      <w:proofErr w:type="spellEnd"/>
      <w:r>
        <w:t xml:space="preserve">, </w:t>
      </w:r>
      <w:proofErr w:type="spellStart"/>
      <w:r>
        <w:t>daňové</w:t>
      </w:r>
      <w:proofErr w:type="spellEnd"/>
      <w:r>
        <w:t xml:space="preserve"> </w:t>
      </w:r>
      <w:proofErr w:type="spellStart"/>
      <w:r>
        <w:t>údaje</w:t>
      </w:r>
      <w:proofErr w:type="spellEnd"/>
      <w:r>
        <w:t xml:space="preserve">, </w:t>
      </w:r>
      <w:proofErr w:type="spellStart"/>
      <w:r>
        <w:t>platební</w:t>
      </w:r>
      <w:proofErr w:type="spellEnd"/>
      <w:r>
        <w:t xml:space="preserve"> </w:t>
      </w:r>
      <w:proofErr w:type="spellStart"/>
      <w:r>
        <w:t>údaje</w:t>
      </w:r>
      <w:proofErr w:type="spellEnd"/>
      <w:r>
        <w:t xml:space="preserve">, </w:t>
      </w:r>
      <w:proofErr w:type="spellStart"/>
      <w:r>
        <w:t>informace</w:t>
      </w:r>
      <w:proofErr w:type="spellEnd"/>
      <w:r>
        <w:t xml:space="preserve"> o </w:t>
      </w:r>
      <w:proofErr w:type="spellStart"/>
      <w:r>
        <w:t>pojištění</w:t>
      </w:r>
      <w:proofErr w:type="spellEnd"/>
      <w:r>
        <w:t xml:space="preserve">, </w:t>
      </w:r>
      <w:proofErr w:type="spellStart"/>
      <w:r>
        <w:t>místech</w:t>
      </w:r>
      <w:proofErr w:type="spellEnd"/>
      <w:r>
        <w:t xml:space="preserve"> a </w:t>
      </w:r>
      <w:proofErr w:type="spellStart"/>
      <w:r>
        <w:t>organizacích</w:t>
      </w:r>
      <w:proofErr w:type="spellEnd"/>
      <w:r>
        <w:t>);</w:t>
      </w:r>
    </w:p>
    <w:p w14:paraId="4F5870DD" w14:textId="77777777" w:rsidR="006A194B" w:rsidRPr="00FC77AC" w:rsidRDefault="006A194B" w:rsidP="00090D93">
      <w:pPr>
        <w:pStyle w:val="Bulletlist0"/>
      </w:pPr>
      <w:proofErr w:type="spellStart"/>
      <w:r>
        <w:t>údaje</w:t>
      </w:r>
      <w:proofErr w:type="spellEnd"/>
      <w:r>
        <w:t xml:space="preserve"> o </w:t>
      </w:r>
      <w:proofErr w:type="spellStart"/>
      <w:r>
        <w:t>vzdělání</w:t>
      </w:r>
      <w:proofErr w:type="spellEnd"/>
      <w:r>
        <w:t xml:space="preserve"> (</w:t>
      </w:r>
      <w:proofErr w:type="spellStart"/>
      <w:r>
        <w:t>například</w:t>
      </w:r>
      <w:proofErr w:type="spellEnd"/>
      <w:r>
        <w:t xml:space="preserve"> </w:t>
      </w:r>
      <w:proofErr w:type="spellStart"/>
      <w:r>
        <w:t>historie</w:t>
      </w:r>
      <w:proofErr w:type="spellEnd"/>
      <w:r>
        <w:t xml:space="preserve"> </w:t>
      </w:r>
      <w:proofErr w:type="spellStart"/>
      <w:r>
        <w:t>vzdělávání</w:t>
      </w:r>
      <w:proofErr w:type="spellEnd"/>
      <w:r>
        <w:t xml:space="preserve">, </w:t>
      </w:r>
      <w:proofErr w:type="spellStart"/>
      <w:r>
        <w:t>dosažené</w:t>
      </w:r>
      <w:proofErr w:type="spellEnd"/>
      <w:r>
        <w:t xml:space="preserve"> </w:t>
      </w:r>
      <w:proofErr w:type="spellStart"/>
      <w:r>
        <w:t>vzdělání</w:t>
      </w:r>
      <w:proofErr w:type="spellEnd"/>
      <w:r>
        <w:t xml:space="preserve">, </w:t>
      </w:r>
      <w:proofErr w:type="spellStart"/>
      <w:r>
        <w:t>známky</w:t>
      </w:r>
      <w:proofErr w:type="spellEnd"/>
      <w:r>
        <w:t xml:space="preserve"> a </w:t>
      </w:r>
      <w:proofErr w:type="spellStart"/>
      <w:r>
        <w:t>výsledky</w:t>
      </w:r>
      <w:proofErr w:type="spellEnd"/>
      <w:r>
        <w:t xml:space="preserve">, </w:t>
      </w:r>
      <w:proofErr w:type="spellStart"/>
      <w:r>
        <w:t>nejvyšší</w:t>
      </w:r>
      <w:proofErr w:type="spellEnd"/>
      <w:r>
        <w:t xml:space="preserve"> </w:t>
      </w:r>
      <w:proofErr w:type="spellStart"/>
      <w:r>
        <w:t>získaný</w:t>
      </w:r>
      <w:proofErr w:type="spellEnd"/>
      <w:r>
        <w:t xml:space="preserve"> </w:t>
      </w:r>
      <w:proofErr w:type="spellStart"/>
      <w:r>
        <w:t>titul</w:t>
      </w:r>
      <w:proofErr w:type="spellEnd"/>
      <w:r>
        <w:t xml:space="preserve">, </w:t>
      </w:r>
      <w:proofErr w:type="spellStart"/>
      <w:r>
        <w:t>poruchy</w:t>
      </w:r>
      <w:proofErr w:type="spellEnd"/>
      <w:r>
        <w:t xml:space="preserve"> </w:t>
      </w:r>
      <w:proofErr w:type="spellStart"/>
      <w:r>
        <w:t>učení</w:t>
      </w:r>
      <w:proofErr w:type="spellEnd"/>
      <w:r>
        <w:t>);</w:t>
      </w:r>
    </w:p>
    <w:p w14:paraId="0EEEAAC0" w14:textId="77777777" w:rsidR="006A194B" w:rsidRPr="00FC77AC" w:rsidRDefault="006A194B" w:rsidP="00090D93">
      <w:pPr>
        <w:pStyle w:val="Bulletlist0"/>
      </w:pPr>
      <w:proofErr w:type="spellStart"/>
      <w:r>
        <w:t>informace</w:t>
      </w:r>
      <w:proofErr w:type="spellEnd"/>
      <w:r>
        <w:t xml:space="preserve"> o </w:t>
      </w:r>
      <w:proofErr w:type="spellStart"/>
      <w:r>
        <w:t>občanství</w:t>
      </w:r>
      <w:proofErr w:type="spellEnd"/>
      <w:r>
        <w:t xml:space="preserve"> a </w:t>
      </w:r>
      <w:proofErr w:type="spellStart"/>
      <w:r>
        <w:t>pobytu</w:t>
      </w:r>
      <w:proofErr w:type="spellEnd"/>
      <w:r>
        <w:t xml:space="preserve"> (</w:t>
      </w:r>
      <w:proofErr w:type="spellStart"/>
      <w:r>
        <w:t>například</w:t>
      </w:r>
      <w:proofErr w:type="spellEnd"/>
      <w:r>
        <w:t xml:space="preserve"> </w:t>
      </w:r>
      <w:proofErr w:type="spellStart"/>
      <w:r>
        <w:t>občanství</w:t>
      </w:r>
      <w:proofErr w:type="spellEnd"/>
      <w:r>
        <w:t xml:space="preserve">, </w:t>
      </w:r>
      <w:proofErr w:type="spellStart"/>
      <w:r>
        <w:t>fáze</w:t>
      </w:r>
      <w:proofErr w:type="spellEnd"/>
      <w:r>
        <w:t xml:space="preserve"> </w:t>
      </w:r>
      <w:proofErr w:type="spellStart"/>
      <w:r>
        <w:t>procesu</w:t>
      </w:r>
      <w:proofErr w:type="spellEnd"/>
      <w:r>
        <w:t xml:space="preserve"> </w:t>
      </w:r>
      <w:proofErr w:type="spellStart"/>
      <w:r>
        <w:t>udělení</w:t>
      </w:r>
      <w:proofErr w:type="spellEnd"/>
      <w:r>
        <w:t xml:space="preserve"> </w:t>
      </w:r>
      <w:proofErr w:type="spellStart"/>
      <w:r>
        <w:t>občanství</w:t>
      </w:r>
      <w:proofErr w:type="spellEnd"/>
      <w:r>
        <w:t xml:space="preserve">, </w:t>
      </w:r>
      <w:proofErr w:type="spellStart"/>
      <w:r>
        <w:t>rodinný</w:t>
      </w:r>
      <w:proofErr w:type="spellEnd"/>
      <w:r>
        <w:t xml:space="preserve"> </w:t>
      </w:r>
      <w:proofErr w:type="spellStart"/>
      <w:r>
        <w:t>stav</w:t>
      </w:r>
      <w:proofErr w:type="spellEnd"/>
      <w:r>
        <w:t xml:space="preserve">, </w:t>
      </w:r>
      <w:proofErr w:type="spellStart"/>
      <w:r>
        <w:t>národnost</w:t>
      </w:r>
      <w:proofErr w:type="spellEnd"/>
      <w:r>
        <w:t xml:space="preserve">, </w:t>
      </w:r>
      <w:proofErr w:type="spellStart"/>
      <w:r>
        <w:t>imigrační</w:t>
      </w:r>
      <w:proofErr w:type="spellEnd"/>
      <w:r>
        <w:t xml:space="preserve"> </w:t>
      </w:r>
      <w:proofErr w:type="spellStart"/>
      <w:r>
        <w:t>stav</w:t>
      </w:r>
      <w:proofErr w:type="spellEnd"/>
      <w:r>
        <w:t xml:space="preserve">, </w:t>
      </w:r>
      <w:proofErr w:type="spellStart"/>
      <w:r>
        <w:t>údaje</w:t>
      </w:r>
      <w:proofErr w:type="spellEnd"/>
      <w:r>
        <w:t xml:space="preserve"> </w:t>
      </w:r>
      <w:proofErr w:type="spellStart"/>
      <w:r>
        <w:t>pasu</w:t>
      </w:r>
      <w:proofErr w:type="spellEnd"/>
      <w:r>
        <w:t xml:space="preserve">, </w:t>
      </w:r>
      <w:proofErr w:type="spellStart"/>
      <w:r>
        <w:t>podrobnosti</w:t>
      </w:r>
      <w:proofErr w:type="spellEnd"/>
      <w:r>
        <w:t xml:space="preserve"> o </w:t>
      </w:r>
      <w:proofErr w:type="spellStart"/>
      <w:r>
        <w:t>pobytu</w:t>
      </w:r>
      <w:proofErr w:type="spellEnd"/>
      <w:r>
        <w:t xml:space="preserve"> </w:t>
      </w:r>
      <w:proofErr w:type="spellStart"/>
      <w:r>
        <w:t>nebo</w:t>
      </w:r>
      <w:proofErr w:type="spellEnd"/>
      <w:r>
        <w:t xml:space="preserve"> </w:t>
      </w:r>
      <w:proofErr w:type="spellStart"/>
      <w:r>
        <w:t>pracovním</w:t>
      </w:r>
      <w:proofErr w:type="spellEnd"/>
      <w:r>
        <w:t xml:space="preserve"> </w:t>
      </w:r>
      <w:proofErr w:type="spellStart"/>
      <w:r>
        <w:t>povolení</w:t>
      </w:r>
      <w:proofErr w:type="spellEnd"/>
      <w:r>
        <w:t>);</w:t>
      </w:r>
    </w:p>
    <w:p w14:paraId="751940C4" w14:textId="77777777" w:rsidR="006A194B" w:rsidRPr="00FC77AC" w:rsidRDefault="006A194B" w:rsidP="00090D93">
      <w:pPr>
        <w:pStyle w:val="Bulletlist0"/>
      </w:pPr>
      <w:proofErr w:type="spellStart"/>
      <w:r>
        <w:lastRenderedPageBreak/>
        <w:t>informace</w:t>
      </w:r>
      <w:proofErr w:type="spellEnd"/>
      <w:r>
        <w:t xml:space="preserve"> </w:t>
      </w:r>
      <w:proofErr w:type="spellStart"/>
      <w:r>
        <w:t>zpracované</w:t>
      </w:r>
      <w:proofErr w:type="spellEnd"/>
      <w:r>
        <w:t xml:space="preserve"> za </w:t>
      </w:r>
      <w:proofErr w:type="spellStart"/>
      <w:r>
        <w:t>účelem</w:t>
      </w:r>
      <w:proofErr w:type="spellEnd"/>
      <w:r>
        <w:t xml:space="preserve"> </w:t>
      </w:r>
      <w:proofErr w:type="spellStart"/>
      <w:r>
        <w:t>provedení</w:t>
      </w:r>
      <w:proofErr w:type="spellEnd"/>
      <w:r>
        <w:t xml:space="preserve"> </w:t>
      </w:r>
      <w:proofErr w:type="spellStart"/>
      <w:r>
        <w:t>úkonu</w:t>
      </w:r>
      <w:proofErr w:type="spellEnd"/>
      <w:r>
        <w:t xml:space="preserve"> </w:t>
      </w:r>
      <w:proofErr w:type="spellStart"/>
      <w:r>
        <w:t>vykonaného</w:t>
      </w:r>
      <w:proofErr w:type="spellEnd"/>
      <w:r>
        <w:t xml:space="preserve"> z </w:t>
      </w:r>
      <w:proofErr w:type="spellStart"/>
      <w:r>
        <w:t>důvodu</w:t>
      </w:r>
      <w:proofErr w:type="spellEnd"/>
      <w:r>
        <w:t xml:space="preserve"> </w:t>
      </w:r>
      <w:proofErr w:type="spellStart"/>
      <w:r>
        <w:t>veřejného</w:t>
      </w:r>
      <w:proofErr w:type="spellEnd"/>
      <w:r>
        <w:t xml:space="preserve"> </w:t>
      </w:r>
      <w:proofErr w:type="spellStart"/>
      <w:r>
        <w:t>zájmu</w:t>
      </w:r>
      <w:proofErr w:type="spellEnd"/>
      <w:r>
        <w:t xml:space="preserve"> </w:t>
      </w:r>
      <w:proofErr w:type="spellStart"/>
      <w:r>
        <w:t>nebo</w:t>
      </w:r>
      <w:proofErr w:type="spellEnd"/>
      <w:r>
        <w:t xml:space="preserve"> </w:t>
      </w:r>
      <w:proofErr w:type="spellStart"/>
      <w:r>
        <w:t>při</w:t>
      </w:r>
      <w:proofErr w:type="spellEnd"/>
      <w:r>
        <w:t xml:space="preserve"> </w:t>
      </w:r>
      <w:proofErr w:type="spellStart"/>
      <w:r>
        <w:t>spolupráci</w:t>
      </w:r>
      <w:proofErr w:type="spellEnd"/>
      <w:r>
        <w:t xml:space="preserve"> s </w:t>
      </w:r>
      <w:proofErr w:type="spellStart"/>
      <w:r>
        <w:t>oficiálním</w:t>
      </w:r>
      <w:proofErr w:type="spellEnd"/>
      <w:r>
        <w:t xml:space="preserve"> </w:t>
      </w:r>
      <w:proofErr w:type="spellStart"/>
      <w:r>
        <w:t>orgánem</w:t>
      </w:r>
      <w:proofErr w:type="spellEnd"/>
      <w:r>
        <w:t xml:space="preserve">; </w:t>
      </w:r>
    </w:p>
    <w:p w14:paraId="64D6A82C" w14:textId="77777777" w:rsidR="006A194B" w:rsidRPr="00FC77AC" w:rsidRDefault="006A194B" w:rsidP="00090D93">
      <w:pPr>
        <w:pStyle w:val="Bulletlist0"/>
      </w:pPr>
      <w:proofErr w:type="spellStart"/>
      <w:r>
        <w:t>zvláštní</w:t>
      </w:r>
      <w:proofErr w:type="spellEnd"/>
      <w:r>
        <w:t xml:space="preserve"> </w:t>
      </w:r>
      <w:proofErr w:type="spellStart"/>
      <w:r>
        <w:t>kategorie</w:t>
      </w:r>
      <w:proofErr w:type="spellEnd"/>
      <w:r>
        <w:t xml:space="preserve"> </w:t>
      </w:r>
      <w:proofErr w:type="spellStart"/>
      <w:r>
        <w:t>údajů</w:t>
      </w:r>
      <w:proofErr w:type="spellEnd"/>
      <w:r>
        <w:t xml:space="preserve"> (</w:t>
      </w:r>
      <w:proofErr w:type="spellStart"/>
      <w:r>
        <w:t>například</w:t>
      </w:r>
      <w:proofErr w:type="spellEnd"/>
      <w:r>
        <w:t xml:space="preserve"> </w:t>
      </w:r>
      <w:proofErr w:type="spellStart"/>
      <w:r>
        <w:t>rasový</w:t>
      </w:r>
      <w:proofErr w:type="spellEnd"/>
      <w:r>
        <w:t xml:space="preserve"> </w:t>
      </w:r>
      <w:proofErr w:type="spellStart"/>
      <w:r>
        <w:t>nebo</w:t>
      </w:r>
      <w:proofErr w:type="spellEnd"/>
      <w:r>
        <w:t xml:space="preserve"> </w:t>
      </w:r>
      <w:proofErr w:type="spellStart"/>
      <w:r>
        <w:t>etnický</w:t>
      </w:r>
      <w:proofErr w:type="spellEnd"/>
      <w:r>
        <w:t xml:space="preserve"> </w:t>
      </w:r>
      <w:proofErr w:type="spellStart"/>
      <w:r>
        <w:t>původ</w:t>
      </w:r>
      <w:proofErr w:type="spellEnd"/>
      <w:r>
        <w:t xml:space="preserve">, </w:t>
      </w:r>
      <w:proofErr w:type="spellStart"/>
      <w:r>
        <w:t>politické</w:t>
      </w:r>
      <w:proofErr w:type="spellEnd"/>
      <w:r>
        <w:t xml:space="preserve"> </w:t>
      </w:r>
      <w:proofErr w:type="spellStart"/>
      <w:r>
        <w:t>názory</w:t>
      </w:r>
      <w:proofErr w:type="spellEnd"/>
      <w:r>
        <w:t xml:space="preserve">, </w:t>
      </w:r>
      <w:proofErr w:type="spellStart"/>
      <w:r>
        <w:t>náboženské</w:t>
      </w:r>
      <w:proofErr w:type="spellEnd"/>
      <w:r>
        <w:t xml:space="preserve"> </w:t>
      </w:r>
      <w:proofErr w:type="spellStart"/>
      <w:r>
        <w:t>nebo</w:t>
      </w:r>
      <w:proofErr w:type="spellEnd"/>
      <w:r>
        <w:t xml:space="preserve"> </w:t>
      </w:r>
      <w:proofErr w:type="spellStart"/>
      <w:r>
        <w:t>filozofické</w:t>
      </w:r>
      <w:proofErr w:type="spellEnd"/>
      <w:r>
        <w:t xml:space="preserve"> </w:t>
      </w:r>
      <w:proofErr w:type="spellStart"/>
      <w:r>
        <w:t>přesvědčení</w:t>
      </w:r>
      <w:proofErr w:type="spellEnd"/>
      <w:r>
        <w:t xml:space="preserve">, </w:t>
      </w:r>
      <w:proofErr w:type="spellStart"/>
      <w:r>
        <w:t>členství</w:t>
      </w:r>
      <w:proofErr w:type="spellEnd"/>
      <w:r>
        <w:t xml:space="preserve"> v </w:t>
      </w:r>
      <w:proofErr w:type="spellStart"/>
      <w:r>
        <w:t>odborech</w:t>
      </w:r>
      <w:proofErr w:type="spellEnd"/>
      <w:r>
        <w:t xml:space="preserve">, </w:t>
      </w:r>
      <w:proofErr w:type="spellStart"/>
      <w:r>
        <w:t>biometrické</w:t>
      </w:r>
      <w:proofErr w:type="spellEnd"/>
      <w:r>
        <w:t xml:space="preserve"> </w:t>
      </w:r>
      <w:proofErr w:type="spellStart"/>
      <w:r>
        <w:t>údaje</w:t>
      </w:r>
      <w:proofErr w:type="spellEnd"/>
      <w:r>
        <w:t xml:space="preserve"> </w:t>
      </w:r>
      <w:proofErr w:type="spellStart"/>
      <w:r>
        <w:t>sloužící</w:t>
      </w:r>
      <w:proofErr w:type="spellEnd"/>
      <w:r>
        <w:t xml:space="preserve"> k </w:t>
      </w:r>
      <w:proofErr w:type="spellStart"/>
      <w:r>
        <w:t>jedinečné</w:t>
      </w:r>
      <w:proofErr w:type="spellEnd"/>
      <w:r>
        <w:t xml:space="preserve"> </w:t>
      </w:r>
      <w:proofErr w:type="spellStart"/>
      <w:r>
        <w:t>identifikaci</w:t>
      </w:r>
      <w:proofErr w:type="spellEnd"/>
      <w:r>
        <w:t xml:space="preserve"> </w:t>
      </w:r>
      <w:proofErr w:type="spellStart"/>
      <w:r>
        <w:t>fyzické</w:t>
      </w:r>
      <w:proofErr w:type="spellEnd"/>
      <w:r>
        <w:t xml:space="preserve"> </w:t>
      </w:r>
      <w:proofErr w:type="spellStart"/>
      <w:r>
        <w:t>osoby</w:t>
      </w:r>
      <w:proofErr w:type="spellEnd"/>
      <w:r>
        <w:t xml:space="preserve">, </w:t>
      </w:r>
      <w:proofErr w:type="spellStart"/>
      <w:r>
        <w:t>zdravotní</w:t>
      </w:r>
      <w:proofErr w:type="spellEnd"/>
      <w:r>
        <w:t xml:space="preserve"> </w:t>
      </w:r>
      <w:proofErr w:type="spellStart"/>
      <w:r>
        <w:t>údaje</w:t>
      </w:r>
      <w:proofErr w:type="spellEnd"/>
      <w:r>
        <w:t xml:space="preserve">, </w:t>
      </w:r>
      <w:proofErr w:type="spellStart"/>
      <w:r>
        <w:t>údaje</w:t>
      </w:r>
      <w:proofErr w:type="spellEnd"/>
      <w:r>
        <w:t xml:space="preserve"> </w:t>
      </w:r>
      <w:proofErr w:type="spellStart"/>
      <w:r>
        <w:t>související</w:t>
      </w:r>
      <w:proofErr w:type="spellEnd"/>
      <w:r>
        <w:t xml:space="preserve"> se </w:t>
      </w:r>
      <w:proofErr w:type="spellStart"/>
      <w:r>
        <w:t>sexuálním</w:t>
      </w:r>
      <w:proofErr w:type="spellEnd"/>
      <w:r>
        <w:t xml:space="preserve"> </w:t>
      </w:r>
      <w:proofErr w:type="spellStart"/>
      <w:r>
        <w:t>životem</w:t>
      </w:r>
      <w:proofErr w:type="spellEnd"/>
      <w:r>
        <w:t xml:space="preserve"> </w:t>
      </w:r>
      <w:proofErr w:type="spellStart"/>
      <w:r>
        <w:t>nebo</w:t>
      </w:r>
      <w:proofErr w:type="spellEnd"/>
      <w:r>
        <w:t xml:space="preserve"> </w:t>
      </w:r>
      <w:proofErr w:type="spellStart"/>
      <w:r>
        <w:t>sexuální</w:t>
      </w:r>
      <w:proofErr w:type="spellEnd"/>
      <w:r>
        <w:t xml:space="preserve"> </w:t>
      </w:r>
      <w:proofErr w:type="spellStart"/>
      <w:r>
        <w:t>orientací</w:t>
      </w:r>
      <w:proofErr w:type="spellEnd"/>
      <w:r>
        <w:t xml:space="preserve"> </w:t>
      </w:r>
      <w:proofErr w:type="spellStart"/>
      <w:r>
        <w:t>fyzické</w:t>
      </w:r>
      <w:proofErr w:type="spellEnd"/>
      <w:r>
        <w:t xml:space="preserve"> </w:t>
      </w:r>
      <w:proofErr w:type="spellStart"/>
      <w:r>
        <w:t>osoby</w:t>
      </w:r>
      <w:proofErr w:type="spellEnd"/>
      <w:r>
        <w:t xml:space="preserve"> </w:t>
      </w:r>
      <w:proofErr w:type="spellStart"/>
      <w:r>
        <w:t>nebo</w:t>
      </w:r>
      <w:proofErr w:type="spellEnd"/>
      <w:r>
        <w:t xml:space="preserve"> </w:t>
      </w:r>
      <w:proofErr w:type="spellStart"/>
      <w:r>
        <w:t>údaje</w:t>
      </w:r>
      <w:proofErr w:type="spellEnd"/>
      <w:r>
        <w:t xml:space="preserve"> </w:t>
      </w:r>
      <w:proofErr w:type="spellStart"/>
      <w:r>
        <w:t>související</w:t>
      </w:r>
      <w:proofErr w:type="spellEnd"/>
      <w:r>
        <w:t xml:space="preserve"> s </w:t>
      </w:r>
      <w:proofErr w:type="spellStart"/>
      <w:r>
        <w:t>usvědčením</w:t>
      </w:r>
      <w:proofErr w:type="spellEnd"/>
      <w:r>
        <w:t xml:space="preserve"> z </w:t>
      </w:r>
      <w:proofErr w:type="spellStart"/>
      <w:r>
        <w:t>trestné</w:t>
      </w:r>
      <w:proofErr w:type="spellEnd"/>
      <w:r>
        <w:t xml:space="preserve"> </w:t>
      </w:r>
      <w:proofErr w:type="spellStart"/>
      <w:r>
        <w:t>činností</w:t>
      </w:r>
      <w:proofErr w:type="spellEnd"/>
      <w:r>
        <w:t xml:space="preserve"> </w:t>
      </w:r>
      <w:proofErr w:type="spellStart"/>
      <w:r>
        <w:t>nebo</w:t>
      </w:r>
      <w:proofErr w:type="spellEnd"/>
      <w:r>
        <w:t xml:space="preserve"> </w:t>
      </w:r>
      <w:proofErr w:type="spellStart"/>
      <w:r>
        <w:t>přestupky</w:t>
      </w:r>
      <w:proofErr w:type="spellEnd"/>
      <w:r>
        <w:t xml:space="preserve">); </w:t>
      </w:r>
      <w:proofErr w:type="spellStart"/>
      <w:r>
        <w:t>nebo</w:t>
      </w:r>
      <w:proofErr w:type="spellEnd"/>
    </w:p>
    <w:p w14:paraId="19FE7B53" w14:textId="77777777" w:rsidR="006A194B" w:rsidRPr="00FC77AC" w:rsidRDefault="006A194B" w:rsidP="00090D93">
      <w:pPr>
        <w:pStyle w:val="Bulletlist0"/>
      </w:pPr>
      <w:proofErr w:type="spellStart"/>
      <w:r>
        <w:t>jakékoli</w:t>
      </w:r>
      <w:proofErr w:type="spellEnd"/>
      <w:r>
        <w:t xml:space="preserve"> </w:t>
      </w:r>
      <w:proofErr w:type="spellStart"/>
      <w:r>
        <w:t>jiné</w:t>
      </w:r>
      <w:proofErr w:type="spellEnd"/>
      <w:r>
        <w:t xml:space="preserve"> </w:t>
      </w:r>
      <w:proofErr w:type="spellStart"/>
      <w:r>
        <w:t>osobní</w:t>
      </w:r>
      <w:proofErr w:type="spellEnd"/>
      <w:r>
        <w:t xml:space="preserve"> </w:t>
      </w:r>
      <w:proofErr w:type="spellStart"/>
      <w:r>
        <w:t>údaje</w:t>
      </w:r>
      <w:proofErr w:type="spellEnd"/>
      <w:r>
        <w:t xml:space="preserve"> </w:t>
      </w:r>
      <w:proofErr w:type="spellStart"/>
      <w:r>
        <w:t>uvedené</w:t>
      </w:r>
      <w:proofErr w:type="spellEnd"/>
      <w:r>
        <w:t xml:space="preserve"> </w:t>
      </w:r>
      <w:proofErr w:type="spellStart"/>
      <w:r>
        <w:t>ve</w:t>
      </w:r>
      <w:proofErr w:type="spellEnd"/>
      <w:r>
        <w:t xml:space="preserve"> </w:t>
      </w:r>
      <w:proofErr w:type="spellStart"/>
      <w:r>
        <w:t>článku</w:t>
      </w:r>
      <w:proofErr w:type="spellEnd"/>
      <w:r>
        <w:t xml:space="preserve"> 4 </w:t>
      </w:r>
      <w:proofErr w:type="spellStart"/>
      <w:r>
        <w:t>nařízení</w:t>
      </w:r>
      <w:proofErr w:type="spellEnd"/>
      <w:r>
        <w:t xml:space="preserve"> GDPR.</w:t>
      </w:r>
    </w:p>
    <w:p w14:paraId="52CDE2BD" w14:textId="77777777" w:rsidR="006A194B" w:rsidRPr="00FC77AC" w:rsidRDefault="006A194B" w:rsidP="006A194B">
      <w:r>
        <w:br w:type="page"/>
      </w:r>
    </w:p>
    <w:p w14:paraId="3F80405B" w14:textId="77777777" w:rsidR="006A194B" w:rsidRPr="00FC77AC" w:rsidRDefault="006A194B" w:rsidP="00986B05">
      <w:pPr>
        <w:pStyle w:val="Heading1"/>
      </w:pPr>
      <w:bookmarkStart w:id="197" w:name="_Toc155361664"/>
      <w:bookmarkStart w:id="198" w:name="_Toc206678692"/>
      <w:r>
        <w:lastRenderedPageBreak/>
        <w:t>Příloha C – Dodatek o dalších ochranných opatřeních</w:t>
      </w:r>
      <w:bookmarkEnd w:id="197"/>
      <w:bookmarkEnd w:id="198"/>
    </w:p>
    <w:p w14:paraId="3631B8C7" w14:textId="77777777" w:rsidR="006A194B" w:rsidRPr="00FC77AC" w:rsidRDefault="006A194B" w:rsidP="00090D93">
      <w:r>
        <w:t>Tímto dodatkem o dalších ochranných opatřeních k dodatku DPA (dále jen „dodatek“) poskytuje společnost Microsoft zákazníkovi dodatečná ochranná opatření pro zpracování osobních údajů v rozsahu nařízení GDPR společností Microsoft jménem zákazníka a dodatečné odškodnění subjektů údajů, kterých se tyto osobní údaje týkají.</w:t>
      </w:r>
    </w:p>
    <w:p w14:paraId="2C8A7C57" w14:textId="77777777" w:rsidR="006A194B" w:rsidRPr="00FC77AC" w:rsidRDefault="006A194B" w:rsidP="00090D93">
      <w:r>
        <w:t>Tento dodatek doplňuje dodatek DPA a je jeho součástí, nepředstavuje však jeho změnu ani úpravu.</w:t>
      </w:r>
    </w:p>
    <w:p w14:paraId="57D0EB79" w14:textId="77777777" w:rsidR="006A194B" w:rsidRPr="00FC77AC" w:rsidRDefault="006A194B" w:rsidP="00090D93">
      <w:pPr>
        <w:pStyle w:val="NumberedList"/>
      </w:pPr>
      <w:r w:rsidRPr="00090D93">
        <w:rPr>
          <w:b/>
          <w:bCs/>
        </w:rPr>
        <w:t>Obrana proti právně závazným požadavkům na zpřístupnění osobních údajů</w:t>
      </w:r>
      <w:r w:rsidRPr="00152D56">
        <w:rPr>
          <w:b/>
          <w:bCs/>
        </w:rPr>
        <w:t>.</w:t>
      </w:r>
      <w:r>
        <w:t xml:space="preserve"> V případě, že společnost Microsoft obdrží od jakékoli třetí strany příkaz k nucenému zpřístupnění jakýchkoli osobních údajů zpracovávaných podle tohoto dodatku DPA, společnost Microsoft je povinna:</w:t>
      </w:r>
    </w:p>
    <w:p w14:paraId="04E660F2" w14:textId="77777777" w:rsidR="006A194B" w:rsidRPr="00FC77AC" w:rsidRDefault="006A194B" w:rsidP="00E04178">
      <w:pPr>
        <w:pStyle w:val="ListParagraph"/>
        <w:numPr>
          <w:ilvl w:val="0"/>
          <w:numId w:val="18"/>
        </w:numPr>
      </w:pPr>
      <w:r>
        <w:t>vyvinout veškeré možné úsilí k přesměrování požadavku třetí strany přímo na zákazníka;</w:t>
      </w:r>
    </w:p>
    <w:p w14:paraId="1521CB2E" w14:textId="77777777" w:rsidR="006A194B" w:rsidRPr="00FC77AC" w:rsidRDefault="006A194B" w:rsidP="00E04178">
      <w:pPr>
        <w:pStyle w:val="ListParagraph"/>
        <w:numPr>
          <w:ilvl w:val="0"/>
          <w:numId w:val="18"/>
        </w:numPr>
      </w:pPr>
      <w:r>
        <w:t>bezodkladně informovat zákazníka, nezakazují-li to účinné právní předpisy, kterými je žadatel vázán; v případě, že je takové informování zákazníka zakázáno, zavazuje se společnost Microsoft využít veškeré zákonné prostředky k tomu, aby se takový zákaz v daném případě neuplatnil a zákazníkovi tak bylo možno co nejdříve sdělit co nejvíce informací; a</w:t>
      </w:r>
    </w:p>
    <w:p w14:paraId="4C7C5E14" w14:textId="77777777" w:rsidR="006A194B" w:rsidRPr="00FC77AC" w:rsidRDefault="006A194B" w:rsidP="00E04178">
      <w:pPr>
        <w:pStyle w:val="ListParagraph"/>
        <w:numPr>
          <w:ilvl w:val="0"/>
          <w:numId w:val="18"/>
        </w:numPr>
      </w:pPr>
      <w:r>
        <w:t>využít veškeré zákonné prostředky k obraně proti takovým závazným požadavkům založené na případných právních nedostatcích či vadách vyplývajících z právních předpisů, o které se žadatel opírá, či případném rozporu s příslušnými právními předpisy Evropské unie nebo příslušného členského státu.</w:t>
      </w:r>
    </w:p>
    <w:p w14:paraId="5A321236" w14:textId="77777777" w:rsidR="006A194B" w:rsidRPr="00FC77AC" w:rsidRDefault="006A194B" w:rsidP="00090D93">
      <w:r>
        <w:t>Pokud po provedení kroků popsaných v bodech a. až c. výše bude společnost Microsoft nebo některá z jejích afilací stále nucena zpřístupnit osobní údaje, zpřístupní společnost Microsoft pouze minimální množství těchto údajů nezbytné pro splnění příkazu k nucenému zpřístupnění.</w:t>
      </w:r>
    </w:p>
    <w:p w14:paraId="4DF17F80" w14:textId="77777777" w:rsidR="006A194B" w:rsidRPr="00905906" w:rsidRDefault="006A194B" w:rsidP="00090D93">
      <w:pPr>
        <w:rPr>
          <w:spacing w:val="-1"/>
        </w:rPr>
      </w:pPr>
      <w:r w:rsidRPr="00905906">
        <w:rPr>
          <w:spacing w:val="-1"/>
        </w:rPr>
        <w:t>Pro účely tohoto ustanovení pojem zákonné prostředky nezahrnuje takové kroky, které by dle příslušných platných zákonů vedly k občanskoprávním, správním či trestněprávním sankcím např. pro hrubé ztěžování postupu řízení, pohrdání soudem či maření výkonu úředního rozhodnutí.</w:t>
      </w:r>
    </w:p>
    <w:p w14:paraId="44B54231" w14:textId="77777777" w:rsidR="006A194B" w:rsidRPr="00FC77AC" w:rsidRDefault="006A194B" w:rsidP="00090D93">
      <w:pPr>
        <w:pStyle w:val="NumberedList"/>
      </w:pPr>
      <w:r w:rsidRPr="00090D93">
        <w:rPr>
          <w:b/>
          <w:bCs/>
        </w:rPr>
        <w:t>Odškodnění subjektů údajů</w:t>
      </w:r>
      <w:r w:rsidRPr="00FB1A9C">
        <w:rPr>
          <w:b/>
          <w:bCs/>
        </w:rPr>
        <w:t>.</w:t>
      </w:r>
      <w:r>
        <w:t xml:space="preserve"> Za podmínek uvedených v článcích 3 a 4 společnost Microsoft odškodní subjekt údajů za jakoukoli hmotnou nebo nehmotnou újmu, kterou subjekt údajů utrpěl v důsledku zpřístupnění jeho osobních údajů tím, že společnost Microsoft zveřejnila osobní údaje subjektu údajů, které byly předány v reakci na příkaz vládního orgánu nebo </w:t>
      </w:r>
      <w:r>
        <w:lastRenderedPageBreak/>
        <w:t>orgánu činného v trestním řízení mimo EU/EHP v rozporu s povinnostmi společnosti Microsoft podle kapitoly V nařízení GDPR („relevantní zveřejnění</w:t>
      </w:r>
      <w:r>
        <w:rPr>
          <w:rFonts w:ascii="Times New Roman" w:hAnsi="Times New Roman" w:cs="Times New Roman"/>
        </w:rPr>
        <w:t>ׅ</w:t>
      </w:r>
      <w:r>
        <w:t>“). Bez ohledu na výše uvedené platí, že společnost Microsoft není povinna odškodnit subjekt údajů podle tohoto článku 2 v rozsahu, ve kterém subjekt údajů již obdržel náhradu újmy za totožné jednání, ať již od společnosti Microsoft či jiné strany.</w:t>
      </w:r>
    </w:p>
    <w:p w14:paraId="78B932D4" w14:textId="77777777" w:rsidR="006A194B" w:rsidRPr="00FC77AC" w:rsidRDefault="006A194B" w:rsidP="00090D93">
      <w:pPr>
        <w:pStyle w:val="NumberedList"/>
      </w:pPr>
      <w:r w:rsidRPr="00090D93">
        <w:rPr>
          <w:b/>
          <w:bCs/>
        </w:rPr>
        <w:t>Podmínky odškodnění</w:t>
      </w:r>
      <w:r w:rsidRPr="00FB1A9C">
        <w:rPr>
          <w:b/>
          <w:bCs/>
        </w:rPr>
        <w:t>.</w:t>
      </w:r>
      <w:r>
        <w:t xml:space="preserve"> Odškodnění podle článku 2 je podmíněno tím, že subjekt údajů dostatečně (ke spokojenosti společnosti Microsoft) prokáže, že:</w:t>
      </w:r>
    </w:p>
    <w:p w14:paraId="73DFF7D5" w14:textId="77777777" w:rsidR="006A194B" w:rsidRPr="00FC77AC" w:rsidRDefault="006A194B" w:rsidP="00E04178">
      <w:pPr>
        <w:pStyle w:val="ListParagraph"/>
        <w:numPr>
          <w:ilvl w:val="0"/>
          <w:numId w:val="19"/>
        </w:numPr>
      </w:pPr>
      <w:r>
        <w:t xml:space="preserve">společnost Microsoft se podílela na relevantním zpřístupnění; </w:t>
      </w:r>
    </w:p>
    <w:p w14:paraId="72339A4A" w14:textId="77777777" w:rsidR="006A194B" w:rsidRPr="00FC77AC" w:rsidRDefault="006A194B" w:rsidP="00E04178">
      <w:pPr>
        <w:pStyle w:val="ListParagraph"/>
        <w:numPr>
          <w:ilvl w:val="0"/>
          <w:numId w:val="19"/>
        </w:numPr>
      </w:pPr>
      <w:r>
        <w:t>relevantní zpřístupnění bylo podkladem pro úřední řízení vedené proti subjektu údajů donucovacím či jiným státním orgánem ze země mimo EU/EHP; a</w:t>
      </w:r>
    </w:p>
    <w:p w14:paraId="40B30916" w14:textId="77777777" w:rsidR="006A194B" w:rsidRPr="00FC77AC" w:rsidRDefault="006A194B" w:rsidP="00E04178">
      <w:pPr>
        <w:pStyle w:val="ListParagraph"/>
        <w:numPr>
          <w:ilvl w:val="0"/>
          <w:numId w:val="19"/>
        </w:numPr>
      </w:pPr>
      <w:r>
        <w:t>hmotná či nehmotná újma utrpěná subjektem údajů byla přímým důsledkem relevantního zpřístupnění.</w:t>
      </w:r>
    </w:p>
    <w:p w14:paraId="2F7062BE" w14:textId="77777777" w:rsidR="006A194B" w:rsidRPr="00FC77AC" w:rsidRDefault="006A194B" w:rsidP="00090D93">
      <w:r>
        <w:t>Pokud jde o podmínky (a) až (c), nese příslušné důkazní břemeno subjekt údajů.</w:t>
      </w:r>
    </w:p>
    <w:p w14:paraId="0588CD06" w14:textId="77777777" w:rsidR="006A194B" w:rsidRPr="00FC77AC" w:rsidRDefault="006A194B" w:rsidP="00090D93">
      <w:r>
        <w:t xml:space="preserve">Bez ohledu na výše uvedené platí, že společnost Microsoft není povinna odškodnit subjekty údajů podle článku 2, pokud společnost Microsoft dojde k závěru, že relevantní zpřístupnění nepředstavovalo porušení jejích povinností uvedených v kapitole V GDPR. </w:t>
      </w:r>
    </w:p>
    <w:p w14:paraId="6C2E02EB" w14:textId="77777777" w:rsidR="006A194B" w:rsidRPr="00FC77AC" w:rsidRDefault="006A194B" w:rsidP="00090D93">
      <w:pPr>
        <w:pStyle w:val="NumberedList"/>
      </w:pPr>
      <w:r w:rsidRPr="00090D93">
        <w:rPr>
          <w:b/>
          <w:bCs/>
        </w:rPr>
        <w:t>Rozsah náhrady újmy</w:t>
      </w:r>
      <w:r w:rsidRPr="00B65F8D">
        <w:rPr>
          <w:b/>
          <w:bCs/>
        </w:rPr>
        <w:t>.</w:t>
      </w:r>
      <w:r>
        <w:t xml:space="preserve"> Odškodnění podle článku 2 se omezuje na hmotnou a nehmotnou újmu ve smyslu GDPR a nezahrnuje následné škody a veškeré ostatní škody (či újmy), které nejsou důsledkem porušení GDPR společností Microsoft.</w:t>
      </w:r>
    </w:p>
    <w:p w14:paraId="3C32E3DD" w14:textId="77777777" w:rsidR="006A194B" w:rsidRPr="00FC77AC" w:rsidRDefault="006A194B" w:rsidP="00090D93">
      <w:pPr>
        <w:pStyle w:val="NumberedList"/>
      </w:pPr>
      <w:r w:rsidRPr="00090D93">
        <w:rPr>
          <w:b/>
          <w:bCs/>
        </w:rPr>
        <w:t>Uplatnění práv</w:t>
      </w:r>
      <w:r w:rsidRPr="00B65F8D">
        <w:rPr>
          <w:b/>
          <w:bCs/>
        </w:rPr>
        <w:t>.</w:t>
      </w:r>
      <w:r>
        <w:t xml:space="preserve"> Práva poskytnutá subjektům údajů na základě tohoto dodatku mohou subjekty údajů uplatnit vůči společnosti Microsoft bez ohledu na omezení uvedená v ustanoveních 3 nebo 6 standardních smluvních doložek. Subjekt údajů může uplatnit svá práva vyplývající z tohoto dodatku pouze individuálně a nikoli formou hromadné nebo jiné kolektivní žaloby. Práva zaručená subjektu údajů tímto dodatkem přísluší výhradně subjektu údajů a není možné je postoupit.</w:t>
      </w:r>
    </w:p>
    <w:p w14:paraId="0348D45C" w14:textId="424F47BA" w:rsidR="004D784A" w:rsidRPr="00371649" w:rsidRDefault="006A194B" w:rsidP="00371649">
      <w:pPr>
        <w:pStyle w:val="NumberedList"/>
      </w:pPr>
      <w:r w:rsidRPr="00090D93">
        <w:rPr>
          <w:b/>
          <w:bCs/>
        </w:rPr>
        <w:t>Oznámení o změně</w:t>
      </w:r>
      <w:r w:rsidRPr="00B65F8D">
        <w:rPr>
          <w:b/>
          <w:bCs/>
        </w:rPr>
        <w:t>.</w:t>
      </w:r>
      <w:r>
        <w:t xml:space="preserve"> Společnost Microsoft souhlasí a potvrzuje, že nemá důvod se domnívat, že by účinné právní předpisy vztahující se na spol. Microsoft nebo na její zpracovatele, včetně právních předpisů zemí, do kterých jsou osobní údaje předávány přímo společností Microsoft nebo prostřednictvím jejích zpracovatelů, bránily plnit pokyny zákazníka či povinnosti vyplývající pro společnost Microsoft z tohoto dodatku nebo standardních smluvních doložek 2021. Společnost Microsoft dále souhlasí a potvrzuje, že pokud dojde ke změně těchto účinných právních předpisů, u níž by bylo pravděpodobné, že bude mít podstatný negativní dopad na záruky a povinnosti plynoucí z tohoto dodatku nebo ze standardních smluvních </w:t>
      </w:r>
      <w:r>
        <w:lastRenderedPageBreak/>
        <w:t xml:space="preserve">doložek, upozorní zákazníka na změnu co nejdříve poté, co se o takové změně dozví; </w:t>
      </w:r>
      <w:proofErr w:type="spellStart"/>
      <w:r>
        <w:t>zákazník</w:t>
      </w:r>
      <w:proofErr w:type="spellEnd"/>
      <w:r>
        <w:t xml:space="preserve"> je v </w:t>
      </w:r>
      <w:proofErr w:type="spellStart"/>
      <w:r>
        <w:t>takovém</w:t>
      </w:r>
      <w:proofErr w:type="spellEnd"/>
      <w:r>
        <w:t xml:space="preserve"> </w:t>
      </w:r>
      <w:proofErr w:type="spellStart"/>
      <w:r>
        <w:t>případě</w:t>
      </w:r>
      <w:proofErr w:type="spellEnd"/>
      <w:r>
        <w:t xml:space="preserve"> </w:t>
      </w:r>
      <w:proofErr w:type="spellStart"/>
      <w:r>
        <w:t>oprávněn</w:t>
      </w:r>
      <w:proofErr w:type="spellEnd"/>
      <w:r>
        <w:t xml:space="preserve"> </w:t>
      </w:r>
      <w:proofErr w:type="spellStart"/>
      <w:r>
        <w:t>pozastavit</w:t>
      </w:r>
      <w:proofErr w:type="spellEnd"/>
      <w:r>
        <w:t xml:space="preserve"> </w:t>
      </w:r>
      <w:proofErr w:type="spellStart"/>
      <w:r>
        <w:t>předávání</w:t>
      </w:r>
      <w:proofErr w:type="spellEnd"/>
      <w:r>
        <w:t xml:space="preserve"> </w:t>
      </w:r>
      <w:proofErr w:type="spellStart"/>
      <w:r>
        <w:t>údajů</w:t>
      </w:r>
      <w:proofErr w:type="spellEnd"/>
      <w:r>
        <w:t xml:space="preserve"> </w:t>
      </w:r>
      <w:proofErr w:type="spellStart"/>
      <w:r>
        <w:t>anebo</w:t>
      </w:r>
      <w:proofErr w:type="spellEnd"/>
      <w:r>
        <w:t xml:space="preserve"> </w:t>
      </w:r>
      <w:proofErr w:type="spellStart"/>
      <w:r>
        <w:t>ukončit</w:t>
      </w:r>
      <w:proofErr w:type="spellEnd"/>
      <w:r>
        <w:t xml:space="preserve"> </w:t>
      </w:r>
      <w:proofErr w:type="spellStart"/>
      <w:r>
        <w:t>smlouvu</w:t>
      </w:r>
      <w:proofErr w:type="spellEnd"/>
      <w:r>
        <w:t>.</w:t>
      </w:r>
      <w:bookmarkStart w:id="199" w:name="_Toc26972907"/>
      <w:r w:rsidR="004D784A">
        <w:br w:type="page"/>
      </w:r>
    </w:p>
    <w:p w14:paraId="1BD9472D" w14:textId="77777777" w:rsidR="00CD5CF7" w:rsidRPr="00EE1733" w:rsidRDefault="00CD5CF7" w:rsidP="00CD5CF7">
      <w:pPr>
        <w:pStyle w:val="Heading1"/>
        <w:rPr>
          <w:rFonts w:cs="Segoe Sans Display"/>
          <w:szCs w:val="52"/>
        </w:rPr>
      </w:pPr>
      <w:bookmarkStart w:id="200" w:name="_Toc206678693"/>
      <w:proofErr w:type="spellStart"/>
      <w:r>
        <w:rPr>
          <w:rFonts w:cs="Segoe Sans Display"/>
          <w:szCs w:val="52"/>
        </w:rPr>
        <w:lastRenderedPageBreak/>
        <w:t>Příloha</w:t>
      </w:r>
      <w:proofErr w:type="spellEnd"/>
      <w:r>
        <w:rPr>
          <w:rFonts w:cs="Segoe Sans Display"/>
          <w:szCs w:val="52"/>
        </w:rPr>
        <w:t xml:space="preserve"> D – </w:t>
      </w:r>
      <w:proofErr w:type="spellStart"/>
      <w:r>
        <w:rPr>
          <w:rFonts w:cs="Segoe Sans Display"/>
          <w:szCs w:val="52"/>
        </w:rPr>
        <w:t>Námitky</w:t>
      </w:r>
      <w:proofErr w:type="spellEnd"/>
      <w:r>
        <w:rPr>
          <w:rFonts w:cs="Segoe Sans Display"/>
          <w:szCs w:val="52"/>
        </w:rPr>
        <w:t xml:space="preserve"> </w:t>
      </w:r>
      <w:proofErr w:type="spellStart"/>
      <w:r>
        <w:rPr>
          <w:rFonts w:cs="Segoe Sans Display"/>
          <w:szCs w:val="52"/>
        </w:rPr>
        <w:t>proti</w:t>
      </w:r>
      <w:proofErr w:type="spellEnd"/>
      <w:r>
        <w:rPr>
          <w:rFonts w:cs="Segoe Sans Display"/>
          <w:szCs w:val="52"/>
        </w:rPr>
        <w:t xml:space="preserve"> </w:t>
      </w:r>
      <w:proofErr w:type="spellStart"/>
      <w:r>
        <w:rPr>
          <w:rFonts w:cs="Segoe Sans Display"/>
          <w:szCs w:val="52"/>
        </w:rPr>
        <w:t>příkazu</w:t>
      </w:r>
      <w:proofErr w:type="spellEnd"/>
      <w:r>
        <w:rPr>
          <w:rFonts w:cs="Segoe Sans Display"/>
          <w:szCs w:val="52"/>
        </w:rPr>
        <w:t xml:space="preserve"> </w:t>
      </w:r>
      <w:proofErr w:type="spellStart"/>
      <w:r>
        <w:rPr>
          <w:rFonts w:cs="Segoe Sans Display"/>
          <w:szCs w:val="52"/>
        </w:rPr>
        <w:t>nebo</w:t>
      </w:r>
      <w:proofErr w:type="spellEnd"/>
      <w:r>
        <w:rPr>
          <w:rFonts w:cs="Segoe Sans Display"/>
          <w:szCs w:val="52"/>
        </w:rPr>
        <w:t xml:space="preserve"> </w:t>
      </w:r>
      <w:proofErr w:type="spellStart"/>
      <w:r>
        <w:rPr>
          <w:rFonts w:cs="Segoe Sans Display"/>
          <w:szCs w:val="52"/>
        </w:rPr>
        <w:t>závazné</w:t>
      </w:r>
      <w:proofErr w:type="spellEnd"/>
      <w:r>
        <w:rPr>
          <w:rFonts w:cs="Segoe Sans Display"/>
          <w:szCs w:val="52"/>
        </w:rPr>
        <w:t xml:space="preserve"> </w:t>
      </w:r>
      <w:proofErr w:type="spellStart"/>
      <w:r>
        <w:rPr>
          <w:rFonts w:cs="Segoe Sans Display"/>
          <w:szCs w:val="52"/>
        </w:rPr>
        <w:t>právní</w:t>
      </w:r>
      <w:proofErr w:type="spellEnd"/>
      <w:r>
        <w:rPr>
          <w:rFonts w:cs="Segoe Sans Display"/>
          <w:szCs w:val="52"/>
        </w:rPr>
        <w:t xml:space="preserve"> </w:t>
      </w:r>
      <w:proofErr w:type="spellStart"/>
      <w:r>
        <w:rPr>
          <w:rFonts w:cs="Segoe Sans Display"/>
          <w:szCs w:val="52"/>
        </w:rPr>
        <w:t>povinnosti</w:t>
      </w:r>
      <w:proofErr w:type="spellEnd"/>
      <w:r>
        <w:rPr>
          <w:rFonts w:cs="Segoe Sans Display"/>
          <w:szCs w:val="52"/>
        </w:rPr>
        <w:t xml:space="preserve">, </w:t>
      </w:r>
      <w:proofErr w:type="spellStart"/>
      <w:r>
        <w:rPr>
          <w:rFonts w:cs="Segoe Sans Display"/>
          <w:szCs w:val="52"/>
        </w:rPr>
        <w:t>kterými</w:t>
      </w:r>
      <w:proofErr w:type="spellEnd"/>
      <w:r>
        <w:rPr>
          <w:rFonts w:cs="Segoe Sans Display"/>
          <w:szCs w:val="52"/>
        </w:rPr>
        <w:t xml:space="preserve"> se </w:t>
      </w:r>
      <w:proofErr w:type="spellStart"/>
      <w:r>
        <w:rPr>
          <w:rFonts w:cs="Segoe Sans Display"/>
          <w:szCs w:val="52"/>
        </w:rPr>
        <w:t>pozastavují</w:t>
      </w:r>
      <w:proofErr w:type="spellEnd"/>
      <w:r>
        <w:rPr>
          <w:rFonts w:cs="Segoe Sans Display"/>
          <w:szCs w:val="52"/>
        </w:rPr>
        <w:t xml:space="preserve"> online </w:t>
      </w:r>
      <w:proofErr w:type="spellStart"/>
      <w:r>
        <w:rPr>
          <w:rFonts w:cs="Segoe Sans Display"/>
          <w:szCs w:val="52"/>
        </w:rPr>
        <w:t>služby</w:t>
      </w:r>
      <w:bookmarkEnd w:id="200"/>
      <w:proofErr w:type="spellEnd"/>
    </w:p>
    <w:p w14:paraId="5183BEB8" w14:textId="77777777" w:rsidR="0021191C" w:rsidRPr="00482B52" w:rsidRDefault="0021191C" w:rsidP="0021191C">
      <w:pPr>
        <w:spacing w:before="60" w:after="240"/>
        <w:rPr>
          <w:rFonts w:cs="Segoe Sans Text"/>
          <w:b/>
          <w:bCs/>
          <w:u w:val="single"/>
        </w:rPr>
      </w:pPr>
      <w:proofErr w:type="spellStart"/>
      <w:r>
        <w:rPr>
          <w:rFonts w:cs="Segoe Sans Text"/>
        </w:rPr>
        <w:t>Tímto</w:t>
      </w:r>
      <w:proofErr w:type="spellEnd"/>
      <w:r>
        <w:rPr>
          <w:rFonts w:cs="Segoe Sans Text"/>
        </w:rPr>
        <w:t xml:space="preserve"> </w:t>
      </w:r>
      <w:proofErr w:type="spellStart"/>
      <w:r>
        <w:rPr>
          <w:rFonts w:cs="Segoe Sans Text"/>
        </w:rPr>
        <w:t>dodatkem</w:t>
      </w:r>
      <w:proofErr w:type="spellEnd"/>
      <w:r>
        <w:rPr>
          <w:rFonts w:cs="Segoe Sans Text"/>
        </w:rPr>
        <w:t xml:space="preserve"> </w:t>
      </w:r>
      <w:proofErr w:type="spellStart"/>
      <w:r>
        <w:rPr>
          <w:rFonts w:cs="Segoe Sans Text"/>
        </w:rPr>
        <w:t>společnost</w:t>
      </w:r>
      <w:proofErr w:type="spellEnd"/>
      <w:r>
        <w:rPr>
          <w:rFonts w:cs="Segoe Sans Text"/>
        </w:rPr>
        <w:t xml:space="preserve"> Microsoft </w:t>
      </w:r>
      <w:proofErr w:type="spellStart"/>
      <w:r>
        <w:rPr>
          <w:rFonts w:cs="Segoe Sans Text"/>
        </w:rPr>
        <w:t>poskytuje</w:t>
      </w:r>
      <w:proofErr w:type="spellEnd"/>
      <w:r>
        <w:rPr>
          <w:rFonts w:cs="Segoe Sans Text"/>
        </w:rPr>
        <w:t xml:space="preserve"> </w:t>
      </w:r>
      <w:proofErr w:type="spellStart"/>
      <w:r>
        <w:rPr>
          <w:rFonts w:cs="Segoe Sans Text"/>
        </w:rPr>
        <w:t>následující</w:t>
      </w:r>
      <w:proofErr w:type="spellEnd"/>
      <w:r>
        <w:rPr>
          <w:rFonts w:cs="Segoe Sans Text"/>
        </w:rPr>
        <w:t xml:space="preserve"> </w:t>
      </w:r>
      <w:proofErr w:type="spellStart"/>
      <w:r>
        <w:rPr>
          <w:rFonts w:cs="Segoe Sans Text"/>
        </w:rPr>
        <w:t>závazky</w:t>
      </w:r>
      <w:proofErr w:type="spellEnd"/>
      <w:r>
        <w:rPr>
          <w:rFonts w:cs="Segoe Sans Text"/>
        </w:rPr>
        <w:t xml:space="preserve"> </w:t>
      </w:r>
      <w:proofErr w:type="spellStart"/>
      <w:r>
        <w:rPr>
          <w:rFonts w:cs="Segoe Sans Text"/>
        </w:rPr>
        <w:t>národním</w:t>
      </w:r>
      <w:proofErr w:type="spellEnd"/>
      <w:r>
        <w:rPr>
          <w:rFonts w:cs="Segoe Sans Text"/>
        </w:rPr>
        <w:t xml:space="preserve">, </w:t>
      </w:r>
      <w:proofErr w:type="spellStart"/>
      <w:r>
        <w:rPr>
          <w:rFonts w:cs="Segoe Sans Text"/>
        </w:rPr>
        <w:t>federálním</w:t>
      </w:r>
      <w:proofErr w:type="spellEnd"/>
      <w:r>
        <w:rPr>
          <w:rFonts w:cs="Segoe Sans Text"/>
        </w:rPr>
        <w:t xml:space="preserve"> a </w:t>
      </w:r>
      <w:proofErr w:type="spellStart"/>
      <w:r>
        <w:rPr>
          <w:rFonts w:cs="Segoe Sans Text"/>
        </w:rPr>
        <w:t>regionálním</w:t>
      </w:r>
      <w:proofErr w:type="spellEnd"/>
      <w:r>
        <w:rPr>
          <w:rFonts w:cs="Segoe Sans Text"/>
        </w:rPr>
        <w:t xml:space="preserve"> </w:t>
      </w:r>
      <w:proofErr w:type="spellStart"/>
      <w:r>
        <w:rPr>
          <w:rFonts w:cs="Segoe Sans Text"/>
        </w:rPr>
        <w:t>zákaznickým</w:t>
      </w:r>
      <w:proofErr w:type="spellEnd"/>
      <w:r>
        <w:rPr>
          <w:rFonts w:cs="Segoe Sans Text"/>
        </w:rPr>
        <w:t xml:space="preserve"> </w:t>
      </w:r>
      <w:proofErr w:type="spellStart"/>
      <w:r>
        <w:rPr>
          <w:rFonts w:cs="Segoe Sans Text"/>
        </w:rPr>
        <w:t>subjektům</w:t>
      </w:r>
      <w:proofErr w:type="spellEnd"/>
      <w:r>
        <w:rPr>
          <w:rFonts w:cs="Segoe Sans Text"/>
        </w:rPr>
        <w:t xml:space="preserve"> ze </w:t>
      </w:r>
      <w:proofErr w:type="spellStart"/>
      <w:r>
        <w:rPr>
          <w:rFonts w:cs="Segoe Sans Text"/>
        </w:rPr>
        <w:t>státní</w:t>
      </w:r>
      <w:proofErr w:type="spellEnd"/>
      <w:r>
        <w:rPr>
          <w:rFonts w:cs="Segoe Sans Text"/>
        </w:rPr>
        <w:t xml:space="preserve"> </w:t>
      </w:r>
      <w:proofErr w:type="spellStart"/>
      <w:r>
        <w:rPr>
          <w:rFonts w:cs="Segoe Sans Text"/>
        </w:rPr>
        <w:t>správy</w:t>
      </w:r>
      <w:proofErr w:type="spellEnd"/>
      <w:r>
        <w:rPr>
          <w:rFonts w:cs="Segoe Sans Text"/>
          <w:b/>
          <w:bCs/>
        </w:rPr>
        <w:t xml:space="preserve"> </w:t>
      </w:r>
      <w:r>
        <w:rPr>
          <w:rFonts w:cs="Segoe Sans Text"/>
        </w:rPr>
        <w:t xml:space="preserve">z </w:t>
      </w:r>
      <w:proofErr w:type="spellStart"/>
      <w:r>
        <w:rPr>
          <w:rFonts w:cs="Segoe Sans Text"/>
        </w:rPr>
        <w:t>členských</w:t>
      </w:r>
      <w:proofErr w:type="spellEnd"/>
      <w:r>
        <w:rPr>
          <w:rFonts w:cs="Segoe Sans Text"/>
        </w:rPr>
        <w:t xml:space="preserve"> </w:t>
      </w:r>
      <w:proofErr w:type="spellStart"/>
      <w:r>
        <w:rPr>
          <w:rFonts w:cs="Segoe Sans Text"/>
        </w:rPr>
        <w:t>států</w:t>
      </w:r>
      <w:proofErr w:type="spellEnd"/>
      <w:r>
        <w:rPr>
          <w:rFonts w:cs="Segoe Sans Text"/>
        </w:rPr>
        <w:t xml:space="preserve"> </w:t>
      </w:r>
      <w:proofErr w:type="spellStart"/>
      <w:r>
        <w:rPr>
          <w:rFonts w:cs="Segoe Sans Text"/>
        </w:rPr>
        <w:t>Evropské</w:t>
      </w:r>
      <w:proofErr w:type="spellEnd"/>
      <w:r>
        <w:rPr>
          <w:rFonts w:cs="Segoe Sans Text"/>
        </w:rPr>
        <w:t xml:space="preserve"> </w:t>
      </w:r>
      <w:proofErr w:type="spellStart"/>
      <w:r>
        <w:rPr>
          <w:rFonts w:cs="Segoe Sans Text"/>
        </w:rPr>
        <w:t>unie</w:t>
      </w:r>
      <w:proofErr w:type="spellEnd"/>
      <w:r>
        <w:rPr>
          <w:rFonts w:cs="Segoe Sans Text"/>
        </w:rPr>
        <w:t xml:space="preserve"> („EU“), </w:t>
      </w:r>
      <w:proofErr w:type="spellStart"/>
      <w:r>
        <w:rPr>
          <w:rFonts w:cs="Segoe Sans Text"/>
        </w:rPr>
        <w:t>jakož</w:t>
      </w:r>
      <w:proofErr w:type="spellEnd"/>
      <w:r>
        <w:rPr>
          <w:rFonts w:cs="Segoe Sans Text"/>
        </w:rPr>
        <w:t xml:space="preserve"> </w:t>
      </w:r>
      <w:proofErr w:type="spellStart"/>
      <w:r>
        <w:rPr>
          <w:rFonts w:cs="Segoe Sans Text"/>
        </w:rPr>
        <w:t>i</w:t>
      </w:r>
      <w:proofErr w:type="spellEnd"/>
      <w:r>
        <w:rPr>
          <w:rFonts w:cs="Segoe Sans Text"/>
        </w:rPr>
        <w:t xml:space="preserve"> </w:t>
      </w:r>
      <w:proofErr w:type="spellStart"/>
      <w:r>
        <w:rPr>
          <w:rFonts w:cs="Segoe Sans Text"/>
        </w:rPr>
        <w:t>přistupujícím</w:t>
      </w:r>
      <w:proofErr w:type="spellEnd"/>
      <w:r>
        <w:rPr>
          <w:rFonts w:cs="Segoe Sans Text"/>
        </w:rPr>
        <w:t xml:space="preserve"> </w:t>
      </w:r>
      <w:proofErr w:type="spellStart"/>
      <w:r>
        <w:rPr>
          <w:rFonts w:cs="Segoe Sans Text"/>
        </w:rPr>
        <w:t>zemím</w:t>
      </w:r>
      <w:proofErr w:type="spellEnd"/>
      <w:r>
        <w:rPr>
          <w:rFonts w:cs="Segoe Sans Text"/>
        </w:rPr>
        <w:t xml:space="preserve"> EU, </w:t>
      </w:r>
      <w:proofErr w:type="spellStart"/>
      <w:r>
        <w:rPr>
          <w:rFonts w:cs="Segoe Sans Text"/>
        </w:rPr>
        <w:t>členům</w:t>
      </w:r>
      <w:proofErr w:type="spellEnd"/>
      <w:r>
        <w:rPr>
          <w:rFonts w:cs="Segoe Sans Text"/>
        </w:rPr>
        <w:t xml:space="preserve"> </w:t>
      </w:r>
      <w:proofErr w:type="spellStart"/>
      <w:r>
        <w:rPr>
          <w:rFonts w:cs="Segoe Sans Text"/>
        </w:rPr>
        <w:t>Evropského</w:t>
      </w:r>
      <w:proofErr w:type="spellEnd"/>
      <w:r>
        <w:rPr>
          <w:rFonts w:cs="Segoe Sans Text"/>
        </w:rPr>
        <w:t xml:space="preserve"> </w:t>
      </w:r>
      <w:proofErr w:type="spellStart"/>
      <w:r>
        <w:rPr>
          <w:rFonts w:cs="Segoe Sans Text"/>
        </w:rPr>
        <w:t>sdružení</w:t>
      </w:r>
      <w:proofErr w:type="spellEnd"/>
      <w:r>
        <w:rPr>
          <w:rFonts w:cs="Segoe Sans Text"/>
        </w:rPr>
        <w:t xml:space="preserve"> </w:t>
      </w:r>
      <w:proofErr w:type="spellStart"/>
      <w:r>
        <w:rPr>
          <w:rFonts w:cs="Segoe Sans Text"/>
        </w:rPr>
        <w:t>volného</w:t>
      </w:r>
      <w:proofErr w:type="spellEnd"/>
      <w:r>
        <w:rPr>
          <w:rFonts w:cs="Segoe Sans Text"/>
        </w:rPr>
        <w:t xml:space="preserve"> </w:t>
      </w:r>
      <w:proofErr w:type="spellStart"/>
      <w:r>
        <w:rPr>
          <w:rFonts w:cs="Segoe Sans Text"/>
        </w:rPr>
        <w:t>obchodu</w:t>
      </w:r>
      <w:proofErr w:type="spellEnd"/>
      <w:r>
        <w:rPr>
          <w:rFonts w:cs="Segoe Sans Text"/>
        </w:rPr>
        <w:t xml:space="preserve">, </w:t>
      </w:r>
      <w:proofErr w:type="spellStart"/>
      <w:r>
        <w:rPr>
          <w:rFonts w:cs="Segoe Sans Text"/>
        </w:rPr>
        <w:t>Spojenému</w:t>
      </w:r>
      <w:proofErr w:type="spellEnd"/>
      <w:r>
        <w:rPr>
          <w:rFonts w:cs="Segoe Sans Text"/>
        </w:rPr>
        <w:t xml:space="preserve"> </w:t>
      </w:r>
      <w:proofErr w:type="spellStart"/>
      <w:r>
        <w:rPr>
          <w:rFonts w:cs="Segoe Sans Text"/>
        </w:rPr>
        <w:t>království</w:t>
      </w:r>
      <w:proofErr w:type="spellEnd"/>
      <w:r>
        <w:rPr>
          <w:rFonts w:cs="Segoe Sans Text"/>
        </w:rPr>
        <w:t xml:space="preserve">, </w:t>
      </w:r>
      <w:proofErr w:type="spellStart"/>
      <w:r>
        <w:rPr>
          <w:rFonts w:cs="Segoe Sans Text"/>
        </w:rPr>
        <w:t>Monaku</w:t>
      </w:r>
      <w:proofErr w:type="spellEnd"/>
      <w:r>
        <w:rPr>
          <w:rFonts w:cs="Segoe Sans Text"/>
        </w:rPr>
        <w:t xml:space="preserve">, </w:t>
      </w:r>
      <w:proofErr w:type="spellStart"/>
      <w:r>
        <w:rPr>
          <w:rFonts w:cs="Segoe Sans Text"/>
        </w:rPr>
        <w:t>Vatikánu</w:t>
      </w:r>
      <w:proofErr w:type="spellEnd"/>
      <w:r>
        <w:rPr>
          <w:rFonts w:cs="Segoe Sans Text"/>
        </w:rPr>
        <w:t xml:space="preserve"> a </w:t>
      </w:r>
      <w:proofErr w:type="spellStart"/>
      <w:r>
        <w:rPr>
          <w:rFonts w:cs="Segoe Sans Text"/>
        </w:rPr>
        <w:t>Evropské</w:t>
      </w:r>
      <w:proofErr w:type="spellEnd"/>
      <w:r>
        <w:rPr>
          <w:rFonts w:cs="Segoe Sans Text"/>
        </w:rPr>
        <w:t xml:space="preserve"> </w:t>
      </w:r>
      <w:proofErr w:type="spellStart"/>
      <w:r>
        <w:rPr>
          <w:rFonts w:cs="Segoe Sans Text"/>
        </w:rPr>
        <w:t>komisi</w:t>
      </w:r>
      <w:proofErr w:type="spellEnd"/>
      <w:r>
        <w:rPr>
          <w:rFonts w:cs="Segoe Sans Text"/>
        </w:rPr>
        <w:t xml:space="preserve"> („</w:t>
      </w:r>
      <w:proofErr w:type="spellStart"/>
      <w:r>
        <w:rPr>
          <w:rFonts w:cs="Segoe Sans Text"/>
        </w:rPr>
        <w:t>chráněný</w:t>
      </w:r>
      <w:proofErr w:type="spellEnd"/>
      <w:r>
        <w:rPr>
          <w:rFonts w:cs="Segoe Sans Text"/>
        </w:rPr>
        <w:t xml:space="preserve"> </w:t>
      </w:r>
      <w:proofErr w:type="spellStart"/>
      <w:r>
        <w:rPr>
          <w:rFonts w:cs="Segoe Sans Text"/>
        </w:rPr>
        <w:t>zákazník</w:t>
      </w:r>
      <w:proofErr w:type="spellEnd"/>
      <w:r>
        <w:rPr>
          <w:rFonts w:cs="Segoe Sans Text"/>
        </w:rPr>
        <w:t xml:space="preserve"> ze </w:t>
      </w:r>
      <w:proofErr w:type="spellStart"/>
      <w:r>
        <w:rPr>
          <w:rFonts w:cs="Segoe Sans Text"/>
        </w:rPr>
        <w:t>státní</w:t>
      </w:r>
      <w:proofErr w:type="spellEnd"/>
      <w:r>
        <w:rPr>
          <w:rFonts w:cs="Segoe Sans Text"/>
        </w:rPr>
        <w:t xml:space="preserve"> </w:t>
      </w:r>
      <w:proofErr w:type="spellStart"/>
      <w:r>
        <w:rPr>
          <w:rFonts w:cs="Segoe Sans Text"/>
        </w:rPr>
        <w:t>správy</w:t>
      </w:r>
      <w:proofErr w:type="spellEnd"/>
      <w:r>
        <w:rPr>
          <w:rFonts w:cs="Segoe Sans Text"/>
        </w:rPr>
        <w:t>“).</w:t>
      </w:r>
    </w:p>
    <w:p w14:paraId="4638875D" w14:textId="77777777" w:rsidR="0021191C" w:rsidRPr="00482B52" w:rsidRDefault="0021191C" w:rsidP="0021191C">
      <w:pPr>
        <w:pStyle w:val="ListParagraph"/>
        <w:numPr>
          <w:ilvl w:val="0"/>
          <w:numId w:val="24"/>
        </w:numPr>
        <w:tabs>
          <w:tab w:val="clear" w:pos="9360"/>
        </w:tabs>
        <w:spacing w:after="160" w:line="360" w:lineRule="exact"/>
        <w:contextualSpacing w:val="0"/>
        <w:rPr>
          <w:rFonts w:cs="Segoe Sans Text"/>
        </w:rPr>
      </w:pPr>
      <w:r>
        <w:rPr>
          <w:rFonts w:cs="Segoe Sans Text"/>
        </w:rPr>
        <w:t xml:space="preserve">V </w:t>
      </w:r>
      <w:proofErr w:type="spellStart"/>
      <w:r>
        <w:rPr>
          <w:rFonts w:cs="Segoe Sans Text"/>
        </w:rPr>
        <w:t>případě</w:t>
      </w:r>
      <w:proofErr w:type="spellEnd"/>
      <w:r>
        <w:rPr>
          <w:rFonts w:cs="Segoe Sans Text"/>
        </w:rPr>
        <w:t xml:space="preserve">, </w:t>
      </w:r>
      <w:proofErr w:type="spellStart"/>
      <w:r>
        <w:rPr>
          <w:rFonts w:cs="Segoe Sans Text"/>
        </w:rPr>
        <w:t>že</w:t>
      </w:r>
      <w:proofErr w:type="spellEnd"/>
      <w:r>
        <w:rPr>
          <w:rFonts w:cs="Segoe Sans Text"/>
        </w:rPr>
        <w:t xml:space="preserve"> </w:t>
      </w:r>
      <w:proofErr w:type="spellStart"/>
      <w:r>
        <w:rPr>
          <w:rFonts w:cs="Segoe Sans Text"/>
        </w:rPr>
        <w:t>společnost</w:t>
      </w:r>
      <w:proofErr w:type="spellEnd"/>
      <w:r>
        <w:rPr>
          <w:rFonts w:cs="Segoe Sans Text"/>
        </w:rPr>
        <w:t xml:space="preserve"> Microsoft </w:t>
      </w:r>
      <w:proofErr w:type="spellStart"/>
      <w:r>
        <w:rPr>
          <w:rFonts w:cs="Segoe Sans Text"/>
        </w:rPr>
        <w:t>bude</w:t>
      </w:r>
      <w:proofErr w:type="spellEnd"/>
      <w:r>
        <w:rPr>
          <w:rFonts w:cs="Segoe Sans Text"/>
        </w:rPr>
        <w:t xml:space="preserve"> </w:t>
      </w:r>
      <w:proofErr w:type="spellStart"/>
      <w:r>
        <w:rPr>
          <w:rFonts w:cs="Segoe Sans Text"/>
        </w:rPr>
        <w:t>doručen</w:t>
      </w:r>
      <w:proofErr w:type="spellEnd"/>
      <w:r>
        <w:rPr>
          <w:rFonts w:cs="Segoe Sans Text"/>
        </w:rPr>
        <w:t xml:space="preserve"> </w:t>
      </w:r>
      <w:proofErr w:type="spellStart"/>
      <w:r>
        <w:rPr>
          <w:rFonts w:cs="Segoe Sans Text"/>
        </w:rPr>
        <w:t>příkaz</w:t>
      </w:r>
      <w:proofErr w:type="spellEnd"/>
      <w:r>
        <w:rPr>
          <w:rFonts w:cs="Segoe Sans Text"/>
        </w:rPr>
        <w:t xml:space="preserve"> </w:t>
      </w:r>
      <w:proofErr w:type="spellStart"/>
      <w:r>
        <w:rPr>
          <w:rFonts w:cs="Segoe Sans Text"/>
        </w:rPr>
        <w:t>nebo</w:t>
      </w:r>
      <w:proofErr w:type="spellEnd"/>
      <w:r>
        <w:rPr>
          <w:rFonts w:cs="Segoe Sans Text"/>
        </w:rPr>
        <w:t xml:space="preserve"> se </w:t>
      </w:r>
      <w:proofErr w:type="spellStart"/>
      <w:r>
        <w:rPr>
          <w:rFonts w:cs="Segoe Sans Text"/>
        </w:rPr>
        <w:t>na</w:t>
      </w:r>
      <w:proofErr w:type="spellEnd"/>
      <w:r>
        <w:rPr>
          <w:rFonts w:cs="Segoe Sans Text"/>
        </w:rPr>
        <w:t xml:space="preserve"> </w:t>
      </w:r>
      <w:proofErr w:type="spellStart"/>
      <w:r>
        <w:rPr>
          <w:rFonts w:cs="Segoe Sans Text"/>
        </w:rPr>
        <w:t>ni</w:t>
      </w:r>
      <w:proofErr w:type="spellEnd"/>
      <w:r>
        <w:rPr>
          <w:rFonts w:cs="Segoe Sans Text"/>
        </w:rPr>
        <w:t xml:space="preserve"> </w:t>
      </w:r>
      <w:proofErr w:type="spellStart"/>
      <w:r>
        <w:rPr>
          <w:rFonts w:cs="Segoe Sans Text"/>
        </w:rPr>
        <w:t>jinak</w:t>
      </w:r>
      <w:proofErr w:type="spellEnd"/>
      <w:r>
        <w:rPr>
          <w:rFonts w:cs="Segoe Sans Text"/>
        </w:rPr>
        <w:t xml:space="preserve"> </w:t>
      </w:r>
      <w:proofErr w:type="spellStart"/>
      <w:r>
        <w:rPr>
          <w:rFonts w:cs="Segoe Sans Text"/>
        </w:rPr>
        <w:t>bude</w:t>
      </w:r>
      <w:proofErr w:type="spellEnd"/>
      <w:r>
        <w:rPr>
          <w:rFonts w:cs="Segoe Sans Text"/>
        </w:rPr>
        <w:t xml:space="preserve"> </w:t>
      </w:r>
      <w:proofErr w:type="spellStart"/>
      <w:r>
        <w:rPr>
          <w:rFonts w:cs="Segoe Sans Text"/>
        </w:rPr>
        <w:t>vztahovat</w:t>
      </w:r>
      <w:proofErr w:type="spellEnd"/>
      <w:r>
        <w:rPr>
          <w:rFonts w:cs="Segoe Sans Text"/>
        </w:rPr>
        <w:t xml:space="preserve"> </w:t>
      </w:r>
      <w:proofErr w:type="spellStart"/>
      <w:r>
        <w:rPr>
          <w:rFonts w:cs="Segoe Sans Text"/>
        </w:rPr>
        <w:t>závazná</w:t>
      </w:r>
      <w:proofErr w:type="spellEnd"/>
      <w:r>
        <w:rPr>
          <w:rFonts w:cs="Segoe Sans Text"/>
        </w:rPr>
        <w:t xml:space="preserve"> </w:t>
      </w:r>
      <w:proofErr w:type="spellStart"/>
      <w:r>
        <w:rPr>
          <w:rFonts w:cs="Segoe Sans Text"/>
        </w:rPr>
        <w:t>právní</w:t>
      </w:r>
      <w:proofErr w:type="spellEnd"/>
      <w:r>
        <w:rPr>
          <w:rFonts w:cs="Segoe Sans Text"/>
        </w:rPr>
        <w:t xml:space="preserve"> </w:t>
      </w:r>
      <w:proofErr w:type="spellStart"/>
      <w:r>
        <w:rPr>
          <w:rFonts w:cs="Segoe Sans Text"/>
        </w:rPr>
        <w:t>povinnost</w:t>
      </w:r>
      <w:proofErr w:type="spellEnd"/>
      <w:r>
        <w:rPr>
          <w:rFonts w:cs="Segoe Sans Text"/>
        </w:rPr>
        <w:t xml:space="preserve"> ze </w:t>
      </w:r>
      <w:proofErr w:type="spellStart"/>
      <w:r>
        <w:rPr>
          <w:rFonts w:cs="Segoe Sans Text"/>
        </w:rPr>
        <w:t>strany</w:t>
      </w:r>
      <w:proofErr w:type="spellEnd"/>
      <w:r>
        <w:rPr>
          <w:rFonts w:cs="Segoe Sans Text"/>
        </w:rPr>
        <w:t xml:space="preserve"> </w:t>
      </w:r>
      <w:proofErr w:type="spellStart"/>
      <w:r>
        <w:rPr>
          <w:rFonts w:cs="Segoe Sans Text"/>
        </w:rPr>
        <w:t>jakékoli</w:t>
      </w:r>
      <w:proofErr w:type="spellEnd"/>
      <w:r>
        <w:rPr>
          <w:rFonts w:cs="Segoe Sans Text"/>
        </w:rPr>
        <w:t xml:space="preserve"> </w:t>
      </w:r>
      <w:proofErr w:type="spellStart"/>
      <w:r>
        <w:rPr>
          <w:rFonts w:cs="Segoe Sans Text"/>
        </w:rPr>
        <w:t>vlády</w:t>
      </w:r>
      <w:proofErr w:type="spellEnd"/>
      <w:r>
        <w:rPr>
          <w:rFonts w:cs="Segoe Sans Text"/>
        </w:rPr>
        <w:t xml:space="preserve">, </w:t>
      </w:r>
      <w:proofErr w:type="spellStart"/>
      <w:r>
        <w:rPr>
          <w:rFonts w:cs="Segoe Sans Text"/>
        </w:rPr>
        <w:t>agentury</w:t>
      </w:r>
      <w:proofErr w:type="spellEnd"/>
      <w:r>
        <w:rPr>
          <w:rFonts w:cs="Segoe Sans Text"/>
        </w:rPr>
        <w:t xml:space="preserve">, </w:t>
      </w:r>
      <w:proofErr w:type="spellStart"/>
      <w:r>
        <w:rPr>
          <w:rFonts w:cs="Segoe Sans Text"/>
        </w:rPr>
        <w:t>komise</w:t>
      </w:r>
      <w:proofErr w:type="spellEnd"/>
      <w:r>
        <w:rPr>
          <w:rFonts w:cs="Segoe Sans Text"/>
        </w:rPr>
        <w:t xml:space="preserve"> </w:t>
      </w:r>
      <w:proofErr w:type="spellStart"/>
      <w:r>
        <w:rPr>
          <w:rFonts w:cs="Segoe Sans Text"/>
        </w:rPr>
        <w:t>nebo</w:t>
      </w:r>
      <w:proofErr w:type="spellEnd"/>
      <w:r>
        <w:rPr>
          <w:rFonts w:cs="Segoe Sans Text"/>
        </w:rPr>
        <w:t xml:space="preserve"> </w:t>
      </w:r>
      <w:proofErr w:type="spellStart"/>
      <w:r>
        <w:rPr>
          <w:rFonts w:cs="Segoe Sans Text"/>
        </w:rPr>
        <w:t>kvazivládního</w:t>
      </w:r>
      <w:proofErr w:type="spellEnd"/>
      <w:r>
        <w:rPr>
          <w:rFonts w:cs="Segoe Sans Text"/>
        </w:rPr>
        <w:t xml:space="preserve"> </w:t>
      </w:r>
      <w:proofErr w:type="spellStart"/>
      <w:r>
        <w:rPr>
          <w:rFonts w:cs="Segoe Sans Text"/>
        </w:rPr>
        <w:t>orgánu</w:t>
      </w:r>
      <w:proofErr w:type="spellEnd"/>
      <w:r>
        <w:rPr>
          <w:rFonts w:cs="Segoe Sans Text"/>
        </w:rPr>
        <w:t xml:space="preserve">, </w:t>
      </w:r>
      <w:proofErr w:type="spellStart"/>
      <w:r>
        <w:rPr>
          <w:rFonts w:cs="Segoe Sans Text"/>
        </w:rPr>
        <w:t>který</w:t>
      </w:r>
      <w:proofErr w:type="spellEnd"/>
      <w:r>
        <w:rPr>
          <w:rFonts w:cs="Segoe Sans Text"/>
        </w:rPr>
        <w:t xml:space="preserve"> </w:t>
      </w:r>
      <w:proofErr w:type="spellStart"/>
      <w:r>
        <w:rPr>
          <w:rFonts w:cs="Segoe Sans Text"/>
        </w:rPr>
        <w:t>vyžaduje</w:t>
      </w:r>
      <w:proofErr w:type="spellEnd"/>
      <w:r>
        <w:rPr>
          <w:rFonts w:cs="Segoe Sans Text"/>
        </w:rPr>
        <w:t xml:space="preserve">, aby </w:t>
      </w:r>
      <w:proofErr w:type="spellStart"/>
      <w:r>
        <w:rPr>
          <w:rFonts w:cs="Segoe Sans Text"/>
        </w:rPr>
        <w:t>společnost</w:t>
      </w:r>
      <w:proofErr w:type="spellEnd"/>
      <w:r>
        <w:rPr>
          <w:rFonts w:cs="Segoe Sans Text"/>
        </w:rPr>
        <w:t xml:space="preserve"> Microsoft </w:t>
      </w:r>
      <w:proofErr w:type="spellStart"/>
      <w:r>
        <w:rPr>
          <w:rFonts w:cs="Segoe Sans Text"/>
        </w:rPr>
        <w:t>zcela</w:t>
      </w:r>
      <w:proofErr w:type="spellEnd"/>
      <w:r>
        <w:rPr>
          <w:rFonts w:cs="Segoe Sans Text"/>
        </w:rPr>
        <w:t xml:space="preserve"> </w:t>
      </w:r>
      <w:proofErr w:type="spellStart"/>
      <w:r>
        <w:rPr>
          <w:rFonts w:cs="Segoe Sans Text"/>
        </w:rPr>
        <w:t>nebo</w:t>
      </w:r>
      <w:proofErr w:type="spellEnd"/>
      <w:r>
        <w:rPr>
          <w:rFonts w:cs="Segoe Sans Text"/>
        </w:rPr>
        <w:t xml:space="preserve"> </w:t>
      </w:r>
      <w:proofErr w:type="spellStart"/>
      <w:r>
        <w:rPr>
          <w:rFonts w:cs="Segoe Sans Text"/>
        </w:rPr>
        <w:t>zčásti</w:t>
      </w:r>
      <w:proofErr w:type="spellEnd"/>
      <w:r>
        <w:rPr>
          <w:rFonts w:cs="Segoe Sans Text"/>
        </w:rPr>
        <w:t xml:space="preserve"> </w:t>
      </w:r>
      <w:proofErr w:type="spellStart"/>
      <w:r>
        <w:rPr>
          <w:rFonts w:cs="Segoe Sans Text"/>
        </w:rPr>
        <w:t>pozastavila</w:t>
      </w:r>
      <w:proofErr w:type="spellEnd"/>
      <w:r>
        <w:rPr>
          <w:rFonts w:cs="Segoe Sans Text"/>
        </w:rPr>
        <w:t xml:space="preserve"> </w:t>
      </w:r>
      <w:proofErr w:type="spellStart"/>
      <w:r>
        <w:rPr>
          <w:rFonts w:cs="Segoe Sans Text"/>
        </w:rPr>
        <w:t>nebo</w:t>
      </w:r>
      <w:proofErr w:type="spellEnd"/>
      <w:r>
        <w:rPr>
          <w:rFonts w:cs="Segoe Sans Text"/>
        </w:rPr>
        <w:t xml:space="preserve"> </w:t>
      </w:r>
      <w:proofErr w:type="spellStart"/>
      <w:r>
        <w:rPr>
          <w:rFonts w:cs="Segoe Sans Text"/>
        </w:rPr>
        <w:t>ukončila</w:t>
      </w:r>
      <w:proofErr w:type="spellEnd"/>
      <w:r>
        <w:rPr>
          <w:rFonts w:cs="Segoe Sans Text"/>
        </w:rPr>
        <w:t xml:space="preserve"> </w:t>
      </w:r>
      <w:proofErr w:type="spellStart"/>
      <w:r>
        <w:rPr>
          <w:rFonts w:cs="Segoe Sans Text"/>
        </w:rPr>
        <w:t>poskytování</w:t>
      </w:r>
      <w:proofErr w:type="spellEnd"/>
      <w:r>
        <w:rPr>
          <w:rFonts w:cs="Segoe Sans Text"/>
        </w:rPr>
        <w:t xml:space="preserve"> online </w:t>
      </w:r>
      <w:proofErr w:type="spellStart"/>
      <w:r>
        <w:rPr>
          <w:rFonts w:cs="Segoe Sans Text"/>
        </w:rPr>
        <w:t>služeb</w:t>
      </w:r>
      <w:proofErr w:type="spellEnd"/>
      <w:r>
        <w:rPr>
          <w:rFonts w:cs="Segoe Sans Text"/>
        </w:rPr>
        <w:t xml:space="preserve"> (</w:t>
      </w:r>
      <w:proofErr w:type="spellStart"/>
      <w:r>
        <w:rPr>
          <w:rFonts w:cs="Segoe Sans Text"/>
        </w:rPr>
        <w:t>mimo</w:t>
      </w:r>
      <w:proofErr w:type="spellEnd"/>
      <w:r>
        <w:rPr>
          <w:rFonts w:cs="Segoe Sans Text"/>
        </w:rPr>
        <w:t xml:space="preserve"> </w:t>
      </w:r>
      <w:proofErr w:type="spellStart"/>
      <w:r>
        <w:rPr>
          <w:rFonts w:cs="Segoe Sans Text"/>
        </w:rPr>
        <w:t>jiné</w:t>
      </w:r>
      <w:proofErr w:type="spellEnd"/>
      <w:r>
        <w:rPr>
          <w:rFonts w:cs="Segoe Sans Text"/>
        </w:rPr>
        <w:t xml:space="preserve"> </w:t>
      </w:r>
      <w:proofErr w:type="spellStart"/>
      <w:r>
        <w:rPr>
          <w:rFonts w:cs="Segoe Sans Text"/>
        </w:rPr>
        <w:t>včetně</w:t>
      </w:r>
      <w:proofErr w:type="spellEnd"/>
      <w:r>
        <w:rPr>
          <w:rFonts w:cs="Segoe Sans Text"/>
        </w:rPr>
        <w:t xml:space="preserve"> </w:t>
      </w:r>
      <w:proofErr w:type="spellStart"/>
      <w:r>
        <w:rPr>
          <w:rFonts w:cs="Segoe Sans Text"/>
        </w:rPr>
        <w:t>poskytování</w:t>
      </w:r>
      <w:proofErr w:type="spellEnd"/>
      <w:r>
        <w:rPr>
          <w:rFonts w:cs="Segoe Sans Text"/>
        </w:rPr>
        <w:t xml:space="preserve"> </w:t>
      </w:r>
      <w:proofErr w:type="spellStart"/>
      <w:r>
        <w:rPr>
          <w:rFonts w:cs="Segoe Sans Text"/>
        </w:rPr>
        <w:t>služeb</w:t>
      </w:r>
      <w:proofErr w:type="spellEnd"/>
      <w:r>
        <w:rPr>
          <w:rFonts w:cs="Segoe Sans Text"/>
        </w:rPr>
        <w:t xml:space="preserve"> Microsoft Azure, </w:t>
      </w:r>
      <w:proofErr w:type="spellStart"/>
      <w:r>
        <w:rPr>
          <w:rFonts w:cs="Segoe Sans Text"/>
        </w:rPr>
        <w:t>služeb</w:t>
      </w:r>
      <w:proofErr w:type="spellEnd"/>
      <w:r>
        <w:rPr>
          <w:rFonts w:cs="Segoe Sans Text"/>
        </w:rPr>
        <w:t xml:space="preserve"> Microsoft Dynamics 365 </w:t>
      </w:r>
      <w:proofErr w:type="spellStart"/>
      <w:r>
        <w:rPr>
          <w:rFonts w:cs="Segoe Sans Text"/>
        </w:rPr>
        <w:t>nebo</w:t>
      </w:r>
      <w:proofErr w:type="spellEnd"/>
      <w:r>
        <w:rPr>
          <w:rFonts w:cs="Segoe Sans Text"/>
        </w:rPr>
        <w:t xml:space="preserve"> </w:t>
      </w:r>
      <w:proofErr w:type="spellStart"/>
      <w:r>
        <w:rPr>
          <w:rFonts w:cs="Segoe Sans Text"/>
        </w:rPr>
        <w:t>služeb</w:t>
      </w:r>
      <w:proofErr w:type="spellEnd"/>
      <w:r>
        <w:rPr>
          <w:rFonts w:cs="Segoe Sans Text"/>
        </w:rPr>
        <w:t xml:space="preserve"> Office 365) </w:t>
      </w:r>
      <w:proofErr w:type="spellStart"/>
      <w:r>
        <w:rPr>
          <w:rFonts w:cs="Segoe Sans Text"/>
        </w:rPr>
        <w:t>chráněnému</w:t>
      </w:r>
      <w:proofErr w:type="spellEnd"/>
      <w:r>
        <w:rPr>
          <w:rFonts w:cs="Segoe Sans Text"/>
        </w:rPr>
        <w:t xml:space="preserve"> </w:t>
      </w:r>
      <w:proofErr w:type="spellStart"/>
      <w:r>
        <w:rPr>
          <w:rFonts w:cs="Segoe Sans Text"/>
        </w:rPr>
        <w:t>zákazníkovi</w:t>
      </w:r>
      <w:proofErr w:type="spellEnd"/>
      <w:r>
        <w:rPr>
          <w:rFonts w:cs="Segoe Sans Text"/>
        </w:rPr>
        <w:t xml:space="preserve"> ze </w:t>
      </w:r>
      <w:proofErr w:type="spellStart"/>
      <w:r>
        <w:rPr>
          <w:rFonts w:cs="Segoe Sans Text"/>
        </w:rPr>
        <w:t>státní</w:t>
      </w:r>
      <w:proofErr w:type="spellEnd"/>
      <w:r>
        <w:rPr>
          <w:rFonts w:cs="Segoe Sans Text"/>
        </w:rPr>
        <w:t xml:space="preserve"> </w:t>
      </w:r>
      <w:proofErr w:type="spellStart"/>
      <w:r>
        <w:rPr>
          <w:rFonts w:cs="Segoe Sans Text"/>
        </w:rPr>
        <w:t>správy</w:t>
      </w:r>
      <w:proofErr w:type="spellEnd"/>
      <w:r>
        <w:rPr>
          <w:rFonts w:cs="Segoe Sans Text"/>
        </w:rPr>
        <w:t xml:space="preserve">, </w:t>
      </w:r>
      <w:proofErr w:type="spellStart"/>
      <w:r>
        <w:rPr>
          <w:rFonts w:cs="Segoe Sans Text"/>
        </w:rPr>
        <w:t>bude</w:t>
      </w:r>
      <w:proofErr w:type="spellEnd"/>
      <w:r>
        <w:rPr>
          <w:rFonts w:cs="Segoe Sans Text"/>
        </w:rPr>
        <w:t xml:space="preserve"> </w:t>
      </w:r>
      <w:proofErr w:type="spellStart"/>
      <w:r>
        <w:rPr>
          <w:rFonts w:cs="Segoe Sans Text"/>
        </w:rPr>
        <w:t>společnost</w:t>
      </w:r>
      <w:proofErr w:type="spellEnd"/>
      <w:r>
        <w:rPr>
          <w:rFonts w:cs="Segoe Sans Text"/>
        </w:rPr>
        <w:t xml:space="preserve"> Microsoft </w:t>
      </w:r>
      <w:proofErr w:type="spellStart"/>
      <w:r>
        <w:rPr>
          <w:rFonts w:cs="Segoe Sans Text"/>
        </w:rPr>
        <w:t>svým</w:t>
      </w:r>
      <w:proofErr w:type="spellEnd"/>
      <w:r>
        <w:rPr>
          <w:rFonts w:cs="Segoe Sans Text"/>
        </w:rPr>
        <w:t xml:space="preserve"> </w:t>
      </w:r>
      <w:proofErr w:type="spellStart"/>
      <w:r>
        <w:rPr>
          <w:rFonts w:cs="Segoe Sans Text"/>
        </w:rPr>
        <w:t>jménem</w:t>
      </w:r>
      <w:proofErr w:type="spellEnd"/>
      <w:r>
        <w:rPr>
          <w:rFonts w:cs="Segoe Sans Text"/>
        </w:rPr>
        <w:t xml:space="preserve"> a </w:t>
      </w:r>
      <w:proofErr w:type="spellStart"/>
      <w:r>
        <w:rPr>
          <w:rFonts w:cs="Segoe Sans Text"/>
        </w:rPr>
        <w:t>jménem</w:t>
      </w:r>
      <w:proofErr w:type="spellEnd"/>
      <w:r>
        <w:rPr>
          <w:rFonts w:cs="Segoe Sans Text"/>
        </w:rPr>
        <w:t xml:space="preserve"> </w:t>
      </w:r>
      <w:proofErr w:type="spellStart"/>
      <w:r>
        <w:rPr>
          <w:rFonts w:cs="Segoe Sans Text"/>
        </w:rPr>
        <w:t>svých</w:t>
      </w:r>
      <w:proofErr w:type="spellEnd"/>
      <w:r>
        <w:rPr>
          <w:rFonts w:cs="Segoe Sans Text"/>
        </w:rPr>
        <w:t xml:space="preserve"> </w:t>
      </w:r>
      <w:proofErr w:type="spellStart"/>
      <w:r>
        <w:rPr>
          <w:rFonts w:cs="Segoe Sans Text"/>
        </w:rPr>
        <w:t>přidružených</w:t>
      </w:r>
      <w:proofErr w:type="spellEnd"/>
      <w:r>
        <w:rPr>
          <w:rFonts w:cs="Segoe Sans Text"/>
        </w:rPr>
        <w:t xml:space="preserve"> </w:t>
      </w:r>
      <w:proofErr w:type="spellStart"/>
      <w:r>
        <w:rPr>
          <w:rFonts w:cs="Segoe Sans Text"/>
        </w:rPr>
        <w:t>společností</w:t>
      </w:r>
      <w:proofErr w:type="spellEnd"/>
      <w:r>
        <w:rPr>
          <w:rFonts w:cs="Segoe Sans Text"/>
        </w:rPr>
        <w:t xml:space="preserve">: </w:t>
      </w:r>
    </w:p>
    <w:p w14:paraId="01ADD18E" w14:textId="77777777" w:rsidR="0021191C" w:rsidRPr="00482B52" w:rsidRDefault="0021191C" w:rsidP="0021191C">
      <w:pPr>
        <w:pStyle w:val="ListParagraph"/>
        <w:numPr>
          <w:ilvl w:val="1"/>
          <w:numId w:val="24"/>
        </w:numPr>
        <w:tabs>
          <w:tab w:val="clear" w:pos="9360"/>
        </w:tabs>
        <w:spacing w:after="160" w:line="278" w:lineRule="auto"/>
        <w:rPr>
          <w:rFonts w:cs="Segoe Sans Text"/>
        </w:rPr>
      </w:pPr>
      <w:proofErr w:type="spellStart"/>
      <w:r>
        <w:rPr>
          <w:rFonts w:cs="Segoe Sans Text"/>
        </w:rPr>
        <w:t>používat</w:t>
      </w:r>
      <w:proofErr w:type="spellEnd"/>
      <w:r>
        <w:rPr>
          <w:rFonts w:cs="Segoe Sans Text"/>
        </w:rPr>
        <w:t xml:space="preserve"> </w:t>
      </w:r>
      <w:proofErr w:type="spellStart"/>
      <w:r>
        <w:rPr>
          <w:rFonts w:cs="Segoe Sans Text"/>
        </w:rPr>
        <w:t>dostupné</w:t>
      </w:r>
      <w:proofErr w:type="spellEnd"/>
      <w:r>
        <w:rPr>
          <w:rFonts w:cs="Segoe Sans Text"/>
        </w:rPr>
        <w:t xml:space="preserve"> </w:t>
      </w:r>
      <w:proofErr w:type="spellStart"/>
      <w:r>
        <w:rPr>
          <w:rFonts w:cs="Segoe Sans Text"/>
        </w:rPr>
        <w:t>prostředky</w:t>
      </w:r>
      <w:proofErr w:type="spellEnd"/>
      <w:r>
        <w:rPr>
          <w:rFonts w:cs="Segoe Sans Text"/>
        </w:rPr>
        <w:t xml:space="preserve"> k </w:t>
      </w:r>
      <w:proofErr w:type="spellStart"/>
      <w:r>
        <w:rPr>
          <w:rFonts w:cs="Segoe Sans Text"/>
        </w:rPr>
        <w:t>zajištění</w:t>
      </w:r>
      <w:proofErr w:type="spellEnd"/>
      <w:r>
        <w:rPr>
          <w:rFonts w:cs="Segoe Sans Text"/>
        </w:rPr>
        <w:t xml:space="preserve"> </w:t>
      </w:r>
      <w:proofErr w:type="spellStart"/>
      <w:r>
        <w:rPr>
          <w:rFonts w:cs="Segoe Sans Text"/>
        </w:rPr>
        <w:t>dobrovolného</w:t>
      </w:r>
      <w:proofErr w:type="spellEnd"/>
      <w:r>
        <w:rPr>
          <w:rFonts w:cs="Segoe Sans Text"/>
        </w:rPr>
        <w:t xml:space="preserve"> </w:t>
      </w:r>
      <w:proofErr w:type="spellStart"/>
      <w:r>
        <w:rPr>
          <w:rFonts w:cs="Segoe Sans Text"/>
        </w:rPr>
        <w:t>stažení</w:t>
      </w:r>
      <w:proofErr w:type="spellEnd"/>
      <w:r>
        <w:rPr>
          <w:rFonts w:cs="Segoe Sans Text"/>
        </w:rPr>
        <w:t xml:space="preserve">, </w:t>
      </w:r>
      <w:proofErr w:type="spellStart"/>
      <w:r>
        <w:rPr>
          <w:rFonts w:cs="Segoe Sans Text"/>
        </w:rPr>
        <w:t>odvolání</w:t>
      </w:r>
      <w:proofErr w:type="spellEnd"/>
      <w:r>
        <w:rPr>
          <w:rFonts w:cs="Segoe Sans Text"/>
        </w:rPr>
        <w:t xml:space="preserve"> </w:t>
      </w:r>
      <w:proofErr w:type="spellStart"/>
      <w:r>
        <w:rPr>
          <w:rFonts w:cs="Segoe Sans Text"/>
        </w:rPr>
        <w:t>nebo</w:t>
      </w:r>
      <w:proofErr w:type="spellEnd"/>
      <w:r>
        <w:rPr>
          <w:rFonts w:cs="Segoe Sans Text"/>
        </w:rPr>
        <w:t xml:space="preserve"> </w:t>
      </w:r>
      <w:proofErr w:type="spellStart"/>
      <w:r>
        <w:rPr>
          <w:rFonts w:cs="Segoe Sans Text"/>
        </w:rPr>
        <w:t>zrušení</w:t>
      </w:r>
      <w:proofErr w:type="spellEnd"/>
      <w:r>
        <w:rPr>
          <w:rFonts w:cs="Segoe Sans Text"/>
        </w:rPr>
        <w:t xml:space="preserve"> </w:t>
      </w:r>
      <w:proofErr w:type="spellStart"/>
      <w:r>
        <w:rPr>
          <w:rFonts w:cs="Segoe Sans Text"/>
        </w:rPr>
        <w:t>takového</w:t>
      </w:r>
      <w:proofErr w:type="spellEnd"/>
      <w:r>
        <w:rPr>
          <w:rFonts w:cs="Segoe Sans Text"/>
        </w:rPr>
        <w:t xml:space="preserve"> </w:t>
      </w:r>
      <w:proofErr w:type="spellStart"/>
      <w:r>
        <w:rPr>
          <w:rFonts w:cs="Segoe Sans Text"/>
        </w:rPr>
        <w:t>příkazu</w:t>
      </w:r>
      <w:proofErr w:type="spellEnd"/>
      <w:r>
        <w:rPr>
          <w:rFonts w:cs="Segoe Sans Text"/>
        </w:rPr>
        <w:t xml:space="preserve">; a </w:t>
      </w:r>
    </w:p>
    <w:p w14:paraId="044CF51A" w14:textId="77777777" w:rsidR="0021191C" w:rsidRPr="00482B52" w:rsidRDefault="0021191C" w:rsidP="0021191C">
      <w:pPr>
        <w:pStyle w:val="ListParagraph"/>
        <w:numPr>
          <w:ilvl w:val="1"/>
          <w:numId w:val="24"/>
        </w:numPr>
        <w:tabs>
          <w:tab w:val="clear" w:pos="9360"/>
        </w:tabs>
        <w:spacing w:after="160" w:line="360" w:lineRule="exact"/>
        <w:contextualSpacing w:val="0"/>
        <w:rPr>
          <w:rFonts w:cs="Segoe Sans Text"/>
        </w:rPr>
      </w:pPr>
      <w:proofErr w:type="spellStart"/>
      <w:r>
        <w:rPr>
          <w:rFonts w:cs="Segoe Sans Text"/>
        </w:rPr>
        <w:t>využívat</w:t>
      </w:r>
      <w:proofErr w:type="spellEnd"/>
      <w:r>
        <w:rPr>
          <w:rFonts w:cs="Segoe Sans Text"/>
        </w:rPr>
        <w:t xml:space="preserve"> </w:t>
      </w:r>
      <w:proofErr w:type="spellStart"/>
      <w:r>
        <w:rPr>
          <w:rFonts w:cs="Segoe Sans Text"/>
        </w:rPr>
        <w:t>veškeré</w:t>
      </w:r>
      <w:proofErr w:type="spellEnd"/>
      <w:r>
        <w:rPr>
          <w:rFonts w:cs="Segoe Sans Text"/>
        </w:rPr>
        <w:t xml:space="preserve"> </w:t>
      </w:r>
      <w:proofErr w:type="spellStart"/>
      <w:r>
        <w:rPr>
          <w:rFonts w:cs="Segoe Sans Text"/>
        </w:rPr>
        <w:t>zákonné</w:t>
      </w:r>
      <w:proofErr w:type="spellEnd"/>
      <w:r>
        <w:rPr>
          <w:rFonts w:cs="Segoe Sans Text"/>
        </w:rPr>
        <w:t xml:space="preserve"> </w:t>
      </w:r>
      <w:proofErr w:type="spellStart"/>
      <w:r>
        <w:rPr>
          <w:rFonts w:cs="Segoe Sans Text"/>
        </w:rPr>
        <w:t>prostředky</w:t>
      </w:r>
      <w:proofErr w:type="spellEnd"/>
      <w:r>
        <w:rPr>
          <w:rFonts w:cs="Segoe Sans Text"/>
        </w:rPr>
        <w:t xml:space="preserve"> k </w:t>
      </w:r>
      <w:proofErr w:type="spellStart"/>
      <w:r>
        <w:rPr>
          <w:rFonts w:cs="Segoe Sans Text"/>
        </w:rPr>
        <w:t>obraně</w:t>
      </w:r>
      <w:proofErr w:type="spellEnd"/>
      <w:r>
        <w:rPr>
          <w:rFonts w:cs="Segoe Sans Text"/>
        </w:rPr>
        <w:t xml:space="preserve"> </w:t>
      </w:r>
      <w:proofErr w:type="spellStart"/>
      <w:r>
        <w:rPr>
          <w:rFonts w:cs="Segoe Sans Text"/>
        </w:rPr>
        <w:t>proti</w:t>
      </w:r>
      <w:proofErr w:type="spellEnd"/>
      <w:r>
        <w:rPr>
          <w:rFonts w:cs="Segoe Sans Text"/>
        </w:rPr>
        <w:t xml:space="preserve"> </w:t>
      </w:r>
      <w:proofErr w:type="spellStart"/>
      <w:r>
        <w:rPr>
          <w:rFonts w:cs="Segoe Sans Text"/>
        </w:rPr>
        <w:t>takovým</w:t>
      </w:r>
      <w:proofErr w:type="spellEnd"/>
      <w:r>
        <w:rPr>
          <w:rFonts w:cs="Segoe Sans Text"/>
        </w:rPr>
        <w:t xml:space="preserve"> </w:t>
      </w:r>
      <w:proofErr w:type="spellStart"/>
      <w:r>
        <w:rPr>
          <w:rFonts w:cs="Segoe Sans Text"/>
        </w:rPr>
        <w:t>příkazům</w:t>
      </w:r>
      <w:proofErr w:type="spellEnd"/>
      <w:r>
        <w:rPr>
          <w:rFonts w:cs="Segoe Sans Text"/>
        </w:rPr>
        <w:t xml:space="preserve"> </w:t>
      </w:r>
      <w:proofErr w:type="spellStart"/>
      <w:r>
        <w:rPr>
          <w:rFonts w:cs="Segoe Sans Text"/>
        </w:rPr>
        <w:t>před</w:t>
      </w:r>
      <w:proofErr w:type="spellEnd"/>
      <w:r>
        <w:rPr>
          <w:rFonts w:cs="Segoe Sans Text"/>
        </w:rPr>
        <w:t xml:space="preserve"> </w:t>
      </w:r>
      <w:proofErr w:type="spellStart"/>
      <w:r>
        <w:rPr>
          <w:rFonts w:cs="Segoe Sans Text"/>
        </w:rPr>
        <w:t>soudy</w:t>
      </w:r>
      <w:proofErr w:type="spellEnd"/>
      <w:r>
        <w:rPr>
          <w:rFonts w:cs="Segoe Sans Text"/>
        </w:rPr>
        <w:t xml:space="preserve"> v zemi, </w:t>
      </w:r>
      <w:proofErr w:type="spellStart"/>
      <w:r>
        <w:rPr>
          <w:rFonts w:cs="Segoe Sans Text"/>
        </w:rPr>
        <w:t>jejíž</w:t>
      </w:r>
      <w:proofErr w:type="spellEnd"/>
      <w:r>
        <w:rPr>
          <w:rFonts w:cs="Segoe Sans Text"/>
        </w:rPr>
        <w:t xml:space="preserve"> </w:t>
      </w:r>
      <w:proofErr w:type="spellStart"/>
      <w:r>
        <w:rPr>
          <w:rFonts w:cs="Segoe Sans Text"/>
        </w:rPr>
        <w:t>vláda</w:t>
      </w:r>
      <w:proofErr w:type="spellEnd"/>
      <w:r>
        <w:rPr>
          <w:rFonts w:cs="Segoe Sans Text"/>
        </w:rPr>
        <w:t xml:space="preserve"> </w:t>
      </w:r>
      <w:proofErr w:type="spellStart"/>
      <w:r>
        <w:rPr>
          <w:rFonts w:cs="Segoe Sans Text"/>
        </w:rPr>
        <w:t>vydala</w:t>
      </w:r>
      <w:proofErr w:type="spellEnd"/>
      <w:r>
        <w:rPr>
          <w:rFonts w:cs="Segoe Sans Text"/>
        </w:rPr>
        <w:t xml:space="preserve"> </w:t>
      </w:r>
      <w:proofErr w:type="spellStart"/>
      <w:r>
        <w:rPr>
          <w:rFonts w:cs="Segoe Sans Text"/>
        </w:rPr>
        <w:t>takový</w:t>
      </w:r>
      <w:proofErr w:type="spellEnd"/>
      <w:r>
        <w:rPr>
          <w:rFonts w:cs="Segoe Sans Text"/>
        </w:rPr>
        <w:t xml:space="preserve"> </w:t>
      </w:r>
      <w:proofErr w:type="spellStart"/>
      <w:r>
        <w:rPr>
          <w:rFonts w:cs="Segoe Sans Text"/>
        </w:rPr>
        <w:t>příkaz</w:t>
      </w:r>
      <w:proofErr w:type="spellEnd"/>
      <w:r>
        <w:rPr>
          <w:rFonts w:cs="Segoe Sans Text"/>
        </w:rPr>
        <w:t xml:space="preserve">, </w:t>
      </w:r>
      <w:proofErr w:type="spellStart"/>
      <w:r>
        <w:rPr>
          <w:rFonts w:cs="Segoe Sans Text"/>
        </w:rPr>
        <w:t>založené</w:t>
      </w:r>
      <w:proofErr w:type="spellEnd"/>
      <w:r>
        <w:rPr>
          <w:rFonts w:cs="Segoe Sans Text"/>
        </w:rPr>
        <w:t xml:space="preserve"> </w:t>
      </w:r>
      <w:proofErr w:type="spellStart"/>
      <w:r>
        <w:rPr>
          <w:rFonts w:cs="Segoe Sans Text"/>
        </w:rPr>
        <w:t>na</w:t>
      </w:r>
      <w:proofErr w:type="spellEnd"/>
      <w:r>
        <w:rPr>
          <w:rFonts w:cs="Segoe Sans Text"/>
        </w:rPr>
        <w:t xml:space="preserve"> </w:t>
      </w:r>
      <w:proofErr w:type="spellStart"/>
      <w:r>
        <w:rPr>
          <w:rFonts w:cs="Segoe Sans Text"/>
        </w:rPr>
        <w:t>případných</w:t>
      </w:r>
      <w:proofErr w:type="spellEnd"/>
      <w:r>
        <w:rPr>
          <w:rFonts w:cs="Segoe Sans Text"/>
        </w:rPr>
        <w:t xml:space="preserve"> </w:t>
      </w:r>
      <w:proofErr w:type="spellStart"/>
      <w:r>
        <w:rPr>
          <w:rFonts w:cs="Segoe Sans Text"/>
        </w:rPr>
        <w:t>právních</w:t>
      </w:r>
      <w:proofErr w:type="spellEnd"/>
      <w:r>
        <w:rPr>
          <w:rFonts w:cs="Segoe Sans Text"/>
        </w:rPr>
        <w:t xml:space="preserve"> </w:t>
      </w:r>
      <w:proofErr w:type="spellStart"/>
      <w:r>
        <w:rPr>
          <w:rFonts w:cs="Segoe Sans Text"/>
        </w:rPr>
        <w:t>nedostatcích</w:t>
      </w:r>
      <w:proofErr w:type="spellEnd"/>
      <w:r>
        <w:rPr>
          <w:rFonts w:cs="Segoe Sans Text"/>
        </w:rPr>
        <w:t xml:space="preserve"> </w:t>
      </w:r>
      <w:proofErr w:type="spellStart"/>
      <w:r>
        <w:rPr>
          <w:rFonts w:cs="Segoe Sans Text"/>
        </w:rPr>
        <w:t>či</w:t>
      </w:r>
      <w:proofErr w:type="spellEnd"/>
      <w:r>
        <w:rPr>
          <w:rFonts w:cs="Segoe Sans Text"/>
        </w:rPr>
        <w:t xml:space="preserve"> </w:t>
      </w:r>
      <w:proofErr w:type="spellStart"/>
      <w:r>
        <w:rPr>
          <w:rFonts w:cs="Segoe Sans Text"/>
        </w:rPr>
        <w:t>vadách</w:t>
      </w:r>
      <w:proofErr w:type="spellEnd"/>
      <w:r>
        <w:rPr>
          <w:rFonts w:cs="Segoe Sans Text"/>
        </w:rPr>
        <w:t xml:space="preserve"> </w:t>
      </w:r>
      <w:proofErr w:type="spellStart"/>
      <w:r>
        <w:rPr>
          <w:rFonts w:cs="Segoe Sans Text"/>
        </w:rPr>
        <w:t>vyplývajících</w:t>
      </w:r>
      <w:proofErr w:type="spellEnd"/>
      <w:r>
        <w:rPr>
          <w:rFonts w:cs="Segoe Sans Text"/>
        </w:rPr>
        <w:t xml:space="preserve"> z </w:t>
      </w:r>
      <w:proofErr w:type="spellStart"/>
      <w:r>
        <w:rPr>
          <w:rFonts w:cs="Segoe Sans Text"/>
        </w:rPr>
        <w:t>právních</w:t>
      </w:r>
      <w:proofErr w:type="spellEnd"/>
      <w:r>
        <w:rPr>
          <w:rFonts w:cs="Segoe Sans Text"/>
        </w:rPr>
        <w:t xml:space="preserve"> </w:t>
      </w:r>
      <w:proofErr w:type="spellStart"/>
      <w:r>
        <w:rPr>
          <w:rFonts w:cs="Segoe Sans Text"/>
        </w:rPr>
        <w:t>předpisů</w:t>
      </w:r>
      <w:proofErr w:type="spellEnd"/>
      <w:r>
        <w:rPr>
          <w:rFonts w:cs="Segoe Sans Text"/>
        </w:rPr>
        <w:t>, o </w:t>
      </w:r>
      <w:proofErr w:type="spellStart"/>
      <w:r>
        <w:rPr>
          <w:rFonts w:cs="Segoe Sans Text"/>
        </w:rPr>
        <w:t>které</w:t>
      </w:r>
      <w:proofErr w:type="spellEnd"/>
      <w:r>
        <w:rPr>
          <w:rFonts w:cs="Segoe Sans Text"/>
        </w:rPr>
        <w:t xml:space="preserve"> se </w:t>
      </w:r>
      <w:proofErr w:type="spellStart"/>
      <w:r>
        <w:rPr>
          <w:rFonts w:cs="Segoe Sans Text"/>
        </w:rPr>
        <w:t>žadatel</w:t>
      </w:r>
      <w:proofErr w:type="spellEnd"/>
      <w:r>
        <w:rPr>
          <w:rFonts w:cs="Segoe Sans Text"/>
        </w:rPr>
        <w:t xml:space="preserve"> </w:t>
      </w:r>
      <w:proofErr w:type="spellStart"/>
      <w:r>
        <w:rPr>
          <w:rFonts w:cs="Segoe Sans Text"/>
        </w:rPr>
        <w:t>opírá</w:t>
      </w:r>
      <w:proofErr w:type="spellEnd"/>
      <w:r>
        <w:rPr>
          <w:rFonts w:cs="Segoe Sans Text"/>
        </w:rPr>
        <w:t xml:space="preserve">, </w:t>
      </w:r>
      <w:proofErr w:type="spellStart"/>
      <w:r>
        <w:rPr>
          <w:rFonts w:cs="Segoe Sans Text"/>
        </w:rPr>
        <w:t>či</w:t>
      </w:r>
      <w:proofErr w:type="spellEnd"/>
      <w:r>
        <w:rPr>
          <w:rFonts w:cs="Segoe Sans Text"/>
        </w:rPr>
        <w:t xml:space="preserve"> </w:t>
      </w:r>
      <w:proofErr w:type="spellStart"/>
      <w:r>
        <w:rPr>
          <w:rFonts w:cs="Segoe Sans Text"/>
        </w:rPr>
        <w:t>případném</w:t>
      </w:r>
      <w:proofErr w:type="spellEnd"/>
      <w:r>
        <w:rPr>
          <w:rFonts w:cs="Segoe Sans Text"/>
        </w:rPr>
        <w:t xml:space="preserve"> </w:t>
      </w:r>
      <w:proofErr w:type="spellStart"/>
      <w:r>
        <w:rPr>
          <w:rFonts w:cs="Segoe Sans Text"/>
        </w:rPr>
        <w:t>rozporu</w:t>
      </w:r>
      <w:proofErr w:type="spellEnd"/>
      <w:r>
        <w:rPr>
          <w:rFonts w:cs="Segoe Sans Text"/>
        </w:rPr>
        <w:t xml:space="preserve"> s </w:t>
      </w:r>
      <w:proofErr w:type="spellStart"/>
      <w:r>
        <w:rPr>
          <w:rFonts w:cs="Segoe Sans Text"/>
        </w:rPr>
        <w:t>příslušnými</w:t>
      </w:r>
      <w:proofErr w:type="spellEnd"/>
      <w:r>
        <w:rPr>
          <w:rFonts w:cs="Segoe Sans Text"/>
        </w:rPr>
        <w:t xml:space="preserve"> </w:t>
      </w:r>
      <w:proofErr w:type="spellStart"/>
      <w:r>
        <w:rPr>
          <w:rFonts w:cs="Segoe Sans Text"/>
        </w:rPr>
        <w:t>právními</w:t>
      </w:r>
      <w:proofErr w:type="spellEnd"/>
      <w:r>
        <w:rPr>
          <w:rFonts w:cs="Segoe Sans Text"/>
        </w:rPr>
        <w:t xml:space="preserve"> </w:t>
      </w:r>
      <w:proofErr w:type="spellStart"/>
      <w:r>
        <w:rPr>
          <w:rFonts w:cs="Segoe Sans Text"/>
        </w:rPr>
        <w:t>předpisy</w:t>
      </w:r>
      <w:proofErr w:type="spellEnd"/>
      <w:r>
        <w:rPr>
          <w:rFonts w:cs="Segoe Sans Text"/>
        </w:rPr>
        <w:t xml:space="preserve"> </w:t>
      </w:r>
      <w:proofErr w:type="spellStart"/>
      <w:r>
        <w:rPr>
          <w:rFonts w:cs="Segoe Sans Text"/>
        </w:rPr>
        <w:t>Evropské</w:t>
      </w:r>
      <w:proofErr w:type="spellEnd"/>
      <w:r>
        <w:rPr>
          <w:rFonts w:cs="Segoe Sans Text"/>
        </w:rPr>
        <w:t xml:space="preserve"> </w:t>
      </w:r>
      <w:proofErr w:type="spellStart"/>
      <w:r>
        <w:rPr>
          <w:rFonts w:cs="Segoe Sans Text"/>
        </w:rPr>
        <w:t>unie</w:t>
      </w:r>
      <w:proofErr w:type="spellEnd"/>
      <w:r>
        <w:rPr>
          <w:rFonts w:cs="Segoe Sans Text"/>
        </w:rPr>
        <w:t xml:space="preserve"> </w:t>
      </w:r>
      <w:proofErr w:type="spellStart"/>
      <w:r>
        <w:rPr>
          <w:rFonts w:cs="Segoe Sans Text"/>
        </w:rPr>
        <w:t>nebo</w:t>
      </w:r>
      <w:proofErr w:type="spellEnd"/>
      <w:r>
        <w:rPr>
          <w:rFonts w:cs="Segoe Sans Text"/>
        </w:rPr>
        <w:t xml:space="preserve"> </w:t>
      </w:r>
      <w:proofErr w:type="spellStart"/>
      <w:r>
        <w:rPr>
          <w:rFonts w:cs="Segoe Sans Text"/>
        </w:rPr>
        <w:t>států</w:t>
      </w:r>
      <w:proofErr w:type="spellEnd"/>
      <w:r>
        <w:rPr>
          <w:rFonts w:cs="Segoe Sans Text"/>
        </w:rPr>
        <w:t xml:space="preserve"> </w:t>
      </w:r>
      <w:proofErr w:type="spellStart"/>
      <w:r>
        <w:rPr>
          <w:rFonts w:cs="Segoe Sans Text"/>
        </w:rPr>
        <w:t>uvedených</w:t>
      </w:r>
      <w:proofErr w:type="spellEnd"/>
      <w:r>
        <w:rPr>
          <w:rFonts w:cs="Segoe Sans Text"/>
        </w:rPr>
        <w:t xml:space="preserve"> </w:t>
      </w:r>
      <w:proofErr w:type="spellStart"/>
      <w:r>
        <w:rPr>
          <w:rFonts w:cs="Segoe Sans Text"/>
        </w:rPr>
        <w:t>výše</w:t>
      </w:r>
      <w:proofErr w:type="spellEnd"/>
      <w:r>
        <w:rPr>
          <w:rFonts w:cs="Segoe Sans Text"/>
        </w:rPr>
        <w:t xml:space="preserve">. </w:t>
      </w:r>
    </w:p>
    <w:p w14:paraId="1763A8FD" w14:textId="77777777" w:rsidR="0021191C" w:rsidRPr="00482B52" w:rsidRDefault="0021191C" w:rsidP="0021191C">
      <w:pPr>
        <w:pStyle w:val="ListParagraph"/>
        <w:spacing w:before="60" w:line="360" w:lineRule="exact"/>
        <w:contextualSpacing w:val="0"/>
        <w:rPr>
          <w:rFonts w:cs="Segoe Sans Text"/>
        </w:rPr>
      </w:pPr>
      <w:proofErr w:type="spellStart"/>
      <w:r>
        <w:rPr>
          <w:rFonts w:cs="Segoe Sans Text"/>
        </w:rPr>
        <w:t>Společnost</w:t>
      </w:r>
      <w:proofErr w:type="spellEnd"/>
      <w:r>
        <w:rPr>
          <w:rFonts w:cs="Segoe Sans Text"/>
        </w:rPr>
        <w:t xml:space="preserve"> Microsoft </w:t>
      </w:r>
      <w:proofErr w:type="spellStart"/>
      <w:r>
        <w:rPr>
          <w:rFonts w:cs="Segoe Sans Text"/>
        </w:rPr>
        <w:t>bude</w:t>
      </w:r>
      <w:proofErr w:type="spellEnd"/>
      <w:r>
        <w:rPr>
          <w:rFonts w:cs="Segoe Sans Text"/>
        </w:rPr>
        <w:t xml:space="preserve"> v </w:t>
      </w:r>
      <w:proofErr w:type="spellStart"/>
      <w:r>
        <w:rPr>
          <w:rFonts w:cs="Segoe Sans Text"/>
        </w:rPr>
        <w:t>případě</w:t>
      </w:r>
      <w:proofErr w:type="spellEnd"/>
      <w:r>
        <w:rPr>
          <w:rFonts w:cs="Segoe Sans Text"/>
        </w:rPr>
        <w:t xml:space="preserve"> </w:t>
      </w:r>
      <w:proofErr w:type="spellStart"/>
      <w:r>
        <w:rPr>
          <w:rFonts w:cs="Segoe Sans Text"/>
        </w:rPr>
        <w:t>potřeby</w:t>
      </w:r>
      <w:proofErr w:type="spellEnd"/>
      <w:r>
        <w:rPr>
          <w:rFonts w:cs="Segoe Sans Text"/>
        </w:rPr>
        <w:t xml:space="preserve"> </w:t>
      </w:r>
      <w:proofErr w:type="spellStart"/>
      <w:r>
        <w:rPr>
          <w:rFonts w:cs="Segoe Sans Text"/>
        </w:rPr>
        <w:t>usilovat</w:t>
      </w:r>
      <w:proofErr w:type="spellEnd"/>
      <w:r>
        <w:rPr>
          <w:rFonts w:cs="Segoe Sans Text"/>
        </w:rPr>
        <w:t xml:space="preserve"> o </w:t>
      </w:r>
      <w:proofErr w:type="spellStart"/>
      <w:r>
        <w:rPr>
          <w:rFonts w:cs="Segoe Sans Text"/>
        </w:rPr>
        <w:t>trvalá</w:t>
      </w:r>
      <w:proofErr w:type="spellEnd"/>
      <w:r>
        <w:rPr>
          <w:rFonts w:cs="Segoe Sans Text"/>
        </w:rPr>
        <w:t xml:space="preserve"> a </w:t>
      </w:r>
      <w:proofErr w:type="spellStart"/>
      <w:r>
        <w:rPr>
          <w:rFonts w:cs="Segoe Sans Text"/>
        </w:rPr>
        <w:t>předběžná</w:t>
      </w:r>
      <w:proofErr w:type="spellEnd"/>
      <w:r>
        <w:rPr>
          <w:rFonts w:cs="Segoe Sans Text"/>
        </w:rPr>
        <w:t xml:space="preserve"> </w:t>
      </w:r>
      <w:proofErr w:type="spellStart"/>
      <w:r>
        <w:rPr>
          <w:rFonts w:cs="Segoe Sans Text"/>
        </w:rPr>
        <w:t>opatření</w:t>
      </w:r>
      <w:proofErr w:type="spellEnd"/>
      <w:r>
        <w:rPr>
          <w:rFonts w:cs="Segoe Sans Text"/>
        </w:rPr>
        <w:t xml:space="preserve">, aby </w:t>
      </w:r>
      <w:proofErr w:type="spellStart"/>
      <w:r>
        <w:rPr>
          <w:rFonts w:cs="Segoe Sans Text"/>
        </w:rPr>
        <w:t>zajistila</w:t>
      </w:r>
      <w:proofErr w:type="spellEnd"/>
      <w:r>
        <w:rPr>
          <w:rFonts w:cs="Segoe Sans Text"/>
        </w:rPr>
        <w:t xml:space="preserve"> </w:t>
      </w:r>
      <w:proofErr w:type="spellStart"/>
      <w:r>
        <w:rPr>
          <w:rFonts w:cs="Segoe Sans Text"/>
        </w:rPr>
        <w:t>nepřetržité</w:t>
      </w:r>
      <w:proofErr w:type="spellEnd"/>
      <w:r>
        <w:rPr>
          <w:rFonts w:cs="Segoe Sans Text"/>
        </w:rPr>
        <w:t xml:space="preserve"> a </w:t>
      </w:r>
      <w:proofErr w:type="spellStart"/>
      <w:r>
        <w:rPr>
          <w:rFonts w:cs="Segoe Sans Text"/>
        </w:rPr>
        <w:t>nepřerušované</w:t>
      </w:r>
      <w:proofErr w:type="spellEnd"/>
      <w:r>
        <w:rPr>
          <w:rFonts w:cs="Segoe Sans Text"/>
        </w:rPr>
        <w:t xml:space="preserve"> </w:t>
      </w:r>
      <w:proofErr w:type="spellStart"/>
      <w:r>
        <w:rPr>
          <w:rFonts w:cs="Segoe Sans Text"/>
        </w:rPr>
        <w:t>poskytování</w:t>
      </w:r>
      <w:proofErr w:type="spellEnd"/>
      <w:r>
        <w:rPr>
          <w:rFonts w:cs="Segoe Sans Text"/>
        </w:rPr>
        <w:t xml:space="preserve"> </w:t>
      </w:r>
      <w:proofErr w:type="spellStart"/>
      <w:r>
        <w:rPr>
          <w:rFonts w:cs="Segoe Sans Text"/>
        </w:rPr>
        <w:t>příslušných</w:t>
      </w:r>
      <w:proofErr w:type="spellEnd"/>
      <w:r>
        <w:rPr>
          <w:rFonts w:cs="Segoe Sans Text"/>
        </w:rPr>
        <w:t xml:space="preserve"> online </w:t>
      </w:r>
      <w:proofErr w:type="spellStart"/>
      <w:r>
        <w:rPr>
          <w:rFonts w:cs="Segoe Sans Text"/>
        </w:rPr>
        <w:t>služeb</w:t>
      </w:r>
      <w:proofErr w:type="spellEnd"/>
      <w:r>
        <w:rPr>
          <w:rFonts w:cs="Segoe Sans Text"/>
        </w:rPr>
        <w:t xml:space="preserve"> </w:t>
      </w:r>
      <w:proofErr w:type="spellStart"/>
      <w:r>
        <w:rPr>
          <w:rFonts w:cs="Segoe Sans Text"/>
        </w:rPr>
        <w:t>až</w:t>
      </w:r>
      <w:proofErr w:type="spellEnd"/>
      <w:r>
        <w:rPr>
          <w:rFonts w:cs="Segoe Sans Text"/>
        </w:rPr>
        <w:t xml:space="preserve"> do </w:t>
      </w:r>
      <w:proofErr w:type="spellStart"/>
      <w:r>
        <w:rPr>
          <w:rFonts w:cs="Segoe Sans Text"/>
        </w:rPr>
        <w:t>úplného</w:t>
      </w:r>
      <w:proofErr w:type="spellEnd"/>
      <w:r>
        <w:rPr>
          <w:rFonts w:cs="Segoe Sans Text"/>
        </w:rPr>
        <w:t xml:space="preserve"> a </w:t>
      </w:r>
      <w:proofErr w:type="spellStart"/>
      <w:r>
        <w:rPr>
          <w:rFonts w:cs="Segoe Sans Text"/>
        </w:rPr>
        <w:t>konečného</w:t>
      </w:r>
      <w:proofErr w:type="spellEnd"/>
      <w:r>
        <w:rPr>
          <w:rFonts w:cs="Segoe Sans Text"/>
        </w:rPr>
        <w:t xml:space="preserve"> </w:t>
      </w:r>
      <w:proofErr w:type="spellStart"/>
      <w:r>
        <w:rPr>
          <w:rFonts w:cs="Segoe Sans Text"/>
        </w:rPr>
        <w:t>soudního</w:t>
      </w:r>
      <w:proofErr w:type="spellEnd"/>
      <w:r>
        <w:rPr>
          <w:rFonts w:cs="Segoe Sans Text"/>
        </w:rPr>
        <w:t xml:space="preserve"> </w:t>
      </w:r>
      <w:proofErr w:type="spellStart"/>
      <w:r>
        <w:rPr>
          <w:rFonts w:cs="Segoe Sans Text"/>
        </w:rPr>
        <w:t>rozhodnutí</w:t>
      </w:r>
      <w:proofErr w:type="spellEnd"/>
      <w:r>
        <w:rPr>
          <w:rFonts w:cs="Segoe Sans Text"/>
        </w:rPr>
        <w:t xml:space="preserve"> </w:t>
      </w:r>
      <w:proofErr w:type="spellStart"/>
      <w:r>
        <w:rPr>
          <w:rFonts w:cs="Segoe Sans Text"/>
        </w:rPr>
        <w:t>týkajícího</w:t>
      </w:r>
      <w:proofErr w:type="spellEnd"/>
      <w:r>
        <w:rPr>
          <w:rFonts w:cs="Segoe Sans Text"/>
        </w:rPr>
        <w:t xml:space="preserve"> se </w:t>
      </w:r>
      <w:proofErr w:type="spellStart"/>
      <w:r>
        <w:rPr>
          <w:rFonts w:cs="Segoe Sans Text"/>
        </w:rPr>
        <w:t>zákonného</w:t>
      </w:r>
      <w:proofErr w:type="spellEnd"/>
      <w:r>
        <w:rPr>
          <w:rFonts w:cs="Segoe Sans Text"/>
        </w:rPr>
        <w:t xml:space="preserve"> </w:t>
      </w:r>
      <w:proofErr w:type="spellStart"/>
      <w:r>
        <w:rPr>
          <w:rFonts w:cs="Segoe Sans Text"/>
        </w:rPr>
        <w:t>úsilí</w:t>
      </w:r>
      <w:proofErr w:type="spellEnd"/>
      <w:r>
        <w:rPr>
          <w:rFonts w:cs="Segoe Sans Text"/>
        </w:rPr>
        <w:t xml:space="preserve"> o </w:t>
      </w:r>
      <w:proofErr w:type="spellStart"/>
      <w:r>
        <w:rPr>
          <w:rFonts w:cs="Segoe Sans Text"/>
        </w:rPr>
        <w:t>napadení</w:t>
      </w:r>
      <w:proofErr w:type="spellEnd"/>
      <w:r>
        <w:rPr>
          <w:rFonts w:cs="Segoe Sans Text"/>
        </w:rPr>
        <w:t xml:space="preserve"> </w:t>
      </w:r>
      <w:proofErr w:type="spellStart"/>
      <w:r>
        <w:rPr>
          <w:rFonts w:cs="Segoe Sans Text"/>
        </w:rPr>
        <w:t>příkazu</w:t>
      </w:r>
      <w:proofErr w:type="spellEnd"/>
      <w:r>
        <w:rPr>
          <w:rFonts w:cs="Segoe Sans Text"/>
        </w:rPr>
        <w:t xml:space="preserve"> </w:t>
      </w:r>
      <w:proofErr w:type="spellStart"/>
      <w:r>
        <w:rPr>
          <w:rFonts w:cs="Segoe Sans Text"/>
        </w:rPr>
        <w:t>nebo</w:t>
      </w:r>
      <w:proofErr w:type="spellEnd"/>
      <w:r>
        <w:rPr>
          <w:rFonts w:cs="Segoe Sans Text"/>
        </w:rPr>
        <w:t xml:space="preserve"> </w:t>
      </w:r>
      <w:proofErr w:type="spellStart"/>
      <w:r>
        <w:rPr>
          <w:rFonts w:cs="Segoe Sans Text"/>
        </w:rPr>
        <w:t>jiné</w:t>
      </w:r>
      <w:proofErr w:type="spellEnd"/>
      <w:r>
        <w:rPr>
          <w:rFonts w:cs="Segoe Sans Text"/>
        </w:rPr>
        <w:t xml:space="preserve"> </w:t>
      </w:r>
      <w:proofErr w:type="spellStart"/>
      <w:r>
        <w:rPr>
          <w:rFonts w:cs="Segoe Sans Text"/>
        </w:rPr>
        <w:t>závazné</w:t>
      </w:r>
      <w:proofErr w:type="spellEnd"/>
      <w:r>
        <w:rPr>
          <w:rFonts w:cs="Segoe Sans Text"/>
        </w:rPr>
        <w:t xml:space="preserve"> </w:t>
      </w:r>
      <w:proofErr w:type="spellStart"/>
      <w:r>
        <w:rPr>
          <w:rFonts w:cs="Segoe Sans Text"/>
        </w:rPr>
        <w:t>právní</w:t>
      </w:r>
      <w:proofErr w:type="spellEnd"/>
      <w:r>
        <w:rPr>
          <w:rFonts w:cs="Segoe Sans Text"/>
        </w:rPr>
        <w:t xml:space="preserve"> </w:t>
      </w:r>
      <w:proofErr w:type="spellStart"/>
      <w:r>
        <w:rPr>
          <w:rFonts w:cs="Segoe Sans Text"/>
        </w:rPr>
        <w:t>povinnosti</w:t>
      </w:r>
      <w:proofErr w:type="spellEnd"/>
      <w:r>
        <w:rPr>
          <w:rFonts w:cs="Segoe Sans Text"/>
        </w:rPr>
        <w:t xml:space="preserve"> </w:t>
      </w:r>
      <w:proofErr w:type="spellStart"/>
      <w:r>
        <w:rPr>
          <w:rFonts w:cs="Segoe Sans Text"/>
        </w:rPr>
        <w:t>uvedené</w:t>
      </w:r>
      <w:proofErr w:type="spellEnd"/>
      <w:r>
        <w:rPr>
          <w:rFonts w:cs="Segoe Sans Text"/>
        </w:rPr>
        <w:t xml:space="preserve"> </w:t>
      </w:r>
      <w:proofErr w:type="spellStart"/>
      <w:r>
        <w:rPr>
          <w:rFonts w:cs="Segoe Sans Text"/>
        </w:rPr>
        <w:t>výše</w:t>
      </w:r>
      <w:proofErr w:type="spellEnd"/>
      <w:r>
        <w:rPr>
          <w:rFonts w:cs="Segoe Sans Text"/>
        </w:rPr>
        <w:t>. </w:t>
      </w:r>
    </w:p>
    <w:p w14:paraId="6556A167" w14:textId="77777777" w:rsidR="0021191C" w:rsidRDefault="0021191C" w:rsidP="0021191C">
      <w:pPr>
        <w:pStyle w:val="ListParagraph"/>
        <w:numPr>
          <w:ilvl w:val="0"/>
          <w:numId w:val="24"/>
        </w:numPr>
        <w:tabs>
          <w:tab w:val="clear" w:pos="9360"/>
        </w:tabs>
        <w:spacing w:after="160" w:line="278" w:lineRule="auto"/>
        <w:rPr>
          <w:rFonts w:cs="Segoe Sans Text"/>
        </w:rPr>
      </w:pPr>
      <w:proofErr w:type="spellStart"/>
      <w:r>
        <w:rPr>
          <w:rFonts w:cs="Segoe Sans Text"/>
        </w:rPr>
        <w:t>Práva</w:t>
      </w:r>
      <w:proofErr w:type="spellEnd"/>
      <w:r>
        <w:rPr>
          <w:rFonts w:cs="Segoe Sans Text"/>
        </w:rPr>
        <w:t xml:space="preserve"> </w:t>
      </w:r>
      <w:proofErr w:type="spellStart"/>
      <w:r>
        <w:rPr>
          <w:rFonts w:cs="Segoe Sans Text"/>
        </w:rPr>
        <w:t>zaručená</w:t>
      </w:r>
      <w:proofErr w:type="spellEnd"/>
      <w:r>
        <w:rPr>
          <w:rFonts w:cs="Segoe Sans Text"/>
        </w:rPr>
        <w:t xml:space="preserve"> </w:t>
      </w:r>
      <w:proofErr w:type="spellStart"/>
      <w:r>
        <w:rPr>
          <w:rFonts w:cs="Segoe Sans Text"/>
        </w:rPr>
        <w:t>zákazníkovi</w:t>
      </w:r>
      <w:proofErr w:type="spellEnd"/>
      <w:r>
        <w:rPr>
          <w:rFonts w:cs="Segoe Sans Text"/>
        </w:rPr>
        <w:t xml:space="preserve"> </w:t>
      </w:r>
      <w:proofErr w:type="spellStart"/>
      <w:r>
        <w:rPr>
          <w:rFonts w:cs="Segoe Sans Text"/>
        </w:rPr>
        <w:t>tímto</w:t>
      </w:r>
      <w:proofErr w:type="spellEnd"/>
      <w:r>
        <w:rPr>
          <w:rFonts w:cs="Segoe Sans Text"/>
        </w:rPr>
        <w:t xml:space="preserve"> </w:t>
      </w:r>
      <w:proofErr w:type="spellStart"/>
      <w:r>
        <w:rPr>
          <w:rFonts w:cs="Segoe Sans Text"/>
        </w:rPr>
        <w:t>ustanovením</w:t>
      </w:r>
      <w:proofErr w:type="spellEnd"/>
      <w:r>
        <w:rPr>
          <w:rFonts w:cs="Segoe Sans Text"/>
        </w:rPr>
        <w:t xml:space="preserve"> </w:t>
      </w:r>
      <w:proofErr w:type="spellStart"/>
      <w:r>
        <w:rPr>
          <w:rFonts w:cs="Segoe Sans Text"/>
        </w:rPr>
        <w:t>přísluší</w:t>
      </w:r>
      <w:proofErr w:type="spellEnd"/>
      <w:r>
        <w:rPr>
          <w:rFonts w:cs="Segoe Sans Text"/>
        </w:rPr>
        <w:t xml:space="preserve"> </w:t>
      </w:r>
      <w:proofErr w:type="spellStart"/>
      <w:r>
        <w:rPr>
          <w:rFonts w:cs="Segoe Sans Text"/>
        </w:rPr>
        <w:t>výhradně</w:t>
      </w:r>
      <w:proofErr w:type="spellEnd"/>
      <w:r>
        <w:rPr>
          <w:rFonts w:cs="Segoe Sans Text"/>
        </w:rPr>
        <w:t xml:space="preserve"> </w:t>
      </w:r>
      <w:proofErr w:type="spellStart"/>
      <w:r>
        <w:rPr>
          <w:rFonts w:cs="Segoe Sans Text"/>
        </w:rPr>
        <w:t>chráněnému</w:t>
      </w:r>
      <w:proofErr w:type="spellEnd"/>
      <w:r>
        <w:rPr>
          <w:rFonts w:cs="Segoe Sans Text"/>
        </w:rPr>
        <w:t xml:space="preserve"> </w:t>
      </w:r>
      <w:proofErr w:type="spellStart"/>
      <w:r>
        <w:rPr>
          <w:rFonts w:cs="Segoe Sans Text"/>
        </w:rPr>
        <w:t>zákazníkovi</w:t>
      </w:r>
      <w:proofErr w:type="spellEnd"/>
      <w:r>
        <w:rPr>
          <w:rFonts w:cs="Segoe Sans Text"/>
        </w:rPr>
        <w:t xml:space="preserve"> ze </w:t>
      </w:r>
      <w:proofErr w:type="spellStart"/>
      <w:r>
        <w:rPr>
          <w:rFonts w:cs="Segoe Sans Text"/>
        </w:rPr>
        <w:t>státní</w:t>
      </w:r>
      <w:proofErr w:type="spellEnd"/>
      <w:r>
        <w:rPr>
          <w:rFonts w:cs="Segoe Sans Text"/>
        </w:rPr>
        <w:t xml:space="preserve"> </w:t>
      </w:r>
      <w:proofErr w:type="spellStart"/>
      <w:r>
        <w:rPr>
          <w:rFonts w:cs="Segoe Sans Text"/>
        </w:rPr>
        <w:t>správy</w:t>
      </w:r>
      <w:proofErr w:type="spellEnd"/>
      <w:r>
        <w:rPr>
          <w:rFonts w:cs="Segoe Sans Text"/>
        </w:rPr>
        <w:t xml:space="preserve"> a </w:t>
      </w:r>
      <w:proofErr w:type="spellStart"/>
      <w:r>
        <w:rPr>
          <w:rFonts w:cs="Segoe Sans Text"/>
        </w:rPr>
        <w:t>není</w:t>
      </w:r>
      <w:proofErr w:type="spellEnd"/>
      <w:r>
        <w:rPr>
          <w:rFonts w:cs="Segoe Sans Text"/>
        </w:rPr>
        <w:t xml:space="preserve"> </w:t>
      </w:r>
      <w:proofErr w:type="spellStart"/>
      <w:r>
        <w:rPr>
          <w:rFonts w:cs="Segoe Sans Text"/>
        </w:rPr>
        <w:t>možné</w:t>
      </w:r>
      <w:proofErr w:type="spellEnd"/>
      <w:r>
        <w:rPr>
          <w:rFonts w:cs="Segoe Sans Text"/>
        </w:rPr>
        <w:t xml:space="preserve"> je </w:t>
      </w:r>
      <w:proofErr w:type="spellStart"/>
      <w:r>
        <w:rPr>
          <w:rFonts w:cs="Segoe Sans Text"/>
        </w:rPr>
        <w:t>postoupit</w:t>
      </w:r>
      <w:proofErr w:type="spellEnd"/>
      <w:r>
        <w:rPr>
          <w:rFonts w:cs="Segoe Sans Text"/>
        </w:rPr>
        <w:t xml:space="preserve">. </w:t>
      </w:r>
    </w:p>
    <w:p w14:paraId="67E5BDD9" w14:textId="77777777" w:rsidR="004D784A" w:rsidRDefault="004D784A" w:rsidP="0021191C"/>
    <w:p w14:paraId="52B880D4" w14:textId="77777777" w:rsidR="004044F0" w:rsidRPr="00FC77AC" w:rsidRDefault="004044F0" w:rsidP="004044F0">
      <w:pPr>
        <w:pStyle w:val="Heading1"/>
      </w:pPr>
      <w:bookmarkStart w:id="201" w:name="_Toc206678694"/>
      <w:proofErr w:type="spellStart"/>
      <w:r>
        <w:lastRenderedPageBreak/>
        <w:t>Příloha</w:t>
      </w:r>
      <w:proofErr w:type="spellEnd"/>
      <w:r>
        <w:t xml:space="preserve"> 1 – </w:t>
      </w:r>
      <w:proofErr w:type="spellStart"/>
      <w:r>
        <w:t>Podmínky</w:t>
      </w:r>
      <w:proofErr w:type="spellEnd"/>
      <w:r>
        <w:t xml:space="preserve"> </w:t>
      </w:r>
      <w:proofErr w:type="spellStart"/>
      <w:r>
        <w:t>obecného</w:t>
      </w:r>
      <w:proofErr w:type="spellEnd"/>
      <w:r>
        <w:t xml:space="preserve"> </w:t>
      </w:r>
      <w:proofErr w:type="spellStart"/>
      <w:r>
        <w:t>nařízení</w:t>
      </w:r>
      <w:proofErr w:type="spellEnd"/>
      <w:r>
        <w:t xml:space="preserve"> </w:t>
      </w:r>
      <w:proofErr w:type="spellStart"/>
      <w:r>
        <w:t>Evropské</w:t>
      </w:r>
      <w:proofErr w:type="spellEnd"/>
      <w:r>
        <w:t xml:space="preserve"> </w:t>
      </w:r>
      <w:proofErr w:type="spellStart"/>
      <w:r>
        <w:t>unie</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bookmarkEnd w:id="201"/>
      <w:proofErr w:type="spellEnd"/>
    </w:p>
    <w:p w14:paraId="5B18FB1C" w14:textId="77777777" w:rsidR="00371649" w:rsidRPr="00FC77AC" w:rsidRDefault="00371649" w:rsidP="00371649">
      <w:proofErr w:type="spellStart"/>
      <w:r>
        <w:t>Společnost</w:t>
      </w:r>
      <w:proofErr w:type="spellEnd"/>
      <w:r>
        <w:t xml:space="preserve"> Microsoft se v </w:t>
      </w:r>
      <w:proofErr w:type="spellStart"/>
      <w:r>
        <w:t>těchto</w:t>
      </w:r>
      <w:proofErr w:type="spellEnd"/>
      <w:r>
        <w:t xml:space="preserve"> </w:t>
      </w:r>
      <w:proofErr w:type="spellStart"/>
      <w:r>
        <w:t>podmínkách</w:t>
      </w:r>
      <w:proofErr w:type="spellEnd"/>
      <w:r>
        <w:t xml:space="preserve"> </w:t>
      </w:r>
      <w:proofErr w:type="spellStart"/>
      <w:r>
        <w:t>obecného</w:t>
      </w:r>
      <w:proofErr w:type="spellEnd"/>
      <w:r>
        <w:t xml:space="preserve"> </w:t>
      </w:r>
      <w:proofErr w:type="spellStart"/>
      <w:r>
        <w:t>nařízení</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zavazuje</w:t>
      </w:r>
      <w:proofErr w:type="spellEnd"/>
      <w:r>
        <w:t xml:space="preserve"> </w:t>
      </w:r>
      <w:proofErr w:type="spellStart"/>
      <w:r>
        <w:t>všem</w:t>
      </w:r>
      <w:proofErr w:type="spellEnd"/>
      <w:r>
        <w:t xml:space="preserve"> </w:t>
      </w:r>
      <w:proofErr w:type="spellStart"/>
      <w:r>
        <w:t>zákazníkům</w:t>
      </w:r>
      <w:proofErr w:type="spellEnd"/>
      <w:r>
        <w:t xml:space="preserve"> s </w:t>
      </w:r>
      <w:proofErr w:type="spellStart"/>
      <w:r>
        <w:t>platností</w:t>
      </w:r>
      <w:proofErr w:type="spellEnd"/>
      <w:r>
        <w:t xml:space="preserve"> od 25. </w:t>
      </w:r>
      <w:proofErr w:type="spellStart"/>
      <w:r>
        <w:t>května</w:t>
      </w:r>
      <w:proofErr w:type="spellEnd"/>
      <w:r>
        <w:t xml:space="preserve"> 2018. Tyto </w:t>
      </w:r>
      <w:proofErr w:type="spellStart"/>
      <w:r>
        <w:t>závazky</w:t>
      </w:r>
      <w:proofErr w:type="spellEnd"/>
      <w:r>
        <w:t xml:space="preserve"> </w:t>
      </w:r>
      <w:proofErr w:type="spellStart"/>
      <w:r>
        <w:t>jsou</w:t>
      </w:r>
      <w:proofErr w:type="spellEnd"/>
      <w:r>
        <w:t xml:space="preserve"> </w:t>
      </w:r>
      <w:proofErr w:type="spellStart"/>
      <w:r>
        <w:t>závazné</w:t>
      </w:r>
      <w:proofErr w:type="spellEnd"/>
      <w:r>
        <w:t xml:space="preserve"> pro </w:t>
      </w:r>
      <w:proofErr w:type="spellStart"/>
      <w:r>
        <w:t>společnost</w:t>
      </w:r>
      <w:proofErr w:type="spellEnd"/>
      <w:r>
        <w:t xml:space="preserve"> Microsoft </w:t>
      </w:r>
      <w:proofErr w:type="spellStart"/>
      <w:r>
        <w:t>vůči</w:t>
      </w:r>
      <w:proofErr w:type="spellEnd"/>
      <w:r>
        <w:t xml:space="preserve"> </w:t>
      </w:r>
      <w:proofErr w:type="spellStart"/>
      <w:r>
        <w:t>zákazníkovi</w:t>
      </w:r>
      <w:proofErr w:type="spellEnd"/>
      <w:r>
        <w:t xml:space="preserve"> bez </w:t>
      </w:r>
      <w:proofErr w:type="spellStart"/>
      <w:r>
        <w:t>ohledu</w:t>
      </w:r>
      <w:proofErr w:type="spellEnd"/>
      <w:r>
        <w:t xml:space="preserve"> </w:t>
      </w:r>
      <w:proofErr w:type="spellStart"/>
      <w:r>
        <w:t>na</w:t>
      </w:r>
      <w:proofErr w:type="spellEnd"/>
      <w:r>
        <w:t xml:space="preserve"> (1) </w:t>
      </w:r>
      <w:proofErr w:type="spellStart"/>
      <w:r>
        <w:t>verzi</w:t>
      </w:r>
      <w:proofErr w:type="spellEnd"/>
      <w:r>
        <w:t xml:space="preserve"> </w:t>
      </w:r>
      <w:proofErr w:type="spellStart"/>
      <w:r>
        <w:t>podmínek</w:t>
      </w:r>
      <w:proofErr w:type="spellEnd"/>
      <w:r>
        <w:t xml:space="preserve"> pro </w:t>
      </w:r>
      <w:proofErr w:type="spellStart"/>
      <w:r>
        <w:t>produkty</w:t>
      </w:r>
      <w:proofErr w:type="spellEnd"/>
      <w:r>
        <w:t xml:space="preserve"> a </w:t>
      </w:r>
      <w:proofErr w:type="spellStart"/>
      <w:r>
        <w:t>dodatku</w:t>
      </w:r>
      <w:proofErr w:type="spellEnd"/>
      <w:r>
        <w:t xml:space="preserve"> DPA, </w:t>
      </w:r>
      <w:proofErr w:type="spellStart"/>
      <w:r>
        <w:t>která</w:t>
      </w:r>
      <w:proofErr w:type="spellEnd"/>
      <w:r>
        <w:t xml:space="preserve"> je </w:t>
      </w:r>
      <w:proofErr w:type="spellStart"/>
      <w:r>
        <w:t>jinak</w:t>
      </w:r>
      <w:proofErr w:type="spellEnd"/>
      <w:r>
        <w:t xml:space="preserve"> </w:t>
      </w:r>
      <w:proofErr w:type="spellStart"/>
      <w:r>
        <w:t>platná</w:t>
      </w:r>
      <w:proofErr w:type="spellEnd"/>
      <w:r>
        <w:t xml:space="preserve"> pro </w:t>
      </w:r>
      <w:proofErr w:type="spellStart"/>
      <w:r>
        <w:t>každý</w:t>
      </w:r>
      <w:proofErr w:type="spellEnd"/>
      <w:r>
        <w:t xml:space="preserve"> </w:t>
      </w:r>
      <w:proofErr w:type="spellStart"/>
      <w:r>
        <w:t>daný</w:t>
      </w:r>
      <w:proofErr w:type="spellEnd"/>
      <w:r>
        <w:t xml:space="preserve"> </w:t>
      </w:r>
      <w:proofErr w:type="spellStart"/>
      <w:r>
        <w:t>odběr</w:t>
      </w:r>
      <w:proofErr w:type="spellEnd"/>
      <w:r>
        <w:t xml:space="preserve"> </w:t>
      </w:r>
      <w:proofErr w:type="spellStart"/>
      <w:r>
        <w:t>produktu</w:t>
      </w:r>
      <w:proofErr w:type="spellEnd"/>
      <w:r>
        <w:t xml:space="preserve"> </w:t>
      </w:r>
      <w:proofErr w:type="spellStart"/>
      <w:r>
        <w:t>nebo</w:t>
      </w:r>
      <w:proofErr w:type="spellEnd"/>
      <w:r>
        <w:t xml:space="preserve"> </w:t>
      </w:r>
      <w:proofErr w:type="spellStart"/>
      <w:r>
        <w:t>licenci</w:t>
      </w:r>
      <w:proofErr w:type="spellEnd"/>
      <w:r>
        <w:t>, a </w:t>
      </w:r>
      <w:proofErr w:type="spellStart"/>
      <w:r>
        <w:t>na</w:t>
      </w:r>
      <w:proofErr w:type="spellEnd"/>
      <w:r>
        <w:t xml:space="preserve"> (2) </w:t>
      </w:r>
      <w:proofErr w:type="spellStart"/>
      <w:r>
        <w:t>jakoukoli</w:t>
      </w:r>
      <w:proofErr w:type="spellEnd"/>
      <w:r>
        <w:t xml:space="preserve"> </w:t>
      </w:r>
      <w:proofErr w:type="spellStart"/>
      <w:r>
        <w:t>jinou</w:t>
      </w:r>
      <w:proofErr w:type="spellEnd"/>
      <w:r>
        <w:t xml:space="preserve"> </w:t>
      </w:r>
      <w:proofErr w:type="spellStart"/>
      <w:r>
        <w:t>smlouvu</w:t>
      </w:r>
      <w:proofErr w:type="spellEnd"/>
      <w:r>
        <w:t xml:space="preserve"> </w:t>
      </w:r>
      <w:proofErr w:type="spellStart"/>
      <w:r>
        <w:t>odkazující</w:t>
      </w:r>
      <w:proofErr w:type="spellEnd"/>
      <w:r>
        <w:t xml:space="preserve"> </w:t>
      </w:r>
      <w:proofErr w:type="spellStart"/>
      <w:r>
        <w:t>na</w:t>
      </w:r>
      <w:proofErr w:type="spellEnd"/>
      <w:r>
        <w:t xml:space="preserve"> </w:t>
      </w:r>
      <w:proofErr w:type="spellStart"/>
      <w:r>
        <w:t>tuto</w:t>
      </w:r>
      <w:proofErr w:type="spellEnd"/>
      <w:r>
        <w:t xml:space="preserve"> </w:t>
      </w:r>
      <w:proofErr w:type="spellStart"/>
      <w:r>
        <w:t>přílohu</w:t>
      </w:r>
      <w:proofErr w:type="spellEnd"/>
      <w:r>
        <w:t>.</w:t>
      </w:r>
    </w:p>
    <w:p w14:paraId="686654A2" w14:textId="77777777" w:rsidR="00371649" w:rsidRPr="00FC77AC" w:rsidRDefault="00371649" w:rsidP="00371649">
      <w:r>
        <w:t xml:space="preserve">Pro </w:t>
      </w:r>
      <w:proofErr w:type="spellStart"/>
      <w:r>
        <w:t>účely</w:t>
      </w:r>
      <w:proofErr w:type="spellEnd"/>
      <w:r>
        <w:t xml:space="preserve"> </w:t>
      </w:r>
      <w:proofErr w:type="spellStart"/>
      <w:r>
        <w:t>těchto</w:t>
      </w:r>
      <w:proofErr w:type="spellEnd"/>
      <w:r>
        <w:t xml:space="preserve"> </w:t>
      </w:r>
      <w:proofErr w:type="spellStart"/>
      <w:r>
        <w:t>podmínek</w:t>
      </w:r>
      <w:proofErr w:type="spellEnd"/>
      <w:r>
        <w:t xml:space="preserve"> GDPR se </w:t>
      </w:r>
      <w:proofErr w:type="spellStart"/>
      <w:r>
        <w:t>zákazník</w:t>
      </w:r>
      <w:proofErr w:type="spellEnd"/>
      <w:r>
        <w:t xml:space="preserve"> a </w:t>
      </w:r>
      <w:proofErr w:type="spellStart"/>
      <w:r>
        <w:t>společnost</w:t>
      </w:r>
      <w:proofErr w:type="spellEnd"/>
      <w:r>
        <w:t xml:space="preserve"> Microsoft </w:t>
      </w:r>
      <w:proofErr w:type="spellStart"/>
      <w:r>
        <w:t>dohodli</w:t>
      </w:r>
      <w:proofErr w:type="spellEnd"/>
      <w:r>
        <w:t xml:space="preserve">, </w:t>
      </w:r>
      <w:proofErr w:type="spellStart"/>
      <w:r>
        <w:t>že</w:t>
      </w:r>
      <w:proofErr w:type="spellEnd"/>
      <w:r>
        <w:t xml:space="preserve"> </w:t>
      </w:r>
      <w:proofErr w:type="spellStart"/>
      <w:r>
        <w:t>zákazník</w:t>
      </w:r>
      <w:proofErr w:type="spellEnd"/>
      <w:r>
        <w:t xml:space="preserve"> je </w:t>
      </w:r>
      <w:proofErr w:type="spellStart"/>
      <w:r>
        <w:t>správcem</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zákazníka</w:t>
      </w:r>
      <w:proofErr w:type="spellEnd"/>
      <w:r>
        <w:t xml:space="preserve">, </w:t>
      </w:r>
      <w:proofErr w:type="spellStart"/>
      <w:r>
        <w:t>které</w:t>
      </w:r>
      <w:proofErr w:type="spellEnd"/>
      <w:r>
        <w:t xml:space="preserve"> </w:t>
      </w:r>
      <w:proofErr w:type="spellStart"/>
      <w:r>
        <w:t>jsou</w:t>
      </w:r>
      <w:proofErr w:type="spellEnd"/>
      <w:r>
        <w:t xml:space="preserve"> </w:t>
      </w:r>
      <w:proofErr w:type="spellStart"/>
      <w:r>
        <w:t>osobními</w:t>
      </w:r>
      <w:proofErr w:type="spellEnd"/>
      <w:r>
        <w:t xml:space="preserve"> </w:t>
      </w:r>
      <w:proofErr w:type="spellStart"/>
      <w:r>
        <w:t>údaji</w:t>
      </w:r>
      <w:proofErr w:type="spellEnd"/>
      <w:r>
        <w:t xml:space="preserve">, a Microsoft je </w:t>
      </w:r>
      <w:proofErr w:type="spellStart"/>
      <w:r>
        <w:t>zpracovatelem</w:t>
      </w:r>
      <w:proofErr w:type="spellEnd"/>
      <w:r>
        <w:t xml:space="preserve"> </w:t>
      </w:r>
      <w:proofErr w:type="spellStart"/>
      <w:r>
        <w:t>těchto</w:t>
      </w:r>
      <w:proofErr w:type="spellEnd"/>
      <w:r>
        <w:t xml:space="preserve"> </w:t>
      </w:r>
      <w:proofErr w:type="spellStart"/>
      <w:r>
        <w:t>údajů</w:t>
      </w:r>
      <w:proofErr w:type="spellEnd"/>
      <w:r>
        <w:t xml:space="preserve">. </w:t>
      </w:r>
      <w:proofErr w:type="spellStart"/>
      <w:r>
        <w:t>Výjimku</w:t>
      </w:r>
      <w:proofErr w:type="spellEnd"/>
      <w:r>
        <w:t xml:space="preserve"> </w:t>
      </w:r>
      <w:proofErr w:type="spellStart"/>
      <w:r>
        <w:t>představují</w:t>
      </w:r>
      <w:proofErr w:type="spellEnd"/>
      <w:r>
        <w:t xml:space="preserve"> </w:t>
      </w:r>
      <w:proofErr w:type="spellStart"/>
      <w:r>
        <w:t>případy</w:t>
      </w:r>
      <w:proofErr w:type="spellEnd"/>
      <w:r>
        <w:t xml:space="preserve">, </w:t>
      </w:r>
      <w:proofErr w:type="spellStart"/>
      <w:r>
        <w:t>kdy</w:t>
      </w:r>
      <w:proofErr w:type="spellEnd"/>
      <w:r>
        <w:t xml:space="preserve"> </w:t>
      </w:r>
      <w:proofErr w:type="spellStart"/>
      <w:r>
        <w:t>zákazník</w:t>
      </w:r>
      <w:proofErr w:type="spellEnd"/>
      <w:r>
        <w:t xml:space="preserve"> </w:t>
      </w:r>
      <w:proofErr w:type="spellStart"/>
      <w:r>
        <w:t>působí</w:t>
      </w:r>
      <w:proofErr w:type="spellEnd"/>
      <w:r>
        <w:t xml:space="preserve"> </w:t>
      </w:r>
      <w:proofErr w:type="spellStart"/>
      <w:r>
        <w:t>jako</w:t>
      </w:r>
      <w:proofErr w:type="spellEnd"/>
      <w:r>
        <w:t xml:space="preserve"> </w:t>
      </w:r>
      <w:proofErr w:type="spellStart"/>
      <w:r>
        <w:t>zpracovatel</w:t>
      </w:r>
      <w:proofErr w:type="spellEnd"/>
      <w:r>
        <w:t xml:space="preserve"> </w:t>
      </w:r>
      <w:proofErr w:type="spellStart"/>
      <w:r>
        <w:t>osobních</w:t>
      </w:r>
      <w:proofErr w:type="spellEnd"/>
      <w:r>
        <w:t xml:space="preserve"> </w:t>
      </w:r>
      <w:proofErr w:type="spellStart"/>
      <w:r>
        <w:t>údajů</w:t>
      </w:r>
      <w:proofErr w:type="spellEnd"/>
      <w:r>
        <w:t>. V </w:t>
      </w:r>
      <w:proofErr w:type="spellStart"/>
      <w:r>
        <w:t>takovém</w:t>
      </w:r>
      <w:proofErr w:type="spellEnd"/>
      <w:r>
        <w:t xml:space="preserve"> </w:t>
      </w:r>
      <w:proofErr w:type="spellStart"/>
      <w:r>
        <w:t>případě</w:t>
      </w:r>
      <w:proofErr w:type="spellEnd"/>
      <w:r>
        <w:t xml:space="preserve"> je Microsoft </w:t>
      </w:r>
      <w:proofErr w:type="spellStart"/>
      <w:r>
        <w:t>dalším</w:t>
      </w:r>
      <w:proofErr w:type="spellEnd"/>
      <w:r>
        <w:t xml:space="preserve"> </w:t>
      </w:r>
      <w:proofErr w:type="spellStart"/>
      <w:r>
        <w:t>zpracovatelem</w:t>
      </w:r>
      <w:proofErr w:type="spellEnd"/>
      <w:r>
        <w:t xml:space="preserve">. Tyto </w:t>
      </w:r>
      <w:proofErr w:type="spellStart"/>
      <w:r>
        <w:t>podmínky</w:t>
      </w:r>
      <w:proofErr w:type="spellEnd"/>
      <w:r>
        <w:t xml:space="preserve"> GDPR </w:t>
      </w:r>
      <w:proofErr w:type="spellStart"/>
      <w:r>
        <w:t>platí</w:t>
      </w:r>
      <w:proofErr w:type="spellEnd"/>
      <w:r>
        <w:t xml:space="preserve"> pro </w:t>
      </w:r>
      <w:proofErr w:type="spellStart"/>
      <w:r>
        <w:t>zpracování</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společností</w:t>
      </w:r>
      <w:proofErr w:type="spellEnd"/>
      <w:r>
        <w:t xml:space="preserve"> Microsoft </w:t>
      </w:r>
      <w:proofErr w:type="spellStart"/>
      <w:r>
        <w:t>jménem</w:t>
      </w:r>
      <w:proofErr w:type="spellEnd"/>
      <w:r>
        <w:t xml:space="preserve"> </w:t>
      </w:r>
      <w:proofErr w:type="spellStart"/>
      <w:r>
        <w:t>zákazníka</w:t>
      </w:r>
      <w:proofErr w:type="spellEnd"/>
      <w:r>
        <w:t xml:space="preserve"> v </w:t>
      </w:r>
      <w:proofErr w:type="spellStart"/>
      <w:r>
        <w:t>rámci</w:t>
      </w:r>
      <w:proofErr w:type="spellEnd"/>
      <w:r>
        <w:t xml:space="preserve"> </w:t>
      </w:r>
      <w:proofErr w:type="spellStart"/>
      <w:r>
        <w:t>působnosti</w:t>
      </w:r>
      <w:proofErr w:type="spellEnd"/>
      <w:r>
        <w:t xml:space="preserve"> GDPR. Tyto </w:t>
      </w:r>
      <w:proofErr w:type="spellStart"/>
      <w:r>
        <w:t>podmínky</w:t>
      </w:r>
      <w:proofErr w:type="spellEnd"/>
      <w:r>
        <w:t xml:space="preserve"> GDPR </w:t>
      </w:r>
      <w:proofErr w:type="spellStart"/>
      <w:r>
        <w:t>neomezují</w:t>
      </w:r>
      <w:proofErr w:type="spellEnd"/>
      <w:r>
        <w:t xml:space="preserve"> ani </w:t>
      </w:r>
      <w:proofErr w:type="spellStart"/>
      <w:r>
        <w:t>nesnižují</w:t>
      </w:r>
      <w:proofErr w:type="spellEnd"/>
      <w:r>
        <w:t xml:space="preserve"> </w:t>
      </w:r>
      <w:proofErr w:type="spellStart"/>
      <w:r>
        <w:t>žádné</w:t>
      </w:r>
      <w:proofErr w:type="spellEnd"/>
      <w:r>
        <w:t xml:space="preserve"> </w:t>
      </w:r>
      <w:proofErr w:type="spellStart"/>
      <w:r>
        <w:t>závazky</w:t>
      </w:r>
      <w:proofErr w:type="spellEnd"/>
      <w:r>
        <w:t xml:space="preserve"> </w:t>
      </w:r>
      <w:proofErr w:type="spellStart"/>
      <w:r>
        <w:t>týkající</w:t>
      </w:r>
      <w:proofErr w:type="spellEnd"/>
      <w:r>
        <w:t xml:space="preserve"> se </w:t>
      </w:r>
      <w:proofErr w:type="spellStart"/>
      <w:r>
        <w:t>ochrany</w:t>
      </w:r>
      <w:proofErr w:type="spellEnd"/>
      <w:r>
        <w:t xml:space="preserve"> </w:t>
      </w:r>
      <w:proofErr w:type="spellStart"/>
      <w:r>
        <w:t>údajů</w:t>
      </w:r>
      <w:proofErr w:type="spellEnd"/>
      <w:r>
        <w:t xml:space="preserve">, </w:t>
      </w:r>
      <w:proofErr w:type="spellStart"/>
      <w:r>
        <w:t>které</w:t>
      </w:r>
      <w:proofErr w:type="spellEnd"/>
      <w:r>
        <w:t xml:space="preserve"> </w:t>
      </w:r>
      <w:proofErr w:type="spellStart"/>
      <w:r>
        <w:t>má</w:t>
      </w:r>
      <w:proofErr w:type="spellEnd"/>
      <w:r>
        <w:t xml:space="preserve"> </w:t>
      </w:r>
      <w:proofErr w:type="spellStart"/>
      <w:r>
        <w:t>společnost</w:t>
      </w:r>
      <w:proofErr w:type="spellEnd"/>
      <w:r>
        <w:t xml:space="preserve"> Microsoft </w:t>
      </w:r>
      <w:proofErr w:type="spellStart"/>
      <w:r>
        <w:t>vůči</w:t>
      </w:r>
      <w:proofErr w:type="spellEnd"/>
      <w:r>
        <w:t xml:space="preserve"> </w:t>
      </w:r>
      <w:proofErr w:type="spellStart"/>
      <w:r>
        <w:t>zákazníkovi</w:t>
      </w:r>
      <w:proofErr w:type="spellEnd"/>
      <w:r>
        <w:t xml:space="preserve"> v </w:t>
      </w:r>
      <w:proofErr w:type="spellStart"/>
      <w:r>
        <w:t>souladu</w:t>
      </w:r>
      <w:proofErr w:type="spellEnd"/>
      <w:r>
        <w:t xml:space="preserve"> s </w:t>
      </w:r>
      <w:proofErr w:type="spellStart"/>
      <w:r>
        <w:t>podmínkami</w:t>
      </w:r>
      <w:proofErr w:type="spellEnd"/>
      <w:r>
        <w:t xml:space="preserve"> pro </w:t>
      </w:r>
      <w:proofErr w:type="spellStart"/>
      <w:r>
        <w:t>produkty</w:t>
      </w:r>
      <w:proofErr w:type="spellEnd"/>
      <w:r>
        <w:t xml:space="preserve"> </w:t>
      </w:r>
      <w:proofErr w:type="spellStart"/>
      <w:r>
        <w:t>nebo</w:t>
      </w:r>
      <w:proofErr w:type="spellEnd"/>
      <w:r>
        <w:t xml:space="preserve"> </w:t>
      </w:r>
      <w:proofErr w:type="spellStart"/>
      <w:r>
        <w:t>jakoukoli</w:t>
      </w:r>
      <w:proofErr w:type="spellEnd"/>
      <w:r>
        <w:t xml:space="preserve"> </w:t>
      </w:r>
      <w:proofErr w:type="spellStart"/>
      <w:r>
        <w:t>jinou</w:t>
      </w:r>
      <w:proofErr w:type="spellEnd"/>
      <w:r>
        <w:t xml:space="preserve"> </w:t>
      </w:r>
      <w:proofErr w:type="spellStart"/>
      <w:r>
        <w:t>smlouvou</w:t>
      </w:r>
      <w:proofErr w:type="spellEnd"/>
      <w:r>
        <w:t xml:space="preserve"> </w:t>
      </w:r>
      <w:proofErr w:type="spellStart"/>
      <w:r>
        <w:t>mezi</w:t>
      </w:r>
      <w:proofErr w:type="spellEnd"/>
      <w:r>
        <w:t xml:space="preserve"> </w:t>
      </w:r>
      <w:proofErr w:type="spellStart"/>
      <w:r>
        <w:t>společností</w:t>
      </w:r>
      <w:proofErr w:type="spellEnd"/>
      <w:r>
        <w:t xml:space="preserve"> Microsoft a </w:t>
      </w:r>
      <w:proofErr w:type="spellStart"/>
      <w:r>
        <w:t>zákazníkem</w:t>
      </w:r>
      <w:proofErr w:type="spellEnd"/>
      <w:r>
        <w:t xml:space="preserve">. Tyto </w:t>
      </w:r>
      <w:proofErr w:type="spellStart"/>
      <w:r>
        <w:t>podmínky</w:t>
      </w:r>
      <w:proofErr w:type="spellEnd"/>
      <w:r>
        <w:t xml:space="preserve"> </w:t>
      </w:r>
      <w:proofErr w:type="spellStart"/>
      <w:r>
        <w:t>obecného</w:t>
      </w:r>
      <w:proofErr w:type="spellEnd"/>
      <w:r>
        <w:t xml:space="preserve"> </w:t>
      </w:r>
      <w:proofErr w:type="spellStart"/>
      <w:r>
        <w:t>nařízení</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xml:space="preserve"> se </w:t>
      </w:r>
      <w:proofErr w:type="spellStart"/>
      <w:r>
        <w:t>neuplatní</w:t>
      </w:r>
      <w:proofErr w:type="spellEnd"/>
      <w:r>
        <w:t xml:space="preserve">, </w:t>
      </w:r>
      <w:proofErr w:type="spellStart"/>
      <w:r>
        <w:t>pokud</w:t>
      </w:r>
      <w:proofErr w:type="spellEnd"/>
      <w:r>
        <w:t xml:space="preserve"> je </w:t>
      </w:r>
      <w:proofErr w:type="spellStart"/>
      <w:r>
        <w:t>společnost</w:t>
      </w:r>
      <w:proofErr w:type="spellEnd"/>
      <w:r>
        <w:t xml:space="preserve"> Microsoft </w:t>
      </w:r>
      <w:proofErr w:type="spellStart"/>
      <w:r>
        <w:t>správcem</w:t>
      </w:r>
      <w:proofErr w:type="spellEnd"/>
      <w:r>
        <w:t xml:space="preserve"> </w:t>
      </w:r>
      <w:proofErr w:type="spellStart"/>
      <w:r>
        <w:t>osobních</w:t>
      </w:r>
      <w:proofErr w:type="spellEnd"/>
      <w:r>
        <w:t xml:space="preserve"> </w:t>
      </w:r>
      <w:proofErr w:type="spellStart"/>
      <w:r>
        <w:t>údajů</w:t>
      </w:r>
      <w:proofErr w:type="spellEnd"/>
      <w:r>
        <w:t>.</w:t>
      </w:r>
    </w:p>
    <w:p w14:paraId="08E6FD1A" w14:textId="3F91D878" w:rsidR="006A194B" w:rsidRPr="00237427" w:rsidRDefault="006A194B" w:rsidP="006A194B">
      <w:pPr>
        <w:pStyle w:val="Heading2"/>
      </w:pPr>
      <w:bookmarkStart w:id="202" w:name="_Toc206678695"/>
      <w:proofErr w:type="spellStart"/>
      <w:r>
        <w:t>Příslušné</w:t>
      </w:r>
      <w:proofErr w:type="spellEnd"/>
      <w:r>
        <w:t xml:space="preserve"> </w:t>
      </w:r>
      <w:proofErr w:type="spellStart"/>
      <w:r>
        <w:t>povinnosti</w:t>
      </w:r>
      <w:proofErr w:type="spellEnd"/>
      <w:r>
        <w:t xml:space="preserve"> </w:t>
      </w:r>
      <w:proofErr w:type="spellStart"/>
      <w:r>
        <w:t>dle</w:t>
      </w:r>
      <w:proofErr w:type="spellEnd"/>
      <w:r>
        <w:t xml:space="preserve"> </w:t>
      </w:r>
      <w:proofErr w:type="spellStart"/>
      <w:r>
        <w:t>obecného</w:t>
      </w:r>
      <w:proofErr w:type="spellEnd"/>
      <w:r>
        <w:t xml:space="preserve"> </w:t>
      </w:r>
      <w:proofErr w:type="spellStart"/>
      <w:r>
        <w:t>nařízení</w:t>
      </w:r>
      <w:proofErr w:type="spellEnd"/>
      <w:r>
        <w:t xml:space="preserve"> o </w:t>
      </w:r>
      <w:proofErr w:type="spellStart"/>
      <w:r>
        <w:t>ochraně</w:t>
      </w:r>
      <w:proofErr w:type="spellEnd"/>
      <w:r>
        <w:t xml:space="preserve"> </w:t>
      </w:r>
      <w:proofErr w:type="spellStart"/>
      <w:r>
        <w:t>osobních</w:t>
      </w:r>
      <w:proofErr w:type="spellEnd"/>
      <w:r>
        <w:t xml:space="preserve"> </w:t>
      </w:r>
      <w:proofErr w:type="spellStart"/>
      <w:r>
        <w:t>údajů</w:t>
      </w:r>
      <w:proofErr w:type="spellEnd"/>
      <w:r>
        <w:t>: Články 5, 28, 32 a 33</w:t>
      </w:r>
      <w:bookmarkEnd w:id="202"/>
    </w:p>
    <w:p w14:paraId="208878A2" w14:textId="40BD64B2" w:rsidR="006A194B" w:rsidRPr="00090D93" w:rsidRDefault="006A194B" w:rsidP="00E04178">
      <w:pPr>
        <w:pStyle w:val="NumberedList"/>
        <w:numPr>
          <w:ilvl w:val="0"/>
          <w:numId w:val="20"/>
        </w:numPr>
        <w:rPr>
          <w:b/>
        </w:rPr>
      </w:pPr>
      <w:proofErr w:type="spellStart"/>
      <w:r>
        <w:t>Společnost</w:t>
      </w:r>
      <w:proofErr w:type="spellEnd"/>
      <w:r>
        <w:t xml:space="preserve"> Microsoft </w:t>
      </w:r>
      <w:proofErr w:type="spellStart"/>
      <w:r>
        <w:t>podporuje</w:t>
      </w:r>
      <w:proofErr w:type="spellEnd"/>
      <w:r>
        <w:t xml:space="preserve"> </w:t>
      </w:r>
      <w:proofErr w:type="spellStart"/>
      <w:r>
        <w:t>povinnosti</w:t>
      </w:r>
      <w:proofErr w:type="spellEnd"/>
      <w:r>
        <w:t xml:space="preserve"> zákazníka týkající se odpovědnosti prostřednictvím této smlouvy o zpracování dat a dokumentace k produktu poskytnuté zákazníkovi a bude tak činit i po dobu trvání odběru zákazníka nebo příslušného závazku k odborným službám podle pododdílu 3 písm. (h) níže. (Článek 5(2))</w:t>
      </w:r>
    </w:p>
    <w:bookmarkEnd w:id="199"/>
    <w:p w14:paraId="2E889C72" w14:textId="31D64689" w:rsidR="006A194B" w:rsidRPr="00FC77AC" w:rsidRDefault="006A194B" w:rsidP="00090D93">
      <w:pPr>
        <w:pStyle w:val="NumberedList"/>
      </w:pPr>
      <w:proofErr w:type="spellStart"/>
      <w:r>
        <w:t>Společnost</w:t>
      </w:r>
      <w:proofErr w:type="spellEnd"/>
      <w:r>
        <w:t xml:space="preserve"> Microsoft </w:t>
      </w:r>
      <w:proofErr w:type="spellStart"/>
      <w:r>
        <w:t>nezapojí</w:t>
      </w:r>
      <w:proofErr w:type="spellEnd"/>
      <w:r>
        <w:t xml:space="preserve"> </w:t>
      </w:r>
      <w:proofErr w:type="spellStart"/>
      <w:r>
        <w:t>jiného</w:t>
      </w:r>
      <w:proofErr w:type="spellEnd"/>
      <w:r>
        <w:t xml:space="preserve"> zpracovatele bez předchozího konkrétního nebo obecného písemného oprávnění od zákazníka. V případě obecného písemného povolení bude společnost Microsoft informovat zákazníka o jakýchkoli zamýšlených změnách týkajících se přijetí nebo výměny dalších zpracovatelů, a poskytne tak zákazníkovi možnost vyslovit vůči těmto změnám námitky. (Článek 28(2))</w:t>
      </w:r>
    </w:p>
    <w:p w14:paraId="49E680BA" w14:textId="4FB0F81D" w:rsidR="006A194B" w:rsidRPr="00FC77AC" w:rsidRDefault="006A194B" w:rsidP="00090D93">
      <w:pPr>
        <w:pStyle w:val="NumberedList"/>
      </w:pPr>
      <w:proofErr w:type="spellStart"/>
      <w:r>
        <w:t>Zpracování</w:t>
      </w:r>
      <w:proofErr w:type="spellEnd"/>
      <w:r>
        <w:t xml:space="preserve"> </w:t>
      </w:r>
      <w:proofErr w:type="spellStart"/>
      <w:r>
        <w:t>společností</w:t>
      </w:r>
      <w:proofErr w:type="spellEnd"/>
      <w:r>
        <w:t xml:space="preserve"> Microsoft se řídí těmito podmínkami GDPR podle práva Evropské unie (dále jako „EU“) nebo práva některého z jejích členských států a jsou pro společnost Microsoft vůči zákazníkovi závazné. Předmět a trvání zpracování, jeho povaha a účel, typ osobních údajů, kategorie subjektů údajů a povinnosti a práva zákazníka jsou stanoveny </w:t>
      </w:r>
      <w:r>
        <w:lastRenderedPageBreak/>
        <w:t xml:space="preserve">v licenční smlouvě zákazníka, včetně těchto podmínek GDPR. Společnost Microsoft konkrétně: </w:t>
      </w:r>
    </w:p>
    <w:p w14:paraId="2AE54C11" w14:textId="35E8A8C4" w:rsidR="006A194B" w:rsidRPr="00FC77AC" w:rsidRDefault="006A194B" w:rsidP="00E04178">
      <w:pPr>
        <w:pStyle w:val="ListParagraph"/>
        <w:numPr>
          <w:ilvl w:val="0"/>
          <w:numId w:val="21"/>
        </w:numPr>
      </w:pPr>
      <w:proofErr w:type="spellStart"/>
      <w:r>
        <w:t>zpracování</w:t>
      </w:r>
      <w:proofErr w:type="spellEnd"/>
      <w:r>
        <w:t xml:space="preserve"> </w:t>
      </w:r>
      <w:proofErr w:type="spellStart"/>
      <w:r>
        <w:t>osobních</w:t>
      </w:r>
      <w:proofErr w:type="spellEnd"/>
      <w:r>
        <w:t xml:space="preserve"> </w:t>
      </w:r>
      <w:proofErr w:type="spellStart"/>
      <w:r>
        <w:t>údajů</w:t>
      </w:r>
      <w:proofErr w:type="spellEnd"/>
      <w:r>
        <w:t xml:space="preserve"> </w:t>
      </w:r>
      <w:proofErr w:type="spellStart"/>
      <w:r>
        <w:t>pouze</w:t>
      </w:r>
      <w:proofErr w:type="spellEnd"/>
      <w:r>
        <w:t xml:space="preserve"> na základě zdokumentovaných pokynů od zákazníka včetně případů týkajících se převodů osobních údajů do jiných zemí nebo mezinárodních organizací, pokud to nevyžaduje zákon EU nebo členského státu, jímž se společnost Microsoft řídí, v kterémžto případě bude společnost Microsoft informovat zákazníka o tomto právním požadavku před zpracováním v případě, že zákon nezakazuje tyto informace na důležitém podkladě ve veřejném zájmu; </w:t>
      </w:r>
    </w:p>
    <w:p w14:paraId="39A4029D" w14:textId="71AA64DA" w:rsidR="006A194B" w:rsidRPr="00FC77AC" w:rsidRDefault="006A194B" w:rsidP="00E04178">
      <w:pPr>
        <w:pStyle w:val="ListParagraph"/>
        <w:numPr>
          <w:ilvl w:val="0"/>
          <w:numId w:val="21"/>
        </w:numPr>
      </w:pPr>
      <w:proofErr w:type="spellStart"/>
      <w:r>
        <w:t>zajištění</w:t>
      </w:r>
      <w:proofErr w:type="spellEnd"/>
      <w:r>
        <w:t xml:space="preserve">, </w:t>
      </w:r>
      <w:proofErr w:type="spellStart"/>
      <w:r>
        <w:t>že</w:t>
      </w:r>
      <w:proofErr w:type="spellEnd"/>
      <w:r>
        <w:t xml:space="preserve"> </w:t>
      </w:r>
      <w:proofErr w:type="spellStart"/>
      <w:r>
        <w:t>osoby</w:t>
      </w:r>
      <w:proofErr w:type="spellEnd"/>
      <w:r>
        <w:t xml:space="preserve">, </w:t>
      </w:r>
      <w:proofErr w:type="spellStart"/>
      <w:r>
        <w:t>které</w:t>
      </w:r>
      <w:proofErr w:type="spellEnd"/>
      <w:r>
        <w:t xml:space="preserve"> mají oprávnění zpracovávat osobní údaje, se zavázaly dodržovat jejich důvěrnost nebo mají příslušnou statutární povinnost zachování důvěrnosti; </w:t>
      </w:r>
    </w:p>
    <w:p w14:paraId="64052417" w14:textId="4C608810" w:rsidR="006A194B" w:rsidRPr="00FC77AC" w:rsidRDefault="006A194B" w:rsidP="00E04178">
      <w:pPr>
        <w:pStyle w:val="ListParagraph"/>
        <w:numPr>
          <w:ilvl w:val="0"/>
          <w:numId w:val="21"/>
        </w:numPr>
      </w:pPr>
      <w:proofErr w:type="spellStart"/>
      <w:r>
        <w:t>vynaloží</w:t>
      </w:r>
      <w:proofErr w:type="spellEnd"/>
      <w:r>
        <w:t xml:space="preserve"> </w:t>
      </w:r>
      <w:proofErr w:type="spellStart"/>
      <w:r>
        <w:t>veškerá</w:t>
      </w:r>
      <w:proofErr w:type="spellEnd"/>
      <w:r>
        <w:t xml:space="preserve"> </w:t>
      </w:r>
      <w:proofErr w:type="spellStart"/>
      <w:r>
        <w:t>opatření</w:t>
      </w:r>
      <w:proofErr w:type="spellEnd"/>
      <w:r>
        <w:t xml:space="preserve"> </w:t>
      </w:r>
      <w:proofErr w:type="spellStart"/>
      <w:r>
        <w:t>požadovaná</w:t>
      </w:r>
      <w:proofErr w:type="spellEnd"/>
      <w:r>
        <w:t xml:space="preserve"> podle článku 32 obecného nařízení o zpracování osobních údajů; </w:t>
      </w:r>
    </w:p>
    <w:p w14:paraId="34466524" w14:textId="3D8B9567" w:rsidR="006A194B" w:rsidRPr="00FC77AC" w:rsidRDefault="006A194B" w:rsidP="00E04178">
      <w:pPr>
        <w:pStyle w:val="ListParagraph"/>
        <w:numPr>
          <w:ilvl w:val="0"/>
          <w:numId w:val="21"/>
        </w:numPr>
      </w:pPr>
      <w:proofErr w:type="spellStart"/>
      <w:r>
        <w:t>bude</w:t>
      </w:r>
      <w:proofErr w:type="spellEnd"/>
      <w:r>
        <w:t xml:space="preserve"> </w:t>
      </w:r>
      <w:proofErr w:type="spellStart"/>
      <w:r>
        <w:t>respektovat</w:t>
      </w:r>
      <w:proofErr w:type="spellEnd"/>
      <w:r>
        <w:t xml:space="preserve"> </w:t>
      </w:r>
      <w:proofErr w:type="spellStart"/>
      <w:r>
        <w:t>podmínky</w:t>
      </w:r>
      <w:proofErr w:type="spellEnd"/>
      <w:r>
        <w:t xml:space="preserve">, </w:t>
      </w:r>
      <w:proofErr w:type="spellStart"/>
      <w:r>
        <w:t>na</w:t>
      </w:r>
      <w:proofErr w:type="spellEnd"/>
      <w:r>
        <w:t xml:space="preserve"> </w:t>
      </w:r>
      <w:proofErr w:type="spellStart"/>
      <w:r>
        <w:t>které</w:t>
      </w:r>
      <w:proofErr w:type="spellEnd"/>
      <w:r>
        <w:t xml:space="preserve"> </w:t>
      </w:r>
      <w:proofErr w:type="spellStart"/>
      <w:r>
        <w:t>odkazují</w:t>
      </w:r>
      <w:proofErr w:type="spellEnd"/>
      <w:r>
        <w:t xml:space="preserve"> </w:t>
      </w:r>
      <w:proofErr w:type="spellStart"/>
      <w:r>
        <w:t>odstavce</w:t>
      </w:r>
      <w:proofErr w:type="spellEnd"/>
      <w:r>
        <w:t xml:space="preserve"> </w:t>
      </w:r>
      <w:r w:rsidR="0068260C">
        <w:t>2</w:t>
      </w:r>
      <w:r>
        <w:t xml:space="preserve"> a </w:t>
      </w:r>
      <w:r w:rsidR="0068260C">
        <w:t>4</w:t>
      </w:r>
      <w:r>
        <w:t xml:space="preserve"> </w:t>
      </w:r>
      <w:proofErr w:type="spellStart"/>
      <w:r>
        <w:t>týkající</w:t>
      </w:r>
      <w:proofErr w:type="spellEnd"/>
      <w:r>
        <w:t xml:space="preserve"> se </w:t>
      </w:r>
      <w:proofErr w:type="spellStart"/>
      <w:r>
        <w:t>zapojení</w:t>
      </w:r>
      <w:proofErr w:type="spellEnd"/>
      <w:r>
        <w:t xml:space="preserve"> </w:t>
      </w:r>
      <w:proofErr w:type="spellStart"/>
      <w:r>
        <w:t>jiného</w:t>
      </w:r>
      <w:proofErr w:type="spellEnd"/>
      <w:r>
        <w:t xml:space="preserve"> zpracovatele; </w:t>
      </w:r>
    </w:p>
    <w:p w14:paraId="0BA2E74E" w14:textId="2F0718D2" w:rsidR="006A194B" w:rsidRPr="00FC77AC" w:rsidRDefault="006A194B" w:rsidP="00E04178">
      <w:pPr>
        <w:pStyle w:val="ListParagraph"/>
        <w:numPr>
          <w:ilvl w:val="0"/>
          <w:numId w:val="21"/>
        </w:numPr>
      </w:pPr>
      <w:proofErr w:type="spellStart"/>
      <w:r>
        <w:t>bude</w:t>
      </w:r>
      <w:proofErr w:type="spellEnd"/>
      <w:r>
        <w:t xml:space="preserve"> </w:t>
      </w:r>
      <w:proofErr w:type="spellStart"/>
      <w:r>
        <w:t>brát</w:t>
      </w:r>
      <w:proofErr w:type="spellEnd"/>
      <w:r>
        <w:t xml:space="preserve"> v </w:t>
      </w:r>
      <w:proofErr w:type="spellStart"/>
      <w:r>
        <w:t>úvahu</w:t>
      </w:r>
      <w:proofErr w:type="spellEnd"/>
      <w:r>
        <w:t xml:space="preserve"> povahu zpracování, pomáhat zákazníkovi prostřednictvím příslušných technických a organizačních opatření, do míry, do které to je možné, při plnění povinnosti zákazníka reagovat na žádosti o uplatňování práv datového subjektu stanovených v kapitole III obecného nařízení o zpracování osobních údajů; </w:t>
      </w:r>
    </w:p>
    <w:p w14:paraId="03904AEB" w14:textId="4E5135A6" w:rsidR="006A194B" w:rsidRPr="00FC77AC" w:rsidRDefault="006A194B" w:rsidP="00E04178">
      <w:pPr>
        <w:pStyle w:val="ListParagraph"/>
        <w:numPr>
          <w:ilvl w:val="0"/>
          <w:numId w:val="21"/>
        </w:numPr>
      </w:pPr>
      <w:proofErr w:type="spellStart"/>
      <w:r>
        <w:t>bude</w:t>
      </w:r>
      <w:proofErr w:type="spellEnd"/>
      <w:r>
        <w:t xml:space="preserve"> </w:t>
      </w:r>
      <w:proofErr w:type="spellStart"/>
      <w:r>
        <w:t>napomáhat</w:t>
      </w:r>
      <w:proofErr w:type="spellEnd"/>
      <w:r>
        <w:t xml:space="preserve"> </w:t>
      </w:r>
      <w:proofErr w:type="spellStart"/>
      <w:r>
        <w:t>zákazníkovi</w:t>
      </w:r>
      <w:proofErr w:type="spellEnd"/>
      <w:r>
        <w:t xml:space="preserve"> </w:t>
      </w:r>
      <w:proofErr w:type="spellStart"/>
      <w:r>
        <w:t>při</w:t>
      </w:r>
      <w:proofErr w:type="spellEnd"/>
      <w:r>
        <w:t xml:space="preserve"> zajištění shody s povinnostmi stanovenými články 32 až 36 obecného nařízení o zpracování osobních údajů s ohledem na povahu zpracování a informací, které jsou společnosti Microsoft k dispozici.</w:t>
      </w:r>
    </w:p>
    <w:p w14:paraId="5196D9F5" w14:textId="191DBF31" w:rsidR="006A194B" w:rsidRPr="00FC77AC" w:rsidRDefault="006A194B" w:rsidP="00E04178">
      <w:pPr>
        <w:pStyle w:val="ListParagraph"/>
        <w:numPr>
          <w:ilvl w:val="0"/>
          <w:numId w:val="21"/>
        </w:numPr>
      </w:pPr>
      <w:proofErr w:type="spellStart"/>
      <w:r>
        <w:t>na</w:t>
      </w:r>
      <w:proofErr w:type="spellEnd"/>
      <w:r>
        <w:t xml:space="preserve"> </w:t>
      </w:r>
      <w:proofErr w:type="spellStart"/>
      <w:r>
        <w:t>žádost</w:t>
      </w:r>
      <w:proofErr w:type="spellEnd"/>
      <w:r>
        <w:t xml:space="preserve"> </w:t>
      </w:r>
      <w:proofErr w:type="spellStart"/>
      <w:r>
        <w:t>zákazníka</w:t>
      </w:r>
      <w:proofErr w:type="spellEnd"/>
      <w:r>
        <w:t xml:space="preserve"> </w:t>
      </w:r>
      <w:proofErr w:type="spellStart"/>
      <w:r>
        <w:t>odstraní</w:t>
      </w:r>
      <w:proofErr w:type="spellEnd"/>
      <w:r>
        <w:t xml:space="preserve"> nebo vrátí zákazníkovi veškeré osobní údaje na konci poskytování služeb souvisejících se zpracováním a odstraní stávající kopie, pokud zákon EU nebo členského státu vyžaduje uchovávání osobních údajů; </w:t>
      </w:r>
    </w:p>
    <w:p w14:paraId="23347BE0" w14:textId="5C9BBCD0" w:rsidR="006A194B" w:rsidRPr="00FC77AC" w:rsidRDefault="006A194B" w:rsidP="00E04178">
      <w:pPr>
        <w:pStyle w:val="ListParagraph"/>
        <w:numPr>
          <w:ilvl w:val="0"/>
          <w:numId w:val="21"/>
        </w:numPr>
      </w:pPr>
      <w:proofErr w:type="spellStart"/>
      <w:r>
        <w:t>zpřístupní</w:t>
      </w:r>
      <w:proofErr w:type="spellEnd"/>
      <w:r>
        <w:t xml:space="preserve"> </w:t>
      </w:r>
      <w:proofErr w:type="spellStart"/>
      <w:r>
        <w:t>zákazníkovi</w:t>
      </w:r>
      <w:proofErr w:type="spellEnd"/>
      <w:r>
        <w:t xml:space="preserve"> </w:t>
      </w:r>
      <w:proofErr w:type="spellStart"/>
      <w:r>
        <w:t>veškeré</w:t>
      </w:r>
      <w:proofErr w:type="spellEnd"/>
      <w:r>
        <w:t xml:space="preserve"> </w:t>
      </w:r>
      <w:proofErr w:type="spellStart"/>
      <w:r>
        <w:t>informace</w:t>
      </w:r>
      <w:proofErr w:type="spellEnd"/>
      <w:r>
        <w:t xml:space="preserve"> nezbytné k prokázání shody s povinnostmi stanovenými v článku 28 obecného nařízení o zpracování osobních údajů a umožní audity prováděné zákazníkem nebo jím pověřeným auditorem, včetně inspekcí, a bude zákazníkovi napomáhat. </w:t>
      </w:r>
    </w:p>
    <w:p w14:paraId="2F80FB1F" w14:textId="77777777" w:rsidR="006A194B" w:rsidRPr="00FC77AC" w:rsidRDefault="006A194B" w:rsidP="00090D93">
      <w:r>
        <w:t>Společnost Microsoft by měla Zákazníka neprodleně informovat, pokud na základě jejího uvážení některý z pokynů porušuje GDPR nebo některé z ustanovení o ochraně dat EU nebo členského státu. (Článek 28(3))</w:t>
      </w:r>
    </w:p>
    <w:p w14:paraId="022E9754" w14:textId="2585E435" w:rsidR="006A194B" w:rsidRPr="00FC77AC" w:rsidRDefault="006A194B" w:rsidP="00090D93">
      <w:pPr>
        <w:pStyle w:val="NumberedList"/>
      </w:pPr>
      <w:r>
        <w:t xml:space="preserve">Tam, </w:t>
      </w:r>
      <w:proofErr w:type="spellStart"/>
      <w:r>
        <w:t>kde</w:t>
      </w:r>
      <w:proofErr w:type="spellEnd"/>
      <w:r>
        <w:t xml:space="preserve"> </w:t>
      </w:r>
      <w:proofErr w:type="spellStart"/>
      <w:r>
        <w:t>společnost</w:t>
      </w:r>
      <w:proofErr w:type="spellEnd"/>
      <w:r>
        <w:t xml:space="preserve"> Microsoft </w:t>
      </w:r>
      <w:proofErr w:type="spellStart"/>
      <w:r>
        <w:t>pověří</w:t>
      </w:r>
      <w:proofErr w:type="spellEnd"/>
      <w:r>
        <w:t xml:space="preserve"> jiného zpracovatele realizací konkrétních činností zpracování jménem Zákazníka, budou platit stejné povinnosti ohledně ochrany dat, jaké jsou stanoveny v podmínkách tohoto GDPR, také pro další zpracovatele prostřednictvím smlouvy nebo jiného právního aktu v rámci zákonů EU nebo členského státu, konkrétně pak poskytnutí dostatečných záruk, pokud jde o implementaci vhodných technických a organizačních opatření způsobem, že zpracování splní požadavky obecného nařízení o zpracování osobních údajů. Neplní-li uvedený další zpracovatel své povinnosti v oblasti </w:t>
      </w:r>
      <w:r>
        <w:lastRenderedPageBreak/>
        <w:t>ochrany údajů, odpovídá zákazníkovi za plnění povinností dotčeného dalšího zpracovatele i nadále plně společnost Microsoft. (Článek 28(4))</w:t>
      </w:r>
    </w:p>
    <w:p w14:paraId="5070146E" w14:textId="7308F6E6" w:rsidR="006A194B" w:rsidRPr="00FC77AC" w:rsidRDefault="006A194B" w:rsidP="00090D93">
      <w:pPr>
        <w:pStyle w:val="NumberedList"/>
      </w:pPr>
      <w:r>
        <w:t>S </w:t>
      </w:r>
      <w:proofErr w:type="spellStart"/>
      <w:r>
        <w:t>přihlédnutím</w:t>
      </w:r>
      <w:proofErr w:type="spellEnd"/>
      <w:r>
        <w:t xml:space="preserve"> </w:t>
      </w:r>
      <w:proofErr w:type="spellStart"/>
      <w:r>
        <w:t>ke</w:t>
      </w:r>
      <w:proofErr w:type="spellEnd"/>
      <w:r>
        <w:t xml:space="preserve"> </w:t>
      </w:r>
      <w:proofErr w:type="spellStart"/>
      <w:r>
        <w:t>stavu</w:t>
      </w:r>
      <w:proofErr w:type="spellEnd"/>
      <w:r>
        <w:t xml:space="preserve"> </w:t>
      </w:r>
      <w:proofErr w:type="spellStart"/>
      <w:r>
        <w:t>techniky</w:t>
      </w:r>
      <w:proofErr w:type="spellEnd"/>
      <w:r>
        <w:t>, nákladům na provedení, povaze, rozsahu, kontextu a účelům zpracování i k různě pravděpodobným a různě závažným rizikům pro práva a svobody fyzických osob, provedou Zákazník a společnost Microsoft vhodná technická a organizační opatření pro zajištění úrovně zabezpečení odpovídající daným rizikům, případně včetně:</w:t>
      </w:r>
    </w:p>
    <w:p w14:paraId="76CCB287" w14:textId="7135B89A" w:rsidR="006A194B" w:rsidRPr="00FC77AC" w:rsidRDefault="006A194B" w:rsidP="00E04178">
      <w:pPr>
        <w:pStyle w:val="ListParagraph"/>
        <w:numPr>
          <w:ilvl w:val="0"/>
          <w:numId w:val="22"/>
        </w:numPr>
      </w:pPr>
      <w:proofErr w:type="spellStart"/>
      <w:r>
        <w:t>pseudonymizace</w:t>
      </w:r>
      <w:proofErr w:type="spellEnd"/>
      <w:r>
        <w:t xml:space="preserve"> a </w:t>
      </w:r>
      <w:proofErr w:type="spellStart"/>
      <w:r>
        <w:t>zašifrování</w:t>
      </w:r>
      <w:proofErr w:type="spellEnd"/>
      <w:r>
        <w:t xml:space="preserve"> </w:t>
      </w:r>
      <w:proofErr w:type="spellStart"/>
      <w:r>
        <w:t>osobních</w:t>
      </w:r>
      <w:proofErr w:type="spellEnd"/>
      <w:r>
        <w:t xml:space="preserve"> údajů; </w:t>
      </w:r>
    </w:p>
    <w:p w14:paraId="25E9CB79" w14:textId="5D5559E6" w:rsidR="006A194B" w:rsidRPr="00FC77AC" w:rsidRDefault="006A194B" w:rsidP="00E04178">
      <w:pPr>
        <w:pStyle w:val="ListParagraph"/>
        <w:numPr>
          <w:ilvl w:val="0"/>
          <w:numId w:val="22"/>
        </w:numPr>
      </w:pPr>
      <w:proofErr w:type="spellStart"/>
      <w:r>
        <w:t>schopnosti</w:t>
      </w:r>
      <w:proofErr w:type="spellEnd"/>
      <w:r>
        <w:t xml:space="preserve"> </w:t>
      </w:r>
      <w:proofErr w:type="spellStart"/>
      <w:r>
        <w:t>zajistit</w:t>
      </w:r>
      <w:proofErr w:type="spellEnd"/>
      <w:r>
        <w:t xml:space="preserve"> </w:t>
      </w:r>
      <w:proofErr w:type="spellStart"/>
      <w:r>
        <w:t>průběžnou</w:t>
      </w:r>
      <w:proofErr w:type="spellEnd"/>
      <w:r>
        <w:t xml:space="preserve"> </w:t>
      </w:r>
      <w:proofErr w:type="spellStart"/>
      <w:r>
        <w:t>důvěrnost</w:t>
      </w:r>
      <w:proofErr w:type="spellEnd"/>
      <w:r>
        <w:t xml:space="preserve">, integritu, dostupnost a odolnost systémů a služeb zpracování; </w:t>
      </w:r>
    </w:p>
    <w:p w14:paraId="152FA020" w14:textId="5E5D8959" w:rsidR="006A194B" w:rsidRPr="00FC77AC" w:rsidRDefault="006A194B" w:rsidP="00E04178">
      <w:pPr>
        <w:pStyle w:val="ListParagraph"/>
        <w:numPr>
          <w:ilvl w:val="0"/>
          <w:numId w:val="22"/>
        </w:numPr>
      </w:pPr>
      <w:proofErr w:type="spellStart"/>
      <w:r>
        <w:t>schopnost</w:t>
      </w:r>
      <w:proofErr w:type="spellEnd"/>
      <w:r>
        <w:t xml:space="preserve"> </w:t>
      </w:r>
      <w:proofErr w:type="spellStart"/>
      <w:r>
        <w:t>obnovit</w:t>
      </w:r>
      <w:proofErr w:type="spellEnd"/>
      <w:r>
        <w:t xml:space="preserve"> </w:t>
      </w:r>
      <w:proofErr w:type="spellStart"/>
      <w:r>
        <w:t>dostupnost</w:t>
      </w:r>
      <w:proofErr w:type="spellEnd"/>
      <w:r>
        <w:t xml:space="preserve"> </w:t>
      </w:r>
      <w:proofErr w:type="spellStart"/>
      <w:r>
        <w:t>osobních</w:t>
      </w:r>
      <w:proofErr w:type="spellEnd"/>
      <w:r>
        <w:t xml:space="preserve"> údajů a včasný přístup k nim v případě fyzické nebo technické nehody;</w:t>
      </w:r>
    </w:p>
    <w:p w14:paraId="5F1EA3D2" w14:textId="0FD54C3D" w:rsidR="006A194B" w:rsidRPr="00FC77AC" w:rsidRDefault="006A194B" w:rsidP="00E04178">
      <w:pPr>
        <w:pStyle w:val="ListParagraph"/>
        <w:numPr>
          <w:ilvl w:val="0"/>
          <w:numId w:val="22"/>
        </w:numPr>
      </w:pPr>
      <w:proofErr w:type="spellStart"/>
      <w:r>
        <w:t>proces</w:t>
      </w:r>
      <w:proofErr w:type="spellEnd"/>
      <w:r>
        <w:t xml:space="preserve"> </w:t>
      </w:r>
      <w:proofErr w:type="spellStart"/>
      <w:r>
        <w:t>pravidelného</w:t>
      </w:r>
      <w:proofErr w:type="spellEnd"/>
      <w:r>
        <w:t xml:space="preserve"> </w:t>
      </w:r>
      <w:proofErr w:type="spellStart"/>
      <w:r>
        <w:t>testování</w:t>
      </w:r>
      <w:proofErr w:type="spellEnd"/>
      <w:r>
        <w:t xml:space="preserve">, </w:t>
      </w:r>
      <w:proofErr w:type="spellStart"/>
      <w:r>
        <w:t>hodnocení</w:t>
      </w:r>
      <w:proofErr w:type="spellEnd"/>
      <w:r>
        <w:t xml:space="preserve"> a posuzování efektivity technických a organizačních opatření pro zajištění bezpečnosti zpracování. (Článek 32(1))</w:t>
      </w:r>
    </w:p>
    <w:p w14:paraId="357F91F8" w14:textId="625AE620" w:rsidR="006A194B" w:rsidRPr="00FC77AC" w:rsidRDefault="006A194B" w:rsidP="00090D93">
      <w:pPr>
        <w:pStyle w:val="NumberedList"/>
      </w:pPr>
      <w:r>
        <w:t xml:space="preserve">Při </w:t>
      </w:r>
      <w:proofErr w:type="spellStart"/>
      <w:r>
        <w:t>posuzování</w:t>
      </w:r>
      <w:proofErr w:type="spellEnd"/>
      <w:r>
        <w:t xml:space="preserve"> </w:t>
      </w:r>
      <w:proofErr w:type="spellStart"/>
      <w:r>
        <w:t>vhodné</w:t>
      </w:r>
      <w:proofErr w:type="spellEnd"/>
      <w:r>
        <w:t xml:space="preserve"> </w:t>
      </w:r>
      <w:proofErr w:type="spellStart"/>
      <w:r>
        <w:t>úrovně</w:t>
      </w:r>
      <w:proofErr w:type="spellEnd"/>
      <w:r>
        <w:t xml:space="preserve"> </w:t>
      </w:r>
      <w:proofErr w:type="spellStart"/>
      <w:r>
        <w:t>zabezpečení</w:t>
      </w:r>
      <w:proofErr w:type="spellEnd"/>
      <w:r>
        <w:t xml:space="preserve"> je třeba vzít v úvahu rizika, která přestavuje zpracování, zejména pak náhodné nebo nezákonné zničení, ztráta, pozměnění, neautorizované zveřejnění nebo přístup k osobním údajům, které jsou přenášeny, uchovávány nebo jinak zpracovávány. (Článek 32(2))</w:t>
      </w:r>
    </w:p>
    <w:p w14:paraId="7A0FB965" w14:textId="4A5F5173" w:rsidR="006A194B" w:rsidRPr="00FC77AC" w:rsidRDefault="006A194B" w:rsidP="00090D93">
      <w:pPr>
        <w:pStyle w:val="NumberedList"/>
      </w:pPr>
      <w:proofErr w:type="spellStart"/>
      <w:r>
        <w:t>Zákazník</w:t>
      </w:r>
      <w:proofErr w:type="spellEnd"/>
      <w:r>
        <w:t xml:space="preserve"> a </w:t>
      </w:r>
      <w:proofErr w:type="spellStart"/>
      <w:r>
        <w:t>společnost</w:t>
      </w:r>
      <w:proofErr w:type="spellEnd"/>
      <w:r>
        <w:t xml:space="preserve"> Microsoft provedou kroky vedoucí k zajištění, že jakákoli fyzická osoba, která jedná z pověření Zákazníka nebo společnosti Microsoft a která má přístup k osobním údajům, nebude tyto údaje zpracovávat s výjimkou případů, kdy k tomu dostala pokyn od Zákazníka, pokud to nepožaduje zákon EU nebo členského státu. (Článek 32(4))</w:t>
      </w:r>
    </w:p>
    <w:p w14:paraId="484863E2" w14:textId="48BFFD60" w:rsidR="006A194B" w:rsidRDefault="006A194B" w:rsidP="00090D93">
      <w:pPr>
        <w:pStyle w:val="NumberedList"/>
      </w:pPr>
      <w:proofErr w:type="spellStart"/>
      <w:r>
        <w:t>Poté</w:t>
      </w:r>
      <w:proofErr w:type="spellEnd"/>
      <w:r>
        <w:t xml:space="preserve">, co se </w:t>
      </w:r>
      <w:proofErr w:type="spellStart"/>
      <w:r>
        <w:t>společnost</w:t>
      </w:r>
      <w:proofErr w:type="spellEnd"/>
      <w:r>
        <w:t xml:space="preserve"> Microsoft dozví o narušení bezpečnosti osobních údajů, neprodleně o tom uvědomí zákazníka. (Článek 33(2)). </w:t>
      </w:r>
      <w:proofErr w:type="spellStart"/>
      <w:r>
        <w:t>Takováto</w:t>
      </w:r>
      <w:proofErr w:type="spellEnd"/>
      <w:r>
        <w:t xml:space="preserve"> </w:t>
      </w:r>
      <w:proofErr w:type="spellStart"/>
      <w:r>
        <w:t>oznámení</w:t>
      </w:r>
      <w:proofErr w:type="spellEnd"/>
      <w:r>
        <w:t xml:space="preserve"> </w:t>
      </w:r>
      <w:proofErr w:type="spellStart"/>
      <w:r>
        <w:t>budou</w:t>
      </w:r>
      <w:proofErr w:type="spellEnd"/>
      <w:r>
        <w:t xml:space="preserve"> </w:t>
      </w:r>
      <w:proofErr w:type="spellStart"/>
      <w:r>
        <w:t>obsahovat</w:t>
      </w:r>
      <w:proofErr w:type="spellEnd"/>
      <w:r>
        <w:t xml:space="preserve"> </w:t>
      </w:r>
      <w:proofErr w:type="spellStart"/>
      <w:r>
        <w:t>informace</w:t>
      </w:r>
      <w:proofErr w:type="spellEnd"/>
      <w:r>
        <w:t xml:space="preserve">, </w:t>
      </w:r>
      <w:proofErr w:type="spellStart"/>
      <w:r>
        <w:t>které</w:t>
      </w:r>
      <w:proofErr w:type="spellEnd"/>
      <w:r>
        <w:t xml:space="preserve"> </w:t>
      </w:r>
      <w:proofErr w:type="spellStart"/>
      <w:r>
        <w:t>musí</w:t>
      </w:r>
      <w:proofErr w:type="spellEnd"/>
      <w:r>
        <w:t xml:space="preserve"> </w:t>
      </w:r>
      <w:proofErr w:type="spellStart"/>
      <w:r>
        <w:t>zpracovatel</w:t>
      </w:r>
      <w:proofErr w:type="spellEnd"/>
      <w:r>
        <w:t xml:space="preserve"> </w:t>
      </w:r>
      <w:proofErr w:type="spellStart"/>
      <w:r>
        <w:t>poskytovat</w:t>
      </w:r>
      <w:proofErr w:type="spellEnd"/>
      <w:r>
        <w:t xml:space="preserve"> </w:t>
      </w:r>
      <w:proofErr w:type="spellStart"/>
      <w:r>
        <w:t>správci</w:t>
      </w:r>
      <w:proofErr w:type="spellEnd"/>
      <w:r>
        <w:t xml:space="preserve"> </w:t>
      </w:r>
      <w:proofErr w:type="spellStart"/>
      <w:r>
        <w:t>dle</w:t>
      </w:r>
      <w:proofErr w:type="spellEnd"/>
      <w:r>
        <w:t xml:space="preserve"> </w:t>
      </w:r>
      <w:proofErr w:type="spellStart"/>
      <w:r>
        <w:t>článku</w:t>
      </w:r>
      <w:proofErr w:type="spellEnd"/>
      <w:r>
        <w:t xml:space="preserve"> 33(3) v </w:t>
      </w:r>
      <w:proofErr w:type="spellStart"/>
      <w:r>
        <w:t>té</w:t>
      </w:r>
      <w:proofErr w:type="spellEnd"/>
      <w:r>
        <w:t xml:space="preserve"> </w:t>
      </w:r>
      <w:proofErr w:type="spellStart"/>
      <w:r>
        <w:t>míře</w:t>
      </w:r>
      <w:proofErr w:type="spellEnd"/>
      <w:r>
        <w:t>, v </w:t>
      </w:r>
      <w:proofErr w:type="spellStart"/>
      <w:r>
        <w:t>níž</w:t>
      </w:r>
      <w:proofErr w:type="spellEnd"/>
      <w:r>
        <w:t xml:space="preserve"> </w:t>
      </w:r>
      <w:proofErr w:type="spellStart"/>
      <w:r>
        <w:t>jsou</w:t>
      </w:r>
      <w:proofErr w:type="spellEnd"/>
      <w:r>
        <w:t xml:space="preserve"> </w:t>
      </w:r>
      <w:proofErr w:type="spellStart"/>
      <w:r>
        <w:t>takovéto</w:t>
      </w:r>
      <w:proofErr w:type="spellEnd"/>
      <w:r>
        <w:t xml:space="preserve"> </w:t>
      </w:r>
      <w:proofErr w:type="spellStart"/>
      <w:r>
        <w:t>informace</w:t>
      </w:r>
      <w:proofErr w:type="spellEnd"/>
      <w:r>
        <w:t xml:space="preserve"> </w:t>
      </w:r>
      <w:proofErr w:type="spellStart"/>
      <w:r>
        <w:t>dostupné</w:t>
      </w:r>
      <w:proofErr w:type="spellEnd"/>
      <w:r>
        <w:t xml:space="preserve"> </w:t>
      </w:r>
      <w:proofErr w:type="spellStart"/>
      <w:r>
        <w:t>společnosti</w:t>
      </w:r>
      <w:proofErr w:type="spellEnd"/>
      <w:r>
        <w:t xml:space="preserve"> Microsoft.</w:t>
      </w:r>
    </w:p>
    <w:p w14:paraId="5674A0EF" w14:textId="77777777" w:rsidR="00C35368" w:rsidRPr="00FC77AC" w:rsidRDefault="00C35368" w:rsidP="00C35368">
      <w:pPr>
        <w:pStyle w:val="NumberedList"/>
        <w:numPr>
          <w:ilvl w:val="0"/>
          <w:numId w:val="0"/>
        </w:numPr>
        <w:ind w:left="360"/>
      </w:pPr>
    </w:p>
    <w:sectPr w:rsidR="00C35368" w:rsidRPr="00FC77AC" w:rsidSect="006A60EE">
      <w:headerReference w:type="default" r:id="rId16"/>
      <w:footerReference w:type="even" r:id="rId17"/>
      <w:footerReference w:type="default" r:id="rId18"/>
      <w:headerReference w:type="first" r:id="rId19"/>
      <w:footerReference w:type="first" r:id="rId20"/>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45A82354" w14:textId="77777777" w:rsidR="00E737A1" w:rsidRDefault="00E737A1" w:rsidP="007921A5">
      <w:pPr>
        <w:spacing w:after="0"/>
      </w:pPr>
      <w:r>
        <w:separator/>
      </w:r>
    </w:p>
  </w:endnote>
  <w:endnote w:type="continuationSeparator" w:id="0">
    <w:p w14:paraId="2C45438A" w14:textId="77777777" w:rsidR="00E737A1" w:rsidRDefault="00E737A1" w:rsidP="007921A5">
      <w:pPr>
        <w:spacing w:after="0"/>
      </w:pPr>
      <w:r>
        <w:continuationSeparator/>
      </w:r>
    </w:p>
  </w:endnote>
  <w:endnote w:type="continuationNotice" w:id="1">
    <w:p w14:paraId="4FCA6494" w14:textId="77777777" w:rsidR="00E737A1" w:rsidRDefault="00E737A1">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Courier New">
    <w:panose1 w:val="02070309020205020404"/>
    <w:charset w:val="00"/>
    <w:family w:val="modern"/>
    <w:pitch w:val="fixed"/>
    <w:sig w:usb0="E0002EFF" w:usb1="C0007843" w:usb2="00000009" w:usb3="00000000" w:csb0="000001FF" w:csb1="00000000"/>
  </w:font>
  <w:font w:name="Times New Roman">
    <w:panose1 w:val="02020603050405020304"/>
    <w:charset w:val="00"/>
    <w:family w:val="roman"/>
    <w:pitch w:val="variable"/>
    <w:sig w:usb0="E0002EFF" w:usb1="C000785B" w:usb2="00000009" w:usb3="00000000" w:csb0="000001FF" w:csb1="00000000"/>
  </w:font>
  <w:font w:name="Wingdings">
    <w:panose1 w:val="05000000000000000000"/>
    <w:charset w:val="02"/>
    <w:family w:val="auto"/>
    <w:pitch w:val="variable"/>
    <w:sig w:usb0="00000000" w:usb1="10000000" w:usb2="00000000" w:usb3="00000000" w:csb0="80000000" w:csb1="00000000"/>
  </w:font>
  <w:font w:name="Symbol">
    <w:panose1 w:val="05050102010706020507"/>
    <w:charset w:val="02"/>
    <w:family w:val="roman"/>
    <w:pitch w:val="variable"/>
    <w:sig w:usb0="00000000" w:usb1="10000000" w:usb2="00000000" w:usb3="00000000" w:csb0="80000000" w:csb1="00000000"/>
  </w:font>
  <w:font w:name="Segoe Sans Text">
    <w:charset w:val="00"/>
    <w:family w:val="auto"/>
    <w:pitch w:val="variable"/>
    <w:sig w:usb0="E4002EFF" w:usb1="C000E47F" w:usb2="00000009" w:usb3="00000000" w:csb0="000001FF" w:csb1="00000000"/>
    <w:embedRegular r:id="rId1" w:fontKey="{9BA70CE0-D609-445B-B31A-2100A1EE2DBC}"/>
    <w:embedBold r:id="rId2" w:fontKey="{2821AE87-8BCE-439E-95B1-E220EE59F778}"/>
    <w:embedItalic r:id="rId3" w:fontKey="{0C0EAECA-0D76-480F-B3EB-81F9A5D5A2DF}"/>
    <w:embedBoldItalic r:id="rId4" w:fontKey="{428C81F6-E16C-406F-A360-7618C55FDA01}"/>
  </w:font>
  <w:font w:name="Calibri">
    <w:panose1 w:val="020F0502020204030204"/>
    <w:charset w:val="00"/>
    <w:family w:val="swiss"/>
    <w:pitch w:val="variable"/>
    <w:sig w:usb0="E4002EFF" w:usb1="C200ACFF" w:usb2="00000009" w:usb3="00000000" w:csb0="000001FF" w:csb1="00000000"/>
    <w:embedRegular r:id="rId5" w:fontKey="{9A9DAA85-E366-4293-BEAF-FCD59729BF0A}"/>
    <w:embedBold r:id="rId6" w:fontKey="{5BC1193D-7165-4529-A02B-7AE159C9A36D}"/>
    <w:embedItalic r:id="rId7" w:fontKey="{B8805542-79C9-424A-81DE-6A5B4A5272A7}"/>
  </w:font>
  <w:font w:name="Arial">
    <w:panose1 w:val="020B0604020202020204"/>
    <w:charset w:val="00"/>
    <w:family w:val="swiss"/>
    <w:pitch w:val="variable"/>
    <w:sig w:usb0="E0002EFF" w:usb1="C000785B" w:usb2="00000009" w:usb3="00000000" w:csb0="000001FF" w:csb1="00000000"/>
  </w:font>
  <w:font w:name="Segoe Sans Display">
    <w:charset w:val="00"/>
    <w:family w:val="auto"/>
    <w:pitch w:val="variable"/>
    <w:sig w:usb0="E4002EFF" w:usb1="C000E47F" w:usb2="00000009" w:usb3="00000000" w:csb0="000001FF" w:csb1="00000000"/>
    <w:embedRegular r:id="rId8" w:fontKey="{EB233B54-5DB0-4A1F-81E7-653283B09BCE}"/>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D54FA3D1-967D-4EB4-9216-C3867FF5BF6D}"/>
  </w:font>
  <w:font w:name="Calibri Light">
    <w:panose1 w:val="020F0302020204030204"/>
    <w:charset w:val="00"/>
    <w:family w:val="swiss"/>
    <w:pitch w:val="variable"/>
    <w:sig w:usb0="E4002EFF" w:usb1="C200247B" w:usb2="00000009" w:usb3="00000000" w:csb0="000001FF" w:csb1="00000000"/>
    <w:embedRegular r:id="rId10" w:fontKey="{6E14F0B0-FE3B-472E-819F-A0AE126D8E7C}"/>
    <w:embedBold r:id="rId11" w:fontKey="{84191950-0C69-49B7-BFE8-A6CE6A9C83EC}"/>
  </w:font>
  <w:font w:name="Segoe UI">
    <w:panose1 w:val="020B0502040204020203"/>
    <w:charset w:val="00"/>
    <w:family w:val="swiss"/>
    <w:pitch w:val="variable"/>
    <w:sig w:usb0="E4002EFF" w:usb1="C000E47F" w:usb2="00000009" w:usb3="00000000" w:csb0="000001FF" w:csb1="00000000"/>
    <w:embedRegular r:id="rId12" w:fontKey="{3C51E925-336D-4ABE-9C73-0E074E82C258}"/>
    <w:embedBold r:id="rId13" w:fontKey="{CC653CFD-1DAD-4E00-BFB8-FFDB3B168672}"/>
  </w:font>
  <w:font w:name="Segoe UI Semilight">
    <w:panose1 w:val="020B0402040204020203"/>
    <w:charset w:val="00"/>
    <w:family w:val="swiss"/>
    <w:pitch w:val="variable"/>
    <w:sig w:usb0="E4002EFF" w:usb1="C000E47F" w:usb2="00000009" w:usb3="00000000" w:csb0="000001FF" w:csb1="00000000"/>
    <w:embedRegular r:id="rId14" w:fontKey="{87E4DEE2-666C-4DA0-8981-8D6F82A73498}"/>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8BE76BA1-A996-4339-A236-36C3AD3698F4}"/>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5028154"/>
      <w:docPartObj>
        <w:docPartGallery w:val="Page Numbers (Bottom of Page)"/>
        <w:docPartUnique/>
      </w:docPartObj>
    </w:sdtPr>
    <w:sdtEndPr>
      <w:rPr>
        <w:noProof/>
      </w:rPr>
    </w:sdtEndPr>
    <w:sdtContent>
      <w:p w14:paraId="6FBC68E3" w14:textId="42CFB378" w:rsidR="00776646" w:rsidRDefault="00776646" w:rsidP="00EF62BB">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075FEFE" w14:textId="77777777" w:rsidR="00E04178" w:rsidRDefault="00000000" w:rsidP="00EF62BB">
    <w:pPr>
      <w:pStyle w:val="Footer"/>
      <w:pBdr>
        <w:top w:val="single" w:sz="4" w:space="1" w:color="auto"/>
      </w:pBdr>
      <w:jc w:val="right"/>
    </w:pPr>
    <w:sdt>
      <w:sdtPr>
        <w:id w:val="2134211540"/>
        <w:docPartObj>
          <w:docPartGallery w:val="Page Numbers (Bottom of Page)"/>
          <w:docPartUnique/>
        </w:docPartObj>
      </w:sdtPr>
      <w:sdtContent>
        <w:r w:rsidR="006D2879" w:rsidRPr="007F1239">
          <w:fldChar w:fldCharType="begin"/>
        </w:r>
        <w:r w:rsidR="006D2879" w:rsidRPr="007F1239">
          <w:instrText xml:space="preserve"> PAGE   \* MERGEFORMAT </w:instrText>
        </w:r>
        <w:r w:rsidR="006D2879" w:rsidRPr="007F1239">
          <w:fldChar w:fldCharType="separate"/>
        </w:r>
        <w:r w:rsidR="006D2879">
          <w:t>1</w:t>
        </w:r>
        <w:r w:rsidR="006D2879" w:rsidRPr="007F1239">
          <w:fldChar w:fldCharType="end"/>
        </w:r>
      </w:sdtContent>
    </w:sdt>
  </w:p>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C810AD4" w14:textId="77777777" w:rsidR="002106D9" w:rsidRDefault="002106D9">
    <w:pPr>
      <w:pStyle w:val="Footer"/>
    </w:pPr>
    <w:r>
      <w:rPr>
        <w:noProof/>
      </w:rPr>
      <mc:AlternateContent>
        <mc:Choice Requires="wps">
          <w:drawing>
            <wp:anchor distT="0" distB="0" distL="0" distR="0" simplePos="0" relativeHeight="251658240" behindDoc="0" locked="0" layoutInCell="1" allowOverlap="1" wp14:anchorId="220F40E9" wp14:editId="3E39E1CB">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361A5817"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220F40E9"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8240;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361A5817"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ED404FB" w14:textId="1B65A95C" w:rsidR="00440CF3" w:rsidRDefault="00A76F4C" w:rsidP="00EF62BB">
    <w:pPr>
      <w:pStyle w:val="Footer"/>
      <w:pBdr>
        <w:top w:val="single" w:sz="4" w:space="1" w:color="auto"/>
      </w:pBdr>
      <w:jc w:val="right"/>
    </w:pPr>
    <w:r>
      <w:tab/>
    </w:r>
    <w:sdt>
      <w:sdtPr>
        <w:id w:val="-1567492979"/>
        <w:docPartObj>
          <w:docPartGallery w:val="Page Numbers (Bottom of Page)"/>
          <w:docPartUnique/>
        </w:docPartObj>
      </w:sdtPr>
      <w:sdtEndPr>
        <w:rPr>
          <w:rFonts w:cs="Segoe UI"/>
          <w:szCs w:val="18"/>
        </w:rPr>
      </w:sdtEndPr>
      <w:sdtContent>
        <w:sdt>
          <w:sdtPr>
            <w:id w:val="-26260511"/>
            <w:docPartObj>
              <w:docPartGallery w:val="Page Numbers (Bottom of Page)"/>
              <w:docPartUnique/>
            </w:docPartObj>
          </w:sdtPr>
          <w:sdtEndPr>
            <w:rPr>
              <w:noProof/>
            </w:rPr>
          </w:sdtEndPr>
          <w:sdtContent>
            <w:r w:rsidR="00440CF3">
              <w:fldChar w:fldCharType="begin"/>
            </w:r>
            <w:r w:rsidR="00440CF3">
              <w:instrText xml:space="preserve"> PAGE   \* MERGEFORMAT </w:instrText>
            </w:r>
            <w:r w:rsidR="00440CF3">
              <w:fldChar w:fldCharType="separate"/>
            </w:r>
            <w:r w:rsidR="00440CF3">
              <w:t>27</w:t>
            </w:r>
            <w:r w:rsidR="00440CF3">
              <w:rPr>
                <w:noProof/>
              </w:rPr>
              <w:fldChar w:fldCharType="end"/>
            </w:r>
          </w:sdtContent>
        </w:sdt>
      </w:sdtContent>
    </w:sdt>
  </w:p>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3475081F" w14:textId="6B4223C4" w:rsidR="00440CF3" w:rsidRDefault="007921A5" w:rsidP="00EF62BB">
    <w:pPr>
      <w:pStyle w:val="Footer"/>
      <w:pBdr>
        <w:top w:val="single" w:sz="4" w:space="1" w:color="auto"/>
      </w:pBdr>
      <w:jc w:val="right"/>
    </w:pPr>
    <w:r w:rsidRPr="007F1239">
      <w:tab/>
    </w:r>
    <w:sdt>
      <w:sdtPr>
        <w:id w:val="1425539118"/>
        <w:docPartObj>
          <w:docPartGallery w:val="Page Numbers (Bottom of Page)"/>
          <w:docPartUnique/>
        </w:docPartObj>
      </w:sdtPr>
      <w:sdtContent>
        <w:sdt>
          <w:sdtPr>
            <w:id w:val="-50928058"/>
            <w:docPartObj>
              <w:docPartGallery w:val="Page Numbers (Bottom of Page)"/>
              <w:docPartUnique/>
            </w:docPartObj>
          </w:sdtPr>
          <w:sdtEndPr>
            <w:rPr>
              <w:noProof/>
            </w:rPr>
          </w:sdtEndPr>
          <w:sdtContent>
            <w:r w:rsidR="00440CF3">
              <w:fldChar w:fldCharType="begin"/>
            </w:r>
            <w:r w:rsidR="00440CF3">
              <w:instrText xml:space="preserve"> PAGE   \* MERGEFORMAT </w:instrText>
            </w:r>
            <w:r w:rsidR="00440CF3">
              <w:fldChar w:fldCharType="separate"/>
            </w:r>
            <w:r w:rsidR="00440CF3">
              <w:t>27</w:t>
            </w:r>
            <w:r w:rsidR="00440CF3">
              <w:rPr>
                <w:noProof/>
              </w:rPr>
              <w:fldChar w:fldCharType="end"/>
            </w:r>
          </w:sdtContent>
        </w:sdt>
      </w:sdtContent>
    </w:sdt>
  </w:p>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4CBD137A" w14:textId="77777777" w:rsidR="00E737A1" w:rsidRDefault="00E737A1" w:rsidP="007921A5">
      <w:pPr>
        <w:spacing w:after="0"/>
      </w:pPr>
      <w:r>
        <w:separator/>
      </w:r>
    </w:p>
  </w:footnote>
  <w:footnote w:type="continuationSeparator" w:id="0">
    <w:p w14:paraId="1881C03A" w14:textId="77777777" w:rsidR="00E737A1" w:rsidRDefault="00E737A1" w:rsidP="007921A5">
      <w:pPr>
        <w:spacing w:after="0"/>
      </w:pPr>
      <w:r>
        <w:continuationSeparator/>
      </w:r>
    </w:p>
  </w:footnote>
  <w:footnote w:type="continuationNotice" w:id="1">
    <w:p w14:paraId="668A2A19" w14:textId="77777777" w:rsidR="00E737A1" w:rsidRDefault="00E737A1">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45F51D3E" w14:textId="5F01EEA7" w:rsidR="00E04178" w:rsidRPr="0052350A" w:rsidRDefault="00C46BC7" w:rsidP="0052350A">
    <w:pPr>
      <w:pStyle w:val="Header"/>
      <w:spacing w:after="240" w:line="240" w:lineRule="auto"/>
      <w:rPr>
        <w:color w:val="225B62"/>
        <w:szCs w:val="24"/>
      </w:rPr>
    </w:pPr>
    <w:proofErr w:type="spellStart"/>
    <w:r w:rsidRPr="00C46BC7">
      <w:rPr>
        <w:color w:val="225B62"/>
        <w:szCs w:val="24"/>
      </w:rPr>
      <w:t>Produkty</w:t>
    </w:r>
    <w:proofErr w:type="spellEnd"/>
    <w:r w:rsidRPr="00C46BC7">
      <w:rPr>
        <w:color w:val="225B62"/>
        <w:szCs w:val="24"/>
      </w:rPr>
      <w:t xml:space="preserve"> a </w:t>
    </w:r>
    <w:proofErr w:type="spellStart"/>
    <w:r w:rsidRPr="00C46BC7">
      <w:rPr>
        <w:color w:val="225B62"/>
        <w:szCs w:val="24"/>
      </w:rPr>
      <w:t>služby</w:t>
    </w:r>
    <w:proofErr w:type="spellEnd"/>
    <w:r w:rsidRPr="00C46BC7">
      <w:rPr>
        <w:color w:val="225B62"/>
        <w:szCs w:val="24"/>
      </w:rPr>
      <w:t xml:space="preserve"> </w:t>
    </w:r>
    <w:proofErr w:type="spellStart"/>
    <w:r w:rsidRPr="00C46BC7">
      <w:rPr>
        <w:color w:val="225B62"/>
        <w:szCs w:val="24"/>
      </w:rPr>
      <w:t>společnosti</w:t>
    </w:r>
    <w:proofErr w:type="spellEnd"/>
    <w:r w:rsidRPr="00C46BC7">
      <w:rPr>
        <w:color w:val="225B62"/>
        <w:szCs w:val="24"/>
      </w:rPr>
      <w:t xml:space="preserve"> Microsoft: </w:t>
    </w:r>
    <w:proofErr w:type="spellStart"/>
    <w:r w:rsidRPr="00C46BC7">
      <w:rPr>
        <w:color w:val="225B62"/>
        <w:szCs w:val="24"/>
      </w:rPr>
      <w:t>Dodatek</w:t>
    </w:r>
    <w:proofErr w:type="spellEnd"/>
    <w:r w:rsidRPr="00C46BC7">
      <w:rPr>
        <w:color w:val="225B62"/>
        <w:szCs w:val="24"/>
      </w:rPr>
      <w:t xml:space="preserve"> k </w:t>
    </w:r>
    <w:proofErr w:type="spellStart"/>
    <w:r w:rsidRPr="00C46BC7">
      <w:rPr>
        <w:color w:val="225B62"/>
        <w:szCs w:val="24"/>
      </w:rPr>
      <w:t>ochraně</w:t>
    </w:r>
    <w:proofErr w:type="spellEnd"/>
    <w:r w:rsidRPr="00C46BC7">
      <w:rPr>
        <w:color w:val="225B62"/>
        <w:szCs w:val="24"/>
      </w:rPr>
      <w:t xml:space="preserve"> </w:t>
    </w:r>
    <w:proofErr w:type="spellStart"/>
    <w:r w:rsidRPr="00C46BC7">
      <w:rPr>
        <w:color w:val="225B62"/>
        <w:szCs w:val="24"/>
      </w:rPr>
      <w:t>osobních</w:t>
    </w:r>
    <w:proofErr w:type="spellEnd"/>
    <w:r w:rsidRPr="00C46BC7">
      <w:rPr>
        <w:color w:val="225B62"/>
        <w:szCs w:val="24"/>
      </w:rPr>
      <w:t xml:space="preserve"> </w:t>
    </w:r>
    <w:proofErr w:type="spellStart"/>
    <w:r w:rsidRPr="00C46BC7">
      <w:rPr>
        <w:color w:val="225B62"/>
        <w:szCs w:val="24"/>
      </w:rPr>
      <w:t>údajů</w:t>
    </w:r>
    <w:proofErr w:type="spellEnd"/>
    <w:r w:rsidRPr="00C46BC7">
      <w:rPr>
        <w:color w:val="225B62"/>
        <w:szCs w:val="24"/>
      </w:rPr>
      <w:t xml:space="preserve"> (</w:t>
    </w:r>
    <w:proofErr w:type="spellStart"/>
    <w:r w:rsidRPr="00C46BC7">
      <w:rPr>
        <w:color w:val="225B62"/>
        <w:szCs w:val="24"/>
      </w:rPr>
      <w:t>čeština</w:t>
    </w:r>
    <w:proofErr w:type="spellEnd"/>
    <w:r w:rsidRPr="00C46BC7">
      <w:rPr>
        <w:color w:val="225B62"/>
        <w:szCs w:val="24"/>
      </w:rPr>
      <w:t xml:space="preserve">, </w:t>
    </w:r>
    <w:proofErr w:type="spellStart"/>
    <w:r w:rsidRPr="00C46BC7">
      <w:rPr>
        <w:color w:val="225B62"/>
        <w:szCs w:val="24"/>
      </w:rPr>
      <w:t>poslední</w:t>
    </w:r>
    <w:proofErr w:type="spellEnd"/>
    <w:r w:rsidRPr="00C46BC7">
      <w:rPr>
        <w:color w:val="225B62"/>
        <w:szCs w:val="24"/>
      </w:rPr>
      <w:t xml:space="preserve"> </w:t>
    </w:r>
    <w:proofErr w:type="spellStart"/>
    <w:r w:rsidRPr="00C46BC7">
      <w:rPr>
        <w:color w:val="225B62"/>
        <w:szCs w:val="24"/>
      </w:rPr>
      <w:t>aktualizace</w:t>
    </w:r>
    <w:proofErr w:type="spellEnd"/>
    <w:r w:rsidRPr="00C46BC7">
      <w:rPr>
        <w:color w:val="225B62"/>
        <w:szCs w:val="24"/>
      </w:rPr>
      <w:t xml:space="preserve">: </w:t>
    </w:r>
    <w:r w:rsidR="0052350A">
      <w:rPr>
        <w:color w:val="225B62"/>
        <w:szCs w:val="24"/>
      </w:rPr>
      <w:t>22</w:t>
    </w:r>
    <w:r w:rsidR="005C6495" w:rsidRPr="005C6495">
      <w:rPr>
        <w:color w:val="225B62"/>
        <w:szCs w:val="24"/>
      </w:rPr>
      <w:t>. </w:t>
    </w:r>
    <w:proofErr w:type="spellStart"/>
    <w:r w:rsidR="0052350A" w:rsidRPr="0052350A">
      <w:rPr>
        <w:color w:val="225B62"/>
        <w:szCs w:val="24"/>
      </w:rPr>
      <w:t>květen</w:t>
    </w:r>
    <w:proofErr w:type="spellEnd"/>
    <w:r w:rsidR="005C6495" w:rsidRPr="005C6495">
      <w:rPr>
        <w:color w:val="225B62"/>
        <w:szCs w:val="24"/>
      </w:rPr>
      <w:t xml:space="preserve"> 2026</w:t>
    </w:r>
    <w:r w:rsidRPr="00C46BC7">
      <w:rPr>
        <w:color w:val="225B62"/>
        <w:szCs w:val="24"/>
      </w:rPr>
      <w:t>)</w:t>
    </w:r>
    <w:r w:rsidRPr="00C46BC7">
      <w:rPr>
        <w:szCs w:val="24"/>
      </w:rPr>
      <w:tab/>
    </w:r>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1C05B70" w14:textId="34B19F3E" w:rsidR="00491602" w:rsidRPr="00C46BC7" w:rsidRDefault="00491602" w:rsidP="00491602">
    <w:pPr>
      <w:pStyle w:val="Header"/>
      <w:spacing w:after="240" w:line="240" w:lineRule="auto"/>
      <w:rPr>
        <w:szCs w:val="24"/>
      </w:rPr>
    </w:pPr>
    <w:proofErr w:type="spellStart"/>
    <w:r w:rsidRPr="00C46BC7">
      <w:rPr>
        <w:color w:val="225B62"/>
        <w:szCs w:val="24"/>
      </w:rPr>
      <w:t>Produkty</w:t>
    </w:r>
    <w:proofErr w:type="spellEnd"/>
    <w:r w:rsidRPr="00C46BC7">
      <w:rPr>
        <w:color w:val="225B62"/>
        <w:szCs w:val="24"/>
      </w:rPr>
      <w:t xml:space="preserve"> a </w:t>
    </w:r>
    <w:proofErr w:type="spellStart"/>
    <w:r w:rsidRPr="00C46BC7">
      <w:rPr>
        <w:color w:val="225B62"/>
        <w:szCs w:val="24"/>
      </w:rPr>
      <w:t>služby</w:t>
    </w:r>
    <w:proofErr w:type="spellEnd"/>
    <w:r w:rsidRPr="00C46BC7">
      <w:rPr>
        <w:color w:val="225B62"/>
        <w:szCs w:val="24"/>
      </w:rPr>
      <w:t xml:space="preserve"> </w:t>
    </w:r>
    <w:proofErr w:type="spellStart"/>
    <w:r w:rsidRPr="00C46BC7">
      <w:rPr>
        <w:color w:val="225B62"/>
        <w:szCs w:val="24"/>
      </w:rPr>
      <w:t>společnosti</w:t>
    </w:r>
    <w:proofErr w:type="spellEnd"/>
    <w:r w:rsidRPr="00C46BC7">
      <w:rPr>
        <w:color w:val="225B62"/>
        <w:szCs w:val="24"/>
      </w:rPr>
      <w:t xml:space="preserve"> Microsoft: </w:t>
    </w:r>
    <w:proofErr w:type="spellStart"/>
    <w:r w:rsidRPr="00C46BC7">
      <w:rPr>
        <w:color w:val="225B62"/>
        <w:szCs w:val="24"/>
      </w:rPr>
      <w:t>Dodatek</w:t>
    </w:r>
    <w:proofErr w:type="spellEnd"/>
    <w:r w:rsidRPr="00C46BC7">
      <w:rPr>
        <w:color w:val="225B62"/>
        <w:szCs w:val="24"/>
      </w:rPr>
      <w:t xml:space="preserve"> k </w:t>
    </w:r>
    <w:proofErr w:type="spellStart"/>
    <w:r w:rsidRPr="00C46BC7">
      <w:rPr>
        <w:color w:val="225B62"/>
        <w:szCs w:val="24"/>
      </w:rPr>
      <w:t>ochraně</w:t>
    </w:r>
    <w:proofErr w:type="spellEnd"/>
    <w:r w:rsidRPr="00C46BC7">
      <w:rPr>
        <w:color w:val="225B62"/>
        <w:szCs w:val="24"/>
      </w:rPr>
      <w:t xml:space="preserve"> </w:t>
    </w:r>
    <w:proofErr w:type="spellStart"/>
    <w:r w:rsidRPr="00C46BC7">
      <w:rPr>
        <w:color w:val="225B62"/>
        <w:szCs w:val="24"/>
      </w:rPr>
      <w:t>osobních</w:t>
    </w:r>
    <w:proofErr w:type="spellEnd"/>
    <w:r w:rsidRPr="00C46BC7">
      <w:rPr>
        <w:color w:val="225B62"/>
        <w:szCs w:val="24"/>
      </w:rPr>
      <w:t xml:space="preserve"> </w:t>
    </w:r>
    <w:proofErr w:type="spellStart"/>
    <w:r w:rsidRPr="00C46BC7">
      <w:rPr>
        <w:color w:val="225B62"/>
        <w:szCs w:val="24"/>
      </w:rPr>
      <w:t>údajů</w:t>
    </w:r>
    <w:proofErr w:type="spellEnd"/>
    <w:r w:rsidRPr="00C46BC7">
      <w:rPr>
        <w:color w:val="225B62"/>
        <w:szCs w:val="24"/>
      </w:rPr>
      <w:t xml:space="preserve"> (</w:t>
    </w:r>
    <w:proofErr w:type="spellStart"/>
    <w:r w:rsidRPr="00C46BC7">
      <w:rPr>
        <w:color w:val="225B62"/>
        <w:szCs w:val="24"/>
      </w:rPr>
      <w:t>čeština</w:t>
    </w:r>
    <w:proofErr w:type="spellEnd"/>
    <w:r w:rsidRPr="00C46BC7">
      <w:rPr>
        <w:color w:val="225B62"/>
        <w:szCs w:val="24"/>
      </w:rPr>
      <w:t xml:space="preserve">, </w:t>
    </w:r>
    <w:proofErr w:type="spellStart"/>
    <w:r w:rsidRPr="00C46BC7">
      <w:rPr>
        <w:color w:val="225B62"/>
        <w:szCs w:val="24"/>
      </w:rPr>
      <w:t>poslední</w:t>
    </w:r>
    <w:proofErr w:type="spellEnd"/>
    <w:r w:rsidRPr="00C46BC7">
      <w:rPr>
        <w:color w:val="225B62"/>
        <w:szCs w:val="24"/>
      </w:rPr>
      <w:t xml:space="preserve"> </w:t>
    </w:r>
    <w:proofErr w:type="spellStart"/>
    <w:r w:rsidRPr="00C46BC7">
      <w:rPr>
        <w:color w:val="225B62"/>
        <w:szCs w:val="24"/>
      </w:rPr>
      <w:t>aktualizace</w:t>
    </w:r>
    <w:proofErr w:type="spellEnd"/>
    <w:r w:rsidRPr="00C46BC7">
      <w:rPr>
        <w:color w:val="225B62"/>
        <w:szCs w:val="24"/>
      </w:rPr>
      <w:t xml:space="preserve">: </w:t>
    </w:r>
    <w:r w:rsidR="00753D49" w:rsidRPr="005F0064">
      <w:rPr>
        <w:color w:val="225B62"/>
        <w:szCs w:val="24"/>
      </w:rPr>
      <w:t xml:space="preserve">1. </w:t>
    </w:r>
    <w:proofErr w:type="spellStart"/>
    <w:r w:rsidR="002A0752" w:rsidRPr="002A0752">
      <w:rPr>
        <w:color w:val="225B62"/>
        <w:szCs w:val="24"/>
      </w:rPr>
      <w:t>září</w:t>
    </w:r>
    <w:proofErr w:type="spellEnd"/>
    <w:r w:rsidR="00753D49" w:rsidRPr="005F0064">
      <w:rPr>
        <w:color w:val="225B62"/>
        <w:szCs w:val="24"/>
      </w:rPr>
      <w:t xml:space="preserve"> 2025</w:t>
    </w:r>
    <w:r w:rsidRPr="00C46BC7">
      <w:rPr>
        <w:color w:val="225B62"/>
        <w:szCs w:val="24"/>
      </w:rPr>
      <w:t>)</w:t>
    </w:r>
    <w:r w:rsidRPr="00C46BC7">
      <w:rPr>
        <w:szCs w:val="24"/>
      </w:rPr>
      <w:tab/>
    </w:r>
  </w:p>
</w:hdr>
</file>

<file path=word/header3.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E9D02BC" w14:textId="7017228F" w:rsidR="00F96C42" w:rsidRPr="00C46BC7" w:rsidRDefault="00F96C42" w:rsidP="00F96C42">
    <w:pPr>
      <w:pStyle w:val="Header"/>
      <w:spacing w:after="240" w:line="240" w:lineRule="auto"/>
      <w:rPr>
        <w:szCs w:val="24"/>
      </w:rPr>
    </w:pPr>
    <w:proofErr w:type="spellStart"/>
    <w:r w:rsidRPr="00C46BC7">
      <w:rPr>
        <w:color w:val="225B62"/>
        <w:szCs w:val="24"/>
      </w:rPr>
      <w:t>Produkty</w:t>
    </w:r>
    <w:proofErr w:type="spellEnd"/>
    <w:r w:rsidRPr="00C46BC7">
      <w:rPr>
        <w:color w:val="225B62"/>
        <w:szCs w:val="24"/>
      </w:rPr>
      <w:t xml:space="preserve"> a </w:t>
    </w:r>
    <w:proofErr w:type="spellStart"/>
    <w:r w:rsidRPr="00C46BC7">
      <w:rPr>
        <w:color w:val="225B62"/>
        <w:szCs w:val="24"/>
      </w:rPr>
      <w:t>služby</w:t>
    </w:r>
    <w:proofErr w:type="spellEnd"/>
    <w:r w:rsidRPr="00C46BC7">
      <w:rPr>
        <w:color w:val="225B62"/>
        <w:szCs w:val="24"/>
      </w:rPr>
      <w:t xml:space="preserve"> </w:t>
    </w:r>
    <w:proofErr w:type="spellStart"/>
    <w:r w:rsidRPr="00C46BC7">
      <w:rPr>
        <w:color w:val="225B62"/>
        <w:szCs w:val="24"/>
      </w:rPr>
      <w:t>společnosti</w:t>
    </w:r>
    <w:proofErr w:type="spellEnd"/>
    <w:r w:rsidRPr="00C46BC7">
      <w:rPr>
        <w:color w:val="225B62"/>
        <w:szCs w:val="24"/>
      </w:rPr>
      <w:t xml:space="preserve"> Microsoft: </w:t>
    </w:r>
    <w:proofErr w:type="spellStart"/>
    <w:r w:rsidRPr="00C46BC7">
      <w:rPr>
        <w:color w:val="225B62"/>
        <w:szCs w:val="24"/>
      </w:rPr>
      <w:t>Dodatek</w:t>
    </w:r>
    <w:proofErr w:type="spellEnd"/>
    <w:r w:rsidRPr="00C46BC7">
      <w:rPr>
        <w:color w:val="225B62"/>
        <w:szCs w:val="24"/>
      </w:rPr>
      <w:t xml:space="preserve"> k </w:t>
    </w:r>
    <w:proofErr w:type="spellStart"/>
    <w:r w:rsidRPr="00C46BC7">
      <w:rPr>
        <w:color w:val="225B62"/>
        <w:szCs w:val="24"/>
      </w:rPr>
      <w:t>ochraně</w:t>
    </w:r>
    <w:proofErr w:type="spellEnd"/>
    <w:r w:rsidRPr="00C46BC7">
      <w:rPr>
        <w:color w:val="225B62"/>
        <w:szCs w:val="24"/>
      </w:rPr>
      <w:t xml:space="preserve"> </w:t>
    </w:r>
    <w:proofErr w:type="spellStart"/>
    <w:r w:rsidRPr="00C46BC7">
      <w:rPr>
        <w:color w:val="225B62"/>
        <w:szCs w:val="24"/>
      </w:rPr>
      <w:t>osobních</w:t>
    </w:r>
    <w:proofErr w:type="spellEnd"/>
    <w:r w:rsidRPr="00C46BC7">
      <w:rPr>
        <w:color w:val="225B62"/>
        <w:szCs w:val="24"/>
      </w:rPr>
      <w:t xml:space="preserve"> </w:t>
    </w:r>
    <w:proofErr w:type="spellStart"/>
    <w:r w:rsidRPr="00C46BC7">
      <w:rPr>
        <w:color w:val="225B62"/>
        <w:szCs w:val="24"/>
      </w:rPr>
      <w:t>údajů</w:t>
    </w:r>
    <w:proofErr w:type="spellEnd"/>
    <w:r w:rsidRPr="00C46BC7">
      <w:rPr>
        <w:color w:val="225B62"/>
        <w:szCs w:val="24"/>
      </w:rPr>
      <w:t xml:space="preserve"> (</w:t>
    </w:r>
    <w:proofErr w:type="spellStart"/>
    <w:r w:rsidRPr="00C46BC7">
      <w:rPr>
        <w:color w:val="225B62"/>
        <w:szCs w:val="24"/>
      </w:rPr>
      <w:t>čeština</w:t>
    </w:r>
    <w:proofErr w:type="spellEnd"/>
    <w:r w:rsidRPr="00C46BC7">
      <w:rPr>
        <w:color w:val="225B62"/>
        <w:szCs w:val="24"/>
      </w:rPr>
      <w:t xml:space="preserve">, </w:t>
    </w:r>
    <w:proofErr w:type="spellStart"/>
    <w:r w:rsidRPr="00C46BC7">
      <w:rPr>
        <w:color w:val="225B62"/>
        <w:szCs w:val="24"/>
      </w:rPr>
      <w:t>poslední</w:t>
    </w:r>
    <w:proofErr w:type="spellEnd"/>
    <w:r w:rsidRPr="00C46BC7">
      <w:rPr>
        <w:color w:val="225B62"/>
        <w:szCs w:val="24"/>
      </w:rPr>
      <w:t xml:space="preserve"> </w:t>
    </w:r>
    <w:proofErr w:type="spellStart"/>
    <w:r w:rsidRPr="00C46BC7">
      <w:rPr>
        <w:color w:val="225B62"/>
        <w:szCs w:val="24"/>
      </w:rPr>
      <w:t>aktualizace</w:t>
    </w:r>
    <w:proofErr w:type="spellEnd"/>
    <w:r w:rsidRPr="00C46BC7">
      <w:rPr>
        <w:color w:val="225B62"/>
        <w:szCs w:val="24"/>
      </w:rPr>
      <w:t xml:space="preserve">: </w:t>
    </w:r>
    <w:r w:rsidR="008F4C74" w:rsidRPr="005F0064">
      <w:rPr>
        <w:color w:val="225B62"/>
        <w:szCs w:val="24"/>
      </w:rPr>
      <w:t xml:space="preserve">1. </w:t>
    </w:r>
    <w:proofErr w:type="spellStart"/>
    <w:r w:rsidR="008F4C74" w:rsidRPr="005F0064">
      <w:rPr>
        <w:color w:val="225B62"/>
        <w:szCs w:val="24"/>
      </w:rPr>
      <w:t>duben</w:t>
    </w:r>
    <w:proofErr w:type="spellEnd"/>
    <w:r w:rsidR="008F4C74" w:rsidRPr="005F0064">
      <w:rPr>
        <w:color w:val="225B62"/>
        <w:szCs w:val="24"/>
      </w:rPr>
      <w:t xml:space="preserve"> 2025</w:t>
    </w:r>
    <w:r w:rsidRPr="00C46BC7">
      <w:rPr>
        <w:color w:val="225B62"/>
        <w:szCs w:val="24"/>
      </w:rPr>
      <w:t>)</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C2941D8"/>
    <w:multiLevelType w:val="hybridMultilevel"/>
    <w:tmpl w:val="984AC5B2"/>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2"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3" w15:restartNumberingAfterBreak="0">
    <w:nsid w:val="0E7B4119"/>
    <w:multiLevelType w:val="hybridMultilevel"/>
    <w:tmpl w:val="5C2A3D1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 w15:restartNumberingAfterBreak="0">
    <w:nsid w:val="0EA62A31"/>
    <w:multiLevelType w:val="hybridMultilevel"/>
    <w:tmpl w:val="8E689E0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5" w15:restartNumberingAfterBreak="0">
    <w:nsid w:val="1AE463F1"/>
    <w:multiLevelType w:val="hybridMultilevel"/>
    <w:tmpl w:val="C4C2F76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 w15:restartNumberingAfterBreak="0">
    <w:nsid w:val="29641C77"/>
    <w:multiLevelType w:val="hybridMultilevel"/>
    <w:tmpl w:val="8C8E986C"/>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8"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9" w15:restartNumberingAfterBreak="0">
    <w:nsid w:val="3E3D76DD"/>
    <w:multiLevelType w:val="hybridMultilevel"/>
    <w:tmpl w:val="8A3CB028"/>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0" w15:restartNumberingAfterBreak="0">
    <w:nsid w:val="401816F9"/>
    <w:multiLevelType w:val="hybridMultilevel"/>
    <w:tmpl w:val="6B02C672"/>
    <w:lvl w:ilvl="0" w:tplc="04090001">
      <w:start w:val="1"/>
      <w:numFmt w:val="bullet"/>
      <w:lvlText w:val=""/>
      <w:lvlJc w:val="left"/>
      <w:pPr>
        <w:ind w:left="360" w:hanging="360"/>
      </w:pPr>
      <w:rPr>
        <w:rFonts w:ascii="Symbol" w:hAnsi="Symbol" w:hint="default"/>
      </w:rPr>
    </w:lvl>
    <w:lvl w:ilvl="1" w:tplc="AB94EC2E">
      <w:numFmt w:val="bullet"/>
      <w:lvlText w:val="-"/>
      <w:lvlJc w:val="left"/>
      <w:pPr>
        <w:ind w:left="1080" w:hanging="360"/>
      </w:pPr>
      <w:rPr>
        <w:rFonts w:ascii="Segoe Sans Text" w:eastAsiaTheme="minorHAnsi" w:hAnsi="Segoe Sans Text" w:cs="Segoe Sans Text"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1"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445E7AD9"/>
    <w:multiLevelType w:val="hybridMultilevel"/>
    <w:tmpl w:val="5A3051C2"/>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48CB52BC"/>
    <w:multiLevelType w:val="hybridMultilevel"/>
    <w:tmpl w:val="6C940CB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4"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15" w15:restartNumberingAfterBreak="0">
    <w:nsid w:val="583353AC"/>
    <w:multiLevelType w:val="hybridMultilevel"/>
    <w:tmpl w:val="7720ACA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6" w15:restartNumberingAfterBreak="0">
    <w:nsid w:val="59112E68"/>
    <w:multiLevelType w:val="hybridMultilevel"/>
    <w:tmpl w:val="F04C259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7"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18" w15:restartNumberingAfterBreak="0">
    <w:nsid w:val="62DF5BE1"/>
    <w:multiLevelType w:val="hybridMultilevel"/>
    <w:tmpl w:val="0C206C4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9"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0"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1" w15:restartNumberingAfterBreak="0">
    <w:nsid w:val="79C54CC7"/>
    <w:multiLevelType w:val="multilevel"/>
    <w:tmpl w:val="2DF6BE8E"/>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abstractNum w:abstractNumId="22" w15:restartNumberingAfterBreak="0">
    <w:nsid w:val="7C01776E"/>
    <w:multiLevelType w:val="hybridMultilevel"/>
    <w:tmpl w:val="1786C902"/>
    <w:lvl w:ilvl="0" w:tplc="04090019">
      <w:start w:val="1"/>
      <w:numFmt w:val="lowerLetter"/>
      <w:lvlText w:val="%1."/>
      <w:lvlJc w:val="left"/>
      <w:pPr>
        <w:ind w:left="720" w:hanging="360"/>
      </w:pPr>
    </w:lvl>
    <w:lvl w:ilvl="1" w:tplc="04090019">
      <w:start w:val="1"/>
      <w:numFmt w:val="lowerLetter"/>
      <w:lvlText w:val="%2."/>
      <w:lvlJc w:val="left"/>
      <w:pPr>
        <w:ind w:left="1440" w:hanging="360"/>
      </w:pPr>
    </w:lvl>
    <w:lvl w:ilvl="2" w:tplc="0409001B">
      <w:start w:val="1"/>
      <w:numFmt w:val="lowerRoman"/>
      <w:lvlText w:val="%3."/>
      <w:lvlJc w:val="right"/>
      <w:pPr>
        <w:ind w:left="2160" w:hanging="180"/>
      </w:pPr>
    </w:lvl>
    <w:lvl w:ilvl="3" w:tplc="0409000F">
      <w:start w:val="1"/>
      <w:numFmt w:val="decimal"/>
      <w:lvlText w:val="%4."/>
      <w:lvlJc w:val="left"/>
      <w:pPr>
        <w:ind w:left="2880" w:hanging="360"/>
      </w:pPr>
    </w:lvl>
    <w:lvl w:ilvl="4" w:tplc="04090019">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num w:numId="1" w16cid:durableId="390616262">
    <w:abstractNumId w:val="6"/>
  </w:num>
  <w:num w:numId="2" w16cid:durableId="372002686">
    <w:abstractNumId w:val="17"/>
  </w:num>
  <w:num w:numId="3" w16cid:durableId="1007974886">
    <w:abstractNumId w:val="14"/>
  </w:num>
  <w:num w:numId="4" w16cid:durableId="1373306948">
    <w:abstractNumId w:val="1"/>
  </w:num>
  <w:num w:numId="5" w16cid:durableId="1169448345">
    <w:abstractNumId w:val="2"/>
  </w:num>
  <w:num w:numId="6" w16cid:durableId="1579630768">
    <w:abstractNumId w:val="19"/>
  </w:num>
  <w:num w:numId="7" w16cid:durableId="571043020">
    <w:abstractNumId w:val="8"/>
  </w:num>
  <w:num w:numId="8" w16cid:durableId="1028216315">
    <w:abstractNumId w:val="21"/>
  </w:num>
  <w:num w:numId="9" w16cid:durableId="1708217481">
    <w:abstractNumId w:val="18"/>
  </w:num>
  <w:num w:numId="10" w16cid:durableId="468210745">
    <w:abstractNumId w:val="13"/>
  </w:num>
  <w:num w:numId="11" w16cid:durableId="118956234">
    <w:abstractNumId w:val="3"/>
  </w:num>
  <w:num w:numId="12" w16cid:durableId="271210953">
    <w:abstractNumId w:val="10"/>
  </w:num>
  <w:num w:numId="13" w16cid:durableId="478769443">
    <w:abstractNumId w:val="5"/>
  </w:num>
  <w:num w:numId="14" w16cid:durableId="1013843019">
    <w:abstractNumId w:val="16"/>
  </w:num>
  <w:num w:numId="15" w16cid:durableId="348259676">
    <w:abstractNumId w:val="12"/>
  </w:num>
  <w:num w:numId="16" w16cid:durableId="1519000968">
    <w:abstractNumId w:val="4"/>
  </w:num>
  <w:num w:numId="17" w16cid:durableId="1111625784">
    <w:abstractNumId w:val="15"/>
  </w:num>
  <w:num w:numId="18" w16cid:durableId="159345468">
    <w:abstractNumId w:val="9"/>
  </w:num>
  <w:num w:numId="19" w16cid:durableId="1507524952">
    <w:abstractNumId w:val="7"/>
  </w:num>
  <w:num w:numId="20" w16cid:durableId="1888370433">
    <w:abstractNumId w:val="21"/>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1" w16cid:durableId="1377700170">
    <w:abstractNumId w:val="22"/>
  </w:num>
  <w:num w:numId="22" w16cid:durableId="1165625944">
    <w:abstractNumId w:val="0"/>
  </w:num>
  <w:num w:numId="23" w16cid:durableId="1831291633">
    <w:abstractNumId w:val="11"/>
  </w:num>
  <w:num w:numId="24" w16cid:durableId="548685507">
    <w:abstractNumId w:val="20"/>
  </w:num>
  <w:numIdMacAtCleanup w:val="22"/>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proofState w:spelling="clean"/>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oel761QxHbUtipqO3CcCAUebhvsW59kNWaTlJ/RuJ/4onkTSqhPplPsiL1O+EKvopf1M6CTxWMEqozlHJObyNw==" w:salt="MZz/U8WrguQhR4J33DdWZQ=="/>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6A194B"/>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0995"/>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4AD7"/>
    <w:rsid w:val="000451D8"/>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D95"/>
    <w:rsid w:val="0007412F"/>
    <w:rsid w:val="00075AF7"/>
    <w:rsid w:val="00075B42"/>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D93"/>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4461"/>
    <w:rsid w:val="0014464F"/>
    <w:rsid w:val="0014533E"/>
    <w:rsid w:val="001459A0"/>
    <w:rsid w:val="00146A13"/>
    <w:rsid w:val="001479ED"/>
    <w:rsid w:val="0015105E"/>
    <w:rsid w:val="00151696"/>
    <w:rsid w:val="001527E9"/>
    <w:rsid w:val="00152A1D"/>
    <w:rsid w:val="00153EF6"/>
    <w:rsid w:val="00154332"/>
    <w:rsid w:val="0015658C"/>
    <w:rsid w:val="00156874"/>
    <w:rsid w:val="0015725A"/>
    <w:rsid w:val="00157A43"/>
    <w:rsid w:val="001605D6"/>
    <w:rsid w:val="001606AE"/>
    <w:rsid w:val="00160C74"/>
    <w:rsid w:val="001613E2"/>
    <w:rsid w:val="00161A62"/>
    <w:rsid w:val="00162DFD"/>
    <w:rsid w:val="00163DD6"/>
    <w:rsid w:val="00166033"/>
    <w:rsid w:val="0016622E"/>
    <w:rsid w:val="0016669F"/>
    <w:rsid w:val="001669FE"/>
    <w:rsid w:val="0016727B"/>
    <w:rsid w:val="00171ECE"/>
    <w:rsid w:val="001720C1"/>
    <w:rsid w:val="00173752"/>
    <w:rsid w:val="00173A67"/>
    <w:rsid w:val="0017590A"/>
    <w:rsid w:val="00175AC1"/>
    <w:rsid w:val="00175CB4"/>
    <w:rsid w:val="00175E48"/>
    <w:rsid w:val="00175EEA"/>
    <w:rsid w:val="00176228"/>
    <w:rsid w:val="00176AA4"/>
    <w:rsid w:val="00177A78"/>
    <w:rsid w:val="00177DB5"/>
    <w:rsid w:val="0018263B"/>
    <w:rsid w:val="00184672"/>
    <w:rsid w:val="00184694"/>
    <w:rsid w:val="00185681"/>
    <w:rsid w:val="00185A4C"/>
    <w:rsid w:val="001930D9"/>
    <w:rsid w:val="00193677"/>
    <w:rsid w:val="00193FBA"/>
    <w:rsid w:val="00194A8D"/>
    <w:rsid w:val="00194B73"/>
    <w:rsid w:val="00195936"/>
    <w:rsid w:val="001959FE"/>
    <w:rsid w:val="00195B7E"/>
    <w:rsid w:val="00196499"/>
    <w:rsid w:val="001965C9"/>
    <w:rsid w:val="00197A29"/>
    <w:rsid w:val="00197B2E"/>
    <w:rsid w:val="001A07B2"/>
    <w:rsid w:val="001A353E"/>
    <w:rsid w:val="001A5424"/>
    <w:rsid w:val="001A554C"/>
    <w:rsid w:val="001A6863"/>
    <w:rsid w:val="001A725D"/>
    <w:rsid w:val="001A7458"/>
    <w:rsid w:val="001A7960"/>
    <w:rsid w:val="001B1B09"/>
    <w:rsid w:val="001B1CE7"/>
    <w:rsid w:val="001B2D4A"/>
    <w:rsid w:val="001B2E72"/>
    <w:rsid w:val="001B4763"/>
    <w:rsid w:val="001B50AE"/>
    <w:rsid w:val="001B6CA7"/>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F68"/>
    <w:rsid w:val="001F72A1"/>
    <w:rsid w:val="001F785F"/>
    <w:rsid w:val="00200664"/>
    <w:rsid w:val="00201A4E"/>
    <w:rsid w:val="00201BBB"/>
    <w:rsid w:val="00202BB8"/>
    <w:rsid w:val="002031CE"/>
    <w:rsid w:val="00204797"/>
    <w:rsid w:val="00204B1F"/>
    <w:rsid w:val="00204FCC"/>
    <w:rsid w:val="00205F32"/>
    <w:rsid w:val="00206B4B"/>
    <w:rsid w:val="002106D9"/>
    <w:rsid w:val="00210764"/>
    <w:rsid w:val="0021191C"/>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29C"/>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FD6"/>
    <w:rsid w:val="00250307"/>
    <w:rsid w:val="002506C4"/>
    <w:rsid w:val="002521D1"/>
    <w:rsid w:val="00252D6B"/>
    <w:rsid w:val="00254F7E"/>
    <w:rsid w:val="002553E4"/>
    <w:rsid w:val="00256650"/>
    <w:rsid w:val="00256989"/>
    <w:rsid w:val="00256F62"/>
    <w:rsid w:val="002606FE"/>
    <w:rsid w:val="00260C62"/>
    <w:rsid w:val="00260F28"/>
    <w:rsid w:val="00263AF8"/>
    <w:rsid w:val="002647DA"/>
    <w:rsid w:val="0026517D"/>
    <w:rsid w:val="002658B8"/>
    <w:rsid w:val="00265D43"/>
    <w:rsid w:val="00265F12"/>
    <w:rsid w:val="00271881"/>
    <w:rsid w:val="00271A3E"/>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0752"/>
    <w:rsid w:val="002A140A"/>
    <w:rsid w:val="002A175B"/>
    <w:rsid w:val="002A2D03"/>
    <w:rsid w:val="002A3128"/>
    <w:rsid w:val="002A31D4"/>
    <w:rsid w:val="002A4D62"/>
    <w:rsid w:val="002A53F7"/>
    <w:rsid w:val="002A55F8"/>
    <w:rsid w:val="002A5756"/>
    <w:rsid w:val="002A6792"/>
    <w:rsid w:val="002A6DFB"/>
    <w:rsid w:val="002A7174"/>
    <w:rsid w:val="002A7BBE"/>
    <w:rsid w:val="002A7C65"/>
    <w:rsid w:val="002B0F86"/>
    <w:rsid w:val="002B176C"/>
    <w:rsid w:val="002B2FE7"/>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4706"/>
    <w:rsid w:val="002D4EA3"/>
    <w:rsid w:val="002D6511"/>
    <w:rsid w:val="002E1BE2"/>
    <w:rsid w:val="002E2CF0"/>
    <w:rsid w:val="002E3244"/>
    <w:rsid w:val="002E4CAE"/>
    <w:rsid w:val="002E61CB"/>
    <w:rsid w:val="002E7606"/>
    <w:rsid w:val="002E7DFC"/>
    <w:rsid w:val="002E7E7A"/>
    <w:rsid w:val="002F144B"/>
    <w:rsid w:val="002F1716"/>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364F9"/>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7D0"/>
    <w:rsid w:val="0035349D"/>
    <w:rsid w:val="003553F4"/>
    <w:rsid w:val="0035587B"/>
    <w:rsid w:val="00357394"/>
    <w:rsid w:val="003607D4"/>
    <w:rsid w:val="00360C4C"/>
    <w:rsid w:val="003626DC"/>
    <w:rsid w:val="0036334B"/>
    <w:rsid w:val="00363A70"/>
    <w:rsid w:val="00364B99"/>
    <w:rsid w:val="003656C8"/>
    <w:rsid w:val="00365B17"/>
    <w:rsid w:val="00365CE2"/>
    <w:rsid w:val="00366468"/>
    <w:rsid w:val="00366FD8"/>
    <w:rsid w:val="0036767B"/>
    <w:rsid w:val="00371649"/>
    <w:rsid w:val="00372825"/>
    <w:rsid w:val="003737BB"/>
    <w:rsid w:val="00374561"/>
    <w:rsid w:val="003745D0"/>
    <w:rsid w:val="00375659"/>
    <w:rsid w:val="00375C40"/>
    <w:rsid w:val="00375F4F"/>
    <w:rsid w:val="0037670F"/>
    <w:rsid w:val="00376711"/>
    <w:rsid w:val="00377078"/>
    <w:rsid w:val="003776BC"/>
    <w:rsid w:val="00381F6F"/>
    <w:rsid w:val="00384013"/>
    <w:rsid w:val="003856E8"/>
    <w:rsid w:val="00386CF7"/>
    <w:rsid w:val="003872E5"/>
    <w:rsid w:val="0038786E"/>
    <w:rsid w:val="003904A8"/>
    <w:rsid w:val="00390BED"/>
    <w:rsid w:val="00391F6D"/>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F64"/>
    <w:rsid w:val="003A78B1"/>
    <w:rsid w:val="003A7F9F"/>
    <w:rsid w:val="003B01BC"/>
    <w:rsid w:val="003B0772"/>
    <w:rsid w:val="003B3C43"/>
    <w:rsid w:val="003B49C0"/>
    <w:rsid w:val="003B531E"/>
    <w:rsid w:val="003B5C84"/>
    <w:rsid w:val="003B7198"/>
    <w:rsid w:val="003B7841"/>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666D"/>
    <w:rsid w:val="003E7BF1"/>
    <w:rsid w:val="003E7D2C"/>
    <w:rsid w:val="003F0745"/>
    <w:rsid w:val="003F2C2E"/>
    <w:rsid w:val="003F3063"/>
    <w:rsid w:val="003F355E"/>
    <w:rsid w:val="003F4C24"/>
    <w:rsid w:val="003F4DB3"/>
    <w:rsid w:val="003F73B5"/>
    <w:rsid w:val="003F786A"/>
    <w:rsid w:val="003F7BBD"/>
    <w:rsid w:val="0040042C"/>
    <w:rsid w:val="004007EA"/>
    <w:rsid w:val="00400BCF"/>
    <w:rsid w:val="004017CB"/>
    <w:rsid w:val="00401CC5"/>
    <w:rsid w:val="004040DA"/>
    <w:rsid w:val="00404224"/>
    <w:rsid w:val="0040426E"/>
    <w:rsid w:val="004044F0"/>
    <w:rsid w:val="004047B3"/>
    <w:rsid w:val="004049A6"/>
    <w:rsid w:val="0040619B"/>
    <w:rsid w:val="004062FF"/>
    <w:rsid w:val="00407587"/>
    <w:rsid w:val="00410858"/>
    <w:rsid w:val="004111B1"/>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CF3"/>
    <w:rsid w:val="00440D50"/>
    <w:rsid w:val="00440E1F"/>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E7B"/>
    <w:rsid w:val="00481160"/>
    <w:rsid w:val="004815EE"/>
    <w:rsid w:val="0048219A"/>
    <w:rsid w:val="00483CE8"/>
    <w:rsid w:val="00483D77"/>
    <w:rsid w:val="00484158"/>
    <w:rsid w:val="004864B3"/>
    <w:rsid w:val="0049049E"/>
    <w:rsid w:val="00490D07"/>
    <w:rsid w:val="0049119E"/>
    <w:rsid w:val="00491496"/>
    <w:rsid w:val="00491602"/>
    <w:rsid w:val="00494A86"/>
    <w:rsid w:val="00495F4D"/>
    <w:rsid w:val="004961C2"/>
    <w:rsid w:val="0049713C"/>
    <w:rsid w:val="00497328"/>
    <w:rsid w:val="00497904"/>
    <w:rsid w:val="00497AD7"/>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2C4A"/>
    <w:rsid w:val="004D3211"/>
    <w:rsid w:val="004D3E66"/>
    <w:rsid w:val="004D3F46"/>
    <w:rsid w:val="004D44BD"/>
    <w:rsid w:val="004D58D6"/>
    <w:rsid w:val="004D6F6C"/>
    <w:rsid w:val="004D784A"/>
    <w:rsid w:val="004D7C2E"/>
    <w:rsid w:val="004E01C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5D2"/>
    <w:rsid w:val="00504DE8"/>
    <w:rsid w:val="0050619E"/>
    <w:rsid w:val="0050677D"/>
    <w:rsid w:val="00507E27"/>
    <w:rsid w:val="00511816"/>
    <w:rsid w:val="00513AB9"/>
    <w:rsid w:val="00513B6D"/>
    <w:rsid w:val="005147F5"/>
    <w:rsid w:val="00515402"/>
    <w:rsid w:val="005154B4"/>
    <w:rsid w:val="00515903"/>
    <w:rsid w:val="005178AA"/>
    <w:rsid w:val="00517A57"/>
    <w:rsid w:val="00520703"/>
    <w:rsid w:val="0052086B"/>
    <w:rsid w:val="00520CDD"/>
    <w:rsid w:val="00520D0E"/>
    <w:rsid w:val="00521F90"/>
    <w:rsid w:val="00521FF8"/>
    <w:rsid w:val="00522308"/>
    <w:rsid w:val="00523289"/>
    <w:rsid w:val="0052350A"/>
    <w:rsid w:val="005237F2"/>
    <w:rsid w:val="0052429B"/>
    <w:rsid w:val="005243C0"/>
    <w:rsid w:val="00524893"/>
    <w:rsid w:val="00525671"/>
    <w:rsid w:val="00525851"/>
    <w:rsid w:val="005315A8"/>
    <w:rsid w:val="005316AB"/>
    <w:rsid w:val="00535A6E"/>
    <w:rsid w:val="00541923"/>
    <w:rsid w:val="00542203"/>
    <w:rsid w:val="005428BC"/>
    <w:rsid w:val="005432A9"/>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9AA"/>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A0833"/>
    <w:rsid w:val="005A270C"/>
    <w:rsid w:val="005A2D28"/>
    <w:rsid w:val="005A342D"/>
    <w:rsid w:val="005A3AF4"/>
    <w:rsid w:val="005A3C59"/>
    <w:rsid w:val="005A3E5F"/>
    <w:rsid w:val="005A42E5"/>
    <w:rsid w:val="005A4AE7"/>
    <w:rsid w:val="005A5C22"/>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495"/>
    <w:rsid w:val="005C65E9"/>
    <w:rsid w:val="005C6D1B"/>
    <w:rsid w:val="005C6DE7"/>
    <w:rsid w:val="005C718A"/>
    <w:rsid w:val="005C743A"/>
    <w:rsid w:val="005D05BB"/>
    <w:rsid w:val="005D0B13"/>
    <w:rsid w:val="005D0B7D"/>
    <w:rsid w:val="005D2947"/>
    <w:rsid w:val="005D35D6"/>
    <w:rsid w:val="005D3DFB"/>
    <w:rsid w:val="005D4DC6"/>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861"/>
    <w:rsid w:val="005F0064"/>
    <w:rsid w:val="005F0811"/>
    <w:rsid w:val="005F0D2C"/>
    <w:rsid w:val="005F0EE3"/>
    <w:rsid w:val="005F1790"/>
    <w:rsid w:val="005F2C0D"/>
    <w:rsid w:val="005F4A3E"/>
    <w:rsid w:val="005F5CD8"/>
    <w:rsid w:val="006000DC"/>
    <w:rsid w:val="00600CF7"/>
    <w:rsid w:val="006010CC"/>
    <w:rsid w:val="00601667"/>
    <w:rsid w:val="00603056"/>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433D"/>
    <w:rsid w:val="00614AA1"/>
    <w:rsid w:val="00614CFA"/>
    <w:rsid w:val="00614F22"/>
    <w:rsid w:val="00615DFB"/>
    <w:rsid w:val="00615FBE"/>
    <w:rsid w:val="0061745A"/>
    <w:rsid w:val="00617734"/>
    <w:rsid w:val="00617E2D"/>
    <w:rsid w:val="00620044"/>
    <w:rsid w:val="0062042C"/>
    <w:rsid w:val="0062048B"/>
    <w:rsid w:val="006210C8"/>
    <w:rsid w:val="00621189"/>
    <w:rsid w:val="00621B82"/>
    <w:rsid w:val="00621E04"/>
    <w:rsid w:val="00622803"/>
    <w:rsid w:val="00623787"/>
    <w:rsid w:val="006240AB"/>
    <w:rsid w:val="00626561"/>
    <w:rsid w:val="00626A9C"/>
    <w:rsid w:val="00630531"/>
    <w:rsid w:val="00631390"/>
    <w:rsid w:val="006314B3"/>
    <w:rsid w:val="006321F7"/>
    <w:rsid w:val="006329FE"/>
    <w:rsid w:val="00632F30"/>
    <w:rsid w:val="006360C0"/>
    <w:rsid w:val="006371C2"/>
    <w:rsid w:val="006408F1"/>
    <w:rsid w:val="00640DB2"/>
    <w:rsid w:val="00641E0D"/>
    <w:rsid w:val="00641F2C"/>
    <w:rsid w:val="006423A7"/>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A6A"/>
    <w:rsid w:val="00663803"/>
    <w:rsid w:val="00664A13"/>
    <w:rsid w:val="00664B01"/>
    <w:rsid w:val="0066527F"/>
    <w:rsid w:val="006658A9"/>
    <w:rsid w:val="00665BB9"/>
    <w:rsid w:val="00666502"/>
    <w:rsid w:val="00666E33"/>
    <w:rsid w:val="00667468"/>
    <w:rsid w:val="00667DBA"/>
    <w:rsid w:val="00670011"/>
    <w:rsid w:val="00670253"/>
    <w:rsid w:val="006705F6"/>
    <w:rsid w:val="0067100D"/>
    <w:rsid w:val="00671541"/>
    <w:rsid w:val="00675C5F"/>
    <w:rsid w:val="00676217"/>
    <w:rsid w:val="006767E7"/>
    <w:rsid w:val="0067763B"/>
    <w:rsid w:val="00680038"/>
    <w:rsid w:val="0068260C"/>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63C2"/>
    <w:rsid w:val="006A0B76"/>
    <w:rsid w:val="006A0C77"/>
    <w:rsid w:val="006A126C"/>
    <w:rsid w:val="006A194B"/>
    <w:rsid w:val="006A1E5D"/>
    <w:rsid w:val="006A22A0"/>
    <w:rsid w:val="006A37BD"/>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5A56"/>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2879"/>
    <w:rsid w:val="006D3556"/>
    <w:rsid w:val="006D36F3"/>
    <w:rsid w:val="006D6986"/>
    <w:rsid w:val="006D7291"/>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7016F8"/>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83A"/>
    <w:rsid w:val="00716886"/>
    <w:rsid w:val="00716AD4"/>
    <w:rsid w:val="00716ED4"/>
    <w:rsid w:val="00717316"/>
    <w:rsid w:val="007178AB"/>
    <w:rsid w:val="0072020A"/>
    <w:rsid w:val="0072051F"/>
    <w:rsid w:val="0072055C"/>
    <w:rsid w:val="00722704"/>
    <w:rsid w:val="00723DCF"/>
    <w:rsid w:val="00726EBF"/>
    <w:rsid w:val="00730D21"/>
    <w:rsid w:val="00732824"/>
    <w:rsid w:val="00733D63"/>
    <w:rsid w:val="00734299"/>
    <w:rsid w:val="00736E58"/>
    <w:rsid w:val="00740BBD"/>
    <w:rsid w:val="0074151C"/>
    <w:rsid w:val="007426F3"/>
    <w:rsid w:val="00742726"/>
    <w:rsid w:val="0074373F"/>
    <w:rsid w:val="00744967"/>
    <w:rsid w:val="007452FF"/>
    <w:rsid w:val="00745F1D"/>
    <w:rsid w:val="0074741B"/>
    <w:rsid w:val="00747921"/>
    <w:rsid w:val="00747F72"/>
    <w:rsid w:val="00750436"/>
    <w:rsid w:val="007515A7"/>
    <w:rsid w:val="00752493"/>
    <w:rsid w:val="007528BB"/>
    <w:rsid w:val="0075326A"/>
    <w:rsid w:val="00753D49"/>
    <w:rsid w:val="00754C9F"/>
    <w:rsid w:val="00754EBC"/>
    <w:rsid w:val="0075502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7D1"/>
    <w:rsid w:val="00773CF1"/>
    <w:rsid w:val="0077467A"/>
    <w:rsid w:val="00774E28"/>
    <w:rsid w:val="007759A7"/>
    <w:rsid w:val="0077607C"/>
    <w:rsid w:val="00776646"/>
    <w:rsid w:val="00777608"/>
    <w:rsid w:val="00777848"/>
    <w:rsid w:val="00777A9A"/>
    <w:rsid w:val="00781216"/>
    <w:rsid w:val="00781F43"/>
    <w:rsid w:val="00782306"/>
    <w:rsid w:val="007823B7"/>
    <w:rsid w:val="0078296D"/>
    <w:rsid w:val="00782E92"/>
    <w:rsid w:val="00783639"/>
    <w:rsid w:val="007841B2"/>
    <w:rsid w:val="00785D24"/>
    <w:rsid w:val="00786E24"/>
    <w:rsid w:val="007900EC"/>
    <w:rsid w:val="00790FFD"/>
    <w:rsid w:val="00791C9D"/>
    <w:rsid w:val="00791DBC"/>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1650"/>
    <w:rsid w:val="007B2924"/>
    <w:rsid w:val="007B4EF0"/>
    <w:rsid w:val="007B6AD1"/>
    <w:rsid w:val="007B72BA"/>
    <w:rsid w:val="007C07E4"/>
    <w:rsid w:val="007C0D1E"/>
    <w:rsid w:val="007C1343"/>
    <w:rsid w:val="007C1B69"/>
    <w:rsid w:val="007C251D"/>
    <w:rsid w:val="007C2B5A"/>
    <w:rsid w:val="007C3846"/>
    <w:rsid w:val="007C7D2C"/>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488"/>
    <w:rsid w:val="007E7F49"/>
    <w:rsid w:val="007F007E"/>
    <w:rsid w:val="007F0241"/>
    <w:rsid w:val="007F1239"/>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B40"/>
    <w:rsid w:val="008674CB"/>
    <w:rsid w:val="008707BF"/>
    <w:rsid w:val="00870857"/>
    <w:rsid w:val="00870F14"/>
    <w:rsid w:val="00871398"/>
    <w:rsid w:val="0087288E"/>
    <w:rsid w:val="00872BE8"/>
    <w:rsid w:val="008739DF"/>
    <w:rsid w:val="00874381"/>
    <w:rsid w:val="00874839"/>
    <w:rsid w:val="00874E43"/>
    <w:rsid w:val="00876A1C"/>
    <w:rsid w:val="008801C3"/>
    <w:rsid w:val="008804F3"/>
    <w:rsid w:val="00880AC0"/>
    <w:rsid w:val="00880E78"/>
    <w:rsid w:val="00880FF9"/>
    <w:rsid w:val="0088144C"/>
    <w:rsid w:val="00881658"/>
    <w:rsid w:val="00882545"/>
    <w:rsid w:val="0088272A"/>
    <w:rsid w:val="008832D2"/>
    <w:rsid w:val="0088339E"/>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2D1"/>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D13FB"/>
    <w:rsid w:val="008D1F22"/>
    <w:rsid w:val="008D25AD"/>
    <w:rsid w:val="008D2617"/>
    <w:rsid w:val="008D40C2"/>
    <w:rsid w:val="008D41BC"/>
    <w:rsid w:val="008D4AEC"/>
    <w:rsid w:val="008D6376"/>
    <w:rsid w:val="008D6378"/>
    <w:rsid w:val="008D6829"/>
    <w:rsid w:val="008D6B8E"/>
    <w:rsid w:val="008D7101"/>
    <w:rsid w:val="008D781F"/>
    <w:rsid w:val="008E2844"/>
    <w:rsid w:val="008E33B8"/>
    <w:rsid w:val="008E37C4"/>
    <w:rsid w:val="008E4804"/>
    <w:rsid w:val="008E7182"/>
    <w:rsid w:val="008E772D"/>
    <w:rsid w:val="008E7BA1"/>
    <w:rsid w:val="008E7D63"/>
    <w:rsid w:val="008F11BF"/>
    <w:rsid w:val="008F2740"/>
    <w:rsid w:val="008F2A15"/>
    <w:rsid w:val="008F3FD2"/>
    <w:rsid w:val="008F4C74"/>
    <w:rsid w:val="008F4E35"/>
    <w:rsid w:val="008F6405"/>
    <w:rsid w:val="00900780"/>
    <w:rsid w:val="009007D3"/>
    <w:rsid w:val="00900DD5"/>
    <w:rsid w:val="0090469A"/>
    <w:rsid w:val="00905225"/>
    <w:rsid w:val="0090587E"/>
    <w:rsid w:val="00906500"/>
    <w:rsid w:val="00906DE2"/>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E14"/>
    <w:rsid w:val="00932FB0"/>
    <w:rsid w:val="009344A6"/>
    <w:rsid w:val="009357A6"/>
    <w:rsid w:val="00935EE3"/>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3BC"/>
    <w:rsid w:val="00962890"/>
    <w:rsid w:val="009630B9"/>
    <w:rsid w:val="009651AE"/>
    <w:rsid w:val="00966ABA"/>
    <w:rsid w:val="00967651"/>
    <w:rsid w:val="00967CC4"/>
    <w:rsid w:val="00967DCE"/>
    <w:rsid w:val="009701DB"/>
    <w:rsid w:val="009716D1"/>
    <w:rsid w:val="00971B3B"/>
    <w:rsid w:val="00972D0A"/>
    <w:rsid w:val="00973193"/>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6B05"/>
    <w:rsid w:val="00987B08"/>
    <w:rsid w:val="00990995"/>
    <w:rsid w:val="009912DA"/>
    <w:rsid w:val="0099156E"/>
    <w:rsid w:val="009925DE"/>
    <w:rsid w:val="00992F00"/>
    <w:rsid w:val="00992F1D"/>
    <w:rsid w:val="00993404"/>
    <w:rsid w:val="00993CA4"/>
    <w:rsid w:val="00994119"/>
    <w:rsid w:val="00995410"/>
    <w:rsid w:val="00997E4E"/>
    <w:rsid w:val="009A081F"/>
    <w:rsid w:val="009A1328"/>
    <w:rsid w:val="009A1B15"/>
    <w:rsid w:val="009A1F1E"/>
    <w:rsid w:val="009A249A"/>
    <w:rsid w:val="009A3C33"/>
    <w:rsid w:val="009A4090"/>
    <w:rsid w:val="009A475C"/>
    <w:rsid w:val="009A481C"/>
    <w:rsid w:val="009A4F77"/>
    <w:rsid w:val="009A630D"/>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D05"/>
    <w:rsid w:val="009C5D64"/>
    <w:rsid w:val="009C62F0"/>
    <w:rsid w:val="009C6B80"/>
    <w:rsid w:val="009C763C"/>
    <w:rsid w:val="009D0692"/>
    <w:rsid w:val="009D1F4C"/>
    <w:rsid w:val="009D2B7F"/>
    <w:rsid w:val="009D2F06"/>
    <w:rsid w:val="009D3190"/>
    <w:rsid w:val="009D4A2B"/>
    <w:rsid w:val="009D51AF"/>
    <w:rsid w:val="009D56E9"/>
    <w:rsid w:val="009D7835"/>
    <w:rsid w:val="009E0B81"/>
    <w:rsid w:val="009E1241"/>
    <w:rsid w:val="009E38C6"/>
    <w:rsid w:val="009E51C9"/>
    <w:rsid w:val="009E52A7"/>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7C87"/>
    <w:rsid w:val="00A07CBB"/>
    <w:rsid w:val="00A1075D"/>
    <w:rsid w:val="00A1183F"/>
    <w:rsid w:val="00A11EDA"/>
    <w:rsid w:val="00A1227A"/>
    <w:rsid w:val="00A142AC"/>
    <w:rsid w:val="00A14F6E"/>
    <w:rsid w:val="00A17880"/>
    <w:rsid w:val="00A17FA6"/>
    <w:rsid w:val="00A2220D"/>
    <w:rsid w:val="00A229B8"/>
    <w:rsid w:val="00A22A22"/>
    <w:rsid w:val="00A23440"/>
    <w:rsid w:val="00A235EF"/>
    <w:rsid w:val="00A235F8"/>
    <w:rsid w:val="00A25207"/>
    <w:rsid w:val="00A25F11"/>
    <w:rsid w:val="00A27604"/>
    <w:rsid w:val="00A27FFB"/>
    <w:rsid w:val="00A30C56"/>
    <w:rsid w:val="00A30F3D"/>
    <w:rsid w:val="00A314FF"/>
    <w:rsid w:val="00A324FF"/>
    <w:rsid w:val="00A32631"/>
    <w:rsid w:val="00A32C2F"/>
    <w:rsid w:val="00A32D9F"/>
    <w:rsid w:val="00A33632"/>
    <w:rsid w:val="00A33F7D"/>
    <w:rsid w:val="00A34050"/>
    <w:rsid w:val="00A34F29"/>
    <w:rsid w:val="00A35B95"/>
    <w:rsid w:val="00A368B3"/>
    <w:rsid w:val="00A36F50"/>
    <w:rsid w:val="00A40713"/>
    <w:rsid w:val="00A40D94"/>
    <w:rsid w:val="00A46DBF"/>
    <w:rsid w:val="00A47477"/>
    <w:rsid w:val="00A50ACD"/>
    <w:rsid w:val="00A5181F"/>
    <w:rsid w:val="00A5204E"/>
    <w:rsid w:val="00A52F48"/>
    <w:rsid w:val="00A53206"/>
    <w:rsid w:val="00A53C1C"/>
    <w:rsid w:val="00A5493C"/>
    <w:rsid w:val="00A55375"/>
    <w:rsid w:val="00A556EE"/>
    <w:rsid w:val="00A56133"/>
    <w:rsid w:val="00A56845"/>
    <w:rsid w:val="00A57A4B"/>
    <w:rsid w:val="00A600DC"/>
    <w:rsid w:val="00A61276"/>
    <w:rsid w:val="00A6251C"/>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335"/>
    <w:rsid w:val="00A83869"/>
    <w:rsid w:val="00A839B6"/>
    <w:rsid w:val="00A83F6E"/>
    <w:rsid w:val="00A870A8"/>
    <w:rsid w:val="00A87404"/>
    <w:rsid w:val="00A9100C"/>
    <w:rsid w:val="00A91365"/>
    <w:rsid w:val="00A92E4F"/>
    <w:rsid w:val="00A93D44"/>
    <w:rsid w:val="00A94020"/>
    <w:rsid w:val="00A946DD"/>
    <w:rsid w:val="00A95978"/>
    <w:rsid w:val="00A959FC"/>
    <w:rsid w:val="00A96149"/>
    <w:rsid w:val="00A969F8"/>
    <w:rsid w:val="00A96AA5"/>
    <w:rsid w:val="00A97065"/>
    <w:rsid w:val="00AA0BD7"/>
    <w:rsid w:val="00AA281C"/>
    <w:rsid w:val="00AA3096"/>
    <w:rsid w:val="00AA3157"/>
    <w:rsid w:val="00AA3A78"/>
    <w:rsid w:val="00AA4445"/>
    <w:rsid w:val="00AA45A7"/>
    <w:rsid w:val="00AA6396"/>
    <w:rsid w:val="00AA63C3"/>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09E4"/>
    <w:rsid w:val="00AF1786"/>
    <w:rsid w:val="00AF1FCF"/>
    <w:rsid w:val="00AF3303"/>
    <w:rsid w:val="00AF398F"/>
    <w:rsid w:val="00AF3F6D"/>
    <w:rsid w:val="00AF4A14"/>
    <w:rsid w:val="00AF4B68"/>
    <w:rsid w:val="00AF4BF3"/>
    <w:rsid w:val="00AF4FED"/>
    <w:rsid w:val="00AF68F8"/>
    <w:rsid w:val="00B01B5A"/>
    <w:rsid w:val="00B02FBF"/>
    <w:rsid w:val="00B03138"/>
    <w:rsid w:val="00B045D4"/>
    <w:rsid w:val="00B05CCB"/>
    <w:rsid w:val="00B05F1C"/>
    <w:rsid w:val="00B060C2"/>
    <w:rsid w:val="00B0674B"/>
    <w:rsid w:val="00B075D1"/>
    <w:rsid w:val="00B10C79"/>
    <w:rsid w:val="00B11FC9"/>
    <w:rsid w:val="00B12090"/>
    <w:rsid w:val="00B12110"/>
    <w:rsid w:val="00B1215D"/>
    <w:rsid w:val="00B1243D"/>
    <w:rsid w:val="00B12B90"/>
    <w:rsid w:val="00B12D5D"/>
    <w:rsid w:val="00B12F1B"/>
    <w:rsid w:val="00B12F58"/>
    <w:rsid w:val="00B13E33"/>
    <w:rsid w:val="00B1463E"/>
    <w:rsid w:val="00B14EE3"/>
    <w:rsid w:val="00B1574E"/>
    <w:rsid w:val="00B15DC9"/>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57F9"/>
    <w:rsid w:val="00B96DF7"/>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45AB"/>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2F11"/>
    <w:rsid w:val="00BF358C"/>
    <w:rsid w:val="00BF3E24"/>
    <w:rsid w:val="00BF4444"/>
    <w:rsid w:val="00BF460E"/>
    <w:rsid w:val="00BF4965"/>
    <w:rsid w:val="00BF541D"/>
    <w:rsid w:val="00BF56D0"/>
    <w:rsid w:val="00BF6F9D"/>
    <w:rsid w:val="00C014CF"/>
    <w:rsid w:val="00C0188C"/>
    <w:rsid w:val="00C029ED"/>
    <w:rsid w:val="00C03ADC"/>
    <w:rsid w:val="00C04911"/>
    <w:rsid w:val="00C04A0D"/>
    <w:rsid w:val="00C06495"/>
    <w:rsid w:val="00C06B87"/>
    <w:rsid w:val="00C07C9A"/>
    <w:rsid w:val="00C1104D"/>
    <w:rsid w:val="00C11079"/>
    <w:rsid w:val="00C129A6"/>
    <w:rsid w:val="00C136EB"/>
    <w:rsid w:val="00C13C77"/>
    <w:rsid w:val="00C15AA5"/>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68"/>
    <w:rsid w:val="00C3537B"/>
    <w:rsid w:val="00C3651E"/>
    <w:rsid w:val="00C40A8B"/>
    <w:rsid w:val="00C4185B"/>
    <w:rsid w:val="00C46532"/>
    <w:rsid w:val="00C46BC7"/>
    <w:rsid w:val="00C47A53"/>
    <w:rsid w:val="00C47BB5"/>
    <w:rsid w:val="00C5225E"/>
    <w:rsid w:val="00C54384"/>
    <w:rsid w:val="00C548B0"/>
    <w:rsid w:val="00C54C22"/>
    <w:rsid w:val="00C54EFD"/>
    <w:rsid w:val="00C5748F"/>
    <w:rsid w:val="00C57783"/>
    <w:rsid w:val="00C6030C"/>
    <w:rsid w:val="00C623F6"/>
    <w:rsid w:val="00C63594"/>
    <w:rsid w:val="00C6377D"/>
    <w:rsid w:val="00C639AE"/>
    <w:rsid w:val="00C70621"/>
    <w:rsid w:val="00C70CC1"/>
    <w:rsid w:val="00C71345"/>
    <w:rsid w:val="00C716AB"/>
    <w:rsid w:val="00C71E96"/>
    <w:rsid w:val="00C726CE"/>
    <w:rsid w:val="00C72719"/>
    <w:rsid w:val="00C73170"/>
    <w:rsid w:val="00C733C1"/>
    <w:rsid w:val="00C73C3B"/>
    <w:rsid w:val="00C73F94"/>
    <w:rsid w:val="00C7685B"/>
    <w:rsid w:val="00C774E7"/>
    <w:rsid w:val="00C77B20"/>
    <w:rsid w:val="00C77C8D"/>
    <w:rsid w:val="00C8005B"/>
    <w:rsid w:val="00C841F8"/>
    <w:rsid w:val="00C842AC"/>
    <w:rsid w:val="00C846C9"/>
    <w:rsid w:val="00C84F4E"/>
    <w:rsid w:val="00C85947"/>
    <w:rsid w:val="00C85A31"/>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1607"/>
    <w:rsid w:val="00CA311C"/>
    <w:rsid w:val="00CA4E2F"/>
    <w:rsid w:val="00CA50C1"/>
    <w:rsid w:val="00CA6E07"/>
    <w:rsid w:val="00CA7BCD"/>
    <w:rsid w:val="00CB001A"/>
    <w:rsid w:val="00CB032B"/>
    <w:rsid w:val="00CB0554"/>
    <w:rsid w:val="00CB0DB3"/>
    <w:rsid w:val="00CB1138"/>
    <w:rsid w:val="00CB1EA8"/>
    <w:rsid w:val="00CB21B6"/>
    <w:rsid w:val="00CB3C80"/>
    <w:rsid w:val="00CB3D00"/>
    <w:rsid w:val="00CB4A03"/>
    <w:rsid w:val="00CB4DE5"/>
    <w:rsid w:val="00CB6BF3"/>
    <w:rsid w:val="00CB6C51"/>
    <w:rsid w:val="00CB705A"/>
    <w:rsid w:val="00CB70CD"/>
    <w:rsid w:val="00CC061B"/>
    <w:rsid w:val="00CC0635"/>
    <w:rsid w:val="00CC22D6"/>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D5CF7"/>
    <w:rsid w:val="00CE0558"/>
    <w:rsid w:val="00CE1795"/>
    <w:rsid w:val="00CE236A"/>
    <w:rsid w:val="00CE2C29"/>
    <w:rsid w:val="00CE3160"/>
    <w:rsid w:val="00CE4257"/>
    <w:rsid w:val="00CE4737"/>
    <w:rsid w:val="00CE4FEA"/>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2AE1"/>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5081"/>
    <w:rsid w:val="00D3540D"/>
    <w:rsid w:val="00D35CFD"/>
    <w:rsid w:val="00D3623F"/>
    <w:rsid w:val="00D40456"/>
    <w:rsid w:val="00D41355"/>
    <w:rsid w:val="00D4147E"/>
    <w:rsid w:val="00D41FCC"/>
    <w:rsid w:val="00D429B3"/>
    <w:rsid w:val="00D46210"/>
    <w:rsid w:val="00D463B4"/>
    <w:rsid w:val="00D51A5F"/>
    <w:rsid w:val="00D53577"/>
    <w:rsid w:val="00D53988"/>
    <w:rsid w:val="00D54910"/>
    <w:rsid w:val="00D54CB1"/>
    <w:rsid w:val="00D54D51"/>
    <w:rsid w:val="00D54FB7"/>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BE9"/>
    <w:rsid w:val="00D86DB2"/>
    <w:rsid w:val="00D90A7C"/>
    <w:rsid w:val="00D90EED"/>
    <w:rsid w:val="00D92E43"/>
    <w:rsid w:val="00D93377"/>
    <w:rsid w:val="00D95465"/>
    <w:rsid w:val="00D9554E"/>
    <w:rsid w:val="00D95583"/>
    <w:rsid w:val="00D9563F"/>
    <w:rsid w:val="00D95C9B"/>
    <w:rsid w:val="00D96127"/>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222"/>
    <w:rsid w:val="00DE4633"/>
    <w:rsid w:val="00DE4BFA"/>
    <w:rsid w:val="00DE5945"/>
    <w:rsid w:val="00DE5D45"/>
    <w:rsid w:val="00DE787F"/>
    <w:rsid w:val="00DE7975"/>
    <w:rsid w:val="00DE7DF5"/>
    <w:rsid w:val="00DF0B39"/>
    <w:rsid w:val="00DF2C7D"/>
    <w:rsid w:val="00DF4F2C"/>
    <w:rsid w:val="00DF5292"/>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178"/>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62A5"/>
    <w:rsid w:val="00E17138"/>
    <w:rsid w:val="00E17273"/>
    <w:rsid w:val="00E1766A"/>
    <w:rsid w:val="00E17EA3"/>
    <w:rsid w:val="00E20092"/>
    <w:rsid w:val="00E20982"/>
    <w:rsid w:val="00E20EB7"/>
    <w:rsid w:val="00E220EF"/>
    <w:rsid w:val="00E2251B"/>
    <w:rsid w:val="00E22A5B"/>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83B"/>
    <w:rsid w:val="00E549B4"/>
    <w:rsid w:val="00E54DFE"/>
    <w:rsid w:val="00E560E4"/>
    <w:rsid w:val="00E57DB1"/>
    <w:rsid w:val="00E600EE"/>
    <w:rsid w:val="00E60213"/>
    <w:rsid w:val="00E60779"/>
    <w:rsid w:val="00E627AE"/>
    <w:rsid w:val="00E62B47"/>
    <w:rsid w:val="00E648D0"/>
    <w:rsid w:val="00E64FA2"/>
    <w:rsid w:val="00E653E0"/>
    <w:rsid w:val="00E65A46"/>
    <w:rsid w:val="00E65ECB"/>
    <w:rsid w:val="00E66E8F"/>
    <w:rsid w:val="00E67881"/>
    <w:rsid w:val="00E70B73"/>
    <w:rsid w:val="00E71989"/>
    <w:rsid w:val="00E71BFE"/>
    <w:rsid w:val="00E71FBE"/>
    <w:rsid w:val="00E72E76"/>
    <w:rsid w:val="00E737A1"/>
    <w:rsid w:val="00E753CB"/>
    <w:rsid w:val="00E759DC"/>
    <w:rsid w:val="00E761B0"/>
    <w:rsid w:val="00E773FF"/>
    <w:rsid w:val="00E8050B"/>
    <w:rsid w:val="00E816D7"/>
    <w:rsid w:val="00E820F8"/>
    <w:rsid w:val="00E82861"/>
    <w:rsid w:val="00E828E2"/>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A6494"/>
    <w:rsid w:val="00EA7B3A"/>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62C"/>
    <w:rsid w:val="00ED77AA"/>
    <w:rsid w:val="00EE0291"/>
    <w:rsid w:val="00EE2122"/>
    <w:rsid w:val="00EE3337"/>
    <w:rsid w:val="00EE3477"/>
    <w:rsid w:val="00EE3FD9"/>
    <w:rsid w:val="00EE4289"/>
    <w:rsid w:val="00EE4B00"/>
    <w:rsid w:val="00EE6CFA"/>
    <w:rsid w:val="00EE71F1"/>
    <w:rsid w:val="00EF0B45"/>
    <w:rsid w:val="00EF1104"/>
    <w:rsid w:val="00EF152A"/>
    <w:rsid w:val="00EF18AF"/>
    <w:rsid w:val="00EF2212"/>
    <w:rsid w:val="00EF425E"/>
    <w:rsid w:val="00EF43BC"/>
    <w:rsid w:val="00EF4B86"/>
    <w:rsid w:val="00EF4F30"/>
    <w:rsid w:val="00EF5B11"/>
    <w:rsid w:val="00EF62BB"/>
    <w:rsid w:val="00EF6EDA"/>
    <w:rsid w:val="00EF77E9"/>
    <w:rsid w:val="00F0030B"/>
    <w:rsid w:val="00F00589"/>
    <w:rsid w:val="00F007DC"/>
    <w:rsid w:val="00F0081E"/>
    <w:rsid w:val="00F01466"/>
    <w:rsid w:val="00F01D7D"/>
    <w:rsid w:val="00F0287A"/>
    <w:rsid w:val="00F0290D"/>
    <w:rsid w:val="00F0584A"/>
    <w:rsid w:val="00F06C77"/>
    <w:rsid w:val="00F10AD3"/>
    <w:rsid w:val="00F10BB2"/>
    <w:rsid w:val="00F10FCA"/>
    <w:rsid w:val="00F124A8"/>
    <w:rsid w:val="00F12B48"/>
    <w:rsid w:val="00F13120"/>
    <w:rsid w:val="00F16707"/>
    <w:rsid w:val="00F1701D"/>
    <w:rsid w:val="00F21161"/>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36569"/>
    <w:rsid w:val="00F36EF5"/>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EB"/>
    <w:rsid w:val="00F91E77"/>
    <w:rsid w:val="00F92557"/>
    <w:rsid w:val="00F92B98"/>
    <w:rsid w:val="00F92BFD"/>
    <w:rsid w:val="00F937D1"/>
    <w:rsid w:val="00F94072"/>
    <w:rsid w:val="00F953C0"/>
    <w:rsid w:val="00F95B20"/>
    <w:rsid w:val="00F96260"/>
    <w:rsid w:val="00F96C42"/>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B7E92"/>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984"/>
    <w:rsid w:val="00FE6EA8"/>
    <w:rsid w:val="00FE7522"/>
    <w:rsid w:val="00FE7530"/>
    <w:rsid w:val="00FE755D"/>
    <w:rsid w:val="00FE762A"/>
    <w:rsid w:val="00FF1241"/>
    <w:rsid w:val="00FF157D"/>
    <w:rsid w:val="00FF35EB"/>
    <w:rsid w:val="00FF399D"/>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07689A18"/>
  <w15:chartTrackingRefBased/>
  <w15:docId w15:val="{C65EE7B1-B363-4B5F-AFBE-240B44613C76}"/>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qFormat="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A6384F"/>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986B05"/>
    <w:pPr>
      <w:keepNext/>
      <w:keepLines/>
      <w:pBdr>
        <w:bottom w:val="single" w:sz="4" w:space="1" w:color="225B62"/>
      </w:pBdr>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qFormat/>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986B05"/>
    <w:rPr>
      <w:rFonts w:ascii="Segoe Sans Display" w:eastAsiaTheme="majorEastAsia" w:hAnsi="Segoe Sans Display" w:cstheme="majorBidi"/>
      <w:color w:val="225B62"/>
      <w:sz w:val="52"/>
      <w:szCs w:val="44"/>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6"/>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1"/>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pPr>
      <w:keepNext/>
      <w:keepLines/>
      <w:tabs>
        <w:tab w:val="right" w:pos="9360"/>
      </w:tabs>
      <w:spacing w:line="240" w:lineRule="auto"/>
      <w:outlineLvl w:val="0"/>
    </w:pPr>
    <w:rPr>
      <w:szCs w:val="40"/>
    </w:rPr>
  </w:style>
  <w:style w:type="paragraph" w:styleId="Title">
    <w:name w:val="Title"/>
    <w:next w:val="Normal"/>
    <w:link w:val="TitleChar"/>
    <w:uiPriority w:val="10"/>
    <w:unhideWhenUsed/>
    <w:qFormat/>
    <w:rsid w:val="003B0772"/>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3B0772"/>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tabs>
        <w:tab w:val="clear" w:pos="9360"/>
      </w:tabs>
      <w:spacing w:line="259" w:lineRule="auto"/>
      <w:outlineLvl w:val="9"/>
    </w:pPr>
    <w:rPr>
      <w:rFonts w:cs="Segoe Sans Display"/>
    </w:rPr>
  </w:style>
  <w:style w:type="paragraph" w:styleId="TOC1">
    <w:name w:val="toc 1"/>
    <w:basedOn w:val="Normal"/>
    <w:next w:val="Normal"/>
    <w:autoRedefine/>
    <w:uiPriority w:val="39"/>
    <w:rsid w:val="00E828E2"/>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3"/>
      </w:numPr>
    </w:pPr>
  </w:style>
  <w:style w:type="paragraph" w:customStyle="1" w:styleId="AnswerBulletList2">
    <w:name w:val="Answer Bullet List 2"/>
    <w:basedOn w:val="AnswerBulletList"/>
    <w:rsid w:val="00535A6E"/>
    <w:pPr>
      <w:numPr>
        <w:numId w:val="4"/>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2"/>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8"/>
      </w:numPr>
      <w:spacing w:after="120"/>
    </w:pPr>
  </w:style>
  <w:style w:type="paragraph" w:customStyle="1" w:styleId="NumberedList2">
    <w:name w:val="Numbered List 2"/>
    <w:basedOn w:val="NumberedList"/>
    <w:rsid w:val="009E38C6"/>
    <w:pPr>
      <w:numPr>
        <w:numId w:val="5"/>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BF3E24"/>
    <w:pP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BF3E24"/>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7"/>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6A194B"/>
    <w:pPr>
      <w:tabs>
        <w:tab w:val="clear" w:pos="9360"/>
        <w:tab w:val="left" w:pos="158"/>
      </w:tabs>
      <w:spacing w:after="0" w:line="240" w:lineRule="auto"/>
    </w:pPr>
    <w:rPr>
      <w:rFonts w:asciiTheme="minorHAnsi" w:hAnsiTheme="minorHAnsi"/>
      <w:color w:val="auto"/>
      <w:sz w:val="18"/>
      <w:lang w:val="cs-CZ" w:eastAsia="cs-CZ" w:bidi="cs-CZ"/>
    </w:rPr>
  </w:style>
  <w:style w:type="paragraph" w:customStyle="1" w:styleId="ProductList-SectionHeading">
    <w:name w:val="Product List - Section Heading"/>
    <w:basedOn w:val="ProductList-Body"/>
    <w:next w:val="ProductList-Body"/>
    <w:link w:val="ProductList-SectionHeadingChar"/>
    <w:qFormat/>
    <w:rsid w:val="006A194B"/>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6A194B"/>
    <w:rPr>
      <w:sz w:val="18"/>
      <w:lang w:val="cs-CZ" w:eastAsia="cs-CZ" w:bidi="cs-CZ"/>
    </w:rPr>
  </w:style>
  <w:style w:type="character" w:customStyle="1" w:styleId="ProductList-SectionHeadingChar">
    <w:name w:val="Product List - Section Heading Char"/>
    <w:basedOn w:val="ProductList-BodyChar"/>
    <w:link w:val="ProductList-SectionHeading"/>
    <w:rsid w:val="006A194B"/>
    <w:rPr>
      <w:rFonts w:asciiTheme="majorHAnsi" w:hAnsiTheme="majorHAnsi"/>
      <w:b/>
      <w:sz w:val="40"/>
      <w:lang w:val="cs-CZ" w:eastAsia="cs-CZ" w:bidi="cs-CZ"/>
    </w:rPr>
  </w:style>
  <w:style w:type="paragraph" w:customStyle="1" w:styleId="ProductList-OfferingBody">
    <w:name w:val="Product List - Offering Body"/>
    <w:basedOn w:val="ProductList-Body"/>
    <w:next w:val="ProductList-Body"/>
    <w:link w:val="ProductList-OfferingBodyChar"/>
    <w:qFormat/>
    <w:rsid w:val="006A194B"/>
    <w:pPr>
      <w:tabs>
        <w:tab w:val="clear" w:pos="158"/>
      </w:tabs>
      <w:spacing w:before="20" w:after="20"/>
      <w:ind w:left="-14" w:right="-101"/>
    </w:pPr>
    <w:rPr>
      <w:sz w:val="16"/>
    </w:rPr>
  </w:style>
  <w:style w:type="character" w:customStyle="1" w:styleId="ProductList-OfferingBodyChar">
    <w:name w:val="Product List - Offering Body Char"/>
    <w:basedOn w:val="ProductList-BodyChar"/>
    <w:link w:val="ProductList-OfferingBody"/>
    <w:rsid w:val="006A194B"/>
    <w:rPr>
      <w:sz w:val="16"/>
      <w:lang w:val="cs-CZ" w:eastAsia="cs-CZ" w:bidi="cs-CZ"/>
    </w:rPr>
  </w:style>
  <w:style w:type="paragraph" w:customStyle="1" w:styleId="ProductList-SubSubSectionHeading">
    <w:name w:val="Product List - SubSubSection Heading"/>
    <w:basedOn w:val="ProductList-Body"/>
    <w:link w:val="ProductList-SubSubSectionHeadingChar"/>
    <w:qFormat/>
    <w:rsid w:val="006A194B"/>
    <w:rPr>
      <w:b/>
      <w:color w:val="00188F"/>
    </w:rPr>
  </w:style>
  <w:style w:type="character" w:customStyle="1" w:styleId="ProductList-SubSubSectionHeadingChar">
    <w:name w:val="Product List - SubSubSection Heading Char"/>
    <w:basedOn w:val="ProductList-BodyChar"/>
    <w:link w:val="ProductList-SubSubSectionHeading"/>
    <w:rsid w:val="006A194B"/>
    <w:rPr>
      <w:b/>
      <w:color w:val="00188F"/>
      <w:sz w:val="18"/>
      <w:lang w:val="cs-CZ" w:eastAsia="cs-CZ" w:bidi="cs-CZ"/>
    </w:rPr>
  </w:style>
  <w:style w:type="character" w:customStyle="1" w:styleId="eop">
    <w:name w:val="eop"/>
    <w:basedOn w:val="DefaultParagraphFont"/>
    <w:rsid w:val="006A194B"/>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eader" Target="header1.xml"/><Relationship Id="rId18" Type="http://schemas.openxmlformats.org/officeDocument/2006/relationships/footer" Target="footer4.xml"/><Relationship Id="rId3" Type="http://schemas.openxmlformats.org/officeDocument/2006/relationships/customXml" Target="../customXml/item3.xml"/><Relationship Id="rId21" Type="http://schemas.openxmlformats.org/officeDocument/2006/relationships/fontTable" Target="fontTable.xml"/><Relationship Id="rId7" Type="http://schemas.openxmlformats.org/officeDocument/2006/relationships/settings" Target="settings.xml"/><Relationship Id="rId12" Type="http://schemas.openxmlformats.org/officeDocument/2006/relationships/hyperlink" Target="https://docs.microsoft.com" TargetMode="External"/><Relationship Id="rId17" Type="http://schemas.openxmlformats.org/officeDocument/2006/relationships/footer" Target="footer3.xml"/><Relationship Id="rId2" Type="http://schemas.openxmlformats.org/officeDocument/2006/relationships/customXml" Target="../customXml/item2.xml"/><Relationship Id="rId16" Type="http://schemas.openxmlformats.org/officeDocument/2006/relationships/header" Target="header2.xml"/><Relationship Id="rId20" Type="http://schemas.openxmlformats.org/officeDocument/2006/relationships/footer" Target="footer5.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5" Type="http://schemas.openxmlformats.org/officeDocument/2006/relationships/numbering" Target="numbering.xml"/><Relationship Id="rId15" Type="http://schemas.openxmlformats.org/officeDocument/2006/relationships/footer" Target="footer2.xml"/><Relationship Id="rId10" Type="http://schemas.openxmlformats.org/officeDocument/2006/relationships/endnotes" Target="endnotes.xml"/><Relationship Id="rId19" Type="http://schemas.openxmlformats.org/officeDocument/2006/relationships/header" Target="header3.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footer" Target="footer1.xml"/><Relationship Id="rId22" Type="http://schemas.openxmlformats.org/officeDocument/2006/relationships/theme" Target="theme/theme1.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3.xml><?xml version="1.0" encoding="utf-8"?>
<b:Sources xmlns:b="http://schemas.openxmlformats.org/officeDocument/2006/bibliography" xmlns="http://schemas.openxmlformats.org/officeDocument/2006/bibliography" SelectedStyle="\APASixthEditionOfficeOnline.xsl" StyleName="APA" Version="6"/>
</file>

<file path=customXml/item4.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9551D-04C2-4315-8EA4-15882A30EC94}">
  <ds:schemaRefs>
    <ds:schemaRef ds:uri="http://schemas.microsoft.com/sharepoint/v3/contenttype/forms"/>
  </ds:schemaRefs>
</ds:datastoreItem>
</file>

<file path=customXml/itemProps2.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customXml/itemProps4.xml><?xml version="1.0" encoding="utf-8"?>
<ds:datastoreItem xmlns:ds="http://schemas.openxmlformats.org/officeDocument/2006/customXml" ds:itemID="{4E14C3A1-9E97-4C22-B3B3-B56B44C1F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Template>
  <TotalTime>0</TotalTime>
  <Pages>40</Pages>
  <Words>12014</Words>
  <Characters>77131</Characters>
  <Application>Microsoft Office Word</Application>
  <DocSecurity>8</DocSecurity>
  <Lines>1224</Lines>
  <Paragraphs>441</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88704</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67</cp:revision>
  <cp:lastPrinted>2024-12-19T23:31:00Z</cp:lastPrinted>
  <dcterms:created xsi:type="dcterms:W3CDTF">2025-01-19T18:01:00Z</dcterms:created>
  <dcterms:modified xsi:type="dcterms:W3CDTF">2026-05-22T21:20:00Z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