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header2.xml" ContentType="application/vnd.openxmlformats-officedocument.wordprocessingml.header+xml"/>
  <Override PartName="/word/footer2.xml" ContentType="application/vnd.openxmlformats-officedocument.wordprocessingml.footer+xml"/>
  <Override PartName="/word/footer3.xml" ContentType="application/vnd.openxmlformats-officedocument.wordprocessingml.footer+xml"/>
  <Override PartName="/word/header3.xml" ContentType="application/vnd.openxmlformats-officedocument.wordprocessingml.header+xml"/>
  <Override PartName="/word/footer4.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36347319" w14:textId="29DB9DFE" w:rsidR="009B5C99" w:rsidRPr="009B5C99" w:rsidRDefault="005A4503" w:rsidP="009B5C99">
      <w:pPr>
        <w:rPr>
          <w:noProof/>
          <w:color w:val="auto"/>
          <w:szCs w:val="24"/>
          <w:lang w:bidi="da-DK"/>
        </w:rPr>
      </w:pPr>
      <w:permStart w:id="1193672922" w:edGrp="everyone"/>
      <w:r>
        <w:rPr>
          <w:noProof/>
        </w:rPr>
        <mc:AlternateContent>
          <mc:Choice Requires="wps">
            <w:drawing>
              <wp:anchor distT="0" distB="0" distL="114300" distR="114300" simplePos="0" relativeHeight="251658240" behindDoc="0" locked="0" layoutInCell="1" allowOverlap="1" wp14:anchorId="3112F82B" wp14:editId="77F846C0">
                <wp:simplePos x="0" y="0"/>
                <wp:positionH relativeFrom="page">
                  <wp:align>right</wp:align>
                </wp:positionH>
                <wp:positionV relativeFrom="page">
                  <wp:posOffset>-64135</wp:posOffset>
                </wp:positionV>
                <wp:extent cx="7762875" cy="1983740"/>
                <wp:effectExtent l="0" t="0" r="28575" b="16510"/>
                <wp:wrapTopAndBottom/>
                <wp:docPr id="533511443" name="Rectangle 2"/>
                <wp:cNvGraphicFramePr/>
                <a:graphic xmlns:a="http://schemas.openxmlformats.org/drawingml/2006/main">
                  <a:graphicData uri="http://schemas.microsoft.com/office/word/2010/wordprocessingShape">
                    <wps:wsp>
                      <wps:cNvSpPr/>
                      <wps:spPr>
                        <a:xfrm>
                          <a:off x="0" y="0"/>
                          <a:ext cx="7762875"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2A4D888D" w14:textId="77777777" w:rsidR="009B5C99" w:rsidRPr="00DE4909" w:rsidRDefault="009B5C99" w:rsidP="001741FE">
                            <w:pPr>
                              <w:pStyle w:val="Title"/>
                              <w:rPr>
                                <w:lang w:val="sv-SE" w:bidi="da-DK"/>
                              </w:rPr>
                            </w:pPr>
                            <w:permStart w:id="1048585252" w:edGrp="everyone"/>
                            <w:proofErr w:type="spellStart"/>
                            <w:r w:rsidRPr="00DE4909">
                              <w:rPr>
                                <w:lang w:val="sv-SE" w:bidi="da-DK"/>
                              </w:rPr>
                              <w:t>Tillæg</w:t>
                            </w:r>
                            <w:proofErr w:type="spellEnd"/>
                            <w:r w:rsidRPr="00DE4909">
                              <w:rPr>
                                <w:lang w:val="sv-SE" w:bidi="da-DK"/>
                              </w:rPr>
                              <w:t xml:space="preserve"> om </w:t>
                            </w:r>
                            <w:proofErr w:type="spellStart"/>
                            <w:r w:rsidRPr="00DE4909">
                              <w:rPr>
                                <w:lang w:val="sv-SE" w:bidi="da-DK"/>
                              </w:rPr>
                              <w:t>databeskyttelse</w:t>
                            </w:r>
                            <w:proofErr w:type="spellEnd"/>
                            <w:r w:rsidRPr="00DE4909">
                              <w:rPr>
                                <w:lang w:val="sv-SE" w:bidi="da-DK"/>
                              </w:rPr>
                              <w:t xml:space="preserve"> for Produkter </w:t>
                            </w:r>
                            <w:proofErr w:type="spellStart"/>
                            <w:r w:rsidRPr="00DE4909">
                              <w:rPr>
                                <w:lang w:val="sv-SE" w:bidi="da-DK"/>
                              </w:rPr>
                              <w:t>og</w:t>
                            </w:r>
                            <w:proofErr w:type="spellEnd"/>
                            <w:r w:rsidRPr="00DE4909">
                              <w:rPr>
                                <w:lang w:val="sv-SE" w:bidi="da-DK"/>
                              </w:rPr>
                              <w:t xml:space="preserve"> </w:t>
                            </w:r>
                            <w:proofErr w:type="spellStart"/>
                            <w:r w:rsidRPr="00DE4909">
                              <w:rPr>
                                <w:lang w:val="sv-SE" w:bidi="da-DK"/>
                              </w:rPr>
                              <w:t>Tjenester</w:t>
                            </w:r>
                            <w:proofErr w:type="spellEnd"/>
                            <w:r w:rsidRPr="00DE4909">
                              <w:rPr>
                                <w:lang w:val="sv-SE" w:bidi="da-DK"/>
                              </w:rPr>
                              <w:t xml:space="preserve"> </w:t>
                            </w:r>
                            <w:proofErr w:type="spellStart"/>
                            <w:r w:rsidRPr="00DE4909">
                              <w:rPr>
                                <w:lang w:val="sv-SE" w:bidi="da-DK"/>
                              </w:rPr>
                              <w:t>fra</w:t>
                            </w:r>
                            <w:proofErr w:type="spellEnd"/>
                            <w:r w:rsidRPr="00DE4909">
                              <w:rPr>
                                <w:lang w:val="sv-SE" w:bidi="da-DK"/>
                              </w:rPr>
                              <w:t xml:space="preserve"> Microsoft</w:t>
                            </w:r>
                          </w:p>
                          <w:p w14:paraId="23CC48BA" w14:textId="7748435F" w:rsidR="008F11BF" w:rsidRPr="00DE4909" w:rsidRDefault="00BF3E24" w:rsidP="001741FE">
                            <w:pPr>
                              <w:pStyle w:val="Title"/>
                              <w:rPr>
                                <w:lang w:val="sv-SE"/>
                              </w:rPr>
                            </w:pPr>
                            <w:r w:rsidRPr="00DE4909">
                              <w:rPr>
                                <w:lang w:val="sv-SE"/>
                              </w:rPr>
                              <w:t xml:space="preserve"> </w:t>
                            </w:r>
                            <w:permEnd w:id="1048585252"/>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3112F82B" id="Rectangle 2" o:spid="_x0000_s1026" style="position:absolute;margin-left:560.05pt;margin-top:-5.05pt;width:611.25pt;height:156.2pt;z-index:251658240;visibility:visible;mso-wrap-style:square;mso-width-percent:0;mso-height-percent:0;mso-wrap-distance-left:9pt;mso-wrap-distance-top:0;mso-wrap-distance-right:9pt;mso-wrap-distance-bottom:0;mso-position-horizontal:right;mso-position-horizontal-relative:page;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XfD5nhAIAAFUFAAAOAAAAZHJzL2Uyb0RvYy54bWysVEtv2zAMvg/YfxB0X21nzqNBnSJokWFA&#10;0RZrh54VWYoNyKImKbGzXz9KdpyiLXYYdpFJk/z40EddXXeNIgdhXQ26oNlFSonQHMpa7wr683nz&#10;ZUGJ80yXTIEWBT0KR69Xnz9dtWYpJlCBKoUlCKLdsjUFrbw3yyRxvBINcxdghEajBNswj6rdJaVl&#10;LaI3Kpmk6SxpwZbGAhfO4d/b3khXEV9Kwf2DlE54ogqKtfl42nhuw5msrthyZ5mpaj6Uwf6hiobV&#10;GpOOULfMM7K39TuopuYWHEh/waFJQMqai9gDdpOlb7p5qpgRsRccjjPjmNz/g+X3hyfzaHEMrXFL&#10;h2LoopO2CV+sj3RxWMdxWKLzhOPP+Xw2WcynlHC0ZZeLr/M8jjM5hxvr/DcBDQlCQS3eRhwSO9w5&#10;jynR9eQSsjlQdbmplYqK3W1vlCUHhjc3Wef5bBMuC0NeuSXnoqPkj0qEYKV/CEnqEsucxIyRT2LE&#10;Y5wL7bPeVLFS9GmyaZqeehgjYs4IGJAlljdiDwCBq++x+2IH/xAqIh3H4PRvhfXBY0TMDNqPwU2t&#10;wX4EoLCrIXPvj+W/Gk0Qfbft0CWIWyiPj5ZY6PfCGb6p8arumPOPzOIi4MrgcvsHPKSCtqAwSJRU&#10;YH9/9D/4Iz/RSkmLi1VQ92vPrKBEfdfI3Gm+mCFTiI/aZZbnOHNizxol26jk0/kELXrf3AByIMOH&#10;xPAoBn+vTqK00LzgK7AOedHENMfsBeXenpQb3688viNcrNfRDffPMH+nnwwP4GHEgYzP3QuzZmCs&#10;R7Lfw2kN2fINcXvfEKlhvfcg68jq82SH4ePuRhYN70x4HF7r0ev8Gq7+AAAA//8DAFBLAwQUAAYA&#10;CAAAACEAO7Gyz94AAAAJAQAADwAAAGRycy9kb3ducmV2LnhtbEyPQUsDMRSE74L/ITzBW5tsiiLr&#10;vi0iaqEXsRW9pkncXbp5WZN0u/33pid7HGaY+aZaTq5now2x84RQzAUwS9qbjhqEz+3r7AFYTIqM&#10;6j1ZhJONsKyvrypVGn+kDztuUsNyCcVSIbQpDSXnUbfWqTj3g6Xs/fjgVMoyNNwEdczlrudSiHvu&#10;VEd5oVWDfW6t3m8ODmH/Hr5HLb9WW3V666j/Xa9e9Brx9mZ6egSW7JT+w3DGz+hQZ6adP5CJrEfI&#10;RxLCrBAFsLMtpbwDtkNYCLkAXlf88kH9BwAA//8DAFBLAQItABQABgAIAAAAIQC2gziS/gAAAOEB&#10;AAATAAAAAAAAAAAAAAAAAAAAAABbQ29udGVudF9UeXBlc10ueG1sUEsBAi0AFAAGAAgAAAAhADj9&#10;If/WAAAAlAEAAAsAAAAAAAAAAAAAAAAALwEAAF9yZWxzLy5yZWxzUEsBAi0AFAAGAAgAAAAhANd8&#10;PmeEAgAAVQUAAA4AAAAAAAAAAAAAAAAALgIAAGRycy9lMm9Eb2MueG1sUEsBAi0AFAAGAAgAAAAh&#10;ADuxss/eAAAACQEAAA8AAAAAAAAAAAAAAAAA3gQAAGRycy9kb3ducmV2LnhtbFBLBQYAAAAABAAE&#10;APMAAADpBQAAAAA=&#10;" fillcolor="#2a446f" strokecolor="#09101d [484]" strokeweight="1pt">
                <v:textbox inset="43.2pt,1in">
                  <w:txbxContent>
                    <w:p w14:paraId="2A4D888D" w14:textId="77777777" w:rsidR="009B5C99" w:rsidRPr="00DE4909" w:rsidRDefault="009B5C99" w:rsidP="001741FE">
                      <w:pPr>
                        <w:pStyle w:val="Title"/>
                        <w:rPr>
                          <w:lang w:val="sv-SE" w:bidi="da-DK"/>
                        </w:rPr>
                      </w:pPr>
                      <w:permStart w:id="1048585252" w:edGrp="everyone"/>
                      <w:proofErr w:type="spellStart"/>
                      <w:r w:rsidRPr="00DE4909">
                        <w:rPr>
                          <w:lang w:val="sv-SE" w:bidi="da-DK"/>
                        </w:rPr>
                        <w:t>Tillæg</w:t>
                      </w:r>
                      <w:proofErr w:type="spellEnd"/>
                      <w:r w:rsidRPr="00DE4909">
                        <w:rPr>
                          <w:lang w:val="sv-SE" w:bidi="da-DK"/>
                        </w:rPr>
                        <w:t xml:space="preserve"> om </w:t>
                      </w:r>
                      <w:proofErr w:type="spellStart"/>
                      <w:r w:rsidRPr="00DE4909">
                        <w:rPr>
                          <w:lang w:val="sv-SE" w:bidi="da-DK"/>
                        </w:rPr>
                        <w:t>databeskyttelse</w:t>
                      </w:r>
                      <w:proofErr w:type="spellEnd"/>
                      <w:r w:rsidRPr="00DE4909">
                        <w:rPr>
                          <w:lang w:val="sv-SE" w:bidi="da-DK"/>
                        </w:rPr>
                        <w:t xml:space="preserve"> for Produkter </w:t>
                      </w:r>
                      <w:proofErr w:type="spellStart"/>
                      <w:r w:rsidRPr="00DE4909">
                        <w:rPr>
                          <w:lang w:val="sv-SE" w:bidi="da-DK"/>
                        </w:rPr>
                        <w:t>og</w:t>
                      </w:r>
                      <w:proofErr w:type="spellEnd"/>
                      <w:r w:rsidRPr="00DE4909">
                        <w:rPr>
                          <w:lang w:val="sv-SE" w:bidi="da-DK"/>
                        </w:rPr>
                        <w:t xml:space="preserve"> </w:t>
                      </w:r>
                      <w:proofErr w:type="spellStart"/>
                      <w:r w:rsidRPr="00DE4909">
                        <w:rPr>
                          <w:lang w:val="sv-SE" w:bidi="da-DK"/>
                        </w:rPr>
                        <w:t>Tjenester</w:t>
                      </w:r>
                      <w:proofErr w:type="spellEnd"/>
                      <w:r w:rsidRPr="00DE4909">
                        <w:rPr>
                          <w:lang w:val="sv-SE" w:bidi="da-DK"/>
                        </w:rPr>
                        <w:t xml:space="preserve"> </w:t>
                      </w:r>
                      <w:proofErr w:type="spellStart"/>
                      <w:r w:rsidRPr="00DE4909">
                        <w:rPr>
                          <w:lang w:val="sv-SE" w:bidi="da-DK"/>
                        </w:rPr>
                        <w:t>fra</w:t>
                      </w:r>
                      <w:proofErr w:type="spellEnd"/>
                      <w:r w:rsidRPr="00DE4909">
                        <w:rPr>
                          <w:lang w:val="sv-SE" w:bidi="da-DK"/>
                        </w:rPr>
                        <w:t xml:space="preserve"> Microsoft</w:t>
                      </w:r>
                    </w:p>
                    <w:p w14:paraId="23CC48BA" w14:textId="7748435F" w:rsidR="008F11BF" w:rsidRPr="00DE4909" w:rsidRDefault="00BF3E24" w:rsidP="001741FE">
                      <w:pPr>
                        <w:pStyle w:val="Title"/>
                        <w:rPr>
                          <w:lang w:val="sv-SE"/>
                        </w:rPr>
                      </w:pPr>
                      <w:r w:rsidRPr="00DE4909">
                        <w:rPr>
                          <w:lang w:val="sv-SE"/>
                        </w:rPr>
                        <w:t xml:space="preserve"> </w:t>
                      </w:r>
                      <w:permEnd w:id="1048585252"/>
                    </w:p>
                  </w:txbxContent>
                </v:textbox>
                <w10:wrap type="topAndBottom" anchorx="page" anchory="page"/>
              </v:rect>
            </w:pict>
          </mc:Fallback>
        </mc:AlternateContent>
      </w:r>
      <w:permEnd w:id="1193672922"/>
      <w:r w:rsidR="009B5C99" w:rsidRPr="009B5C99">
        <w:rPr>
          <w:noProof/>
          <w:color w:val="auto"/>
          <w:szCs w:val="24"/>
          <w:lang w:bidi="da-DK"/>
        </w:rPr>
        <w:t xml:space="preserve">Sidst opdateret </w:t>
      </w:r>
      <w:r w:rsidR="00411564">
        <w:t>22</w:t>
      </w:r>
      <w:r w:rsidR="00630136">
        <w:t xml:space="preserve">. </w:t>
      </w:r>
      <w:proofErr w:type="spellStart"/>
      <w:r w:rsidR="00411564">
        <w:t>ma</w:t>
      </w:r>
      <w:r w:rsidR="00630136">
        <w:t>j</w:t>
      </w:r>
      <w:proofErr w:type="spellEnd"/>
      <w:r w:rsidR="00630136">
        <w:t xml:space="preserve"> 2026</w:t>
      </w:r>
    </w:p>
    <w:p w14:paraId="5CE7D86A" w14:textId="3DA5BD95" w:rsidR="00E20EB7" w:rsidRDefault="008F11BF" w:rsidP="00E20EB7">
      <w:pPr>
        <w:rPr>
          <w:noProof/>
          <w:color w:val="auto"/>
          <w:sz w:val="20"/>
        </w:rPr>
      </w:pPr>
      <w:r>
        <w:rPr>
          <w:noProof/>
        </w:rPr>
        <w:drawing>
          <wp:anchor distT="0" distB="0" distL="114300" distR="114300" simplePos="0" relativeHeight="251658241" behindDoc="0" locked="0" layoutInCell="1" allowOverlap="1" wp14:anchorId="5DC9C85A" wp14:editId="2117FCBD">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45663492" w14:textId="77777777" w:rsidR="005D05BB" w:rsidRPr="00A05345" w:rsidRDefault="005D05BB" w:rsidP="001741FE">
          <w:pPr>
            <w:pStyle w:val="TOCHeading"/>
          </w:pPr>
          <w:r w:rsidRPr="00A05345">
            <w:t>Contents</w:t>
          </w:r>
          <w:r w:rsidR="00BF3E24">
            <w:t xml:space="preserve"> </w:t>
          </w:r>
        </w:p>
        <w:p w14:paraId="3E1201A0" w14:textId="07999162" w:rsidR="00A34D61" w:rsidRDefault="0055434F">
          <w:pPr>
            <w:pStyle w:val="TOC1"/>
            <w:rPr>
              <w:rFonts w:asciiTheme="minorHAnsi" w:eastAsiaTheme="minorEastAsia" w:hAnsiTheme="minorHAnsi"/>
              <w:color w:val="auto"/>
              <w:kern w:val="2"/>
              <w:szCs w:val="24"/>
              <w14:ligatures w14:val="standardContextual"/>
            </w:rPr>
          </w:pPr>
          <w:r>
            <w:rPr>
              <w:sz w:val="18"/>
              <w:szCs w:val="18"/>
            </w:rPr>
            <w:fldChar w:fldCharType="begin"/>
          </w:r>
          <w:r>
            <w:rPr>
              <w:sz w:val="18"/>
              <w:szCs w:val="18"/>
            </w:rPr>
            <w:instrText xml:space="preserve"> TOC \o "1-2" \h \z \u </w:instrText>
          </w:r>
          <w:r>
            <w:rPr>
              <w:sz w:val="18"/>
              <w:szCs w:val="18"/>
            </w:rPr>
            <w:fldChar w:fldCharType="separate"/>
          </w:r>
          <w:hyperlink w:anchor="_Toc206680411" w:history="1">
            <w:r w:rsidR="00A34D61" w:rsidRPr="005A4DFC">
              <w:rPr>
                <w:rStyle w:val="Hyperlink"/>
                <w:rFonts w:cs="Segoe Sans Display"/>
              </w:rPr>
              <w:t>Brugervilkårene</w:t>
            </w:r>
            <w:r w:rsidR="00A34D61">
              <w:rPr>
                <w:webHidden/>
              </w:rPr>
              <w:tab/>
            </w:r>
            <w:r w:rsidR="00A34D61">
              <w:rPr>
                <w:webHidden/>
              </w:rPr>
              <w:fldChar w:fldCharType="begin"/>
            </w:r>
            <w:r w:rsidR="00A34D61">
              <w:rPr>
                <w:webHidden/>
              </w:rPr>
              <w:instrText xml:space="preserve"> PAGEREF _Toc206680411 \h </w:instrText>
            </w:r>
            <w:r w:rsidR="00A34D61">
              <w:rPr>
                <w:webHidden/>
              </w:rPr>
            </w:r>
            <w:r w:rsidR="00A34D61">
              <w:rPr>
                <w:webHidden/>
              </w:rPr>
              <w:fldChar w:fldCharType="separate"/>
            </w:r>
            <w:r w:rsidR="003B481E">
              <w:rPr>
                <w:webHidden/>
              </w:rPr>
              <w:t>2</w:t>
            </w:r>
            <w:r w:rsidR="00A34D61">
              <w:rPr>
                <w:webHidden/>
              </w:rPr>
              <w:fldChar w:fldCharType="end"/>
            </w:r>
          </w:hyperlink>
        </w:p>
        <w:p w14:paraId="53D539A8" w14:textId="7EDCEC01" w:rsidR="00A34D61" w:rsidRDefault="00A34D61">
          <w:pPr>
            <w:pStyle w:val="TOC1"/>
            <w:rPr>
              <w:rFonts w:asciiTheme="minorHAnsi" w:eastAsiaTheme="minorEastAsia" w:hAnsiTheme="minorHAnsi"/>
              <w:color w:val="auto"/>
              <w:kern w:val="2"/>
              <w:szCs w:val="24"/>
              <w14:ligatures w14:val="standardContextual"/>
            </w:rPr>
          </w:pPr>
          <w:hyperlink w:anchor="_Toc206680412" w:history="1">
            <w:r w:rsidRPr="005A4DFC">
              <w:rPr>
                <w:rStyle w:val="Hyperlink"/>
              </w:rPr>
              <w:t>Introduktion</w:t>
            </w:r>
            <w:r>
              <w:rPr>
                <w:webHidden/>
              </w:rPr>
              <w:tab/>
            </w:r>
            <w:r>
              <w:rPr>
                <w:webHidden/>
              </w:rPr>
              <w:fldChar w:fldCharType="begin"/>
            </w:r>
            <w:r>
              <w:rPr>
                <w:webHidden/>
              </w:rPr>
              <w:instrText xml:space="preserve"> PAGEREF _Toc206680412 \h </w:instrText>
            </w:r>
            <w:r>
              <w:rPr>
                <w:webHidden/>
              </w:rPr>
            </w:r>
            <w:r>
              <w:rPr>
                <w:webHidden/>
              </w:rPr>
              <w:fldChar w:fldCharType="separate"/>
            </w:r>
            <w:r w:rsidR="003B481E">
              <w:rPr>
                <w:webHidden/>
              </w:rPr>
              <w:t>2</w:t>
            </w:r>
            <w:r>
              <w:rPr>
                <w:webHidden/>
              </w:rPr>
              <w:fldChar w:fldCharType="end"/>
            </w:r>
          </w:hyperlink>
        </w:p>
        <w:p w14:paraId="3611CD68" w14:textId="0E14BBA1" w:rsidR="00A34D61" w:rsidRDefault="00A34D61">
          <w:pPr>
            <w:pStyle w:val="TOC2"/>
            <w:rPr>
              <w:rFonts w:asciiTheme="minorHAnsi" w:eastAsiaTheme="minorEastAsia" w:hAnsiTheme="minorHAnsi"/>
              <w:noProof/>
              <w:color w:val="auto"/>
              <w:kern w:val="2"/>
              <w:szCs w:val="24"/>
              <w14:ligatures w14:val="standardContextual"/>
            </w:rPr>
          </w:pPr>
          <w:hyperlink w:anchor="_Toc206680413" w:history="1">
            <w:r w:rsidRPr="005A4DFC">
              <w:rPr>
                <w:rStyle w:val="Hyperlink"/>
                <w:noProof/>
              </w:rPr>
              <w:t>Gældende vilkår og opdateringer i Tillæg om databeskyttelse</w:t>
            </w:r>
            <w:r>
              <w:rPr>
                <w:noProof/>
                <w:webHidden/>
              </w:rPr>
              <w:tab/>
            </w:r>
            <w:r>
              <w:rPr>
                <w:noProof/>
                <w:webHidden/>
              </w:rPr>
              <w:fldChar w:fldCharType="begin"/>
            </w:r>
            <w:r>
              <w:rPr>
                <w:noProof/>
                <w:webHidden/>
              </w:rPr>
              <w:instrText xml:space="preserve"> PAGEREF _Toc206680413 \h </w:instrText>
            </w:r>
            <w:r>
              <w:rPr>
                <w:noProof/>
                <w:webHidden/>
              </w:rPr>
            </w:r>
            <w:r>
              <w:rPr>
                <w:noProof/>
                <w:webHidden/>
              </w:rPr>
              <w:fldChar w:fldCharType="separate"/>
            </w:r>
            <w:r w:rsidR="003B481E">
              <w:rPr>
                <w:noProof/>
                <w:webHidden/>
              </w:rPr>
              <w:t>3</w:t>
            </w:r>
            <w:r>
              <w:rPr>
                <w:noProof/>
                <w:webHidden/>
              </w:rPr>
              <w:fldChar w:fldCharType="end"/>
            </w:r>
          </w:hyperlink>
        </w:p>
        <w:p w14:paraId="6401CD6B" w14:textId="50949DED" w:rsidR="00A34D61" w:rsidRDefault="00A34D61">
          <w:pPr>
            <w:pStyle w:val="TOC2"/>
            <w:rPr>
              <w:rFonts w:asciiTheme="minorHAnsi" w:eastAsiaTheme="minorEastAsia" w:hAnsiTheme="minorHAnsi"/>
              <w:noProof/>
              <w:color w:val="auto"/>
              <w:kern w:val="2"/>
              <w:szCs w:val="24"/>
              <w14:ligatures w14:val="standardContextual"/>
            </w:rPr>
          </w:pPr>
          <w:hyperlink w:anchor="_Toc206680414" w:history="1">
            <w:r w:rsidRPr="005A4DFC">
              <w:rPr>
                <w:rStyle w:val="Hyperlink"/>
                <w:noProof/>
              </w:rPr>
              <w:t>Elektroniske meddelelser</w:t>
            </w:r>
            <w:r>
              <w:rPr>
                <w:noProof/>
                <w:webHidden/>
              </w:rPr>
              <w:tab/>
            </w:r>
            <w:r>
              <w:rPr>
                <w:noProof/>
                <w:webHidden/>
              </w:rPr>
              <w:fldChar w:fldCharType="begin"/>
            </w:r>
            <w:r>
              <w:rPr>
                <w:noProof/>
                <w:webHidden/>
              </w:rPr>
              <w:instrText xml:space="preserve"> PAGEREF _Toc206680414 \h </w:instrText>
            </w:r>
            <w:r>
              <w:rPr>
                <w:noProof/>
                <w:webHidden/>
              </w:rPr>
            </w:r>
            <w:r>
              <w:rPr>
                <w:noProof/>
                <w:webHidden/>
              </w:rPr>
              <w:fldChar w:fldCharType="separate"/>
            </w:r>
            <w:r w:rsidR="003B481E">
              <w:rPr>
                <w:noProof/>
                <w:webHidden/>
              </w:rPr>
              <w:t>4</w:t>
            </w:r>
            <w:r>
              <w:rPr>
                <w:noProof/>
                <w:webHidden/>
              </w:rPr>
              <w:fldChar w:fldCharType="end"/>
            </w:r>
          </w:hyperlink>
        </w:p>
        <w:p w14:paraId="34327C61" w14:textId="10B08E41" w:rsidR="00A34D61" w:rsidRDefault="00A34D61">
          <w:pPr>
            <w:pStyle w:val="TOC2"/>
            <w:rPr>
              <w:rFonts w:asciiTheme="minorHAnsi" w:eastAsiaTheme="minorEastAsia" w:hAnsiTheme="minorHAnsi"/>
              <w:noProof/>
              <w:color w:val="auto"/>
              <w:kern w:val="2"/>
              <w:szCs w:val="24"/>
              <w14:ligatures w14:val="standardContextual"/>
            </w:rPr>
          </w:pPr>
          <w:hyperlink w:anchor="_Toc206680415" w:history="1">
            <w:r w:rsidRPr="005A4DFC">
              <w:rPr>
                <w:rStyle w:val="Hyperlink"/>
                <w:noProof/>
              </w:rPr>
              <w:t>Tidligere versioner</w:t>
            </w:r>
            <w:r>
              <w:rPr>
                <w:noProof/>
                <w:webHidden/>
              </w:rPr>
              <w:tab/>
            </w:r>
            <w:r>
              <w:rPr>
                <w:noProof/>
                <w:webHidden/>
              </w:rPr>
              <w:fldChar w:fldCharType="begin"/>
            </w:r>
            <w:r>
              <w:rPr>
                <w:noProof/>
                <w:webHidden/>
              </w:rPr>
              <w:instrText xml:space="preserve"> PAGEREF _Toc206680415 \h </w:instrText>
            </w:r>
            <w:r>
              <w:rPr>
                <w:noProof/>
                <w:webHidden/>
              </w:rPr>
            </w:r>
            <w:r>
              <w:rPr>
                <w:noProof/>
                <w:webHidden/>
              </w:rPr>
              <w:fldChar w:fldCharType="separate"/>
            </w:r>
            <w:r w:rsidR="003B481E">
              <w:rPr>
                <w:noProof/>
                <w:webHidden/>
              </w:rPr>
              <w:t>4</w:t>
            </w:r>
            <w:r>
              <w:rPr>
                <w:noProof/>
                <w:webHidden/>
              </w:rPr>
              <w:fldChar w:fldCharType="end"/>
            </w:r>
          </w:hyperlink>
        </w:p>
        <w:p w14:paraId="0FDA6E68" w14:textId="16863EC2" w:rsidR="00A34D61" w:rsidRDefault="00A34D61">
          <w:pPr>
            <w:pStyle w:val="TOC1"/>
            <w:rPr>
              <w:rFonts w:asciiTheme="minorHAnsi" w:eastAsiaTheme="minorEastAsia" w:hAnsiTheme="minorHAnsi"/>
              <w:color w:val="auto"/>
              <w:kern w:val="2"/>
              <w:szCs w:val="24"/>
              <w14:ligatures w14:val="standardContextual"/>
            </w:rPr>
          </w:pPr>
          <w:hyperlink w:anchor="_Toc206680416" w:history="1">
            <w:r w:rsidRPr="005A4DFC">
              <w:rPr>
                <w:rStyle w:val="Hyperlink"/>
              </w:rPr>
              <w:t>Definitioner</w:t>
            </w:r>
            <w:r>
              <w:rPr>
                <w:webHidden/>
              </w:rPr>
              <w:tab/>
            </w:r>
            <w:r>
              <w:rPr>
                <w:webHidden/>
              </w:rPr>
              <w:fldChar w:fldCharType="begin"/>
            </w:r>
            <w:r>
              <w:rPr>
                <w:webHidden/>
              </w:rPr>
              <w:instrText xml:space="preserve"> PAGEREF _Toc206680416 \h </w:instrText>
            </w:r>
            <w:r>
              <w:rPr>
                <w:webHidden/>
              </w:rPr>
            </w:r>
            <w:r>
              <w:rPr>
                <w:webHidden/>
              </w:rPr>
              <w:fldChar w:fldCharType="separate"/>
            </w:r>
            <w:r w:rsidR="003B481E">
              <w:rPr>
                <w:webHidden/>
              </w:rPr>
              <w:t>4</w:t>
            </w:r>
            <w:r>
              <w:rPr>
                <w:webHidden/>
              </w:rPr>
              <w:fldChar w:fldCharType="end"/>
            </w:r>
          </w:hyperlink>
        </w:p>
        <w:p w14:paraId="49CA451A" w14:textId="335A865F" w:rsidR="00A34D61" w:rsidRDefault="00A34D61">
          <w:pPr>
            <w:pStyle w:val="TOC1"/>
            <w:rPr>
              <w:rFonts w:asciiTheme="minorHAnsi" w:eastAsiaTheme="minorEastAsia" w:hAnsiTheme="minorHAnsi"/>
              <w:color w:val="auto"/>
              <w:kern w:val="2"/>
              <w:szCs w:val="24"/>
              <w14:ligatures w14:val="standardContextual"/>
            </w:rPr>
          </w:pPr>
          <w:hyperlink w:anchor="_Toc206680417" w:history="1">
            <w:r w:rsidRPr="005A4DFC">
              <w:rPr>
                <w:rStyle w:val="Hyperlink"/>
              </w:rPr>
              <w:t>Generelle Vilkår</w:t>
            </w:r>
            <w:r>
              <w:rPr>
                <w:webHidden/>
              </w:rPr>
              <w:tab/>
            </w:r>
            <w:r>
              <w:rPr>
                <w:webHidden/>
              </w:rPr>
              <w:fldChar w:fldCharType="begin"/>
            </w:r>
            <w:r>
              <w:rPr>
                <w:webHidden/>
              </w:rPr>
              <w:instrText xml:space="preserve"> PAGEREF _Toc206680417 \h </w:instrText>
            </w:r>
            <w:r>
              <w:rPr>
                <w:webHidden/>
              </w:rPr>
            </w:r>
            <w:r>
              <w:rPr>
                <w:webHidden/>
              </w:rPr>
              <w:fldChar w:fldCharType="separate"/>
            </w:r>
            <w:r w:rsidR="003B481E">
              <w:rPr>
                <w:webHidden/>
              </w:rPr>
              <w:t>7</w:t>
            </w:r>
            <w:r>
              <w:rPr>
                <w:webHidden/>
              </w:rPr>
              <w:fldChar w:fldCharType="end"/>
            </w:r>
          </w:hyperlink>
        </w:p>
        <w:p w14:paraId="6FC9CE8F" w14:textId="35B8B0BB" w:rsidR="00A34D61" w:rsidRDefault="00A34D61">
          <w:pPr>
            <w:pStyle w:val="TOC2"/>
            <w:rPr>
              <w:rFonts w:asciiTheme="minorHAnsi" w:eastAsiaTheme="minorEastAsia" w:hAnsiTheme="minorHAnsi"/>
              <w:noProof/>
              <w:color w:val="auto"/>
              <w:kern w:val="2"/>
              <w:szCs w:val="24"/>
              <w14:ligatures w14:val="standardContextual"/>
            </w:rPr>
          </w:pPr>
          <w:hyperlink w:anchor="_Toc206680418" w:history="1">
            <w:r w:rsidRPr="005A4DFC">
              <w:rPr>
                <w:rStyle w:val="Hyperlink"/>
                <w:noProof/>
              </w:rPr>
              <w:t>Overholdelse af lovgivning</w:t>
            </w:r>
            <w:r>
              <w:rPr>
                <w:noProof/>
                <w:webHidden/>
              </w:rPr>
              <w:tab/>
            </w:r>
            <w:r>
              <w:rPr>
                <w:noProof/>
                <w:webHidden/>
              </w:rPr>
              <w:fldChar w:fldCharType="begin"/>
            </w:r>
            <w:r>
              <w:rPr>
                <w:noProof/>
                <w:webHidden/>
              </w:rPr>
              <w:instrText xml:space="preserve"> PAGEREF _Toc206680418 \h </w:instrText>
            </w:r>
            <w:r>
              <w:rPr>
                <w:noProof/>
                <w:webHidden/>
              </w:rPr>
            </w:r>
            <w:r>
              <w:rPr>
                <w:noProof/>
                <w:webHidden/>
              </w:rPr>
              <w:fldChar w:fldCharType="separate"/>
            </w:r>
            <w:r w:rsidR="003B481E">
              <w:rPr>
                <w:noProof/>
                <w:webHidden/>
              </w:rPr>
              <w:t>7</w:t>
            </w:r>
            <w:r>
              <w:rPr>
                <w:noProof/>
                <w:webHidden/>
              </w:rPr>
              <w:fldChar w:fldCharType="end"/>
            </w:r>
          </w:hyperlink>
        </w:p>
        <w:p w14:paraId="2C06352B" w14:textId="3E07AB18" w:rsidR="00A34D61" w:rsidRDefault="00A34D61">
          <w:pPr>
            <w:pStyle w:val="TOC1"/>
            <w:rPr>
              <w:rFonts w:asciiTheme="minorHAnsi" w:eastAsiaTheme="minorEastAsia" w:hAnsiTheme="minorHAnsi"/>
              <w:color w:val="auto"/>
              <w:kern w:val="2"/>
              <w:szCs w:val="24"/>
              <w14:ligatures w14:val="standardContextual"/>
            </w:rPr>
          </w:pPr>
          <w:hyperlink w:anchor="_Toc206680419" w:history="1">
            <w:r w:rsidRPr="005A4DFC">
              <w:rPr>
                <w:rStyle w:val="Hyperlink"/>
              </w:rPr>
              <w:t>Vilkår for databeskyttelse</w:t>
            </w:r>
            <w:r>
              <w:rPr>
                <w:webHidden/>
              </w:rPr>
              <w:tab/>
            </w:r>
            <w:r>
              <w:rPr>
                <w:webHidden/>
              </w:rPr>
              <w:fldChar w:fldCharType="begin"/>
            </w:r>
            <w:r>
              <w:rPr>
                <w:webHidden/>
              </w:rPr>
              <w:instrText xml:space="preserve"> PAGEREF _Toc206680419 \h </w:instrText>
            </w:r>
            <w:r>
              <w:rPr>
                <w:webHidden/>
              </w:rPr>
            </w:r>
            <w:r>
              <w:rPr>
                <w:webHidden/>
              </w:rPr>
              <w:fldChar w:fldCharType="separate"/>
            </w:r>
            <w:r w:rsidR="003B481E">
              <w:rPr>
                <w:webHidden/>
              </w:rPr>
              <w:t>8</w:t>
            </w:r>
            <w:r>
              <w:rPr>
                <w:webHidden/>
              </w:rPr>
              <w:fldChar w:fldCharType="end"/>
            </w:r>
          </w:hyperlink>
        </w:p>
        <w:p w14:paraId="053277C9" w14:textId="2304B658" w:rsidR="00A34D61" w:rsidRDefault="00A34D61">
          <w:pPr>
            <w:pStyle w:val="TOC2"/>
            <w:rPr>
              <w:rFonts w:asciiTheme="minorHAnsi" w:eastAsiaTheme="minorEastAsia" w:hAnsiTheme="minorHAnsi"/>
              <w:noProof/>
              <w:color w:val="auto"/>
              <w:kern w:val="2"/>
              <w:szCs w:val="24"/>
              <w14:ligatures w14:val="standardContextual"/>
            </w:rPr>
          </w:pPr>
          <w:hyperlink w:anchor="_Toc206680420" w:history="1">
            <w:r w:rsidRPr="005A4DFC">
              <w:rPr>
                <w:rStyle w:val="Hyperlink"/>
                <w:noProof/>
              </w:rPr>
              <w:t>Omfang</w:t>
            </w:r>
            <w:r>
              <w:rPr>
                <w:noProof/>
                <w:webHidden/>
              </w:rPr>
              <w:tab/>
            </w:r>
            <w:r>
              <w:rPr>
                <w:noProof/>
                <w:webHidden/>
              </w:rPr>
              <w:fldChar w:fldCharType="begin"/>
            </w:r>
            <w:r>
              <w:rPr>
                <w:noProof/>
                <w:webHidden/>
              </w:rPr>
              <w:instrText xml:space="preserve"> PAGEREF _Toc206680420 \h </w:instrText>
            </w:r>
            <w:r>
              <w:rPr>
                <w:noProof/>
                <w:webHidden/>
              </w:rPr>
            </w:r>
            <w:r>
              <w:rPr>
                <w:noProof/>
                <w:webHidden/>
              </w:rPr>
              <w:fldChar w:fldCharType="separate"/>
            </w:r>
            <w:r w:rsidR="003B481E">
              <w:rPr>
                <w:noProof/>
                <w:webHidden/>
              </w:rPr>
              <w:t>8</w:t>
            </w:r>
            <w:r>
              <w:rPr>
                <w:noProof/>
                <w:webHidden/>
              </w:rPr>
              <w:fldChar w:fldCharType="end"/>
            </w:r>
          </w:hyperlink>
        </w:p>
        <w:p w14:paraId="7C2A003B" w14:textId="178CB8FD" w:rsidR="00A34D61" w:rsidRDefault="00A34D61">
          <w:pPr>
            <w:pStyle w:val="TOC2"/>
            <w:rPr>
              <w:rFonts w:asciiTheme="minorHAnsi" w:eastAsiaTheme="minorEastAsia" w:hAnsiTheme="minorHAnsi"/>
              <w:noProof/>
              <w:color w:val="auto"/>
              <w:kern w:val="2"/>
              <w:szCs w:val="24"/>
              <w14:ligatures w14:val="standardContextual"/>
            </w:rPr>
          </w:pPr>
          <w:hyperlink w:anchor="_Toc206680421" w:history="1">
            <w:r w:rsidRPr="005A4DFC">
              <w:rPr>
                <w:rStyle w:val="Hyperlink"/>
                <w:noProof/>
              </w:rPr>
              <w:t>Databehandlingens art; ejerskab</w:t>
            </w:r>
            <w:r>
              <w:rPr>
                <w:noProof/>
                <w:webHidden/>
              </w:rPr>
              <w:tab/>
            </w:r>
            <w:r>
              <w:rPr>
                <w:noProof/>
                <w:webHidden/>
              </w:rPr>
              <w:fldChar w:fldCharType="begin"/>
            </w:r>
            <w:r>
              <w:rPr>
                <w:noProof/>
                <w:webHidden/>
              </w:rPr>
              <w:instrText xml:space="preserve"> PAGEREF _Toc206680421 \h </w:instrText>
            </w:r>
            <w:r>
              <w:rPr>
                <w:noProof/>
                <w:webHidden/>
              </w:rPr>
            </w:r>
            <w:r>
              <w:rPr>
                <w:noProof/>
                <w:webHidden/>
              </w:rPr>
              <w:fldChar w:fldCharType="separate"/>
            </w:r>
            <w:r w:rsidR="003B481E">
              <w:rPr>
                <w:noProof/>
                <w:webHidden/>
              </w:rPr>
              <w:t>8</w:t>
            </w:r>
            <w:r>
              <w:rPr>
                <w:noProof/>
                <w:webHidden/>
              </w:rPr>
              <w:fldChar w:fldCharType="end"/>
            </w:r>
          </w:hyperlink>
        </w:p>
        <w:p w14:paraId="7257C9B2" w14:textId="43F63127" w:rsidR="00A34D61" w:rsidRDefault="00A34D61">
          <w:pPr>
            <w:pStyle w:val="TOC2"/>
            <w:rPr>
              <w:rFonts w:asciiTheme="minorHAnsi" w:eastAsiaTheme="minorEastAsia" w:hAnsiTheme="minorHAnsi"/>
              <w:noProof/>
              <w:color w:val="auto"/>
              <w:kern w:val="2"/>
              <w:szCs w:val="24"/>
              <w14:ligatures w14:val="standardContextual"/>
            </w:rPr>
          </w:pPr>
          <w:hyperlink w:anchor="_Toc206680422" w:history="1">
            <w:r w:rsidRPr="005A4DFC">
              <w:rPr>
                <w:rStyle w:val="Hyperlink"/>
                <w:noProof/>
              </w:rPr>
              <w:t>Videregivelse af behandlede data</w:t>
            </w:r>
            <w:r>
              <w:rPr>
                <w:noProof/>
                <w:webHidden/>
              </w:rPr>
              <w:tab/>
            </w:r>
            <w:r>
              <w:rPr>
                <w:noProof/>
                <w:webHidden/>
              </w:rPr>
              <w:fldChar w:fldCharType="begin"/>
            </w:r>
            <w:r>
              <w:rPr>
                <w:noProof/>
                <w:webHidden/>
              </w:rPr>
              <w:instrText xml:space="preserve"> PAGEREF _Toc206680422 \h </w:instrText>
            </w:r>
            <w:r>
              <w:rPr>
                <w:noProof/>
                <w:webHidden/>
              </w:rPr>
            </w:r>
            <w:r>
              <w:rPr>
                <w:noProof/>
                <w:webHidden/>
              </w:rPr>
              <w:fldChar w:fldCharType="separate"/>
            </w:r>
            <w:r w:rsidR="003B481E">
              <w:rPr>
                <w:noProof/>
                <w:webHidden/>
              </w:rPr>
              <w:t>10</w:t>
            </w:r>
            <w:r>
              <w:rPr>
                <w:noProof/>
                <w:webHidden/>
              </w:rPr>
              <w:fldChar w:fldCharType="end"/>
            </w:r>
          </w:hyperlink>
        </w:p>
        <w:p w14:paraId="2CE1B205" w14:textId="68DDC69A" w:rsidR="00A34D61" w:rsidRDefault="00A34D61">
          <w:pPr>
            <w:pStyle w:val="TOC2"/>
            <w:rPr>
              <w:rFonts w:asciiTheme="minorHAnsi" w:eastAsiaTheme="minorEastAsia" w:hAnsiTheme="minorHAnsi"/>
              <w:noProof/>
              <w:color w:val="auto"/>
              <w:kern w:val="2"/>
              <w:szCs w:val="24"/>
              <w14:ligatures w14:val="standardContextual"/>
            </w:rPr>
          </w:pPr>
          <w:hyperlink w:anchor="_Toc206680423" w:history="1">
            <w:r w:rsidRPr="005A4DFC">
              <w:rPr>
                <w:rStyle w:val="Hyperlink"/>
                <w:noProof/>
              </w:rPr>
              <w:t>Behandling af Personoplysninger, GDPR</w:t>
            </w:r>
            <w:r>
              <w:rPr>
                <w:noProof/>
                <w:webHidden/>
              </w:rPr>
              <w:tab/>
            </w:r>
            <w:r>
              <w:rPr>
                <w:noProof/>
                <w:webHidden/>
              </w:rPr>
              <w:fldChar w:fldCharType="begin"/>
            </w:r>
            <w:r>
              <w:rPr>
                <w:noProof/>
                <w:webHidden/>
              </w:rPr>
              <w:instrText xml:space="preserve"> PAGEREF _Toc206680423 \h </w:instrText>
            </w:r>
            <w:r>
              <w:rPr>
                <w:noProof/>
                <w:webHidden/>
              </w:rPr>
            </w:r>
            <w:r>
              <w:rPr>
                <w:noProof/>
                <w:webHidden/>
              </w:rPr>
              <w:fldChar w:fldCharType="separate"/>
            </w:r>
            <w:r w:rsidR="003B481E">
              <w:rPr>
                <w:noProof/>
                <w:webHidden/>
              </w:rPr>
              <w:t>11</w:t>
            </w:r>
            <w:r>
              <w:rPr>
                <w:noProof/>
                <w:webHidden/>
              </w:rPr>
              <w:fldChar w:fldCharType="end"/>
            </w:r>
          </w:hyperlink>
        </w:p>
        <w:p w14:paraId="69772322" w14:textId="56E77CB8" w:rsidR="00A34D61" w:rsidRDefault="00A34D61">
          <w:pPr>
            <w:pStyle w:val="TOC2"/>
            <w:rPr>
              <w:rFonts w:asciiTheme="minorHAnsi" w:eastAsiaTheme="minorEastAsia" w:hAnsiTheme="minorHAnsi"/>
              <w:noProof/>
              <w:color w:val="auto"/>
              <w:kern w:val="2"/>
              <w:szCs w:val="24"/>
              <w14:ligatures w14:val="standardContextual"/>
            </w:rPr>
          </w:pPr>
          <w:hyperlink w:anchor="_Toc206680424" w:history="1">
            <w:r w:rsidRPr="005A4DFC">
              <w:rPr>
                <w:rStyle w:val="Hyperlink"/>
                <w:noProof/>
              </w:rPr>
              <w:t>Datasikkerhed</w:t>
            </w:r>
            <w:r>
              <w:rPr>
                <w:noProof/>
                <w:webHidden/>
              </w:rPr>
              <w:tab/>
            </w:r>
            <w:r>
              <w:rPr>
                <w:noProof/>
                <w:webHidden/>
              </w:rPr>
              <w:fldChar w:fldCharType="begin"/>
            </w:r>
            <w:r>
              <w:rPr>
                <w:noProof/>
                <w:webHidden/>
              </w:rPr>
              <w:instrText xml:space="preserve"> PAGEREF _Toc206680424 \h </w:instrText>
            </w:r>
            <w:r>
              <w:rPr>
                <w:noProof/>
                <w:webHidden/>
              </w:rPr>
            </w:r>
            <w:r>
              <w:rPr>
                <w:noProof/>
                <w:webHidden/>
              </w:rPr>
              <w:fldChar w:fldCharType="separate"/>
            </w:r>
            <w:r w:rsidR="003B481E">
              <w:rPr>
                <w:noProof/>
                <w:webHidden/>
              </w:rPr>
              <w:t>14</w:t>
            </w:r>
            <w:r>
              <w:rPr>
                <w:noProof/>
                <w:webHidden/>
              </w:rPr>
              <w:fldChar w:fldCharType="end"/>
            </w:r>
          </w:hyperlink>
        </w:p>
        <w:p w14:paraId="1A8BCDD5" w14:textId="2E968483" w:rsidR="00A34D61" w:rsidRDefault="00A34D61">
          <w:pPr>
            <w:pStyle w:val="TOC2"/>
            <w:rPr>
              <w:rFonts w:asciiTheme="minorHAnsi" w:eastAsiaTheme="minorEastAsia" w:hAnsiTheme="minorHAnsi"/>
              <w:noProof/>
              <w:color w:val="auto"/>
              <w:kern w:val="2"/>
              <w:szCs w:val="24"/>
              <w14:ligatures w14:val="standardContextual"/>
            </w:rPr>
          </w:pPr>
          <w:hyperlink w:anchor="_Toc206680425" w:history="1">
            <w:r w:rsidRPr="005A4DFC">
              <w:rPr>
                <w:rStyle w:val="Hyperlink"/>
                <w:noProof/>
              </w:rPr>
              <w:t>Meddelelser om Sikkerhedshændelser</w:t>
            </w:r>
            <w:r>
              <w:rPr>
                <w:noProof/>
                <w:webHidden/>
              </w:rPr>
              <w:tab/>
            </w:r>
            <w:r>
              <w:rPr>
                <w:noProof/>
                <w:webHidden/>
              </w:rPr>
              <w:fldChar w:fldCharType="begin"/>
            </w:r>
            <w:r>
              <w:rPr>
                <w:noProof/>
                <w:webHidden/>
              </w:rPr>
              <w:instrText xml:space="preserve"> PAGEREF _Toc206680425 \h </w:instrText>
            </w:r>
            <w:r>
              <w:rPr>
                <w:noProof/>
                <w:webHidden/>
              </w:rPr>
            </w:r>
            <w:r>
              <w:rPr>
                <w:noProof/>
                <w:webHidden/>
              </w:rPr>
              <w:fldChar w:fldCharType="separate"/>
            </w:r>
            <w:r w:rsidR="003B481E">
              <w:rPr>
                <w:noProof/>
                <w:webHidden/>
              </w:rPr>
              <w:t>17</w:t>
            </w:r>
            <w:r>
              <w:rPr>
                <w:noProof/>
                <w:webHidden/>
              </w:rPr>
              <w:fldChar w:fldCharType="end"/>
            </w:r>
          </w:hyperlink>
        </w:p>
        <w:p w14:paraId="00642F3D" w14:textId="1B964F18" w:rsidR="00A34D61" w:rsidRDefault="00A34D61">
          <w:pPr>
            <w:pStyle w:val="TOC2"/>
            <w:rPr>
              <w:rFonts w:asciiTheme="minorHAnsi" w:eastAsiaTheme="minorEastAsia" w:hAnsiTheme="minorHAnsi"/>
              <w:noProof/>
              <w:color w:val="auto"/>
              <w:kern w:val="2"/>
              <w:szCs w:val="24"/>
              <w14:ligatures w14:val="standardContextual"/>
            </w:rPr>
          </w:pPr>
          <w:hyperlink w:anchor="_Toc206680426" w:history="1">
            <w:r w:rsidRPr="005A4DFC">
              <w:rPr>
                <w:rStyle w:val="Hyperlink"/>
                <w:noProof/>
              </w:rPr>
              <w:t>Dataoverførsler og -placering</w:t>
            </w:r>
            <w:r>
              <w:rPr>
                <w:noProof/>
                <w:webHidden/>
              </w:rPr>
              <w:tab/>
            </w:r>
            <w:r>
              <w:rPr>
                <w:noProof/>
                <w:webHidden/>
              </w:rPr>
              <w:fldChar w:fldCharType="begin"/>
            </w:r>
            <w:r>
              <w:rPr>
                <w:noProof/>
                <w:webHidden/>
              </w:rPr>
              <w:instrText xml:space="preserve"> PAGEREF _Toc206680426 \h </w:instrText>
            </w:r>
            <w:r>
              <w:rPr>
                <w:noProof/>
                <w:webHidden/>
              </w:rPr>
            </w:r>
            <w:r>
              <w:rPr>
                <w:noProof/>
                <w:webHidden/>
              </w:rPr>
              <w:fldChar w:fldCharType="separate"/>
            </w:r>
            <w:r w:rsidR="003B481E">
              <w:rPr>
                <w:noProof/>
                <w:webHidden/>
              </w:rPr>
              <w:t>17</w:t>
            </w:r>
            <w:r>
              <w:rPr>
                <w:noProof/>
                <w:webHidden/>
              </w:rPr>
              <w:fldChar w:fldCharType="end"/>
            </w:r>
          </w:hyperlink>
        </w:p>
        <w:p w14:paraId="1E74D5E2" w14:textId="15B6FEC5" w:rsidR="00A34D61" w:rsidRDefault="00A34D61">
          <w:pPr>
            <w:pStyle w:val="TOC2"/>
            <w:rPr>
              <w:rFonts w:asciiTheme="minorHAnsi" w:eastAsiaTheme="minorEastAsia" w:hAnsiTheme="minorHAnsi"/>
              <w:noProof/>
              <w:color w:val="auto"/>
              <w:kern w:val="2"/>
              <w:szCs w:val="24"/>
              <w14:ligatures w14:val="standardContextual"/>
            </w:rPr>
          </w:pPr>
          <w:hyperlink w:anchor="_Toc206680427" w:history="1">
            <w:r w:rsidRPr="005A4DFC">
              <w:rPr>
                <w:rStyle w:val="Hyperlink"/>
                <w:noProof/>
              </w:rPr>
              <w:t>Bevarelse og sletning af data.</w:t>
            </w:r>
            <w:r>
              <w:rPr>
                <w:noProof/>
                <w:webHidden/>
              </w:rPr>
              <w:tab/>
            </w:r>
            <w:r>
              <w:rPr>
                <w:noProof/>
                <w:webHidden/>
              </w:rPr>
              <w:fldChar w:fldCharType="begin"/>
            </w:r>
            <w:r>
              <w:rPr>
                <w:noProof/>
                <w:webHidden/>
              </w:rPr>
              <w:instrText xml:space="preserve"> PAGEREF _Toc206680427 \h </w:instrText>
            </w:r>
            <w:r>
              <w:rPr>
                <w:noProof/>
                <w:webHidden/>
              </w:rPr>
            </w:r>
            <w:r>
              <w:rPr>
                <w:noProof/>
                <w:webHidden/>
              </w:rPr>
              <w:fldChar w:fldCharType="separate"/>
            </w:r>
            <w:r w:rsidR="003B481E">
              <w:rPr>
                <w:noProof/>
                <w:webHidden/>
              </w:rPr>
              <w:t>18</w:t>
            </w:r>
            <w:r>
              <w:rPr>
                <w:noProof/>
                <w:webHidden/>
              </w:rPr>
              <w:fldChar w:fldCharType="end"/>
            </w:r>
          </w:hyperlink>
        </w:p>
        <w:p w14:paraId="033E04B7" w14:textId="4B95631C" w:rsidR="00A34D61" w:rsidRDefault="00A34D61">
          <w:pPr>
            <w:pStyle w:val="TOC2"/>
            <w:rPr>
              <w:rFonts w:asciiTheme="minorHAnsi" w:eastAsiaTheme="minorEastAsia" w:hAnsiTheme="minorHAnsi"/>
              <w:noProof/>
              <w:color w:val="auto"/>
              <w:kern w:val="2"/>
              <w:szCs w:val="24"/>
              <w14:ligatures w14:val="standardContextual"/>
            </w:rPr>
          </w:pPr>
          <w:hyperlink w:anchor="_Toc206680428" w:history="1">
            <w:r w:rsidRPr="005A4DFC">
              <w:rPr>
                <w:rStyle w:val="Hyperlink"/>
                <w:noProof/>
              </w:rPr>
              <w:t>Databehandlers fortrolighedsforpligtelse</w:t>
            </w:r>
            <w:r>
              <w:rPr>
                <w:noProof/>
                <w:webHidden/>
              </w:rPr>
              <w:tab/>
            </w:r>
            <w:r>
              <w:rPr>
                <w:noProof/>
                <w:webHidden/>
              </w:rPr>
              <w:fldChar w:fldCharType="begin"/>
            </w:r>
            <w:r>
              <w:rPr>
                <w:noProof/>
                <w:webHidden/>
              </w:rPr>
              <w:instrText xml:space="preserve"> PAGEREF _Toc206680428 \h </w:instrText>
            </w:r>
            <w:r>
              <w:rPr>
                <w:noProof/>
                <w:webHidden/>
              </w:rPr>
            </w:r>
            <w:r>
              <w:rPr>
                <w:noProof/>
                <w:webHidden/>
              </w:rPr>
              <w:fldChar w:fldCharType="separate"/>
            </w:r>
            <w:r w:rsidR="003B481E">
              <w:rPr>
                <w:noProof/>
                <w:webHidden/>
              </w:rPr>
              <w:t>20</w:t>
            </w:r>
            <w:r>
              <w:rPr>
                <w:noProof/>
                <w:webHidden/>
              </w:rPr>
              <w:fldChar w:fldCharType="end"/>
            </w:r>
          </w:hyperlink>
        </w:p>
        <w:p w14:paraId="7D479886" w14:textId="402937D2" w:rsidR="00A34D61" w:rsidRDefault="00A34D61">
          <w:pPr>
            <w:pStyle w:val="TOC2"/>
            <w:rPr>
              <w:rFonts w:asciiTheme="minorHAnsi" w:eastAsiaTheme="minorEastAsia" w:hAnsiTheme="minorHAnsi"/>
              <w:noProof/>
              <w:color w:val="auto"/>
              <w:kern w:val="2"/>
              <w:szCs w:val="24"/>
              <w14:ligatures w14:val="standardContextual"/>
            </w:rPr>
          </w:pPr>
          <w:hyperlink w:anchor="_Toc206680429" w:history="1">
            <w:r w:rsidRPr="005A4DFC">
              <w:rPr>
                <w:rStyle w:val="Hyperlink"/>
                <w:noProof/>
              </w:rPr>
              <w:t>Meddelelse og kontroller ved brug af Underdatabehandlere</w:t>
            </w:r>
            <w:r>
              <w:rPr>
                <w:noProof/>
                <w:webHidden/>
              </w:rPr>
              <w:tab/>
            </w:r>
            <w:r>
              <w:rPr>
                <w:noProof/>
                <w:webHidden/>
              </w:rPr>
              <w:fldChar w:fldCharType="begin"/>
            </w:r>
            <w:r>
              <w:rPr>
                <w:noProof/>
                <w:webHidden/>
              </w:rPr>
              <w:instrText xml:space="preserve"> PAGEREF _Toc206680429 \h </w:instrText>
            </w:r>
            <w:r>
              <w:rPr>
                <w:noProof/>
                <w:webHidden/>
              </w:rPr>
            </w:r>
            <w:r>
              <w:rPr>
                <w:noProof/>
                <w:webHidden/>
              </w:rPr>
              <w:fldChar w:fldCharType="separate"/>
            </w:r>
            <w:r w:rsidR="003B481E">
              <w:rPr>
                <w:noProof/>
                <w:webHidden/>
              </w:rPr>
              <w:t>20</w:t>
            </w:r>
            <w:r>
              <w:rPr>
                <w:noProof/>
                <w:webHidden/>
              </w:rPr>
              <w:fldChar w:fldCharType="end"/>
            </w:r>
          </w:hyperlink>
        </w:p>
        <w:p w14:paraId="3EB347CA" w14:textId="56057106" w:rsidR="00A34D61" w:rsidRDefault="00A34D61">
          <w:pPr>
            <w:pStyle w:val="TOC2"/>
            <w:rPr>
              <w:rFonts w:asciiTheme="minorHAnsi" w:eastAsiaTheme="minorEastAsia" w:hAnsiTheme="minorHAnsi"/>
              <w:noProof/>
              <w:color w:val="auto"/>
              <w:kern w:val="2"/>
              <w:szCs w:val="24"/>
              <w14:ligatures w14:val="standardContextual"/>
            </w:rPr>
          </w:pPr>
          <w:hyperlink w:anchor="_Toc206680430" w:history="1">
            <w:r w:rsidRPr="005A4DFC">
              <w:rPr>
                <w:rStyle w:val="Hyperlink"/>
                <w:noProof/>
              </w:rPr>
              <w:t>Eksempler</w:t>
            </w:r>
            <w:r>
              <w:rPr>
                <w:noProof/>
                <w:webHidden/>
              </w:rPr>
              <w:tab/>
            </w:r>
            <w:r>
              <w:rPr>
                <w:noProof/>
                <w:webHidden/>
              </w:rPr>
              <w:fldChar w:fldCharType="begin"/>
            </w:r>
            <w:r>
              <w:rPr>
                <w:noProof/>
                <w:webHidden/>
              </w:rPr>
              <w:instrText xml:space="preserve"> PAGEREF _Toc206680430 \h </w:instrText>
            </w:r>
            <w:r>
              <w:rPr>
                <w:noProof/>
                <w:webHidden/>
              </w:rPr>
            </w:r>
            <w:r>
              <w:rPr>
                <w:noProof/>
                <w:webHidden/>
              </w:rPr>
              <w:fldChar w:fldCharType="separate"/>
            </w:r>
            <w:r w:rsidR="003B481E">
              <w:rPr>
                <w:noProof/>
                <w:webHidden/>
              </w:rPr>
              <w:t>21</w:t>
            </w:r>
            <w:r>
              <w:rPr>
                <w:noProof/>
                <w:webHidden/>
              </w:rPr>
              <w:fldChar w:fldCharType="end"/>
            </w:r>
          </w:hyperlink>
        </w:p>
        <w:p w14:paraId="7ED5EB91" w14:textId="06223A95" w:rsidR="00A34D61" w:rsidRDefault="00A34D61">
          <w:pPr>
            <w:pStyle w:val="TOC2"/>
            <w:rPr>
              <w:rFonts w:asciiTheme="minorHAnsi" w:eastAsiaTheme="minorEastAsia" w:hAnsiTheme="minorHAnsi"/>
              <w:noProof/>
              <w:color w:val="auto"/>
              <w:kern w:val="2"/>
              <w:szCs w:val="24"/>
              <w14:ligatures w14:val="standardContextual"/>
            </w:rPr>
          </w:pPr>
          <w:hyperlink w:anchor="_Toc206680431" w:history="1">
            <w:r w:rsidRPr="005A4DFC">
              <w:rPr>
                <w:rStyle w:val="Hyperlink"/>
                <w:noProof/>
              </w:rPr>
              <w:t>Uddannelsesinstitutioner</w:t>
            </w:r>
            <w:r>
              <w:rPr>
                <w:noProof/>
                <w:webHidden/>
              </w:rPr>
              <w:tab/>
            </w:r>
            <w:r>
              <w:rPr>
                <w:noProof/>
                <w:webHidden/>
              </w:rPr>
              <w:fldChar w:fldCharType="begin"/>
            </w:r>
            <w:r>
              <w:rPr>
                <w:noProof/>
                <w:webHidden/>
              </w:rPr>
              <w:instrText xml:space="preserve"> PAGEREF _Toc206680431 \h </w:instrText>
            </w:r>
            <w:r>
              <w:rPr>
                <w:noProof/>
                <w:webHidden/>
              </w:rPr>
            </w:r>
            <w:r>
              <w:rPr>
                <w:noProof/>
                <w:webHidden/>
              </w:rPr>
              <w:fldChar w:fldCharType="separate"/>
            </w:r>
            <w:r w:rsidR="003B481E">
              <w:rPr>
                <w:noProof/>
                <w:webHidden/>
              </w:rPr>
              <w:t>22</w:t>
            </w:r>
            <w:r>
              <w:rPr>
                <w:noProof/>
                <w:webHidden/>
              </w:rPr>
              <w:fldChar w:fldCharType="end"/>
            </w:r>
          </w:hyperlink>
        </w:p>
        <w:p w14:paraId="6FBB1C0C" w14:textId="1A5D2097" w:rsidR="00A34D61" w:rsidRDefault="00A34D61">
          <w:pPr>
            <w:pStyle w:val="TOC2"/>
            <w:rPr>
              <w:rFonts w:asciiTheme="minorHAnsi" w:eastAsiaTheme="minorEastAsia" w:hAnsiTheme="minorHAnsi"/>
              <w:noProof/>
              <w:color w:val="auto"/>
              <w:kern w:val="2"/>
              <w:szCs w:val="24"/>
              <w14:ligatures w14:val="standardContextual"/>
            </w:rPr>
          </w:pPr>
          <w:hyperlink w:anchor="_Toc206680432" w:history="1">
            <w:r w:rsidRPr="005A4DFC">
              <w:rPr>
                <w:rStyle w:val="Hyperlink"/>
                <w:noProof/>
              </w:rPr>
              <w:t>CJIS-kundeaftale</w:t>
            </w:r>
            <w:r>
              <w:rPr>
                <w:noProof/>
                <w:webHidden/>
              </w:rPr>
              <w:tab/>
            </w:r>
            <w:r>
              <w:rPr>
                <w:noProof/>
                <w:webHidden/>
              </w:rPr>
              <w:fldChar w:fldCharType="begin"/>
            </w:r>
            <w:r>
              <w:rPr>
                <w:noProof/>
                <w:webHidden/>
              </w:rPr>
              <w:instrText xml:space="preserve"> PAGEREF _Toc206680432 \h </w:instrText>
            </w:r>
            <w:r>
              <w:rPr>
                <w:noProof/>
                <w:webHidden/>
              </w:rPr>
            </w:r>
            <w:r>
              <w:rPr>
                <w:noProof/>
                <w:webHidden/>
              </w:rPr>
              <w:fldChar w:fldCharType="separate"/>
            </w:r>
            <w:r w:rsidR="003B481E">
              <w:rPr>
                <w:noProof/>
                <w:webHidden/>
              </w:rPr>
              <w:t>22</w:t>
            </w:r>
            <w:r>
              <w:rPr>
                <w:noProof/>
                <w:webHidden/>
              </w:rPr>
              <w:fldChar w:fldCharType="end"/>
            </w:r>
          </w:hyperlink>
        </w:p>
        <w:p w14:paraId="782FFAA8" w14:textId="04341146" w:rsidR="00A34D61" w:rsidRDefault="00A34D61">
          <w:pPr>
            <w:pStyle w:val="TOC2"/>
            <w:rPr>
              <w:rFonts w:asciiTheme="minorHAnsi" w:eastAsiaTheme="minorEastAsia" w:hAnsiTheme="minorHAnsi"/>
              <w:noProof/>
              <w:color w:val="auto"/>
              <w:kern w:val="2"/>
              <w:szCs w:val="24"/>
              <w14:ligatures w14:val="standardContextual"/>
            </w:rPr>
          </w:pPr>
          <w:hyperlink w:anchor="_Toc206680433" w:history="1">
            <w:r w:rsidRPr="005A4DFC">
              <w:rPr>
                <w:rStyle w:val="Hyperlink"/>
                <w:noProof/>
              </w:rPr>
              <w:t>Samarbejdspartner i henhold til HIPAA</w:t>
            </w:r>
            <w:r>
              <w:rPr>
                <w:noProof/>
                <w:webHidden/>
              </w:rPr>
              <w:tab/>
            </w:r>
            <w:r>
              <w:rPr>
                <w:noProof/>
                <w:webHidden/>
              </w:rPr>
              <w:fldChar w:fldCharType="begin"/>
            </w:r>
            <w:r>
              <w:rPr>
                <w:noProof/>
                <w:webHidden/>
              </w:rPr>
              <w:instrText xml:space="preserve"> PAGEREF _Toc206680433 \h </w:instrText>
            </w:r>
            <w:r>
              <w:rPr>
                <w:noProof/>
                <w:webHidden/>
              </w:rPr>
            </w:r>
            <w:r>
              <w:rPr>
                <w:noProof/>
                <w:webHidden/>
              </w:rPr>
              <w:fldChar w:fldCharType="separate"/>
            </w:r>
            <w:r w:rsidR="003B481E">
              <w:rPr>
                <w:noProof/>
                <w:webHidden/>
              </w:rPr>
              <w:t>23</w:t>
            </w:r>
            <w:r>
              <w:rPr>
                <w:noProof/>
                <w:webHidden/>
              </w:rPr>
              <w:fldChar w:fldCharType="end"/>
            </w:r>
          </w:hyperlink>
        </w:p>
        <w:p w14:paraId="63AFFA70" w14:textId="63B4F950" w:rsidR="00A34D61" w:rsidRDefault="00A34D61">
          <w:pPr>
            <w:pStyle w:val="TOC2"/>
            <w:rPr>
              <w:rFonts w:asciiTheme="minorHAnsi" w:eastAsiaTheme="minorEastAsia" w:hAnsiTheme="minorHAnsi"/>
              <w:noProof/>
              <w:color w:val="auto"/>
              <w:kern w:val="2"/>
              <w:szCs w:val="24"/>
              <w14:ligatures w14:val="standardContextual"/>
            </w:rPr>
          </w:pPr>
          <w:hyperlink w:anchor="_Toc206680434" w:history="1">
            <w:r w:rsidRPr="005A4DFC">
              <w:rPr>
                <w:rStyle w:val="Hyperlink"/>
                <w:noProof/>
              </w:rPr>
              <w:t>Telekommunikationsdata</w:t>
            </w:r>
            <w:r>
              <w:rPr>
                <w:noProof/>
                <w:webHidden/>
              </w:rPr>
              <w:tab/>
            </w:r>
            <w:r>
              <w:rPr>
                <w:noProof/>
                <w:webHidden/>
              </w:rPr>
              <w:fldChar w:fldCharType="begin"/>
            </w:r>
            <w:r>
              <w:rPr>
                <w:noProof/>
                <w:webHidden/>
              </w:rPr>
              <w:instrText xml:space="preserve"> PAGEREF _Toc206680434 \h </w:instrText>
            </w:r>
            <w:r>
              <w:rPr>
                <w:noProof/>
                <w:webHidden/>
              </w:rPr>
            </w:r>
            <w:r>
              <w:rPr>
                <w:noProof/>
                <w:webHidden/>
              </w:rPr>
              <w:fldChar w:fldCharType="separate"/>
            </w:r>
            <w:r w:rsidR="003B481E">
              <w:rPr>
                <w:noProof/>
                <w:webHidden/>
              </w:rPr>
              <w:t>23</w:t>
            </w:r>
            <w:r>
              <w:rPr>
                <w:noProof/>
                <w:webHidden/>
              </w:rPr>
              <w:fldChar w:fldCharType="end"/>
            </w:r>
          </w:hyperlink>
        </w:p>
        <w:p w14:paraId="71277AD1" w14:textId="2A4D0780" w:rsidR="00A34D61" w:rsidRDefault="00A34D61">
          <w:pPr>
            <w:pStyle w:val="TOC2"/>
            <w:rPr>
              <w:rFonts w:asciiTheme="minorHAnsi" w:eastAsiaTheme="minorEastAsia" w:hAnsiTheme="minorHAnsi"/>
              <w:noProof/>
              <w:color w:val="auto"/>
              <w:kern w:val="2"/>
              <w:szCs w:val="24"/>
              <w14:ligatures w14:val="standardContextual"/>
            </w:rPr>
          </w:pPr>
          <w:hyperlink w:anchor="_Toc206680435" w:history="1">
            <w:r w:rsidRPr="005A4DFC">
              <w:rPr>
                <w:rStyle w:val="Hyperlink"/>
                <w:noProof/>
              </w:rPr>
              <w:t>CCPA-vilkår (California Consumer Privacy Act)</w:t>
            </w:r>
            <w:r>
              <w:rPr>
                <w:noProof/>
                <w:webHidden/>
              </w:rPr>
              <w:tab/>
            </w:r>
            <w:r>
              <w:rPr>
                <w:noProof/>
                <w:webHidden/>
              </w:rPr>
              <w:fldChar w:fldCharType="begin"/>
            </w:r>
            <w:r>
              <w:rPr>
                <w:noProof/>
                <w:webHidden/>
              </w:rPr>
              <w:instrText xml:space="preserve"> PAGEREF _Toc206680435 \h </w:instrText>
            </w:r>
            <w:r>
              <w:rPr>
                <w:noProof/>
                <w:webHidden/>
              </w:rPr>
            </w:r>
            <w:r>
              <w:rPr>
                <w:noProof/>
                <w:webHidden/>
              </w:rPr>
              <w:fldChar w:fldCharType="separate"/>
            </w:r>
            <w:r w:rsidR="003B481E">
              <w:rPr>
                <w:noProof/>
                <w:webHidden/>
              </w:rPr>
              <w:t>23</w:t>
            </w:r>
            <w:r>
              <w:rPr>
                <w:noProof/>
                <w:webHidden/>
              </w:rPr>
              <w:fldChar w:fldCharType="end"/>
            </w:r>
          </w:hyperlink>
        </w:p>
        <w:p w14:paraId="129FA5DB" w14:textId="548FD5E7" w:rsidR="00A34D61" w:rsidRDefault="00A34D61">
          <w:pPr>
            <w:pStyle w:val="TOC2"/>
            <w:rPr>
              <w:rFonts w:asciiTheme="minorHAnsi" w:eastAsiaTheme="minorEastAsia" w:hAnsiTheme="minorHAnsi"/>
              <w:noProof/>
              <w:color w:val="auto"/>
              <w:kern w:val="2"/>
              <w:szCs w:val="24"/>
              <w14:ligatures w14:val="standardContextual"/>
            </w:rPr>
          </w:pPr>
          <w:hyperlink w:anchor="_Toc206680436" w:history="1">
            <w:r w:rsidRPr="005A4DFC">
              <w:rPr>
                <w:rStyle w:val="Hyperlink"/>
                <w:noProof/>
              </w:rPr>
              <w:t>Biometriske data</w:t>
            </w:r>
            <w:r>
              <w:rPr>
                <w:noProof/>
                <w:webHidden/>
              </w:rPr>
              <w:tab/>
            </w:r>
            <w:r>
              <w:rPr>
                <w:noProof/>
                <w:webHidden/>
              </w:rPr>
              <w:fldChar w:fldCharType="begin"/>
            </w:r>
            <w:r>
              <w:rPr>
                <w:noProof/>
                <w:webHidden/>
              </w:rPr>
              <w:instrText xml:space="preserve"> PAGEREF _Toc206680436 \h </w:instrText>
            </w:r>
            <w:r>
              <w:rPr>
                <w:noProof/>
                <w:webHidden/>
              </w:rPr>
            </w:r>
            <w:r>
              <w:rPr>
                <w:noProof/>
                <w:webHidden/>
              </w:rPr>
              <w:fldChar w:fldCharType="separate"/>
            </w:r>
            <w:r w:rsidR="003B481E">
              <w:rPr>
                <w:noProof/>
                <w:webHidden/>
              </w:rPr>
              <w:t>24</w:t>
            </w:r>
            <w:r>
              <w:rPr>
                <w:noProof/>
                <w:webHidden/>
              </w:rPr>
              <w:fldChar w:fldCharType="end"/>
            </w:r>
          </w:hyperlink>
        </w:p>
        <w:p w14:paraId="11AA74D7" w14:textId="46A42701" w:rsidR="00A34D61" w:rsidRDefault="00A34D61">
          <w:pPr>
            <w:pStyle w:val="TOC2"/>
            <w:rPr>
              <w:rFonts w:asciiTheme="minorHAnsi" w:eastAsiaTheme="minorEastAsia" w:hAnsiTheme="minorHAnsi"/>
              <w:noProof/>
              <w:color w:val="auto"/>
              <w:kern w:val="2"/>
              <w:szCs w:val="24"/>
              <w14:ligatures w14:val="standardContextual"/>
            </w:rPr>
          </w:pPr>
          <w:hyperlink w:anchor="_Toc206680437" w:history="1">
            <w:r w:rsidRPr="005A4DFC">
              <w:rPr>
                <w:rStyle w:val="Hyperlink"/>
                <w:noProof/>
              </w:rPr>
              <w:t>Supplerende Professionelle ydelser</w:t>
            </w:r>
            <w:r>
              <w:rPr>
                <w:noProof/>
                <w:webHidden/>
              </w:rPr>
              <w:tab/>
            </w:r>
            <w:r>
              <w:rPr>
                <w:noProof/>
                <w:webHidden/>
              </w:rPr>
              <w:fldChar w:fldCharType="begin"/>
            </w:r>
            <w:r>
              <w:rPr>
                <w:noProof/>
                <w:webHidden/>
              </w:rPr>
              <w:instrText xml:space="preserve"> PAGEREF _Toc206680437 \h </w:instrText>
            </w:r>
            <w:r>
              <w:rPr>
                <w:noProof/>
                <w:webHidden/>
              </w:rPr>
            </w:r>
            <w:r>
              <w:rPr>
                <w:noProof/>
                <w:webHidden/>
              </w:rPr>
              <w:fldChar w:fldCharType="separate"/>
            </w:r>
            <w:r w:rsidR="003B481E">
              <w:rPr>
                <w:noProof/>
                <w:webHidden/>
              </w:rPr>
              <w:t>24</w:t>
            </w:r>
            <w:r>
              <w:rPr>
                <w:noProof/>
                <w:webHidden/>
              </w:rPr>
              <w:fldChar w:fldCharType="end"/>
            </w:r>
          </w:hyperlink>
        </w:p>
        <w:p w14:paraId="53510B02" w14:textId="58ADD666" w:rsidR="00A34D61" w:rsidRDefault="00A34D61">
          <w:pPr>
            <w:pStyle w:val="TOC2"/>
            <w:rPr>
              <w:rFonts w:asciiTheme="minorHAnsi" w:eastAsiaTheme="minorEastAsia" w:hAnsiTheme="minorHAnsi"/>
              <w:noProof/>
              <w:color w:val="auto"/>
              <w:kern w:val="2"/>
              <w:szCs w:val="24"/>
              <w14:ligatures w14:val="standardContextual"/>
            </w:rPr>
          </w:pPr>
          <w:hyperlink w:anchor="_Toc206680438" w:history="1">
            <w:r w:rsidRPr="005A4DFC">
              <w:rPr>
                <w:rStyle w:val="Hyperlink"/>
                <w:noProof/>
              </w:rPr>
              <w:t>Sådan kontakter De Microsoft</w:t>
            </w:r>
            <w:r>
              <w:rPr>
                <w:noProof/>
                <w:webHidden/>
              </w:rPr>
              <w:tab/>
            </w:r>
            <w:r>
              <w:rPr>
                <w:noProof/>
                <w:webHidden/>
              </w:rPr>
              <w:fldChar w:fldCharType="begin"/>
            </w:r>
            <w:r>
              <w:rPr>
                <w:noProof/>
                <w:webHidden/>
              </w:rPr>
              <w:instrText xml:space="preserve"> PAGEREF _Toc206680438 \h </w:instrText>
            </w:r>
            <w:r>
              <w:rPr>
                <w:noProof/>
                <w:webHidden/>
              </w:rPr>
            </w:r>
            <w:r>
              <w:rPr>
                <w:noProof/>
                <w:webHidden/>
              </w:rPr>
              <w:fldChar w:fldCharType="separate"/>
            </w:r>
            <w:r w:rsidR="003B481E">
              <w:rPr>
                <w:noProof/>
                <w:webHidden/>
              </w:rPr>
              <w:t>24</w:t>
            </w:r>
            <w:r>
              <w:rPr>
                <w:noProof/>
                <w:webHidden/>
              </w:rPr>
              <w:fldChar w:fldCharType="end"/>
            </w:r>
          </w:hyperlink>
        </w:p>
        <w:p w14:paraId="672040B0" w14:textId="1D8E22D2" w:rsidR="00A34D61" w:rsidRDefault="00A34D61">
          <w:pPr>
            <w:pStyle w:val="TOC1"/>
            <w:rPr>
              <w:rFonts w:asciiTheme="minorHAnsi" w:eastAsiaTheme="minorEastAsia" w:hAnsiTheme="minorHAnsi"/>
              <w:color w:val="auto"/>
              <w:kern w:val="2"/>
              <w:szCs w:val="24"/>
              <w14:ligatures w14:val="standardContextual"/>
            </w:rPr>
          </w:pPr>
          <w:hyperlink w:anchor="_Toc206680439" w:history="1">
            <w:r w:rsidRPr="005A4DFC">
              <w:rPr>
                <w:rStyle w:val="Hyperlink"/>
              </w:rPr>
              <w:t>Appendiks A – Sikkerhedsforanstaltninger</w:t>
            </w:r>
            <w:r>
              <w:rPr>
                <w:webHidden/>
              </w:rPr>
              <w:tab/>
            </w:r>
            <w:r>
              <w:rPr>
                <w:webHidden/>
              </w:rPr>
              <w:fldChar w:fldCharType="begin"/>
            </w:r>
            <w:r>
              <w:rPr>
                <w:webHidden/>
              </w:rPr>
              <w:instrText xml:space="preserve"> PAGEREF _Toc206680439 \h </w:instrText>
            </w:r>
            <w:r>
              <w:rPr>
                <w:webHidden/>
              </w:rPr>
            </w:r>
            <w:r>
              <w:rPr>
                <w:webHidden/>
              </w:rPr>
              <w:fldChar w:fldCharType="separate"/>
            </w:r>
            <w:r w:rsidR="003B481E">
              <w:rPr>
                <w:webHidden/>
              </w:rPr>
              <w:t>26</w:t>
            </w:r>
            <w:r>
              <w:rPr>
                <w:webHidden/>
              </w:rPr>
              <w:fldChar w:fldCharType="end"/>
            </w:r>
          </w:hyperlink>
        </w:p>
        <w:p w14:paraId="5B5E8E88" w14:textId="43A8F7FC" w:rsidR="00A34D61" w:rsidRDefault="00A34D61">
          <w:pPr>
            <w:pStyle w:val="TOC2"/>
            <w:rPr>
              <w:rFonts w:asciiTheme="minorHAnsi" w:eastAsiaTheme="minorEastAsia" w:hAnsiTheme="minorHAnsi"/>
              <w:noProof/>
              <w:color w:val="auto"/>
              <w:kern w:val="2"/>
              <w:szCs w:val="24"/>
              <w14:ligatures w14:val="standardContextual"/>
            </w:rPr>
          </w:pPr>
          <w:hyperlink w:anchor="_Toc206680440" w:history="1">
            <w:r w:rsidRPr="005A4DFC">
              <w:rPr>
                <w:rStyle w:val="Hyperlink"/>
                <w:noProof/>
              </w:rPr>
              <w:t>Domæne</w:t>
            </w:r>
            <w:r>
              <w:rPr>
                <w:noProof/>
                <w:webHidden/>
              </w:rPr>
              <w:tab/>
            </w:r>
            <w:r>
              <w:rPr>
                <w:noProof/>
                <w:webHidden/>
              </w:rPr>
              <w:fldChar w:fldCharType="begin"/>
            </w:r>
            <w:r>
              <w:rPr>
                <w:noProof/>
                <w:webHidden/>
              </w:rPr>
              <w:instrText xml:space="preserve"> PAGEREF _Toc206680440 \h </w:instrText>
            </w:r>
            <w:r>
              <w:rPr>
                <w:noProof/>
                <w:webHidden/>
              </w:rPr>
            </w:r>
            <w:r>
              <w:rPr>
                <w:noProof/>
                <w:webHidden/>
              </w:rPr>
              <w:fldChar w:fldCharType="separate"/>
            </w:r>
            <w:r w:rsidR="003B481E">
              <w:rPr>
                <w:noProof/>
                <w:webHidden/>
              </w:rPr>
              <w:t>26</w:t>
            </w:r>
            <w:r>
              <w:rPr>
                <w:noProof/>
                <w:webHidden/>
              </w:rPr>
              <w:fldChar w:fldCharType="end"/>
            </w:r>
          </w:hyperlink>
        </w:p>
        <w:p w14:paraId="558ED524" w14:textId="549B5C2B" w:rsidR="00A34D61" w:rsidRDefault="00A34D61">
          <w:pPr>
            <w:pStyle w:val="TOC2"/>
            <w:rPr>
              <w:rFonts w:asciiTheme="minorHAnsi" w:eastAsiaTheme="minorEastAsia" w:hAnsiTheme="minorHAnsi"/>
              <w:noProof/>
              <w:color w:val="auto"/>
              <w:kern w:val="2"/>
              <w:szCs w:val="24"/>
              <w14:ligatures w14:val="standardContextual"/>
            </w:rPr>
          </w:pPr>
          <w:hyperlink w:anchor="_Toc206680441" w:history="1">
            <w:r w:rsidRPr="005A4DFC">
              <w:rPr>
                <w:rStyle w:val="Hyperlink"/>
                <w:noProof/>
              </w:rPr>
              <w:t>Fremgangsmåde</w:t>
            </w:r>
            <w:r>
              <w:rPr>
                <w:noProof/>
                <w:webHidden/>
              </w:rPr>
              <w:tab/>
            </w:r>
            <w:r>
              <w:rPr>
                <w:noProof/>
                <w:webHidden/>
              </w:rPr>
              <w:fldChar w:fldCharType="begin"/>
            </w:r>
            <w:r>
              <w:rPr>
                <w:noProof/>
                <w:webHidden/>
              </w:rPr>
              <w:instrText xml:space="preserve"> PAGEREF _Toc206680441 \h </w:instrText>
            </w:r>
            <w:r>
              <w:rPr>
                <w:noProof/>
                <w:webHidden/>
              </w:rPr>
            </w:r>
            <w:r>
              <w:rPr>
                <w:noProof/>
                <w:webHidden/>
              </w:rPr>
              <w:fldChar w:fldCharType="separate"/>
            </w:r>
            <w:r w:rsidR="003B481E">
              <w:rPr>
                <w:noProof/>
                <w:webHidden/>
              </w:rPr>
              <w:t>26</w:t>
            </w:r>
            <w:r>
              <w:rPr>
                <w:noProof/>
                <w:webHidden/>
              </w:rPr>
              <w:fldChar w:fldCharType="end"/>
            </w:r>
          </w:hyperlink>
        </w:p>
        <w:p w14:paraId="6393A8D5" w14:textId="2CE956D8" w:rsidR="00A34D61" w:rsidRDefault="00A34D61">
          <w:pPr>
            <w:pStyle w:val="TOC1"/>
            <w:rPr>
              <w:rFonts w:asciiTheme="minorHAnsi" w:eastAsiaTheme="minorEastAsia" w:hAnsiTheme="minorHAnsi"/>
              <w:color w:val="auto"/>
              <w:kern w:val="2"/>
              <w:szCs w:val="24"/>
              <w14:ligatures w14:val="standardContextual"/>
            </w:rPr>
          </w:pPr>
          <w:hyperlink w:anchor="_Toc206680442" w:history="1">
            <w:r w:rsidRPr="005A4DFC">
              <w:rPr>
                <w:rStyle w:val="Hyperlink"/>
              </w:rPr>
              <w:t>Appendiks B – Dataregistrerede og kategorier af Personoplysninger</w:t>
            </w:r>
            <w:r>
              <w:rPr>
                <w:webHidden/>
              </w:rPr>
              <w:tab/>
            </w:r>
            <w:r>
              <w:rPr>
                <w:webHidden/>
              </w:rPr>
              <w:fldChar w:fldCharType="begin"/>
            </w:r>
            <w:r>
              <w:rPr>
                <w:webHidden/>
              </w:rPr>
              <w:instrText xml:space="preserve"> PAGEREF _Toc206680442 \h </w:instrText>
            </w:r>
            <w:r>
              <w:rPr>
                <w:webHidden/>
              </w:rPr>
            </w:r>
            <w:r>
              <w:rPr>
                <w:webHidden/>
              </w:rPr>
              <w:fldChar w:fldCharType="separate"/>
            </w:r>
            <w:r w:rsidR="003B481E">
              <w:rPr>
                <w:webHidden/>
              </w:rPr>
              <w:t>32</w:t>
            </w:r>
            <w:r>
              <w:rPr>
                <w:webHidden/>
              </w:rPr>
              <w:fldChar w:fldCharType="end"/>
            </w:r>
          </w:hyperlink>
        </w:p>
        <w:p w14:paraId="32C0DCA7" w14:textId="6D6D51A1" w:rsidR="00A34D61" w:rsidRDefault="00A34D61">
          <w:pPr>
            <w:pStyle w:val="TOC1"/>
            <w:rPr>
              <w:rFonts w:asciiTheme="minorHAnsi" w:eastAsiaTheme="minorEastAsia" w:hAnsiTheme="minorHAnsi"/>
              <w:color w:val="auto"/>
              <w:kern w:val="2"/>
              <w:szCs w:val="24"/>
              <w14:ligatures w14:val="standardContextual"/>
            </w:rPr>
          </w:pPr>
          <w:hyperlink w:anchor="_Toc206680443" w:history="1">
            <w:r w:rsidRPr="005A4DFC">
              <w:rPr>
                <w:rStyle w:val="Hyperlink"/>
              </w:rPr>
              <w:t>Appendiks C – Yderligere sikkerhedsforanstaltninger</w:t>
            </w:r>
            <w:r>
              <w:rPr>
                <w:webHidden/>
              </w:rPr>
              <w:tab/>
            </w:r>
            <w:r>
              <w:rPr>
                <w:webHidden/>
              </w:rPr>
              <w:fldChar w:fldCharType="begin"/>
            </w:r>
            <w:r>
              <w:rPr>
                <w:webHidden/>
              </w:rPr>
              <w:instrText xml:space="preserve"> PAGEREF _Toc206680443 \h </w:instrText>
            </w:r>
            <w:r>
              <w:rPr>
                <w:webHidden/>
              </w:rPr>
            </w:r>
            <w:r>
              <w:rPr>
                <w:webHidden/>
              </w:rPr>
              <w:fldChar w:fldCharType="separate"/>
            </w:r>
            <w:r w:rsidR="003B481E">
              <w:rPr>
                <w:webHidden/>
              </w:rPr>
              <w:t>35</w:t>
            </w:r>
            <w:r>
              <w:rPr>
                <w:webHidden/>
              </w:rPr>
              <w:fldChar w:fldCharType="end"/>
            </w:r>
          </w:hyperlink>
        </w:p>
        <w:p w14:paraId="2BDDD460" w14:textId="2F1A3D93" w:rsidR="00A34D61" w:rsidRDefault="00A34D61">
          <w:pPr>
            <w:pStyle w:val="TOC1"/>
            <w:rPr>
              <w:rFonts w:asciiTheme="minorHAnsi" w:eastAsiaTheme="minorEastAsia" w:hAnsiTheme="minorHAnsi"/>
              <w:color w:val="auto"/>
              <w:kern w:val="2"/>
              <w:szCs w:val="24"/>
              <w14:ligatures w14:val="standardContextual"/>
            </w:rPr>
          </w:pPr>
          <w:hyperlink w:anchor="_Toc206680444" w:history="1">
            <w:r w:rsidRPr="005A4DFC">
              <w:rPr>
                <w:rStyle w:val="Hyperlink"/>
                <w:rFonts w:cs="Segoe Sans Display"/>
                <w:lang w:val="da-DK"/>
              </w:rPr>
              <w:t>Bilag D – Udfordringer i forhold til Kendelse eller Bindende juridisk forpligtelser, der suspenderer Onlinetjenester</w:t>
            </w:r>
            <w:r>
              <w:rPr>
                <w:webHidden/>
              </w:rPr>
              <w:tab/>
            </w:r>
            <w:r>
              <w:rPr>
                <w:webHidden/>
              </w:rPr>
              <w:fldChar w:fldCharType="begin"/>
            </w:r>
            <w:r>
              <w:rPr>
                <w:webHidden/>
              </w:rPr>
              <w:instrText xml:space="preserve"> PAGEREF _Toc206680444 \h </w:instrText>
            </w:r>
            <w:r>
              <w:rPr>
                <w:webHidden/>
              </w:rPr>
            </w:r>
            <w:r>
              <w:rPr>
                <w:webHidden/>
              </w:rPr>
              <w:fldChar w:fldCharType="separate"/>
            </w:r>
            <w:r w:rsidR="003B481E">
              <w:rPr>
                <w:webHidden/>
              </w:rPr>
              <w:t>38</w:t>
            </w:r>
            <w:r>
              <w:rPr>
                <w:webHidden/>
              </w:rPr>
              <w:fldChar w:fldCharType="end"/>
            </w:r>
          </w:hyperlink>
        </w:p>
        <w:p w14:paraId="78293B51" w14:textId="1B1684CE" w:rsidR="00A34D61" w:rsidRDefault="00A34D61">
          <w:pPr>
            <w:pStyle w:val="TOC1"/>
            <w:rPr>
              <w:rFonts w:asciiTheme="minorHAnsi" w:eastAsiaTheme="minorEastAsia" w:hAnsiTheme="minorHAnsi"/>
              <w:color w:val="auto"/>
              <w:kern w:val="2"/>
              <w:szCs w:val="24"/>
              <w14:ligatures w14:val="standardContextual"/>
            </w:rPr>
          </w:pPr>
          <w:hyperlink w:anchor="_Toc206680445" w:history="1">
            <w:r w:rsidRPr="005A4DFC">
              <w:rPr>
                <w:rStyle w:val="Hyperlink"/>
              </w:rPr>
              <w:t>Bilag 1 – Vilkår for EU's Generelle Forordning om Databeskyttelse</w:t>
            </w:r>
            <w:r>
              <w:rPr>
                <w:webHidden/>
              </w:rPr>
              <w:tab/>
            </w:r>
            <w:r>
              <w:rPr>
                <w:webHidden/>
              </w:rPr>
              <w:fldChar w:fldCharType="begin"/>
            </w:r>
            <w:r>
              <w:rPr>
                <w:webHidden/>
              </w:rPr>
              <w:instrText xml:space="preserve"> PAGEREF _Toc206680445 \h </w:instrText>
            </w:r>
            <w:r>
              <w:rPr>
                <w:webHidden/>
              </w:rPr>
            </w:r>
            <w:r>
              <w:rPr>
                <w:webHidden/>
              </w:rPr>
              <w:fldChar w:fldCharType="separate"/>
            </w:r>
            <w:r w:rsidR="003B481E">
              <w:rPr>
                <w:webHidden/>
              </w:rPr>
              <w:t>39</w:t>
            </w:r>
            <w:r>
              <w:rPr>
                <w:webHidden/>
              </w:rPr>
              <w:fldChar w:fldCharType="end"/>
            </w:r>
          </w:hyperlink>
        </w:p>
        <w:p w14:paraId="60D58776" w14:textId="56ED998F" w:rsidR="00A34D61" w:rsidRDefault="00A34D61">
          <w:pPr>
            <w:pStyle w:val="TOC2"/>
            <w:rPr>
              <w:rFonts w:asciiTheme="minorHAnsi" w:eastAsiaTheme="minorEastAsia" w:hAnsiTheme="minorHAnsi"/>
              <w:noProof/>
              <w:color w:val="auto"/>
              <w:kern w:val="2"/>
              <w:szCs w:val="24"/>
              <w14:ligatures w14:val="standardContextual"/>
            </w:rPr>
          </w:pPr>
          <w:hyperlink w:anchor="_Toc206680446" w:history="1">
            <w:r w:rsidRPr="005A4DFC">
              <w:rPr>
                <w:rStyle w:val="Hyperlink"/>
                <w:noProof/>
              </w:rPr>
              <w:t>Relevante GDPR-forpligtelser: Artikel 5, 28, 32 og 33</w:t>
            </w:r>
            <w:r>
              <w:rPr>
                <w:noProof/>
                <w:webHidden/>
              </w:rPr>
              <w:tab/>
            </w:r>
            <w:r>
              <w:rPr>
                <w:noProof/>
                <w:webHidden/>
              </w:rPr>
              <w:fldChar w:fldCharType="begin"/>
            </w:r>
            <w:r>
              <w:rPr>
                <w:noProof/>
                <w:webHidden/>
              </w:rPr>
              <w:instrText xml:space="preserve"> PAGEREF _Toc206680446 \h </w:instrText>
            </w:r>
            <w:r>
              <w:rPr>
                <w:noProof/>
                <w:webHidden/>
              </w:rPr>
            </w:r>
            <w:r>
              <w:rPr>
                <w:noProof/>
                <w:webHidden/>
              </w:rPr>
              <w:fldChar w:fldCharType="separate"/>
            </w:r>
            <w:r w:rsidR="003B481E">
              <w:rPr>
                <w:noProof/>
                <w:webHidden/>
              </w:rPr>
              <w:t>39</w:t>
            </w:r>
            <w:r>
              <w:rPr>
                <w:noProof/>
                <w:webHidden/>
              </w:rPr>
              <w:fldChar w:fldCharType="end"/>
            </w:r>
          </w:hyperlink>
        </w:p>
        <w:p w14:paraId="5DF3996C" w14:textId="7ABAAF94" w:rsidR="005D05BB" w:rsidRPr="005D05BB" w:rsidRDefault="0055434F" w:rsidP="00F92A1A">
          <w:pPr>
            <w:pStyle w:val="TOC1"/>
            <w:rPr>
              <w:rStyle w:val="TitleChar"/>
              <w:rFonts w:ascii="Segoe Sans Text" w:eastAsiaTheme="minorHAnsi" w:hAnsi="Segoe Sans Text" w:cstheme="minorBidi"/>
              <w:color w:val="auto"/>
              <w:sz w:val="20"/>
              <w:szCs w:val="22"/>
            </w:rPr>
          </w:pPr>
          <w:r>
            <w:rPr>
              <w:szCs w:val="18"/>
            </w:rPr>
            <w:fldChar w:fldCharType="end"/>
          </w:r>
        </w:p>
      </w:sdtContent>
    </w:sdt>
    <w:p w14:paraId="5FF816B4" w14:textId="77777777" w:rsidR="001A7DA1" w:rsidRPr="00411564" w:rsidRDefault="001A7DA1" w:rsidP="001A7DA1">
      <w:pPr>
        <w:pStyle w:val="Heading1"/>
        <w:rPr>
          <w:rFonts w:cs="Segoe Sans Display"/>
          <w:szCs w:val="52"/>
          <w:lang w:val="sv-SE"/>
        </w:rPr>
      </w:pPr>
      <w:bookmarkStart w:id="0" w:name="_Toc203992339"/>
      <w:bookmarkStart w:id="1" w:name="_Toc206680411"/>
      <w:bookmarkStart w:id="2" w:name="_Toc507768531"/>
      <w:bookmarkStart w:id="3" w:name="_Toc6563780"/>
      <w:bookmarkStart w:id="4" w:name="_Toc26883653"/>
      <w:bookmarkStart w:id="5" w:name="_Toc155361884"/>
      <w:bookmarkStart w:id="6" w:name="Introduction"/>
      <w:proofErr w:type="spellStart"/>
      <w:r w:rsidRPr="00411564">
        <w:rPr>
          <w:rFonts w:cs="Segoe Sans Display"/>
          <w:szCs w:val="52"/>
          <w:lang w:val="sv-SE"/>
        </w:rPr>
        <w:t>Brugervilkårene</w:t>
      </w:r>
      <w:bookmarkEnd w:id="0"/>
      <w:bookmarkEnd w:id="1"/>
      <w:proofErr w:type="spellEnd"/>
    </w:p>
    <w:p w14:paraId="2689160F" w14:textId="669A5F31" w:rsidR="00DE4909" w:rsidRPr="00DE4909" w:rsidRDefault="00411564" w:rsidP="00DE4909">
      <w:pPr>
        <w:rPr>
          <w:lang w:val="sv-SE"/>
        </w:rPr>
      </w:pPr>
      <w:bookmarkStart w:id="7" w:name="_Toc206680412"/>
      <w:r>
        <w:rPr>
          <w:lang w:val="sv-SE"/>
        </w:rPr>
        <w:t>22</w:t>
      </w:r>
      <w:r w:rsidR="00DE4909" w:rsidRPr="00DE4909">
        <w:rPr>
          <w:lang w:val="sv-SE"/>
        </w:rPr>
        <w:t>-0</w:t>
      </w:r>
      <w:r>
        <w:rPr>
          <w:lang w:val="sv-SE"/>
        </w:rPr>
        <w:t>5</w:t>
      </w:r>
      <w:r w:rsidR="00DE4909" w:rsidRPr="00DE4909">
        <w:rPr>
          <w:lang w:val="sv-SE"/>
        </w:rPr>
        <w:t xml:space="preserve">-2026 – </w:t>
      </w:r>
      <w:proofErr w:type="spellStart"/>
      <w:r w:rsidR="00DE4909" w:rsidRPr="00DE4909">
        <w:rPr>
          <w:lang w:val="sv-SE"/>
        </w:rPr>
        <w:t>Tilføjet</w:t>
      </w:r>
      <w:proofErr w:type="spellEnd"/>
      <w:r w:rsidR="00DE4909" w:rsidRPr="00DE4909">
        <w:rPr>
          <w:lang w:val="sv-SE"/>
        </w:rPr>
        <w:t xml:space="preserve"> </w:t>
      </w:r>
      <w:proofErr w:type="spellStart"/>
      <w:r w:rsidR="00DE4909" w:rsidRPr="00DE4909">
        <w:rPr>
          <w:lang w:val="sv-SE"/>
        </w:rPr>
        <w:t>præcisering</w:t>
      </w:r>
      <w:proofErr w:type="spellEnd"/>
      <w:r w:rsidR="00DE4909" w:rsidRPr="00DE4909">
        <w:rPr>
          <w:lang w:val="sv-SE"/>
        </w:rPr>
        <w:t xml:space="preserve"> </w:t>
      </w:r>
      <w:proofErr w:type="spellStart"/>
      <w:r w:rsidR="00DE4909" w:rsidRPr="00DE4909">
        <w:rPr>
          <w:lang w:val="sv-SE"/>
        </w:rPr>
        <w:t>af</w:t>
      </w:r>
      <w:proofErr w:type="spellEnd"/>
      <w:r w:rsidR="00DE4909" w:rsidRPr="00DE4909">
        <w:rPr>
          <w:lang w:val="sv-SE"/>
        </w:rPr>
        <w:t xml:space="preserve"> </w:t>
      </w:r>
      <w:proofErr w:type="spellStart"/>
      <w:r w:rsidR="00DE4909" w:rsidRPr="00DE4909">
        <w:rPr>
          <w:lang w:val="sv-SE"/>
        </w:rPr>
        <w:t>underbehandlere</w:t>
      </w:r>
      <w:proofErr w:type="spellEnd"/>
      <w:r w:rsidR="00DE4909" w:rsidRPr="00DE4909">
        <w:rPr>
          <w:lang w:val="sv-SE"/>
        </w:rPr>
        <w:t xml:space="preserve">, </w:t>
      </w:r>
      <w:proofErr w:type="spellStart"/>
      <w:r w:rsidR="00DE4909" w:rsidRPr="00DE4909">
        <w:rPr>
          <w:lang w:val="sv-SE"/>
        </w:rPr>
        <w:t>der</w:t>
      </w:r>
      <w:proofErr w:type="spellEnd"/>
      <w:r w:rsidR="00DE4909" w:rsidRPr="00DE4909">
        <w:rPr>
          <w:lang w:val="sv-SE"/>
        </w:rPr>
        <w:t xml:space="preserve"> </w:t>
      </w:r>
      <w:proofErr w:type="spellStart"/>
      <w:r w:rsidR="00DE4909" w:rsidRPr="00DE4909">
        <w:rPr>
          <w:lang w:val="sv-SE"/>
        </w:rPr>
        <w:t>understøtte</w:t>
      </w:r>
      <w:proofErr w:type="spellEnd"/>
      <w:r w:rsidR="00DE4909" w:rsidRPr="00DE4909">
        <w:rPr>
          <w:lang w:val="sv-SE"/>
        </w:rPr>
        <w:t xml:space="preserve"> funktionalitet med </w:t>
      </w:r>
      <w:proofErr w:type="spellStart"/>
      <w:r w:rsidR="00DE4909" w:rsidRPr="00DE4909">
        <w:rPr>
          <w:lang w:val="sv-SE"/>
        </w:rPr>
        <w:t>kunstig</w:t>
      </w:r>
      <w:proofErr w:type="spellEnd"/>
      <w:r w:rsidR="00DE4909" w:rsidRPr="00DE4909">
        <w:rPr>
          <w:lang w:val="sv-SE"/>
        </w:rPr>
        <w:t xml:space="preserve"> intelligens i </w:t>
      </w:r>
      <w:proofErr w:type="spellStart"/>
      <w:r w:rsidR="00DE4909" w:rsidRPr="00DE4909">
        <w:rPr>
          <w:lang w:val="sv-SE"/>
        </w:rPr>
        <w:t>afsnittet</w:t>
      </w:r>
      <w:proofErr w:type="spellEnd"/>
      <w:r w:rsidR="00DE4909" w:rsidRPr="00DE4909">
        <w:rPr>
          <w:lang w:val="sv-SE"/>
        </w:rPr>
        <w:t xml:space="preserve"> Meddelelse </w:t>
      </w:r>
      <w:proofErr w:type="spellStart"/>
      <w:r w:rsidR="00DE4909" w:rsidRPr="00DE4909">
        <w:rPr>
          <w:lang w:val="sv-SE"/>
        </w:rPr>
        <w:t>og</w:t>
      </w:r>
      <w:proofErr w:type="spellEnd"/>
      <w:r w:rsidR="00DE4909" w:rsidRPr="00DE4909">
        <w:rPr>
          <w:lang w:val="sv-SE"/>
        </w:rPr>
        <w:t xml:space="preserve"> </w:t>
      </w:r>
      <w:proofErr w:type="spellStart"/>
      <w:r w:rsidR="00DE4909" w:rsidRPr="00DE4909">
        <w:rPr>
          <w:lang w:val="sv-SE"/>
        </w:rPr>
        <w:t>kontrolfunktioner</w:t>
      </w:r>
      <w:proofErr w:type="spellEnd"/>
      <w:r w:rsidR="00DE4909" w:rsidRPr="00DE4909">
        <w:rPr>
          <w:lang w:val="sv-SE"/>
        </w:rPr>
        <w:t xml:space="preserve"> angående </w:t>
      </w:r>
      <w:proofErr w:type="spellStart"/>
      <w:r w:rsidR="00DE4909" w:rsidRPr="00DE4909">
        <w:rPr>
          <w:lang w:val="sv-SE"/>
        </w:rPr>
        <w:t>brug</w:t>
      </w:r>
      <w:proofErr w:type="spellEnd"/>
      <w:r w:rsidR="00DE4909" w:rsidRPr="00DE4909">
        <w:rPr>
          <w:lang w:val="sv-SE"/>
        </w:rPr>
        <w:t xml:space="preserve"> </w:t>
      </w:r>
      <w:proofErr w:type="spellStart"/>
      <w:r w:rsidR="00DE4909" w:rsidRPr="00DE4909">
        <w:rPr>
          <w:lang w:val="sv-SE"/>
        </w:rPr>
        <w:t>af</w:t>
      </w:r>
      <w:proofErr w:type="spellEnd"/>
      <w:r w:rsidR="00DE4909" w:rsidRPr="00DE4909">
        <w:rPr>
          <w:lang w:val="sv-SE"/>
        </w:rPr>
        <w:t xml:space="preserve"> </w:t>
      </w:r>
      <w:proofErr w:type="spellStart"/>
      <w:r w:rsidR="00DE4909" w:rsidRPr="00DE4909">
        <w:rPr>
          <w:lang w:val="sv-SE"/>
        </w:rPr>
        <w:t>Underbehandlere</w:t>
      </w:r>
      <w:proofErr w:type="spellEnd"/>
      <w:r w:rsidR="00DE4909" w:rsidRPr="00DE4909">
        <w:rPr>
          <w:lang w:val="sv-SE"/>
        </w:rPr>
        <w:t>.</w:t>
      </w:r>
    </w:p>
    <w:p w14:paraId="6898822A" w14:textId="2864C7B4" w:rsidR="009B5C99" w:rsidRPr="00630136" w:rsidRDefault="009B5C99" w:rsidP="001741FE">
      <w:pPr>
        <w:pStyle w:val="Heading1"/>
        <w:rPr>
          <w:lang w:val="da-DK"/>
        </w:rPr>
      </w:pPr>
      <w:r w:rsidRPr="00630136">
        <w:rPr>
          <w:lang w:val="da-DK"/>
        </w:rPr>
        <w:t>Introduktion</w:t>
      </w:r>
      <w:bookmarkEnd w:id="2"/>
      <w:bookmarkEnd w:id="3"/>
      <w:bookmarkEnd w:id="4"/>
      <w:bookmarkEnd w:id="5"/>
      <w:bookmarkEnd w:id="7"/>
    </w:p>
    <w:p w14:paraId="3DC679C6" w14:textId="77777777" w:rsidR="009B5C99" w:rsidRPr="00630136" w:rsidRDefault="009B5C99" w:rsidP="00F92A1A">
      <w:pPr>
        <w:rPr>
          <w:lang w:val="sv-SE"/>
        </w:rPr>
      </w:pPr>
      <w:bookmarkStart w:id="8" w:name="_Toc507768532"/>
      <w:bookmarkStart w:id="9" w:name="_Toc6563781"/>
      <w:bookmarkStart w:id="10" w:name="_Toc26883654"/>
      <w:bookmarkStart w:id="11" w:name="_Toc507768534"/>
      <w:bookmarkStart w:id="12" w:name="_Toc6563783"/>
      <w:bookmarkStart w:id="13" w:name="_Toc26883656"/>
      <w:bookmarkEnd w:id="6"/>
      <w:r w:rsidRPr="00630136">
        <w:rPr>
          <w:lang w:val="da-DK"/>
        </w:rPr>
        <w:t xml:space="preserve">Parterne aftaler, at dette Tillæg om databeskyttelse for Produkter og Tjenester fra Microsoft (”Tillæg om databeskyttelse”) angiver deres forpligtelser, for så vidt angår behandlingen og sikkerheden af Kundedatadata, Data fra Professionelle ydelser og Personoplysninger i forbindelse med Produkterne og Tjenesterne.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er </w:t>
      </w:r>
      <w:proofErr w:type="spellStart"/>
      <w:r w:rsidRPr="00630136">
        <w:rPr>
          <w:lang w:val="sv-SE"/>
        </w:rPr>
        <w:t>inkorporeret</w:t>
      </w:r>
      <w:proofErr w:type="spellEnd"/>
      <w:r w:rsidRPr="00630136">
        <w:rPr>
          <w:lang w:val="sv-SE"/>
        </w:rPr>
        <w:t xml:space="preserve"> i </w:t>
      </w:r>
      <w:proofErr w:type="spellStart"/>
      <w:r w:rsidRPr="00630136">
        <w:rPr>
          <w:lang w:val="sv-SE"/>
        </w:rPr>
        <w:t>Produktvilkårene</w:t>
      </w:r>
      <w:proofErr w:type="spellEnd"/>
      <w:r w:rsidRPr="00630136">
        <w:rPr>
          <w:lang w:val="sv-SE"/>
        </w:rPr>
        <w:t xml:space="preserve"> </w:t>
      </w:r>
      <w:proofErr w:type="spellStart"/>
      <w:r w:rsidRPr="00630136">
        <w:rPr>
          <w:lang w:val="sv-SE"/>
        </w:rPr>
        <w:t>og</w:t>
      </w:r>
      <w:proofErr w:type="spellEnd"/>
      <w:r w:rsidRPr="00630136">
        <w:rPr>
          <w:lang w:val="sv-SE"/>
        </w:rPr>
        <w:t xml:space="preserve"> andre Microsoft-</w:t>
      </w:r>
      <w:proofErr w:type="spellStart"/>
      <w:r w:rsidRPr="00630136">
        <w:rPr>
          <w:lang w:val="sv-SE"/>
        </w:rPr>
        <w:lastRenderedPageBreak/>
        <w:t>aftaler</w:t>
      </w:r>
      <w:proofErr w:type="spellEnd"/>
      <w:r w:rsidRPr="00630136">
        <w:rPr>
          <w:lang w:val="sv-SE"/>
        </w:rPr>
        <w:t xml:space="preserve"> ved </w:t>
      </w:r>
      <w:proofErr w:type="spellStart"/>
      <w:r w:rsidRPr="00630136">
        <w:rPr>
          <w:lang w:val="sv-SE"/>
        </w:rPr>
        <w:t>henvisning</w:t>
      </w:r>
      <w:proofErr w:type="spellEnd"/>
      <w:r w:rsidRPr="00630136">
        <w:rPr>
          <w:lang w:val="sv-SE"/>
        </w:rPr>
        <w:t xml:space="preserve">. </w:t>
      </w:r>
      <w:proofErr w:type="spellStart"/>
      <w:r w:rsidRPr="00630136">
        <w:rPr>
          <w:lang w:val="sv-SE"/>
        </w:rPr>
        <w:t>Parterne</w:t>
      </w:r>
      <w:proofErr w:type="spellEnd"/>
      <w:r w:rsidRPr="00630136">
        <w:rPr>
          <w:lang w:val="sv-SE"/>
        </w:rPr>
        <w:t xml:space="preserve"> </w:t>
      </w:r>
      <w:proofErr w:type="spellStart"/>
      <w:r w:rsidRPr="00630136">
        <w:rPr>
          <w:lang w:val="sv-SE"/>
        </w:rPr>
        <w:t>aftaler</w:t>
      </w:r>
      <w:proofErr w:type="spellEnd"/>
      <w:r w:rsidRPr="00630136">
        <w:rPr>
          <w:lang w:val="sv-SE"/>
        </w:rPr>
        <w:t xml:space="preserve"> </w:t>
      </w:r>
      <w:proofErr w:type="spellStart"/>
      <w:r w:rsidRPr="00630136">
        <w:rPr>
          <w:lang w:val="sv-SE"/>
        </w:rPr>
        <w:t>også</w:t>
      </w:r>
      <w:proofErr w:type="spellEnd"/>
      <w:r w:rsidRPr="00630136">
        <w:rPr>
          <w:lang w:val="sv-SE"/>
        </w:rPr>
        <w:t xml:space="preserve">, at </w:t>
      </w:r>
      <w:proofErr w:type="spellStart"/>
      <w:r w:rsidRPr="00630136">
        <w:rPr>
          <w:lang w:val="sv-SE"/>
        </w:rPr>
        <w:t>medmindre</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findes</w:t>
      </w:r>
      <w:proofErr w:type="spellEnd"/>
      <w:r w:rsidRPr="00630136">
        <w:rPr>
          <w:lang w:val="sv-SE"/>
        </w:rPr>
        <w:t xml:space="preserve"> en separat </w:t>
      </w:r>
      <w:proofErr w:type="spellStart"/>
      <w:r w:rsidRPr="00630136">
        <w:rPr>
          <w:lang w:val="sv-SE"/>
        </w:rPr>
        <w:t>aftale</w:t>
      </w:r>
      <w:proofErr w:type="spellEnd"/>
      <w:r w:rsidRPr="00630136">
        <w:rPr>
          <w:lang w:val="sv-SE"/>
        </w:rPr>
        <w:t xml:space="preserve"> om Professionelle </w:t>
      </w:r>
      <w:proofErr w:type="spellStart"/>
      <w:r w:rsidRPr="00630136">
        <w:rPr>
          <w:lang w:val="sv-SE"/>
        </w:rPr>
        <w:t>ydelser</w:t>
      </w:r>
      <w:proofErr w:type="spellEnd"/>
      <w:r w:rsidRPr="00630136">
        <w:rPr>
          <w:lang w:val="sv-SE"/>
        </w:rPr>
        <w:t xml:space="preserve">, </w:t>
      </w:r>
      <w:proofErr w:type="spellStart"/>
      <w:r w:rsidRPr="00630136">
        <w:rPr>
          <w:lang w:val="sv-SE"/>
        </w:rPr>
        <w:t>regulerer</w:t>
      </w:r>
      <w:proofErr w:type="spellEnd"/>
      <w:r w:rsidRPr="00630136">
        <w:rPr>
          <w:lang w:val="sv-SE"/>
        </w:rPr>
        <w:t xml:space="preserve">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behandlingen </w:t>
      </w:r>
      <w:proofErr w:type="spellStart"/>
      <w:r w:rsidRPr="00630136">
        <w:rPr>
          <w:lang w:val="sv-SE"/>
        </w:rPr>
        <w:t>og</w:t>
      </w:r>
      <w:proofErr w:type="spellEnd"/>
      <w:r w:rsidRPr="00630136">
        <w:rPr>
          <w:lang w:val="sv-SE"/>
        </w:rPr>
        <w:t xml:space="preserve"> </w:t>
      </w:r>
      <w:proofErr w:type="spellStart"/>
      <w:r w:rsidRPr="00630136">
        <w:rPr>
          <w:lang w:val="sv-SE"/>
        </w:rPr>
        <w:t>sikkerheden</w:t>
      </w:r>
      <w:proofErr w:type="spellEnd"/>
      <w:r w:rsidRPr="00630136">
        <w:rPr>
          <w:lang w:val="sv-SE"/>
        </w:rPr>
        <w:t xml:space="preserve"> </w:t>
      </w:r>
      <w:proofErr w:type="spellStart"/>
      <w:r w:rsidRPr="00630136">
        <w:rPr>
          <w:lang w:val="sv-SE"/>
        </w:rPr>
        <w:t>af</w:t>
      </w:r>
      <w:proofErr w:type="spellEnd"/>
      <w:r w:rsidRPr="00630136">
        <w:rPr>
          <w:lang w:val="sv-SE"/>
        </w:rPr>
        <w:t xml:space="preserve">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Forskellige</w:t>
      </w:r>
      <w:proofErr w:type="spellEnd"/>
      <w:r w:rsidRPr="00630136">
        <w:rPr>
          <w:lang w:val="sv-SE"/>
        </w:rPr>
        <w:t xml:space="preserve"> </w:t>
      </w:r>
      <w:proofErr w:type="spellStart"/>
      <w:r w:rsidRPr="00630136">
        <w:rPr>
          <w:lang w:val="sv-SE"/>
        </w:rPr>
        <w:t>vilkår</w:t>
      </w:r>
      <w:proofErr w:type="spellEnd"/>
      <w:r w:rsidRPr="00630136">
        <w:rPr>
          <w:lang w:val="sv-SE"/>
        </w:rPr>
        <w:t xml:space="preserve">, </w:t>
      </w:r>
      <w:proofErr w:type="spellStart"/>
      <w:r w:rsidRPr="00630136">
        <w:rPr>
          <w:lang w:val="sv-SE"/>
        </w:rPr>
        <w:t>herunder</w:t>
      </w:r>
      <w:proofErr w:type="spellEnd"/>
      <w:r w:rsidRPr="00630136">
        <w:rPr>
          <w:lang w:val="sv-SE"/>
        </w:rPr>
        <w:t xml:space="preserve"> </w:t>
      </w:r>
      <w:proofErr w:type="spellStart"/>
      <w:r w:rsidRPr="00630136">
        <w:rPr>
          <w:lang w:val="sv-SE"/>
        </w:rPr>
        <w:t>forskellige</w:t>
      </w:r>
      <w:proofErr w:type="spellEnd"/>
      <w:r w:rsidRPr="00630136">
        <w:rPr>
          <w:lang w:val="sv-SE"/>
        </w:rPr>
        <w:t xml:space="preserve"> </w:t>
      </w:r>
      <w:proofErr w:type="spellStart"/>
      <w:r w:rsidRPr="00630136">
        <w:rPr>
          <w:lang w:val="sv-SE"/>
        </w:rPr>
        <w:t>vilkår</w:t>
      </w:r>
      <w:proofErr w:type="spellEnd"/>
      <w:r w:rsidRPr="00630136">
        <w:rPr>
          <w:lang w:val="sv-SE"/>
        </w:rPr>
        <w:t xml:space="preserve"> for </w:t>
      </w:r>
      <w:proofErr w:type="spellStart"/>
      <w:r w:rsidRPr="00630136">
        <w:rPr>
          <w:lang w:val="sv-SE"/>
        </w:rPr>
        <w:t>beskyttelse</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personoplysninger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sikkerhed</w:t>
      </w:r>
      <w:proofErr w:type="spellEnd"/>
      <w:r w:rsidRPr="00630136">
        <w:rPr>
          <w:lang w:val="sv-SE"/>
        </w:rPr>
        <w:t xml:space="preserve">, </w:t>
      </w:r>
      <w:proofErr w:type="spellStart"/>
      <w:r w:rsidRPr="00630136">
        <w:rPr>
          <w:lang w:val="sv-SE"/>
        </w:rPr>
        <w:t>styrer</w:t>
      </w:r>
      <w:proofErr w:type="spellEnd"/>
      <w:r w:rsidRPr="00630136">
        <w:rPr>
          <w:lang w:val="sv-SE"/>
        </w:rPr>
        <w:t xml:space="preserve"> Kundens </w:t>
      </w:r>
      <w:proofErr w:type="spellStart"/>
      <w:r w:rsidRPr="00630136">
        <w:rPr>
          <w:lang w:val="sv-SE"/>
        </w:rPr>
        <w:t>brug</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ikke</w:t>
      </w:r>
      <w:proofErr w:type="spellEnd"/>
      <w:r w:rsidRPr="00630136">
        <w:rPr>
          <w:lang w:val="sv-SE"/>
        </w:rPr>
        <w:t xml:space="preserve">-Microsoft-produkter. </w:t>
      </w:r>
    </w:p>
    <w:p w14:paraId="023A735B" w14:textId="77777777" w:rsidR="009B5C99" w:rsidRPr="00630136" w:rsidRDefault="009B5C99" w:rsidP="00F92A1A">
      <w:pPr>
        <w:rPr>
          <w:lang w:val="sv-SE"/>
        </w:rPr>
      </w:pPr>
      <w:r w:rsidRPr="00630136">
        <w:rPr>
          <w:lang w:val="sv-SE"/>
        </w:rPr>
        <w:t xml:space="preserve">I </w:t>
      </w:r>
      <w:proofErr w:type="spellStart"/>
      <w:r w:rsidRPr="00630136">
        <w:rPr>
          <w:lang w:val="sv-SE"/>
        </w:rPr>
        <w:t>tilfælde</w:t>
      </w:r>
      <w:proofErr w:type="spellEnd"/>
      <w:r w:rsidRPr="00630136">
        <w:rPr>
          <w:lang w:val="sv-SE"/>
        </w:rPr>
        <w:t xml:space="preserve"> </w:t>
      </w:r>
      <w:proofErr w:type="spellStart"/>
      <w:r w:rsidRPr="00630136">
        <w:rPr>
          <w:lang w:val="sv-SE"/>
        </w:rPr>
        <w:t>af</w:t>
      </w:r>
      <w:proofErr w:type="spellEnd"/>
      <w:r w:rsidRPr="00630136">
        <w:rPr>
          <w:lang w:val="sv-SE"/>
        </w:rPr>
        <w:t xml:space="preserve"> konflikt eller </w:t>
      </w:r>
      <w:proofErr w:type="spellStart"/>
      <w:r w:rsidRPr="00630136">
        <w:rPr>
          <w:lang w:val="sv-SE"/>
        </w:rPr>
        <w:t>uoverensstemmelse</w:t>
      </w:r>
      <w:proofErr w:type="spellEnd"/>
      <w:r w:rsidRPr="00630136">
        <w:rPr>
          <w:lang w:val="sv-SE"/>
        </w:rPr>
        <w:t xml:space="preserve"> </w:t>
      </w:r>
      <w:proofErr w:type="spellStart"/>
      <w:r w:rsidRPr="00630136">
        <w:rPr>
          <w:lang w:val="sv-SE"/>
        </w:rPr>
        <w:t>mellem</w:t>
      </w:r>
      <w:proofErr w:type="spellEnd"/>
      <w:r w:rsidRPr="00630136">
        <w:rPr>
          <w:lang w:val="sv-SE"/>
        </w:rPr>
        <w:t xml:space="preserve"> </w:t>
      </w:r>
      <w:proofErr w:type="spellStart"/>
      <w:r w:rsidRPr="00630136">
        <w:rPr>
          <w:lang w:val="sv-SE"/>
        </w:rPr>
        <w:t>vilkårene</w:t>
      </w:r>
      <w:proofErr w:type="spellEnd"/>
      <w:r w:rsidRPr="00630136">
        <w:rPr>
          <w:lang w:val="sv-SE"/>
        </w:rPr>
        <w:t xml:space="preserve"> i </w:t>
      </w:r>
      <w:proofErr w:type="spellStart"/>
      <w:r w:rsidRPr="00630136">
        <w:rPr>
          <w:lang w:val="sv-SE"/>
        </w:rPr>
        <w:t>Tillægget</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og</w:t>
      </w:r>
      <w:proofErr w:type="spellEnd"/>
      <w:r w:rsidRPr="00630136">
        <w:rPr>
          <w:lang w:val="sv-SE"/>
        </w:rPr>
        <w:t xml:space="preserve"> andre </w:t>
      </w:r>
      <w:proofErr w:type="spellStart"/>
      <w:r w:rsidRPr="00630136">
        <w:rPr>
          <w:lang w:val="sv-SE"/>
        </w:rPr>
        <w:t>vilkår</w:t>
      </w:r>
      <w:proofErr w:type="spellEnd"/>
      <w:r w:rsidRPr="00630136">
        <w:rPr>
          <w:lang w:val="sv-SE"/>
        </w:rPr>
        <w:t xml:space="preserve"> i Kundens </w:t>
      </w:r>
      <w:proofErr w:type="spellStart"/>
      <w:r w:rsidRPr="00630136">
        <w:rPr>
          <w:lang w:val="sv-SE"/>
        </w:rPr>
        <w:t>volumenlicensaftale</w:t>
      </w:r>
      <w:proofErr w:type="spellEnd"/>
      <w:r w:rsidRPr="00630136">
        <w:rPr>
          <w:lang w:val="sv-SE"/>
        </w:rPr>
        <w:t xml:space="preserve"> eller andre </w:t>
      </w:r>
      <w:proofErr w:type="spellStart"/>
      <w:r w:rsidRPr="00630136">
        <w:rPr>
          <w:lang w:val="sv-SE"/>
        </w:rPr>
        <w:t>gældende</w:t>
      </w:r>
      <w:proofErr w:type="spellEnd"/>
      <w:r w:rsidRPr="00630136">
        <w:rPr>
          <w:lang w:val="sv-SE"/>
        </w:rPr>
        <w:t xml:space="preserve"> </w:t>
      </w:r>
      <w:proofErr w:type="spellStart"/>
      <w:r w:rsidRPr="00630136">
        <w:rPr>
          <w:lang w:val="sv-SE"/>
        </w:rPr>
        <w:t>aftaler</w:t>
      </w:r>
      <w:proofErr w:type="spellEnd"/>
      <w:r w:rsidRPr="00630136">
        <w:rPr>
          <w:lang w:val="sv-SE"/>
        </w:rPr>
        <w:t xml:space="preserve"> i </w:t>
      </w:r>
      <w:proofErr w:type="spellStart"/>
      <w:r w:rsidRPr="00630136">
        <w:rPr>
          <w:lang w:val="sv-SE"/>
        </w:rPr>
        <w:t>forbindelse</w:t>
      </w:r>
      <w:proofErr w:type="spellEnd"/>
      <w:r w:rsidRPr="00630136">
        <w:rPr>
          <w:lang w:val="sv-SE"/>
        </w:rPr>
        <w:t xml:space="preserve"> med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(”Kundens </w:t>
      </w:r>
      <w:proofErr w:type="spellStart"/>
      <w:r w:rsidRPr="00630136">
        <w:rPr>
          <w:lang w:val="sv-SE"/>
        </w:rPr>
        <w:t>aftale</w:t>
      </w:r>
      <w:proofErr w:type="spellEnd"/>
      <w:r w:rsidRPr="00630136">
        <w:rPr>
          <w:lang w:val="sv-SE"/>
        </w:rPr>
        <w:t xml:space="preserve">”), har </w:t>
      </w:r>
      <w:proofErr w:type="spellStart"/>
      <w:r w:rsidRPr="00630136">
        <w:rPr>
          <w:lang w:val="sv-SE"/>
        </w:rPr>
        <w:t>vilkårene</w:t>
      </w:r>
      <w:proofErr w:type="spellEnd"/>
      <w:r w:rsidRPr="00630136">
        <w:rPr>
          <w:lang w:val="sv-SE"/>
        </w:rPr>
        <w:t xml:space="preserve"> for </w:t>
      </w:r>
      <w:proofErr w:type="spellStart"/>
      <w:r w:rsidRPr="00630136">
        <w:rPr>
          <w:lang w:val="sv-SE"/>
        </w:rPr>
        <w:t>Tillæg</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databeskyttelse</w:t>
      </w:r>
      <w:proofErr w:type="spellEnd"/>
      <w:r w:rsidRPr="00630136">
        <w:rPr>
          <w:lang w:val="sv-SE"/>
        </w:rPr>
        <w:t xml:space="preserve"> </w:t>
      </w:r>
      <w:proofErr w:type="spellStart"/>
      <w:r w:rsidRPr="00630136">
        <w:rPr>
          <w:lang w:val="sv-SE"/>
        </w:rPr>
        <w:t>forrang</w:t>
      </w:r>
      <w:proofErr w:type="spellEnd"/>
      <w:r w:rsidRPr="00630136">
        <w:rPr>
          <w:lang w:val="sv-SE"/>
        </w:rPr>
        <w:t xml:space="preserve">. </w:t>
      </w:r>
      <w:proofErr w:type="spellStart"/>
      <w:r w:rsidRPr="00630136">
        <w:rPr>
          <w:lang w:val="sv-SE"/>
        </w:rPr>
        <w:t>Bestemmelserne</w:t>
      </w:r>
      <w:proofErr w:type="spellEnd"/>
      <w:r w:rsidRPr="00630136">
        <w:rPr>
          <w:lang w:val="sv-SE"/>
        </w:rPr>
        <w:t xml:space="preserve"> i </w:t>
      </w:r>
      <w:proofErr w:type="spellStart"/>
      <w:r w:rsidRPr="00630136">
        <w:rPr>
          <w:lang w:val="sv-SE"/>
        </w:rPr>
        <w:t>vilkårene</w:t>
      </w:r>
      <w:proofErr w:type="spellEnd"/>
      <w:r w:rsidRPr="00630136">
        <w:rPr>
          <w:lang w:val="sv-SE"/>
        </w:rPr>
        <w:t xml:space="preserve"> for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træder</w:t>
      </w:r>
      <w:proofErr w:type="spellEnd"/>
      <w:r w:rsidRPr="00630136">
        <w:rPr>
          <w:lang w:val="sv-SE"/>
        </w:rPr>
        <w:t xml:space="preserve"> i </w:t>
      </w:r>
      <w:proofErr w:type="spellStart"/>
      <w:r w:rsidRPr="00630136">
        <w:rPr>
          <w:lang w:val="sv-SE"/>
        </w:rPr>
        <w:t>stedet</w:t>
      </w:r>
      <w:proofErr w:type="spellEnd"/>
      <w:r w:rsidRPr="00630136">
        <w:rPr>
          <w:lang w:val="sv-SE"/>
        </w:rPr>
        <w:t xml:space="preserve"> for eventuelle </w:t>
      </w:r>
      <w:proofErr w:type="spellStart"/>
      <w:r w:rsidRPr="00630136">
        <w:rPr>
          <w:lang w:val="sv-SE"/>
        </w:rPr>
        <w:t>uoverensstemmende</w:t>
      </w:r>
      <w:proofErr w:type="spellEnd"/>
      <w:r w:rsidRPr="00630136">
        <w:rPr>
          <w:lang w:val="sv-SE"/>
        </w:rPr>
        <w:t xml:space="preserve"> </w:t>
      </w:r>
      <w:proofErr w:type="spellStart"/>
      <w:r w:rsidRPr="00630136">
        <w:rPr>
          <w:lang w:val="sv-SE"/>
        </w:rPr>
        <w:t>bestemmelser</w:t>
      </w:r>
      <w:proofErr w:type="spellEnd"/>
      <w:r w:rsidRPr="00630136">
        <w:rPr>
          <w:lang w:val="sv-SE"/>
        </w:rPr>
        <w:t xml:space="preserve"> i Microsofts </w:t>
      </w:r>
      <w:proofErr w:type="spellStart"/>
      <w:r w:rsidRPr="00630136">
        <w:rPr>
          <w:lang w:val="sv-SE"/>
        </w:rPr>
        <w:t>erklæring</w:t>
      </w:r>
      <w:proofErr w:type="spellEnd"/>
      <w:r w:rsidRPr="00630136">
        <w:rPr>
          <w:lang w:val="sv-SE"/>
        </w:rPr>
        <w:t xml:space="preserve"> om </w:t>
      </w:r>
      <w:proofErr w:type="spellStart"/>
      <w:r w:rsidRPr="00630136">
        <w:rPr>
          <w:lang w:val="sv-SE"/>
        </w:rPr>
        <w:t>beskyttelse</w:t>
      </w:r>
      <w:proofErr w:type="spellEnd"/>
      <w:r w:rsidRPr="00630136">
        <w:rPr>
          <w:lang w:val="sv-SE"/>
        </w:rPr>
        <w:t xml:space="preserve"> </w:t>
      </w:r>
      <w:proofErr w:type="spellStart"/>
      <w:r w:rsidRPr="00630136">
        <w:rPr>
          <w:lang w:val="sv-SE"/>
        </w:rPr>
        <w:t>af</w:t>
      </w:r>
      <w:proofErr w:type="spellEnd"/>
      <w:r w:rsidRPr="00630136">
        <w:rPr>
          <w:lang w:val="sv-SE"/>
        </w:rPr>
        <w:t xml:space="preserve"> personlige </w:t>
      </w:r>
      <w:proofErr w:type="spellStart"/>
      <w:r w:rsidRPr="00630136">
        <w:rPr>
          <w:lang w:val="sv-SE"/>
        </w:rPr>
        <w:t>oplysninger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ellers</w:t>
      </w:r>
      <w:proofErr w:type="spellEnd"/>
      <w:r w:rsidRPr="00630136">
        <w:rPr>
          <w:lang w:val="sv-SE"/>
        </w:rPr>
        <w:t xml:space="preserve"> </w:t>
      </w:r>
      <w:proofErr w:type="spellStart"/>
      <w:r w:rsidRPr="00630136">
        <w:rPr>
          <w:lang w:val="sv-SE"/>
        </w:rPr>
        <w:t>gælder</w:t>
      </w:r>
      <w:proofErr w:type="spellEnd"/>
      <w:r w:rsidRPr="00630136">
        <w:rPr>
          <w:lang w:val="sv-SE"/>
        </w:rPr>
        <w:t xml:space="preserve"> for behandlingen </w:t>
      </w:r>
      <w:proofErr w:type="spellStart"/>
      <w:r w:rsidRPr="00630136">
        <w:rPr>
          <w:lang w:val="sv-SE"/>
        </w:rPr>
        <w:t>af</w:t>
      </w:r>
      <w:proofErr w:type="spellEnd"/>
      <w:r w:rsidRPr="00630136">
        <w:rPr>
          <w:lang w:val="sv-SE"/>
        </w:rPr>
        <w:t xml:space="preserve"> </w:t>
      </w:r>
      <w:proofErr w:type="spellStart"/>
      <w:r w:rsidRPr="00630136">
        <w:rPr>
          <w:lang w:val="sv-SE"/>
        </w:rPr>
        <w:t>Kundedata</w:t>
      </w:r>
      <w:proofErr w:type="spellEnd"/>
      <w:r w:rsidRPr="00630136">
        <w:rPr>
          <w:lang w:val="sv-SE"/>
        </w:rPr>
        <w:t xml:space="preserve">, Data </w:t>
      </w:r>
      <w:proofErr w:type="spellStart"/>
      <w:r w:rsidRPr="00630136">
        <w:rPr>
          <w:lang w:val="sv-SE"/>
        </w:rPr>
        <w:t>fra</w:t>
      </w:r>
      <w:proofErr w:type="spellEnd"/>
      <w:r w:rsidRPr="00630136">
        <w:rPr>
          <w:lang w:val="sv-SE"/>
        </w:rPr>
        <w:t xml:space="preserve"> de Professionelle </w:t>
      </w:r>
      <w:proofErr w:type="spellStart"/>
      <w:r w:rsidRPr="00630136">
        <w:rPr>
          <w:lang w:val="sv-SE"/>
        </w:rPr>
        <w:t>ydelser</w:t>
      </w:r>
      <w:proofErr w:type="spellEnd"/>
      <w:r w:rsidRPr="00630136">
        <w:rPr>
          <w:lang w:val="sv-SE"/>
        </w:rPr>
        <w:t xml:space="preserve"> eller Persondata som </w:t>
      </w:r>
      <w:proofErr w:type="spellStart"/>
      <w:r w:rsidRPr="00630136">
        <w:rPr>
          <w:lang w:val="sv-SE"/>
        </w:rPr>
        <w:t>defineret</w:t>
      </w:r>
      <w:proofErr w:type="spellEnd"/>
      <w:r w:rsidRPr="00630136">
        <w:rPr>
          <w:lang w:val="sv-SE"/>
        </w:rPr>
        <w:t xml:space="preserve"> </w:t>
      </w:r>
      <w:proofErr w:type="spellStart"/>
      <w:r w:rsidRPr="00630136">
        <w:rPr>
          <w:lang w:val="sv-SE"/>
        </w:rPr>
        <w:t>heri</w:t>
      </w:r>
      <w:proofErr w:type="spellEnd"/>
      <w:r w:rsidRPr="00630136">
        <w:rPr>
          <w:lang w:val="sv-SE"/>
        </w:rPr>
        <w:t xml:space="preserve">. </w:t>
      </w:r>
    </w:p>
    <w:p w14:paraId="1768160B" w14:textId="77777777" w:rsidR="009B5C99" w:rsidRPr="00630136" w:rsidRDefault="009B5C99" w:rsidP="00F92A1A">
      <w:pPr>
        <w:rPr>
          <w:lang w:val="sv-SE"/>
        </w:rPr>
      </w:pPr>
      <w:r w:rsidRPr="00630136">
        <w:rPr>
          <w:lang w:val="sv-SE"/>
        </w:rPr>
        <w:t xml:space="preserve">Microsoft påtager sig </w:t>
      </w:r>
      <w:proofErr w:type="spellStart"/>
      <w:r w:rsidRPr="00630136">
        <w:rPr>
          <w:lang w:val="sv-SE"/>
        </w:rPr>
        <w:t>forpligtelserne</w:t>
      </w:r>
      <w:proofErr w:type="spellEnd"/>
      <w:r w:rsidRPr="00630136">
        <w:rPr>
          <w:lang w:val="sv-SE"/>
        </w:rPr>
        <w:t xml:space="preserve"> i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over for </w:t>
      </w:r>
      <w:proofErr w:type="spellStart"/>
      <w:r w:rsidRPr="00630136">
        <w:rPr>
          <w:lang w:val="sv-SE"/>
        </w:rPr>
        <w:t>alle</w:t>
      </w:r>
      <w:proofErr w:type="spellEnd"/>
      <w:r w:rsidRPr="00630136">
        <w:rPr>
          <w:lang w:val="sv-SE"/>
        </w:rPr>
        <w:t xml:space="preserve"> kunder med en eksisterende </w:t>
      </w:r>
      <w:proofErr w:type="spellStart"/>
      <w:r w:rsidRPr="00630136">
        <w:rPr>
          <w:lang w:val="sv-SE"/>
        </w:rPr>
        <w:t>Kundeaftale</w:t>
      </w:r>
      <w:proofErr w:type="spellEnd"/>
      <w:r w:rsidRPr="00630136">
        <w:rPr>
          <w:lang w:val="sv-SE"/>
        </w:rPr>
        <w:t xml:space="preserve">. </w:t>
      </w:r>
      <w:proofErr w:type="spellStart"/>
      <w:r w:rsidRPr="00630136">
        <w:rPr>
          <w:lang w:val="sv-SE"/>
        </w:rPr>
        <w:t>Disse</w:t>
      </w:r>
      <w:proofErr w:type="spellEnd"/>
      <w:r w:rsidRPr="00630136">
        <w:rPr>
          <w:lang w:val="sv-SE"/>
        </w:rPr>
        <w:t xml:space="preserve"> </w:t>
      </w:r>
      <w:proofErr w:type="spellStart"/>
      <w:r w:rsidRPr="00630136">
        <w:rPr>
          <w:lang w:val="sv-SE"/>
        </w:rPr>
        <w:t>forpligtelser</w:t>
      </w:r>
      <w:proofErr w:type="spellEnd"/>
      <w:r w:rsidRPr="00630136">
        <w:rPr>
          <w:lang w:val="sv-SE"/>
        </w:rPr>
        <w:t xml:space="preserve"> er </w:t>
      </w:r>
      <w:proofErr w:type="spellStart"/>
      <w:r w:rsidRPr="00630136">
        <w:rPr>
          <w:lang w:val="sv-SE"/>
        </w:rPr>
        <w:t>bindende</w:t>
      </w:r>
      <w:proofErr w:type="spellEnd"/>
      <w:r w:rsidRPr="00630136">
        <w:rPr>
          <w:lang w:val="sv-SE"/>
        </w:rPr>
        <w:t xml:space="preserve"> for Microsoft, for så </w:t>
      </w:r>
      <w:proofErr w:type="spellStart"/>
      <w:r w:rsidRPr="00630136">
        <w:rPr>
          <w:lang w:val="sv-SE"/>
        </w:rPr>
        <w:t>vidt</w:t>
      </w:r>
      <w:proofErr w:type="spellEnd"/>
      <w:r w:rsidRPr="00630136">
        <w:rPr>
          <w:lang w:val="sv-SE"/>
        </w:rPr>
        <w:t xml:space="preserve"> angår Kunden, </w:t>
      </w:r>
      <w:proofErr w:type="spellStart"/>
      <w:r w:rsidRPr="00630136">
        <w:rPr>
          <w:lang w:val="sv-SE"/>
        </w:rPr>
        <w:t>uanset</w:t>
      </w:r>
      <w:proofErr w:type="spellEnd"/>
      <w:r w:rsidRPr="00630136">
        <w:rPr>
          <w:lang w:val="sv-SE"/>
        </w:rPr>
        <w:t xml:space="preserve"> (1) de </w:t>
      </w:r>
      <w:proofErr w:type="spellStart"/>
      <w:r w:rsidRPr="00630136">
        <w:rPr>
          <w:lang w:val="sv-SE"/>
        </w:rPr>
        <w:t>Produktvilkår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ellers</w:t>
      </w:r>
      <w:proofErr w:type="spellEnd"/>
      <w:r w:rsidRPr="00630136">
        <w:rPr>
          <w:lang w:val="sv-SE"/>
        </w:rPr>
        <w:t xml:space="preserve"> er </w:t>
      </w:r>
      <w:proofErr w:type="spellStart"/>
      <w:r w:rsidRPr="00630136">
        <w:rPr>
          <w:lang w:val="sv-SE"/>
        </w:rPr>
        <w:t>gældende</w:t>
      </w:r>
      <w:proofErr w:type="spellEnd"/>
      <w:r w:rsidRPr="00630136">
        <w:rPr>
          <w:lang w:val="sv-SE"/>
        </w:rPr>
        <w:t xml:space="preserve"> for et givet </w:t>
      </w:r>
      <w:proofErr w:type="spellStart"/>
      <w:r w:rsidRPr="00630136">
        <w:rPr>
          <w:lang w:val="sv-SE"/>
        </w:rPr>
        <w:t>abonnement</w:t>
      </w:r>
      <w:proofErr w:type="spellEnd"/>
      <w:r w:rsidRPr="00630136">
        <w:rPr>
          <w:lang w:val="sv-SE"/>
        </w:rPr>
        <w:t xml:space="preserve"> på Produkt eller licens, eller (2) </w:t>
      </w:r>
      <w:proofErr w:type="spellStart"/>
      <w:r w:rsidRPr="00630136">
        <w:rPr>
          <w:lang w:val="sv-SE"/>
        </w:rPr>
        <w:t>enhver</w:t>
      </w:r>
      <w:proofErr w:type="spellEnd"/>
      <w:r w:rsidRPr="00630136">
        <w:rPr>
          <w:lang w:val="sv-SE"/>
        </w:rPr>
        <w:t xml:space="preserve"> anden </w:t>
      </w:r>
      <w:proofErr w:type="spellStart"/>
      <w:r w:rsidRPr="00630136">
        <w:rPr>
          <w:lang w:val="sv-SE"/>
        </w:rPr>
        <w:t>aftale</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henviser</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Produktvilkårene</w:t>
      </w:r>
      <w:proofErr w:type="spellEnd"/>
      <w:r w:rsidRPr="00630136">
        <w:rPr>
          <w:lang w:val="sv-SE"/>
        </w:rPr>
        <w:t>.</w:t>
      </w:r>
    </w:p>
    <w:p w14:paraId="0F226F61" w14:textId="77777777" w:rsidR="009B5C99" w:rsidRPr="00630136" w:rsidRDefault="009B5C99" w:rsidP="001A2D43">
      <w:pPr>
        <w:pStyle w:val="Heading2"/>
        <w:rPr>
          <w:lang w:val="sv-SE"/>
        </w:rPr>
      </w:pPr>
      <w:bookmarkStart w:id="14" w:name="_Toc42764827"/>
      <w:bookmarkStart w:id="15" w:name="_Toc155361885"/>
      <w:bookmarkStart w:id="16" w:name="_Toc206680413"/>
      <w:bookmarkEnd w:id="8"/>
      <w:bookmarkEnd w:id="9"/>
      <w:bookmarkEnd w:id="10"/>
      <w:proofErr w:type="spellStart"/>
      <w:r w:rsidRPr="00630136">
        <w:rPr>
          <w:lang w:val="sv-SE"/>
        </w:rPr>
        <w:t>Gældende</w:t>
      </w:r>
      <w:proofErr w:type="spellEnd"/>
      <w:r w:rsidRPr="00630136">
        <w:rPr>
          <w:lang w:val="sv-SE"/>
        </w:rPr>
        <w:t xml:space="preserve"> </w:t>
      </w:r>
      <w:proofErr w:type="spellStart"/>
      <w:r w:rsidRPr="00630136">
        <w:rPr>
          <w:lang w:val="sv-SE"/>
        </w:rPr>
        <w:t>vilkår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opdateringer</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bookmarkEnd w:id="14"/>
      <w:bookmarkEnd w:id="15"/>
      <w:bookmarkEnd w:id="16"/>
      <w:proofErr w:type="spellEnd"/>
    </w:p>
    <w:p w14:paraId="37179C61" w14:textId="77777777" w:rsidR="009B5C99" w:rsidRPr="00630136" w:rsidRDefault="009B5C99" w:rsidP="001A2D43">
      <w:pPr>
        <w:pStyle w:val="Heading3"/>
        <w:rPr>
          <w:lang w:val="sv-SE"/>
        </w:rPr>
      </w:pPr>
      <w:proofErr w:type="spellStart"/>
      <w:r w:rsidRPr="00630136">
        <w:rPr>
          <w:lang w:val="sv-SE"/>
        </w:rPr>
        <w:t>Begrænsninger</w:t>
      </w:r>
      <w:proofErr w:type="spellEnd"/>
      <w:r w:rsidRPr="00630136">
        <w:rPr>
          <w:lang w:val="sv-SE"/>
        </w:rPr>
        <w:t xml:space="preserve"> på </w:t>
      </w:r>
      <w:proofErr w:type="spellStart"/>
      <w:r w:rsidRPr="00630136">
        <w:rPr>
          <w:lang w:val="sv-SE"/>
        </w:rPr>
        <w:t>opdateringer</w:t>
      </w:r>
      <w:proofErr w:type="spellEnd"/>
    </w:p>
    <w:p w14:paraId="1FD6FB4C" w14:textId="77777777" w:rsidR="009B5C99" w:rsidRPr="00630136" w:rsidRDefault="009B5C99" w:rsidP="00F92A1A">
      <w:pPr>
        <w:rPr>
          <w:lang w:val="sv-SE"/>
        </w:rPr>
      </w:pPr>
      <w:r w:rsidRPr="00630136">
        <w:rPr>
          <w:lang w:val="sv-SE"/>
        </w:rPr>
        <w:t xml:space="preserve">Når Kunden </w:t>
      </w:r>
      <w:proofErr w:type="spellStart"/>
      <w:r w:rsidRPr="00630136">
        <w:rPr>
          <w:lang w:val="sv-SE"/>
        </w:rPr>
        <w:t>fornyr</w:t>
      </w:r>
      <w:proofErr w:type="spellEnd"/>
      <w:r w:rsidRPr="00630136">
        <w:rPr>
          <w:lang w:val="sv-SE"/>
        </w:rPr>
        <w:t xml:space="preserve"> eller </w:t>
      </w:r>
      <w:proofErr w:type="spellStart"/>
      <w:r w:rsidRPr="00630136">
        <w:rPr>
          <w:lang w:val="sv-SE"/>
        </w:rPr>
        <w:t>køber</w:t>
      </w:r>
      <w:proofErr w:type="spellEnd"/>
      <w:r w:rsidRPr="00630136">
        <w:rPr>
          <w:lang w:val="sv-SE"/>
        </w:rPr>
        <w:t xml:space="preserve"> et </w:t>
      </w:r>
      <w:proofErr w:type="spellStart"/>
      <w:r w:rsidRPr="00630136">
        <w:rPr>
          <w:lang w:val="sv-SE"/>
        </w:rPr>
        <w:t>nyt</w:t>
      </w:r>
      <w:proofErr w:type="spellEnd"/>
      <w:r w:rsidRPr="00630136">
        <w:rPr>
          <w:lang w:val="sv-SE"/>
        </w:rPr>
        <w:t xml:space="preserve"> </w:t>
      </w:r>
      <w:proofErr w:type="spellStart"/>
      <w:r w:rsidRPr="00630136">
        <w:rPr>
          <w:lang w:val="sv-SE"/>
        </w:rPr>
        <w:t>abonnement</w:t>
      </w:r>
      <w:proofErr w:type="spellEnd"/>
      <w:r w:rsidRPr="00630136">
        <w:rPr>
          <w:lang w:val="sv-SE"/>
        </w:rPr>
        <w:t xml:space="preserve"> </w:t>
      </w:r>
      <w:proofErr w:type="spellStart"/>
      <w:r w:rsidRPr="00630136">
        <w:rPr>
          <w:lang w:val="sv-SE"/>
        </w:rPr>
        <w:t>til</w:t>
      </w:r>
      <w:proofErr w:type="spellEnd"/>
      <w:r w:rsidRPr="00630136">
        <w:rPr>
          <w:lang w:val="sv-SE"/>
        </w:rPr>
        <w:t xml:space="preserve"> et Produkt </w:t>
      </w:r>
      <w:proofErr w:type="spellStart"/>
      <w:r w:rsidRPr="00630136">
        <w:rPr>
          <w:lang w:val="sv-SE"/>
        </w:rPr>
        <w:t>og</w:t>
      </w:r>
      <w:proofErr w:type="spellEnd"/>
      <w:r w:rsidRPr="00630136">
        <w:rPr>
          <w:lang w:val="sv-SE"/>
        </w:rPr>
        <w:t xml:space="preserve"> </w:t>
      </w:r>
      <w:proofErr w:type="spellStart"/>
      <w:r w:rsidRPr="00630136">
        <w:rPr>
          <w:lang w:val="sv-SE"/>
        </w:rPr>
        <w:t>indgår</w:t>
      </w:r>
      <w:proofErr w:type="spellEnd"/>
      <w:r w:rsidRPr="00630136">
        <w:rPr>
          <w:lang w:val="sv-SE"/>
        </w:rPr>
        <w:t xml:space="preserve"> en </w:t>
      </w:r>
      <w:proofErr w:type="spellStart"/>
      <w:r w:rsidRPr="00630136">
        <w:rPr>
          <w:lang w:val="sv-SE"/>
        </w:rPr>
        <w:t>arbejdsordre</w:t>
      </w:r>
      <w:proofErr w:type="spellEnd"/>
      <w:r w:rsidRPr="00630136">
        <w:rPr>
          <w:lang w:val="sv-SE"/>
        </w:rPr>
        <w:t xml:space="preserve"> for en </w:t>
      </w:r>
      <w:proofErr w:type="spellStart"/>
      <w:r w:rsidRPr="00630136">
        <w:rPr>
          <w:lang w:val="sv-SE"/>
        </w:rPr>
        <w:t>Professionel</w:t>
      </w:r>
      <w:proofErr w:type="spellEnd"/>
      <w:r w:rsidRPr="00630136">
        <w:rPr>
          <w:lang w:val="sv-SE"/>
        </w:rPr>
        <w:t xml:space="preserve"> </w:t>
      </w:r>
      <w:proofErr w:type="spellStart"/>
      <w:r w:rsidRPr="00630136">
        <w:rPr>
          <w:lang w:val="sv-SE"/>
        </w:rPr>
        <w:t>ydelse</w:t>
      </w:r>
      <w:proofErr w:type="spellEnd"/>
      <w:r w:rsidRPr="00630136">
        <w:rPr>
          <w:lang w:val="sv-SE"/>
        </w:rPr>
        <w:t xml:space="preserve">, vil det på det </w:t>
      </w:r>
      <w:proofErr w:type="spellStart"/>
      <w:r w:rsidRPr="00630136">
        <w:rPr>
          <w:lang w:val="sv-SE"/>
        </w:rPr>
        <w:t>tidspunkt</w:t>
      </w:r>
      <w:proofErr w:type="spellEnd"/>
      <w:r w:rsidRPr="00630136">
        <w:rPr>
          <w:lang w:val="sv-SE"/>
        </w:rPr>
        <w:t xml:space="preserve"> aktuelle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gælde</w:t>
      </w:r>
      <w:proofErr w:type="spellEnd"/>
      <w:r w:rsidRPr="00630136">
        <w:rPr>
          <w:lang w:val="sv-SE"/>
        </w:rPr>
        <w:t xml:space="preserve">, </w:t>
      </w:r>
      <w:proofErr w:type="spellStart"/>
      <w:r w:rsidRPr="00630136">
        <w:rPr>
          <w:lang w:val="sv-SE"/>
        </w:rPr>
        <w:t>og</w:t>
      </w:r>
      <w:proofErr w:type="spellEnd"/>
      <w:r w:rsidRPr="00630136">
        <w:rPr>
          <w:lang w:val="sv-SE"/>
        </w:rPr>
        <w:t xml:space="preserve"> det </w:t>
      </w:r>
      <w:proofErr w:type="spellStart"/>
      <w:r w:rsidRPr="00630136">
        <w:rPr>
          <w:lang w:val="sv-SE"/>
        </w:rPr>
        <w:t>ændres</w:t>
      </w:r>
      <w:proofErr w:type="spellEnd"/>
      <w:r w:rsidRPr="00630136">
        <w:rPr>
          <w:lang w:val="sv-SE"/>
        </w:rPr>
        <w:t xml:space="preserve"> </w:t>
      </w:r>
      <w:proofErr w:type="spellStart"/>
      <w:r w:rsidRPr="00630136">
        <w:rPr>
          <w:lang w:val="sv-SE"/>
        </w:rPr>
        <w:t>ikke</w:t>
      </w:r>
      <w:proofErr w:type="spellEnd"/>
      <w:r w:rsidRPr="00630136">
        <w:rPr>
          <w:lang w:val="sv-SE"/>
        </w:rPr>
        <w:t xml:space="preserve"> under Kundens </w:t>
      </w:r>
      <w:proofErr w:type="spellStart"/>
      <w:r w:rsidRPr="00630136">
        <w:rPr>
          <w:lang w:val="sv-SE"/>
        </w:rPr>
        <w:t>abonnement</w:t>
      </w:r>
      <w:proofErr w:type="spellEnd"/>
      <w:r w:rsidRPr="00630136">
        <w:rPr>
          <w:lang w:val="sv-SE"/>
        </w:rPr>
        <w:t xml:space="preserve"> på det </w:t>
      </w:r>
      <w:proofErr w:type="spellStart"/>
      <w:r w:rsidRPr="00630136">
        <w:rPr>
          <w:lang w:val="sv-SE"/>
        </w:rPr>
        <w:t>pågældende</w:t>
      </w:r>
      <w:proofErr w:type="spellEnd"/>
      <w:r w:rsidRPr="00630136">
        <w:rPr>
          <w:lang w:val="sv-SE"/>
        </w:rPr>
        <w:t xml:space="preserve"> Produkt eller på den Professionelle </w:t>
      </w:r>
      <w:proofErr w:type="spellStart"/>
      <w:r w:rsidRPr="00630136">
        <w:rPr>
          <w:lang w:val="sv-SE"/>
        </w:rPr>
        <w:t>ydelse</w:t>
      </w:r>
      <w:proofErr w:type="spellEnd"/>
      <w:r w:rsidRPr="00630136">
        <w:rPr>
          <w:lang w:val="sv-SE"/>
        </w:rPr>
        <w:t xml:space="preserve">. Når kunden </w:t>
      </w:r>
      <w:proofErr w:type="spellStart"/>
      <w:r w:rsidRPr="00630136">
        <w:rPr>
          <w:lang w:val="sv-SE"/>
        </w:rPr>
        <w:t>erhverver</w:t>
      </w:r>
      <w:proofErr w:type="spellEnd"/>
      <w:r w:rsidRPr="00630136">
        <w:rPr>
          <w:lang w:val="sv-SE"/>
        </w:rPr>
        <w:t xml:space="preserve"> en </w:t>
      </w:r>
      <w:proofErr w:type="spellStart"/>
      <w:r w:rsidRPr="00630136">
        <w:rPr>
          <w:lang w:val="sv-SE"/>
        </w:rPr>
        <w:t>tidsubegrænset</w:t>
      </w:r>
      <w:proofErr w:type="spellEnd"/>
      <w:r w:rsidRPr="00630136">
        <w:rPr>
          <w:lang w:val="sv-SE"/>
        </w:rPr>
        <w:t xml:space="preserve"> licens </w:t>
      </w:r>
      <w:proofErr w:type="spellStart"/>
      <w:r w:rsidRPr="00630136">
        <w:rPr>
          <w:lang w:val="sv-SE"/>
        </w:rPr>
        <w:t>til</w:t>
      </w:r>
      <w:proofErr w:type="spellEnd"/>
      <w:r w:rsidRPr="00630136">
        <w:rPr>
          <w:lang w:val="sv-SE"/>
        </w:rPr>
        <w:t xml:space="preserve"> Software, vil det på det </w:t>
      </w:r>
      <w:proofErr w:type="spellStart"/>
      <w:r w:rsidRPr="00630136">
        <w:rPr>
          <w:lang w:val="sv-SE"/>
        </w:rPr>
        <w:t>tidspunkt</w:t>
      </w:r>
      <w:proofErr w:type="spellEnd"/>
      <w:r w:rsidRPr="00630136">
        <w:rPr>
          <w:lang w:val="sv-SE"/>
        </w:rPr>
        <w:t xml:space="preserve"> </w:t>
      </w:r>
      <w:proofErr w:type="spellStart"/>
      <w:r w:rsidRPr="00630136">
        <w:rPr>
          <w:lang w:val="sv-SE"/>
        </w:rPr>
        <w:t>gældende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gælde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følge</w:t>
      </w:r>
      <w:proofErr w:type="spellEnd"/>
      <w:r w:rsidRPr="00630136">
        <w:rPr>
          <w:lang w:val="sv-SE"/>
        </w:rPr>
        <w:t xml:space="preserve"> den samme </w:t>
      </w:r>
      <w:proofErr w:type="spellStart"/>
      <w:r w:rsidRPr="00630136">
        <w:rPr>
          <w:lang w:val="sv-SE"/>
        </w:rPr>
        <w:t>bestemmelse</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fastlæggelse</w:t>
      </w:r>
      <w:proofErr w:type="spellEnd"/>
      <w:r w:rsidRPr="00630136">
        <w:rPr>
          <w:lang w:val="sv-SE"/>
        </w:rPr>
        <w:t xml:space="preserve"> </w:t>
      </w:r>
      <w:proofErr w:type="spellStart"/>
      <w:r w:rsidRPr="00630136">
        <w:rPr>
          <w:lang w:val="sv-SE"/>
        </w:rPr>
        <w:t>af</w:t>
      </w:r>
      <w:proofErr w:type="spellEnd"/>
      <w:r w:rsidRPr="00630136">
        <w:rPr>
          <w:lang w:val="sv-SE"/>
        </w:rPr>
        <w:t xml:space="preserve"> de på det </w:t>
      </w:r>
      <w:proofErr w:type="spellStart"/>
      <w:r w:rsidRPr="00630136">
        <w:rPr>
          <w:lang w:val="sv-SE"/>
        </w:rPr>
        <w:t>tidspunkt</w:t>
      </w:r>
      <w:proofErr w:type="spellEnd"/>
      <w:r w:rsidRPr="00630136">
        <w:rPr>
          <w:lang w:val="sv-SE"/>
        </w:rPr>
        <w:t xml:space="preserve"> </w:t>
      </w:r>
      <w:proofErr w:type="spellStart"/>
      <w:r w:rsidRPr="00630136">
        <w:rPr>
          <w:lang w:val="sv-SE"/>
        </w:rPr>
        <w:t>gældende</w:t>
      </w:r>
      <w:proofErr w:type="spellEnd"/>
      <w:r w:rsidRPr="00630136">
        <w:rPr>
          <w:lang w:val="sv-SE"/>
        </w:rPr>
        <w:t xml:space="preserve"> </w:t>
      </w:r>
      <w:proofErr w:type="spellStart"/>
      <w:r w:rsidRPr="00630136">
        <w:rPr>
          <w:lang w:val="sv-SE"/>
        </w:rPr>
        <w:t>Produktvilkår</w:t>
      </w:r>
      <w:proofErr w:type="spellEnd"/>
      <w:r w:rsidRPr="00630136">
        <w:rPr>
          <w:lang w:val="sv-SE"/>
        </w:rPr>
        <w:t xml:space="preserve"> for den </w:t>
      </w:r>
      <w:proofErr w:type="spellStart"/>
      <w:r w:rsidRPr="00630136">
        <w:rPr>
          <w:lang w:val="sv-SE"/>
        </w:rPr>
        <w:t>pågældende</w:t>
      </w:r>
      <w:proofErr w:type="spellEnd"/>
      <w:r w:rsidRPr="00630136">
        <w:rPr>
          <w:lang w:val="sv-SE"/>
        </w:rPr>
        <w:t xml:space="preserve"> Software i </w:t>
      </w:r>
      <w:proofErr w:type="spellStart"/>
      <w:r w:rsidRPr="00630136">
        <w:rPr>
          <w:lang w:val="sv-SE"/>
        </w:rPr>
        <w:t>Kundeaftalen</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ændres</w:t>
      </w:r>
      <w:proofErr w:type="spellEnd"/>
      <w:r w:rsidRPr="00630136">
        <w:rPr>
          <w:lang w:val="sv-SE"/>
        </w:rPr>
        <w:t xml:space="preserve"> </w:t>
      </w:r>
      <w:proofErr w:type="spellStart"/>
      <w:r w:rsidRPr="00630136">
        <w:rPr>
          <w:lang w:val="sv-SE"/>
        </w:rPr>
        <w:t>ikke</w:t>
      </w:r>
      <w:proofErr w:type="spellEnd"/>
      <w:r w:rsidRPr="00630136">
        <w:rPr>
          <w:lang w:val="sv-SE"/>
        </w:rPr>
        <w:t xml:space="preserve"> under Kundens licens </w:t>
      </w:r>
      <w:proofErr w:type="spellStart"/>
      <w:r w:rsidRPr="00630136">
        <w:rPr>
          <w:lang w:val="sv-SE"/>
        </w:rPr>
        <w:t>til</w:t>
      </w:r>
      <w:proofErr w:type="spellEnd"/>
      <w:r w:rsidRPr="00630136">
        <w:rPr>
          <w:lang w:val="sv-SE"/>
        </w:rPr>
        <w:t xml:space="preserve"> den </w:t>
      </w:r>
      <w:proofErr w:type="spellStart"/>
      <w:r w:rsidRPr="00630136">
        <w:rPr>
          <w:lang w:val="sv-SE"/>
        </w:rPr>
        <w:t>pågældende</w:t>
      </w:r>
      <w:proofErr w:type="spellEnd"/>
      <w:r w:rsidRPr="00630136">
        <w:rPr>
          <w:lang w:val="sv-SE"/>
        </w:rPr>
        <w:t xml:space="preserve"> Software. </w:t>
      </w:r>
    </w:p>
    <w:p w14:paraId="15736615" w14:textId="77777777" w:rsidR="009B5C99" w:rsidRPr="00630136" w:rsidRDefault="009B5C99" w:rsidP="001A2D43">
      <w:pPr>
        <w:pStyle w:val="Heading3"/>
        <w:rPr>
          <w:lang w:val="sv-SE"/>
        </w:rPr>
      </w:pPr>
      <w:bookmarkStart w:id="17" w:name="_Hlk40343587"/>
      <w:r w:rsidRPr="00630136">
        <w:rPr>
          <w:lang w:val="sv-SE"/>
        </w:rPr>
        <w:t xml:space="preserve">Nye funktioner, </w:t>
      </w:r>
      <w:proofErr w:type="spellStart"/>
      <w:r w:rsidRPr="00630136">
        <w:rPr>
          <w:lang w:val="sv-SE"/>
        </w:rPr>
        <w:t>supplementer</w:t>
      </w:r>
      <w:proofErr w:type="spellEnd"/>
      <w:r w:rsidRPr="00630136">
        <w:rPr>
          <w:lang w:val="sv-SE"/>
        </w:rPr>
        <w:t xml:space="preserve"> eller </w:t>
      </w:r>
      <w:proofErr w:type="spellStart"/>
      <w:r w:rsidRPr="00630136">
        <w:rPr>
          <w:lang w:val="sv-SE"/>
        </w:rPr>
        <w:t>relaterede</w:t>
      </w:r>
      <w:proofErr w:type="spellEnd"/>
      <w:r w:rsidRPr="00630136">
        <w:rPr>
          <w:lang w:val="sv-SE"/>
        </w:rPr>
        <w:t xml:space="preserve"> </w:t>
      </w:r>
      <w:proofErr w:type="spellStart"/>
      <w:r w:rsidRPr="00630136">
        <w:rPr>
          <w:lang w:val="sv-SE"/>
        </w:rPr>
        <w:t>programmer</w:t>
      </w:r>
      <w:bookmarkEnd w:id="17"/>
      <w:proofErr w:type="spellEnd"/>
    </w:p>
    <w:p w14:paraId="071FF472" w14:textId="77777777" w:rsidR="009B5C99" w:rsidRPr="00630136" w:rsidRDefault="009B5C99" w:rsidP="00F92A1A">
      <w:pPr>
        <w:rPr>
          <w:lang w:val="sv-SE"/>
        </w:rPr>
      </w:pPr>
      <w:proofErr w:type="spellStart"/>
      <w:r w:rsidRPr="00630136">
        <w:rPr>
          <w:lang w:val="sv-SE"/>
        </w:rPr>
        <w:t>Uanset</w:t>
      </w:r>
      <w:proofErr w:type="spellEnd"/>
      <w:r w:rsidRPr="00630136">
        <w:rPr>
          <w:lang w:val="sv-SE"/>
        </w:rPr>
        <w:t xml:space="preserve"> </w:t>
      </w:r>
      <w:proofErr w:type="spellStart"/>
      <w:r w:rsidRPr="00630136">
        <w:rPr>
          <w:lang w:val="sv-SE"/>
        </w:rPr>
        <w:t>førnævnte</w:t>
      </w:r>
      <w:proofErr w:type="spellEnd"/>
      <w:r w:rsidRPr="00630136">
        <w:rPr>
          <w:lang w:val="sv-SE"/>
        </w:rPr>
        <w:t xml:space="preserve"> </w:t>
      </w:r>
      <w:proofErr w:type="spellStart"/>
      <w:r w:rsidRPr="00630136">
        <w:rPr>
          <w:lang w:val="sv-SE"/>
        </w:rPr>
        <w:t>begrænsninger</w:t>
      </w:r>
      <w:proofErr w:type="spellEnd"/>
      <w:r w:rsidRPr="00630136">
        <w:rPr>
          <w:lang w:val="sv-SE"/>
        </w:rPr>
        <w:t xml:space="preserve"> for </w:t>
      </w:r>
      <w:proofErr w:type="spellStart"/>
      <w:r w:rsidRPr="00630136">
        <w:rPr>
          <w:lang w:val="sv-SE"/>
        </w:rPr>
        <w:t>opdateringer</w:t>
      </w:r>
      <w:proofErr w:type="spellEnd"/>
      <w:r w:rsidRPr="00630136">
        <w:rPr>
          <w:lang w:val="sv-SE"/>
        </w:rPr>
        <w:t xml:space="preserve"> er Microsoft i </w:t>
      </w:r>
      <w:proofErr w:type="spellStart"/>
      <w:r w:rsidRPr="00630136">
        <w:rPr>
          <w:lang w:val="sv-SE"/>
        </w:rPr>
        <w:t>forbindelse</w:t>
      </w:r>
      <w:proofErr w:type="spellEnd"/>
      <w:r w:rsidRPr="00630136">
        <w:rPr>
          <w:lang w:val="sv-SE"/>
        </w:rPr>
        <w:t xml:space="preserve"> med nye funktioner, produkter, </w:t>
      </w:r>
      <w:proofErr w:type="spellStart"/>
      <w:r w:rsidRPr="00630136">
        <w:rPr>
          <w:lang w:val="sv-SE"/>
        </w:rPr>
        <w:t>supplementer</w:t>
      </w:r>
      <w:proofErr w:type="spellEnd"/>
      <w:r w:rsidRPr="00630136">
        <w:rPr>
          <w:lang w:val="sv-SE"/>
        </w:rPr>
        <w:t xml:space="preserve"> eller </w:t>
      </w:r>
      <w:proofErr w:type="spellStart"/>
      <w:r w:rsidRPr="00630136">
        <w:rPr>
          <w:lang w:val="sv-SE"/>
        </w:rPr>
        <w:t>relaterede</w:t>
      </w:r>
      <w:proofErr w:type="spellEnd"/>
      <w:r w:rsidRPr="00630136">
        <w:rPr>
          <w:lang w:val="sv-SE"/>
        </w:rPr>
        <w:t xml:space="preserve"> </w:t>
      </w:r>
      <w:proofErr w:type="spellStart"/>
      <w:r w:rsidRPr="00630136">
        <w:rPr>
          <w:lang w:val="sv-SE"/>
        </w:rPr>
        <w:t>programmer</w:t>
      </w:r>
      <w:proofErr w:type="spellEnd"/>
      <w:r w:rsidRPr="00630136">
        <w:rPr>
          <w:lang w:val="sv-SE"/>
        </w:rPr>
        <w:t xml:space="preserve"> (dvs. som </w:t>
      </w:r>
      <w:proofErr w:type="spellStart"/>
      <w:r w:rsidRPr="00630136">
        <w:rPr>
          <w:lang w:val="sv-SE"/>
        </w:rPr>
        <w:t>ikke</w:t>
      </w:r>
      <w:proofErr w:type="spellEnd"/>
      <w:r w:rsidRPr="00630136">
        <w:rPr>
          <w:lang w:val="sv-SE"/>
        </w:rPr>
        <w:t xml:space="preserve"> </w:t>
      </w:r>
      <w:proofErr w:type="spellStart"/>
      <w:r w:rsidRPr="00630136">
        <w:rPr>
          <w:lang w:val="sv-SE"/>
        </w:rPr>
        <w:t>tidligere</w:t>
      </w:r>
      <w:proofErr w:type="spellEnd"/>
      <w:r w:rsidRPr="00630136">
        <w:rPr>
          <w:lang w:val="sv-SE"/>
        </w:rPr>
        <w:t xml:space="preserve"> har </w:t>
      </w:r>
      <w:proofErr w:type="spellStart"/>
      <w:r w:rsidRPr="00630136">
        <w:rPr>
          <w:lang w:val="sv-SE"/>
        </w:rPr>
        <w:t>været</w:t>
      </w:r>
      <w:proofErr w:type="spellEnd"/>
      <w:r w:rsidRPr="00630136">
        <w:rPr>
          <w:lang w:val="sv-SE"/>
        </w:rPr>
        <w:t xml:space="preserve"> </w:t>
      </w:r>
      <w:proofErr w:type="spellStart"/>
      <w:r w:rsidRPr="00630136">
        <w:rPr>
          <w:lang w:val="sv-SE"/>
        </w:rPr>
        <w:t>omfattet</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eller </w:t>
      </w:r>
      <w:proofErr w:type="spellStart"/>
      <w:r w:rsidRPr="00630136">
        <w:rPr>
          <w:lang w:val="sv-SE"/>
        </w:rPr>
        <w:t>Tjenesterne</w:t>
      </w:r>
      <w:proofErr w:type="spellEnd"/>
      <w:r w:rsidRPr="00630136">
        <w:rPr>
          <w:lang w:val="sv-SE"/>
        </w:rPr>
        <w:t xml:space="preserve">) </w:t>
      </w:r>
      <w:proofErr w:type="spellStart"/>
      <w:r w:rsidRPr="00630136">
        <w:rPr>
          <w:lang w:val="sv-SE"/>
        </w:rPr>
        <w:t>berettiget</w:t>
      </w:r>
      <w:proofErr w:type="spellEnd"/>
      <w:r w:rsidRPr="00630136">
        <w:rPr>
          <w:lang w:val="sv-SE"/>
        </w:rPr>
        <w:t xml:space="preserve"> </w:t>
      </w:r>
      <w:proofErr w:type="spellStart"/>
      <w:r w:rsidRPr="00630136">
        <w:rPr>
          <w:lang w:val="sv-SE"/>
        </w:rPr>
        <w:t>til</w:t>
      </w:r>
      <w:proofErr w:type="spellEnd"/>
      <w:r w:rsidRPr="00630136">
        <w:rPr>
          <w:lang w:val="sv-SE"/>
        </w:rPr>
        <w:t xml:space="preserve"> at </w:t>
      </w:r>
      <w:proofErr w:type="spellStart"/>
      <w:r w:rsidRPr="00630136">
        <w:rPr>
          <w:lang w:val="sv-SE"/>
        </w:rPr>
        <w:t>angive</w:t>
      </w:r>
      <w:proofErr w:type="spellEnd"/>
      <w:r w:rsidRPr="00630136">
        <w:rPr>
          <w:lang w:val="sv-SE"/>
        </w:rPr>
        <w:t xml:space="preserve"> nye </w:t>
      </w:r>
      <w:proofErr w:type="spellStart"/>
      <w:r w:rsidRPr="00630136">
        <w:rPr>
          <w:lang w:val="sv-SE"/>
        </w:rPr>
        <w:t>vilkår</w:t>
      </w:r>
      <w:proofErr w:type="spellEnd"/>
      <w:r w:rsidRPr="00630136">
        <w:rPr>
          <w:lang w:val="sv-SE"/>
        </w:rPr>
        <w:t xml:space="preserve"> eller </w:t>
      </w:r>
      <w:proofErr w:type="spellStart"/>
      <w:r w:rsidRPr="00630136">
        <w:rPr>
          <w:lang w:val="sv-SE"/>
        </w:rPr>
        <w:t>foretage</w:t>
      </w:r>
      <w:proofErr w:type="spellEnd"/>
      <w:r w:rsidRPr="00630136">
        <w:rPr>
          <w:lang w:val="sv-SE"/>
        </w:rPr>
        <w:t xml:space="preserve"> </w:t>
      </w:r>
      <w:proofErr w:type="spellStart"/>
      <w:r w:rsidRPr="00630136">
        <w:rPr>
          <w:lang w:val="sv-SE"/>
        </w:rPr>
        <w:t>opdateringer</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som er </w:t>
      </w:r>
      <w:proofErr w:type="spellStart"/>
      <w:r w:rsidRPr="00630136">
        <w:rPr>
          <w:lang w:val="sv-SE"/>
        </w:rPr>
        <w:t>gældende</w:t>
      </w:r>
      <w:proofErr w:type="spellEnd"/>
      <w:r w:rsidRPr="00630136">
        <w:rPr>
          <w:lang w:val="sv-SE"/>
        </w:rPr>
        <w:t xml:space="preserve"> for Kundens </w:t>
      </w:r>
      <w:proofErr w:type="spellStart"/>
      <w:r w:rsidRPr="00630136">
        <w:rPr>
          <w:lang w:val="sv-SE"/>
        </w:rPr>
        <w:t>brug</w:t>
      </w:r>
      <w:proofErr w:type="spellEnd"/>
      <w:r w:rsidRPr="00630136">
        <w:rPr>
          <w:lang w:val="sv-SE"/>
        </w:rPr>
        <w:t xml:space="preserve"> </w:t>
      </w:r>
      <w:proofErr w:type="spellStart"/>
      <w:r w:rsidRPr="00630136">
        <w:rPr>
          <w:lang w:val="sv-SE"/>
        </w:rPr>
        <w:t>af</w:t>
      </w:r>
      <w:proofErr w:type="spellEnd"/>
      <w:r w:rsidRPr="00630136">
        <w:rPr>
          <w:lang w:val="sv-SE"/>
        </w:rPr>
        <w:t xml:space="preserve"> de nye funktioner, produkter, </w:t>
      </w:r>
      <w:proofErr w:type="spellStart"/>
      <w:r w:rsidRPr="00630136">
        <w:rPr>
          <w:lang w:val="sv-SE"/>
        </w:rPr>
        <w:t>supplementer</w:t>
      </w:r>
      <w:proofErr w:type="spellEnd"/>
      <w:r w:rsidRPr="00630136">
        <w:rPr>
          <w:lang w:val="sv-SE"/>
        </w:rPr>
        <w:t xml:space="preserve"> eller </w:t>
      </w:r>
      <w:proofErr w:type="spellStart"/>
      <w:r w:rsidRPr="00630136">
        <w:rPr>
          <w:lang w:val="sv-SE"/>
        </w:rPr>
        <w:t>relaterede</w:t>
      </w:r>
      <w:proofErr w:type="spellEnd"/>
      <w:r w:rsidRPr="00630136">
        <w:rPr>
          <w:lang w:val="sv-SE"/>
        </w:rPr>
        <w:t xml:space="preserve"> </w:t>
      </w:r>
      <w:proofErr w:type="spellStart"/>
      <w:r w:rsidRPr="00630136">
        <w:rPr>
          <w:lang w:val="sv-SE"/>
        </w:rPr>
        <w:t>programmer</w:t>
      </w:r>
      <w:proofErr w:type="spellEnd"/>
      <w:r w:rsidRPr="00630136">
        <w:rPr>
          <w:lang w:val="sv-SE"/>
        </w:rPr>
        <w:t xml:space="preserve">. </w:t>
      </w:r>
      <w:proofErr w:type="spellStart"/>
      <w:r w:rsidRPr="00630136">
        <w:rPr>
          <w:lang w:val="sv-SE"/>
        </w:rPr>
        <w:t>Hvis</w:t>
      </w:r>
      <w:proofErr w:type="spellEnd"/>
      <w:r w:rsidRPr="00630136">
        <w:rPr>
          <w:lang w:val="sv-SE"/>
        </w:rPr>
        <w:t xml:space="preserve"> </w:t>
      </w:r>
      <w:proofErr w:type="spellStart"/>
      <w:r w:rsidRPr="00630136">
        <w:rPr>
          <w:lang w:val="sv-SE"/>
        </w:rPr>
        <w:t>bestemmelserne</w:t>
      </w:r>
      <w:proofErr w:type="spellEnd"/>
      <w:r w:rsidRPr="00630136">
        <w:rPr>
          <w:lang w:val="sv-SE"/>
        </w:rPr>
        <w:t xml:space="preserve"> </w:t>
      </w:r>
      <w:proofErr w:type="spellStart"/>
      <w:r w:rsidRPr="00630136">
        <w:rPr>
          <w:lang w:val="sv-SE"/>
        </w:rPr>
        <w:t>omfatter</w:t>
      </w:r>
      <w:proofErr w:type="spellEnd"/>
      <w:r w:rsidRPr="00630136">
        <w:rPr>
          <w:lang w:val="sv-SE"/>
        </w:rPr>
        <w:t xml:space="preserve"> </w:t>
      </w:r>
      <w:proofErr w:type="spellStart"/>
      <w:r w:rsidRPr="00630136">
        <w:rPr>
          <w:lang w:val="sv-SE"/>
        </w:rPr>
        <w:t>væsentlige</w:t>
      </w:r>
      <w:proofErr w:type="spellEnd"/>
      <w:r w:rsidRPr="00630136">
        <w:rPr>
          <w:lang w:val="sv-SE"/>
        </w:rPr>
        <w:t xml:space="preserve"> </w:t>
      </w:r>
      <w:proofErr w:type="spellStart"/>
      <w:r w:rsidRPr="00630136">
        <w:rPr>
          <w:lang w:val="sv-SE"/>
        </w:rPr>
        <w:t>ændringer</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vilkårene</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tilbyder</w:t>
      </w:r>
      <w:proofErr w:type="spellEnd"/>
      <w:r w:rsidRPr="00630136">
        <w:rPr>
          <w:lang w:val="sv-SE"/>
        </w:rPr>
        <w:t xml:space="preserve"> Microsoft Kunden at </w:t>
      </w:r>
      <w:proofErr w:type="spellStart"/>
      <w:r w:rsidRPr="00630136">
        <w:rPr>
          <w:lang w:val="sv-SE"/>
        </w:rPr>
        <w:t>anvende</w:t>
      </w:r>
      <w:proofErr w:type="spellEnd"/>
      <w:r w:rsidRPr="00630136">
        <w:rPr>
          <w:lang w:val="sv-SE"/>
        </w:rPr>
        <w:t xml:space="preserve"> de nye funktioner, produkter, </w:t>
      </w:r>
      <w:proofErr w:type="spellStart"/>
      <w:r w:rsidRPr="00630136">
        <w:rPr>
          <w:lang w:val="sv-SE"/>
        </w:rPr>
        <w:t>supplementer</w:t>
      </w:r>
      <w:proofErr w:type="spellEnd"/>
      <w:r w:rsidRPr="00630136">
        <w:rPr>
          <w:lang w:val="sv-SE"/>
        </w:rPr>
        <w:t xml:space="preserve"> eller </w:t>
      </w:r>
      <w:proofErr w:type="spellStart"/>
      <w:r w:rsidRPr="00630136">
        <w:rPr>
          <w:lang w:val="sv-SE"/>
        </w:rPr>
        <w:t>relaterede</w:t>
      </w:r>
      <w:proofErr w:type="spellEnd"/>
      <w:r w:rsidRPr="00630136">
        <w:rPr>
          <w:lang w:val="sv-SE"/>
        </w:rPr>
        <w:t xml:space="preserve"> </w:t>
      </w:r>
      <w:proofErr w:type="spellStart"/>
      <w:r w:rsidRPr="00630136">
        <w:rPr>
          <w:lang w:val="sv-SE"/>
        </w:rPr>
        <w:t>programmer</w:t>
      </w:r>
      <w:proofErr w:type="spellEnd"/>
      <w:r w:rsidRPr="00630136">
        <w:rPr>
          <w:lang w:val="sv-SE"/>
        </w:rPr>
        <w:t xml:space="preserve"> </w:t>
      </w:r>
      <w:proofErr w:type="spellStart"/>
      <w:r w:rsidRPr="00630136">
        <w:rPr>
          <w:lang w:val="sv-SE"/>
        </w:rPr>
        <w:t>uden</w:t>
      </w:r>
      <w:proofErr w:type="spellEnd"/>
      <w:r w:rsidRPr="00630136">
        <w:rPr>
          <w:lang w:val="sv-SE"/>
        </w:rPr>
        <w:t xml:space="preserve"> </w:t>
      </w:r>
      <w:proofErr w:type="spellStart"/>
      <w:r w:rsidRPr="00630136">
        <w:rPr>
          <w:lang w:val="sv-SE"/>
        </w:rPr>
        <w:t>tab</w:t>
      </w:r>
      <w:proofErr w:type="spellEnd"/>
      <w:r w:rsidRPr="00630136">
        <w:rPr>
          <w:lang w:val="sv-SE"/>
        </w:rPr>
        <w:t xml:space="preserve"> </w:t>
      </w:r>
      <w:proofErr w:type="spellStart"/>
      <w:r w:rsidRPr="00630136">
        <w:rPr>
          <w:lang w:val="sv-SE"/>
        </w:rPr>
        <w:t>af</w:t>
      </w:r>
      <w:proofErr w:type="spellEnd"/>
      <w:r w:rsidRPr="00630136">
        <w:rPr>
          <w:lang w:val="sv-SE"/>
        </w:rPr>
        <w:t xml:space="preserve"> eksisterende funktionalitet </w:t>
      </w:r>
      <w:proofErr w:type="spellStart"/>
      <w:r w:rsidRPr="00630136">
        <w:rPr>
          <w:lang w:val="sv-SE"/>
        </w:rPr>
        <w:t>af</w:t>
      </w:r>
      <w:proofErr w:type="spellEnd"/>
      <w:r w:rsidRPr="00630136">
        <w:rPr>
          <w:lang w:val="sv-SE"/>
        </w:rPr>
        <w:t xml:space="preserve"> et </w:t>
      </w:r>
      <w:proofErr w:type="spellStart"/>
      <w:r w:rsidRPr="00630136">
        <w:rPr>
          <w:lang w:val="sv-SE"/>
        </w:rPr>
        <w:lastRenderedPageBreak/>
        <w:t>generelt</w:t>
      </w:r>
      <w:proofErr w:type="spellEnd"/>
      <w:r w:rsidRPr="00630136">
        <w:rPr>
          <w:lang w:val="sv-SE"/>
        </w:rPr>
        <w:t xml:space="preserve"> </w:t>
      </w:r>
      <w:proofErr w:type="spellStart"/>
      <w:r w:rsidRPr="00630136">
        <w:rPr>
          <w:lang w:val="sv-SE"/>
        </w:rPr>
        <w:t>tilgængelig</w:t>
      </w:r>
      <w:proofErr w:type="spellEnd"/>
      <w:r w:rsidRPr="00630136">
        <w:rPr>
          <w:lang w:val="sv-SE"/>
        </w:rPr>
        <w:t xml:space="preserve"> Produkt eller en </w:t>
      </w:r>
      <w:proofErr w:type="spellStart"/>
      <w:r w:rsidRPr="00630136">
        <w:rPr>
          <w:lang w:val="sv-SE"/>
        </w:rPr>
        <w:t>generel</w:t>
      </w:r>
      <w:proofErr w:type="spellEnd"/>
      <w:r w:rsidRPr="00630136">
        <w:rPr>
          <w:lang w:val="sv-SE"/>
        </w:rPr>
        <w:t xml:space="preserve"> </w:t>
      </w:r>
      <w:proofErr w:type="spellStart"/>
      <w:r w:rsidRPr="00630136">
        <w:rPr>
          <w:lang w:val="sv-SE"/>
        </w:rPr>
        <w:t>tilgængelig</w:t>
      </w:r>
      <w:proofErr w:type="spellEnd"/>
      <w:r w:rsidRPr="00630136">
        <w:rPr>
          <w:lang w:val="sv-SE"/>
        </w:rPr>
        <w:t xml:space="preserve"> </w:t>
      </w:r>
      <w:proofErr w:type="spellStart"/>
      <w:r w:rsidRPr="00630136">
        <w:rPr>
          <w:lang w:val="sv-SE"/>
        </w:rPr>
        <w:t>Professionel</w:t>
      </w:r>
      <w:proofErr w:type="spellEnd"/>
      <w:r w:rsidRPr="00630136">
        <w:rPr>
          <w:lang w:val="sv-SE"/>
        </w:rPr>
        <w:t xml:space="preserve"> </w:t>
      </w:r>
      <w:proofErr w:type="spellStart"/>
      <w:r w:rsidRPr="00630136">
        <w:rPr>
          <w:lang w:val="sv-SE"/>
        </w:rPr>
        <w:t>ydelse</w:t>
      </w:r>
      <w:proofErr w:type="spellEnd"/>
      <w:r w:rsidRPr="00630136">
        <w:rPr>
          <w:lang w:val="sv-SE"/>
        </w:rPr>
        <w:t xml:space="preserve">. </w:t>
      </w:r>
      <w:proofErr w:type="spellStart"/>
      <w:r w:rsidRPr="00630136">
        <w:rPr>
          <w:lang w:val="sv-SE"/>
        </w:rPr>
        <w:t>Hvis</w:t>
      </w:r>
      <w:proofErr w:type="spellEnd"/>
      <w:r w:rsidRPr="00630136">
        <w:rPr>
          <w:lang w:val="sv-SE"/>
        </w:rPr>
        <w:t xml:space="preserve"> Kunden </w:t>
      </w:r>
      <w:proofErr w:type="spellStart"/>
      <w:r w:rsidRPr="00630136">
        <w:rPr>
          <w:lang w:val="sv-SE"/>
        </w:rPr>
        <w:t>ikke</w:t>
      </w:r>
      <w:proofErr w:type="spellEnd"/>
      <w:r w:rsidRPr="00630136">
        <w:rPr>
          <w:lang w:val="sv-SE"/>
        </w:rPr>
        <w:t xml:space="preserve"> </w:t>
      </w:r>
      <w:proofErr w:type="spellStart"/>
      <w:r w:rsidRPr="00630136">
        <w:rPr>
          <w:lang w:val="sv-SE"/>
        </w:rPr>
        <w:t>installerer</w:t>
      </w:r>
      <w:proofErr w:type="spellEnd"/>
      <w:r w:rsidRPr="00630136">
        <w:rPr>
          <w:lang w:val="sv-SE"/>
        </w:rPr>
        <w:t xml:space="preserve"> eller </w:t>
      </w:r>
      <w:proofErr w:type="spellStart"/>
      <w:r w:rsidRPr="00630136">
        <w:rPr>
          <w:lang w:val="sv-SE"/>
        </w:rPr>
        <w:t>benytter</w:t>
      </w:r>
      <w:proofErr w:type="spellEnd"/>
      <w:r w:rsidRPr="00630136">
        <w:rPr>
          <w:lang w:val="sv-SE"/>
        </w:rPr>
        <w:t xml:space="preserve"> de nye funktioner, produkter </w:t>
      </w:r>
      <w:proofErr w:type="spellStart"/>
      <w:r w:rsidRPr="00630136">
        <w:rPr>
          <w:lang w:val="sv-SE"/>
        </w:rPr>
        <w:t>supplementer</w:t>
      </w:r>
      <w:proofErr w:type="spellEnd"/>
      <w:r w:rsidRPr="00630136">
        <w:rPr>
          <w:lang w:val="sv-SE"/>
        </w:rPr>
        <w:t xml:space="preserve"> eller </w:t>
      </w:r>
      <w:proofErr w:type="spellStart"/>
      <w:r w:rsidRPr="00630136">
        <w:rPr>
          <w:lang w:val="sv-SE"/>
        </w:rPr>
        <w:t>relaterede</w:t>
      </w:r>
      <w:proofErr w:type="spellEnd"/>
      <w:r w:rsidRPr="00630136">
        <w:rPr>
          <w:lang w:val="sv-SE"/>
        </w:rPr>
        <w:t xml:space="preserve"> </w:t>
      </w:r>
      <w:proofErr w:type="spellStart"/>
      <w:r w:rsidRPr="00630136">
        <w:rPr>
          <w:lang w:val="sv-SE"/>
        </w:rPr>
        <w:t>programmer</w:t>
      </w:r>
      <w:proofErr w:type="spellEnd"/>
      <w:r w:rsidRPr="00630136">
        <w:rPr>
          <w:lang w:val="sv-SE"/>
        </w:rPr>
        <w:t xml:space="preserve">, </w:t>
      </w:r>
      <w:proofErr w:type="spellStart"/>
      <w:r w:rsidRPr="00630136">
        <w:rPr>
          <w:lang w:val="sv-SE"/>
        </w:rPr>
        <w:t>gør</w:t>
      </w:r>
      <w:proofErr w:type="spellEnd"/>
      <w:r w:rsidRPr="00630136">
        <w:rPr>
          <w:lang w:val="sv-SE"/>
        </w:rPr>
        <w:t xml:space="preserve"> de </w:t>
      </w:r>
      <w:proofErr w:type="spellStart"/>
      <w:r w:rsidRPr="00630136">
        <w:rPr>
          <w:lang w:val="sv-SE"/>
        </w:rPr>
        <w:t>medfølgende</w:t>
      </w:r>
      <w:proofErr w:type="spellEnd"/>
      <w:r w:rsidRPr="00630136">
        <w:rPr>
          <w:lang w:val="sv-SE"/>
        </w:rPr>
        <w:t xml:space="preserve"> nye </w:t>
      </w:r>
      <w:proofErr w:type="spellStart"/>
      <w:r w:rsidRPr="00630136">
        <w:rPr>
          <w:lang w:val="sv-SE"/>
        </w:rPr>
        <w:t>vilkår</w:t>
      </w:r>
      <w:proofErr w:type="spellEnd"/>
      <w:r w:rsidRPr="00630136">
        <w:rPr>
          <w:lang w:val="sv-SE"/>
        </w:rPr>
        <w:t xml:space="preserve"> sig </w:t>
      </w:r>
      <w:proofErr w:type="spellStart"/>
      <w:r w:rsidRPr="00630136">
        <w:rPr>
          <w:lang w:val="sv-SE"/>
        </w:rPr>
        <w:t>ikke</w:t>
      </w:r>
      <w:proofErr w:type="spellEnd"/>
      <w:r w:rsidRPr="00630136">
        <w:rPr>
          <w:lang w:val="sv-SE"/>
        </w:rPr>
        <w:t xml:space="preserve"> </w:t>
      </w:r>
      <w:proofErr w:type="spellStart"/>
      <w:r w:rsidRPr="00630136">
        <w:rPr>
          <w:lang w:val="sv-SE"/>
        </w:rPr>
        <w:t>gældende</w:t>
      </w:r>
      <w:proofErr w:type="spellEnd"/>
      <w:r w:rsidRPr="00630136">
        <w:rPr>
          <w:lang w:val="sv-SE"/>
        </w:rPr>
        <w:t>.</w:t>
      </w:r>
    </w:p>
    <w:p w14:paraId="6FF17175" w14:textId="77777777" w:rsidR="009B5C99" w:rsidRPr="00630136" w:rsidRDefault="009B5C99" w:rsidP="001A2D43">
      <w:pPr>
        <w:pStyle w:val="Heading3"/>
        <w:rPr>
          <w:lang w:val="sv-SE"/>
        </w:rPr>
      </w:pPr>
      <w:proofErr w:type="spellStart"/>
      <w:r w:rsidRPr="00630136">
        <w:rPr>
          <w:lang w:val="sv-SE"/>
        </w:rPr>
        <w:t>Forordninger</w:t>
      </w:r>
      <w:proofErr w:type="spellEnd"/>
      <w:r w:rsidRPr="00630136">
        <w:rPr>
          <w:lang w:val="sv-SE"/>
        </w:rPr>
        <w:t xml:space="preserve"> </w:t>
      </w:r>
      <w:proofErr w:type="spellStart"/>
      <w:r w:rsidRPr="00630136">
        <w:rPr>
          <w:lang w:val="sv-SE"/>
        </w:rPr>
        <w:t>og</w:t>
      </w:r>
      <w:proofErr w:type="spellEnd"/>
      <w:r w:rsidRPr="00630136">
        <w:rPr>
          <w:lang w:val="sv-SE"/>
        </w:rPr>
        <w:t xml:space="preserve"> krav </w:t>
      </w:r>
      <w:proofErr w:type="spellStart"/>
      <w:r w:rsidRPr="00630136">
        <w:rPr>
          <w:lang w:val="sv-SE"/>
        </w:rPr>
        <w:t>fra</w:t>
      </w:r>
      <w:proofErr w:type="spellEnd"/>
      <w:r w:rsidRPr="00630136">
        <w:rPr>
          <w:lang w:val="sv-SE"/>
        </w:rPr>
        <w:t xml:space="preserve"> </w:t>
      </w:r>
      <w:proofErr w:type="spellStart"/>
      <w:r w:rsidRPr="00630136">
        <w:rPr>
          <w:lang w:val="sv-SE"/>
        </w:rPr>
        <w:t>myndighederne</w:t>
      </w:r>
      <w:proofErr w:type="spellEnd"/>
    </w:p>
    <w:p w14:paraId="1C9A909D" w14:textId="77777777" w:rsidR="009B5C99" w:rsidRPr="00630136" w:rsidRDefault="009B5C99" w:rsidP="00F92A1A">
      <w:pPr>
        <w:rPr>
          <w:lang w:val="sv-SE"/>
        </w:rPr>
      </w:pPr>
      <w:proofErr w:type="spellStart"/>
      <w:r w:rsidRPr="00630136">
        <w:rPr>
          <w:lang w:val="sv-SE"/>
        </w:rPr>
        <w:t>Uanset</w:t>
      </w:r>
      <w:proofErr w:type="spellEnd"/>
      <w:r w:rsidRPr="00630136">
        <w:rPr>
          <w:lang w:val="sv-SE"/>
        </w:rPr>
        <w:t xml:space="preserve"> </w:t>
      </w:r>
      <w:proofErr w:type="spellStart"/>
      <w:r w:rsidRPr="00630136">
        <w:rPr>
          <w:lang w:val="sv-SE"/>
        </w:rPr>
        <w:t>førnævnte</w:t>
      </w:r>
      <w:proofErr w:type="spellEnd"/>
      <w:r w:rsidRPr="00630136">
        <w:rPr>
          <w:lang w:val="sv-SE"/>
        </w:rPr>
        <w:t xml:space="preserve"> </w:t>
      </w:r>
      <w:proofErr w:type="spellStart"/>
      <w:r w:rsidRPr="00630136">
        <w:rPr>
          <w:lang w:val="sv-SE"/>
        </w:rPr>
        <w:t>begrænsninger</w:t>
      </w:r>
      <w:proofErr w:type="spellEnd"/>
      <w:r w:rsidRPr="00630136">
        <w:rPr>
          <w:lang w:val="sv-SE"/>
        </w:rPr>
        <w:t xml:space="preserve"> for </w:t>
      </w:r>
      <w:proofErr w:type="spellStart"/>
      <w:r w:rsidRPr="00630136">
        <w:rPr>
          <w:lang w:val="sv-SE"/>
        </w:rPr>
        <w:t>opdateringer</w:t>
      </w:r>
      <w:proofErr w:type="spellEnd"/>
      <w:r w:rsidRPr="00630136">
        <w:rPr>
          <w:lang w:val="sv-SE"/>
        </w:rPr>
        <w:t xml:space="preserve"> er Microsoft </w:t>
      </w:r>
      <w:proofErr w:type="spellStart"/>
      <w:r w:rsidRPr="00630136">
        <w:rPr>
          <w:lang w:val="sv-SE"/>
        </w:rPr>
        <w:t>berettiget</w:t>
      </w:r>
      <w:proofErr w:type="spellEnd"/>
      <w:r w:rsidRPr="00630136">
        <w:rPr>
          <w:lang w:val="sv-SE"/>
        </w:rPr>
        <w:t xml:space="preserve"> </w:t>
      </w:r>
      <w:proofErr w:type="spellStart"/>
      <w:r w:rsidRPr="00630136">
        <w:rPr>
          <w:lang w:val="sv-SE"/>
        </w:rPr>
        <w:t>til</w:t>
      </w:r>
      <w:proofErr w:type="spellEnd"/>
      <w:r w:rsidRPr="00630136">
        <w:rPr>
          <w:lang w:val="sv-SE"/>
        </w:rPr>
        <w:t xml:space="preserve"> at </w:t>
      </w:r>
      <w:proofErr w:type="spellStart"/>
      <w:r w:rsidRPr="00630136">
        <w:rPr>
          <w:lang w:val="sv-SE"/>
        </w:rPr>
        <w:t>ændre</w:t>
      </w:r>
      <w:proofErr w:type="spellEnd"/>
      <w:r w:rsidRPr="00630136">
        <w:rPr>
          <w:lang w:val="sv-SE"/>
        </w:rPr>
        <w:t xml:space="preserve"> eller </w:t>
      </w:r>
      <w:proofErr w:type="spellStart"/>
      <w:r w:rsidRPr="00630136">
        <w:rPr>
          <w:lang w:val="sv-SE"/>
        </w:rPr>
        <w:t>annullere</w:t>
      </w:r>
      <w:proofErr w:type="spellEnd"/>
      <w:r w:rsidRPr="00630136">
        <w:rPr>
          <w:lang w:val="sv-SE"/>
        </w:rPr>
        <w:t xml:space="preserve"> et Produkt eller en </w:t>
      </w:r>
      <w:proofErr w:type="spellStart"/>
      <w:r w:rsidRPr="00630136">
        <w:rPr>
          <w:lang w:val="sv-SE"/>
        </w:rPr>
        <w:t>Professionel</w:t>
      </w:r>
      <w:proofErr w:type="spellEnd"/>
      <w:r w:rsidRPr="00630136">
        <w:rPr>
          <w:lang w:val="sv-SE"/>
        </w:rPr>
        <w:t xml:space="preserve"> </w:t>
      </w:r>
      <w:proofErr w:type="spellStart"/>
      <w:r w:rsidRPr="00630136">
        <w:rPr>
          <w:lang w:val="sv-SE"/>
        </w:rPr>
        <w:t>ydelse</w:t>
      </w:r>
      <w:proofErr w:type="spellEnd"/>
      <w:r w:rsidRPr="00630136">
        <w:rPr>
          <w:lang w:val="sv-SE"/>
        </w:rPr>
        <w:t xml:space="preserve"> i et hvilket som helst land eller en hvilken som helst jurisdiktion, </w:t>
      </w:r>
      <w:proofErr w:type="spellStart"/>
      <w:r w:rsidRPr="00630136">
        <w:rPr>
          <w:lang w:val="sv-SE"/>
        </w:rPr>
        <w:t>hvor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findes</w:t>
      </w:r>
      <w:proofErr w:type="spellEnd"/>
      <w:r w:rsidRPr="00630136">
        <w:rPr>
          <w:lang w:val="sv-SE"/>
        </w:rPr>
        <w:t xml:space="preserve"> aktuelle eller </w:t>
      </w:r>
      <w:proofErr w:type="spellStart"/>
      <w:r w:rsidRPr="00630136">
        <w:rPr>
          <w:lang w:val="sv-SE"/>
        </w:rPr>
        <w:t>fremtidige</w:t>
      </w:r>
      <w:proofErr w:type="spellEnd"/>
      <w:r w:rsidRPr="00630136">
        <w:rPr>
          <w:lang w:val="sv-SE"/>
        </w:rPr>
        <w:t xml:space="preserve"> offentlige krav eller </w:t>
      </w:r>
      <w:proofErr w:type="spellStart"/>
      <w:r w:rsidRPr="00630136">
        <w:rPr>
          <w:lang w:val="sv-SE"/>
        </w:rPr>
        <w:t>forpligtelser</w:t>
      </w:r>
      <w:proofErr w:type="spellEnd"/>
      <w:r w:rsidRPr="00630136">
        <w:rPr>
          <w:lang w:val="sv-SE"/>
        </w:rPr>
        <w:t xml:space="preserve">, </w:t>
      </w:r>
      <w:proofErr w:type="spellStart"/>
      <w:r w:rsidRPr="00630136">
        <w:rPr>
          <w:lang w:val="sv-SE"/>
        </w:rPr>
        <w:t>der</w:t>
      </w:r>
      <w:proofErr w:type="spellEnd"/>
      <w:r w:rsidRPr="00630136">
        <w:rPr>
          <w:lang w:val="sv-SE"/>
        </w:rPr>
        <w:t xml:space="preserve"> (1) </w:t>
      </w:r>
      <w:proofErr w:type="spellStart"/>
      <w:r w:rsidRPr="00630136">
        <w:rPr>
          <w:lang w:val="sv-SE"/>
        </w:rPr>
        <w:t>sørger</w:t>
      </w:r>
      <w:proofErr w:type="spellEnd"/>
      <w:r w:rsidRPr="00630136">
        <w:rPr>
          <w:lang w:val="sv-SE"/>
        </w:rPr>
        <w:t xml:space="preserve"> for, at Microsoft er underlagt en hvilken som helst lov eller et krav, </w:t>
      </w:r>
      <w:proofErr w:type="spellStart"/>
      <w:r w:rsidRPr="00630136">
        <w:rPr>
          <w:lang w:val="sv-SE"/>
        </w:rPr>
        <w:t>der</w:t>
      </w:r>
      <w:proofErr w:type="spellEnd"/>
      <w:r w:rsidRPr="00630136">
        <w:rPr>
          <w:lang w:val="sv-SE"/>
        </w:rPr>
        <w:t xml:space="preserve"> </w:t>
      </w:r>
      <w:proofErr w:type="spellStart"/>
      <w:r w:rsidRPr="00630136">
        <w:rPr>
          <w:lang w:val="sv-SE"/>
        </w:rPr>
        <w:t>generelt</w:t>
      </w:r>
      <w:proofErr w:type="spellEnd"/>
      <w:r w:rsidRPr="00630136">
        <w:rPr>
          <w:lang w:val="sv-SE"/>
        </w:rPr>
        <w:t xml:space="preserve"> </w:t>
      </w:r>
      <w:proofErr w:type="spellStart"/>
      <w:r w:rsidRPr="00630136">
        <w:rPr>
          <w:lang w:val="sv-SE"/>
        </w:rPr>
        <w:t>ikke</w:t>
      </w:r>
      <w:proofErr w:type="spellEnd"/>
      <w:r w:rsidRPr="00630136">
        <w:rPr>
          <w:lang w:val="sv-SE"/>
        </w:rPr>
        <w:t xml:space="preserve"> er </w:t>
      </w:r>
      <w:proofErr w:type="spellStart"/>
      <w:r w:rsidRPr="00630136">
        <w:rPr>
          <w:lang w:val="sv-SE"/>
        </w:rPr>
        <w:t>gældende</w:t>
      </w:r>
      <w:proofErr w:type="spellEnd"/>
      <w:r w:rsidRPr="00630136">
        <w:rPr>
          <w:lang w:val="sv-SE"/>
        </w:rPr>
        <w:t xml:space="preserve"> for </w:t>
      </w:r>
      <w:proofErr w:type="spellStart"/>
      <w:r w:rsidRPr="00630136">
        <w:rPr>
          <w:lang w:val="sv-SE"/>
        </w:rPr>
        <w:t>virksomheder</w:t>
      </w:r>
      <w:proofErr w:type="spellEnd"/>
      <w:r w:rsidRPr="00630136">
        <w:rPr>
          <w:lang w:val="sv-SE"/>
        </w:rPr>
        <w:t xml:space="preserve">, </w:t>
      </w:r>
      <w:proofErr w:type="spellStart"/>
      <w:r w:rsidRPr="00630136">
        <w:rPr>
          <w:lang w:val="sv-SE"/>
        </w:rPr>
        <w:t>der</w:t>
      </w:r>
      <w:proofErr w:type="spellEnd"/>
      <w:r w:rsidRPr="00630136">
        <w:rPr>
          <w:lang w:val="sv-SE"/>
        </w:rPr>
        <w:t xml:space="preserve"> har aktiviteter i </w:t>
      </w:r>
      <w:proofErr w:type="spellStart"/>
      <w:r w:rsidRPr="00630136">
        <w:rPr>
          <w:lang w:val="sv-SE"/>
        </w:rPr>
        <w:t>dette</w:t>
      </w:r>
      <w:proofErr w:type="spellEnd"/>
      <w:r w:rsidRPr="00630136">
        <w:rPr>
          <w:lang w:val="sv-SE"/>
        </w:rPr>
        <w:t xml:space="preserve"> område, (2) </w:t>
      </w:r>
      <w:proofErr w:type="spellStart"/>
      <w:r w:rsidRPr="00630136">
        <w:rPr>
          <w:lang w:val="sv-SE"/>
        </w:rPr>
        <w:t>medfører</w:t>
      </w:r>
      <w:proofErr w:type="spellEnd"/>
      <w:r w:rsidRPr="00630136">
        <w:rPr>
          <w:lang w:val="sv-SE"/>
        </w:rPr>
        <w:t xml:space="preserve"> </w:t>
      </w:r>
      <w:proofErr w:type="spellStart"/>
      <w:r w:rsidRPr="00630136">
        <w:rPr>
          <w:lang w:val="sv-SE"/>
        </w:rPr>
        <w:t>besvær</w:t>
      </w:r>
      <w:proofErr w:type="spellEnd"/>
      <w:r w:rsidRPr="00630136">
        <w:rPr>
          <w:lang w:val="sv-SE"/>
        </w:rPr>
        <w:t xml:space="preserve"> for Microsoft med </w:t>
      </w:r>
      <w:proofErr w:type="spellStart"/>
      <w:r w:rsidRPr="00630136">
        <w:rPr>
          <w:lang w:val="sv-SE"/>
        </w:rPr>
        <w:t>hensyn</w:t>
      </w:r>
      <w:proofErr w:type="spellEnd"/>
      <w:r w:rsidRPr="00630136">
        <w:rPr>
          <w:lang w:val="sv-SE"/>
        </w:rPr>
        <w:t xml:space="preserve"> </w:t>
      </w:r>
      <w:proofErr w:type="spellStart"/>
      <w:r w:rsidRPr="00630136">
        <w:rPr>
          <w:lang w:val="sv-SE"/>
        </w:rPr>
        <w:t>til</w:t>
      </w:r>
      <w:proofErr w:type="spellEnd"/>
      <w:r w:rsidRPr="00630136">
        <w:rPr>
          <w:lang w:val="sv-SE"/>
        </w:rPr>
        <w:t xml:space="preserve"> at </w:t>
      </w:r>
      <w:proofErr w:type="spellStart"/>
      <w:r w:rsidRPr="00630136">
        <w:rPr>
          <w:lang w:val="sv-SE"/>
        </w:rPr>
        <w:t>fortsætte</w:t>
      </w:r>
      <w:proofErr w:type="spellEnd"/>
      <w:r w:rsidRPr="00630136">
        <w:rPr>
          <w:lang w:val="sv-SE"/>
        </w:rPr>
        <w:t xml:space="preserve"> med at drive </w:t>
      </w:r>
      <w:proofErr w:type="spellStart"/>
      <w:r w:rsidRPr="00630136">
        <w:rPr>
          <w:lang w:val="sv-SE"/>
        </w:rPr>
        <w:t>Produktet</w:t>
      </w:r>
      <w:proofErr w:type="spellEnd"/>
      <w:r w:rsidRPr="00630136">
        <w:rPr>
          <w:lang w:val="sv-SE"/>
        </w:rPr>
        <w:t xml:space="preserve"> eller </w:t>
      </w:r>
      <w:proofErr w:type="spellStart"/>
      <w:r w:rsidRPr="00630136">
        <w:rPr>
          <w:lang w:val="sv-SE"/>
        </w:rPr>
        <w:t>udbyde</w:t>
      </w:r>
      <w:proofErr w:type="spellEnd"/>
      <w:r w:rsidRPr="00630136">
        <w:rPr>
          <w:lang w:val="sv-SE"/>
        </w:rPr>
        <w:t xml:space="preserve"> den Professionelle </w:t>
      </w:r>
      <w:proofErr w:type="spellStart"/>
      <w:r w:rsidRPr="00630136">
        <w:rPr>
          <w:lang w:val="sv-SE"/>
        </w:rPr>
        <w:t>ydelse</w:t>
      </w:r>
      <w:proofErr w:type="spellEnd"/>
      <w:r w:rsidRPr="00630136">
        <w:rPr>
          <w:lang w:val="sv-SE"/>
        </w:rPr>
        <w:t xml:space="preserve"> </w:t>
      </w:r>
      <w:proofErr w:type="spellStart"/>
      <w:r w:rsidRPr="00630136">
        <w:rPr>
          <w:lang w:val="sv-SE"/>
        </w:rPr>
        <w:t>uden</w:t>
      </w:r>
      <w:proofErr w:type="spellEnd"/>
      <w:r w:rsidRPr="00630136">
        <w:rPr>
          <w:lang w:val="sv-SE"/>
        </w:rPr>
        <w:t xml:space="preserve"> </w:t>
      </w:r>
      <w:proofErr w:type="spellStart"/>
      <w:r w:rsidRPr="00630136">
        <w:rPr>
          <w:lang w:val="sv-SE"/>
        </w:rPr>
        <w:t>ændringer</w:t>
      </w:r>
      <w:proofErr w:type="spellEnd"/>
      <w:r w:rsidRPr="00630136">
        <w:rPr>
          <w:lang w:val="sv-SE"/>
        </w:rPr>
        <w:t xml:space="preserve"> </w:t>
      </w:r>
      <w:proofErr w:type="spellStart"/>
      <w:r w:rsidRPr="00630136">
        <w:rPr>
          <w:lang w:val="sv-SE"/>
        </w:rPr>
        <w:t>og</w:t>
      </w:r>
      <w:proofErr w:type="spellEnd"/>
      <w:r w:rsidRPr="00630136">
        <w:rPr>
          <w:lang w:val="sv-SE"/>
        </w:rPr>
        <w:t xml:space="preserve">/eller (3) giver Microsoft den </w:t>
      </w:r>
      <w:proofErr w:type="spellStart"/>
      <w:r w:rsidRPr="00630136">
        <w:rPr>
          <w:lang w:val="sv-SE"/>
        </w:rPr>
        <w:t>overbevisning</w:t>
      </w:r>
      <w:proofErr w:type="spellEnd"/>
      <w:r w:rsidRPr="00630136">
        <w:rPr>
          <w:lang w:val="sv-SE"/>
        </w:rPr>
        <w:t xml:space="preserve">, at </w:t>
      </w:r>
      <w:proofErr w:type="spellStart"/>
      <w:r w:rsidRPr="00630136">
        <w:rPr>
          <w:lang w:val="sv-SE"/>
        </w:rPr>
        <w:t>vilkårene</w:t>
      </w:r>
      <w:proofErr w:type="spellEnd"/>
      <w:r w:rsidRPr="00630136">
        <w:rPr>
          <w:lang w:val="sv-SE"/>
        </w:rPr>
        <w:t xml:space="preserve"> for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eller </w:t>
      </w:r>
      <w:proofErr w:type="spellStart"/>
      <w:r w:rsidRPr="00630136">
        <w:rPr>
          <w:lang w:val="sv-SE"/>
        </w:rPr>
        <w:t>Produktet</w:t>
      </w:r>
      <w:proofErr w:type="spellEnd"/>
      <w:r w:rsidRPr="00630136">
        <w:rPr>
          <w:lang w:val="sv-SE"/>
        </w:rPr>
        <w:t xml:space="preserve"> eller den Professionelle </w:t>
      </w:r>
      <w:proofErr w:type="spellStart"/>
      <w:r w:rsidRPr="00630136">
        <w:rPr>
          <w:lang w:val="sv-SE"/>
        </w:rPr>
        <w:t>ydelse</w:t>
      </w:r>
      <w:proofErr w:type="spellEnd"/>
      <w:r w:rsidRPr="00630136">
        <w:rPr>
          <w:lang w:val="sv-SE"/>
        </w:rPr>
        <w:t xml:space="preserve"> kan </w:t>
      </w:r>
      <w:proofErr w:type="spellStart"/>
      <w:r w:rsidRPr="00630136">
        <w:rPr>
          <w:lang w:val="sv-SE"/>
        </w:rPr>
        <w:t>være</w:t>
      </w:r>
      <w:proofErr w:type="spellEnd"/>
      <w:r w:rsidRPr="00630136">
        <w:rPr>
          <w:lang w:val="sv-SE"/>
        </w:rPr>
        <w:t xml:space="preserve"> i konflikt med </w:t>
      </w:r>
      <w:proofErr w:type="spellStart"/>
      <w:r w:rsidRPr="00630136">
        <w:rPr>
          <w:lang w:val="sv-SE"/>
        </w:rPr>
        <w:t>nogle</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disse</w:t>
      </w:r>
      <w:proofErr w:type="spellEnd"/>
      <w:r w:rsidRPr="00630136">
        <w:rPr>
          <w:lang w:val="sv-SE"/>
        </w:rPr>
        <w:t xml:space="preserve"> krav eller </w:t>
      </w:r>
      <w:proofErr w:type="spellStart"/>
      <w:r w:rsidRPr="00630136">
        <w:rPr>
          <w:lang w:val="sv-SE"/>
        </w:rPr>
        <w:t>forpligtelser</w:t>
      </w:r>
      <w:proofErr w:type="spellEnd"/>
      <w:r w:rsidRPr="00630136">
        <w:rPr>
          <w:lang w:val="sv-SE"/>
        </w:rPr>
        <w:t>.</w:t>
      </w:r>
    </w:p>
    <w:p w14:paraId="70AA9B4B" w14:textId="77777777" w:rsidR="009B5C99" w:rsidRPr="00630136" w:rsidRDefault="009B5C99" w:rsidP="001A2D43">
      <w:pPr>
        <w:pStyle w:val="Heading2"/>
        <w:rPr>
          <w:lang w:val="sv-SE"/>
        </w:rPr>
      </w:pPr>
      <w:bookmarkStart w:id="18" w:name="_Toc155361886"/>
      <w:bookmarkStart w:id="19" w:name="_Toc206680414"/>
      <w:r w:rsidRPr="00630136">
        <w:rPr>
          <w:lang w:val="sv-SE"/>
        </w:rPr>
        <w:t>Elektroniske meddelelser</w:t>
      </w:r>
      <w:bookmarkEnd w:id="11"/>
      <w:bookmarkEnd w:id="12"/>
      <w:bookmarkEnd w:id="13"/>
      <w:bookmarkEnd w:id="18"/>
      <w:bookmarkEnd w:id="19"/>
    </w:p>
    <w:p w14:paraId="5C14784B" w14:textId="77777777" w:rsidR="009B5C99" w:rsidRPr="00630136" w:rsidRDefault="009B5C99" w:rsidP="00F92A1A">
      <w:pPr>
        <w:rPr>
          <w:lang w:val="sv-SE"/>
        </w:rPr>
      </w:pPr>
      <w:r w:rsidRPr="00630136">
        <w:rPr>
          <w:lang w:val="sv-SE"/>
        </w:rPr>
        <w:t xml:space="preserve">Microsoft kan </w:t>
      </w:r>
      <w:proofErr w:type="spellStart"/>
      <w:r w:rsidRPr="00630136">
        <w:rPr>
          <w:lang w:val="sv-SE"/>
        </w:rPr>
        <w:t>give</w:t>
      </w:r>
      <w:proofErr w:type="spellEnd"/>
      <w:r w:rsidRPr="00630136">
        <w:rPr>
          <w:lang w:val="sv-SE"/>
        </w:rPr>
        <w:t xml:space="preserve"> Kunden </w:t>
      </w:r>
      <w:proofErr w:type="spellStart"/>
      <w:r w:rsidRPr="00630136">
        <w:rPr>
          <w:lang w:val="sv-SE"/>
        </w:rPr>
        <w:t>oplysninger</w:t>
      </w:r>
      <w:proofErr w:type="spellEnd"/>
      <w:r w:rsidRPr="00630136">
        <w:rPr>
          <w:lang w:val="sv-SE"/>
        </w:rPr>
        <w:t xml:space="preserve"> </w:t>
      </w:r>
      <w:proofErr w:type="spellStart"/>
      <w:r w:rsidRPr="00630136">
        <w:rPr>
          <w:lang w:val="sv-SE"/>
        </w:rPr>
        <w:t>og</w:t>
      </w:r>
      <w:proofErr w:type="spellEnd"/>
      <w:r w:rsidRPr="00630136">
        <w:rPr>
          <w:lang w:val="sv-SE"/>
        </w:rPr>
        <w:t xml:space="preserve"> meddelelser om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elektronisk, </w:t>
      </w:r>
      <w:proofErr w:type="spellStart"/>
      <w:r w:rsidRPr="00630136">
        <w:rPr>
          <w:lang w:val="sv-SE"/>
        </w:rPr>
        <w:t>herunder</w:t>
      </w:r>
      <w:proofErr w:type="spellEnd"/>
      <w:r w:rsidRPr="00630136">
        <w:rPr>
          <w:lang w:val="sv-SE"/>
        </w:rPr>
        <w:t xml:space="preserve"> via mail, via </w:t>
      </w:r>
      <w:proofErr w:type="spellStart"/>
      <w:r w:rsidRPr="00630136">
        <w:rPr>
          <w:lang w:val="sv-SE"/>
        </w:rPr>
        <w:t>Onlinetjenesteportalen</w:t>
      </w:r>
      <w:proofErr w:type="spellEnd"/>
      <w:r w:rsidRPr="00630136">
        <w:rPr>
          <w:lang w:val="sv-SE"/>
        </w:rPr>
        <w:t xml:space="preserve"> eller via et </w:t>
      </w:r>
      <w:proofErr w:type="spellStart"/>
      <w:r w:rsidRPr="00630136">
        <w:rPr>
          <w:lang w:val="sv-SE"/>
        </w:rPr>
        <w:t>websted</w:t>
      </w:r>
      <w:proofErr w:type="spellEnd"/>
      <w:r w:rsidRPr="00630136">
        <w:rPr>
          <w:lang w:val="sv-SE"/>
        </w:rPr>
        <w:t xml:space="preserve">, som </w:t>
      </w:r>
      <w:proofErr w:type="spellStart"/>
      <w:r w:rsidRPr="00630136">
        <w:rPr>
          <w:lang w:val="sv-SE"/>
        </w:rPr>
        <w:t>udpeges</w:t>
      </w:r>
      <w:proofErr w:type="spellEnd"/>
      <w:r w:rsidRPr="00630136">
        <w:rPr>
          <w:lang w:val="sv-SE"/>
        </w:rPr>
        <w:t xml:space="preserve"> </w:t>
      </w:r>
      <w:proofErr w:type="spellStart"/>
      <w:r w:rsidRPr="00630136">
        <w:rPr>
          <w:lang w:val="sv-SE"/>
        </w:rPr>
        <w:t>af</w:t>
      </w:r>
      <w:proofErr w:type="spellEnd"/>
      <w:r w:rsidRPr="00630136">
        <w:rPr>
          <w:lang w:val="sv-SE"/>
        </w:rPr>
        <w:t xml:space="preserve"> Microsoft. Meddelelser skal gives på den dato, </w:t>
      </w:r>
      <w:proofErr w:type="spellStart"/>
      <w:r w:rsidRPr="00630136">
        <w:rPr>
          <w:lang w:val="sv-SE"/>
        </w:rPr>
        <w:t>hvor</w:t>
      </w:r>
      <w:proofErr w:type="spellEnd"/>
      <w:r w:rsidRPr="00630136">
        <w:rPr>
          <w:lang w:val="sv-SE"/>
        </w:rPr>
        <w:t xml:space="preserve"> de bliver </w:t>
      </w:r>
      <w:proofErr w:type="spellStart"/>
      <w:r w:rsidRPr="00630136">
        <w:rPr>
          <w:lang w:val="sv-SE"/>
        </w:rPr>
        <w:t>tilgængelige</w:t>
      </w:r>
      <w:proofErr w:type="spellEnd"/>
      <w:r w:rsidRPr="00630136">
        <w:rPr>
          <w:lang w:val="sv-SE"/>
        </w:rPr>
        <w:t xml:space="preserve"> hos Microsoft. </w:t>
      </w:r>
    </w:p>
    <w:p w14:paraId="1857AC64" w14:textId="77777777" w:rsidR="009B5C99" w:rsidRPr="00630136" w:rsidRDefault="009B5C99" w:rsidP="001A2D43">
      <w:pPr>
        <w:pStyle w:val="Heading2"/>
        <w:rPr>
          <w:lang w:val="sv-SE"/>
        </w:rPr>
      </w:pPr>
      <w:bookmarkStart w:id="20" w:name="_Toc507768535"/>
      <w:bookmarkStart w:id="21" w:name="_Toc6563784"/>
      <w:bookmarkStart w:id="22" w:name="_Toc26883657"/>
      <w:bookmarkStart w:id="23" w:name="_Toc155361887"/>
      <w:bookmarkStart w:id="24" w:name="_Toc206680415"/>
      <w:proofErr w:type="spellStart"/>
      <w:r w:rsidRPr="00630136">
        <w:rPr>
          <w:lang w:val="sv-SE"/>
        </w:rPr>
        <w:t>Tidligere</w:t>
      </w:r>
      <w:proofErr w:type="spellEnd"/>
      <w:r w:rsidRPr="00630136">
        <w:rPr>
          <w:lang w:val="sv-SE"/>
        </w:rPr>
        <w:t xml:space="preserve"> versioner</w:t>
      </w:r>
      <w:bookmarkEnd w:id="20"/>
      <w:bookmarkEnd w:id="21"/>
      <w:bookmarkEnd w:id="22"/>
      <w:bookmarkEnd w:id="23"/>
      <w:bookmarkEnd w:id="24"/>
    </w:p>
    <w:p w14:paraId="767D3551" w14:textId="77777777" w:rsidR="009B5C99" w:rsidRPr="00630136" w:rsidRDefault="009B5C99" w:rsidP="00F92A1A">
      <w:pPr>
        <w:rPr>
          <w:lang w:val="sv-SE"/>
        </w:rPr>
      </w:pP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fastsætter</w:t>
      </w:r>
      <w:proofErr w:type="spellEnd"/>
      <w:r w:rsidRPr="00630136">
        <w:rPr>
          <w:lang w:val="sv-SE"/>
        </w:rPr>
        <w:t xml:space="preserve"> de </w:t>
      </w:r>
      <w:proofErr w:type="spellStart"/>
      <w:r w:rsidRPr="00630136">
        <w:rPr>
          <w:lang w:val="sv-SE"/>
        </w:rPr>
        <w:t>vilkår</w:t>
      </w:r>
      <w:proofErr w:type="spellEnd"/>
      <w:r w:rsidRPr="00630136">
        <w:rPr>
          <w:lang w:val="sv-SE"/>
        </w:rPr>
        <w:t xml:space="preserve">, </w:t>
      </w:r>
      <w:proofErr w:type="spellStart"/>
      <w:r w:rsidRPr="00630136">
        <w:rPr>
          <w:lang w:val="sv-SE"/>
        </w:rPr>
        <w:t>der</w:t>
      </w:r>
      <w:proofErr w:type="spellEnd"/>
      <w:r w:rsidRPr="00630136">
        <w:rPr>
          <w:lang w:val="sv-SE"/>
        </w:rPr>
        <w:t xml:space="preserve"> for </w:t>
      </w:r>
      <w:proofErr w:type="spellStart"/>
      <w:r w:rsidRPr="00630136">
        <w:rPr>
          <w:lang w:val="sv-SE"/>
        </w:rPr>
        <w:t>øjeblikket</w:t>
      </w:r>
      <w:proofErr w:type="spellEnd"/>
      <w:r w:rsidRPr="00630136">
        <w:rPr>
          <w:lang w:val="sv-SE"/>
        </w:rPr>
        <w:t xml:space="preserve"> er </w:t>
      </w:r>
      <w:proofErr w:type="spellStart"/>
      <w:r w:rsidRPr="00630136">
        <w:rPr>
          <w:lang w:val="sv-SE"/>
        </w:rPr>
        <w:t>tilgængelige</w:t>
      </w:r>
      <w:proofErr w:type="spellEnd"/>
      <w:r w:rsidRPr="00630136">
        <w:rPr>
          <w:lang w:val="sv-SE"/>
        </w:rPr>
        <w:t xml:space="preserve"> for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For </w:t>
      </w:r>
      <w:proofErr w:type="spellStart"/>
      <w:r w:rsidRPr="00630136">
        <w:rPr>
          <w:lang w:val="sv-SE"/>
        </w:rPr>
        <w:t>tidligere</w:t>
      </w:r>
      <w:proofErr w:type="spellEnd"/>
      <w:r w:rsidRPr="00630136">
        <w:rPr>
          <w:lang w:val="sv-SE"/>
        </w:rPr>
        <w:t xml:space="preserve"> versioner </w:t>
      </w:r>
      <w:proofErr w:type="spellStart"/>
      <w:r w:rsidRPr="00630136">
        <w:rPr>
          <w:lang w:val="sv-SE"/>
        </w:rPr>
        <w:t>af</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henvises</w:t>
      </w:r>
      <w:proofErr w:type="spellEnd"/>
      <w:r w:rsidRPr="00630136">
        <w:rPr>
          <w:lang w:val="sv-SE"/>
        </w:rPr>
        <w:t xml:space="preserve"> Kunden </w:t>
      </w:r>
      <w:proofErr w:type="spellStart"/>
      <w:r w:rsidRPr="00630136">
        <w:rPr>
          <w:lang w:val="sv-SE"/>
        </w:rPr>
        <w:t>til</w:t>
      </w:r>
      <w:proofErr w:type="spellEnd"/>
      <w:r w:rsidRPr="00630136">
        <w:rPr>
          <w:lang w:val="sv-SE"/>
        </w:rPr>
        <w:t xml:space="preserve"> </w:t>
      </w:r>
      <w:bookmarkStart w:id="25" w:name="_Hlk27046654"/>
      <w:r>
        <w:fldChar w:fldCharType="begin"/>
      </w:r>
      <w:r w:rsidRPr="00630136">
        <w:rPr>
          <w:lang w:val="sv-SE"/>
        </w:rPr>
        <w:instrText>HYPERLINK "https://aka.ms/licensingdocs"</w:instrText>
      </w:r>
      <w:r>
        <w:fldChar w:fldCharType="separate"/>
      </w:r>
      <w:r w:rsidRPr="00630136">
        <w:rPr>
          <w:rStyle w:val="Hyperlink"/>
          <w:lang w:val="sv-SE"/>
        </w:rPr>
        <w:t>https://aka.ms/licensingdocs</w:t>
      </w:r>
      <w:r>
        <w:fldChar w:fldCharType="end"/>
      </w:r>
      <w:bookmarkEnd w:id="25"/>
      <w:r w:rsidRPr="00630136">
        <w:rPr>
          <w:lang w:val="sv-SE"/>
        </w:rPr>
        <w:t xml:space="preserve"> eller </w:t>
      </w:r>
      <w:proofErr w:type="spellStart"/>
      <w:r w:rsidRPr="00630136">
        <w:rPr>
          <w:lang w:val="sv-SE"/>
        </w:rPr>
        <w:t>til</w:t>
      </w:r>
      <w:proofErr w:type="spellEnd"/>
      <w:r w:rsidRPr="00630136">
        <w:rPr>
          <w:lang w:val="sv-SE"/>
        </w:rPr>
        <w:t xml:space="preserve"> at </w:t>
      </w:r>
      <w:proofErr w:type="spellStart"/>
      <w:r w:rsidRPr="00630136">
        <w:rPr>
          <w:lang w:val="sv-SE"/>
        </w:rPr>
        <w:t>kontakte</w:t>
      </w:r>
      <w:proofErr w:type="spellEnd"/>
      <w:r w:rsidRPr="00630136">
        <w:rPr>
          <w:lang w:val="sv-SE"/>
        </w:rPr>
        <w:t xml:space="preserve"> </w:t>
      </w:r>
      <w:proofErr w:type="spellStart"/>
      <w:r w:rsidRPr="00630136">
        <w:rPr>
          <w:lang w:val="sv-SE"/>
        </w:rPr>
        <w:t>forhandleren</w:t>
      </w:r>
      <w:proofErr w:type="spellEnd"/>
      <w:r w:rsidRPr="00630136">
        <w:rPr>
          <w:lang w:val="sv-SE"/>
        </w:rPr>
        <w:t xml:space="preserve"> eller den relevante Microsoft </w:t>
      </w:r>
      <w:proofErr w:type="spellStart"/>
      <w:r w:rsidRPr="00630136">
        <w:rPr>
          <w:lang w:val="sv-SE"/>
        </w:rPr>
        <w:t>Account</w:t>
      </w:r>
      <w:proofErr w:type="spellEnd"/>
      <w:r w:rsidRPr="00630136">
        <w:rPr>
          <w:lang w:val="sv-SE"/>
        </w:rPr>
        <w:t xml:space="preserve"> Manager.</w:t>
      </w:r>
    </w:p>
    <w:p w14:paraId="5680B03F" w14:textId="77777777" w:rsidR="009B5C99" w:rsidRPr="00630136" w:rsidRDefault="009B5C99" w:rsidP="001741FE">
      <w:pPr>
        <w:pStyle w:val="Heading1"/>
        <w:rPr>
          <w:lang w:val="sv-SE"/>
        </w:rPr>
      </w:pPr>
      <w:bookmarkStart w:id="26" w:name="_Toc507768537"/>
      <w:bookmarkStart w:id="27" w:name="_Toc6563786"/>
      <w:bookmarkStart w:id="28" w:name="_Toc26883659"/>
      <w:bookmarkStart w:id="29" w:name="_Toc155361888"/>
      <w:bookmarkStart w:id="30" w:name="_Toc206680416"/>
      <w:bookmarkStart w:id="31" w:name="Definitions"/>
      <w:r w:rsidRPr="00630136">
        <w:rPr>
          <w:lang w:val="sv-SE"/>
        </w:rPr>
        <w:t>Definitioner</w:t>
      </w:r>
      <w:bookmarkEnd w:id="26"/>
      <w:bookmarkEnd w:id="27"/>
      <w:bookmarkEnd w:id="28"/>
      <w:bookmarkEnd w:id="29"/>
      <w:bookmarkEnd w:id="30"/>
    </w:p>
    <w:p w14:paraId="5C0A280B" w14:textId="77777777" w:rsidR="003E04C5" w:rsidRPr="00630136" w:rsidRDefault="003E04C5" w:rsidP="003E04C5">
      <w:pPr>
        <w:rPr>
          <w:lang w:val="sv-SE"/>
        </w:rPr>
      </w:pPr>
      <w:bookmarkStart w:id="32" w:name="_Toc507768538"/>
      <w:bookmarkStart w:id="33" w:name="_Toc6563787"/>
      <w:bookmarkStart w:id="34" w:name="_Toc26883660"/>
      <w:bookmarkStart w:id="35" w:name="_Toc155361889"/>
      <w:bookmarkStart w:id="36" w:name="GeneralTerms"/>
      <w:bookmarkEnd w:id="31"/>
      <w:r w:rsidRPr="00630136">
        <w:rPr>
          <w:lang w:val="sv-SE"/>
        </w:rPr>
        <w:t xml:space="preserve">Ord med stort </w:t>
      </w:r>
      <w:proofErr w:type="spellStart"/>
      <w:r w:rsidRPr="00630136">
        <w:rPr>
          <w:lang w:val="sv-SE"/>
        </w:rPr>
        <w:t>forbogstav</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bruges</w:t>
      </w:r>
      <w:proofErr w:type="spellEnd"/>
      <w:r w:rsidRPr="00630136">
        <w:rPr>
          <w:lang w:val="sv-SE"/>
        </w:rPr>
        <w:t xml:space="preserve">, men </w:t>
      </w:r>
      <w:proofErr w:type="spellStart"/>
      <w:r w:rsidRPr="00630136">
        <w:rPr>
          <w:lang w:val="sv-SE"/>
        </w:rPr>
        <w:t>ikke</w:t>
      </w:r>
      <w:proofErr w:type="spellEnd"/>
      <w:r w:rsidRPr="00630136">
        <w:rPr>
          <w:lang w:val="sv-SE"/>
        </w:rPr>
        <w:t xml:space="preserve"> er </w:t>
      </w:r>
      <w:proofErr w:type="spellStart"/>
      <w:r w:rsidRPr="00630136">
        <w:rPr>
          <w:lang w:val="sv-SE"/>
        </w:rPr>
        <w:t>defineret</w:t>
      </w:r>
      <w:proofErr w:type="spellEnd"/>
      <w:r w:rsidRPr="00630136">
        <w:rPr>
          <w:lang w:val="sv-SE"/>
        </w:rPr>
        <w:t xml:space="preserve"> i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databeskyttelse</w:t>
      </w:r>
      <w:proofErr w:type="spellEnd"/>
      <w:r w:rsidRPr="00630136">
        <w:rPr>
          <w:lang w:val="sv-SE"/>
        </w:rPr>
        <w:t xml:space="preserve">, har de </w:t>
      </w:r>
      <w:proofErr w:type="spellStart"/>
      <w:r w:rsidRPr="00630136">
        <w:rPr>
          <w:lang w:val="sv-SE"/>
        </w:rPr>
        <w:t>meninger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fremgår</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Kundeaftalen</w:t>
      </w:r>
      <w:proofErr w:type="spellEnd"/>
      <w:r w:rsidRPr="00630136">
        <w:rPr>
          <w:lang w:val="sv-SE"/>
        </w:rPr>
        <w:t xml:space="preserve">. </w:t>
      </w:r>
      <w:proofErr w:type="spellStart"/>
      <w:r w:rsidRPr="00630136">
        <w:rPr>
          <w:lang w:val="sv-SE"/>
        </w:rPr>
        <w:t>Følgende</w:t>
      </w:r>
      <w:proofErr w:type="spellEnd"/>
      <w:r w:rsidRPr="00630136">
        <w:rPr>
          <w:lang w:val="sv-SE"/>
        </w:rPr>
        <w:t xml:space="preserve"> </w:t>
      </w:r>
      <w:proofErr w:type="spellStart"/>
      <w:r w:rsidRPr="00630136">
        <w:rPr>
          <w:lang w:val="sv-SE"/>
        </w:rPr>
        <w:t>definerede</w:t>
      </w:r>
      <w:proofErr w:type="spellEnd"/>
      <w:r w:rsidRPr="00630136">
        <w:rPr>
          <w:lang w:val="sv-SE"/>
        </w:rPr>
        <w:t xml:space="preserve"> ord er </w:t>
      </w:r>
      <w:proofErr w:type="spellStart"/>
      <w:r w:rsidRPr="00630136">
        <w:rPr>
          <w:lang w:val="sv-SE"/>
        </w:rPr>
        <w:t>anvendt</w:t>
      </w:r>
      <w:proofErr w:type="spellEnd"/>
      <w:r w:rsidRPr="00630136">
        <w:rPr>
          <w:lang w:val="sv-SE"/>
        </w:rPr>
        <w:t xml:space="preserve"> i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w:t>
      </w:r>
    </w:p>
    <w:p w14:paraId="0CAF12DA" w14:textId="77777777" w:rsidR="003E04C5" w:rsidRPr="00630136" w:rsidRDefault="003E04C5" w:rsidP="003E04C5">
      <w:pPr>
        <w:rPr>
          <w:lang w:val="sv-SE"/>
        </w:rPr>
      </w:pPr>
      <w:r w:rsidRPr="00630136">
        <w:rPr>
          <w:lang w:val="sv-SE"/>
        </w:rPr>
        <w:t>”</w:t>
      </w:r>
      <w:proofErr w:type="spellStart"/>
      <w:r w:rsidRPr="00630136">
        <w:rPr>
          <w:lang w:val="sv-SE"/>
        </w:rPr>
        <w:t>Kundedata</w:t>
      </w:r>
      <w:proofErr w:type="spellEnd"/>
      <w:r w:rsidRPr="00630136">
        <w:rPr>
          <w:lang w:val="sv-SE"/>
        </w:rPr>
        <w:t xml:space="preserve">” betyder </w:t>
      </w:r>
      <w:proofErr w:type="spellStart"/>
      <w:r w:rsidRPr="00630136">
        <w:rPr>
          <w:lang w:val="sv-SE"/>
        </w:rPr>
        <w:t>alle</w:t>
      </w:r>
      <w:proofErr w:type="spellEnd"/>
      <w:r w:rsidRPr="00630136">
        <w:rPr>
          <w:lang w:val="sv-SE"/>
        </w:rPr>
        <w:t xml:space="preserve"> data, </w:t>
      </w:r>
      <w:proofErr w:type="spellStart"/>
      <w:r w:rsidRPr="00630136">
        <w:rPr>
          <w:lang w:val="sv-SE"/>
        </w:rPr>
        <w:t>herunder</w:t>
      </w:r>
      <w:proofErr w:type="spellEnd"/>
      <w:r w:rsidRPr="00630136">
        <w:rPr>
          <w:lang w:val="sv-SE"/>
        </w:rPr>
        <w:t xml:space="preserve"> al </w:t>
      </w:r>
      <w:proofErr w:type="spellStart"/>
      <w:r w:rsidRPr="00630136">
        <w:rPr>
          <w:lang w:val="sv-SE"/>
        </w:rPr>
        <w:t>tekst</w:t>
      </w:r>
      <w:proofErr w:type="spellEnd"/>
      <w:r w:rsidRPr="00630136">
        <w:rPr>
          <w:lang w:val="sv-SE"/>
        </w:rPr>
        <w:t xml:space="preserve">, al lyd, al video eller </w:t>
      </w:r>
      <w:proofErr w:type="spellStart"/>
      <w:r w:rsidRPr="00630136">
        <w:rPr>
          <w:lang w:val="sv-SE"/>
        </w:rPr>
        <w:t>alle</w:t>
      </w:r>
      <w:proofErr w:type="spellEnd"/>
      <w:r w:rsidRPr="00630136">
        <w:rPr>
          <w:lang w:val="sv-SE"/>
        </w:rPr>
        <w:t xml:space="preserve"> billedfiler </w:t>
      </w:r>
      <w:proofErr w:type="spellStart"/>
      <w:r w:rsidRPr="00630136">
        <w:rPr>
          <w:lang w:val="sv-SE"/>
        </w:rPr>
        <w:t>og</w:t>
      </w:r>
      <w:proofErr w:type="spellEnd"/>
      <w:r w:rsidRPr="00630136">
        <w:rPr>
          <w:lang w:val="sv-SE"/>
        </w:rPr>
        <w:t xml:space="preserve"> software, </w:t>
      </w:r>
      <w:proofErr w:type="spellStart"/>
      <w:r w:rsidRPr="00630136">
        <w:rPr>
          <w:lang w:val="sv-SE"/>
        </w:rPr>
        <w:t>der</w:t>
      </w:r>
      <w:proofErr w:type="spellEnd"/>
      <w:r w:rsidRPr="00630136">
        <w:rPr>
          <w:lang w:val="sv-SE"/>
        </w:rPr>
        <w:t xml:space="preserve"> </w:t>
      </w:r>
      <w:proofErr w:type="spellStart"/>
      <w:r w:rsidRPr="00630136">
        <w:rPr>
          <w:lang w:val="sv-SE"/>
        </w:rPr>
        <w:t>leveres</w:t>
      </w:r>
      <w:proofErr w:type="spellEnd"/>
      <w:r w:rsidRPr="00630136">
        <w:rPr>
          <w:lang w:val="sv-SE"/>
        </w:rPr>
        <w:t xml:space="preserve"> </w:t>
      </w:r>
      <w:proofErr w:type="spellStart"/>
      <w:r w:rsidRPr="00630136">
        <w:rPr>
          <w:lang w:val="sv-SE"/>
        </w:rPr>
        <w:t>til</w:t>
      </w:r>
      <w:proofErr w:type="spellEnd"/>
      <w:r w:rsidRPr="00630136">
        <w:rPr>
          <w:lang w:val="sv-SE"/>
        </w:rPr>
        <w:t xml:space="preserve"> Microsoft </w:t>
      </w:r>
      <w:proofErr w:type="spellStart"/>
      <w:r w:rsidRPr="00630136">
        <w:rPr>
          <w:lang w:val="sv-SE"/>
        </w:rPr>
        <w:t>af</w:t>
      </w:r>
      <w:proofErr w:type="spellEnd"/>
      <w:r w:rsidRPr="00630136">
        <w:rPr>
          <w:lang w:val="sv-SE"/>
        </w:rPr>
        <w:t xml:space="preserve">, eller på </w:t>
      </w:r>
      <w:proofErr w:type="spellStart"/>
      <w:r w:rsidRPr="00630136">
        <w:rPr>
          <w:lang w:val="sv-SE"/>
        </w:rPr>
        <w:t>vegne</w:t>
      </w:r>
      <w:proofErr w:type="spellEnd"/>
      <w:r w:rsidRPr="00630136">
        <w:rPr>
          <w:lang w:val="sv-SE"/>
        </w:rPr>
        <w:t xml:space="preserve"> </w:t>
      </w:r>
      <w:proofErr w:type="spellStart"/>
      <w:r w:rsidRPr="00630136">
        <w:rPr>
          <w:lang w:val="sv-SE"/>
        </w:rPr>
        <w:t>af</w:t>
      </w:r>
      <w:proofErr w:type="spellEnd"/>
      <w:r w:rsidRPr="00630136">
        <w:rPr>
          <w:lang w:val="sv-SE"/>
        </w:rPr>
        <w:t xml:space="preserve">, Kunden via </w:t>
      </w:r>
      <w:proofErr w:type="spellStart"/>
      <w:r w:rsidRPr="00630136">
        <w:rPr>
          <w:lang w:val="sv-SE"/>
        </w:rPr>
        <w:t>brug</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Onlinetjenesten</w:t>
      </w:r>
      <w:proofErr w:type="spellEnd"/>
      <w:r w:rsidRPr="00630136">
        <w:rPr>
          <w:lang w:val="sv-SE"/>
        </w:rPr>
        <w:t xml:space="preserve">. </w:t>
      </w:r>
      <w:proofErr w:type="spellStart"/>
      <w:r w:rsidRPr="00630136">
        <w:rPr>
          <w:lang w:val="sv-SE"/>
        </w:rPr>
        <w:t>Kundedata</w:t>
      </w:r>
      <w:proofErr w:type="spellEnd"/>
      <w:r w:rsidRPr="00630136">
        <w:rPr>
          <w:lang w:val="sv-SE"/>
        </w:rPr>
        <w:t xml:space="preserve"> </w:t>
      </w:r>
      <w:proofErr w:type="spellStart"/>
      <w:r w:rsidRPr="00630136">
        <w:rPr>
          <w:lang w:val="sv-SE"/>
        </w:rPr>
        <w:t>omfatter</w:t>
      </w:r>
      <w:proofErr w:type="spellEnd"/>
      <w:r w:rsidRPr="00630136">
        <w:rPr>
          <w:lang w:val="sv-SE"/>
        </w:rPr>
        <w:t xml:space="preserve"> </w:t>
      </w:r>
      <w:proofErr w:type="spellStart"/>
      <w:r w:rsidRPr="00630136">
        <w:rPr>
          <w:lang w:val="sv-SE"/>
        </w:rPr>
        <w:t>ikke</w:t>
      </w:r>
      <w:proofErr w:type="spellEnd"/>
      <w:r w:rsidRPr="00630136">
        <w:rPr>
          <w:lang w:val="sv-SE"/>
        </w:rPr>
        <w:t xml:space="preserve">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w:t>
      </w:r>
    </w:p>
    <w:p w14:paraId="3372FB67" w14:textId="77777777" w:rsidR="003E04C5" w:rsidRPr="00630136" w:rsidRDefault="003E04C5" w:rsidP="003E04C5">
      <w:pPr>
        <w:rPr>
          <w:lang w:val="sv-SE"/>
        </w:rPr>
      </w:pPr>
      <w:r w:rsidRPr="00630136">
        <w:rPr>
          <w:lang w:val="sv-SE"/>
        </w:rPr>
        <w:lastRenderedPageBreak/>
        <w:t>”</w:t>
      </w:r>
      <w:proofErr w:type="spellStart"/>
      <w:r w:rsidRPr="00630136">
        <w:rPr>
          <w:lang w:val="sv-SE"/>
        </w:rPr>
        <w:t>Databeskyttelseskrav</w:t>
      </w:r>
      <w:proofErr w:type="spellEnd"/>
      <w:r w:rsidRPr="00630136">
        <w:rPr>
          <w:lang w:val="sv-SE"/>
        </w:rPr>
        <w:t xml:space="preserve">” betyder GDPR, lokale </w:t>
      </w:r>
      <w:proofErr w:type="spellStart"/>
      <w:r w:rsidRPr="00630136">
        <w:rPr>
          <w:lang w:val="sv-SE"/>
        </w:rPr>
        <w:t>databeskyttelseslove</w:t>
      </w:r>
      <w:proofErr w:type="spellEnd"/>
      <w:r w:rsidRPr="00630136">
        <w:rPr>
          <w:lang w:val="sv-SE"/>
        </w:rPr>
        <w:t xml:space="preserve"> i EU/EØS </w:t>
      </w:r>
      <w:proofErr w:type="spellStart"/>
      <w:r w:rsidRPr="00630136">
        <w:rPr>
          <w:lang w:val="sv-SE"/>
        </w:rPr>
        <w:t>og</w:t>
      </w:r>
      <w:proofErr w:type="spellEnd"/>
      <w:r w:rsidRPr="00630136">
        <w:rPr>
          <w:lang w:val="sv-SE"/>
        </w:rPr>
        <w:t xml:space="preserve"> andre </w:t>
      </w:r>
      <w:proofErr w:type="spellStart"/>
      <w:r w:rsidRPr="00630136">
        <w:rPr>
          <w:lang w:val="sv-SE"/>
        </w:rPr>
        <w:t>gældende</w:t>
      </w:r>
      <w:proofErr w:type="spellEnd"/>
      <w:r w:rsidRPr="00630136">
        <w:rPr>
          <w:lang w:val="sv-SE"/>
        </w:rPr>
        <w:t xml:space="preserve"> love, </w:t>
      </w:r>
      <w:proofErr w:type="spellStart"/>
      <w:r w:rsidRPr="00630136">
        <w:rPr>
          <w:lang w:val="sv-SE"/>
        </w:rPr>
        <w:t>bestemmelser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øvrige</w:t>
      </w:r>
      <w:proofErr w:type="spellEnd"/>
      <w:r w:rsidRPr="00630136">
        <w:rPr>
          <w:lang w:val="sv-SE"/>
        </w:rPr>
        <w:t xml:space="preserve"> juridiske krav, </w:t>
      </w:r>
      <w:proofErr w:type="spellStart"/>
      <w:r w:rsidRPr="00630136">
        <w:rPr>
          <w:lang w:val="sv-SE"/>
        </w:rPr>
        <w:t>der</w:t>
      </w:r>
      <w:proofErr w:type="spellEnd"/>
      <w:r w:rsidRPr="00630136">
        <w:rPr>
          <w:lang w:val="sv-SE"/>
        </w:rPr>
        <w:t xml:space="preserve"> </w:t>
      </w:r>
      <w:proofErr w:type="spellStart"/>
      <w:r w:rsidRPr="00630136">
        <w:rPr>
          <w:lang w:val="sv-SE"/>
        </w:rPr>
        <w:t>relaterer</w:t>
      </w:r>
      <w:proofErr w:type="spellEnd"/>
      <w:r w:rsidRPr="00630136">
        <w:rPr>
          <w:lang w:val="sv-SE"/>
        </w:rPr>
        <w:t xml:space="preserve"> sig </w:t>
      </w:r>
      <w:proofErr w:type="spellStart"/>
      <w:r w:rsidRPr="00630136">
        <w:rPr>
          <w:lang w:val="sv-SE"/>
        </w:rPr>
        <w:t>til</w:t>
      </w:r>
      <w:proofErr w:type="spellEnd"/>
      <w:r w:rsidRPr="00630136">
        <w:rPr>
          <w:lang w:val="sv-SE"/>
        </w:rPr>
        <w:t xml:space="preserve"> (a) </w:t>
      </w:r>
      <w:proofErr w:type="spellStart"/>
      <w:r w:rsidRPr="00630136">
        <w:rPr>
          <w:lang w:val="sv-SE"/>
        </w:rPr>
        <w:t>beskyttelse</w:t>
      </w:r>
      <w:proofErr w:type="spellEnd"/>
      <w:r w:rsidRPr="00630136">
        <w:rPr>
          <w:lang w:val="sv-SE"/>
        </w:rPr>
        <w:t xml:space="preserve"> </w:t>
      </w:r>
      <w:proofErr w:type="spellStart"/>
      <w:r w:rsidRPr="00630136">
        <w:rPr>
          <w:lang w:val="sv-SE"/>
        </w:rPr>
        <w:t>af</w:t>
      </w:r>
      <w:proofErr w:type="spellEnd"/>
      <w:r w:rsidRPr="00630136">
        <w:rPr>
          <w:lang w:val="sv-SE"/>
        </w:rPr>
        <w:t xml:space="preserve"> personlige </w:t>
      </w:r>
      <w:proofErr w:type="spellStart"/>
      <w:r w:rsidRPr="00630136">
        <w:rPr>
          <w:lang w:val="sv-SE"/>
        </w:rPr>
        <w:t>oplysninger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datasikkerhed</w:t>
      </w:r>
      <w:proofErr w:type="spellEnd"/>
      <w:r w:rsidRPr="00630136">
        <w:rPr>
          <w:lang w:val="sv-SE"/>
        </w:rPr>
        <w:t xml:space="preserve">, samt (b) </w:t>
      </w:r>
      <w:proofErr w:type="spellStart"/>
      <w:r w:rsidRPr="00630136">
        <w:rPr>
          <w:lang w:val="sv-SE"/>
        </w:rPr>
        <w:t>brugen</w:t>
      </w:r>
      <w:proofErr w:type="spellEnd"/>
      <w:r w:rsidRPr="00630136">
        <w:rPr>
          <w:lang w:val="sv-SE"/>
        </w:rPr>
        <w:t xml:space="preserve">, </w:t>
      </w:r>
      <w:proofErr w:type="spellStart"/>
      <w:r w:rsidRPr="00630136">
        <w:rPr>
          <w:lang w:val="sv-SE"/>
        </w:rPr>
        <w:t>indsamlingen</w:t>
      </w:r>
      <w:proofErr w:type="spellEnd"/>
      <w:r w:rsidRPr="00630136">
        <w:rPr>
          <w:lang w:val="sv-SE"/>
        </w:rPr>
        <w:t xml:space="preserve">, </w:t>
      </w:r>
      <w:proofErr w:type="spellStart"/>
      <w:r w:rsidRPr="00630136">
        <w:rPr>
          <w:lang w:val="sv-SE"/>
        </w:rPr>
        <w:t>opbevaringen</w:t>
      </w:r>
      <w:proofErr w:type="spellEnd"/>
      <w:r w:rsidRPr="00630136">
        <w:rPr>
          <w:lang w:val="sv-SE"/>
        </w:rPr>
        <w:t xml:space="preserve">, lagringen, </w:t>
      </w:r>
      <w:proofErr w:type="spellStart"/>
      <w:r w:rsidRPr="00630136">
        <w:rPr>
          <w:lang w:val="sv-SE"/>
        </w:rPr>
        <w:t>videregivelsen</w:t>
      </w:r>
      <w:proofErr w:type="spellEnd"/>
      <w:r w:rsidRPr="00630136">
        <w:rPr>
          <w:lang w:val="sv-SE"/>
        </w:rPr>
        <w:t xml:space="preserve">, </w:t>
      </w:r>
      <w:proofErr w:type="spellStart"/>
      <w:r w:rsidRPr="00630136">
        <w:rPr>
          <w:lang w:val="sv-SE"/>
        </w:rPr>
        <w:t>overdragelsen</w:t>
      </w:r>
      <w:proofErr w:type="spellEnd"/>
      <w:r w:rsidRPr="00630136">
        <w:rPr>
          <w:lang w:val="sv-SE"/>
        </w:rPr>
        <w:t xml:space="preserve">, </w:t>
      </w:r>
      <w:proofErr w:type="spellStart"/>
      <w:r w:rsidRPr="00630136">
        <w:rPr>
          <w:lang w:val="sv-SE"/>
        </w:rPr>
        <w:t>bortskaffelsen</w:t>
      </w:r>
      <w:proofErr w:type="spellEnd"/>
      <w:r w:rsidRPr="00630136">
        <w:rPr>
          <w:lang w:val="sv-SE"/>
        </w:rPr>
        <w:t xml:space="preserve"> </w:t>
      </w:r>
      <w:proofErr w:type="spellStart"/>
      <w:r w:rsidRPr="00630136">
        <w:rPr>
          <w:lang w:val="sv-SE"/>
        </w:rPr>
        <w:t>og</w:t>
      </w:r>
      <w:proofErr w:type="spellEnd"/>
      <w:r w:rsidRPr="00630136">
        <w:rPr>
          <w:lang w:val="sv-SE"/>
        </w:rPr>
        <w:t xml:space="preserve"> anden behandling </w:t>
      </w:r>
      <w:proofErr w:type="spellStart"/>
      <w:r w:rsidRPr="00630136">
        <w:rPr>
          <w:lang w:val="sv-SE"/>
        </w:rPr>
        <w:t>af</w:t>
      </w:r>
      <w:proofErr w:type="spellEnd"/>
      <w:r w:rsidRPr="00630136">
        <w:rPr>
          <w:lang w:val="sv-SE"/>
        </w:rPr>
        <w:t xml:space="preserve"> Persondata.</w:t>
      </w:r>
    </w:p>
    <w:p w14:paraId="5D237FD3" w14:textId="77777777" w:rsidR="003E04C5" w:rsidRPr="00630136" w:rsidRDefault="003E04C5" w:rsidP="003E04C5">
      <w:pPr>
        <w:rPr>
          <w:lang w:val="sv-SE"/>
        </w:rPr>
      </w:pPr>
      <w:r w:rsidRPr="00630136">
        <w:rPr>
          <w:lang w:val="sv-SE"/>
        </w:rPr>
        <w:t>”</w:t>
      </w:r>
      <w:proofErr w:type="spellStart"/>
      <w:r w:rsidRPr="00630136">
        <w:rPr>
          <w:lang w:val="sv-SE"/>
        </w:rPr>
        <w:t>Vilkårene</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betyder </w:t>
      </w:r>
      <w:proofErr w:type="spellStart"/>
      <w:r w:rsidRPr="00630136">
        <w:rPr>
          <w:lang w:val="sv-SE"/>
        </w:rPr>
        <w:t>vilkårene</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og</w:t>
      </w:r>
      <w:proofErr w:type="spellEnd"/>
      <w:r w:rsidRPr="00630136">
        <w:rPr>
          <w:lang w:val="sv-SE"/>
        </w:rPr>
        <w:t xml:space="preserve"> eventuelle </w:t>
      </w:r>
      <w:proofErr w:type="spellStart"/>
      <w:r w:rsidRPr="00630136">
        <w:rPr>
          <w:lang w:val="sv-SE"/>
        </w:rPr>
        <w:t>specifikke</w:t>
      </w:r>
      <w:proofErr w:type="spellEnd"/>
      <w:r w:rsidRPr="00630136">
        <w:rPr>
          <w:lang w:val="sv-SE"/>
        </w:rPr>
        <w:t xml:space="preserve"> </w:t>
      </w:r>
      <w:proofErr w:type="spellStart"/>
      <w:r w:rsidRPr="00630136">
        <w:rPr>
          <w:lang w:val="sv-SE"/>
        </w:rPr>
        <w:t>vilkår</w:t>
      </w:r>
      <w:proofErr w:type="spellEnd"/>
      <w:r w:rsidRPr="00630136">
        <w:rPr>
          <w:lang w:val="sv-SE"/>
        </w:rPr>
        <w:t xml:space="preserve"> for Produkter i </w:t>
      </w:r>
      <w:proofErr w:type="spellStart"/>
      <w:r w:rsidRPr="00630136">
        <w:rPr>
          <w:lang w:val="sv-SE"/>
        </w:rPr>
        <w:t>Produktvilkårene</w:t>
      </w:r>
      <w:proofErr w:type="spellEnd"/>
      <w:r w:rsidRPr="00630136">
        <w:rPr>
          <w:lang w:val="sv-SE"/>
        </w:rPr>
        <w:t xml:space="preserve">, </w:t>
      </w:r>
      <w:proofErr w:type="spellStart"/>
      <w:r w:rsidRPr="00630136">
        <w:rPr>
          <w:lang w:val="sv-SE"/>
        </w:rPr>
        <w:t>der</w:t>
      </w:r>
      <w:proofErr w:type="spellEnd"/>
      <w:r w:rsidRPr="00630136">
        <w:rPr>
          <w:lang w:val="sv-SE"/>
        </w:rPr>
        <w:t xml:space="preserve"> specifikt </w:t>
      </w:r>
      <w:proofErr w:type="spellStart"/>
      <w:r w:rsidRPr="00630136">
        <w:rPr>
          <w:lang w:val="sv-SE"/>
        </w:rPr>
        <w:t>vedrører</w:t>
      </w:r>
      <w:proofErr w:type="spellEnd"/>
      <w:r w:rsidRPr="00630136">
        <w:rPr>
          <w:lang w:val="sv-SE"/>
        </w:rPr>
        <w:t xml:space="preserve">, </w:t>
      </w:r>
      <w:proofErr w:type="spellStart"/>
      <w:r w:rsidRPr="00630136">
        <w:rPr>
          <w:lang w:val="sv-SE"/>
        </w:rPr>
        <w:t>supplerer</w:t>
      </w:r>
      <w:proofErr w:type="spellEnd"/>
      <w:r w:rsidRPr="00630136">
        <w:rPr>
          <w:lang w:val="sv-SE"/>
        </w:rPr>
        <w:t xml:space="preserve"> eller </w:t>
      </w:r>
      <w:proofErr w:type="spellStart"/>
      <w:r w:rsidRPr="00630136">
        <w:rPr>
          <w:lang w:val="sv-SE"/>
        </w:rPr>
        <w:t>ændrer</w:t>
      </w:r>
      <w:proofErr w:type="spellEnd"/>
      <w:r w:rsidRPr="00630136">
        <w:rPr>
          <w:lang w:val="sv-SE"/>
        </w:rPr>
        <w:t xml:space="preserve"> </w:t>
      </w:r>
      <w:proofErr w:type="spellStart"/>
      <w:r w:rsidRPr="00630136">
        <w:rPr>
          <w:lang w:val="sv-SE"/>
        </w:rPr>
        <w:t>vilkårene</w:t>
      </w:r>
      <w:proofErr w:type="spellEnd"/>
      <w:r w:rsidRPr="00630136">
        <w:rPr>
          <w:lang w:val="sv-SE"/>
        </w:rPr>
        <w:t xml:space="preserve"> om fortrolighed </w:t>
      </w:r>
      <w:proofErr w:type="spellStart"/>
      <w:r w:rsidRPr="00630136">
        <w:rPr>
          <w:lang w:val="sv-SE"/>
        </w:rPr>
        <w:t>og</w:t>
      </w:r>
      <w:proofErr w:type="spellEnd"/>
      <w:r w:rsidRPr="00630136">
        <w:rPr>
          <w:lang w:val="sv-SE"/>
        </w:rPr>
        <w:t xml:space="preserve"> </w:t>
      </w:r>
      <w:proofErr w:type="spellStart"/>
      <w:r w:rsidRPr="00630136">
        <w:rPr>
          <w:lang w:val="sv-SE"/>
        </w:rPr>
        <w:t>sikkerhed</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Onlinetjenesterne</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for et specifikt Produkt (eller funktion i et Produkt). I </w:t>
      </w:r>
      <w:proofErr w:type="spellStart"/>
      <w:r w:rsidRPr="00630136">
        <w:rPr>
          <w:lang w:val="sv-SE"/>
        </w:rPr>
        <w:t>tilfælde</w:t>
      </w:r>
      <w:proofErr w:type="spellEnd"/>
      <w:r w:rsidRPr="00630136">
        <w:rPr>
          <w:lang w:val="sv-SE"/>
        </w:rPr>
        <w:t xml:space="preserve"> </w:t>
      </w:r>
      <w:proofErr w:type="spellStart"/>
      <w:r w:rsidRPr="00630136">
        <w:rPr>
          <w:lang w:val="sv-SE"/>
        </w:rPr>
        <w:t>af</w:t>
      </w:r>
      <w:proofErr w:type="spellEnd"/>
      <w:r w:rsidRPr="00630136">
        <w:rPr>
          <w:lang w:val="sv-SE"/>
        </w:rPr>
        <w:t xml:space="preserve"> en </w:t>
      </w:r>
      <w:proofErr w:type="spellStart"/>
      <w:r w:rsidRPr="00630136">
        <w:rPr>
          <w:lang w:val="sv-SE"/>
        </w:rPr>
        <w:t>uoverensstemmelse</w:t>
      </w:r>
      <w:proofErr w:type="spellEnd"/>
      <w:r w:rsidRPr="00630136">
        <w:rPr>
          <w:lang w:val="sv-SE"/>
        </w:rPr>
        <w:t xml:space="preserve"> </w:t>
      </w:r>
      <w:proofErr w:type="spellStart"/>
      <w:r w:rsidRPr="00630136">
        <w:rPr>
          <w:lang w:val="sv-SE"/>
        </w:rPr>
        <w:t>mellem</w:t>
      </w:r>
      <w:proofErr w:type="spellEnd"/>
      <w:r w:rsidRPr="00630136">
        <w:rPr>
          <w:lang w:val="sv-SE"/>
        </w:rPr>
        <w:t xml:space="preserve"> de </w:t>
      </w:r>
      <w:proofErr w:type="spellStart"/>
      <w:r w:rsidRPr="00630136">
        <w:rPr>
          <w:lang w:val="sv-SE"/>
        </w:rPr>
        <w:t>vilkårene</w:t>
      </w:r>
      <w:proofErr w:type="spellEnd"/>
      <w:r w:rsidRPr="00630136">
        <w:rPr>
          <w:lang w:val="sv-SE"/>
        </w:rPr>
        <w:t xml:space="preserve"> for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og</w:t>
      </w:r>
      <w:proofErr w:type="spellEnd"/>
      <w:r w:rsidRPr="00630136">
        <w:rPr>
          <w:lang w:val="sv-SE"/>
        </w:rPr>
        <w:t xml:space="preserve"> de </w:t>
      </w:r>
      <w:proofErr w:type="spellStart"/>
      <w:r w:rsidRPr="00630136">
        <w:rPr>
          <w:lang w:val="sv-SE"/>
        </w:rPr>
        <w:t>specifikke</w:t>
      </w:r>
      <w:proofErr w:type="spellEnd"/>
      <w:r w:rsidRPr="00630136">
        <w:rPr>
          <w:lang w:val="sv-SE"/>
        </w:rPr>
        <w:t xml:space="preserve"> </w:t>
      </w:r>
      <w:proofErr w:type="spellStart"/>
      <w:r w:rsidRPr="00630136">
        <w:rPr>
          <w:lang w:val="sv-SE"/>
        </w:rPr>
        <w:t>vilkår</w:t>
      </w:r>
      <w:proofErr w:type="spellEnd"/>
      <w:r w:rsidRPr="00630136">
        <w:rPr>
          <w:lang w:val="sv-SE"/>
        </w:rPr>
        <w:t xml:space="preserve"> for Produkter har de </w:t>
      </w:r>
      <w:proofErr w:type="spellStart"/>
      <w:r w:rsidRPr="00630136">
        <w:rPr>
          <w:lang w:val="sv-SE"/>
        </w:rPr>
        <w:t>specifikke</w:t>
      </w:r>
      <w:proofErr w:type="spellEnd"/>
      <w:r w:rsidRPr="00630136">
        <w:rPr>
          <w:lang w:val="sv-SE"/>
        </w:rPr>
        <w:t xml:space="preserve"> </w:t>
      </w:r>
      <w:proofErr w:type="spellStart"/>
      <w:r w:rsidRPr="00630136">
        <w:rPr>
          <w:lang w:val="sv-SE"/>
        </w:rPr>
        <w:t>vilkår</w:t>
      </w:r>
      <w:proofErr w:type="spellEnd"/>
      <w:r w:rsidRPr="00630136">
        <w:rPr>
          <w:lang w:val="sv-SE"/>
        </w:rPr>
        <w:t xml:space="preserve"> for Produkter </w:t>
      </w:r>
      <w:proofErr w:type="spellStart"/>
      <w:r w:rsidRPr="00630136">
        <w:rPr>
          <w:lang w:val="sv-SE"/>
        </w:rPr>
        <w:t>forrang</w:t>
      </w:r>
      <w:proofErr w:type="spellEnd"/>
      <w:r w:rsidRPr="00630136">
        <w:rPr>
          <w:lang w:val="sv-SE"/>
        </w:rPr>
        <w:t xml:space="preserve"> i </w:t>
      </w:r>
      <w:proofErr w:type="spellStart"/>
      <w:r w:rsidRPr="00630136">
        <w:rPr>
          <w:lang w:val="sv-SE"/>
        </w:rPr>
        <w:t>forhold</w:t>
      </w:r>
      <w:proofErr w:type="spellEnd"/>
      <w:r w:rsidRPr="00630136">
        <w:rPr>
          <w:lang w:val="sv-SE"/>
        </w:rPr>
        <w:t xml:space="preserve"> </w:t>
      </w:r>
      <w:proofErr w:type="spellStart"/>
      <w:r w:rsidRPr="00630136">
        <w:rPr>
          <w:lang w:val="sv-SE"/>
        </w:rPr>
        <w:t>til</w:t>
      </w:r>
      <w:proofErr w:type="spellEnd"/>
      <w:r w:rsidRPr="00630136">
        <w:rPr>
          <w:lang w:val="sv-SE"/>
        </w:rPr>
        <w:t xml:space="preserve"> det relevante Produkt (eller funktion i det Produkt). </w:t>
      </w:r>
    </w:p>
    <w:p w14:paraId="0DA386AF" w14:textId="77777777" w:rsidR="00F268F8" w:rsidRPr="006566A1" w:rsidRDefault="00F268F8" w:rsidP="00F268F8">
      <w:pPr>
        <w:rPr>
          <w:lang w:val="da-DK"/>
        </w:rPr>
      </w:pPr>
      <w:r>
        <w:rPr>
          <w:lang w:val="da-DK"/>
        </w:rPr>
        <w:t>“</w:t>
      </w:r>
      <w:r w:rsidRPr="006566A1">
        <w:rPr>
          <w:lang w:val="da-DK"/>
        </w:rPr>
        <w:t>EU-kunde</w:t>
      </w:r>
      <w:r>
        <w:rPr>
          <w:lang w:val="da-DK"/>
        </w:rPr>
        <w:t>”</w:t>
      </w:r>
      <w:r w:rsidRPr="006566A1">
        <w:rPr>
          <w:lang w:val="da-DK"/>
        </w:rPr>
        <w:t xml:space="preserve"> betyder en Kunde, der har en faktureringsadresse i Det Europæiske Økonomiske Samarbejdsområde (</w:t>
      </w:r>
      <w:r>
        <w:rPr>
          <w:lang w:val="da-DK"/>
        </w:rPr>
        <w:t>“</w:t>
      </w:r>
      <w:r w:rsidRPr="006566A1">
        <w:rPr>
          <w:lang w:val="da-DK"/>
        </w:rPr>
        <w:t>EØS</w:t>
      </w:r>
      <w:r>
        <w:rPr>
          <w:lang w:val="da-DK"/>
        </w:rPr>
        <w:t>”</w:t>
      </w:r>
      <w:r w:rsidRPr="006566A1">
        <w:rPr>
          <w:lang w:val="da-DK"/>
        </w:rPr>
        <w:t>).</w:t>
      </w:r>
    </w:p>
    <w:p w14:paraId="55729F3F" w14:textId="77777777" w:rsidR="00F268F8" w:rsidRPr="006566A1" w:rsidRDefault="00F268F8" w:rsidP="00F268F8">
      <w:pPr>
        <w:rPr>
          <w:lang w:val="da-DK"/>
        </w:rPr>
      </w:pPr>
      <w:r>
        <w:rPr>
          <w:lang w:val="da-DK"/>
        </w:rPr>
        <w:t>“</w:t>
      </w:r>
      <w:r w:rsidRPr="006566A1">
        <w:rPr>
          <w:lang w:val="da-DK"/>
        </w:rPr>
        <w:t>EU's Dataforordning</w:t>
      </w:r>
      <w:r>
        <w:rPr>
          <w:lang w:val="da-DK"/>
        </w:rPr>
        <w:t>”</w:t>
      </w:r>
      <w:r w:rsidRPr="006566A1">
        <w:rPr>
          <w:lang w:val="da-DK"/>
        </w:rPr>
        <w:t xml:space="preserve"> betyder Europa-Parlamentets og Rådets direktiv (EU) 2023/2854 af 13. december 2023 vedrørende harmoniserede regler om fair adgang til og brug af data og ændring af EU-regulativ 2020/1828 (Dataforordning).</w:t>
      </w:r>
    </w:p>
    <w:p w14:paraId="29540C27" w14:textId="77777777" w:rsidR="00F268F8" w:rsidRPr="006566A1" w:rsidRDefault="00F268F8" w:rsidP="00F268F8">
      <w:pPr>
        <w:rPr>
          <w:lang w:val="da-DK"/>
        </w:rPr>
      </w:pPr>
      <w:r>
        <w:rPr>
          <w:lang w:val="da-DK"/>
        </w:rPr>
        <w:t>“</w:t>
      </w:r>
      <w:r w:rsidRPr="006566A1">
        <w:rPr>
          <w:lang w:val="da-DK"/>
        </w:rPr>
        <w:t>Tjeneste under for EU's Dataforordning</w:t>
      </w:r>
      <w:r>
        <w:rPr>
          <w:lang w:val="da-DK"/>
        </w:rPr>
        <w:t>”</w:t>
      </w:r>
      <w:r w:rsidRPr="006566A1">
        <w:rPr>
          <w:lang w:val="da-DK"/>
        </w:rPr>
        <w:t xml:space="preserve"> betyder en Onlinetjeneste, der er licenseret til en EU-kunde, med undtagelse af en Onlinetjeneste, for hvilken EU-kunden er blevet valgt som den, der skal gemme Kundedata uden for EØS. </w:t>
      </w:r>
    </w:p>
    <w:p w14:paraId="05684ECB" w14:textId="11149FE9" w:rsidR="00F268F8" w:rsidRPr="00F268F8" w:rsidRDefault="00F268F8" w:rsidP="003E04C5">
      <w:pPr>
        <w:rPr>
          <w:lang w:val="da-DK"/>
        </w:rPr>
      </w:pPr>
      <w:r w:rsidRPr="006566A1">
        <w:rPr>
          <w:lang w:val="da-DK"/>
        </w:rPr>
        <w:t xml:space="preserve">EDDA (Exportable Data and Digital Assets) betyder Kundedata. For klarhedens skyd omfatter EDDA ikke Microsofts handelshemmeligheder eller immaterielle rettigheder eller data, der kunne kompromittere Onlinetjenesternes sikkerhed eller integritet. </w:t>
      </w:r>
    </w:p>
    <w:p w14:paraId="35EBA096" w14:textId="1ECBA43C" w:rsidR="003E04C5" w:rsidRPr="00630136" w:rsidRDefault="003E04C5" w:rsidP="003E04C5">
      <w:pPr>
        <w:rPr>
          <w:lang w:val="da-DK"/>
        </w:rPr>
      </w:pPr>
      <w:r w:rsidRPr="00630136">
        <w:rPr>
          <w:lang w:val="da-DK"/>
        </w:rPr>
        <w:t>”GDPR” (General Data Protection Regulation) betyder Europaparlamentet og Rådets forordning (EU) 2016/679 fra den 27. april 2016 vedrørende beskyttelsen af fysiske personer med hensyn til behandling af persondata og den fri bevægelse af sådanne data og ophæver direktivet 95/46/EF (Databeskyttelsesforordningen).</w:t>
      </w:r>
    </w:p>
    <w:p w14:paraId="2B7C79A7" w14:textId="77777777" w:rsidR="003E04C5" w:rsidRPr="00630136" w:rsidRDefault="003E04C5" w:rsidP="003E04C5">
      <w:pPr>
        <w:rPr>
          <w:lang w:val="sv-SE"/>
        </w:rPr>
      </w:pPr>
      <w:r w:rsidRPr="00630136">
        <w:rPr>
          <w:lang w:val="sv-SE"/>
        </w:rPr>
        <w:t xml:space="preserve">”Lokale </w:t>
      </w:r>
      <w:proofErr w:type="spellStart"/>
      <w:r w:rsidRPr="00630136">
        <w:rPr>
          <w:lang w:val="sv-SE"/>
        </w:rPr>
        <w:t>databeskyttelseslove</w:t>
      </w:r>
      <w:proofErr w:type="spellEnd"/>
      <w:r w:rsidRPr="00630136">
        <w:rPr>
          <w:lang w:val="sv-SE"/>
        </w:rPr>
        <w:t xml:space="preserve"> i EU/EØS” betyder </w:t>
      </w:r>
      <w:proofErr w:type="spellStart"/>
      <w:r w:rsidRPr="00630136">
        <w:rPr>
          <w:lang w:val="sv-SE"/>
        </w:rPr>
        <w:t>enhver</w:t>
      </w:r>
      <w:proofErr w:type="spellEnd"/>
      <w:r w:rsidRPr="00630136">
        <w:rPr>
          <w:lang w:val="sv-SE"/>
        </w:rPr>
        <w:t xml:space="preserve"> </w:t>
      </w:r>
      <w:proofErr w:type="spellStart"/>
      <w:r w:rsidRPr="00630136">
        <w:rPr>
          <w:lang w:val="sv-SE"/>
        </w:rPr>
        <w:t>underordnet</w:t>
      </w:r>
      <w:proofErr w:type="spellEnd"/>
      <w:r w:rsidRPr="00630136">
        <w:rPr>
          <w:lang w:val="sv-SE"/>
        </w:rPr>
        <w:t xml:space="preserve"> lov </w:t>
      </w:r>
      <w:proofErr w:type="spellStart"/>
      <w:r w:rsidRPr="00630136">
        <w:rPr>
          <w:lang w:val="sv-SE"/>
        </w:rPr>
        <w:t>og</w:t>
      </w:r>
      <w:proofErr w:type="spellEnd"/>
      <w:r w:rsidRPr="00630136">
        <w:rPr>
          <w:lang w:val="sv-SE"/>
        </w:rPr>
        <w:t xml:space="preserve"> </w:t>
      </w:r>
      <w:proofErr w:type="spellStart"/>
      <w:r w:rsidRPr="00630136">
        <w:rPr>
          <w:lang w:val="sv-SE"/>
        </w:rPr>
        <w:t>regulering</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implementerer</w:t>
      </w:r>
      <w:proofErr w:type="spellEnd"/>
      <w:r w:rsidRPr="00630136">
        <w:rPr>
          <w:lang w:val="sv-SE"/>
        </w:rPr>
        <w:t xml:space="preserve"> GDPR. </w:t>
      </w:r>
    </w:p>
    <w:p w14:paraId="6153C95E" w14:textId="77777777" w:rsidR="003E04C5" w:rsidRPr="00630136" w:rsidRDefault="003E04C5" w:rsidP="003E04C5">
      <w:pPr>
        <w:rPr>
          <w:lang w:val="sv-SE"/>
        </w:rPr>
      </w:pPr>
      <w:r w:rsidRPr="00630136">
        <w:rPr>
          <w:lang w:val="sv-SE"/>
        </w:rPr>
        <w:t>”</w:t>
      </w:r>
      <w:proofErr w:type="spellStart"/>
      <w:r w:rsidRPr="00630136">
        <w:rPr>
          <w:lang w:val="sv-SE"/>
        </w:rPr>
        <w:t>Vilkår</w:t>
      </w:r>
      <w:proofErr w:type="spellEnd"/>
      <w:r w:rsidRPr="00630136">
        <w:rPr>
          <w:lang w:val="sv-SE"/>
        </w:rPr>
        <w:t xml:space="preserve"> i GDPR” betyder </w:t>
      </w:r>
      <w:proofErr w:type="spellStart"/>
      <w:r w:rsidRPr="00630136">
        <w:rPr>
          <w:lang w:val="sv-SE"/>
        </w:rPr>
        <w:t>vilkårene</w:t>
      </w:r>
      <w:proofErr w:type="spellEnd"/>
      <w:r w:rsidRPr="00630136">
        <w:rPr>
          <w:lang w:val="sv-SE"/>
        </w:rPr>
        <w:t xml:space="preserve"> i </w:t>
      </w:r>
      <w:r>
        <w:fldChar w:fldCharType="begin"/>
      </w:r>
      <w:r w:rsidRPr="004E2686">
        <w:rPr>
          <w:lang w:val="sv-SE"/>
        </w:rPr>
        <w:instrText>HYPERLINK \l "Attachment1"</w:instrText>
      </w:r>
      <w:r>
        <w:fldChar w:fldCharType="separate"/>
      </w:r>
      <w:proofErr w:type="spellStart"/>
      <w:r w:rsidRPr="00630136">
        <w:rPr>
          <w:rStyle w:val="Hyperlink"/>
          <w:lang w:val="sv-SE"/>
        </w:rPr>
        <w:t>Tillæg</w:t>
      </w:r>
      <w:proofErr w:type="spellEnd"/>
      <w:r w:rsidRPr="00630136">
        <w:rPr>
          <w:rStyle w:val="Hyperlink"/>
          <w:lang w:val="sv-SE"/>
        </w:rPr>
        <w:t xml:space="preserve"> 1</w:t>
      </w:r>
      <w:r>
        <w:fldChar w:fldCharType="end"/>
      </w:r>
      <w:r w:rsidRPr="00630136">
        <w:rPr>
          <w:lang w:val="sv-SE"/>
        </w:rPr>
        <w:t xml:space="preserve">, i </w:t>
      </w:r>
      <w:proofErr w:type="spellStart"/>
      <w:r w:rsidRPr="00630136">
        <w:rPr>
          <w:lang w:val="sv-SE"/>
        </w:rPr>
        <w:t>henhold</w:t>
      </w:r>
      <w:proofErr w:type="spellEnd"/>
      <w:r w:rsidRPr="00630136">
        <w:rPr>
          <w:lang w:val="sv-SE"/>
        </w:rPr>
        <w:t xml:space="preserve"> </w:t>
      </w:r>
      <w:proofErr w:type="spellStart"/>
      <w:r w:rsidRPr="00630136">
        <w:rPr>
          <w:lang w:val="sv-SE"/>
        </w:rPr>
        <w:t>til</w:t>
      </w:r>
      <w:proofErr w:type="spellEnd"/>
      <w:r w:rsidRPr="00630136">
        <w:rPr>
          <w:lang w:val="sv-SE"/>
        </w:rPr>
        <w:t xml:space="preserve"> hvilket Microsoft </w:t>
      </w:r>
      <w:proofErr w:type="spellStart"/>
      <w:r w:rsidRPr="00630136">
        <w:rPr>
          <w:lang w:val="sv-SE"/>
        </w:rPr>
        <w:t>afgiver</w:t>
      </w:r>
      <w:proofErr w:type="spellEnd"/>
      <w:r w:rsidRPr="00630136">
        <w:rPr>
          <w:lang w:val="sv-SE"/>
        </w:rPr>
        <w:t xml:space="preserve"> </w:t>
      </w:r>
      <w:proofErr w:type="spellStart"/>
      <w:r w:rsidRPr="00630136">
        <w:rPr>
          <w:lang w:val="sv-SE"/>
        </w:rPr>
        <w:t>bindende</w:t>
      </w:r>
      <w:proofErr w:type="spellEnd"/>
      <w:r w:rsidRPr="00630136">
        <w:rPr>
          <w:lang w:val="sv-SE"/>
        </w:rPr>
        <w:t xml:space="preserve"> </w:t>
      </w:r>
      <w:proofErr w:type="spellStart"/>
      <w:r w:rsidRPr="00630136">
        <w:rPr>
          <w:lang w:val="sv-SE"/>
        </w:rPr>
        <w:t>forpligtelser</w:t>
      </w:r>
      <w:proofErr w:type="spellEnd"/>
      <w:r w:rsidRPr="00630136">
        <w:rPr>
          <w:lang w:val="sv-SE"/>
        </w:rPr>
        <w:t xml:space="preserve"> i </w:t>
      </w:r>
      <w:proofErr w:type="spellStart"/>
      <w:r w:rsidRPr="00630136">
        <w:rPr>
          <w:lang w:val="sv-SE"/>
        </w:rPr>
        <w:t>forhold</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dets</w:t>
      </w:r>
      <w:proofErr w:type="spellEnd"/>
      <w:r w:rsidRPr="00630136">
        <w:rPr>
          <w:lang w:val="sv-SE"/>
        </w:rPr>
        <w:t xml:space="preserve"> behandling </w:t>
      </w:r>
      <w:proofErr w:type="spellStart"/>
      <w:r w:rsidRPr="00630136">
        <w:rPr>
          <w:lang w:val="sv-SE"/>
        </w:rPr>
        <w:t>af</w:t>
      </w:r>
      <w:proofErr w:type="spellEnd"/>
      <w:r w:rsidRPr="00630136">
        <w:rPr>
          <w:lang w:val="sv-SE"/>
        </w:rPr>
        <w:t xml:space="preserve"> Persondata, sådan som det </w:t>
      </w:r>
      <w:proofErr w:type="spellStart"/>
      <w:r w:rsidRPr="00630136">
        <w:rPr>
          <w:lang w:val="sv-SE"/>
        </w:rPr>
        <w:t>kræves</w:t>
      </w:r>
      <w:proofErr w:type="spellEnd"/>
      <w:r w:rsidRPr="00630136">
        <w:rPr>
          <w:lang w:val="sv-SE"/>
        </w:rPr>
        <w:t xml:space="preserve"> i Artikel 28 i GDPR.</w:t>
      </w:r>
    </w:p>
    <w:p w14:paraId="666102D9" w14:textId="77777777" w:rsidR="003E04C5" w:rsidRPr="00630136" w:rsidRDefault="003E04C5" w:rsidP="003E04C5">
      <w:pPr>
        <w:rPr>
          <w:lang w:val="sv-SE"/>
        </w:rPr>
      </w:pPr>
      <w:r w:rsidRPr="00630136">
        <w:rPr>
          <w:lang w:val="sv-SE"/>
        </w:rPr>
        <w:t xml:space="preserve">”Persondata” betyder </w:t>
      </w:r>
      <w:proofErr w:type="spellStart"/>
      <w:r w:rsidRPr="00630136">
        <w:rPr>
          <w:lang w:val="sv-SE"/>
        </w:rPr>
        <w:t>enhver</w:t>
      </w:r>
      <w:proofErr w:type="spellEnd"/>
      <w:r w:rsidRPr="00630136">
        <w:rPr>
          <w:lang w:val="sv-SE"/>
        </w:rPr>
        <w:t xml:space="preserve"> information om en </w:t>
      </w:r>
      <w:proofErr w:type="spellStart"/>
      <w:r w:rsidRPr="00630136">
        <w:rPr>
          <w:lang w:val="sv-SE"/>
        </w:rPr>
        <w:t>identificeret</w:t>
      </w:r>
      <w:proofErr w:type="spellEnd"/>
      <w:r w:rsidRPr="00630136">
        <w:rPr>
          <w:lang w:val="sv-SE"/>
        </w:rPr>
        <w:t xml:space="preserve"> eller </w:t>
      </w:r>
      <w:proofErr w:type="spellStart"/>
      <w:r w:rsidRPr="00630136">
        <w:rPr>
          <w:lang w:val="sv-SE"/>
        </w:rPr>
        <w:t>identificerbar</w:t>
      </w:r>
      <w:proofErr w:type="spellEnd"/>
      <w:r w:rsidRPr="00630136">
        <w:rPr>
          <w:lang w:val="sv-SE"/>
        </w:rPr>
        <w:t xml:space="preserve"> fysisk person. En </w:t>
      </w:r>
      <w:proofErr w:type="spellStart"/>
      <w:r w:rsidRPr="00630136">
        <w:rPr>
          <w:lang w:val="sv-SE"/>
        </w:rPr>
        <w:t>identificerbar</w:t>
      </w:r>
      <w:proofErr w:type="spellEnd"/>
      <w:r w:rsidRPr="00630136">
        <w:rPr>
          <w:lang w:val="sv-SE"/>
        </w:rPr>
        <w:t xml:space="preserve">, fysisk person er en person, som – direkte eller indirekte – kan </w:t>
      </w:r>
      <w:proofErr w:type="spellStart"/>
      <w:r w:rsidRPr="00630136">
        <w:rPr>
          <w:lang w:val="sv-SE"/>
        </w:rPr>
        <w:t>identificeres</w:t>
      </w:r>
      <w:proofErr w:type="spellEnd"/>
      <w:r w:rsidRPr="00630136">
        <w:rPr>
          <w:lang w:val="sv-SE"/>
        </w:rPr>
        <w:t xml:space="preserve"> </w:t>
      </w:r>
      <w:proofErr w:type="spellStart"/>
      <w:r w:rsidRPr="00630136">
        <w:rPr>
          <w:lang w:val="sv-SE"/>
        </w:rPr>
        <w:t>ud</w:t>
      </w:r>
      <w:proofErr w:type="spellEnd"/>
      <w:r w:rsidRPr="00630136">
        <w:rPr>
          <w:lang w:val="sv-SE"/>
        </w:rPr>
        <w:t xml:space="preserve"> </w:t>
      </w:r>
      <w:proofErr w:type="spellStart"/>
      <w:r w:rsidRPr="00630136">
        <w:rPr>
          <w:lang w:val="sv-SE"/>
        </w:rPr>
        <w:t>fra</w:t>
      </w:r>
      <w:proofErr w:type="spellEnd"/>
      <w:r w:rsidRPr="00630136">
        <w:rPr>
          <w:lang w:val="sv-SE"/>
        </w:rPr>
        <w:t xml:space="preserve"> </w:t>
      </w:r>
      <w:proofErr w:type="spellStart"/>
      <w:r w:rsidRPr="00630136">
        <w:rPr>
          <w:lang w:val="sv-SE"/>
        </w:rPr>
        <w:lastRenderedPageBreak/>
        <w:t>oplysninger</w:t>
      </w:r>
      <w:proofErr w:type="spellEnd"/>
      <w:r w:rsidRPr="00630136">
        <w:rPr>
          <w:lang w:val="sv-SE"/>
        </w:rPr>
        <w:t xml:space="preserve"> såsom </w:t>
      </w:r>
      <w:proofErr w:type="spellStart"/>
      <w:r w:rsidRPr="00630136">
        <w:rPr>
          <w:lang w:val="sv-SE"/>
        </w:rPr>
        <w:t>navn</w:t>
      </w:r>
      <w:proofErr w:type="spellEnd"/>
      <w:r w:rsidRPr="00630136">
        <w:rPr>
          <w:lang w:val="sv-SE"/>
        </w:rPr>
        <w:t xml:space="preserve">, </w:t>
      </w:r>
      <w:proofErr w:type="spellStart"/>
      <w:r w:rsidRPr="00630136">
        <w:rPr>
          <w:lang w:val="sv-SE"/>
        </w:rPr>
        <w:t>id-nummer</w:t>
      </w:r>
      <w:proofErr w:type="spellEnd"/>
      <w:r w:rsidRPr="00630136">
        <w:rPr>
          <w:lang w:val="sv-SE"/>
        </w:rPr>
        <w:t xml:space="preserve">, placeringsdata, et online-id eller </w:t>
      </w:r>
      <w:proofErr w:type="spellStart"/>
      <w:r w:rsidRPr="00630136">
        <w:rPr>
          <w:lang w:val="sv-SE"/>
        </w:rPr>
        <w:t>ud</w:t>
      </w:r>
      <w:proofErr w:type="spellEnd"/>
      <w:r w:rsidRPr="00630136">
        <w:rPr>
          <w:lang w:val="sv-SE"/>
        </w:rPr>
        <w:t xml:space="preserve"> </w:t>
      </w:r>
      <w:proofErr w:type="spellStart"/>
      <w:r w:rsidRPr="00630136">
        <w:rPr>
          <w:lang w:val="sv-SE"/>
        </w:rPr>
        <w:t>fra</w:t>
      </w:r>
      <w:proofErr w:type="spellEnd"/>
      <w:r w:rsidRPr="00630136">
        <w:rPr>
          <w:lang w:val="sv-SE"/>
        </w:rPr>
        <w:t xml:space="preserve"> en eller </w:t>
      </w:r>
      <w:proofErr w:type="spellStart"/>
      <w:r w:rsidRPr="00630136">
        <w:rPr>
          <w:lang w:val="sv-SE"/>
        </w:rPr>
        <w:t>flere</w:t>
      </w:r>
      <w:proofErr w:type="spellEnd"/>
      <w:r w:rsidRPr="00630136">
        <w:rPr>
          <w:lang w:val="sv-SE"/>
        </w:rPr>
        <w:t xml:space="preserve"> faktorer, som er </w:t>
      </w:r>
      <w:proofErr w:type="spellStart"/>
      <w:r w:rsidRPr="00630136">
        <w:rPr>
          <w:lang w:val="sv-SE"/>
        </w:rPr>
        <w:t>specifikke</w:t>
      </w:r>
      <w:proofErr w:type="spellEnd"/>
      <w:r w:rsidRPr="00630136">
        <w:rPr>
          <w:lang w:val="sv-SE"/>
        </w:rPr>
        <w:t xml:space="preserve"> for den </w:t>
      </w:r>
      <w:proofErr w:type="spellStart"/>
      <w:r w:rsidRPr="00630136">
        <w:rPr>
          <w:lang w:val="sv-SE"/>
        </w:rPr>
        <w:t>pågældende</w:t>
      </w:r>
      <w:proofErr w:type="spellEnd"/>
      <w:r w:rsidRPr="00630136">
        <w:rPr>
          <w:lang w:val="sv-SE"/>
        </w:rPr>
        <w:t xml:space="preserve"> fysiske persons fysiske fysiologiske, genetiske, mentale, </w:t>
      </w:r>
      <w:proofErr w:type="spellStart"/>
      <w:r w:rsidRPr="00630136">
        <w:rPr>
          <w:lang w:val="sv-SE"/>
        </w:rPr>
        <w:t>økonomiske</w:t>
      </w:r>
      <w:proofErr w:type="spellEnd"/>
      <w:r w:rsidRPr="00630136">
        <w:rPr>
          <w:lang w:val="sv-SE"/>
        </w:rPr>
        <w:t xml:space="preserve">, kulturelle eller sociale identitet. </w:t>
      </w:r>
    </w:p>
    <w:p w14:paraId="32B727A8" w14:textId="77777777" w:rsidR="003E04C5" w:rsidRPr="00630136" w:rsidRDefault="003E04C5" w:rsidP="003E04C5">
      <w:pPr>
        <w:rPr>
          <w:lang w:val="sv-SE"/>
        </w:rPr>
      </w:pPr>
      <w:r w:rsidRPr="00630136">
        <w:rPr>
          <w:lang w:val="sv-SE"/>
        </w:rPr>
        <w:t>”</w:t>
      </w:r>
      <w:proofErr w:type="spellStart"/>
      <w:r w:rsidRPr="00630136">
        <w:rPr>
          <w:lang w:val="sv-SE"/>
        </w:rPr>
        <w:t>Preview</w:t>
      </w:r>
      <w:proofErr w:type="spellEnd"/>
      <w:r w:rsidRPr="00630136">
        <w:rPr>
          <w:lang w:val="sv-SE"/>
        </w:rPr>
        <w:t xml:space="preserve">-data” betyder </w:t>
      </w:r>
      <w:proofErr w:type="spellStart"/>
      <w:r w:rsidRPr="00630136">
        <w:rPr>
          <w:lang w:val="sv-SE"/>
        </w:rPr>
        <w:t>kundedata</w:t>
      </w:r>
      <w:proofErr w:type="spellEnd"/>
      <w:r w:rsidRPr="00630136">
        <w:rPr>
          <w:lang w:val="sv-SE"/>
        </w:rPr>
        <w:t xml:space="preserve"> </w:t>
      </w:r>
      <w:proofErr w:type="spellStart"/>
      <w:r w:rsidRPr="00630136">
        <w:rPr>
          <w:lang w:val="sv-SE"/>
        </w:rPr>
        <w:t>og</w:t>
      </w:r>
      <w:proofErr w:type="spellEnd"/>
      <w:r w:rsidRPr="00630136">
        <w:rPr>
          <w:lang w:val="sv-SE"/>
        </w:rPr>
        <w:t xml:space="preserve"> persondata, </w:t>
      </w:r>
      <w:proofErr w:type="spellStart"/>
      <w:r w:rsidRPr="00630136">
        <w:rPr>
          <w:lang w:val="sv-SE"/>
        </w:rPr>
        <w:t>der</w:t>
      </w:r>
      <w:proofErr w:type="spellEnd"/>
      <w:r w:rsidRPr="00630136">
        <w:rPr>
          <w:lang w:val="sv-SE"/>
        </w:rPr>
        <w:t xml:space="preserve"> </w:t>
      </w:r>
      <w:proofErr w:type="spellStart"/>
      <w:r w:rsidRPr="00630136">
        <w:rPr>
          <w:lang w:val="sv-SE"/>
        </w:rPr>
        <w:t>leveres</w:t>
      </w:r>
      <w:proofErr w:type="spellEnd"/>
      <w:r w:rsidRPr="00630136">
        <w:rPr>
          <w:lang w:val="sv-SE"/>
        </w:rPr>
        <w:t xml:space="preserve"> </w:t>
      </w:r>
      <w:proofErr w:type="spellStart"/>
      <w:r w:rsidRPr="00630136">
        <w:rPr>
          <w:lang w:val="sv-SE"/>
        </w:rPr>
        <w:t>til</w:t>
      </w:r>
      <w:proofErr w:type="spellEnd"/>
      <w:r w:rsidRPr="00630136">
        <w:rPr>
          <w:lang w:val="sv-SE"/>
        </w:rPr>
        <w:t xml:space="preserve"> Microsoft </w:t>
      </w:r>
      <w:proofErr w:type="spellStart"/>
      <w:r w:rsidRPr="00630136">
        <w:rPr>
          <w:lang w:val="sv-SE"/>
        </w:rPr>
        <w:t>af</w:t>
      </w:r>
      <w:proofErr w:type="spellEnd"/>
      <w:r w:rsidRPr="00630136">
        <w:rPr>
          <w:lang w:val="sv-SE"/>
        </w:rPr>
        <w:t xml:space="preserve">, eller på </w:t>
      </w:r>
      <w:proofErr w:type="spellStart"/>
      <w:r w:rsidRPr="00630136">
        <w:rPr>
          <w:lang w:val="sv-SE"/>
        </w:rPr>
        <w:t>vegne</w:t>
      </w:r>
      <w:proofErr w:type="spellEnd"/>
      <w:r w:rsidRPr="00630136">
        <w:rPr>
          <w:lang w:val="sv-SE"/>
        </w:rPr>
        <w:t xml:space="preserve"> </w:t>
      </w:r>
      <w:proofErr w:type="spellStart"/>
      <w:r w:rsidRPr="00630136">
        <w:rPr>
          <w:lang w:val="sv-SE"/>
        </w:rPr>
        <w:t>af</w:t>
      </w:r>
      <w:proofErr w:type="spellEnd"/>
      <w:r w:rsidRPr="00630136">
        <w:rPr>
          <w:lang w:val="sv-SE"/>
        </w:rPr>
        <w:t xml:space="preserve">, Kunden via et </w:t>
      </w:r>
      <w:proofErr w:type="spellStart"/>
      <w:r w:rsidRPr="00630136">
        <w:rPr>
          <w:lang w:val="sv-SE"/>
        </w:rPr>
        <w:t>Preview</w:t>
      </w:r>
      <w:proofErr w:type="spellEnd"/>
      <w:r w:rsidRPr="00630136">
        <w:rPr>
          <w:lang w:val="sv-SE"/>
        </w:rPr>
        <w:t xml:space="preserve"> eller </w:t>
      </w:r>
      <w:proofErr w:type="spellStart"/>
      <w:r w:rsidRPr="00630136">
        <w:rPr>
          <w:lang w:val="sv-SE"/>
        </w:rPr>
        <w:t>generet</w:t>
      </w:r>
      <w:proofErr w:type="spellEnd"/>
      <w:r w:rsidRPr="00630136">
        <w:rPr>
          <w:lang w:val="sv-SE"/>
        </w:rPr>
        <w:t xml:space="preserve"> </w:t>
      </w:r>
      <w:proofErr w:type="spellStart"/>
      <w:r w:rsidRPr="00630136">
        <w:rPr>
          <w:lang w:val="sv-SE"/>
        </w:rPr>
        <w:t>gennem</w:t>
      </w:r>
      <w:proofErr w:type="spellEnd"/>
      <w:r w:rsidRPr="00630136">
        <w:rPr>
          <w:lang w:val="sv-SE"/>
        </w:rPr>
        <w:t xml:space="preserve"> Kundens </w:t>
      </w:r>
      <w:proofErr w:type="spellStart"/>
      <w:r w:rsidRPr="00630136">
        <w:rPr>
          <w:lang w:val="sv-SE"/>
        </w:rPr>
        <w:t>brug</w:t>
      </w:r>
      <w:proofErr w:type="spellEnd"/>
      <w:r w:rsidRPr="00630136">
        <w:rPr>
          <w:lang w:val="sv-SE"/>
        </w:rPr>
        <w:t xml:space="preserve"> </w:t>
      </w:r>
      <w:proofErr w:type="spellStart"/>
      <w:r w:rsidRPr="00630136">
        <w:rPr>
          <w:lang w:val="sv-SE"/>
        </w:rPr>
        <w:t>af</w:t>
      </w:r>
      <w:proofErr w:type="spellEnd"/>
      <w:r w:rsidRPr="00630136">
        <w:rPr>
          <w:lang w:val="sv-SE"/>
        </w:rPr>
        <w:t xml:space="preserve"> et </w:t>
      </w:r>
      <w:proofErr w:type="spellStart"/>
      <w:r w:rsidRPr="00630136">
        <w:rPr>
          <w:lang w:val="sv-SE"/>
        </w:rPr>
        <w:t>Preview</w:t>
      </w:r>
      <w:proofErr w:type="spellEnd"/>
      <w:r w:rsidRPr="00630136">
        <w:rPr>
          <w:lang w:val="sv-SE"/>
        </w:rPr>
        <w:t>.</w:t>
      </w:r>
    </w:p>
    <w:p w14:paraId="3779364B" w14:textId="77777777" w:rsidR="003E04C5" w:rsidRPr="00630136" w:rsidRDefault="003E04C5" w:rsidP="003E04C5">
      <w:pPr>
        <w:rPr>
          <w:lang w:val="sv-SE"/>
        </w:rPr>
      </w:pPr>
      <w:r w:rsidRPr="00630136">
        <w:rPr>
          <w:lang w:val="sv-SE"/>
        </w:rPr>
        <w:t xml:space="preserve">”Produkt” har den betydning, </w:t>
      </w:r>
      <w:proofErr w:type="spellStart"/>
      <w:r w:rsidRPr="00630136">
        <w:rPr>
          <w:lang w:val="sv-SE"/>
        </w:rPr>
        <w:t>der</w:t>
      </w:r>
      <w:proofErr w:type="spellEnd"/>
      <w:r w:rsidRPr="00630136">
        <w:rPr>
          <w:lang w:val="sv-SE"/>
        </w:rPr>
        <w:t xml:space="preserve"> </w:t>
      </w:r>
      <w:proofErr w:type="spellStart"/>
      <w:r w:rsidRPr="00630136">
        <w:rPr>
          <w:lang w:val="sv-SE"/>
        </w:rPr>
        <w:t>fremgår</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volumenlicensaftalen</w:t>
      </w:r>
      <w:proofErr w:type="spellEnd"/>
      <w:r w:rsidRPr="00630136">
        <w:rPr>
          <w:lang w:val="sv-SE"/>
        </w:rPr>
        <w:t xml:space="preserve">. </w:t>
      </w:r>
      <w:proofErr w:type="spellStart"/>
      <w:r w:rsidRPr="00630136">
        <w:rPr>
          <w:lang w:val="sv-SE"/>
        </w:rPr>
        <w:t>Til</w:t>
      </w:r>
      <w:proofErr w:type="spellEnd"/>
      <w:r w:rsidRPr="00630136">
        <w:rPr>
          <w:lang w:val="sv-SE"/>
        </w:rPr>
        <w:t xml:space="preserve"> hurtig </w:t>
      </w:r>
      <w:proofErr w:type="spellStart"/>
      <w:r w:rsidRPr="00630136">
        <w:rPr>
          <w:lang w:val="sv-SE"/>
        </w:rPr>
        <w:t>reference</w:t>
      </w:r>
      <w:proofErr w:type="spellEnd"/>
      <w:r w:rsidRPr="00630136">
        <w:rPr>
          <w:lang w:val="sv-SE"/>
        </w:rPr>
        <w:t xml:space="preserve"> </w:t>
      </w:r>
      <w:proofErr w:type="spellStart"/>
      <w:r w:rsidRPr="00630136">
        <w:rPr>
          <w:lang w:val="sv-SE"/>
        </w:rPr>
        <w:t>omfatter</w:t>
      </w:r>
      <w:proofErr w:type="spellEnd"/>
      <w:r w:rsidRPr="00630136">
        <w:rPr>
          <w:lang w:val="sv-SE"/>
        </w:rPr>
        <w:t xml:space="preserve"> ”Produkt” </w:t>
      </w:r>
      <w:proofErr w:type="spellStart"/>
      <w:r w:rsidRPr="00630136">
        <w:rPr>
          <w:lang w:val="sv-SE"/>
        </w:rPr>
        <w:t>Onlinetjenester</w:t>
      </w:r>
      <w:proofErr w:type="spellEnd"/>
      <w:r w:rsidRPr="00630136">
        <w:rPr>
          <w:lang w:val="sv-SE"/>
        </w:rPr>
        <w:t xml:space="preserve"> </w:t>
      </w:r>
      <w:proofErr w:type="spellStart"/>
      <w:r w:rsidRPr="00630136">
        <w:rPr>
          <w:lang w:val="sv-SE"/>
        </w:rPr>
        <w:t>og</w:t>
      </w:r>
      <w:proofErr w:type="spellEnd"/>
      <w:r w:rsidRPr="00630136">
        <w:rPr>
          <w:lang w:val="sv-SE"/>
        </w:rPr>
        <w:t xml:space="preserve"> Software, </w:t>
      </w:r>
      <w:proofErr w:type="spellStart"/>
      <w:r w:rsidRPr="00630136">
        <w:rPr>
          <w:lang w:val="sv-SE"/>
        </w:rPr>
        <w:t>hver</w:t>
      </w:r>
      <w:proofErr w:type="spellEnd"/>
      <w:r w:rsidRPr="00630136">
        <w:rPr>
          <w:lang w:val="sv-SE"/>
        </w:rPr>
        <w:t xml:space="preserve"> </w:t>
      </w:r>
      <w:proofErr w:type="spellStart"/>
      <w:r w:rsidRPr="00630136">
        <w:rPr>
          <w:lang w:val="sv-SE"/>
        </w:rPr>
        <w:t>især</w:t>
      </w:r>
      <w:proofErr w:type="spellEnd"/>
      <w:r w:rsidRPr="00630136">
        <w:rPr>
          <w:lang w:val="sv-SE"/>
        </w:rPr>
        <w:t xml:space="preserve"> som </w:t>
      </w:r>
      <w:proofErr w:type="spellStart"/>
      <w:r w:rsidRPr="00630136">
        <w:rPr>
          <w:lang w:val="sv-SE"/>
        </w:rPr>
        <w:t>defineret</w:t>
      </w:r>
      <w:proofErr w:type="spellEnd"/>
      <w:r w:rsidRPr="00630136">
        <w:rPr>
          <w:lang w:val="sv-SE"/>
        </w:rPr>
        <w:t xml:space="preserve"> i </w:t>
      </w:r>
      <w:proofErr w:type="spellStart"/>
      <w:r w:rsidRPr="00630136">
        <w:rPr>
          <w:lang w:val="sv-SE"/>
        </w:rPr>
        <w:t>volumenlicensaftalen</w:t>
      </w:r>
      <w:proofErr w:type="spellEnd"/>
      <w:r w:rsidRPr="00630136">
        <w:rPr>
          <w:lang w:val="sv-SE"/>
        </w:rPr>
        <w:t xml:space="preserve">. </w:t>
      </w:r>
    </w:p>
    <w:p w14:paraId="4024A20E" w14:textId="77777777" w:rsidR="003E04C5" w:rsidRPr="00630136" w:rsidRDefault="003E04C5" w:rsidP="003E04C5">
      <w:pPr>
        <w:rPr>
          <w:lang w:val="sv-SE"/>
        </w:rPr>
      </w:pPr>
      <w:r w:rsidRPr="00630136">
        <w:rPr>
          <w:lang w:val="sv-SE"/>
        </w:rPr>
        <w:t xml:space="preserve">”Produkter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betyder Produkter </w:t>
      </w:r>
      <w:proofErr w:type="spellStart"/>
      <w:r w:rsidRPr="00630136">
        <w:rPr>
          <w:lang w:val="sv-SE"/>
        </w:rPr>
        <w:t>og</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Tilgængeligheden</w:t>
      </w:r>
      <w:proofErr w:type="spellEnd"/>
      <w:r w:rsidRPr="00630136">
        <w:rPr>
          <w:lang w:val="sv-SE"/>
        </w:rPr>
        <w:t xml:space="preserve"> </w:t>
      </w:r>
      <w:proofErr w:type="spellStart"/>
      <w:r w:rsidRPr="00630136">
        <w:rPr>
          <w:lang w:val="sv-SE"/>
        </w:rPr>
        <w:t>af</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kan </w:t>
      </w:r>
      <w:proofErr w:type="spellStart"/>
      <w:r w:rsidRPr="00630136">
        <w:rPr>
          <w:lang w:val="sv-SE"/>
        </w:rPr>
        <w:t>variere</w:t>
      </w:r>
      <w:proofErr w:type="spellEnd"/>
      <w:r w:rsidRPr="00630136">
        <w:rPr>
          <w:lang w:val="sv-SE"/>
        </w:rPr>
        <w:t xml:space="preserve"> efter område, </w:t>
      </w:r>
      <w:proofErr w:type="spellStart"/>
      <w:r w:rsidRPr="00630136">
        <w:rPr>
          <w:lang w:val="sv-SE"/>
        </w:rPr>
        <w:t>og</w:t>
      </w:r>
      <w:proofErr w:type="spellEnd"/>
      <w:r w:rsidRPr="00630136">
        <w:rPr>
          <w:lang w:val="sv-SE"/>
        </w:rPr>
        <w:t xml:space="preserve"> </w:t>
      </w:r>
      <w:proofErr w:type="spellStart"/>
      <w:r w:rsidRPr="00630136">
        <w:rPr>
          <w:lang w:val="sv-SE"/>
        </w:rPr>
        <w:t>tilgængeligheden</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specifikke</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er underlagt </w:t>
      </w:r>
      <w:proofErr w:type="spellStart"/>
      <w:r w:rsidRPr="00630136">
        <w:rPr>
          <w:lang w:val="sv-SE"/>
        </w:rPr>
        <w:t>begrænsningerne</w:t>
      </w:r>
      <w:proofErr w:type="spellEnd"/>
      <w:r w:rsidRPr="00630136">
        <w:rPr>
          <w:lang w:val="sv-SE"/>
        </w:rPr>
        <w:t xml:space="preserve"> i </w:t>
      </w:r>
      <w:proofErr w:type="spellStart"/>
      <w:r w:rsidRPr="00630136">
        <w:rPr>
          <w:lang w:val="sv-SE"/>
        </w:rPr>
        <w:t>afsnittet</w:t>
      </w:r>
      <w:proofErr w:type="spellEnd"/>
      <w:r w:rsidRPr="00630136">
        <w:rPr>
          <w:lang w:val="sv-SE"/>
        </w:rPr>
        <w:t xml:space="preserve"> </w:t>
      </w:r>
      <w:proofErr w:type="spellStart"/>
      <w:r w:rsidRPr="00630136">
        <w:rPr>
          <w:lang w:val="sv-SE"/>
        </w:rPr>
        <w:t>Omfang</w:t>
      </w:r>
      <w:proofErr w:type="spellEnd"/>
      <w:r w:rsidRPr="00630136">
        <w:rPr>
          <w:lang w:val="sv-SE"/>
        </w:rPr>
        <w:t xml:space="preserve"> i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w:t>
      </w:r>
    </w:p>
    <w:p w14:paraId="5869BF83" w14:textId="77777777" w:rsidR="003E04C5" w:rsidRPr="00630136" w:rsidRDefault="003E04C5" w:rsidP="003E04C5">
      <w:pPr>
        <w:rPr>
          <w:lang w:val="sv-SE"/>
        </w:rPr>
      </w:pPr>
      <w:r w:rsidRPr="00630136">
        <w:rPr>
          <w:lang w:val="sv-SE"/>
        </w:rPr>
        <w:t xml:space="preserve">”Professionelle </w:t>
      </w:r>
      <w:proofErr w:type="spellStart"/>
      <w:r w:rsidRPr="00630136">
        <w:rPr>
          <w:lang w:val="sv-SE"/>
        </w:rPr>
        <w:t>ydelser</w:t>
      </w:r>
      <w:proofErr w:type="spellEnd"/>
      <w:r w:rsidRPr="00630136">
        <w:rPr>
          <w:lang w:val="sv-SE"/>
        </w:rPr>
        <w:t xml:space="preserve">” betyder </w:t>
      </w:r>
      <w:proofErr w:type="spellStart"/>
      <w:r w:rsidRPr="00630136">
        <w:rPr>
          <w:lang w:val="sv-SE"/>
        </w:rPr>
        <w:t>følgende</w:t>
      </w:r>
      <w:proofErr w:type="spellEnd"/>
      <w:r w:rsidRPr="00630136">
        <w:rPr>
          <w:lang w:val="sv-SE"/>
        </w:rPr>
        <w:t xml:space="preserve"> </w:t>
      </w:r>
      <w:proofErr w:type="spellStart"/>
      <w:r w:rsidRPr="00630136">
        <w:rPr>
          <w:lang w:val="sv-SE"/>
        </w:rPr>
        <w:t>tjenester</w:t>
      </w:r>
      <w:proofErr w:type="spellEnd"/>
      <w:r w:rsidRPr="00630136">
        <w:rPr>
          <w:lang w:val="sv-SE"/>
        </w:rPr>
        <w:t xml:space="preserve">: (a) Microsofts </w:t>
      </w:r>
      <w:proofErr w:type="spellStart"/>
      <w:r w:rsidRPr="00630136">
        <w:rPr>
          <w:lang w:val="sv-SE"/>
        </w:rPr>
        <w:t>konsulenttjenester</w:t>
      </w:r>
      <w:proofErr w:type="spellEnd"/>
      <w:r w:rsidRPr="00630136">
        <w:rPr>
          <w:lang w:val="sv-SE"/>
        </w:rPr>
        <w:t xml:space="preserve">, </w:t>
      </w:r>
      <w:proofErr w:type="spellStart"/>
      <w:r w:rsidRPr="00630136">
        <w:rPr>
          <w:lang w:val="sv-SE"/>
        </w:rPr>
        <w:t>der</w:t>
      </w:r>
      <w:proofErr w:type="spellEnd"/>
      <w:r w:rsidRPr="00630136">
        <w:rPr>
          <w:lang w:val="sv-SE"/>
        </w:rPr>
        <w:t xml:space="preserve"> består </w:t>
      </w:r>
      <w:proofErr w:type="spellStart"/>
      <w:r w:rsidRPr="00630136">
        <w:rPr>
          <w:lang w:val="sv-SE"/>
        </w:rPr>
        <w:t>af</w:t>
      </w:r>
      <w:proofErr w:type="spellEnd"/>
      <w:r w:rsidRPr="00630136">
        <w:rPr>
          <w:lang w:val="sv-SE"/>
        </w:rPr>
        <w:t xml:space="preserve"> </w:t>
      </w:r>
      <w:proofErr w:type="spellStart"/>
      <w:r w:rsidRPr="00630136">
        <w:rPr>
          <w:lang w:val="sv-SE"/>
        </w:rPr>
        <w:t>planlægning</w:t>
      </w:r>
      <w:proofErr w:type="spellEnd"/>
      <w:r w:rsidRPr="00630136">
        <w:rPr>
          <w:lang w:val="sv-SE"/>
        </w:rPr>
        <w:t xml:space="preserve">, rådgivning, </w:t>
      </w:r>
      <w:proofErr w:type="spellStart"/>
      <w:r w:rsidRPr="00630136">
        <w:rPr>
          <w:lang w:val="sv-SE"/>
        </w:rPr>
        <w:t>vejledning</w:t>
      </w:r>
      <w:proofErr w:type="spellEnd"/>
      <w:r w:rsidRPr="00630136">
        <w:rPr>
          <w:lang w:val="sv-SE"/>
        </w:rPr>
        <w:t xml:space="preserve">, </w:t>
      </w:r>
      <w:proofErr w:type="spellStart"/>
      <w:r w:rsidRPr="00630136">
        <w:rPr>
          <w:lang w:val="sv-SE"/>
        </w:rPr>
        <w:t>datamigrering</w:t>
      </w:r>
      <w:proofErr w:type="spellEnd"/>
      <w:r w:rsidRPr="00630136">
        <w:rPr>
          <w:lang w:val="sv-SE"/>
        </w:rPr>
        <w:t xml:space="preserve">, installation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udvikling</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løsninger</w:t>
      </w:r>
      <w:proofErr w:type="spellEnd"/>
      <w:r w:rsidRPr="00630136">
        <w:rPr>
          <w:lang w:val="sv-SE"/>
        </w:rPr>
        <w:t xml:space="preserve">/software, </w:t>
      </w:r>
      <w:proofErr w:type="spellStart"/>
      <w:r w:rsidRPr="00630136">
        <w:rPr>
          <w:lang w:val="sv-SE"/>
        </w:rPr>
        <w:t>der</w:t>
      </w:r>
      <w:proofErr w:type="spellEnd"/>
      <w:r w:rsidRPr="00630136">
        <w:rPr>
          <w:lang w:val="sv-SE"/>
        </w:rPr>
        <w:t xml:space="preserve"> </w:t>
      </w:r>
      <w:proofErr w:type="spellStart"/>
      <w:r w:rsidRPr="00630136">
        <w:rPr>
          <w:lang w:val="sv-SE"/>
        </w:rPr>
        <w:t>leveres</w:t>
      </w:r>
      <w:proofErr w:type="spellEnd"/>
      <w:r w:rsidRPr="00630136">
        <w:rPr>
          <w:lang w:val="sv-SE"/>
        </w:rPr>
        <w:t xml:space="preserve"> i </w:t>
      </w:r>
      <w:proofErr w:type="spellStart"/>
      <w:r w:rsidRPr="00630136">
        <w:rPr>
          <w:lang w:val="sv-SE"/>
        </w:rPr>
        <w:t>henhold</w:t>
      </w:r>
      <w:proofErr w:type="spellEnd"/>
      <w:r w:rsidRPr="00630136">
        <w:rPr>
          <w:lang w:val="sv-SE"/>
        </w:rPr>
        <w:t xml:space="preserve"> </w:t>
      </w:r>
      <w:proofErr w:type="spellStart"/>
      <w:r w:rsidRPr="00630136">
        <w:rPr>
          <w:lang w:val="sv-SE"/>
        </w:rPr>
        <w:t>til</w:t>
      </w:r>
      <w:proofErr w:type="spellEnd"/>
      <w:r w:rsidRPr="00630136">
        <w:rPr>
          <w:lang w:val="sv-SE"/>
        </w:rPr>
        <w:t xml:space="preserve"> en </w:t>
      </w:r>
      <w:proofErr w:type="spellStart"/>
      <w:r w:rsidRPr="00630136">
        <w:rPr>
          <w:lang w:val="sv-SE"/>
        </w:rPr>
        <w:t>Arbejdsordre</w:t>
      </w:r>
      <w:proofErr w:type="spellEnd"/>
      <w:r w:rsidRPr="00630136">
        <w:rPr>
          <w:lang w:val="sv-SE"/>
        </w:rPr>
        <w:t xml:space="preserve"> for Microsoft Enterprise Services, eller når det er </w:t>
      </w:r>
      <w:proofErr w:type="spellStart"/>
      <w:r w:rsidRPr="00630136">
        <w:rPr>
          <w:lang w:val="sv-SE"/>
        </w:rPr>
        <w:t>aftalt</w:t>
      </w:r>
      <w:proofErr w:type="spellEnd"/>
      <w:r w:rsidRPr="00630136">
        <w:rPr>
          <w:lang w:val="sv-SE"/>
        </w:rPr>
        <w:t xml:space="preserve"> i Projektbeskrivelsen i </w:t>
      </w:r>
      <w:proofErr w:type="spellStart"/>
      <w:r w:rsidRPr="00630136">
        <w:rPr>
          <w:lang w:val="sv-SE"/>
        </w:rPr>
        <w:t>henhold</w:t>
      </w:r>
      <w:proofErr w:type="spellEnd"/>
      <w:r w:rsidRPr="00630136">
        <w:rPr>
          <w:lang w:val="sv-SE"/>
        </w:rPr>
        <w:t xml:space="preserve"> </w:t>
      </w:r>
      <w:proofErr w:type="spellStart"/>
      <w:r w:rsidRPr="00630136">
        <w:rPr>
          <w:lang w:val="sv-SE"/>
        </w:rPr>
        <w:t>til</w:t>
      </w:r>
      <w:proofErr w:type="spellEnd"/>
      <w:r w:rsidRPr="00630136">
        <w:rPr>
          <w:lang w:val="sv-SE"/>
        </w:rPr>
        <w:t xml:space="preserve"> Cloud </w:t>
      </w:r>
      <w:proofErr w:type="spellStart"/>
      <w:r w:rsidRPr="00630136">
        <w:rPr>
          <w:lang w:val="sv-SE"/>
        </w:rPr>
        <w:t>Workload</w:t>
      </w:r>
      <w:proofErr w:type="spellEnd"/>
      <w:r w:rsidRPr="00630136">
        <w:rPr>
          <w:lang w:val="sv-SE"/>
        </w:rPr>
        <w:t xml:space="preserve"> Acceleration </w:t>
      </w:r>
      <w:proofErr w:type="spellStart"/>
      <w:r w:rsidRPr="00630136">
        <w:rPr>
          <w:lang w:val="sv-SE"/>
        </w:rPr>
        <w:t>Agreement-aftale</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inkorporerer</w:t>
      </w:r>
      <w:proofErr w:type="spellEnd"/>
      <w:r w:rsidRPr="00630136">
        <w:rPr>
          <w:lang w:val="sv-SE"/>
        </w:rPr>
        <w:t xml:space="preserve">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og</w:t>
      </w:r>
      <w:proofErr w:type="spellEnd"/>
      <w:r w:rsidRPr="00630136">
        <w:rPr>
          <w:lang w:val="sv-SE"/>
        </w:rPr>
        <w:t xml:space="preserve"> (b) tekniske </w:t>
      </w:r>
      <w:proofErr w:type="spellStart"/>
      <w:r w:rsidRPr="00630136">
        <w:rPr>
          <w:lang w:val="sv-SE"/>
        </w:rPr>
        <w:t>supporttjenester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ydes</w:t>
      </w:r>
      <w:proofErr w:type="spellEnd"/>
      <w:r w:rsidRPr="00630136">
        <w:rPr>
          <w:lang w:val="sv-SE"/>
        </w:rPr>
        <w:t xml:space="preserve"> </w:t>
      </w:r>
      <w:proofErr w:type="spellStart"/>
      <w:r w:rsidRPr="00630136">
        <w:rPr>
          <w:lang w:val="sv-SE"/>
        </w:rPr>
        <w:t>af</w:t>
      </w:r>
      <w:proofErr w:type="spellEnd"/>
      <w:r w:rsidRPr="00630136">
        <w:rPr>
          <w:lang w:val="sv-SE"/>
        </w:rPr>
        <w:t xml:space="preserve"> Microsoft, </w:t>
      </w:r>
      <w:proofErr w:type="spellStart"/>
      <w:r w:rsidRPr="00630136">
        <w:rPr>
          <w:lang w:val="sv-SE"/>
        </w:rPr>
        <w:t>og</w:t>
      </w:r>
      <w:proofErr w:type="spellEnd"/>
      <w:r w:rsidRPr="00630136">
        <w:rPr>
          <w:lang w:val="sv-SE"/>
        </w:rPr>
        <w:t xml:space="preserve"> som </w:t>
      </w:r>
      <w:proofErr w:type="spellStart"/>
      <w:r w:rsidRPr="00630136">
        <w:rPr>
          <w:lang w:val="sv-SE"/>
        </w:rPr>
        <w:t>hjælper</w:t>
      </w:r>
      <w:proofErr w:type="spellEnd"/>
      <w:r w:rsidRPr="00630136">
        <w:rPr>
          <w:lang w:val="sv-SE"/>
        </w:rPr>
        <w:t xml:space="preserve"> kunder med at </w:t>
      </w:r>
      <w:proofErr w:type="spellStart"/>
      <w:r w:rsidRPr="00630136">
        <w:rPr>
          <w:lang w:val="sv-SE"/>
        </w:rPr>
        <w:t>identificere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løse</w:t>
      </w:r>
      <w:proofErr w:type="spellEnd"/>
      <w:r w:rsidRPr="00630136">
        <w:rPr>
          <w:lang w:val="sv-SE"/>
        </w:rPr>
        <w:t xml:space="preserve"> </w:t>
      </w:r>
      <w:proofErr w:type="spellStart"/>
      <w:r w:rsidRPr="00630136">
        <w:rPr>
          <w:lang w:val="sv-SE"/>
        </w:rPr>
        <w:t>problemer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påvirker</w:t>
      </w:r>
      <w:proofErr w:type="spellEnd"/>
      <w:r w:rsidRPr="00630136">
        <w:rPr>
          <w:lang w:val="sv-SE"/>
        </w:rPr>
        <w:t xml:space="preserve"> Produkter, </w:t>
      </w:r>
      <w:proofErr w:type="spellStart"/>
      <w:r w:rsidRPr="00630136">
        <w:rPr>
          <w:lang w:val="sv-SE"/>
        </w:rPr>
        <w:t>herunder</w:t>
      </w:r>
      <w:proofErr w:type="spellEnd"/>
      <w:r w:rsidRPr="00630136">
        <w:rPr>
          <w:lang w:val="sv-SE"/>
        </w:rPr>
        <w:t xml:space="preserve"> teknisk support, </w:t>
      </w:r>
      <w:proofErr w:type="spellStart"/>
      <w:r w:rsidRPr="00630136">
        <w:rPr>
          <w:lang w:val="sv-SE"/>
        </w:rPr>
        <w:t>der</w:t>
      </w:r>
      <w:proofErr w:type="spellEnd"/>
      <w:r w:rsidRPr="00630136">
        <w:rPr>
          <w:lang w:val="sv-SE"/>
        </w:rPr>
        <w:t xml:space="preserve"> </w:t>
      </w:r>
      <w:proofErr w:type="spellStart"/>
      <w:r w:rsidRPr="00630136">
        <w:rPr>
          <w:lang w:val="sv-SE"/>
        </w:rPr>
        <w:t>ydes</w:t>
      </w:r>
      <w:proofErr w:type="spellEnd"/>
      <w:r w:rsidRPr="00630136">
        <w:rPr>
          <w:lang w:val="sv-SE"/>
        </w:rPr>
        <w:t xml:space="preserve"> som del </w:t>
      </w:r>
      <w:proofErr w:type="spellStart"/>
      <w:r w:rsidRPr="00630136">
        <w:rPr>
          <w:lang w:val="sv-SE"/>
        </w:rPr>
        <w:t>af</w:t>
      </w:r>
      <w:proofErr w:type="spellEnd"/>
      <w:r w:rsidRPr="00630136">
        <w:rPr>
          <w:lang w:val="sv-SE"/>
        </w:rPr>
        <w:t xml:space="preserve"> Microsoft </w:t>
      </w:r>
      <w:proofErr w:type="spellStart"/>
      <w:r w:rsidRPr="00630136">
        <w:rPr>
          <w:lang w:val="sv-SE"/>
        </w:rPr>
        <w:t>Unified</w:t>
      </w:r>
      <w:proofErr w:type="spellEnd"/>
      <w:r w:rsidRPr="00630136">
        <w:rPr>
          <w:lang w:val="sv-SE"/>
        </w:rPr>
        <w:t xml:space="preserve"> Support- eller Premier Support-</w:t>
      </w:r>
      <w:proofErr w:type="spellStart"/>
      <w:r w:rsidRPr="00630136">
        <w:rPr>
          <w:lang w:val="sv-SE"/>
        </w:rPr>
        <w:t>tjenester</w:t>
      </w:r>
      <w:proofErr w:type="spellEnd"/>
      <w:r w:rsidRPr="00630136">
        <w:rPr>
          <w:lang w:val="sv-SE"/>
        </w:rPr>
        <w:t xml:space="preserve"> </w:t>
      </w:r>
      <w:proofErr w:type="spellStart"/>
      <w:r w:rsidRPr="00630136">
        <w:rPr>
          <w:lang w:val="sv-SE"/>
        </w:rPr>
        <w:t>og</w:t>
      </w:r>
      <w:proofErr w:type="spellEnd"/>
      <w:r w:rsidRPr="00630136">
        <w:rPr>
          <w:lang w:val="sv-SE"/>
        </w:rPr>
        <w:t xml:space="preserve"> eventuelle </w:t>
      </w:r>
      <w:proofErr w:type="spellStart"/>
      <w:r w:rsidRPr="00630136">
        <w:rPr>
          <w:lang w:val="sv-SE"/>
        </w:rPr>
        <w:t>erhvervsmæssige</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inden</w:t>
      </w:r>
      <w:proofErr w:type="spellEnd"/>
      <w:r w:rsidRPr="00630136">
        <w:rPr>
          <w:lang w:val="sv-SE"/>
        </w:rPr>
        <w:t xml:space="preserve"> for teknisk support. De Professionelle </w:t>
      </w:r>
      <w:proofErr w:type="spellStart"/>
      <w:r w:rsidRPr="00630136">
        <w:rPr>
          <w:lang w:val="sv-SE"/>
        </w:rPr>
        <w:t>ydelser</w:t>
      </w:r>
      <w:proofErr w:type="spellEnd"/>
      <w:r w:rsidRPr="00630136">
        <w:rPr>
          <w:lang w:val="sv-SE"/>
        </w:rPr>
        <w:t xml:space="preserve"> </w:t>
      </w:r>
      <w:proofErr w:type="spellStart"/>
      <w:r w:rsidRPr="00630136">
        <w:rPr>
          <w:lang w:val="sv-SE"/>
        </w:rPr>
        <w:t>omfatter</w:t>
      </w:r>
      <w:proofErr w:type="spellEnd"/>
      <w:r w:rsidRPr="00630136">
        <w:rPr>
          <w:lang w:val="sv-SE"/>
        </w:rPr>
        <w:t xml:space="preserve"> </w:t>
      </w:r>
      <w:proofErr w:type="spellStart"/>
      <w:r w:rsidRPr="00630136">
        <w:rPr>
          <w:lang w:val="sv-SE"/>
        </w:rPr>
        <w:t>ikke</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eller </w:t>
      </w:r>
      <w:proofErr w:type="spellStart"/>
      <w:r w:rsidRPr="00630136">
        <w:rPr>
          <w:lang w:val="sv-SE"/>
        </w:rPr>
        <w:t>kun</w:t>
      </w:r>
      <w:proofErr w:type="spellEnd"/>
      <w:r w:rsidRPr="00630136">
        <w:rPr>
          <w:lang w:val="sv-SE"/>
        </w:rPr>
        <w:t xml:space="preserve"> for så </w:t>
      </w:r>
      <w:proofErr w:type="spellStart"/>
      <w:r w:rsidRPr="00630136">
        <w:rPr>
          <w:lang w:val="sv-SE"/>
        </w:rPr>
        <w:t>vidt</w:t>
      </w:r>
      <w:proofErr w:type="spellEnd"/>
      <w:r w:rsidRPr="00630136">
        <w:rPr>
          <w:lang w:val="sv-SE"/>
        </w:rPr>
        <w:t xml:space="preserve"> angår </w:t>
      </w:r>
      <w:proofErr w:type="spellStart"/>
      <w:r w:rsidRPr="00630136">
        <w:rPr>
          <w:lang w:val="sv-SE"/>
        </w:rPr>
        <w:t>Tillæg</w:t>
      </w:r>
      <w:proofErr w:type="spellEnd"/>
      <w:r w:rsidRPr="00630136">
        <w:rPr>
          <w:lang w:val="sv-SE"/>
        </w:rPr>
        <w:t xml:space="preserve"> om </w:t>
      </w:r>
      <w:proofErr w:type="spellStart"/>
      <w:r w:rsidRPr="00630136">
        <w:rPr>
          <w:lang w:val="sv-SE"/>
        </w:rPr>
        <w:t>databeskyttelsen</w:t>
      </w:r>
      <w:proofErr w:type="spellEnd"/>
      <w:r w:rsidRPr="00630136">
        <w:rPr>
          <w:lang w:val="sv-SE"/>
        </w:rPr>
        <w:t xml:space="preserve">, </w:t>
      </w:r>
      <w:proofErr w:type="spellStart"/>
      <w:r w:rsidRPr="00630136">
        <w:rPr>
          <w:lang w:val="sv-SE"/>
        </w:rPr>
        <w:t>Supplerende</w:t>
      </w:r>
      <w:proofErr w:type="spellEnd"/>
      <w:r w:rsidRPr="00630136">
        <w:rPr>
          <w:lang w:val="sv-SE"/>
        </w:rPr>
        <w:t xml:space="preserve"> Professionelle </w:t>
      </w:r>
      <w:proofErr w:type="spellStart"/>
      <w:r w:rsidRPr="00630136">
        <w:rPr>
          <w:lang w:val="sv-SE"/>
        </w:rPr>
        <w:t>ydelser</w:t>
      </w:r>
      <w:proofErr w:type="spellEnd"/>
      <w:r w:rsidRPr="00630136">
        <w:rPr>
          <w:lang w:val="sv-SE"/>
        </w:rPr>
        <w:t>.</w:t>
      </w:r>
    </w:p>
    <w:p w14:paraId="6BE4E8EB" w14:textId="77777777" w:rsidR="003E04C5" w:rsidRPr="00630136" w:rsidRDefault="003E04C5" w:rsidP="003E04C5">
      <w:pPr>
        <w:rPr>
          <w:lang w:val="sv-SE"/>
        </w:rPr>
      </w:pPr>
      <w:r w:rsidRPr="00630136">
        <w:rPr>
          <w:lang w:val="sv-SE"/>
        </w:rPr>
        <w:t xml:space="preserve">”Data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betyder </w:t>
      </w:r>
      <w:proofErr w:type="spellStart"/>
      <w:r w:rsidRPr="00630136">
        <w:rPr>
          <w:lang w:val="sv-SE"/>
        </w:rPr>
        <w:t>alle</w:t>
      </w:r>
      <w:proofErr w:type="spellEnd"/>
      <w:r w:rsidRPr="00630136">
        <w:rPr>
          <w:lang w:val="sv-SE"/>
        </w:rPr>
        <w:t xml:space="preserve"> data, </w:t>
      </w:r>
      <w:proofErr w:type="spellStart"/>
      <w:r w:rsidRPr="00630136">
        <w:rPr>
          <w:lang w:val="sv-SE"/>
        </w:rPr>
        <w:t>herunder</w:t>
      </w:r>
      <w:proofErr w:type="spellEnd"/>
      <w:r w:rsidRPr="00630136">
        <w:rPr>
          <w:lang w:val="sv-SE"/>
        </w:rPr>
        <w:t xml:space="preserve"> </w:t>
      </w:r>
      <w:proofErr w:type="spellStart"/>
      <w:r w:rsidRPr="00630136">
        <w:rPr>
          <w:lang w:val="sv-SE"/>
        </w:rPr>
        <w:t>tekst</w:t>
      </w:r>
      <w:proofErr w:type="spellEnd"/>
      <w:r w:rsidRPr="00630136">
        <w:rPr>
          <w:lang w:val="sv-SE"/>
        </w:rPr>
        <w:t xml:space="preserve">, lyd, video, billeder eller software, som </w:t>
      </w:r>
      <w:proofErr w:type="spellStart"/>
      <w:r w:rsidRPr="00630136">
        <w:rPr>
          <w:lang w:val="sv-SE"/>
        </w:rPr>
        <w:t>leveres</w:t>
      </w:r>
      <w:proofErr w:type="spellEnd"/>
      <w:r w:rsidRPr="00630136">
        <w:rPr>
          <w:lang w:val="sv-SE"/>
        </w:rPr>
        <w:t xml:space="preserve"> </w:t>
      </w:r>
      <w:proofErr w:type="spellStart"/>
      <w:r w:rsidRPr="00630136">
        <w:rPr>
          <w:lang w:val="sv-SE"/>
        </w:rPr>
        <w:t>til</w:t>
      </w:r>
      <w:proofErr w:type="spellEnd"/>
      <w:r w:rsidRPr="00630136">
        <w:rPr>
          <w:lang w:val="sv-SE"/>
        </w:rPr>
        <w:t xml:space="preserve"> Microsoft </w:t>
      </w:r>
      <w:proofErr w:type="spellStart"/>
      <w:r w:rsidRPr="00630136">
        <w:rPr>
          <w:lang w:val="sv-SE"/>
        </w:rPr>
        <w:t>af</w:t>
      </w:r>
      <w:proofErr w:type="spellEnd"/>
      <w:r w:rsidRPr="00630136">
        <w:rPr>
          <w:lang w:val="sv-SE"/>
        </w:rPr>
        <w:t xml:space="preserve"> eller på </w:t>
      </w:r>
      <w:proofErr w:type="spellStart"/>
      <w:r w:rsidRPr="00630136">
        <w:rPr>
          <w:lang w:val="sv-SE"/>
        </w:rPr>
        <w:t>vegne</w:t>
      </w:r>
      <w:proofErr w:type="spellEnd"/>
      <w:r w:rsidRPr="00630136">
        <w:rPr>
          <w:lang w:val="sv-SE"/>
        </w:rPr>
        <w:t xml:space="preserve"> </w:t>
      </w:r>
      <w:proofErr w:type="spellStart"/>
      <w:r w:rsidRPr="00630136">
        <w:rPr>
          <w:lang w:val="sv-SE"/>
        </w:rPr>
        <w:t>af</w:t>
      </w:r>
      <w:proofErr w:type="spellEnd"/>
      <w:r w:rsidRPr="00630136">
        <w:rPr>
          <w:lang w:val="sv-SE"/>
        </w:rPr>
        <w:t xml:space="preserve"> Kunden (eller som Kunden </w:t>
      </w:r>
      <w:proofErr w:type="spellStart"/>
      <w:r w:rsidRPr="00630136">
        <w:rPr>
          <w:lang w:val="sv-SE"/>
        </w:rPr>
        <w:t>tillader</w:t>
      </w:r>
      <w:proofErr w:type="spellEnd"/>
      <w:r w:rsidRPr="00630136">
        <w:rPr>
          <w:lang w:val="sv-SE"/>
        </w:rPr>
        <w:t xml:space="preserve"> Microsoft at </w:t>
      </w:r>
      <w:proofErr w:type="spellStart"/>
      <w:r w:rsidRPr="00630136">
        <w:rPr>
          <w:lang w:val="sv-SE"/>
        </w:rPr>
        <w:t>indhente</w:t>
      </w:r>
      <w:proofErr w:type="spellEnd"/>
      <w:r w:rsidRPr="00630136">
        <w:rPr>
          <w:lang w:val="sv-SE"/>
        </w:rPr>
        <w:t xml:space="preserve"> </w:t>
      </w:r>
      <w:proofErr w:type="spellStart"/>
      <w:r w:rsidRPr="00630136">
        <w:rPr>
          <w:lang w:val="sv-SE"/>
        </w:rPr>
        <w:t>fra</w:t>
      </w:r>
      <w:proofErr w:type="spellEnd"/>
      <w:r w:rsidRPr="00630136">
        <w:rPr>
          <w:lang w:val="sv-SE"/>
        </w:rPr>
        <w:t xml:space="preserve"> et Produkt) eller som på anden vis </w:t>
      </w:r>
      <w:proofErr w:type="spellStart"/>
      <w:r w:rsidRPr="00630136">
        <w:rPr>
          <w:lang w:val="sv-SE"/>
        </w:rPr>
        <w:t>indhentes</w:t>
      </w:r>
      <w:proofErr w:type="spellEnd"/>
      <w:r w:rsidRPr="00630136">
        <w:rPr>
          <w:lang w:val="sv-SE"/>
        </w:rPr>
        <w:t xml:space="preserve"> eller </w:t>
      </w:r>
      <w:proofErr w:type="spellStart"/>
      <w:r w:rsidRPr="00630136">
        <w:rPr>
          <w:lang w:val="sv-SE"/>
        </w:rPr>
        <w:t>behandles</w:t>
      </w:r>
      <w:proofErr w:type="spellEnd"/>
      <w:r w:rsidRPr="00630136">
        <w:rPr>
          <w:lang w:val="sv-SE"/>
        </w:rPr>
        <w:t xml:space="preserve"> </w:t>
      </w:r>
      <w:proofErr w:type="spellStart"/>
      <w:r w:rsidRPr="00630136">
        <w:rPr>
          <w:lang w:val="sv-SE"/>
        </w:rPr>
        <w:t>af</w:t>
      </w:r>
      <w:proofErr w:type="spellEnd"/>
      <w:r w:rsidRPr="00630136">
        <w:rPr>
          <w:lang w:val="sv-SE"/>
        </w:rPr>
        <w:t xml:space="preserve"> eller på </w:t>
      </w:r>
      <w:proofErr w:type="spellStart"/>
      <w:r w:rsidRPr="00630136">
        <w:rPr>
          <w:lang w:val="sv-SE"/>
        </w:rPr>
        <w:t>vegne</w:t>
      </w:r>
      <w:proofErr w:type="spellEnd"/>
      <w:r w:rsidRPr="00630136">
        <w:rPr>
          <w:lang w:val="sv-SE"/>
        </w:rPr>
        <w:t xml:space="preserve"> </w:t>
      </w:r>
      <w:proofErr w:type="spellStart"/>
      <w:r w:rsidRPr="00630136">
        <w:rPr>
          <w:lang w:val="sv-SE"/>
        </w:rPr>
        <w:t>af</w:t>
      </w:r>
      <w:proofErr w:type="spellEnd"/>
      <w:r w:rsidRPr="00630136">
        <w:rPr>
          <w:lang w:val="sv-SE"/>
        </w:rPr>
        <w:t xml:space="preserve"> Microsoft i kraft </w:t>
      </w:r>
      <w:proofErr w:type="spellStart"/>
      <w:r w:rsidRPr="00630136">
        <w:rPr>
          <w:lang w:val="sv-SE"/>
        </w:rPr>
        <w:t>af</w:t>
      </w:r>
      <w:proofErr w:type="spellEnd"/>
      <w:r w:rsidRPr="00630136">
        <w:rPr>
          <w:lang w:val="sv-SE"/>
        </w:rPr>
        <w:t xml:space="preserve"> en </w:t>
      </w:r>
      <w:proofErr w:type="spellStart"/>
      <w:r w:rsidRPr="00630136">
        <w:rPr>
          <w:lang w:val="sv-SE"/>
        </w:rPr>
        <w:t>aftale</w:t>
      </w:r>
      <w:proofErr w:type="spellEnd"/>
      <w:r w:rsidRPr="00630136">
        <w:rPr>
          <w:lang w:val="sv-SE"/>
        </w:rPr>
        <w:t xml:space="preserve"> med Microsoft for at </w:t>
      </w:r>
      <w:proofErr w:type="spellStart"/>
      <w:r w:rsidRPr="00630136">
        <w:rPr>
          <w:lang w:val="sv-SE"/>
        </w:rPr>
        <w:t>opnå</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
    <w:p w14:paraId="47C86187" w14:textId="77777777" w:rsidR="003E04C5" w:rsidRPr="00630136" w:rsidRDefault="003E04C5" w:rsidP="003E04C5">
      <w:pPr>
        <w:rPr>
          <w:lang w:val="sv-SE"/>
        </w:rPr>
      </w:pPr>
      <w:r w:rsidRPr="00630136">
        <w:rPr>
          <w:lang w:val="sv-SE"/>
        </w:rPr>
        <w:t>”</w:t>
      </w:r>
      <w:proofErr w:type="spellStart"/>
      <w:r w:rsidRPr="00630136">
        <w:rPr>
          <w:lang w:val="sv-SE"/>
        </w:rPr>
        <w:t>Standardkontraktbestemmelser</w:t>
      </w:r>
      <w:proofErr w:type="spellEnd"/>
      <w:r w:rsidRPr="00630136">
        <w:rPr>
          <w:lang w:val="sv-SE"/>
        </w:rPr>
        <w:t xml:space="preserve"> </w:t>
      </w:r>
      <w:proofErr w:type="spellStart"/>
      <w:r w:rsidRPr="00630136">
        <w:rPr>
          <w:lang w:val="sv-SE"/>
        </w:rPr>
        <w:t>fra</w:t>
      </w:r>
      <w:proofErr w:type="spellEnd"/>
      <w:r w:rsidRPr="00630136">
        <w:rPr>
          <w:lang w:val="sv-SE"/>
        </w:rPr>
        <w:t xml:space="preserve"> 2021” betyder </w:t>
      </w:r>
      <w:proofErr w:type="spellStart"/>
      <w:r w:rsidRPr="00630136">
        <w:rPr>
          <w:lang w:val="sv-SE"/>
        </w:rPr>
        <w:t>standarddatabeskyttelsesbestemmelserne</w:t>
      </w:r>
      <w:proofErr w:type="spellEnd"/>
      <w:r w:rsidRPr="00630136">
        <w:rPr>
          <w:lang w:val="sv-SE"/>
        </w:rPr>
        <w:t xml:space="preserve"> (</w:t>
      </w:r>
      <w:proofErr w:type="spellStart"/>
      <w:r w:rsidRPr="00630136">
        <w:rPr>
          <w:lang w:val="sv-SE"/>
        </w:rPr>
        <w:t>databehandler</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databehandler</w:t>
      </w:r>
      <w:proofErr w:type="spellEnd"/>
      <w:r w:rsidRPr="00630136">
        <w:rPr>
          <w:lang w:val="sv-SE"/>
        </w:rPr>
        <w:t xml:space="preserve">-modul) </w:t>
      </w:r>
      <w:proofErr w:type="spellStart"/>
      <w:r w:rsidRPr="00630136">
        <w:rPr>
          <w:lang w:val="sv-SE"/>
        </w:rPr>
        <w:t>mellem</w:t>
      </w:r>
      <w:proofErr w:type="spellEnd"/>
      <w:r w:rsidRPr="00630136">
        <w:rPr>
          <w:lang w:val="sv-SE"/>
        </w:rPr>
        <w:t xml:space="preserve"> Microsoft </w:t>
      </w:r>
      <w:proofErr w:type="spellStart"/>
      <w:r w:rsidRPr="00630136">
        <w:rPr>
          <w:lang w:val="sv-SE"/>
        </w:rPr>
        <w:t>Ireland</w:t>
      </w:r>
      <w:proofErr w:type="spellEnd"/>
      <w:r w:rsidRPr="00630136">
        <w:rPr>
          <w:lang w:val="sv-SE"/>
        </w:rPr>
        <w:t xml:space="preserve"> Operations </w:t>
      </w:r>
      <w:proofErr w:type="spellStart"/>
      <w:r w:rsidRPr="00630136">
        <w:rPr>
          <w:lang w:val="sv-SE"/>
        </w:rPr>
        <w:t>Limited</w:t>
      </w:r>
      <w:proofErr w:type="spellEnd"/>
      <w:r w:rsidRPr="00630136">
        <w:rPr>
          <w:lang w:val="sv-SE"/>
        </w:rPr>
        <w:t xml:space="preserve"> </w:t>
      </w:r>
      <w:proofErr w:type="spellStart"/>
      <w:r w:rsidRPr="00630136">
        <w:rPr>
          <w:lang w:val="sv-SE"/>
        </w:rPr>
        <w:t>og</w:t>
      </w:r>
      <w:proofErr w:type="spellEnd"/>
      <w:r w:rsidRPr="00630136">
        <w:rPr>
          <w:lang w:val="sv-SE"/>
        </w:rPr>
        <w:t xml:space="preserve"> Microsoft Corporation for </w:t>
      </w:r>
      <w:proofErr w:type="spellStart"/>
      <w:r w:rsidRPr="00630136">
        <w:rPr>
          <w:lang w:val="sv-SE"/>
        </w:rPr>
        <w:t>overdragelsen</w:t>
      </w:r>
      <w:proofErr w:type="spellEnd"/>
      <w:r w:rsidRPr="00630136">
        <w:rPr>
          <w:lang w:val="sv-SE"/>
        </w:rPr>
        <w:t xml:space="preserve"> </w:t>
      </w:r>
      <w:proofErr w:type="spellStart"/>
      <w:r w:rsidRPr="00630136">
        <w:rPr>
          <w:lang w:val="sv-SE"/>
        </w:rPr>
        <w:t>af</w:t>
      </w:r>
      <w:proofErr w:type="spellEnd"/>
      <w:r w:rsidRPr="00630136">
        <w:rPr>
          <w:lang w:val="sv-SE"/>
        </w:rPr>
        <w:t xml:space="preserve"> persondata </w:t>
      </w:r>
      <w:proofErr w:type="spellStart"/>
      <w:r w:rsidRPr="00630136">
        <w:rPr>
          <w:lang w:val="sv-SE"/>
        </w:rPr>
        <w:t>fra</w:t>
      </w:r>
      <w:proofErr w:type="spellEnd"/>
      <w:r w:rsidRPr="00630136">
        <w:rPr>
          <w:lang w:val="sv-SE"/>
        </w:rPr>
        <w:t xml:space="preserve"> </w:t>
      </w:r>
      <w:proofErr w:type="spellStart"/>
      <w:r w:rsidRPr="00630136">
        <w:rPr>
          <w:lang w:val="sv-SE"/>
        </w:rPr>
        <w:t>databehandlere</w:t>
      </w:r>
      <w:proofErr w:type="spellEnd"/>
      <w:r w:rsidRPr="00630136">
        <w:rPr>
          <w:lang w:val="sv-SE"/>
        </w:rPr>
        <w:t xml:space="preserve"> i EØS </w:t>
      </w:r>
      <w:proofErr w:type="spellStart"/>
      <w:r w:rsidRPr="00630136">
        <w:rPr>
          <w:lang w:val="sv-SE"/>
        </w:rPr>
        <w:t>til</w:t>
      </w:r>
      <w:proofErr w:type="spellEnd"/>
      <w:r w:rsidRPr="00630136">
        <w:rPr>
          <w:lang w:val="sv-SE"/>
        </w:rPr>
        <w:t xml:space="preserve"> </w:t>
      </w:r>
      <w:proofErr w:type="spellStart"/>
      <w:r w:rsidRPr="00630136">
        <w:rPr>
          <w:lang w:val="sv-SE"/>
        </w:rPr>
        <w:t>databehandlere</w:t>
      </w:r>
      <w:proofErr w:type="spellEnd"/>
      <w:r w:rsidRPr="00630136">
        <w:rPr>
          <w:lang w:val="sv-SE"/>
        </w:rPr>
        <w:t xml:space="preserve">, </w:t>
      </w:r>
      <w:proofErr w:type="spellStart"/>
      <w:r w:rsidRPr="00630136">
        <w:rPr>
          <w:lang w:val="sv-SE"/>
        </w:rPr>
        <w:t>der</w:t>
      </w:r>
      <w:proofErr w:type="spellEnd"/>
      <w:r w:rsidRPr="00630136">
        <w:rPr>
          <w:lang w:val="sv-SE"/>
        </w:rPr>
        <w:t xml:space="preserve"> driver </w:t>
      </w:r>
      <w:proofErr w:type="spellStart"/>
      <w:r w:rsidRPr="00630136">
        <w:rPr>
          <w:lang w:val="sv-SE"/>
        </w:rPr>
        <w:t>virksomhed</w:t>
      </w:r>
      <w:proofErr w:type="spellEnd"/>
      <w:r w:rsidRPr="00630136">
        <w:rPr>
          <w:lang w:val="sv-SE"/>
        </w:rPr>
        <w:t xml:space="preserve"> i </w:t>
      </w:r>
      <w:proofErr w:type="spellStart"/>
      <w:r w:rsidRPr="00630136">
        <w:rPr>
          <w:lang w:val="sv-SE"/>
        </w:rPr>
        <w:t>tredjelande</w:t>
      </w:r>
      <w:proofErr w:type="spellEnd"/>
      <w:r w:rsidRPr="00630136">
        <w:rPr>
          <w:lang w:val="sv-SE"/>
        </w:rPr>
        <w:t xml:space="preserve">, som </w:t>
      </w:r>
      <w:proofErr w:type="spellStart"/>
      <w:r w:rsidRPr="00630136">
        <w:rPr>
          <w:lang w:val="sv-SE"/>
        </w:rPr>
        <w:t>ikke</w:t>
      </w:r>
      <w:proofErr w:type="spellEnd"/>
      <w:r w:rsidRPr="00630136">
        <w:rPr>
          <w:lang w:val="sv-SE"/>
        </w:rPr>
        <w:t xml:space="preserve"> </w:t>
      </w:r>
      <w:proofErr w:type="spellStart"/>
      <w:r w:rsidRPr="00630136">
        <w:rPr>
          <w:lang w:val="sv-SE"/>
        </w:rPr>
        <w:t>sikrer</w:t>
      </w:r>
      <w:proofErr w:type="spellEnd"/>
      <w:r w:rsidRPr="00630136">
        <w:rPr>
          <w:lang w:val="sv-SE"/>
        </w:rPr>
        <w:t xml:space="preserve"> et </w:t>
      </w:r>
      <w:proofErr w:type="spellStart"/>
      <w:r w:rsidRPr="00630136">
        <w:rPr>
          <w:lang w:val="sv-SE"/>
        </w:rPr>
        <w:t>tilstrækkeligt</w:t>
      </w:r>
      <w:proofErr w:type="spellEnd"/>
      <w:r w:rsidRPr="00630136">
        <w:rPr>
          <w:lang w:val="sv-SE"/>
        </w:rPr>
        <w:t xml:space="preserve"> </w:t>
      </w:r>
      <w:proofErr w:type="spellStart"/>
      <w:r w:rsidRPr="00630136">
        <w:rPr>
          <w:lang w:val="sv-SE"/>
        </w:rPr>
        <w:t>niveau</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databeskyttelse</w:t>
      </w:r>
      <w:proofErr w:type="spellEnd"/>
      <w:r w:rsidRPr="00630136">
        <w:rPr>
          <w:lang w:val="sv-SE"/>
        </w:rPr>
        <w:t xml:space="preserve">, sådan som det er </w:t>
      </w:r>
      <w:proofErr w:type="spellStart"/>
      <w:r w:rsidRPr="00630136">
        <w:rPr>
          <w:lang w:val="sv-SE"/>
        </w:rPr>
        <w:t>beskrevet</w:t>
      </w:r>
      <w:proofErr w:type="spellEnd"/>
      <w:r w:rsidRPr="00630136">
        <w:rPr>
          <w:lang w:val="sv-SE"/>
        </w:rPr>
        <w:t xml:space="preserve"> i artikel 46 i GDPR </w:t>
      </w:r>
      <w:proofErr w:type="spellStart"/>
      <w:r w:rsidRPr="00630136">
        <w:rPr>
          <w:lang w:val="sv-SE"/>
        </w:rPr>
        <w:t>og</w:t>
      </w:r>
      <w:proofErr w:type="spellEnd"/>
      <w:r w:rsidRPr="00630136">
        <w:rPr>
          <w:lang w:val="sv-SE"/>
        </w:rPr>
        <w:t xml:space="preserve"> </w:t>
      </w:r>
      <w:proofErr w:type="spellStart"/>
      <w:r w:rsidRPr="00630136">
        <w:rPr>
          <w:lang w:val="sv-SE"/>
        </w:rPr>
        <w:t>godkendt</w:t>
      </w:r>
      <w:proofErr w:type="spellEnd"/>
      <w:r w:rsidRPr="00630136">
        <w:rPr>
          <w:lang w:val="sv-SE"/>
        </w:rPr>
        <w:t xml:space="preserve"> </w:t>
      </w:r>
      <w:proofErr w:type="spellStart"/>
      <w:r w:rsidRPr="00630136">
        <w:rPr>
          <w:lang w:val="sv-SE"/>
        </w:rPr>
        <w:t>af</w:t>
      </w:r>
      <w:proofErr w:type="spellEnd"/>
      <w:r w:rsidRPr="00630136">
        <w:rPr>
          <w:lang w:val="sv-SE"/>
        </w:rPr>
        <w:t xml:space="preserve"> EU-kommissionens beslutning 914/2021/EU, </w:t>
      </w:r>
      <w:proofErr w:type="spellStart"/>
      <w:r w:rsidRPr="00630136">
        <w:rPr>
          <w:lang w:val="sv-SE"/>
        </w:rPr>
        <w:t>dateret</w:t>
      </w:r>
      <w:proofErr w:type="spellEnd"/>
      <w:r w:rsidRPr="00630136">
        <w:rPr>
          <w:lang w:val="sv-SE"/>
        </w:rPr>
        <w:t xml:space="preserve"> den 4. juni 2021.</w:t>
      </w:r>
    </w:p>
    <w:p w14:paraId="6D525015" w14:textId="77777777" w:rsidR="003E04C5" w:rsidRPr="00630136" w:rsidRDefault="003E04C5" w:rsidP="003E04C5">
      <w:pPr>
        <w:rPr>
          <w:lang w:val="sv-SE"/>
        </w:rPr>
      </w:pPr>
      <w:r w:rsidRPr="00630136">
        <w:rPr>
          <w:lang w:val="sv-SE"/>
        </w:rPr>
        <w:lastRenderedPageBreak/>
        <w:t>”</w:t>
      </w:r>
      <w:proofErr w:type="spellStart"/>
      <w:r w:rsidRPr="00630136">
        <w:rPr>
          <w:lang w:val="sv-SE"/>
        </w:rPr>
        <w:t>Underdatabehandler</w:t>
      </w:r>
      <w:proofErr w:type="spellEnd"/>
      <w:r w:rsidRPr="00630136">
        <w:rPr>
          <w:lang w:val="sv-SE"/>
        </w:rPr>
        <w:t xml:space="preserve">” betyder andre </w:t>
      </w:r>
      <w:proofErr w:type="spellStart"/>
      <w:r w:rsidRPr="00630136">
        <w:rPr>
          <w:lang w:val="sv-SE"/>
        </w:rPr>
        <w:t>databehandlere</w:t>
      </w:r>
      <w:proofErr w:type="spellEnd"/>
      <w:r w:rsidRPr="00630136">
        <w:rPr>
          <w:lang w:val="sv-SE"/>
        </w:rPr>
        <w:t xml:space="preserve">, som Microsoft </w:t>
      </w:r>
      <w:proofErr w:type="spellStart"/>
      <w:r w:rsidRPr="00630136">
        <w:rPr>
          <w:lang w:val="sv-SE"/>
        </w:rPr>
        <w:t>bruger</w:t>
      </w:r>
      <w:proofErr w:type="spellEnd"/>
      <w:r w:rsidRPr="00630136">
        <w:rPr>
          <w:lang w:val="sv-SE"/>
        </w:rPr>
        <w:t xml:space="preserve"> </w:t>
      </w:r>
      <w:proofErr w:type="spellStart"/>
      <w:r w:rsidRPr="00630136">
        <w:rPr>
          <w:lang w:val="sv-SE"/>
        </w:rPr>
        <w:t>til</w:t>
      </w:r>
      <w:proofErr w:type="spellEnd"/>
      <w:r w:rsidRPr="00630136">
        <w:rPr>
          <w:lang w:val="sv-SE"/>
        </w:rPr>
        <w:t xml:space="preserve"> at </w:t>
      </w:r>
      <w:proofErr w:type="spellStart"/>
      <w:r w:rsidRPr="00630136">
        <w:rPr>
          <w:lang w:val="sv-SE"/>
        </w:rPr>
        <w:t>behandle</w:t>
      </w:r>
      <w:proofErr w:type="spellEnd"/>
      <w:r w:rsidRPr="00630136">
        <w:rPr>
          <w:lang w:val="sv-SE"/>
        </w:rPr>
        <w:t xml:space="preserve"> </w:t>
      </w:r>
      <w:proofErr w:type="spellStart"/>
      <w:r w:rsidRPr="00630136">
        <w:rPr>
          <w:lang w:val="sv-SE"/>
        </w:rPr>
        <w:t>Kundedata</w:t>
      </w:r>
      <w:proofErr w:type="spellEnd"/>
      <w:r w:rsidRPr="00630136">
        <w:rPr>
          <w:lang w:val="sv-SE"/>
        </w:rPr>
        <w:t xml:space="preserve">,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og</w:t>
      </w:r>
      <w:proofErr w:type="spellEnd"/>
      <w:r w:rsidRPr="00630136">
        <w:rPr>
          <w:lang w:val="sv-SE"/>
        </w:rPr>
        <w:t xml:space="preserve"> Persondata </w:t>
      </w:r>
      <w:proofErr w:type="spellStart"/>
      <w:r w:rsidRPr="00630136">
        <w:rPr>
          <w:lang w:val="sv-SE"/>
        </w:rPr>
        <w:t>jf</w:t>
      </w:r>
      <w:proofErr w:type="spellEnd"/>
      <w:r w:rsidRPr="00630136">
        <w:rPr>
          <w:lang w:val="sv-SE"/>
        </w:rPr>
        <w:t xml:space="preserve">. artikel 28 i GDPR. </w:t>
      </w:r>
    </w:p>
    <w:p w14:paraId="14CC549A" w14:textId="77777777" w:rsidR="00266237" w:rsidRPr="006566A1" w:rsidRDefault="00266237" w:rsidP="00266237">
      <w:pPr>
        <w:rPr>
          <w:lang w:val="da-DK"/>
        </w:rPr>
      </w:pPr>
      <w:r>
        <w:rPr>
          <w:lang w:val="da-DK"/>
        </w:rPr>
        <w:t>“</w:t>
      </w:r>
      <w:r w:rsidRPr="006566A1">
        <w:rPr>
          <w:lang w:val="da-DK"/>
        </w:rPr>
        <w:t>Skift</w:t>
      </w:r>
      <w:r>
        <w:rPr>
          <w:lang w:val="da-DK"/>
        </w:rPr>
        <w:t>”</w:t>
      </w:r>
      <w:r w:rsidRPr="006566A1">
        <w:rPr>
          <w:lang w:val="da-DK"/>
        </w:rPr>
        <w:t xml:space="preserve"> betyder en EU-kundens engangsoverførsel af EDDA ud af Tjeneste under EU's Dataforordning til en cloudtjenesteudbyder, der ikke er Microsoft, og som er identificeret af EU-kunden, og hvis oplysninger EU-kunden giver til Microsoft, eller til EU-kundens lokale ICT-miljø, når EU-kunden bringer sit abonnement til ophør og slutter brugen af Tjenesten under EU's Dataforordning.</w:t>
      </w:r>
    </w:p>
    <w:p w14:paraId="09D71FE2" w14:textId="61E89063" w:rsidR="003E04C5" w:rsidRPr="00630136" w:rsidRDefault="003E04C5" w:rsidP="003E04C5">
      <w:pPr>
        <w:rPr>
          <w:lang w:val="sv-SE"/>
        </w:rPr>
      </w:pPr>
      <w:r w:rsidRPr="00630136">
        <w:rPr>
          <w:lang w:val="sv-SE"/>
        </w:rPr>
        <w:t>”</w:t>
      </w:r>
      <w:proofErr w:type="spellStart"/>
      <w:r w:rsidRPr="00630136">
        <w:rPr>
          <w:lang w:val="sv-SE"/>
        </w:rPr>
        <w:t>Supplerende</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betyder </w:t>
      </w:r>
      <w:proofErr w:type="spellStart"/>
      <w:r w:rsidRPr="00630136">
        <w:rPr>
          <w:lang w:val="sv-SE"/>
        </w:rPr>
        <w:t>supportanmodninger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eskaleres</w:t>
      </w:r>
      <w:proofErr w:type="spellEnd"/>
      <w:r w:rsidRPr="00630136">
        <w:rPr>
          <w:lang w:val="sv-SE"/>
        </w:rPr>
        <w:t xml:space="preserve"> </w:t>
      </w:r>
      <w:proofErr w:type="spellStart"/>
      <w:r w:rsidRPr="00630136">
        <w:rPr>
          <w:lang w:val="sv-SE"/>
        </w:rPr>
        <w:t>fra</w:t>
      </w:r>
      <w:proofErr w:type="spellEnd"/>
      <w:r w:rsidRPr="00630136">
        <w:rPr>
          <w:lang w:val="sv-SE"/>
        </w:rPr>
        <w:t xml:space="preserve"> support </w:t>
      </w:r>
      <w:proofErr w:type="spellStart"/>
      <w:r w:rsidRPr="00630136">
        <w:rPr>
          <w:lang w:val="sv-SE"/>
        </w:rPr>
        <w:t>til</w:t>
      </w:r>
      <w:proofErr w:type="spellEnd"/>
      <w:r w:rsidRPr="00630136">
        <w:rPr>
          <w:lang w:val="sv-SE"/>
        </w:rPr>
        <w:t xml:space="preserve"> et Produkt-teknisk team med </w:t>
      </w:r>
      <w:proofErr w:type="spellStart"/>
      <w:r w:rsidRPr="00630136">
        <w:rPr>
          <w:lang w:val="sv-SE"/>
        </w:rPr>
        <w:t>henblik</w:t>
      </w:r>
      <w:proofErr w:type="spellEnd"/>
      <w:r w:rsidRPr="00630136">
        <w:rPr>
          <w:lang w:val="sv-SE"/>
        </w:rPr>
        <w:t xml:space="preserve"> på </w:t>
      </w:r>
      <w:proofErr w:type="spellStart"/>
      <w:r w:rsidRPr="00630136">
        <w:rPr>
          <w:lang w:val="sv-SE"/>
        </w:rPr>
        <w:t>løsning</w:t>
      </w:r>
      <w:proofErr w:type="spellEnd"/>
      <w:r w:rsidRPr="00630136">
        <w:rPr>
          <w:lang w:val="sv-SE"/>
        </w:rPr>
        <w:t xml:space="preserve"> </w:t>
      </w:r>
      <w:proofErr w:type="spellStart"/>
      <w:r w:rsidRPr="00630136">
        <w:rPr>
          <w:lang w:val="sv-SE"/>
        </w:rPr>
        <w:t>og</w:t>
      </w:r>
      <w:proofErr w:type="spellEnd"/>
      <w:r w:rsidRPr="00630136">
        <w:rPr>
          <w:lang w:val="sv-SE"/>
        </w:rPr>
        <w:t xml:space="preserve"> anden rådgivning </w:t>
      </w:r>
      <w:proofErr w:type="spellStart"/>
      <w:r w:rsidRPr="00630136">
        <w:rPr>
          <w:lang w:val="sv-SE"/>
        </w:rPr>
        <w:t>og</w:t>
      </w:r>
      <w:proofErr w:type="spellEnd"/>
      <w:r w:rsidRPr="00630136">
        <w:rPr>
          <w:lang w:val="sv-SE"/>
        </w:rPr>
        <w:t xml:space="preserve"> support </w:t>
      </w:r>
      <w:proofErr w:type="spellStart"/>
      <w:r w:rsidRPr="00630136">
        <w:rPr>
          <w:lang w:val="sv-SE"/>
        </w:rPr>
        <w:t>fra</w:t>
      </w:r>
      <w:proofErr w:type="spellEnd"/>
      <w:r w:rsidRPr="00630136">
        <w:rPr>
          <w:lang w:val="sv-SE"/>
        </w:rPr>
        <w:t xml:space="preserve"> Microsoft, </w:t>
      </w:r>
      <w:proofErr w:type="spellStart"/>
      <w:r w:rsidRPr="00630136">
        <w:rPr>
          <w:lang w:val="sv-SE"/>
        </w:rPr>
        <w:t>der</w:t>
      </w:r>
      <w:proofErr w:type="spellEnd"/>
      <w:r w:rsidRPr="00630136">
        <w:rPr>
          <w:lang w:val="sv-SE"/>
        </w:rPr>
        <w:t xml:space="preserve"> </w:t>
      </w:r>
      <w:proofErr w:type="spellStart"/>
      <w:r w:rsidRPr="00630136">
        <w:rPr>
          <w:lang w:val="sv-SE"/>
        </w:rPr>
        <w:t>ydes</w:t>
      </w:r>
      <w:proofErr w:type="spellEnd"/>
      <w:r w:rsidRPr="00630136">
        <w:rPr>
          <w:lang w:val="sv-SE"/>
        </w:rPr>
        <w:t xml:space="preserve"> i </w:t>
      </w:r>
      <w:proofErr w:type="spellStart"/>
      <w:r w:rsidRPr="00630136">
        <w:rPr>
          <w:lang w:val="sv-SE"/>
        </w:rPr>
        <w:t>forbindelse</w:t>
      </w:r>
      <w:proofErr w:type="spellEnd"/>
      <w:r w:rsidRPr="00630136">
        <w:rPr>
          <w:lang w:val="sv-SE"/>
        </w:rPr>
        <w:t xml:space="preserve"> med Produkter eller en </w:t>
      </w:r>
      <w:proofErr w:type="spellStart"/>
      <w:r w:rsidRPr="00630136">
        <w:rPr>
          <w:lang w:val="sv-SE"/>
        </w:rPr>
        <w:t>volumenlicensaftale</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ikke</w:t>
      </w:r>
      <w:proofErr w:type="spellEnd"/>
      <w:r w:rsidRPr="00630136">
        <w:rPr>
          <w:lang w:val="sv-SE"/>
        </w:rPr>
        <w:t xml:space="preserve"> er </w:t>
      </w:r>
      <w:proofErr w:type="spellStart"/>
      <w:r w:rsidRPr="00630136">
        <w:rPr>
          <w:lang w:val="sv-SE"/>
        </w:rPr>
        <w:t>inkluderet</w:t>
      </w:r>
      <w:proofErr w:type="spellEnd"/>
      <w:r w:rsidRPr="00630136">
        <w:rPr>
          <w:lang w:val="sv-SE"/>
        </w:rPr>
        <w:t xml:space="preserve"> i definitionen </w:t>
      </w:r>
      <w:proofErr w:type="spellStart"/>
      <w:r w:rsidRPr="00630136">
        <w:rPr>
          <w:lang w:val="sv-SE"/>
        </w:rPr>
        <w:t>af</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
    <w:p w14:paraId="1CEEC418" w14:textId="77777777" w:rsidR="003E04C5" w:rsidRPr="00630136" w:rsidRDefault="003E04C5" w:rsidP="003E04C5">
      <w:pPr>
        <w:rPr>
          <w:lang w:val="sv-SE"/>
        </w:rPr>
      </w:pPr>
      <w:proofErr w:type="spellStart"/>
      <w:r w:rsidRPr="00630136">
        <w:rPr>
          <w:lang w:val="sv-SE"/>
        </w:rPr>
        <w:t>Vilkår</w:t>
      </w:r>
      <w:proofErr w:type="spellEnd"/>
      <w:r w:rsidRPr="00630136">
        <w:rPr>
          <w:lang w:val="sv-SE"/>
        </w:rPr>
        <w:t xml:space="preserve"> med små </w:t>
      </w:r>
      <w:proofErr w:type="spellStart"/>
      <w:r w:rsidRPr="00630136">
        <w:rPr>
          <w:lang w:val="sv-SE"/>
        </w:rPr>
        <w:t>bogstaver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anvendes</w:t>
      </w:r>
      <w:proofErr w:type="spellEnd"/>
      <w:r w:rsidRPr="00630136">
        <w:rPr>
          <w:lang w:val="sv-SE"/>
        </w:rPr>
        <w:t xml:space="preserve">, men </w:t>
      </w:r>
      <w:proofErr w:type="spellStart"/>
      <w:r w:rsidRPr="00630136">
        <w:rPr>
          <w:lang w:val="sv-SE"/>
        </w:rPr>
        <w:t>ikke</w:t>
      </w:r>
      <w:proofErr w:type="spellEnd"/>
      <w:r w:rsidRPr="00630136">
        <w:rPr>
          <w:lang w:val="sv-SE"/>
        </w:rPr>
        <w:t xml:space="preserve"> er </w:t>
      </w:r>
      <w:proofErr w:type="spellStart"/>
      <w:r w:rsidRPr="00630136">
        <w:rPr>
          <w:lang w:val="sv-SE"/>
        </w:rPr>
        <w:t>defineret</w:t>
      </w:r>
      <w:proofErr w:type="spellEnd"/>
      <w:r w:rsidRPr="00630136">
        <w:rPr>
          <w:lang w:val="sv-SE"/>
        </w:rPr>
        <w:t xml:space="preserve"> i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som </w:t>
      </w:r>
      <w:proofErr w:type="spellStart"/>
      <w:r w:rsidRPr="00630136">
        <w:rPr>
          <w:lang w:val="sv-SE"/>
        </w:rPr>
        <w:t>f.eks</w:t>
      </w:r>
      <w:proofErr w:type="spellEnd"/>
      <w:r w:rsidRPr="00630136">
        <w:rPr>
          <w:lang w:val="sv-SE"/>
        </w:rPr>
        <w:t xml:space="preserve">. ”brud på </w:t>
      </w:r>
      <w:proofErr w:type="spellStart"/>
      <w:r w:rsidRPr="00630136">
        <w:rPr>
          <w:lang w:val="sv-SE"/>
        </w:rPr>
        <w:t>persondatasikkerheden</w:t>
      </w:r>
      <w:proofErr w:type="spellEnd"/>
      <w:r w:rsidRPr="00630136">
        <w:rPr>
          <w:lang w:val="sv-SE"/>
        </w:rPr>
        <w:t>”, ”behandling”, ”</w:t>
      </w:r>
      <w:proofErr w:type="spellStart"/>
      <w:r w:rsidRPr="00630136">
        <w:rPr>
          <w:lang w:val="sv-SE"/>
        </w:rPr>
        <w:t>dataansvarlig</w:t>
      </w:r>
      <w:proofErr w:type="spellEnd"/>
      <w:r w:rsidRPr="00630136">
        <w:rPr>
          <w:lang w:val="sv-SE"/>
        </w:rPr>
        <w:t>”, ”</w:t>
      </w:r>
      <w:proofErr w:type="spellStart"/>
      <w:r w:rsidRPr="00630136">
        <w:rPr>
          <w:lang w:val="sv-SE"/>
        </w:rPr>
        <w:t>databehandler</w:t>
      </w:r>
      <w:proofErr w:type="spellEnd"/>
      <w:r w:rsidRPr="00630136">
        <w:rPr>
          <w:lang w:val="sv-SE"/>
        </w:rPr>
        <w:t xml:space="preserve">”, ”profilering”, ”persondata” </w:t>
      </w:r>
      <w:proofErr w:type="spellStart"/>
      <w:r w:rsidRPr="00630136">
        <w:rPr>
          <w:lang w:val="sv-SE"/>
        </w:rPr>
        <w:t>og</w:t>
      </w:r>
      <w:proofErr w:type="spellEnd"/>
      <w:r w:rsidRPr="00630136">
        <w:rPr>
          <w:lang w:val="sv-SE"/>
        </w:rPr>
        <w:t xml:space="preserve"> ”</w:t>
      </w:r>
      <w:proofErr w:type="spellStart"/>
      <w:r w:rsidRPr="00630136">
        <w:rPr>
          <w:lang w:val="sv-SE"/>
        </w:rPr>
        <w:t>registreret</w:t>
      </w:r>
      <w:proofErr w:type="spellEnd"/>
      <w:r w:rsidRPr="00630136">
        <w:rPr>
          <w:lang w:val="sv-SE"/>
        </w:rPr>
        <w:t xml:space="preserve">”, har samme betydning som angivet i artikel 4 i </w:t>
      </w:r>
      <w:proofErr w:type="spellStart"/>
      <w:r w:rsidRPr="00630136">
        <w:rPr>
          <w:lang w:val="sv-SE"/>
        </w:rPr>
        <w:t>Databeskyttelsesforordningen</w:t>
      </w:r>
      <w:proofErr w:type="spellEnd"/>
      <w:r w:rsidRPr="00630136">
        <w:rPr>
          <w:lang w:val="sv-SE"/>
        </w:rPr>
        <w:t xml:space="preserve">, </w:t>
      </w:r>
      <w:proofErr w:type="spellStart"/>
      <w:r w:rsidRPr="00630136">
        <w:rPr>
          <w:lang w:val="sv-SE"/>
        </w:rPr>
        <w:t>uanset</w:t>
      </w:r>
      <w:proofErr w:type="spellEnd"/>
      <w:r w:rsidRPr="00630136">
        <w:rPr>
          <w:lang w:val="sv-SE"/>
        </w:rPr>
        <w:t xml:space="preserve"> om </w:t>
      </w:r>
      <w:proofErr w:type="spellStart"/>
      <w:r w:rsidRPr="00630136">
        <w:rPr>
          <w:lang w:val="sv-SE"/>
        </w:rPr>
        <w:t>Databeskyttelsesforordningen</w:t>
      </w:r>
      <w:proofErr w:type="spellEnd"/>
      <w:r w:rsidRPr="00630136">
        <w:rPr>
          <w:lang w:val="sv-SE"/>
        </w:rPr>
        <w:t xml:space="preserve"> </w:t>
      </w:r>
      <w:proofErr w:type="spellStart"/>
      <w:r w:rsidRPr="00630136">
        <w:rPr>
          <w:lang w:val="sv-SE"/>
        </w:rPr>
        <w:t>gælder</w:t>
      </w:r>
      <w:proofErr w:type="spellEnd"/>
      <w:r w:rsidRPr="00630136">
        <w:rPr>
          <w:lang w:val="sv-SE"/>
        </w:rPr>
        <w:t xml:space="preserve">. </w:t>
      </w:r>
    </w:p>
    <w:p w14:paraId="663A7D28" w14:textId="77777777" w:rsidR="009B5C99" w:rsidRPr="00630136" w:rsidRDefault="009B5C99" w:rsidP="001741FE">
      <w:pPr>
        <w:pStyle w:val="Heading1"/>
        <w:rPr>
          <w:lang w:val="sv-SE"/>
        </w:rPr>
      </w:pPr>
      <w:bookmarkStart w:id="37" w:name="_Toc206680417"/>
      <w:r w:rsidRPr="00630136">
        <w:rPr>
          <w:lang w:val="sv-SE"/>
        </w:rPr>
        <w:t xml:space="preserve">Generelle </w:t>
      </w:r>
      <w:proofErr w:type="spellStart"/>
      <w:r w:rsidRPr="00630136">
        <w:rPr>
          <w:lang w:val="sv-SE"/>
        </w:rPr>
        <w:t>Vilkår</w:t>
      </w:r>
      <w:bookmarkEnd w:id="32"/>
      <w:bookmarkEnd w:id="33"/>
      <w:bookmarkEnd w:id="34"/>
      <w:bookmarkEnd w:id="35"/>
      <w:bookmarkEnd w:id="37"/>
      <w:proofErr w:type="spellEnd"/>
    </w:p>
    <w:p w14:paraId="6CE067BB" w14:textId="77777777" w:rsidR="009B5C99" w:rsidRPr="00630136" w:rsidRDefault="009B5C99" w:rsidP="001A2D43">
      <w:pPr>
        <w:pStyle w:val="Heading2"/>
        <w:rPr>
          <w:lang w:val="sv-SE"/>
        </w:rPr>
      </w:pPr>
      <w:bookmarkStart w:id="38" w:name="_Toc155361890"/>
      <w:bookmarkStart w:id="39" w:name="_Toc206680418"/>
      <w:bookmarkEnd w:id="36"/>
      <w:proofErr w:type="spellStart"/>
      <w:r w:rsidRPr="00630136">
        <w:rPr>
          <w:lang w:val="sv-SE"/>
        </w:rPr>
        <w:t>Overholdelse</w:t>
      </w:r>
      <w:proofErr w:type="spellEnd"/>
      <w:r w:rsidRPr="00630136">
        <w:rPr>
          <w:lang w:val="sv-SE"/>
        </w:rPr>
        <w:t xml:space="preserve"> </w:t>
      </w:r>
      <w:proofErr w:type="spellStart"/>
      <w:r w:rsidRPr="00630136">
        <w:rPr>
          <w:lang w:val="sv-SE"/>
        </w:rPr>
        <w:t>af</w:t>
      </w:r>
      <w:proofErr w:type="spellEnd"/>
      <w:r w:rsidRPr="00630136">
        <w:rPr>
          <w:lang w:val="sv-SE"/>
        </w:rPr>
        <w:t xml:space="preserve"> lovgivning</w:t>
      </w:r>
      <w:bookmarkEnd w:id="38"/>
      <w:bookmarkEnd w:id="39"/>
    </w:p>
    <w:p w14:paraId="77F868F7" w14:textId="77777777" w:rsidR="009B5C99" w:rsidRPr="00630136" w:rsidRDefault="009B5C99" w:rsidP="00F92A1A">
      <w:pPr>
        <w:rPr>
          <w:lang w:val="sv-SE"/>
        </w:rPr>
      </w:pPr>
      <w:r w:rsidRPr="00630136">
        <w:rPr>
          <w:lang w:val="sv-SE"/>
        </w:rPr>
        <w:t xml:space="preserve">Microsoft </w:t>
      </w:r>
      <w:proofErr w:type="spellStart"/>
      <w:r w:rsidRPr="00630136">
        <w:rPr>
          <w:lang w:val="sv-SE"/>
        </w:rPr>
        <w:t>overholder</w:t>
      </w:r>
      <w:proofErr w:type="spellEnd"/>
      <w:r w:rsidRPr="00630136">
        <w:rPr>
          <w:lang w:val="sv-SE"/>
        </w:rPr>
        <w:t xml:space="preserve"> </w:t>
      </w:r>
      <w:proofErr w:type="spellStart"/>
      <w:r w:rsidRPr="00630136">
        <w:rPr>
          <w:lang w:val="sv-SE"/>
        </w:rPr>
        <w:t>alle</w:t>
      </w:r>
      <w:proofErr w:type="spellEnd"/>
      <w:r w:rsidRPr="00630136">
        <w:rPr>
          <w:lang w:val="sv-SE"/>
        </w:rPr>
        <w:t xml:space="preserve"> love </w:t>
      </w:r>
      <w:proofErr w:type="spellStart"/>
      <w:r w:rsidRPr="00630136">
        <w:rPr>
          <w:lang w:val="sv-SE"/>
        </w:rPr>
        <w:t>og</w:t>
      </w:r>
      <w:proofErr w:type="spellEnd"/>
      <w:r w:rsidRPr="00630136">
        <w:rPr>
          <w:lang w:val="sv-SE"/>
        </w:rPr>
        <w:t xml:space="preserve"> </w:t>
      </w:r>
      <w:proofErr w:type="spellStart"/>
      <w:r w:rsidRPr="00630136">
        <w:rPr>
          <w:lang w:val="sv-SE"/>
        </w:rPr>
        <w:t>reguleringer</w:t>
      </w:r>
      <w:proofErr w:type="spellEnd"/>
      <w:r w:rsidRPr="00630136">
        <w:rPr>
          <w:lang w:val="sv-SE"/>
        </w:rPr>
        <w:t xml:space="preserve">, </w:t>
      </w:r>
      <w:proofErr w:type="spellStart"/>
      <w:r w:rsidRPr="00630136">
        <w:rPr>
          <w:lang w:val="sv-SE"/>
        </w:rPr>
        <w:t>der</w:t>
      </w:r>
      <w:proofErr w:type="spellEnd"/>
      <w:r w:rsidRPr="00630136">
        <w:rPr>
          <w:lang w:val="sv-SE"/>
        </w:rPr>
        <w:t xml:space="preserve"> er </w:t>
      </w:r>
      <w:proofErr w:type="spellStart"/>
      <w:r w:rsidRPr="00630136">
        <w:rPr>
          <w:lang w:val="sv-SE"/>
        </w:rPr>
        <w:t>gældende</w:t>
      </w:r>
      <w:proofErr w:type="spellEnd"/>
      <w:r w:rsidRPr="00630136">
        <w:rPr>
          <w:lang w:val="sv-SE"/>
        </w:rPr>
        <w:t xml:space="preserve"> for </w:t>
      </w:r>
      <w:proofErr w:type="spellStart"/>
      <w:r w:rsidRPr="00630136">
        <w:rPr>
          <w:lang w:val="sv-SE"/>
        </w:rPr>
        <w:t>leveringen</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w:t>
      </w:r>
      <w:proofErr w:type="spellStart"/>
      <w:r w:rsidRPr="00630136">
        <w:rPr>
          <w:lang w:val="sv-SE"/>
        </w:rPr>
        <w:t>herunder</w:t>
      </w:r>
      <w:proofErr w:type="spellEnd"/>
      <w:r w:rsidRPr="00630136">
        <w:rPr>
          <w:lang w:val="sv-SE"/>
        </w:rPr>
        <w:t xml:space="preserve"> lov om information </w:t>
      </w:r>
      <w:proofErr w:type="spellStart"/>
      <w:r w:rsidRPr="00630136">
        <w:rPr>
          <w:lang w:val="sv-SE"/>
        </w:rPr>
        <w:t>vedrørende</w:t>
      </w:r>
      <w:proofErr w:type="spellEnd"/>
      <w:r w:rsidRPr="00630136">
        <w:rPr>
          <w:lang w:val="sv-SE"/>
        </w:rPr>
        <w:t xml:space="preserve"> </w:t>
      </w:r>
      <w:proofErr w:type="spellStart"/>
      <w:r w:rsidRPr="00630136">
        <w:rPr>
          <w:lang w:val="sv-SE"/>
        </w:rPr>
        <w:t>sikkerhedsbrud</w:t>
      </w:r>
      <w:proofErr w:type="spellEnd"/>
      <w:r w:rsidRPr="00630136">
        <w:rPr>
          <w:lang w:val="sv-SE"/>
        </w:rPr>
        <w:t xml:space="preserve"> </w:t>
      </w:r>
      <w:proofErr w:type="spellStart"/>
      <w:r w:rsidRPr="00630136">
        <w:rPr>
          <w:lang w:val="sv-SE"/>
        </w:rPr>
        <w:t>og</w:t>
      </w:r>
      <w:proofErr w:type="spellEnd"/>
      <w:r w:rsidRPr="00630136">
        <w:rPr>
          <w:lang w:val="sv-SE"/>
        </w:rPr>
        <w:t xml:space="preserve"> Krav </w:t>
      </w:r>
      <w:proofErr w:type="spellStart"/>
      <w:r w:rsidRPr="00630136">
        <w:rPr>
          <w:lang w:val="sv-SE"/>
        </w:rPr>
        <w:t>til</w:t>
      </w:r>
      <w:proofErr w:type="spellEnd"/>
      <w:r w:rsidRPr="00630136">
        <w:rPr>
          <w:lang w:val="sv-SE"/>
        </w:rPr>
        <w:t xml:space="preserve"> </w:t>
      </w:r>
      <w:proofErr w:type="spellStart"/>
      <w:r w:rsidRPr="00630136">
        <w:rPr>
          <w:lang w:val="sv-SE"/>
        </w:rPr>
        <w:t>databeskyttelse</w:t>
      </w:r>
      <w:proofErr w:type="spellEnd"/>
      <w:r w:rsidRPr="00630136">
        <w:rPr>
          <w:lang w:val="sv-SE"/>
        </w:rPr>
        <w:t xml:space="preserve">. Microsoft kan </w:t>
      </w:r>
      <w:proofErr w:type="spellStart"/>
      <w:r w:rsidRPr="00630136">
        <w:rPr>
          <w:lang w:val="sv-SE"/>
        </w:rPr>
        <w:t>imidlertid</w:t>
      </w:r>
      <w:proofErr w:type="spellEnd"/>
      <w:r w:rsidRPr="00630136">
        <w:rPr>
          <w:lang w:val="sv-SE"/>
        </w:rPr>
        <w:t xml:space="preserve"> </w:t>
      </w:r>
      <w:proofErr w:type="spellStart"/>
      <w:r w:rsidRPr="00630136">
        <w:rPr>
          <w:lang w:val="sv-SE"/>
        </w:rPr>
        <w:t>ikke</w:t>
      </w:r>
      <w:proofErr w:type="spellEnd"/>
      <w:r w:rsidRPr="00630136">
        <w:rPr>
          <w:lang w:val="sv-SE"/>
        </w:rPr>
        <w:t xml:space="preserve"> </w:t>
      </w:r>
      <w:proofErr w:type="spellStart"/>
      <w:r w:rsidRPr="00630136">
        <w:rPr>
          <w:lang w:val="sv-SE"/>
        </w:rPr>
        <w:t>holdes</w:t>
      </w:r>
      <w:proofErr w:type="spellEnd"/>
      <w:r w:rsidRPr="00630136">
        <w:rPr>
          <w:lang w:val="sv-SE"/>
        </w:rPr>
        <w:t xml:space="preserve"> </w:t>
      </w:r>
      <w:proofErr w:type="spellStart"/>
      <w:r w:rsidRPr="00630136">
        <w:rPr>
          <w:lang w:val="sv-SE"/>
        </w:rPr>
        <w:t>ansvarlig</w:t>
      </w:r>
      <w:proofErr w:type="spellEnd"/>
      <w:r w:rsidRPr="00630136">
        <w:rPr>
          <w:lang w:val="sv-SE"/>
        </w:rPr>
        <w:t xml:space="preserve"> for </w:t>
      </w:r>
      <w:proofErr w:type="spellStart"/>
      <w:r w:rsidRPr="00630136">
        <w:rPr>
          <w:lang w:val="sv-SE"/>
        </w:rPr>
        <w:t>overholdelse</w:t>
      </w:r>
      <w:proofErr w:type="spellEnd"/>
      <w:r w:rsidRPr="00630136">
        <w:rPr>
          <w:lang w:val="sv-SE"/>
        </w:rPr>
        <w:t xml:space="preserve"> </w:t>
      </w:r>
      <w:proofErr w:type="spellStart"/>
      <w:r w:rsidRPr="00630136">
        <w:rPr>
          <w:lang w:val="sv-SE"/>
        </w:rPr>
        <w:t>af</w:t>
      </w:r>
      <w:proofErr w:type="spellEnd"/>
      <w:r w:rsidRPr="00630136">
        <w:rPr>
          <w:lang w:val="sv-SE"/>
        </w:rPr>
        <w:t xml:space="preserve"> love </w:t>
      </w:r>
      <w:proofErr w:type="spellStart"/>
      <w:r w:rsidRPr="00630136">
        <w:rPr>
          <w:lang w:val="sv-SE"/>
        </w:rPr>
        <w:t>og</w:t>
      </w:r>
      <w:proofErr w:type="spellEnd"/>
      <w:r w:rsidRPr="00630136">
        <w:rPr>
          <w:lang w:val="sv-SE"/>
        </w:rPr>
        <w:t xml:space="preserve"> </w:t>
      </w:r>
      <w:proofErr w:type="spellStart"/>
      <w:r w:rsidRPr="00630136">
        <w:rPr>
          <w:lang w:val="sv-SE"/>
        </w:rPr>
        <w:t>forskrifter</w:t>
      </w:r>
      <w:proofErr w:type="spellEnd"/>
      <w:r w:rsidRPr="00630136">
        <w:rPr>
          <w:lang w:val="sv-SE"/>
        </w:rPr>
        <w:t xml:space="preserve">, </w:t>
      </w:r>
      <w:proofErr w:type="spellStart"/>
      <w:r w:rsidRPr="00630136">
        <w:rPr>
          <w:lang w:val="sv-SE"/>
        </w:rPr>
        <w:t>der</w:t>
      </w:r>
      <w:proofErr w:type="spellEnd"/>
      <w:r w:rsidRPr="00630136">
        <w:rPr>
          <w:lang w:val="sv-SE"/>
        </w:rPr>
        <w:t xml:space="preserve"> er </w:t>
      </w:r>
      <w:proofErr w:type="spellStart"/>
      <w:r w:rsidRPr="00630136">
        <w:rPr>
          <w:lang w:val="sv-SE"/>
        </w:rPr>
        <w:t>gældende</w:t>
      </w:r>
      <w:proofErr w:type="spellEnd"/>
      <w:r w:rsidRPr="00630136">
        <w:rPr>
          <w:lang w:val="sv-SE"/>
        </w:rPr>
        <w:t xml:space="preserve"> for Kunden eller Kundens </w:t>
      </w:r>
      <w:proofErr w:type="spellStart"/>
      <w:r w:rsidRPr="00630136">
        <w:rPr>
          <w:lang w:val="sv-SE"/>
        </w:rPr>
        <w:t>branche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ikke</w:t>
      </w:r>
      <w:proofErr w:type="spellEnd"/>
      <w:r w:rsidRPr="00630136">
        <w:rPr>
          <w:lang w:val="sv-SE"/>
        </w:rPr>
        <w:t xml:space="preserve"> er </w:t>
      </w:r>
      <w:proofErr w:type="spellStart"/>
      <w:r w:rsidRPr="00630136">
        <w:rPr>
          <w:lang w:val="sv-SE"/>
        </w:rPr>
        <w:t>generelt</w:t>
      </w:r>
      <w:proofErr w:type="spellEnd"/>
      <w:r w:rsidRPr="00630136">
        <w:rPr>
          <w:lang w:val="sv-SE"/>
        </w:rPr>
        <w:t xml:space="preserve"> </w:t>
      </w:r>
      <w:proofErr w:type="spellStart"/>
      <w:r w:rsidRPr="00630136">
        <w:rPr>
          <w:lang w:val="sv-SE"/>
        </w:rPr>
        <w:t>gældende</w:t>
      </w:r>
      <w:proofErr w:type="spellEnd"/>
      <w:r w:rsidRPr="00630136">
        <w:rPr>
          <w:lang w:val="sv-SE"/>
        </w:rPr>
        <w:t xml:space="preserve"> for </w:t>
      </w:r>
      <w:proofErr w:type="spellStart"/>
      <w:r w:rsidRPr="00630136">
        <w:rPr>
          <w:lang w:val="sv-SE"/>
        </w:rPr>
        <w:t>udbydere</w:t>
      </w:r>
      <w:proofErr w:type="spellEnd"/>
      <w:r w:rsidRPr="00630136">
        <w:rPr>
          <w:lang w:val="sv-SE"/>
        </w:rPr>
        <w:t xml:space="preserve"> </w:t>
      </w:r>
      <w:proofErr w:type="spellStart"/>
      <w:r w:rsidRPr="00630136">
        <w:rPr>
          <w:lang w:val="sv-SE"/>
        </w:rPr>
        <w:t>af</w:t>
      </w:r>
      <w:proofErr w:type="spellEnd"/>
      <w:r w:rsidRPr="00630136">
        <w:rPr>
          <w:lang w:val="sv-SE"/>
        </w:rPr>
        <w:t xml:space="preserve"> informationsteknologi. Microsoft </w:t>
      </w:r>
      <w:proofErr w:type="spellStart"/>
      <w:r w:rsidRPr="00630136">
        <w:rPr>
          <w:lang w:val="sv-SE"/>
        </w:rPr>
        <w:t>afgør</w:t>
      </w:r>
      <w:proofErr w:type="spellEnd"/>
      <w:r w:rsidRPr="00630136">
        <w:rPr>
          <w:lang w:val="sv-SE"/>
        </w:rPr>
        <w:t xml:space="preserve"> </w:t>
      </w:r>
      <w:proofErr w:type="spellStart"/>
      <w:r w:rsidRPr="00630136">
        <w:rPr>
          <w:lang w:val="sv-SE"/>
        </w:rPr>
        <w:t>ikke</w:t>
      </w:r>
      <w:proofErr w:type="spellEnd"/>
      <w:r w:rsidRPr="00630136">
        <w:rPr>
          <w:lang w:val="sv-SE"/>
        </w:rPr>
        <w:t xml:space="preserve">, </w:t>
      </w:r>
      <w:proofErr w:type="spellStart"/>
      <w:r w:rsidRPr="00630136">
        <w:rPr>
          <w:lang w:val="sv-SE"/>
        </w:rPr>
        <w:t>hvorvidt</w:t>
      </w:r>
      <w:proofErr w:type="spellEnd"/>
      <w:r w:rsidRPr="00630136">
        <w:rPr>
          <w:lang w:val="sv-SE"/>
        </w:rPr>
        <w:t xml:space="preserve"> </w:t>
      </w:r>
      <w:proofErr w:type="spellStart"/>
      <w:r w:rsidRPr="00630136">
        <w:rPr>
          <w:lang w:val="sv-SE"/>
        </w:rPr>
        <w:t>Kundedata</w:t>
      </w:r>
      <w:proofErr w:type="spellEnd"/>
      <w:r w:rsidRPr="00630136">
        <w:rPr>
          <w:lang w:val="sv-SE"/>
        </w:rPr>
        <w:t xml:space="preserve"> </w:t>
      </w:r>
      <w:proofErr w:type="spellStart"/>
      <w:r w:rsidRPr="00630136">
        <w:rPr>
          <w:lang w:val="sv-SE"/>
        </w:rPr>
        <w:t>indeholder</w:t>
      </w:r>
      <w:proofErr w:type="spellEnd"/>
      <w:r w:rsidRPr="00630136">
        <w:rPr>
          <w:lang w:val="sv-SE"/>
        </w:rPr>
        <w:t xml:space="preserve"> </w:t>
      </w:r>
      <w:proofErr w:type="spellStart"/>
      <w:r w:rsidRPr="00630136">
        <w:rPr>
          <w:lang w:val="sv-SE"/>
        </w:rPr>
        <w:t>oplysninger</w:t>
      </w:r>
      <w:proofErr w:type="spellEnd"/>
      <w:r w:rsidRPr="00630136">
        <w:rPr>
          <w:lang w:val="sv-SE"/>
        </w:rPr>
        <w:t xml:space="preserve">, </w:t>
      </w:r>
      <w:proofErr w:type="spellStart"/>
      <w:r w:rsidRPr="00630136">
        <w:rPr>
          <w:lang w:val="sv-SE"/>
        </w:rPr>
        <w:t>der</w:t>
      </w:r>
      <w:proofErr w:type="spellEnd"/>
      <w:r w:rsidRPr="00630136">
        <w:rPr>
          <w:lang w:val="sv-SE"/>
        </w:rPr>
        <w:t xml:space="preserve"> er underlagt en specifik lovgivning eller </w:t>
      </w:r>
      <w:proofErr w:type="spellStart"/>
      <w:r w:rsidRPr="00630136">
        <w:rPr>
          <w:lang w:val="sv-SE"/>
        </w:rPr>
        <w:t>regulering</w:t>
      </w:r>
      <w:proofErr w:type="spellEnd"/>
      <w:r w:rsidRPr="00630136">
        <w:rPr>
          <w:lang w:val="sv-SE"/>
        </w:rPr>
        <w:t xml:space="preserve">. Alle </w:t>
      </w:r>
      <w:proofErr w:type="spellStart"/>
      <w:r w:rsidRPr="00630136">
        <w:rPr>
          <w:lang w:val="sv-SE"/>
        </w:rPr>
        <w:t>Sikkerhedshændelser</w:t>
      </w:r>
      <w:proofErr w:type="spellEnd"/>
      <w:r w:rsidRPr="00630136">
        <w:rPr>
          <w:lang w:val="sv-SE"/>
        </w:rPr>
        <w:t xml:space="preserve"> er underlagt </w:t>
      </w:r>
      <w:proofErr w:type="spellStart"/>
      <w:r w:rsidRPr="00630136">
        <w:rPr>
          <w:lang w:val="sv-SE"/>
        </w:rPr>
        <w:t>nedenstående</w:t>
      </w:r>
      <w:proofErr w:type="spellEnd"/>
      <w:r w:rsidRPr="00630136">
        <w:rPr>
          <w:lang w:val="sv-SE"/>
        </w:rPr>
        <w:t xml:space="preserve"> </w:t>
      </w:r>
      <w:proofErr w:type="spellStart"/>
      <w:r w:rsidRPr="00630136">
        <w:rPr>
          <w:lang w:val="sv-SE"/>
        </w:rPr>
        <w:t>vilkår</w:t>
      </w:r>
      <w:proofErr w:type="spellEnd"/>
      <w:r w:rsidRPr="00630136">
        <w:rPr>
          <w:lang w:val="sv-SE"/>
        </w:rPr>
        <w:t xml:space="preserve"> i Meddelelser om </w:t>
      </w:r>
      <w:proofErr w:type="spellStart"/>
      <w:r w:rsidRPr="00630136">
        <w:rPr>
          <w:lang w:val="sv-SE"/>
        </w:rPr>
        <w:t>Sikkerhedshændelser</w:t>
      </w:r>
      <w:proofErr w:type="spellEnd"/>
      <w:r w:rsidRPr="00630136">
        <w:rPr>
          <w:lang w:val="sv-SE"/>
        </w:rPr>
        <w:t>.</w:t>
      </w:r>
    </w:p>
    <w:p w14:paraId="0FDFCBA3" w14:textId="77777777" w:rsidR="009B5C99" w:rsidRPr="00630136" w:rsidRDefault="009B5C99" w:rsidP="00F92A1A">
      <w:pPr>
        <w:rPr>
          <w:lang w:val="sv-SE"/>
        </w:rPr>
      </w:pPr>
      <w:r w:rsidRPr="00630136">
        <w:rPr>
          <w:lang w:val="sv-SE"/>
        </w:rPr>
        <w:t xml:space="preserve">Kunden skal </w:t>
      </w:r>
      <w:proofErr w:type="spellStart"/>
      <w:r w:rsidRPr="00630136">
        <w:rPr>
          <w:lang w:val="sv-SE"/>
        </w:rPr>
        <w:t>overholde</w:t>
      </w:r>
      <w:proofErr w:type="spellEnd"/>
      <w:r w:rsidRPr="00630136">
        <w:rPr>
          <w:lang w:val="sv-SE"/>
        </w:rPr>
        <w:t xml:space="preserve"> </w:t>
      </w:r>
      <w:proofErr w:type="spellStart"/>
      <w:r w:rsidRPr="00630136">
        <w:rPr>
          <w:lang w:val="sv-SE"/>
        </w:rPr>
        <w:t>alle</w:t>
      </w:r>
      <w:proofErr w:type="spellEnd"/>
      <w:r w:rsidRPr="00630136">
        <w:rPr>
          <w:lang w:val="sv-SE"/>
        </w:rPr>
        <w:t xml:space="preserve"> love </w:t>
      </w:r>
      <w:proofErr w:type="spellStart"/>
      <w:r w:rsidRPr="00630136">
        <w:rPr>
          <w:lang w:val="sv-SE"/>
        </w:rPr>
        <w:t>og</w:t>
      </w:r>
      <w:proofErr w:type="spellEnd"/>
      <w:r w:rsidRPr="00630136">
        <w:rPr>
          <w:lang w:val="sv-SE"/>
        </w:rPr>
        <w:t xml:space="preserve"> </w:t>
      </w:r>
      <w:proofErr w:type="spellStart"/>
      <w:r w:rsidRPr="00630136">
        <w:rPr>
          <w:lang w:val="sv-SE"/>
        </w:rPr>
        <w:t>forskrifter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gælder</w:t>
      </w:r>
      <w:proofErr w:type="spellEnd"/>
      <w:r w:rsidRPr="00630136">
        <w:rPr>
          <w:lang w:val="sv-SE"/>
        </w:rPr>
        <w:t xml:space="preserve"> for </w:t>
      </w:r>
      <w:proofErr w:type="spellStart"/>
      <w:r w:rsidRPr="00630136">
        <w:rPr>
          <w:lang w:val="sv-SE"/>
        </w:rPr>
        <w:t>brugen</w:t>
      </w:r>
      <w:proofErr w:type="spellEnd"/>
      <w:r w:rsidRPr="00630136">
        <w:rPr>
          <w:lang w:val="sv-SE"/>
        </w:rPr>
        <w:t xml:space="preserve"> </w:t>
      </w:r>
      <w:proofErr w:type="spellStart"/>
      <w:r w:rsidRPr="00630136">
        <w:rPr>
          <w:lang w:val="sv-SE"/>
        </w:rPr>
        <w:t>af</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herunder</w:t>
      </w:r>
      <w:proofErr w:type="spellEnd"/>
      <w:r w:rsidRPr="00630136">
        <w:rPr>
          <w:lang w:val="sv-SE"/>
        </w:rPr>
        <w:t xml:space="preserve"> love i </w:t>
      </w:r>
      <w:proofErr w:type="spellStart"/>
      <w:r w:rsidRPr="00630136">
        <w:rPr>
          <w:lang w:val="sv-SE"/>
        </w:rPr>
        <w:t>forbindelse</w:t>
      </w:r>
      <w:proofErr w:type="spellEnd"/>
      <w:r w:rsidRPr="00630136">
        <w:rPr>
          <w:lang w:val="sv-SE"/>
        </w:rPr>
        <w:t xml:space="preserve"> med </w:t>
      </w:r>
      <w:proofErr w:type="spellStart"/>
      <w:r w:rsidRPr="00630136">
        <w:rPr>
          <w:lang w:val="sv-SE"/>
        </w:rPr>
        <w:t>biometriske</w:t>
      </w:r>
      <w:proofErr w:type="spellEnd"/>
      <w:r w:rsidRPr="00630136">
        <w:rPr>
          <w:lang w:val="sv-SE"/>
        </w:rPr>
        <w:t xml:space="preserve"> data, fortrolighed </w:t>
      </w:r>
      <w:proofErr w:type="spellStart"/>
      <w:r w:rsidRPr="00630136">
        <w:rPr>
          <w:lang w:val="sv-SE"/>
        </w:rPr>
        <w:t>af</w:t>
      </w:r>
      <w:proofErr w:type="spellEnd"/>
      <w:r w:rsidRPr="00630136">
        <w:rPr>
          <w:lang w:val="sv-SE"/>
        </w:rPr>
        <w:t xml:space="preserve"> kommunikation </w:t>
      </w:r>
      <w:proofErr w:type="spellStart"/>
      <w:r w:rsidRPr="00630136">
        <w:rPr>
          <w:lang w:val="sv-SE"/>
        </w:rPr>
        <w:t>og</w:t>
      </w:r>
      <w:proofErr w:type="spellEnd"/>
      <w:r w:rsidRPr="00630136">
        <w:rPr>
          <w:lang w:val="sv-SE"/>
        </w:rPr>
        <w:t xml:space="preserve"> Krav </w:t>
      </w:r>
      <w:proofErr w:type="spellStart"/>
      <w:r w:rsidRPr="00630136">
        <w:rPr>
          <w:lang w:val="sv-SE"/>
        </w:rPr>
        <w:t>til</w:t>
      </w:r>
      <w:proofErr w:type="spellEnd"/>
      <w:r w:rsidRPr="00630136">
        <w:rPr>
          <w:lang w:val="sv-SE"/>
        </w:rPr>
        <w:t xml:space="preserve"> </w:t>
      </w:r>
      <w:proofErr w:type="spellStart"/>
      <w:r w:rsidRPr="00630136">
        <w:rPr>
          <w:lang w:val="sv-SE"/>
        </w:rPr>
        <w:t>databeskyttelse</w:t>
      </w:r>
      <w:proofErr w:type="spellEnd"/>
      <w:r w:rsidRPr="00630136">
        <w:rPr>
          <w:lang w:val="sv-SE"/>
        </w:rPr>
        <w:t xml:space="preserve">. Kunden er </w:t>
      </w:r>
      <w:proofErr w:type="spellStart"/>
      <w:r w:rsidRPr="00630136">
        <w:rPr>
          <w:lang w:val="sv-SE"/>
        </w:rPr>
        <w:t>ansvarlig</w:t>
      </w:r>
      <w:proofErr w:type="spellEnd"/>
      <w:r w:rsidRPr="00630136">
        <w:rPr>
          <w:lang w:val="sv-SE"/>
        </w:rPr>
        <w:t xml:space="preserve"> for at </w:t>
      </w:r>
      <w:proofErr w:type="spellStart"/>
      <w:r w:rsidRPr="00630136">
        <w:rPr>
          <w:lang w:val="sv-SE"/>
        </w:rPr>
        <w:t>bestemme</w:t>
      </w:r>
      <w:proofErr w:type="spellEnd"/>
      <w:r w:rsidRPr="00630136">
        <w:rPr>
          <w:lang w:val="sv-SE"/>
        </w:rPr>
        <w:t xml:space="preserve">, om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er relevante i </w:t>
      </w:r>
      <w:proofErr w:type="spellStart"/>
      <w:r w:rsidRPr="00630136">
        <w:rPr>
          <w:lang w:val="sv-SE"/>
        </w:rPr>
        <w:t>forhold</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opbevaring</w:t>
      </w:r>
      <w:proofErr w:type="spellEnd"/>
      <w:r w:rsidRPr="00630136">
        <w:rPr>
          <w:lang w:val="sv-SE"/>
        </w:rPr>
        <w:t xml:space="preserve"> </w:t>
      </w:r>
      <w:proofErr w:type="spellStart"/>
      <w:r w:rsidRPr="00630136">
        <w:rPr>
          <w:lang w:val="sv-SE"/>
        </w:rPr>
        <w:t>og</w:t>
      </w:r>
      <w:proofErr w:type="spellEnd"/>
      <w:r w:rsidRPr="00630136">
        <w:rPr>
          <w:lang w:val="sv-SE"/>
        </w:rPr>
        <w:t xml:space="preserve"> behandling </w:t>
      </w:r>
      <w:proofErr w:type="spellStart"/>
      <w:r w:rsidRPr="00630136">
        <w:rPr>
          <w:lang w:val="sv-SE"/>
        </w:rPr>
        <w:t>af</w:t>
      </w:r>
      <w:proofErr w:type="spellEnd"/>
      <w:r w:rsidRPr="00630136">
        <w:rPr>
          <w:lang w:val="sv-SE"/>
        </w:rPr>
        <w:t xml:space="preserve"> </w:t>
      </w:r>
      <w:proofErr w:type="spellStart"/>
      <w:r w:rsidRPr="00630136">
        <w:rPr>
          <w:lang w:val="sv-SE"/>
        </w:rPr>
        <w:t>oplysninger</w:t>
      </w:r>
      <w:proofErr w:type="spellEnd"/>
      <w:r w:rsidRPr="00630136">
        <w:rPr>
          <w:lang w:val="sv-SE"/>
        </w:rPr>
        <w:t xml:space="preserve"> i </w:t>
      </w:r>
      <w:proofErr w:type="spellStart"/>
      <w:r w:rsidRPr="00630136">
        <w:rPr>
          <w:lang w:val="sv-SE"/>
        </w:rPr>
        <w:t>henhold</w:t>
      </w:r>
      <w:proofErr w:type="spellEnd"/>
      <w:r w:rsidRPr="00630136">
        <w:rPr>
          <w:lang w:val="sv-SE"/>
        </w:rPr>
        <w:t xml:space="preserve"> </w:t>
      </w:r>
      <w:proofErr w:type="spellStart"/>
      <w:r w:rsidRPr="00630136">
        <w:rPr>
          <w:lang w:val="sv-SE"/>
        </w:rPr>
        <w:t>til</w:t>
      </w:r>
      <w:proofErr w:type="spellEnd"/>
      <w:r w:rsidRPr="00630136">
        <w:rPr>
          <w:lang w:val="sv-SE"/>
        </w:rPr>
        <w:t xml:space="preserve"> en specifik lov eller </w:t>
      </w:r>
      <w:proofErr w:type="spellStart"/>
      <w:r w:rsidRPr="00630136">
        <w:rPr>
          <w:lang w:val="sv-SE"/>
        </w:rPr>
        <w:t>forskrift</w:t>
      </w:r>
      <w:proofErr w:type="spellEnd"/>
      <w:r w:rsidRPr="00630136">
        <w:rPr>
          <w:lang w:val="sv-SE"/>
        </w:rPr>
        <w:t xml:space="preserve"> eller </w:t>
      </w:r>
      <w:proofErr w:type="spellStart"/>
      <w:r w:rsidRPr="00630136">
        <w:rPr>
          <w:lang w:val="sv-SE"/>
        </w:rPr>
        <w:t>vedrørende</w:t>
      </w:r>
      <w:proofErr w:type="spellEnd"/>
      <w:r w:rsidRPr="00630136">
        <w:rPr>
          <w:lang w:val="sv-SE"/>
        </w:rPr>
        <w:t xml:space="preserve"> </w:t>
      </w:r>
      <w:proofErr w:type="spellStart"/>
      <w:r w:rsidRPr="00630136">
        <w:rPr>
          <w:lang w:val="sv-SE"/>
        </w:rPr>
        <w:t>brugen</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på en </w:t>
      </w:r>
      <w:proofErr w:type="spellStart"/>
      <w:r w:rsidRPr="00630136">
        <w:rPr>
          <w:lang w:val="sv-SE"/>
        </w:rPr>
        <w:t>måde</w:t>
      </w:r>
      <w:proofErr w:type="spellEnd"/>
      <w:r w:rsidRPr="00630136">
        <w:rPr>
          <w:lang w:val="sv-SE"/>
        </w:rPr>
        <w:t xml:space="preserve">, </w:t>
      </w:r>
      <w:proofErr w:type="spellStart"/>
      <w:r w:rsidRPr="00630136">
        <w:rPr>
          <w:lang w:val="sv-SE"/>
        </w:rPr>
        <w:t>der</w:t>
      </w:r>
      <w:proofErr w:type="spellEnd"/>
      <w:r w:rsidRPr="00630136">
        <w:rPr>
          <w:lang w:val="sv-SE"/>
        </w:rPr>
        <w:t xml:space="preserve"> er i </w:t>
      </w:r>
      <w:proofErr w:type="spellStart"/>
      <w:r w:rsidRPr="00630136">
        <w:rPr>
          <w:lang w:val="sv-SE"/>
        </w:rPr>
        <w:t>overensstemmelse</w:t>
      </w:r>
      <w:proofErr w:type="spellEnd"/>
      <w:r w:rsidRPr="00630136">
        <w:rPr>
          <w:lang w:val="sv-SE"/>
        </w:rPr>
        <w:t xml:space="preserve"> med Kundens juridiske </w:t>
      </w:r>
      <w:proofErr w:type="spellStart"/>
      <w:r w:rsidRPr="00630136">
        <w:rPr>
          <w:lang w:val="sv-SE"/>
        </w:rPr>
        <w:t>og</w:t>
      </w:r>
      <w:proofErr w:type="spellEnd"/>
      <w:r w:rsidRPr="00630136">
        <w:rPr>
          <w:lang w:val="sv-SE"/>
        </w:rPr>
        <w:t xml:space="preserve"> </w:t>
      </w:r>
      <w:proofErr w:type="spellStart"/>
      <w:r w:rsidRPr="00630136">
        <w:rPr>
          <w:lang w:val="sv-SE"/>
        </w:rPr>
        <w:t>lovmæssige</w:t>
      </w:r>
      <w:proofErr w:type="spellEnd"/>
      <w:r w:rsidRPr="00630136">
        <w:rPr>
          <w:lang w:val="sv-SE"/>
        </w:rPr>
        <w:t xml:space="preserve"> </w:t>
      </w:r>
      <w:proofErr w:type="spellStart"/>
      <w:r w:rsidRPr="00630136">
        <w:rPr>
          <w:lang w:val="sv-SE"/>
        </w:rPr>
        <w:t>forpligtelser</w:t>
      </w:r>
      <w:proofErr w:type="spellEnd"/>
      <w:r w:rsidRPr="00630136">
        <w:rPr>
          <w:lang w:val="sv-SE"/>
        </w:rPr>
        <w:t xml:space="preserve">. Kunden er </w:t>
      </w:r>
      <w:proofErr w:type="spellStart"/>
      <w:r w:rsidRPr="00630136">
        <w:rPr>
          <w:lang w:val="sv-SE"/>
        </w:rPr>
        <w:t>ansvarlig</w:t>
      </w:r>
      <w:proofErr w:type="spellEnd"/>
      <w:r w:rsidRPr="00630136">
        <w:rPr>
          <w:lang w:val="sv-SE"/>
        </w:rPr>
        <w:t xml:space="preserve"> for at </w:t>
      </w:r>
      <w:proofErr w:type="spellStart"/>
      <w:r w:rsidRPr="00630136">
        <w:rPr>
          <w:lang w:val="sv-SE"/>
        </w:rPr>
        <w:t>besvare</w:t>
      </w:r>
      <w:proofErr w:type="spellEnd"/>
      <w:r w:rsidRPr="00630136">
        <w:rPr>
          <w:lang w:val="sv-SE"/>
        </w:rPr>
        <w:t xml:space="preserve"> </w:t>
      </w:r>
      <w:proofErr w:type="spellStart"/>
      <w:r w:rsidRPr="00630136">
        <w:rPr>
          <w:lang w:val="sv-SE"/>
        </w:rPr>
        <w:t>enhver</w:t>
      </w:r>
      <w:proofErr w:type="spellEnd"/>
      <w:r w:rsidRPr="00630136">
        <w:rPr>
          <w:lang w:val="sv-SE"/>
        </w:rPr>
        <w:t xml:space="preserve"> </w:t>
      </w:r>
      <w:proofErr w:type="spellStart"/>
      <w:r w:rsidRPr="00630136">
        <w:rPr>
          <w:lang w:val="sv-SE"/>
        </w:rPr>
        <w:t>forespørgsel</w:t>
      </w:r>
      <w:proofErr w:type="spellEnd"/>
      <w:r w:rsidRPr="00630136">
        <w:rPr>
          <w:lang w:val="sv-SE"/>
        </w:rPr>
        <w:t xml:space="preserve"> </w:t>
      </w:r>
      <w:proofErr w:type="spellStart"/>
      <w:r w:rsidRPr="00630136">
        <w:rPr>
          <w:lang w:val="sv-SE"/>
        </w:rPr>
        <w:t>fra</w:t>
      </w:r>
      <w:proofErr w:type="spellEnd"/>
      <w:r w:rsidRPr="00630136">
        <w:rPr>
          <w:lang w:val="sv-SE"/>
        </w:rPr>
        <w:t xml:space="preserve"> </w:t>
      </w:r>
      <w:proofErr w:type="spellStart"/>
      <w:r w:rsidRPr="00630136">
        <w:rPr>
          <w:lang w:val="sv-SE"/>
        </w:rPr>
        <w:t>tredjemand</w:t>
      </w:r>
      <w:proofErr w:type="spellEnd"/>
      <w:r w:rsidRPr="00630136">
        <w:rPr>
          <w:lang w:val="sv-SE"/>
        </w:rPr>
        <w:t xml:space="preserve"> </w:t>
      </w:r>
      <w:proofErr w:type="spellStart"/>
      <w:r w:rsidRPr="00630136">
        <w:rPr>
          <w:lang w:val="sv-SE"/>
        </w:rPr>
        <w:t>vedrørende</w:t>
      </w:r>
      <w:proofErr w:type="spellEnd"/>
      <w:r w:rsidRPr="00630136">
        <w:rPr>
          <w:lang w:val="sv-SE"/>
        </w:rPr>
        <w:t xml:space="preserve"> Kundens </w:t>
      </w:r>
      <w:proofErr w:type="spellStart"/>
      <w:r w:rsidRPr="00630136">
        <w:rPr>
          <w:lang w:val="sv-SE"/>
        </w:rPr>
        <w:t>brug</w:t>
      </w:r>
      <w:proofErr w:type="spellEnd"/>
      <w:r w:rsidRPr="00630136">
        <w:rPr>
          <w:lang w:val="sv-SE"/>
        </w:rPr>
        <w:t xml:space="preserve"> </w:t>
      </w:r>
      <w:proofErr w:type="spellStart"/>
      <w:r w:rsidRPr="00630136">
        <w:rPr>
          <w:lang w:val="sv-SE"/>
        </w:rPr>
        <w:t>af</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som </w:t>
      </w:r>
      <w:proofErr w:type="spellStart"/>
      <w:r w:rsidRPr="00630136">
        <w:rPr>
          <w:lang w:val="sv-SE"/>
        </w:rPr>
        <w:t>f.eks</w:t>
      </w:r>
      <w:proofErr w:type="spellEnd"/>
      <w:r w:rsidRPr="00630136">
        <w:rPr>
          <w:lang w:val="sv-SE"/>
        </w:rPr>
        <w:t xml:space="preserve">. en </w:t>
      </w:r>
      <w:proofErr w:type="spellStart"/>
      <w:r w:rsidRPr="00630136">
        <w:rPr>
          <w:lang w:val="sv-SE"/>
        </w:rPr>
        <w:t>forespørgsel</w:t>
      </w:r>
      <w:proofErr w:type="spellEnd"/>
      <w:r w:rsidRPr="00630136">
        <w:rPr>
          <w:lang w:val="sv-SE"/>
        </w:rPr>
        <w:t xml:space="preserve"> om at </w:t>
      </w:r>
      <w:proofErr w:type="spellStart"/>
      <w:r w:rsidRPr="00630136">
        <w:rPr>
          <w:lang w:val="sv-SE"/>
        </w:rPr>
        <w:lastRenderedPageBreak/>
        <w:t>fjerne</w:t>
      </w:r>
      <w:proofErr w:type="spellEnd"/>
      <w:r w:rsidRPr="00630136">
        <w:rPr>
          <w:lang w:val="sv-SE"/>
        </w:rPr>
        <w:t xml:space="preserve">  </w:t>
      </w:r>
      <w:proofErr w:type="spellStart"/>
      <w:r w:rsidRPr="00630136">
        <w:rPr>
          <w:lang w:val="sv-SE"/>
        </w:rPr>
        <w:t>indhold</w:t>
      </w:r>
      <w:proofErr w:type="spellEnd"/>
      <w:r w:rsidRPr="00630136">
        <w:rPr>
          <w:lang w:val="sv-SE"/>
        </w:rPr>
        <w:t xml:space="preserve">  i </w:t>
      </w:r>
      <w:proofErr w:type="spellStart"/>
      <w:r w:rsidRPr="00630136">
        <w:rPr>
          <w:lang w:val="sv-SE"/>
        </w:rPr>
        <w:t>henhold</w:t>
      </w:r>
      <w:proofErr w:type="spellEnd"/>
      <w:r w:rsidRPr="00630136">
        <w:rPr>
          <w:lang w:val="sv-SE"/>
        </w:rPr>
        <w:t> </w:t>
      </w:r>
      <w:proofErr w:type="spellStart"/>
      <w:r w:rsidRPr="00630136">
        <w:rPr>
          <w:lang w:val="sv-SE"/>
        </w:rPr>
        <w:t>til</w:t>
      </w:r>
      <w:proofErr w:type="spellEnd"/>
      <w:r w:rsidRPr="00630136">
        <w:rPr>
          <w:lang w:val="sv-SE"/>
        </w:rPr>
        <w:t xml:space="preserve"> den amerikanske Digital Millennium Copyright </w:t>
      </w:r>
      <w:proofErr w:type="spellStart"/>
      <w:r w:rsidRPr="00630136">
        <w:rPr>
          <w:lang w:val="sv-SE"/>
        </w:rPr>
        <w:t>Act</w:t>
      </w:r>
      <w:proofErr w:type="spellEnd"/>
      <w:r w:rsidRPr="00630136">
        <w:rPr>
          <w:lang w:val="sv-SE"/>
        </w:rPr>
        <w:t xml:space="preserve"> eller andre </w:t>
      </w:r>
      <w:proofErr w:type="spellStart"/>
      <w:r w:rsidRPr="00630136">
        <w:rPr>
          <w:lang w:val="sv-SE"/>
        </w:rPr>
        <w:t>gældende</w:t>
      </w:r>
      <w:proofErr w:type="spellEnd"/>
      <w:r w:rsidRPr="00630136">
        <w:rPr>
          <w:lang w:val="sv-SE"/>
        </w:rPr>
        <w:t xml:space="preserve"> love.</w:t>
      </w:r>
    </w:p>
    <w:p w14:paraId="1793E217" w14:textId="77777777" w:rsidR="009B5C99" w:rsidRPr="00630136" w:rsidRDefault="009B5C99" w:rsidP="001741FE">
      <w:pPr>
        <w:pStyle w:val="Heading1"/>
        <w:rPr>
          <w:lang w:val="sv-SE"/>
        </w:rPr>
      </w:pPr>
      <w:bookmarkStart w:id="40" w:name="OnlineServiceSpecificTerms"/>
      <w:bookmarkStart w:id="41" w:name="_Toc6563813"/>
      <w:bookmarkStart w:id="42" w:name="_Toc26883688"/>
      <w:bookmarkStart w:id="43" w:name="_Toc42764834"/>
      <w:bookmarkStart w:id="44" w:name="_Toc155361891"/>
      <w:bookmarkStart w:id="45" w:name="_Toc206680419"/>
      <w:bookmarkStart w:id="46" w:name="DatProtectionTerms"/>
      <w:proofErr w:type="spellStart"/>
      <w:r w:rsidRPr="00630136">
        <w:rPr>
          <w:lang w:val="sv-SE"/>
        </w:rPr>
        <w:t>Vilkår</w:t>
      </w:r>
      <w:proofErr w:type="spellEnd"/>
      <w:r w:rsidRPr="00630136">
        <w:rPr>
          <w:lang w:val="sv-SE"/>
        </w:rPr>
        <w:t xml:space="preserve"> for </w:t>
      </w:r>
      <w:proofErr w:type="spellStart"/>
      <w:r w:rsidRPr="00630136">
        <w:rPr>
          <w:lang w:val="sv-SE"/>
        </w:rPr>
        <w:t>databeskyttelse</w:t>
      </w:r>
      <w:bookmarkEnd w:id="40"/>
      <w:bookmarkEnd w:id="41"/>
      <w:bookmarkEnd w:id="42"/>
      <w:bookmarkEnd w:id="43"/>
      <w:bookmarkEnd w:id="44"/>
      <w:bookmarkEnd w:id="45"/>
      <w:proofErr w:type="spellEnd"/>
    </w:p>
    <w:p w14:paraId="305992FC" w14:textId="77777777" w:rsidR="009B5C99" w:rsidRPr="00630136" w:rsidRDefault="009B5C99" w:rsidP="001A2D43">
      <w:pPr>
        <w:pStyle w:val="Heading2"/>
        <w:rPr>
          <w:lang w:val="sv-SE"/>
        </w:rPr>
      </w:pPr>
      <w:bookmarkStart w:id="47" w:name="_Toc507768549"/>
      <w:bookmarkStart w:id="48" w:name="_Toc8395009"/>
      <w:bookmarkStart w:id="49" w:name="_Toc6563798"/>
      <w:bookmarkStart w:id="50" w:name="_Toc21617016"/>
      <w:bookmarkStart w:id="51" w:name="_Toc26972836"/>
      <w:bookmarkStart w:id="52" w:name="_Toc42764835"/>
      <w:bookmarkStart w:id="53" w:name="_Toc155361892"/>
      <w:bookmarkStart w:id="54" w:name="_Toc206680420"/>
      <w:bookmarkEnd w:id="46"/>
      <w:proofErr w:type="spellStart"/>
      <w:r w:rsidRPr="00630136">
        <w:rPr>
          <w:lang w:val="sv-SE"/>
        </w:rPr>
        <w:t>Omfang</w:t>
      </w:r>
      <w:bookmarkEnd w:id="47"/>
      <w:bookmarkEnd w:id="48"/>
      <w:bookmarkEnd w:id="49"/>
      <w:bookmarkEnd w:id="50"/>
      <w:bookmarkEnd w:id="51"/>
      <w:bookmarkEnd w:id="52"/>
      <w:bookmarkEnd w:id="53"/>
      <w:bookmarkEnd w:id="54"/>
      <w:proofErr w:type="spellEnd"/>
    </w:p>
    <w:p w14:paraId="77688B0F" w14:textId="77777777" w:rsidR="009B5C99" w:rsidRPr="00630136" w:rsidRDefault="009B5C99" w:rsidP="00F92A1A">
      <w:pPr>
        <w:rPr>
          <w:lang w:val="sv-SE"/>
        </w:rPr>
      </w:pPr>
      <w:proofErr w:type="spellStart"/>
      <w:r w:rsidRPr="00630136">
        <w:rPr>
          <w:lang w:val="sv-SE"/>
        </w:rPr>
        <w:t>Vilkårene</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gælder</w:t>
      </w:r>
      <w:proofErr w:type="spellEnd"/>
      <w:r w:rsidRPr="00630136">
        <w:rPr>
          <w:lang w:val="sv-SE"/>
        </w:rPr>
        <w:t xml:space="preserve"> for </w:t>
      </w:r>
      <w:proofErr w:type="spellStart"/>
      <w:r w:rsidRPr="00630136">
        <w:rPr>
          <w:lang w:val="sv-SE"/>
        </w:rPr>
        <w:t>alle</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undtagen</w:t>
      </w:r>
      <w:proofErr w:type="spellEnd"/>
      <w:r w:rsidRPr="00630136">
        <w:rPr>
          <w:lang w:val="sv-SE"/>
        </w:rPr>
        <w:t xml:space="preserve"> som </w:t>
      </w:r>
      <w:proofErr w:type="spellStart"/>
      <w:r w:rsidRPr="00630136">
        <w:rPr>
          <w:lang w:val="sv-SE"/>
        </w:rPr>
        <w:t>beskrevet</w:t>
      </w:r>
      <w:proofErr w:type="spellEnd"/>
      <w:r w:rsidRPr="00630136">
        <w:rPr>
          <w:lang w:val="sv-SE"/>
        </w:rPr>
        <w:t xml:space="preserve"> i </w:t>
      </w:r>
      <w:proofErr w:type="spellStart"/>
      <w:r w:rsidRPr="00630136">
        <w:rPr>
          <w:lang w:val="sv-SE"/>
        </w:rPr>
        <w:t>dette</w:t>
      </w:r>
      <w:proofErr w:type="spellEnd"/>
      <w:r w:rsidRPr="00630136">
        <w:rPr>
          <w:lang w:val="sv-SE"/>
        </w:rPr>
        <w:t xml:space="preserve"> </w:t>
      </w:r>
      <w:proofErr w:type="spellStart"/>
      <w:r w:rsidRPr="00630136">
        <w:rPr>
          <w:lang w:val="sv-SE"/>
        </w:rPr>
        <w:t>afsnit</w:t>
      </w:r>
      <w:proofErr w:type="spellEnd"/>
      <w:r w:rsidRPr="00630136">
        <w:rPr>
          <w:lang w:val="sv-SE"/>
        </w:rPr>
        <w:t>.</w:t>
      </w:r>
    </w:p>
    <w:p w14:paraId="00ABC387" w14:textId="77777777" w:rsidR="009B5C99" w:rsidRPr="00630136" w:rsidRDefault="009B5C99" w:rsidP="00F92A1A">
      <w:pPr>
        <w:rPr>
          <w:lang w:val="sv-SE"/>
        </w:rPr>
      </w:pPr>
      <w:proofErr w:type="spellStart"/>
      <w:r w:rsidRPr="00630136">
        <w:rPr>
          <w:lang w:val="sv-SE"/>
        </w:rPr>
        <w:t>Vilkårene</w:t>
      </w:r>
      <w:proofErr w:type="spellEnd"/>
      <w:r w:rsidRPr="00630136">
        <w:rPr>
          <w:lang w:val="sv-SE"/>
        </w:rPr>
        <w:t xml:space="preserve"> i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gælder</w:t>
      </w:r>
      <w:proofErr w:type="spellEnd"/>
      <w:r w:rsidRPr="00630136">
        <w:rPr>
          <w:lang w:val="sv-SE"/>
        </w:rPr>
        <w:t xml:space="preserve"> </w:t>
      </w:r>
      <w:proofErr w:type="spellStart"/>
      <w:r w:rsidRPr="00630136">
        <w:rPr>
          <w:lang w:val="sv-SE"/>
        </w:rPr>
        <w:t>ikke</w:t>
      </w:r>
      <w:proofErr w:type="spellEnd"/>
      <w:r w:rsidRPr="00630136">
        <w:rPr>
          <w:lang w:val="sv-SE"/>
        </w:rPr>
        <w:t xml:space="preserve"> for Produkter eller Professionelle </w:t>
      </w:r>
      <w:proofErr w:type="spellStart"/>
      <w:r w:rsidRPr="00630136">
        <w:rPr>
          <w:lang w:val="sv-SE"/>
        </w:rPr>
        <w:t>Tjenester</w:t>
      </w:r>
      <w:proofErr w:type="spellEnd"/>
      <w:r w:rsidRPr="00630136">
        <w:rPr>
          <w:lang w:val="sv-SE"/>
        </w:rPr>
        <w:t xml:space="preserve">, </w:t>
      </w:r>
      <w:proofErr w:type="spellStart"/>
      <w:r w:rsidRPr="00630136">
        <w:rPr>
          <w:lang w:val="sv-SE"/>
        </w:rPr>
        <w:t>der</w:t>
      </w:r>
      <w:proofErr w:type="spellEnd"/>
      <w:r w:rsidRPr="00630136">
        <w:rPr>
          <w:lang w:val="sv-SE"/>
        </w:rPr>
        <w:t xml:space="preserve"> specifikt er </w:t>
      </w:r>
      <w:proofErr w:type="spellStart"/>
      <w:r w:rsidRPr="00630136">
        <w:rPr>
          <w:lang w:val="sv-SE"/>
        </w:rPr>
        <w:t>identificeret</w:t>
      </w:r>
      <w:proofErr w:type="spellEnd"/>
      <w:r w:rsidRPr="00630136">
        <w:rPr>
          <w:lang w:val="sv-SE"/>
        </w:rPr>
        <w:t xml:space="preserve"> som </w:t>
      </w:r>
      <w:proofErr w:type="spellStart"/>
      <w:r w:rsidRPr="00630136">
        <w:rPr>
          <w:lang w:val="sv-SE"/>
        </w:rPr>
        <w:t>udelukket</w:t>
      </w:r>
      <w:proofErr w:type="spellEnd"/>
      <w:r w:rsidRPr="00630136">
        <w:rPr>
          <w:lang w:val="sv-SE"/>
        </w:rPr>
        <w:t xml:space="preserve">, eller i det </w:t>
      </w:r>
      <w:proofErr w:type="spellStart"/>
      <w:r w:rsidRPr="00630136">
        <w:rPr>
          <w:lang w:val="sv-SE"/>
        </w:rPr>
        <w:t>omfang</w:t>
      </w:r>
      <w:proofErr w:type="spellEnd"/>
      <w:r w:rsidRPr="00630136">
        <w:rPr>
          <w:lang w:val="sv-SE"/>
        </w:rPr>
        <w:t xml:space="preserve"> de er </w:t>
      </w:r>
      <w:proofErr w:type="spellStart"/>
      <w:r w:rsidRPr="00630136">
        <w:rPr>
          <w:lang w:val="sv-SE"/>
        </w:rPr>
        <w:t>identificeret</w:t>
      </w:r>
      <w:proofErr w:type="spellEnd"/>
      <w:r w:rsidRPr="00630136">
        <w:rPr>
          <w:lang w:val="sv-SE"/>
        </w:rPr>
        <w:t xml:space="preserve"> som </w:t>
      </w:r>
      <w:proofErr w:type="spellStart"/>
      <w:r w:rsidRPr="00630136">
        <w:rPr>
          <w:lang w:val="sv-SE"/>
        </w:rPr>
        <w:t>udelukket</w:t>
      </w:r>
      <w:proofErr w:type="spellEnd"/>
      <w:r w:rsidRPr="00630136">
        <w:rPr>
          <w:lang w:val="sv-SE"/>
        </w:rPr>
        <w:t xml:space="preserve">, i </w:t>
      </w:r>
      <w:proofErr w:type="spellStart"/>
      <w:r w:rsidRPr="00630136">
        <w:rPr>
          <w:lang w:val="sv-SE"/>
        </w:rPr>
        <w:t>Produktvilkårene</w:t>
      </w:r>
      <w:proofErr w:type="spellEnd"/>
      <w:r w:rsidRPr="00630136">
        <w:rPr>
          <w:lang w:val="sv-SE"/>
        </w:rPr>
        <w:t xml:space="preserve"> eller i en </w:t>
      </w:r>
      <w:proofErr w:type="spellStart"/>
      <w:r w:rsidRPr="00630136">
        <w:rPr>
          <w:lang w:val="sv-SE"/>
        </w:rPr>
        <w:t>gældende</w:t>
      </w:r>
      <w:proofErr w:type="spellEnd"/>
      <w:r w:rsidRPr="00630136">
        <w:rPr>
          <w:lang w:val="sv-SE"/>
        </w:rPr>
        <w:t xml:space="preserve"> </w:t>
      </w:r>
      <w:proofErr w:type="spellStart"/>
      <w:r w:rsidRPr="00630136">
        <w:rPr>
          <w:lang w:val="sv-SE"/>
        </w:rPr>
        <w:t>arbejdsordre</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reguleres</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vilkårene</w:t>
      </w:r>
      <w:proofErr w:type="spellEnd"/>
      <w:r w:rsidRPr="00630136">
        <w:rPr>
          <w:lang w:val="sv-SE"/>
        </w:rPr>
        <w:t xml:space="preserve"> for </w:t>
      </w:r>
      <w:proofErr w:type="spellStart"/>
      <w:r w:rsidRPr="00630136">
        <w:rPr>
          <w:lang w:val="sv-SE"/>
        </w:rPr>
        <w:t>beskyttelse</w:t>
      </w:r>
      <w:proofErr w:type="spellEnd"/>
      <w:r w:rsidRPr="00630136">
        <w:rPr>
          <w:lang w:val="sv-SE"/>
        </w:rPr>
        <w:t xml:space="preserve"> </w:t>
      </w:r>
      <w:proofErr w:type="spellStart"/>
      <w:r w:rsidRPr="00630136">
        <w:rPr>
          <w:lang w:val="sv-SE"/>
        </w:rPr>
        <w:t>af</w:t>
      </w:r>
      <w:proofErr w:type="spellEnd"/>
      <w:r w:rsidRPr="00630136">
        <w:rPr>
          <w:lang w:val="sv-SE"/>
        </w:rPr>
        <w:t xml:space="preserve"> personlige </w:t>
      </w:r>
      <w:proofErr w:type="spellStart"/>
      <w:r w:rsidRPr="00630136">
        <w:rPr>
          <w:lang w:val="sv-SE"/>
        </w:rPr>
        <w:t>oplysninger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sikkerhed</w:t>
      </w:r>
      <w:proofErr w:type="spellEnd"/>
      <w:r w:rsidRPr="00630136">
        <w:rPr>
          <w:lang w:val="sv-SE"/>
        </w:rPr>
        <w:t xml:space="preserve"> i de </w:t>
      </w:r>
      <w:proofErr w:type="spellStart"/>
      <w:r w:rsidRPr="00630136">
        <w:rPr>
          <w:lang w:val="sv-SE"/>
        </w:rPr>
        <w:t>gældende</w:t>
      </w:r>
      <w:proofErr w:type="spellEnd"/>
      <w:r w:rsidRPr="00630136">
        <w:rPr>
          <w:lang w:val="sv-SE"/>
        </w:rPr>
        <w:t xml:space="preserve"> </w:t>
      </w:r>
      <w:proofErr w:type="spellStart"/>
      <w:r w:rsidRPr="00630136">
        <w:rPr>
          <w:lang w:val="sv-SE"/>
        </w:rPr>
        <w:t>specifikke</w:t>
      </w:r>
      <w:proofErr w:type="spellEnd"/>
      <w:r w:rsidRPr="00630136">
        <w:rPr>
          <w:lang w:val="sv-SE"/>
        </w:rPr>
        <w:t xml:space="preserve"> </w:t>
      </w:r>
      <w:proofErr w:type="spellStart"/>
      <w:r w:rsidRPr="00630136">
        <w:rPr>
          <w:lang w:val="sv-SE"/>
        </w:rPr>
        <w:t>vilkår</w:t>
      </w:r>
      <w:proofErr w:type="spellEnd"/>
      <w:r w:rsidRPr="00630136">
        <w:rPr>
          <w:lang w:val="sv-SE"/>
        </w:rPr>
        <w:t xml:space="preserve"> for </w:t>
      </w:r>
      <w:proofErr w:type="spellStart"/>
      <w:r w:rsidRPr="00630136">
        <w:rPr>
          <w:lang w:val="sv-SE"/>
        </w:rPr>
        <w:t>Produktet</w:t>
      </w:r>
      <w:proofErr w:type="spellEnd"/>
      <w:r w:rsidRPr="00630136">
        <w:rPr>
          <w:lang w:val="sv-SE"/>
        </w:rPr>
        <w:t xml:space="preserve"> eller </w:t>
      </w:r>
      <w:proofErr w:type="spellStart"/>
      <w:r w:rsidRPr="00630136">
        <w:rPr>
          <w:lang w:val="sv-SE"/>
        </w:rPr>
        <w:t>arbejdsordren</w:t>
      </w:r>
      <w:proofErr w:type="spellEnd"/>
      <w:r w:rsidRPr="00630136">
        <w:rPr>
          <w:lang w:val="sv-SE"/>
        </w:rPr>
        <w:t>.</w:t>
      </w:r>
    </w:p>
    <w:p w14:paraId="5878B5EF" w14:textId="77777777" w:rsidR="009B5C99" w:rsidRPr="00630136" w:rsidRDefault="009B5C99" w:rsidP="00F92A1A">
      <w:pPr>
        <w:rPr>
          <w:lang w:val="sv-SE"/>
        </w:rPr>
      </w:pPr>
      <w:r w:rsidRPr="00630136">
        <w:rPr>
          <w:lang w:val="sv-SE"/>
        </w:rPr>
        <w:t xml:space="preserve">For </w:t>
      </w:r>
      <w:proofErr w:type="spellStart"/>
      <w:r w:rsidRPr="00630136">
        <w:rPr>
          <w:lang w:val="sv-SE"/>
        </w:rPr>
        <w:t>klarhedens</w:t>
      </w:r>
      <w:proofErr w:type="spellEnd"/>
      <w:r w:rsidRPr="00630136">
        <w:rPr>
          <w:lang w:val="sv-SE"/>
        </w:rPr>
        <w:t xml:space="preserve"> skyld </w:t>
      </w:r>
      <w:proofErr w:type="spellStart"/>
      <w:r w:rsidRPr="00630136">
        <w:rPr>
          <w:lang w:val="sv-SE"/>
        </w:rPr>
        <w:t>gælder</w:t>
      </w:r>
      <w:proofErr w:type="spellEnd"/>
      <w:r w:rsidRPr="00630136">
        <w:rPr>
          <w:lang w:val="sv-SE"/>
        </w:rPr>
        <w:t xml:space="preserve"> </w:t>
      </w:r>
      <w:proofErr w:type="spellStart"/>
      <w:r w:rsidRPr="00630136">
        <w:rPr>
          <w:lang w:val="sv-SE"/>
        </w:rPr>
        <w:t>Vilkår</w:t>
      </w:r>
      <w:proofErr w:type="spellEnd"/>
      <w:r w:rsidRPr="00630136">
        <w:rPr>
          <w:lang w:val="sv-SE"/>
        </w:rPr>
        <w:t xml:space="preserve"> for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xml:space="preserve"> </w:t>
      </w:r>
      <w:proofErr w:type="spellStart"/>
      <w:r w:rsidRPr="00630136">
        <w:rPr>
          <w:lang w:val="sv-SE"/>
        </w:rPr>
        <w:t>kun</w:t>
      </w:r>
      <w:proofErr w:type="spellEnd"/>
      <w:r w:rsidRPr="00630136">
        <w:rPr>
          <w:lang w:val="sv-SE"/>
        </w:rPr>
        <w:t xml:space="preserve"> for behandlingen </w:t>
      </w:r>
      <w:proofErr w:type="spellStart"/>
      <w:r w:rsidRPr="00630136">
        <w:rPr>
          <w:lang w:val="sv-SE"/>
        </w:rPr>
        <w:t>af</w:t>
      </w:r>
      <w:proofErr w:type="spellEnd"/>
      <w:r w:rsidRPr="00630136">
        <w:rPr>
          <w:lang w:val="sv-SE"/>
        </w:rPr>
        <w:t xml:space="preserve"> data i </w:t>
      </w:r>
      <w:proofErr w:type="spellStart"/>
      <w:r w:rsidRPr="00630136">
        <w:rPr>
          <w:lang w:val="sv-SE"/>
        </w:rPr>
        <w:t>miljøer</w:t>
      </w:r>
      <w:proofErr w:type="spellEnd"/>
      <w:r w:rsidRPr="00630136">
        <w:rPr>
          <w:lang w:val="sv-SE"/>
        </w:rPr>
        <w:t xml:space="preserve">, </w:t>
      </w:r>
      <w:proofErr w:type="spellStart"/>
      <w:r w:rsidRPr="00630136">
        <w:rPr>
          <w:lang w:val="sv-SE"/>
        </w:rPr>
        <w:t>der</w:t>
      </w:r>
      <w:proofErr w:type="spellEnd"/>
      <w:r w:rsidRPr="00630136">
        <w:rPr>
          <w:lang w:val="sv-SE"/>
        </w:rPr>
        <w:t xml:space="preserve"> er underlagt Microsoft </w:t>
      </w:r>
      <w:proofErr w:type="spellStart"/>
      <w:r w:rsidRPr="00630136">
        <w:rPr>
          <w:lang w:val="sv-SE"/>
        </w:rPr>
        <w:t>og</w:t>
      </w:r>
      <w:proofErr w:type="spellEnd"/>
      <w:r w:rsidRPr="00630136">
        <w:rPr>
          <w:lang w:val="sv-SE"/>
        </w:rPr>
        <w:t xml:space="preserve"> Microsofts </w:t>
      </w:r>
      <w:proofErr w:type="spellStart"/>
      <w:r w:rsidRPr="00630136">
        <w:rPr>
          <w:lang w:val="sv-SE"/>
        </w:rPr>
        <w:t>underbehandleres</w:t>
      </w:r>
      <w:proofErr w:type="spellEnd"/>
      <w:r w:rsidRPr="00630136">
        <w:rPr>
          <w:lang w:val="sv-SE"/>
        </w:rPr>
        <w:t xml:space="preserve"> </w:t>
      </w:r>
      <w:proofErr w:type="spellStart"/>
      <w:r w:rsidRPr="00630136">
        <w:rPr>
          <w:lang w:val="sv-SE"/>
        </w:rPr>
        <w:t>kontrol</w:t>
      </w:r>
      <w:proofErr w:type="spellEnd"/>
      <w:r w:rsidRPr="00630136">
        <w:rPr>
          <w:lang w:val="sv-SE"/>
        </w:rPr>
        <w:t xml:space="preserve">. </w:t>
      </w:r>
      <w:proofErr w:type="spellStart"/>
      <w:r w:rsidRPr="00630136">
        <w:rPr>
          <w:lang w:val="sv-SE"/>
        </w:rPr>
        <w:t>Dette</w:t>
      </w:r>
      <w:proofErr w:type="spellEnd"/>
      <w:r w:rsidRPr="00630136">
        <w:rPr>
          <w:lang w:val="sv-SE"/>
        </w:rPr>
        <w:t xml:space="preserve"> </w:t>
      </w:r>
      <w:proofErr w:type="spellStart"/>
      <w:r w:rsidRPr="00630136">
        <w:rPr>
          <w:lang w:val="sv-SE"/>
        </w:rPr>
        <w:t>omfatter</w:t>
      </w:r>
      <w:proofErr w:type="spellEnd"/>
      <w:r w:rsidRPr="00630136">
        <w:rPr>
          <w:lang w:val="sv-SE"/>
        </w:rPr>
        <w:t xml:space="preserve"> data, </w:t>
      </w:r>
      <w:proofErr w:type="spellStart"/>
      <w:r w:rsidRPr="00630136">
        <w:rPr>
          <w:lang w:val="sv-SE"/>
        </w:rPr>
        <w:t>der</w:t>
      </w:r>
      <w:proofErr w:type="spellEnd"/>
      <w:r w:rsidRPr="00630136">
        <w:rPr>
          <w:lang w:val="sv-SE"/>
        </w:rPr>
        <w:t xml:space="preserve"> er </w:t>
      </w:r>
      <w:proofErr w:type="spellStart"/>
      <w:r w:rsidRPr="00630136">
        <w:rPr>
          <w:lang w:val="sv-SE"/>
        </w:rPr>
        <w:t>sendt</w:t>
      </w:r>
      <w:proofErr w:type="spellEnd"/>
      <w:r w:rsidRPr="00630136">
        <w:rPr>
          <w:lang w:val="sv-SE"/>
        </w:rPr>
        <w:t xml:space="preserve"> </w:t>
      </w:r>
      <w:proofErr w:type="spellStart"/>
      <w:r w:rsidRPr="00630136">
        <w:rPr>
          <w:lang w:val="sv-SE"/>
        </w:rPr>
        <w:t>til</w:t>
      </w:r>
      <w:proofErr w:type="spellEnd"/>
      <w:r w:rsidRPr="00630136">
        <w:rPr>
          <w:lang w:val="sv-SE"/>
        </w:rPr>
        <w:t xml:space="preserve"> Microsoft </w:t>
      </w:r>
      <w:proofErr w:type="spellStart"/>
      <w:r w:rsidRPr="00630136">
        <w:rPr>
          <w:lang w:val="sv-SE"/>
        </w:rPr>
        <w:t>af</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men </w:t>
      </w:r>
      <w:proofErr w:type="spellStart"/>
      <w:r w:rsidRPr="00630136">
        <w:rPr>
          <w:lang w:val="sv-SE"/>
        </w:rPr>
        <w:t>omfatter</w:t>
      </w:r>
      <w:proofErr w:type="spellEnd"/>
      <w:r w:rsidRPr="00630136">
        <w:rPr>
          <w:lang w:val="sv-SE"/>
        </w:rPr>
        <w:t xml:space="preserve"> </w:t>
      </w:r>
      <w:proofErr w:type="spellStart"/>
      <w:r w:rsidRPr="00630136">
        <w:rPr>
          <w:lang w:val="sv-SE"/>
        </w:rPr>
        <w:t>ikke</w:t>
      </w:r>
      <w:proofErr w:type="spellEnd"/>
      <w:r w:rsidRPr="00630136">
        <w:rPr>
          <w:lang w:val="sv-SE"/>
        </w:rPr>
        <w:t xml:space="preserve"> data, </w:t>
      </w:r>
      <w:proofErr w:type="spellStart"/>
      <w:r w:rsidRPr="00630136">
        <w:rPr>
          <w:lang w:val="sv-SE"/>
        </w:rPr>
        <w:t>der</w:t>
      </w:r>
      <w:proofErr w:type="spellEnd"/>
      <w:r w:rsidRPr="00630136">
        <w:rPr>
          <w:lang w:val="sv-SE"/>
        </w:rPr>
        <w:t xml:space="preserve"> </w:t>
      </w:r>
      <w:proofErr w:type="spellStart"/>
      <w:r w:rsidRPr="00630136">
        <w:rPr>
          <w:lang w:val="sv-SE"/>
        </w:rPr>
        <w:t>forbliver</w:t>
      </w:r>
      <w:proofErr w:type="spellEnd"/>
      <w:r w:rsidRPr="00630136">
        <w:rPr>
          <w:lang w:val="sv-SE"/>
        </w:rPr>
        <w:t xml:space="preserve"> på Kundens </w:t>
      </w:r>
      <w:proofErr w:type="spellStart"/>
      <w:r w:rsidRPr="00630136">
        <w:rPr>
          <w:lang w:val="sv-SE"/>
        </w:rPr>
        <w:t>adresse</w:t>
      </w:r>
      <w:proofErr w:type="spellEnd"/>
      <w:r w:rsidRPr="00630136">
        <w:rPr>
          <w:lang w:val="sv-SE"/>
        </w:rPr>
        <w:t xml:space="preserve"> eller i </w:t>
      </w:r>
      <w:proofErr w:type="spellStart"/>
      <w:r w:rsidRPr="00630136">
        <w:rPr>
          <w:lang w:val="sv-SE"/>
        </w:rPr>
        <w:t>ethvert</w:t>
      </w:r>
      <w:proofErr w:type="spellEnd"/>
      <w:r w:rsidRPr="00630136">
        <w:rPr>
          <w:lang w:val="sv-SE"/>
        </w:rPr>
        <w:t xml:space="preserve"> </w:t>
      </w:r>
      <w:proofErr w:type="spellStart"/>
      <w:r w:rsidRPr="00630136">
        <w:rPr>
          <w:lang w:val="sv-SE"/>
        </w:rPr>
        <w:t>af</w:t>
      </w:r>
      <w:proofErr w:type="spellEnd"/>
      <w:r w:rsidRPr="00630136">
        <w:rPr>
          <w:lang w:val="sv-SE"/>
        </w:rPr>
        <w:t xml:space="preserve"> Kunden </w:t>
      </w:r>
      <w:proofErr w:type="spellStart"/>
      <w:r w:rsidRPr="00630136">
        <w:rPr>
          <w:lang w:val="sv-SE"/>
        </w:rPr>
        <w:t>valgte</w:t>
      </w:r>
      <w:proofErr w:type="spellEnd"/>
      <w:r w:rsidRPr="00630136">
        <w:rPr>
          <w:lang w:val="sv-SE"/>
        </w:rPr>
        <w:t xml:space="preserve"> </w:t>
      </w:r>
      <w:proofErr w:type="spellStart"/>
      <w:r w:rsidRPr="00630136">
        <w:rPr>
          <w:lang w:val="sv-SE"/>
        </w:rPr>
        <w:t>tredjepartsdriftsmiljøer</w:t>
      </w:r>
      <w:proofErr w:type="spellEnd"/>
      <w:r w:rsidRPr="00630136">
        <w:rPr>
          <w:lang w:val="sv-SE"/>
        </w:rPr>
        <w:t>.</w:t>
      </w:r>
    </w:p>
    <w:p w14:paraId="29E86BE4" w14:textId="77777777" w:rsidR="009B5C99" w:rsidRPr="00630136" w:rsidRDefault="009B5C99" w:rsidP="00F92A1A">
      <w:pPr>
        <w:rPr>
          <w:lang w:val="sv-SE"/>
        </w:rPr>
      </w:pPr>
      <w:r w:rsidRPr="00630136">
        <w:rPr>
          <w:lang w:val="sv-SE"/>
        </w:rPr>
        <w:t xml:space="preserve">For så </w:t>
      </w:r>
      <w:proofErr w:type="spellStart"/>
      <w:r w:rsidRPr="00630136">
        <w:rPr>
          <w:lang w:val="sv-SE"/>
        </w:rPr>
        <w:t>vidt</w:t>
      </w:r>
      <w:proofErr w:type="spellEnd"/>
      <w:r w:rsidRPr="00630136">
        <w:rPr>
          <w:lang w:val="sv-SE"/>
        </w:rPr>
        <w:t xml:space="preserve"> angår </w:t>
      </w:r>
      <w:proofErr w:type="spellStart"/>
      <w:r w:rsidRPr="00630136">
        <w:rPr>
          <w:lang w:val="sv-SE"/>
        </w:rPr>
        <w:t>Supplerende</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kan Microsoft </w:t>
      </w:r>
      <w:proofErr w:type="spellStart"/>
      <w:r w:rsidRPr="00630136">
        <w:rPr>
          <w:lang w:val="sv-SE"/>
        </w:rPr>
        <w:t>kun</w:t>
      </w:r>
      <w:proofErr w:type="spellEnd"/>
      <w:r w:rsidRPr="00630136">
        <w:rPr>
          <w:lang w:val="sv-SE"/>
        </w:rPr>
        <w:t xml:space="preserve"> </w:t>
      </w:r>
      <w:proofErr w:type="spellStart"/>
      <w:r w:rsidRPr="00630136">
        <w:rPr>
          <w:lang w:val="sv-SE"/>
        </w:rPr>
        <w:t>indgå</w:t>
      </w:r>
      <w:proofErr w:type="spellEnd"/>
      <w:r w:rsidRPr="00630136">
        <w:rPr>
          <w:lang w:val="sv-SE"/>
        </w:rPr>
        <w:t xml:space="preserve"> i de </w:t>
      </w:r>
      <w:proofErr w:type="spellStart"/>
      <w:r w:rsidRPr="00630136">
        <w:rPr>
          <w:lang w:val="sv-SE"/>
        </w:rPr>
        <w:t>forpligtelser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fremgår</w:t>
      </w:r>
      <w:proofErr w:type="spellEnd"/>
      <w:r w:rsidRPr="00630136">
        <w:rPr>
          <w:lang w:val="sv-SE"/>
        </w:rPr>
        <w:t xml:space="preserve"> i </w:t>
      </w:r>
      <w:proofErr w:type="spellStart"/>
      <w:r w:rsidRPr="00630136">
        <w:rPr>
          <w:lang w:val="sv-SE"/>
        </w:rPr>
        <w:t>afsnittet</w:t>
      </w:r>
      <w:proofErr w:type="spellEnd"/>
      <w:r w:rsidRPr="00630136">
        <w:rPr>
          <w:lang w:val="sv-SE"/>
        </w:rPr>
        <w:t xml:space="preserve"> </w:t>
      </w:r>
      <w:proofErr w:type="spellStart"/>
      <w:r w:rsidRPr="00630136">
        <w:rPr>
          <w:lang w:val="sv-SE"/>
        </w:rPr>
        <w:t>Supplerende</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herunder</w:t>
      </w:r>
      <w:proofErr w:type="spellEnd"/>
      <w:r w:rsidRPr="00630136">
        <w:rPr>
          <w:lang w:val="sv-SE"/>
        </w:rPr>
        <w:t xml:space="preserve">. </w:t>
      </w:r>
    </w:p>
    <w:p w14:paraId="472EA13C" w14:textId="77777777" w:rsidR="009B5C99" w:rsidRPr="00630136" w:rsidRDefault="009B5C99" w:rsidP="001A2D43">
      <w:pPr>
        <w:pStyle w:val="Heading2"/>
        <w:rPr>
          <w:lang w:val="sv-SE"/>
        </w:rPr>
      </w:pPr>
      <w:bookmarkStart w:id="55" w:name="_Toc26972837"/>
      <w:bookmarkStart w:id="56" w:name="_Toc155361893"/>
      <w:bookmarkStart w:id="57" w:name="_Toc206680421"/>
      <w:bookmarkStart w:id="58" w:name="_Toc507768552"/>
      <w:bookmarkStart w:id="59" w:name="_Toc8395012"/>
      <w:r w:rsidRPr="00630136">
        <w:rPr>
          <w:lang w:val="sv-SE"/>
        </w:rPr>
        <w:t>Databehandlingens art</w:t>
      </w:r>
      <w:bookmarkStart w:id="60" w:name="_Toc6563799"/>
      <w:bookmarkStart w:id="61" w:name="_Toc21617017"/>
      <w:r w:rsidRPr="00630136">
        <w:rPr>
          <w:lang w:val="sv-SE"/>
        </w:rPr>
        <w:t xml:space="preserve">; </w:t>
      </w:r>
      <w:proofErr w:type="spellStart"/>
      <w:r w:rsidRPr="00630136">
        <w:rPr>
          <w:lang w:val="sv-SE"/>
        </w:rPr>
        <w:t>ejerskab</w:t>
      </w:r>
      <w:bookmarkEnd w:id="55"/>
      <w:bookmarkEnd w:id="56"/>
      <w:bookmarkEnd w:id="57"/>
      <w:bookmarkEnd w:id="60"/>
      <w:bookmarkEnd w:id="61"/>
      <w:proofErr w:type="spellEnd"/>
    </w:p>
    <w:p w14:paraId="62EC5FCC" w14:textId="77777777" w:rsidR="009B5C99" w:rsidRPr="00630136" w:rsidRDefault="009B5C99" w:rsidP="00F92A1A">
      <w:pPr>
        <w:rPr>
          <w:lang w:val="sv-SE"/>
        </w:rPr>
      </w:pPr>
      <w:r w:rsidRPr="00630136">
        <w:rPr>
          <w:lang w:val="sv-SE"/>
        </w:rPr>
        <w:t xml:space="preserve">Microsoft vil </w:t>
      </w:r>
      <w:proofErr w:type="spellStart"/>
      <w:r w:rsidRPr="00630136">
        <w:rPr>
          <w:lang w:val="sv-SE"/>
        </w:rPr>
        <w:t>kun</w:t>
      </w:r>
      <w:proofErr w:type="spellEnd"/>
      <w:r w:rsidRPr="00630136">
        <w:rPr>
          <w:lang w:val="sv-SE"/>
        </w:rPr>
        <w:t xml:space="preserve"> </w:t>
      </w:r>
      <w:proofErr w:type="spellStart"/>
      <w:r w:rsidRPr="00630136">
        <w:rPr>
          <w:lang w:val="sv-SE"/>
        </w:rPr>
        <w:t>bruge</w:t>
      </w:r>
      <w:proofErr w:type="spellEnd"/>
      <w:r w:rsidRPr="00630136">
        <w:rPr>
          <w:lang w:val="sv-SE"/>
        </w:rPr>
        <w:t xml:space="preserve"> </w:t>
      </w:r>
      <w:proofErr w:type="spellStart"/>
      <w:r w:rsidRPr="00630136">
        <w:rPr>
          <w:lang w:val="sv-SE"/>
        </w:rPr>
        <w:t>og</w:t>
      </w:r>
      <w:proofErr w:type="spellEnd"/>
      <w:r w:rsidRPr="00630136">
        <w:rPr>
          <w:lang w:val="sv-SE"/>
        </w:rPr>
        <w:t xml:space="preserve"> på anden vis </w:t>
      </w:r>
      <w:proofErr w:type="spellStart"/>
      <w:r w:rsidRPr="00630136">
        <w:rPr>
          <w:lang w:val="sv-SE"/>
        </w:rPr>
        <w:t>behandle</w:t>
      </w:r>
      <w:proofErr w:type="spellEnd"/>
      <w:r w:rsidRPr="00630136">
        <w:rPr>
          <w:lang w:val="sv-SE"/>
        </w:rPr>
        <w:t xml:space="preserve"> </w:t>
      </w:r>
      <w:proofErr w:type="spellStart"/>
      <w:r w:rsidRPr="00630136">
        <w:rPr>
          <w:lang w:val="sv-SE"/>
        </w:rPr>
        <w:t>Kundedata</w:t>
      </w:r>
      <w:proofErr w:type="spellEnd"/>
      <w:r w:rsidRPr="00630136">
        <w:rPr>
          <w:lang w:val="sv-SE"/>
        </w:rPr>
        <w:t xml:space="preserve">,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Personoplysninger</w:t>
      </w:r>
      <w:proofErr w:type="spellEnd"/>
      <w:r w:rsidRPr="00630136">
        <w:rPr>
          <w:lang w:val="sv-SE"/>
        </w:rPr>
        <w:t xml:space="preserve"> i </w:t>
      </w:r>
      <w:proofErr w:type="spellStart"/>
      <w:r w:rsidRPr="00630136">
        <w:rPr>
          <w:lang w:val="sv-SE"/>
        </w:rPr>
        <w:t>overensstemmelse</w:t>
      </w:r>
      <w:proofErr w:type="spellEnd"/>
      <w:r w:rsidRPr="00630136">
        <w:rPr>
          <w:lang w:val="sv-SE"/>
        </w:rPr>
        <w:t xml:space="preserve"> med Kundens </w:t>
      </w:r>
      <w:proofErr w:type="spellStart"/>
      <w:r w:rsidRPr="00630136">
        <w:rPr>
          <w:lang w:val="sv-SE"/>
        </w:rPr>
        <w:t>dokumenterede</w:t>
      </w:r>
      <w:proofErr w:type="spellEnd"/>
      <w:r w:rsidRPr="00630136">
        <w:rPr>
          <w:lang w:val="sv-SE"/>
        </w:rPr>
        <w:t xml:space="preserve"> </w:t>
      </w:r>
      <w:proofErr w:type="spellStart"/>
      <w:r w:rsidRPr="00630136">
        <w:rPr>
          <w:lang w:val="sv-SE"/>
        </w:rPr>
        <w:t>instruks</w:t>
      </w:r>
      <w:proofErr w:type="spellEnd"/>
      <w:r w:rsidRPr="00630136">
        <w:rPr>
          <w:lang w:val="sv-SE"/>
        </w:rPr>
        <w:t xml:space="preserve"> </w:t>
      </w:r>
      <w:proofErr w:type="spellStart"/>
      <w:r w:rsidRPr="00630136">
        <w:rPr>
          <w:lang w:val="sv-SE"/>
        </w:rPr>
        <w:t>og</w:t>
      </w:r>
      <w:proofErr w:type="spellEnd"/>
      <w:r w:rsidRPr="00630136">
        <w:rPr>
          <w:lang w:val="sv-SE"/>
        </w:rPr>
        <w:t xml:space="preserve"> som </w:t>
      </w:r>
      <w:proofErr w:type="spellStart"/>
      <w:r w:rsidRPr="00630136">
        <w:rPr>
          <w:lang w:val="sv-SE"/>
        </w:rPr>
        <w:t>beskrevet</w:t>
      </w:r>
      <w:proofErr w:type="spellEnd"/>
      <w:r w:rsidRPr="00630136">
        <w:rPr>
          <w:lang w:val="sv-SE"/>
        </w:rPr>
        <w:t xml:space="preserve"> i </w:t>
      </w:r>
      <w:proofErr w:type="spellStart"/>
      <w:r w:rsidRPr="00630136">
        <w:rPr>
          <w:lang w:val="sv-SE"/>
        </w:rPr>
        <w:t>og</w:t>
      </w:r>
      <w:proofErr w:type="spellEnd"/>
      <w:r w:rsidRPr="00630136">
        <w:rPr>
          <w:lang w:val="sv-SE"/>
        </w:rPr>
        <w:t xml:space="preserve"> i </w:t>
      </w:r>
      <w:proofErr w:type="spellStart"/>
      <w:r w:rsidRPr="00630136">
        <w:rPr>
          <w:lang w:val="sv-SE"/>
        </w:rPr>
        <w:t>henhold</w:t>
      </w:r>
      <w:proofErr w:type="spellEnd"/>
      <w:r w:rsidRPr="00630136">
        <w:rPr>
          <w:lang w:val="sv-SE"/>
        </w:rPr>
        <w:t xml:space="preserve"> </w:t>
      </w:r>
      <w:proofErr w:type="spellStart"/>
      <w:r w:rsidRPr="00630136">
        <w:rPr>
          <w:lang w:val="sv-SE"/>
        </w:rPr>
        <w:t>til</w:t>
      </w:r>
      <w:proofErr w:type="spellEnd"/>
      <w:r w:rsidRPr="00630136">
        <w:rPr>
          <w:lang w:val="sv-SE"/>
        </w:rPr>
        <w:t xml:space="preserve"> de </w:t>
      </w:r>
      <w:proofErr w:type="spellStart"/>
      <w:r w:rsidRPr="00630136">
        <w:rPr>
          <w:lang w:val="sv-SE"/>
        </w:rPr>
        <w:t>begrænsninger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fremgår</w:t>
      </w:r>
      <w:proofErr w:type="spellEnd"/>
      <w:r w:rsidRPr="00630136">
        <w:rPr>
          <w:lang w:val="sv-SE"/>
        </w:rPr>
        <w:t xml:space="preserve"> </w:t>
      </w:r>
      <w:proofErr w:type="spellStart"/>
      <w:r w:rsidRPr="00630136">
        <w:rPr>
          <w:lang w:val="sv-SE"/>
        </w:rPr>
        <w:t>herunder</w:t>
      </w:r>
      <w:proofErr w:type="spellEnd"/>
      <w:r w:rsidRPr="00630136">
        <w:rPr>
          <w:lang w:val="sv-SE"/>
        </w:rPr>
        <w:t xml:space="preserve">, (a) for at </w:t>
      </w:r>
      <w:proofErr w:type="spellStart"/>
      <w:r w:rsidRPr="00630136">
        <w:rPr>
          <w:lang w:val="sv-SE"/>
        </w:rPr>
        <w:t>levere</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w:t>
      </w:r>
      <w:proofErr w:type="spellStart"/>
      <w:r w:rsidRPr="00630136">
        <w:rPr>
          <w:lang w:val="sv-SE"/>
        </w:rPr>
        <w:t>til</w:t>
      </w:r>
      <w:proofErr w:type="spellEnd"/>
      <w:r w:rsidRPr="00630136">
        <w:rPr>
          <w:lang w:val="sv-SE"/>
        </w:rPr>
        <w:t xml:space="preserve"> Kunden i </w:t>
      </w:r>
      <w:proofErr w:type="spellStart"/>
      <w:r w:rsidRPr="00630136">
        <w:rPr>
          <w:lang w:val="sv-SE"/>
        </w:rPr>
        <w:t>overensstemmelse</w:t>
      </w:r>
      <w:proofErr w:type="spellEnd"/>
      <w:r w:rsidRPr="00630136">
        <w:rPr>
          <w:lang w:val="sv-SE"/>
        </w:rPr>
        <w:t xml:space="preserve"> med Kundens </w:t>
      </w:r>
      <w:proofErr w:type="spellStart"/>
      <w:r w:rsidRPr="00630136">
        <w:rPr>
          <w:lang w:val="sv-SE"/>
        </w:rPr>
        <w:t>dokumenterede</w:t>
      </w:r>
      <w:proofErr w:type="spellEnd"/>
      <w:r w:rsidRPr="00630136">
        <w:rPr>
          <w:lang w:val="sv-SE"/>
        </w:rPr>
        <w:t xml:space="preserve"> instruktioner </w:t>
      </w:r>
      <w:proofErr w:type="spellStart"/>
      <w:r w:rsidRPr="00630136">
        <w:rPr>
          <w:lang w:val="sv-SE"/>
        </w:rPr>
        <w:t>og</w:t>
      </w:r>
      <w:proofErr w:type="spellEnd"/>
      <w:r w:rsidRPr="00630136">
        <w:rPr>
          <w:lang w:val="sv-SE"/>
        </w:rPr>
        <w:t xml:space="preserve"> (b) i </w:t>
      </w:r>
      <w:proofErr w:type="spellStart"/>
      <w:r w:rsidRPr="00630136">
        <w:rPr>
          <w:lang w:val="sv-SE"/>
        </w:rPr>
        <w:t>forbindelse</w:t>
      </w:r>
      <w:proofErr w:type="spellEnd"/>
      <w:r w:rsidRPr="00630136">
        <w:rPr>
          <w:lang w:val="sv-SE"/>
        </w:rPr>
        <w:t xml:space="preserve"> med </w:t>
      </w:r>
      <w:proofErr w:type="spellStart"/>
      <w:r w:rsidRPr="00630136">
        <w:rPr>
          <w:lang w:val="sv-SE"/>
        </w:rPr>
        <w:t>forretningsaktiviteter</w:t>
      </w:r>
      <w:proofErr w:type="spellEnd"/>
      <w:r w:rsidRPr="00630136">
        <w:rPr>
          <w:lang w:val="sv-SE"/>
        </w:rPr>
        <w:t xml:space="preserve"> </w:t>
      </w:r>
      <w:proofErr w:type="spellStart"/>
      <w:r w:rsidRPr="00630136">
        <w:rPr>
          <w:lang w:val="sv-SE"/>
        </w:rPr>
        <w:t>vedrørende</w:t>
      </w:r>
      <w:proofErr w:type="spellEnd"/>
      <w:r w:rsidRPr="00630136">
        <w:rPr>
          <w:lang w:val="sv-SE"/>
        </w:rPr>
        <w:t xml:space="preserve"> </w:t>
      </w:r>
      <w:proofErr w:type="spellStart"/>
      <w:r w:rsidRPr="00630136">
        <w:rPr>
          <w:lang w:val="sv-SE"/>
        </w:rPr>
        <w:t>levering</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w:t>
      </w:r>
      <w:proofErr w:type="spellStart"/>
      <w:r w:rsidRPr="00630136">
        <w:rPr>
          <w:lang w:val="sv-SE"/>
        </w:rPr>
        <w:t>til</w:t>
      </w:r>
      <w:proofErr w:type="spellEnd"/>
      <w:r w:rsidRPr="00630136">
        <w:rPr>
          <w:lang w:val="sv-SE"/>
        </w:rPr>
        <w:t xml:space="preserve"> Kunden. Som </w:t>
      </w:r>
      <w:proofErr w:type="spellStart"/>
      <w:r w:rsidRPr="00630136">
        <w:rPr>
          <w:lang w:val="sv-SE"/>
        </w:rPr>
        <w:t>mellem</w:t>
      </w:r>
      <w:proofErr w:type="spellEnd"/>
      <w:r w:rsidRPr="00630136">
        <w:rPr>
          <w:lang w:val="sv-SE"/>
        </w:rPr>
        <w:t xml:space="preserve"> </w:t>
      </w:r>
      <w:proofErr w:type="spellStart"/>
      <w:r w:rsidRPr="00630136">
        <w:rPr>
          <w:lang w:val="sv-SE"/>
        </w:rPr>
        <w:t>parterne</w:t>
      </w:r>
      <w:proofErr w:type="spellEnd"/>
      <w:r w:rsidRPr="00630136">
        <w:rPr>
          <w:lang w:val="sv-SE"/>
        </w:rPr>
        <w:t xml:space="preserve"> </w:t>
      </w:r>
      <w:proofErr w:type="spellStart"/>
      <w:r w:rsidRPr="00630136">
        <w:rPr>
          <w:lang w:val="sv-SE"/>
        </w:rPr>
        <w:t>beholder</w:t>
      </w:r>
      <w:proofErr w:type="spellEnd"/>
      <w:r w:rsidRPr="00630136">
        <w:rPr>
          <w:lang w:val="sv-SE"/>
        </w:rPr>
        <w:t xml:space="preserve"> Kunden </w:t>
      </w:r>
      <w:proofErr w:type="spellStart"/>
      <w:r w:rsidRPr="00630136">
        <w:rPr>
          <w:lang w:val="sv-SE"/>
        </w:rPr>
        <w:t>alle</w:t>
      </w:r>
      <w:proofErr w:type="spellEnd"/>
      <w:r w:rsidRPr="00630136">
        <w:rPr>
          <w:lang w:val="sv-SE"/>
        </w:rPr>
        <w:t xml:space="preserve"> </w:t>
      </w:r>
      <w:proofErr w:type="spellStart"/>
      <w:r w:rsidRPr="00630136">
        <w:rPr>
          <w:lang w:val="sv-SE"/>
        </w:rPr>
        <w:t>rettigheder</w:t>
      </w:r>
      <w:proofErr w:type="spellEnd"/>
      <w:r w:rsidRPr="00630136">
        <w:rPr>
          <w:lang w:val="sv-SE"/>
        </w:rPr>
        <w:t xml:space="preserve">, </w:t>
      </w:r>
      <w:proofErr w:type="spellStart"/>
      <w:r w:rsidRPr="00630136">
        <w:rPr>
          <w:lang w:val="sv-SE"/>
        </w:rPr>
        <w:t>ejendomsret</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interesse</w:t>
      </w:r>
      <w:proofErr w:type="spellEnd"/>
      <w:r w:rsidRPr="00630136">
        <w:rPr>
          <w:lang w:val="sv-SE"/>
        </w:rPr>
        <w:t xml:space="preserve"> i </w:t>
      </w:r>
      <w:proofErr w:type="spellStart"/>
      <w:r w:rsidRPr="00630136">
        <w:rPr>
          <w:lang w:val="sv-SE"/>
        </w:rPr>
        <w:t>og</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Kundedata</w:t>
      </w:r>
      <w:proofErr w:type="spellEnd"/>
      <w:r w:rsidRPr="00630136">
        <w:rPr>
          <w:lang w:val="sv-SE"/>
        </w:rPr>
        <w:t xml:space="preserve"> </w:t>
      </w:r>
      <w:proofErr w:type="spellStart"/>
      <w:r w:rsidRPr="00630136">
        <w:rPr>
          <w:lang w:val="sv-SE"/>
        </w:rPr>
        <w:t>og</w:t>
      </w:r>
      <w:proofErr w:type="spellEnd"/>
      <w:r w:rsidRPr="00630136">
        <w:rPr>
          <w:lang w:val="sv-SE"/>
        </w:rPr>
        <w:t xml:space="preserve">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Microsoft </w:t>
      </w:r>
      <w:proofErr w:type="spellStart"/>
      <w:r w:rsidRPr="00630136">
        <w:rPr>
          <w:lang w:val="sv-SE"/>
        </w:rPr>
        <w:t>erhverver</w:t>
      </w:r>
      <w:proofErr w:type="spellEnd"/>
      <w:r w:rsidRPr="00630136">
        <w:rPr>
          <w:lang w:val="sv-SE"/>
        </w:rPr>
        <w:t xml:space="preserve"> ingen </w:t>
      </w:r>
      <w:proofErr w:type="spellStart"/>
      <w:r w:rsidRPr="00630136">
        <w:rPr>
          <w:lang w:val="sv-SE"/>
        </w:rPr>
        <w:t>rettigheder</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Kundedata</w:t>
      </w:r>
      <w:proofErr w:type="spellEnd"/>
      <w:r w:rsidRPr="00630136">
        <w:rPr>
          <w:lang w:val="sv-SE"/>
        </w:rPr>
        <w:t xml:space="preserve">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bortset</w:t>
      </w:r>
      <w:proofErr w:type="spellEnd"/>
      <w:r w:rsidRPr="00630136">
        <w:rPr>
          <w:lang w:val="sv-SE"/>
        </w:rPr>
        <w:t xml:space="preserve"> </w:t>
      </w:r>
      <w:proofErr w:type="spellStart"/>
      <w:r w:rsidRPr="00630136">
        <w:rPr>
          <w:lang w:val="sv-SE"/>
        </w:rPr>
        <w:t>fra</w:t>
      </w:r>
      <w:proofErr w:type="spellEnd"/>
      <w:r w:rsidRPr="00630136">
        <w:rPr>
          <w:lang w:val="sv-SE"/>
        </w:rPr>
        <w:t xml:space="preserve"> de </w:t>
      </w:r>
      <w:proofErr w:type="spellStart"/>
      <w:r w:rsidRPr="00630136">
        <w:rPr>
          <w:lang w:val="sv-SE"/>
        </w:rPr>
        <w:t>rettigheder</w:t>
      </w:r>
      <w:proofErr w:type="spellEnd"/>
      <w:r w:rsidRPr="00630136">
        <w:rPr>
          <w:lang w:val="sv-SE"/>
        </w:rPr>
        <w:t xml:space="preserve">, som Kunden </w:t>
      </w:r>
      <w:proofErr w:type="spellStart"/>
      <w:r w:rsidRPr="00630136">
        <w:rPr>
          <w:lang w:val="sv-SE"/>
        </w:rPr>
        <w:t>tildeler</w:t>
      </w:r>
      <w:proofErr w:type="spellEnd"/>
      <w:r w:rsidRPr="00630136">
        <w:rPr>
          <w:lang w:val="sv-SE"/>
        </w:rPr>
        <w:t xml:space="preserve"> Microsoft i </w:t>
      </w:r>
      <w:proofErr w:type="spellStart"/>
      <w:r w:rsidRPr="00630136">
        <w:rPr>
          <w:lang w:val="sv-SE"/>
        </w:rPr>
        <w:t>dette</w:t>
      </w:r>
      <w:proofErr w:type="spellEnd"/>
      <w:r w:rsidRPr="00630136">
        <w:rPr>
          <w:lang w:val="sv-SE"/>
        </w:rPr>
        <w:t xml:space="preserve"> </w:t>
      </w:r>
      <w:proofErr w:type="spellStart"/>
      <w:r w:rsidRPr="00630136">
        <w:rPr>
          <w:lang w:val="sv-SE"/>
        </w:rPr>
        <w:t>afsnit</w:t>
      </w:r>
      <w:proofErr w:type="spellEnd"/>
      <w:r w:rsidRPr="00630136">
        <w:rPr>
          <w:lang w:val="sv-SE"/>
        </w:rPr>
        <w:t xml:space="preserve">. </w:t>
      </w:r>
      <w:proofErr w:type="spellStart"/>
      <w:r w:rsidRPr="00630136">
        <w:rPr>
          <w:lang w:val="sv-SE"/>
        </w:rPr>
        <w:t>Dette</w:t>
      </w:r>
      <w:proofErr w:type="spellEnd"/>
      <w:r w:rsidRPr="00630136">
        <w:rPr>
          <w:lang w:val="sv-SE"/>
        </w:rPr>
        <w:t xml:space="preserve"> </w:t>
      </w:r>
      <w:proofErr w:type="spellStart"/>
      <w:r w:rsidRPr="00630136">
        <w:rPr>
          <w:lang w:val="sv-SE"/>
        </w:rPr>
        <w:t>afsnit</w:t>
      </w:r>
      <w:proofErr w:type="spellEnd"/>
      <w:r w:rsidRPr="00630136">
        <w:rPr>
          <w:lang w:val="sv-SE"/>
        </w:rPr>
        <w:t xml:space="preserve"> har ingen </w:t>
      </w:r>
      <w:proofErr w:type="spellStart"/>
      <w:r w:rsidRPr="00630136">
        <w:rPr>
          <w:lang w:val="sv-SE"/>
        </w:rPr>
        <w:t>indflydelse</w:t>
      </w:r>
      <w:proofErr w:type="spellEnd"/>
      <w:r w:rsidRPr="00630136">
        <w:rPr>
          <w:lang w:val="sv-SE"/>
        </w:rPr>
        <w:t xml:space="preserve"> på Microsofts </w:t>
      </w:r>
      <w:proofErr w:type="spellStart"/>
      <w:r w:rsidRPr="00630136">
        <w:rPr>
          <w:lang w:val="sv-SE"/>
        </w:rPr>
        <w:t>rettigheder</w:t>
      </w:r>
      <w:proofErr w:type="spellEnd"/>
      <w:r w:rsidRPr="00630136">
        <w:rPr>
          <w:lang w:val="sv-SE"/>
        </w:rPr>
        <w:t xml:space="preserve"> </w:t>
      </w:r>
      <w:proofErr w:type="spellStart"/>
      <w:r w:rsidRPr="00630136">
        <w:rPr>
          <w:lang w:val="sv-SE"/>
        </w:rPr>
        <w:t>til</w:t>
      </w:r>
      <w:proofErr w:type="spellEnd"/>
      <w:r w:rsidRPr="00630136">
        <w:rPr>
          <w:lang w:val="sv-SE"/>
        </w:rPr>
        <w:t xml:space="preserve"> software eller </w:t>
      </w:r>
      <w:proofErr w:type="spellStart"/>
      <w:r w:rsidRPr="00630136">
        <w:rPr>
          <w:lang w:val="sv-SE"/>
        </w:rPr>
        <w:t>tjenester</w:t>
      </w:r>
      <w:proofErr w:type="spellEnd"/>
      <w:r w:rsidRPr="00630136">
        <w:rPr>
          <w:lang w:val="sv-SE"/>
        </w:rPr>
        <w:t xml:space="preserve">, som Microsoft </w:t>
      </w:r>
      <w:proofErr w:type="spellStart"/>
      <w:r w:rsidRPr="00630136">
        <w:rPr>
          <w:lang w:val="sv-SE"/>
        </w:rPr>
        <w:t>tildeler</w:t>
      </w:r>
      <w:proofErr w:type="spellEnd"/>
      <w:r w:rsidRPr="00630136">
        <w:rPr>
          <w:lang w:val="sv-SE"/>
        </w:rPr>
        <w:t xml:space="preserve"> Kunden licens </w:t>
      </w:r>
      <w:proofErr w:type="spellStart"/>
      <w:r w:rsidRPr="00630136">
        <w:rPr>
          <w:lang w:val="sv-SE"/>
        </w:rPr>
        <w:t>til</w:t>
      </w:r>
      <w:proofErr w:type="spellEnd"/>
      <w:r w:rsidRPr="00630136">
        <w:rPr>
          <w:lang w:val="sv-SE"/>
        </w:rPr>
        <w:t>.</w:t>
      </w:r>
    </w:p>
    <w:p w14:paraId="21240F9F" w14:textId="77777777" w:rsidR="009B5C99" w:rsidRPr="00630136" w:rsidRDefault="009B5C99" w:rsidP="001A2D43">
      <w:pPr>
        <w:pStyle w:val="Heading3"/>
        <w:rPr>
          <w:lang w:val="sv-SE"/>
        </w:rPr>
      </w:pPr>
      <w:bookmarkStart w:id="62" w:name="_Toc6563800"/>
      <w:bookmarkStart w:id="63" w:name="_Toc26972838"/>
      <w:bookmarkStart w:id="64" w:name="_Toc13858350"/>
      <w:bookmarkStart w:id="65" w:name="_Toc21617018"/>
      <w:r w:rsidRPr="00630136">
        <w:rPr>
          <w:lang w:val="sv-SE"/>
        </w:rPr>
        <w:lastRenderedPageBreak/>
        <w:t xml:space="preserve">Behandling for at </w:t>
      </w:r>
      <w:proofErr w:type="spellStart"/>
      <w:r w:rsidRPr="00630136">
        <w:rPr>
          <w:lang w:val="sv-SE"/>
        </w:rPr>
        <w:t>levere</w:t>
      </w:r>
      <w:proofErr w:type="spellEnd"/>
      <w:r w:rsidRPr="00630136">
        <w:rPr>
          <w:lang w:val="sv-SE"/>
        </w:rPr>
        <w:t xml:space="preserve"> Kunden </w:t>
      </w:r>
      <w:bookmarkEnd w:id="62"/>
      <w:proofErr w:type="spellStart"/>
      <w:r w:rsidRPr="00630136">
        <w:rPr>
          <w:lang w:val="sv-SE"/>
        </w:rPr>
        <w:t>Produkterne</w:t>
      </w:r>
      <w:proofErr w:type="spellEnd"/>
      <w:r w:rsidRPr="00630136">
        <w:rPr>
          <w:lang w:val="sv-SE"/>
        </w:rPr>
        <w:t xml:space="preserve"> </w:t>
      </w:r>
      <w:bookmarkEnd w:id="63"/>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p>
    <w:p w14:paraId="7F77F98F" w14:textId="77777777" w:rsidR="009B5C99" w:rsidRPr="00630136" w:rsidRDefault="009B5C99" w:rsidP="00F92A1A">
      <w:pPr>
        <w:rPr>
          <w:lang w:val="sv-SE"/>
        </w:rPr>
      </w:pPr>
      <w:r w:rsidRPr="00630136">
        <w:rPr>
          <w:lang w:val="sv-SE"/>
        </w:rPr>
        <w:t xml:space="preserve">For så </w:t>
      </w:r>
      <w:proofErr w:type="spellStart"/>
      <w:r w:rsidRPr="00630136">
        <w:rPr>
          <w:lang w:val="sv-SE"/>
        </w:rPr>
        <w:t>vidt</w:t>
      </w:r>
      <w:proofErr w:type="spellEnd"/>
      <w:r w:rsidRPr="00630136">
        <w:rPr>
          <w:lang w:val="sv-SE"/>
        </w:rPr>
        <w:t xml:space="preserve"> angår </w:t>
      </w:r>
      <w:proofErr w:type="spellStart"/>
      <w:r w:rsidRPr="00630136">
        <w:rPr>
          <w:lang w:val="sv-SE"/>
        </w:rPr>
        <w:t>formålene</w:t>
      </w:r>
      <w:proofErr w:type="spellEnd"/>
      <w:r w:rsidRPr="00630136">
        <w:rPr>
          <w:lang w:val="sv-SE"/>
        </w:rPr>
        <w:t xml:space="preserve"> med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består det at ”</w:t>
      </w:r>
      <w:proofErr w:type="spellStart"/>
      <w:r w:rsidRPr="00630136">
        <w:rPr>
          <w:lang w:val="sv-SE"/>
        </w:rPr>
        <w:t>levere</w:t>
      </w:r>
      <w:proofErr w:type="spellEnd"/>
      <w:r w:rsidRPr="00630136">
        <w:rPr>
          <w:lang w:val="sv-SE"/>
        </w:rPr>
        <w:t xml:space="preserve">” et ”Produkt” </w:t>
      </w:r>
      <w:proofErr w:type="spellStart"/>
      <w:r w:rsidRPr="00630136">
        <w:rPr>
          <w:lang w:val="sv-SE"/>
        </w:rPr>
        <w:t>af</w:t>
      </w:r>
      <w:proofErr w:type="spellEnd"/>
      <w:r w:rsidRPr="00630136">
        <w:rPr>
          <w:lang w:val="sv-SE"/>
        </w:rPr>
        <w:t xml:space="preserve"> </w:t>
      </w:r>
      <w:proofErr w:type="spellStart"/>
      <w:r w:rsidRPr="00630136">
        <w:rPr>
          <w:lang w:val="sv-SE"/>
        </w:rPr>
        <w:t>følgende</w:t>
      </w:r>
      <w:proofErr w:type="spellEnd"/>
      <w:r w:rsidRPr="00630136">
        <w:rPr>
          <w:lang w:val="sv-SE"/>
        </w:rPr>
        <w:t>:</w:t>
      </w:r>
    </w:p>
    <w:p w14:paraId="38ADE8FF" w14:textId="77777777" w:rsidR="009B5C99" w:rsidRPr="00630136" w:rsidRDefault="009B5C99" w:rsidP="00F92A1A">
      <w:pPr>
        <w:pStyle w:val="Bulletlist0"/>
        <w:rPr>
          <w:rFonts w:eastAsia="Calibri"/>
          <w:lang w:val="sv-SE"/>
        </w:rPr>
      </w:pPr>
      <w:proofErr w:type="spellStart"/>
      <w:r w:rsidRPr="00630136">
        <w:rPr>
          <w:rFonts w:eastAsia="Calibri"/>
          <w:lang w:val="sv-SE"/>
        </w:rPr>
        <w:t>Levering</w:t>
      </w:r>
      <w:proofErr w:type="spellEnd"/>
      <w:r w:rsidRPr="00630136">
        <w:rPr>
          <w:rFonts w:eastAsia="Calibri"/>
          <w:lang w:val="sv-SE"/>
        </w:rPr>
        <w:t xml:space="preserve"> </w:t>
      </w:r>
      <w:proofErr w:type="spellStart"/>
      <w:r w:rsidRPr="00630136">
        <w:rPr>
          <w:rFonts w:eastAsia="Calibri"/>
          <w:lang w:val="sv-SE"/>
        </w:rPr>
        <w:t>af</w:t>
      </w:r>
      <w:proofErr w:type="spellEnd"/>
      <w:r w:rsidRPr="00630136">
        <w:rPr>
          <w:rFonts w:eastAsia="Calibri"/>
          <w:lang w:val="sv-SE"/>
        </w:rPr>
        <w:t xml:space="preserve"> </w:t>
      </w:r>
      <w:proofErr w:type="spellStart"/>
      <w:r w:rsidRPr="00630136">
        <w:rPr>
          <w:rFonts w:eastAsia="Calibri"/>
          <w:lang w:val="sv-SE"/>
        </w:rPr>
        <w:t>funktionsmuligheder</w:t>
      </w:r>
      <w:proofErr w:type="spellEnd"/>
      <w:r w:rsidRPr="00630136">
        <w:rPr>
          <w:rFonts w:eastAsia="Calibri"/>
          <w:lang w:val="sv-SE"/>
        </w:rPr>
        <w:t xml:space="preserve"> som </w:t>
      </w:r>
      <w:proofErr w:type="spellStart"/>
      <w:r w:rsidRPr="00630136">
        <w:rPr>
          <w:rFonts w:eastAsia="Calibri"/>
          <w:lang w:val="sv-SE"/>
        </w:rPr>
        <w:t>licenseret</w:t>
      </w:r>
      <w:proofErr w:type="spellEnd"/>
      <w:r w:rsidRPr="00630136">
        <w:rPr>
          <w:rFonts w:eastAsia="Calibri"/>
          <w:lang w:val="sv-SE"/>
        </w:rPr>
        <w:t xml:space="preserve">, </w:t>
      </w:r>
      <w:proofErr w:type="spellStart"/>
      <w:r w:rsidRPr="00630136">
        <w:rPr>
          <w:rFonts w:eastAsia="Calibri"/>
          <w:lang w:val="sv-SE"/>
        </w:rPr>
        <w:t>konfigureret</w:t>
      </w:r>
      <w:proofErr w:type="spellEnd"/>
      <w:r w:rsidRPr="00630136">
        <w:rPr>
          <w:lang w:val="sv-SE"/>
        </w:rPr>
        <w:t xml:space="preserve"> </w:t>
      </w:r>
      <w:proofErr w:type="spellStart"/>
      <w:r w:rsidRPr="00630136">
        <w:rPr>
          <w:lang w:val="sv-SE"/>
        </w:rPr>
        <w:t>og</w:t>
      </w:r>
      <w:proofErr w:type="spellEnd"/>
      <w:r w:rsidRPr="00630136">
        <w:rPr>
          <w:lang w:val="sv-SE"/>
        </w:rPr>
        <w:t xml:space="preserve"> </w:t>
      </w:r>
      <w:bookmarkEnd w:id="64"/>
      <w:bookmarkEnd w:id="65"/>
      <w:proofErr w:type="spellStart"/>
      <w:r w:rsidRPr="00630136">
        <w:rPr>
          <w:rFonts w:eastAsia="Calibri"/>
          <w:lang w:val="sv-SE"/>
        </w:rPr>
        <w:t>anvendt</w:t>
      </w:r>
      <w:proofErr w:type="spellEnd"/>
      <w:r w:rsidRPr="00630136">
        <w:rPr>
          <w:rFonts w:eastAsia="Calibri"/>
          <w:lang w:val="sv-SE"/>
        </w:rPr>
        <w:t xml:space="preserve"> </w:t>
      </w:r>
      <w:proofErr w:type="spellStart"/>
      <w:r w:rsidRPr="00630136">
        <w:rPr>
          <w:rFonts w:eastAsia="Calibri"/>
          <w:lang w:val="sv-SE"/>
        </w:rPr>
        <w:t>af</w:t>
      </w:r>
      <w:proofErr w:type="spellEnd"/>
      <w:r w:rsidRPr="00630136">
        <w:rPr>
          <w:rFonts w:eastAsia="Calibri"/>
          <w:lang w:val="sv-SE"/>
        </w:rPr>
        <w:t xml:space="preserve"> Kunden </w:t>
      </w:r>
      <w:proofErr w:type="spellStart"/>
      <w:r w:rsidRPr="00630136">
        <w:rPr>
          <w:rFonts w:eastAsia="Calibri"/>
          <w:lang w:val="sv-SE"/>
        </w:rPr>
        <w:t>og</w:t>
      </w:r>
      <w:proofErr w:type="spellEnd"/>
      <w:r w:rsidRPr="00630136">
        <w:rPr>
          <w:rFonts w:eastAsia="Calibri"/>
          <w:lang w:val="sv-SE"/>
        </w:rPr>
        <w:t xml:space="preserve"> dennes </w:t>
      </w:r>
      <w:proofErr w:type="spellStart"/>
      <w:r w:rsidRPr="00630136">
        <w:rPr>
          <w:rFonts w:eastAsia="Calibri"/>
          <w:lang w:val="sv-SE"/>
        </w:rPr>
        <w:t>brugere</w:t>
      </w:r>
      <w:proofErr w:type="spellEnd"/>
      <w:r w:rsidRPr="00630136">
        <w:rPr>
          <w:rFonts w:eastAsia="Calibri"/>
          <w:lang w:val="sv-SE"/>
        </w:rPr>
        <w:t xml:space="preserve">, </w:t>
      </w:r>
      <w:proofErr w:type="spellStart"/>
      <w:r w:rsidRPr="00630136">
        <w:rPr>
          <w:rFonts w:eastAsia="Calibri"/>
          <w:lang w:val="sv-SE"/>
        </w:rPr>
        <w:t>herunder</w:t>
      </w:r>
      <w:proofErr w:type="spellEnd"/>
      <w:r w:rsidRPr="00630136">
        <w:rPr>
          <w:rFonts w:eastAsia="Calibri"/>
          <w:lang w:val="sv-SE"/>
        </w:rPr>
        <w:t xml:space="preserve"> </w:t>
      </w:r>
      <w:proofErr w:type="spellStart"/>
      <w:r w:rsidRPr="00630136">
        <w:rPr>
          <w:rFonts w:eastAsia="Calibri"/>
          <w:lang w:val="sv-SE"/>
        </w:rPr>
        <w:t>levering</w:t>
      </w:r>
      <w:proofErr w:type="spellEnd"/>
      <w:r w:rsidRPr="00630136">
        <w:rPr>
          <w:rFonts w:eastAsia="Calibri"/>
          <w:lang w:val="sv-SE"/>
        </w:rPr>
        <w:t xml:space="preserve"> </w:t>
      </w:r>
      <w:proofErr w:type="spellStart"/>
      <w:r w:rsidRPr="00630136">
        <w:rPr>
          <w:rFonts w:eastAsia="Calibri"/>
          <w:lang w:val="sv-SE"/>
        </w:rPr>
        <w:t>af</w:t>
      </w:r>
      <w:proofErr w:type="spellEnd"/>
      <w:r w:rsidRPr="00630136">
        <w:rPr>
          <w:rFonts w:eastAsia="Calibri"/>
          <w:lang w:val="sv-SE"/>
        </w:rPr>
        <w:t xml:space="preserve"> </w:t>
      </w:r>
      <w:proofErr w:type="spellStart"/>
      <w:r w:rsidRPr="00630136">
        <w:rPr>
          <w:rFonts w:eastAsia="Calibri"/>
          <w:lang w:val="sv-SE"/>
        </w:rPr>
        <w:t>tilpassede</w:t>
      </w:r>
      <w:proofErr w:type="spellEnd"/>
      <w:r w:rsidRPr="00630136">
        <w:rPr>
          <w:rFonts w:eastAsia="Calibri"/>
          <w:lang w:val="sv-SE"/>
        </w:rPr>
        <w:t xml:space="preserve"> </w:t>
      </w:r>
      <w:proofErr w:type="spellStart"/>
      <w:r w:rsidRPr="00630136">
        <w:rPr>
          <w:rFonts w:eastAsia="Calibri"/>
          <w:lang w:val="sv-SE"/>
        </w:rPr>
        <w:t>brugeroplevelser</w:t>
      </w:r>
      <w:proofErr w:type="spellEnd"/>
      <w:r w:rsidRPr="00630136">
        <w:rPr>
          <w:rFonts w:eastAsia="Calibri"/>
          <w:lang w:val="sv-SE"/>
        </w:rPr>
        <w:t>;</w:t>
      </w:r>
    </w:p>
    <w:p w14:paraId="02D056D5" w14:textId="77777777" w:rsidR="009B5C99" w:rsidRPr="00630136" w:rsidRDefault="009B5C99" w:rsidP="00F92A1A">
      <w:pPr>
        <w:pStyle w:val="Bulletlist0"/>
        <w:rPr>
          <w:rFonts w:eastAsia="Calibri"/>
          <w:lang w:val="sv-SE"/>
        </w:rPr>
      </w:pPr>
      <w:proofErr w:type="spellStart"/>
      <w:r w:rsidRPr="00630136">
        <w:rPr>
          <w:rFonts w:eastAsia="Calibri"/>
          <w:lang w:val="sv-SE"/>
        </w:rPr>
        <w:t>Fejlfinding</w:t>
      </w:r>
      <w:proofErr w:type="spellEnd"/>
      <w:r w:rsidRPr="00630136">
        <w:rPr>
          <w:rFonts w:eastAsia="Calibri"/>
          <w:lang w:val="sv-SE"/>
        </w:rPr>
        <w:t xml:space="preserve"> (</w:t>
      </w:r>
      <w:proofErr w:type="spellStart"/>
      <w:r w:rsidRPr="00630136">
        <w:rPr>
          <w:rFonts w:eastAsia="Calibri"/>
          <w:lang w:val="sv-SE"/>
        </w:rPr>
        <w:t>forhindre</w:t>
      </w:r>
      <w:proofErr w:type="spellEnd"/>
      <w:r w:rsidRPr="00630136">
        <w:rPr>
          <w:rFonts w:eastAsia="Calibri"/>
          <w:lang w:val="sv-SE"/>
        </w:rPr>
        <w:t xml:space="preserve">, </w:t>
      </w:r>
      <w:proofErr w:type="spellStart"/>
      <w:r w:rsidRPr="00630136">
        <w:rPr>
          <w:rFonts w:eastAsia="Calibri"/>
          <w:lang w:val="sv-SE"/>
        </w:rPr>
        <w:t>konstatere</w:t>
      </w:r>
      <w:proofErr w:type="spellEnd"/>
      <w:r w:rsidRPr="00630136">
        <w:rPr>
          <w:rFonts w:eastAsia="Calibri"/>
          <w:lang w:val="sv-SE"/>
        </w:rPr>
        <w:t xml:space="preserve"> </w:t>
      </w:r>
      <w:proofErr w:type="spellStart"/>
      <w:r w:rsidRPr="00630136">
        <w:rPr>
          <w:rFonts w:eastAsia="Calibri"/>
          <w:lang w:val="sv-SE"/>
        </w:rPr>
        <w:t>og</w:t>
      </w:r>
      <w:proofErr w:type="spellEnd"/>
      <w:r w:rsidRPr="00630136">
        <w:rPr>
          <w:rFonts w:eastAsia="Calibri"/>
          <w:lang w:val="sv-SE"/>
        </w:rPr>
        <w:t xml:space="preserve"> </w:t>
      </w:r>
      <w:proofErr w:type="spellStart"/>
      <w:r w:rsidRPr="00630136">
        <w:rPr>
          <w:rFonts w:eastAsia="Calibri"/>
          <w:lang w:val="sv-SE"/>
        </w:rPr>
        <w:t>afhjælpe</w:t>
      </w:r>
      <w:proofErr w:type="spellEnd"/>
      <w:r w:rsidRPr="00630136">
        <w:rPr>
          <w:rFonts w:eastAsia="Calibri"/>
          <w:lang w:val="sv-SE"/>
        </w:rPr>
        <w:t xml:space="preserve"> </w:t>
      </w:r>
      <w:proofErr w:type="spellStart"/>
      <w:r w:rsidRPr="00630136">
        <w:rPr>
          <w:rFonts w:eastAsia="Calibri"/>
          <w:lang w:val="sv-SE"/>
        </w:rPr>
        <w:t>problemer</w:t>
      </w:r>
      <w:proofErr w:type="spellEnd"/>
      <w:r w:rsidRPr="00630136">
        <w:rPr>
          <w:rFonts w:eastAsia="Calibri"/>
          <w:lang w:val="sv-SE"/>
        </w:rPr>
        <w:t xml:space="preserve">); </w:t>
      </w:r>
      <w:proofErr w:type="spellStart"/>
      <w:r w:rsidRPr="00630136">
        <w:rPr>
          <w:rFonts w:eastAsia="Calibri"/>
          <w:lang w:val="sv-SE"/>
        </w:rPr>
        <w:t>og</w:t>
      </w:r>
      <w:proofErr w:type="spellEnd"/>
      <w:r w:rsidRPr="00630136">
        <w:rPr>
          <w:rFonts w:eastAsia="Calibri"/>
          <w:lang w:val="sv-SE"/>
        </w:rPr>
        <w:t xml:space="preserve"> </w:t>
      </w:r>
    </w:p>
    <w:p w14:paraId="0D9FD4D7" w14:textId="77777777" w:rsidR="009B5C99" w:rsidRPr="00630136" w:rsidRDefault="009B5C99" w:rsidP="00F92A1A">
      <w:pPr>
        <w:pStyle w:val="Bulletlist0"/>
        <w:rPr>
          <w:rFonts w:eastAsia="Calibri"/>
          <w:lang w:val="sv-SE"/>
        </w:rPr>
      </w:pPr>
      <w:proofErr w:type="spellStart"/>
      <w:r w:rsidRPr="00630136">
        <w:rPr>
          <w:rFonts w:eastAsia="Calibri"/>
          <w:lang w:val="sv-SE"/>
        </w:rPr>
        <w:t>Holde</w:t>
      </w:r>
      <w:proofErr w:type="spellEnd"/>
      <w:r w:rsidRPr="00630136">
        <w:rPr>
          <w:rFonts w:eastAsia="Calibri"/>
          <w:lang w:val="sv-SE"/>
        </w:rPr>
        <w:t xml:space="preserve"> produkter </w:t>
      </w:r>
      <w:proofErr w:type="spellStart"/>
      <w:r w:rsidRPr="00630136">
        <w:rPr>
          <w:rFonts w:eastAsia="Calibri"/>
          <w:lang w:val="sv-SE"/>
        </w:rPr>
        <w:t>opdateret</w:t>
      </w:r>
      <w:proofErr w:type="spellEnd"/>
      <w:r w:rsidRPr="00630136">
        <w:rPr>
          <w:rFonts w:eastAsia="Calibri"/>
          <w:lang w:val="sv-SE"/>
        </w:rPr>
        <w:t xml:space="preserve"> </w:t>
      </w:r>
      <w:proofErr w:type="spellStart"/>
      <w:r w:rsidRPr="00630136">
        <w:rPr>
          <w:rFonts w:eastAsia="Calibri"/>
          <w:lang w:val="sv-SE"/>
        </w:rPr>
        <w:t>og</w:t>
      </w:r>
      <w:proofErr w:type="spellEnd"/>
      <w:r w:rsidRPr="00630136">
        <w:rPr>
          <w:rFonts w:eastAsia="Calibri"/>
          <w:lang w:val="sv-SE"/>
        </w:rPr>
        <w:t xml:space="preserve"> </w:t>
      </w:r>
      <w:proofErr w:type="spellStart"/>
      <w:r w:rsidRPr="00630136">
        <w:rPr>
          <w:rFonts w:eastAsia="Calibri"/>
          <w:lang w:val="sv-SE"/>
        </w:rPr>
        <w:t>ydende</w:t>
      </w:r>
      <w:proofErr w:type="spellEnd"/>
      <w:r w:rsidRPr="00630136">
        <w:rPr>
          <w:rFonts w:eastAsia="Calibri"/>
          <w:lang w:val="sv-SE"/>
        </w:rPr>
        <w:t xml:space="preserve"> samt  </w:t>
      </w:r>
      <w:proofErr w:type="spellStart"/>
      <w:r w:rsidRPr="00630136">
        <w:rPr>
          <w:rFonts w:eastAsia="Calibri"/>
          <w:lang w:val="sv-SE"/>
        </w:rPr>
        <w:t>forbedre</w:t>
      </w:r>
      <w:proofErr w:type="spellEnd"/>
      <w:r w:rsidRPr="00630136">
        <w:rPr>
          <w:rFonts w:eastAsia="Calibri"/>
          <w:lang w:val="sv-SE"/>
        </w:rPr>
        <w:t xml:space="preserve"> </w:t>
      </w:r>
      <w:proofErr w:type="spellStart"/>
      <w:r w:rsidRPr="00630136">
        <w:rPr>
          <w:lang w:val="sv-SE"/>
        </w:rPr>
        <w:t>brugernes</w:t>
      </w:r>
      <w:proofErr w:type="spellEnd"/>
      <w:r w:rsidRPr="00630136">
        <w:rPr>
          <w:lang w:val="sv-SE"/>
        </w:rPr>
        <w:t xml:space="preserve"> produktivitet,</w:t>
      </w:r>
      <w:r w:rsidRPr="00630136">
        <w:rPr>
          <w:rFonts w:eastAsia="Calibri"/>
          <w:lang w:val="sv-SE"/>
        </w:rPr>
        <w:t xml:space="preserve"> </w:t>
      </w:r>
      <w:proofErr w:type="spellStart"/>
      <w:r w:rsidRPr="00630136">
        <w:rPr>
          <w:rFonts w:eastAsia="Calibri"/>
          <w:lang w:val="sv-SE"/>
        </w:rPr>
        <w:t>pålidelighed</w:t>
      </w:r>
      <w:proofErr w:type="spellEnd"/>
      <w:r w:rsidRPr="00630136">
        <w:rPr>
          <w:rFonts w:eastAsia="Calibri"/>
          <w:lang w:val="sv-SE"/>
        </w:rPr>
        <w:t xml:space="preserve">, effektivitet, kvalitet </w:t>
      </w:r>
      <w:proofErr w:type="spellStart"/>
      <w:r w:rsidRPr="00630136">
        <w:rPr>
          <w:rFonts w:eastAsia="Calibri"/>
          <w:lang w:val="sv-SE"/>
        </w:rPr>
        <w:t>og</w:t>
      </w:r>
      <w:proofErr w:type="spellEnd"/>
      <w:r w:rsidRPr="00630136">
        <w:rPr>
          <w:rFonts w:eastAsia="Calibri"/>
          <w:lang w:val="sv-SE"/>
        </w:rPr>
        <w:t xml:space="preserve"> </w:t>
      </w:r>
      <w:proofErr w:type="spellStart"/>
      <w:r w:rsidRPr="00630136">
        <w:rPr>
          <w:rFonts w:eastAsia="Calibri"/>
          <w:lang w:val="sv-SE"/>
        </w:rPr>
        <w:t>sikkerhed</w:t>
      </w:r>
      <w:proofErr w:type="spellEnd"/>
      <w:r w:rsidRPr="00630136">
        <w:rPr>
          <w:rFonts w:eastAsia="Calibri"/>
          <w:lang w:val="sv-SE"/>
        </w:rPr>
        <w:t>.</w:t>
      </w:r>
    </w:p>
    <w:p w14:paraId="47B4FD12" w14:textId="77777777" w:rsidR="009B5C99" w:rsidRPr="00630136" w:rsidRDefault="009B5C99" w:rsidP="00F92A1A">
      <w:pPr>
        <w:rPr>
          <w:lang w:val="sv-SE"/>
        </w:rPr>
      </w:pPr>
      <w:r w:rsidRPr="00630136">
        <w:rPr>
          <w:lang w:val="sv-SE"/>
        </w:rPr>
        <w:t xml:space="preserve">For så </w:t>
      </w:r>
      <w:proofErr w:type="spellStart"/>
      <w:r w:rsidRPr="00630136">
        <w:rPr>
          <w:lang w:val="sv-SE"/>
        </w:rPr>
        <w:t>vidt</w:t>
      </w:r>
      <w:proofErr w:type="spellEnd"/>
      <w:r w:rsidRPr="00630136">
        <w:rPr>
          <w:lang w:val="sv-SE"/>
        </w:rPr>
        <w:t xml:space="preserve"> angår </w:t>
      </w:r>
      <w:proofErr w:type="spellStart"/>
      <w:r w:rsidRPr="00630136">
        <w:rPr>
          <w:lang w:val="sv-SE"/>
        </w:rPr>
        <w:t>formålene</w:t>
      </w:r>
      <w:proofErr w:type="spellEnd"/>
      <w:r w:rsidRPr="00630136">
        <w:rPr>
          <w:lang w:val="sv-SE"/>
        </w:rPr>
        <w:t xml:space="preserve"> med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består det at ”</w:t>
      </w:r>
      <w:proofErr w:type="spellStart"/>
      <w:r w:rsidRPr="00630136">
        <w:rPr>
          <w:lang w:val="sv-SE"/>
        </w:rPr>
        <w:t>levere</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følgende</w:t>
      </w:r>
      <w:proofErr w:type="spellEnd"/>
      <w:r w:rsidRPr="00630136">
        <w:rPr>
          <w:lang w:val="sv-SE"/>
        </w:rPr>
        <w:t>:</w:t>
      </w:r>
    </w:p>
    <w:p w14:paraId="055D7887" w14:textId="77777777" w:rsidR="009B5C99" w:rsidRPr="00630136" w:rsidRDefault="009B5C99" w:rsidP="00F92A1A">
      <w:pPr>
        <w:pStyle w:val="Bulletlist0"/>
        <w:rPr>
          <w:lang w:val="sv-SE"/>
        </w:rPr>
      </w:pPr>
      <w:proofErr w:type="spellStart"/>
      <w:r w:rsidRPr="00630136">
        <w:rPr>
          <w:lang w:val="sv-SE"/>
        </w:rPr>
        <w:t>Levering</w:t>
      </w:r>
      <w:proofErr w:type="spellEnd"/>
      <w:r w:rsidRPr="00630136">
        <w:rPr>
          <w:lang w:val="sv-SE"/>
        </w:rPr>
        <w:t xml:space="preserve"> </w:t>
      </w:r>
      <w:proofErr w:type="spellStart"/>
      <w:r w:rsidRPr="00630136">
        <w:rPr>
          <w:lang w:val="sv-SE"/>
        </w:rPr>
        <w:t>af</w:t>
      </w:r>
      <w:proofErr w:type="spellEnd"/>
      <w:r w:rsidRPr="00630136">
        <w:rPr>
          <w:lang w:val="sv-SE"/>
        </w:rPr>
        <w:t xml:space="preserve"> de Professionelle </w:t>
      </w:r>
      <w:proofErr w:type="spellStart"/>
      <w:r w:rsidRPr="00630136">
        <w:rPr>
          <w:lang w:val="sv-SE"/>
        </w:rPr>
        <w:t>ydelser</w:t>
      </w:r>
      <w:proofErr w:type="spellEnd"/>
      <w:r w:rsidRPr="00630136">
        <w:rPr>
          <w:lang w:val="sv-SE"/>
        </w:rPr>
        <w:t xml:space="preserve">, </w:t>
      </w:r>
      <w:proofErr w:type="spellStart"/>
      <w:r w:rsidRPr="00630136">
        <w:rPr>
          <w:lang w:val="sv-SE"/>
        </w:rPr>
        <w:t>herunder</w:t>
      </w:r>
      <w:proofErr w:type="spellEnd"/>
      <w:r w:rsidRPr="00630136">
        <w:rPr>
          <w:lang w:val="sv-SE"/>
        </w:rPr>
        <w:t xml:space="preserve"> </w:t>
      </w:r>
      <w:proofErr w:type="spellStart"/>
      <w:r w:rsidRPr="00630136">
        <w:rPr>
          <w:lang w:val="sv-SE"/>
        </w:rPr>
        <w:t>levering</w:t>
      </w:r>
      <w:proofErr w:type="spellEnd"/>
      <w:r w:rsidRPr="00630136">
        <w:rPr>
          <w:lang w:val="sv-SE"/>
        </w:rPr>
        <w:t xml:space="preserve"> </w:t>
      </w:r>
      <w:proofErr w:type="spellStart"/>
      <w:r w:rsidRPr="00630136">
        <w:rPr>
          <w:lang w:val="sv-SE"/>
        </w:rPr>
        <w:t>af</w:t>
      </w:r>
      <w:proofErr w:type="spellEnd"/>
      <w:r w:rsidRPr="00630136">
        <w:rPr>
          <w:lang w:val="sv-SE"/>
        </w:rPr>
        <w:t xml:space="preserve"> teknisk support, </w:t>
      </w:r>
      <w:proofErr w:type="spellStart"/>
      <w:r w:rsidRPr="00630136">
        <w:rPr>
          <w:lang w:val="sv-SE"/>
        </w:rPr>
        <w:t>professionel</w:t>
      </w:r>
      <w:proofErr w:type="spellEnd"/>
      <w:r w:rsidRPr="00630136">
        <w:rPr>
          <w:lang w:val="sv-SE"/>
        </w:rPr>
        <w:t xml:space="preserve"> </w:t>
      </w:r>
      <w:proofErr w:type="spellStart"/>
      <w:r w:rsidRPr="00630136">
        <w:rPr>
          <w:lang w:val="sv-SE"/>
        </w:rPr>
        <w:t>planlægning</w:t>
      </w:r>
      <w:proofErr w:type="spellEnd"/>
      <w:r w:rsidRPr="00630136">
        <w:rPr>
          <w:lang w:val="sv-SE"/>
        </w:rPr>
        <w:t xml:space="preserve">, rådgivning, </w:t>
      </w:r>
      <w:proofErr w:type="spellStart"/>
      <w:r w:rsidRPr="00630136">
        <w:rPr>
          <w:lang w:val="sv-SE"/>
        </w:rPr>
        <w:t>vejledning</w:t>
      </w:r>
      <w:proofErr w:type="spellEnd"/>
      <w:r w:rsidRPr="00630136">
        <w:rPr>
          <w:lang w:val="sv-SE"/>
        </w:rPr>
        <w:t xml:space="preserve">, </w:t>
      </w:r>
      <w:proofErr w:type="spellStart"/>
      <w:r w:rsidRPr="00630136">
        <w:rPr>
          <w:lang w:val="sv-SE"/>
        </w:rPr>
        <w:t>datamigrering</w:t>
      </w:r>
      <w:proofErr w:type="spellEnd"/>
      <w:r w:rsidRPr="00630136">
        <w:rPr>
          <w:lang w:val="sv-SE"/>
        </w:rPr>
        <w:t xml:space="preserve">, </w:t>
      </w:r>
      <w:proofErr w:type="spellStart"/>
      <w:r w:rsidRPr="00630136">
        <w:rPr>
          <w:lang w:val="sv-SE"/>
        </w:rPr>
        <w:t>udrulning</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løsnings</w:t>
      </w:r>
      <w:proofErr w:type="spellEnd"/>
      <w:r w:rsidRPr="00630136">
        <w:rPr>
          <w:lang w:val="sv-SE"/>
        </w:rPr>
        <w:t xml:space="preserve">-/softwareimplementering. </w:t>
      </w:r>
    </w:p>
    <w:p w14:paraId="6DE5967A" w14:textId="77777777" w:rsidR="009B5C99" w:rsidRPr="00630136" w:rsidRDefault="009B5C99" w:rsidP="00F92A1A">
      <w:pPr>
        <w:pStyle w:val="Bulletlist0"/>
        <w:rPr>
          <w:lang w:val="sv-SE"/>
        </w:rPr>
      </w:pPr>
      <w:proofErr w:type="spellStart"/>
      <w:r w:rsidRPr="00630136">
        <w:rPr>
          <w:lang w:val="sv-SE"/>
        </w:rPr>
        <w:t>Fejlfinding</w:t>
      </w:r>
      <w:proofErr w:type="spellEnd"/>
      <w:r w:rsidRPr="00630136">
        <w:rPr>
          <w:lang w:val="sv-SE"/>
        </w:rPr>
        <w:t xml:space="preserve"> (</w:t>
      </w:r>
      <w:proofErr w:type="spellStart"/>
      <w:r w:rsidRPr="00630136">
        <w:rPr>
          <w:lang w:val="sv-SE"/>
        </w:rPr>
        <w:t>forhindre</w:t>
      </w:r>
      <w:proofErr w:type="spellEnd"/>
      <w:r w:rsidRPr="00630136">
        <w:rPr>
          <w:lang w:val="sv-SE"/>
        </w:rPr>
        <w:t xml:space="preserve">, </w:t>
      </w:r>
      <w:proofErr w:type="spellStart"/>
      <w:r w:rsidRPr="00630136">
        <w:rPr>
          <w:lang w:val="sv-SE"/>
        </w:rPr>
        <w:t>registrere</w:t>
      </w:r>
      <w:proofErr w:type="spellEnd"/>
      <w:r w:rsidRPr="00630136">
        <w:rPr>
          <w:lang w:val="sv-SE"/>
        </w:rPr>
        <w:t xml:space="preserve">, </w:t>
      </w:r>
      <w:proofErr w:type="spellStart"/>
      <w:r w:rsidRPr="00630136">
        <w:rPr>
          <w:lang w:val="sv-SE"/>
        </w:rPr>
        <w:t>undersøge</w:t>
      </w:r>
      <w:proofErr w:type="spellEnd"/>
      <w:r w:rsidRPr="00630136">
        <w:rPr>
          <w:lang w:val="sv-SE"/>
        </w:rPr>
        <w:t xml:space="preserve">, </w:t>
      </w:r>
      <w:proofErr w:type="spellStart"/>
      <w:r w:rsidRPr="00630136">
        <w:rPr>
          <w:lang w:val="sv-SE"/>
        </w:rPr>
        <w:t>afhjælpe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udbedre</w:t>
      </w:r>
      <w:proofErr w:type="spellEnd"/>
      <w:r w:rsidRPr="00630136">
        <w:rPr>
          <w:lang w:val="sv-SE"/>
        </w:rPr>
        <w:t xml:space="preserve"> </w:t>
      </w:r>
      <w:proofErr w:type="spellStart"/>
      <w:r w:rsidRPr="00630136">
        <w:rPr>
          <w:lang w:val="sv-SE"/>
        </w:rPr>
        <w:t>problemer</w:t>
      </w:r>
      <w:proofErr w:type="spellEnd"/>
      <w:r w:rsidRPr="00630136">
        <w:rPr>
          <w:lang w:val="sv-SE"/>
        </w:rPr>
        <w:t xml:space="preserve">), </w:t>
      </w:r>
      <w:proofErr w:type="spellStart"/>
      <w:r w:rsidRPr="00630136">
        <w:rPr>
          <w:lang w:val="sv-SE"/>
        </w:rPr>
        <w:t>herunder</w:t>
      </w:r>
      <w:proofErr w:type="spellEnd"/>
      <w:r w:rsidRPr="00630136">
        <w:rPr>
          <w:lang w:val="sv-SE"/>
        </w:rPr>
        <w:t xml:space="preserve"> </w:t>
      </w:r>
      <w:proofErr w:type="spellStart"/>
      <w:r w:rsidRPr="00630136">
        <w:rPr>
          <w:lang w:val="sv-SE"/>
        </w:rPr>
        <w:t>Sikkerhedshændelser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problemer</w:t>
      </w:r>
      <w:proofErr w:type="spellEnd"/>
      <w:r w:rsidRPr="00630136">
        <w:rPr>
          <w:lang w:val="sv-SE"/>
        </w:rPr>
        <w:t xml:space="preserve">, </w:t>
      </w:r>
      <w:proofErr w:type="spellStart"/>
      <w:r w:rsidRPr="00630136">
        <w:rPr>
          <w:lang w:val="sv-SE"/>
        </w:rPr>
        <w:t>der</w:t>
      </w:r>
      <w:proofErr w:type="spellEnd"/>
      <w:r w:rsidRPr="00630136">
        <w:rPr>
          <w:lang w:val="sv-SE"/>
        </w:rPr>
        <w:t> </w:t>
      </w:r>
      <w:proofErr w:type="spellStart"/>
      <w:r w:rsidRPr="00630136">
        <w:rPr>
          <w:lang w:val="sv-SE"/>
        </w:rPr>
        <w:t>identificeres</w:t>
      </w:r>
      <w:proofErr w:type="spellEnd"/>
      <w:r w:rsidRPr="00630136">
        <w:rPr>
          <w:lang w:val="sv-SE"/>
        </w:rPr>
        <w:t xml:space="preserve"> i de Professionelle </w:t>
      </w:r>
      <w:proofErr w:type="spellStart"/>
      <w:r w:rsidRPr="00630136">
        <w:rPr>
          <w:lang w:val="sv-SE"/>
        </w:rPr>
        <w:t>ydelser</w:t>
      </w:r>
      <w:proofErr w:type="spellEnd"/>
      <w:r w:rsidRPr="00630136">
        <w:rPr>
          <w:lang w:val="sv-SE"/>
        </w:rPr>
        <w:t xml:space="preserve"> eller det eller de relevante Produkter under </w:t>
      </w:r>
      <w:proofErr w:type="spellStart"/>
      <w:r w:rsidRPr="00630136">
        <w:rPr>
          <w:lang w:val="sv-SE"/>
        </w:rPr>
        <w:t>leveringen</w:t>
      </w:r>
      <w:proofErr w:type="spellEnd"/>
      <w:r w:rsidRPr="00630136">
        <w:rPr>
          <w:lang w:val="sv-SE"/>
        </w:rPr>
        <w:t xml:space="preserve"> </w:t>
      </w:r>
      <w:proofErr w:type="spellStart"/>
      <w:r w:rsidRPr="00630136">
        <w:rPr>
          <w:lang w:val="sv-SE"/>
        </w:rPr>
        <w:t>af</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og</w:t>
      </w:r>
      <w:proofErr w:type="spellEnd"/>
    </w:p>
    <w:p w14:paraId="1BCAB272" w14:textId="2C5031C5" w:rsidR="009B5C99" w:rsidRPr="00630136" w:rsidRDefault="009B5C99" w:rsidP="00F92A1A">
      <w:pPr>
        <w:pStyle w:val="Bulletlist0"/>
        <w:rPr>
          <w:rStyle w:val="eop"/>
          <w:rFonts w:ascii="Calibri" w:eastAsia="Calibri" w:hAnsi="Calibri" w:cs="Calibri"/>
          <w:color w:val="0078D4"/>
          <w:u w:val="single"/>
          <w:lang w:val="sv-SE"/>
        </w:rPr>
      </w:pPr>
      <w:proofErr w:type="spellStart"/>
      <w:r w:rsidRPr="00630136">
        <w:rPr>
          <w:lang w:val="sv-SE"/>
        </w:rPr>
        <w:t>Forbedring</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levering</w:t>
      </w:r>
      <w:proofErr w:type="spellEnd"/>
      <w:r w:rsidRPr="00630136">
        <w:rPr>
          <w:lang w:val="sv-SE"/>
        </w:rPr>
        <w:t xml:space="preserve">, effektivitet, kvalitet </w:t>
      </w:r>
      <w:proofErr w:type="spellStart"/>
      <w:r w:rsidRPr="00630136">
        <w:rPr>
          <w:lang w:val="sv-SE"/>
        </w:rPr>
        <w:t>og</w:t>
      </w:r>
      <w:proofErr w:type="spellEnd"/>
      <w:r w:rsidRPr="00630136">
        <w:rPr>
          <w:lang w:val="sv-SE"/>
        </w:rPr>
        <w:t xml:space="preserve"> </w:t>
      </w:r>
      <w:proofErr w:type="spellStart"/>
      <w:r w:rsidRPr="00630136">
        <w:rPr>
          <w:lang w:val="sv-SE"/>
        </w:rPr>
        <w:t>sikkerhed</w:t>
      </w:r>
      <w:proofErr w:type="spellEnd"/>
      <w:r w:rsidRPr="00630136">
        <w:rPr>
          <w:lang w:val="sv-SE"/>
        </w:rPr>
        <w:t xml:space="preserve"> </w:t>
      </w:r>
      <w:proofErr w:type="spellStart"/>
      <w:r w:rsidRPr="00630136">
        <w:rPr>
          <w:lang w:val="sv-SE"/>
        </w:rPr>
        <w:t>af</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og</w:t>
      </w:r>
      <w:proofErr w:type="spellEnd"/>
      <w:r w:rsidRPr="00630136">
        <w:rPr>
          <w:lang w:val="sv-SE"/>
        </w:rPr>
        <w:t xml:space="preserve"> det eller de </w:t>
      </w:r>
      <w:proofErr w:type="spellStart"/>
      <w:r w:rsidRPr="00630136">
        <w:rPr>
          <w:lang w:val="sv-SE"/>
        </w:rPr>
        <w:t>underliggende</w:t>
      </w:r>
      <w:proofErr w:type="spellEnd"/>
      <w:r w:rsidRPr="00630136">
        <w:rPr>
          <w:lang w:val="sv-SE"/>
        </w:rPr>
        <w:t xml:space="preserve"> Produkter </w:t>
      </w:r>
      <w:proofErr w:type="spellStart"/>
      <w:r w:rsidRPr="00630136">
        <w:rPr>
          <w:lang w:val="sv-SE"/>
        </w:rPr>
        <w:t>baseret</w:t>
      </w:r>
      <w:proofErr w:type="spellEnd"/>
      <w:r w:rsidRPr="00630136">
        <w:rPr>
          <w:lang w:val="sv-SE"/>
        </w:rPr>
        <w:t xml:space="preserve"> på </w:t>
      </w:r>
      <w:proofErr w:type="spellStart"/>
      <w:r w:rsidRPr="00630136">
        <w:rPr>
          <w:lang w:val="sv-SE"/>
        </w:rPr>
        <w:t>problemer</w:t>
      </w:r>
      <w:proofErr w:type="spellEnd"/>
      <w:r w:rsidRPr="00630136">
        <w:rPr>
          <w:lang w:val="sv-SE"/>
        </w:rPr>
        <w:t xml:space="preserve">, </w:t>
      </w:r>
      <w:proofErr w:type="spellStart"/>
      <w:r w:rsidRPr="00630136">
        <w:rPr>
          <w:lang w:val="sv-SE"/>
        </w:rPr>
        <w:t>der</w:t>
      </w:r>
      <w:proofErr w:type="spellEnd"/>
      <w:r w:rsidRPr="00630136">
        <w:rPr>
          <w:lang w:val="sv-SE"/>
        </w:rPr>
        <w:t xml:space="preserve"> er </w:t>
      </w:r>
      <w:proofErr w:type="spellStart"/>
      <w:r w:rsidRPr="00630136">
        <w:rPr>
          <w:lang w:val="sv-SE"/>
        </w:rPr>
        <w:t>identificeret</w:t>
      </w:r>
      <w:proofErr w:type="spellEnd"/>
      <w:r w:rsidRPr="00630136">
        <w:rPr>
          <w:lang w:val="sv-SE"/>
        </w:rPr>
        <w:t xml:space="preserve"> under </w:t>
      </w:r>
      <w:proofErr w:type="spellStart"/>
      <w:r w:rsidRPr="00630136">
        <w:rPr>
          <w:lang w:val="sv-SE"/>
        </w:rPr>
        <w:t>levering</w:t>
      </w:r>
      <w:proofErr w:type="spellEnd"/>
      <w:r w:rsidRPr="00630136">
        <w:rPr>
          <w:lang w:val="sv-SE"/>
        </w:rPr>
        <w:t xml:space="preserve"> </w:t>
      </w:r>
      <w:proofErr w:type="spellStart"/>
      <w:r w:rsidRPr="00630136">
        <w:rPr>
          <w:lang w:val="sv-SE"/>
        </w:rPr>
        <w:t>af</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herunder</w:t>
      </w:r>
      <w:proofErr w:type="spellEnd"/>
      <w:r w:rsidRPr="00630136">
        <w:rPr>
          <w:lang w:val="sv-SE"/>
        </w:rPr>
        <w:t xml:space="preserve"> </w:t>
      </w:r>
      <w:proofErr w:type="spellStart"/>
      <w:r w:rsidRPr="00630136">
        <w:rPr>
          <w:lang w:val="sv-SE"/>
        </w:rPr>
        <w:t>rettelse</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softwarefejl</w:t>
      </w:r>
      <w:proofErr w:type="spellEnd"/>
      <w:r w:rsidRPr="00630136">
        <w:rPr>
          <w:lang w:val="sv-SE"/>
        </w:rPr>
        <w:t xml:space="preserve"> </w:t>
      </w:r>
      <w:proofErr w:type="spellStart"/>
      <w:r w:rsidRPr="00630136">
        <w:rPr>
          <w:lang w:val="sv-SE"/>
        </w:rPr>
        <w:t>og</w:t>
      </w:r>
      <w:proofErr w:type="spellEnd"/>
      <w:r w:rsidRPr="00630136">
        <w:rPr>
          <w:lang w:val="sv-SE"/>
        </w:rPr>
        <w:t xml:space="preserve"> på anden vis </w:t>
      </w:r>
      <w:proofErr w:type="spellStart"/>
      <w:r w:rsidRPr="00630136">
        <w:rPr>
          <w:lang w:val="sv-SE"/>
        </w:rPr>
        <w:t>holde</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opdateret</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ydende</w:t>
      </w:r>
      <w:proofErr w:type="spellEnd"/>
      <w:r w:rsidRPr="00630136">
        <w:rPr>
          <w:lang w:val="sv-SE"/>
        </w:rPr>
        <w:t>.</w:t>
      </w:r>
    </w:p>
    <w:p w14:paraId="4A2C7716" w14:textId="77777777" w:rsidR="009B5C99" w:rsidRPr="00630136" w:rsidRDefault="009B5C99" w:rsidP="00F92A1A">
      <w:pPr>
        <w:rPr>
          <w:lang w:val="sv-SE"/>
        </w:rPr>
      </w:pPr>
      <w:r w:rsidRPr="00630136">
        <w:rPr>
          <w:lang w:val="sv-SE"/>
        </w:rPr>
        <w:t xml:space="preserve">I </w:t>
      </w:r>
      <w:proofErr w:type="spellStart"/>
      <w:r w:rsidRPr="00630136">
        <w:rPr>
          <w:lang w:val="sv-SE"/>
        </w:rPr>
        <w:t>hvert</w:t>
      </w:r>
      <w:proofErr w:type="spellEnd"/>
      <w:r w:rsidRPr="00630136">
        <w:rPr>
          <w:lang w:val="sv-SE"/>
        </w:rPr>
        <w:t xml:space="preserve"> enkelt </w:t>
      </w:r>
      <w:proofErr w:type="spellStart"/>
      <w:r w:rsidRPr="00630136">
        <w:rPr>
          <w:lang w:val="sv-SE"/>
        </w:rPr>
        <w:t>tilfælde</w:t>
      </w:r>
      <w:proofErr w:type="spellEnd"/>
      <w:r w:rsidRPr="00630136">
        <w:rPr>
          <w:lang w:val="sv-SE"/>
        </w:rPr>
        <w:t xml:space="preserve"> sker </w:t>
      </w:r>
      <w:proofErr w:type="spellStart"/>
      <w:r w:rsidRPr="00630136">
        <w:rPr>
          <w:lang w:val="sv-SE"/>
        </w:rPr>
        <w:t>leveringen</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med </w:t>
      </w:r>
      <w:proofErr w:type="spellStart"/>
      <w:r w:rsidRPr="00630136">
        <w:rPr>
          <w:lang w:val="sv-SE"/>
        </w:rPr>
        <w:t>hensyn</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sikkerhedsforpligtelser</w:t>
      </w:r>
      <w:proofErr w:type="spellEnd"/>
      <w:r w:rsidRPr="00630136">
        <w:rPr>
          <w:lang w:val="sv-SE"/>
        </w:rPr>
        <w:t xml:space="preserve"> i </w:t>
      </w:r>
      <w:proofErr w:type="spellStart"/>
      <w:r w:rsidRPr="00630136">
        <w:rPr>
          <w:lang w:val="sv-SE"/>
        </w:rPr>
        <w:t>henhold</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Databeskyttelseskravene</w:t>
      </w:r>
      <w:proofErr w:type="spellEnd"/>
      <w:r w:rsidRPr="00630136">
        <w:rPr>
          <w:lang w:val="sv-SE"/>
        </w:rPr>
        <w:t>.</w:t>
      </w:r>
    </w:p>
    <w:p w14:paraId="26E15F42" w14:textId="77777777" w:rsidR="009B5C99" w:rsidRPr="00630136" w:rsidRDefault="009B5C99" w:rsidP="00F92A1A">
      <w:pPr>
        <w:rPr>
          <w:lang w:val="sv-SE"/>
        </w:rPr>
      </w:pPr>
      <w:r w:rsidRPr="00630136">
        <w:rPr>
          <w:lang w:val="sv-SE"/>
        </w:rPr>
        <w:t xml:space="preserve">Microsoft vil </w:t>
      </w:r>
      <w:proofErr w:type="spellStart"/>
      <w:r w:rsidRPr="00630136">
        <w:rPr>
          <w:lang w:val="sv-SE"/>
        </w:rPr>
        <w:t>ikke</w:t>
      </w:r>
      <w:proofErr w:type="spellEnd"/>
      <w:r w:rsidRPr="00630136">
        <w:rPr>
          <w:lang w:val="sv-SE"/>
        </w:rPr>
        <w:t xml:space="preserve"> </w:t>
      </w:r>
      <w:proofErr w:type="spellStart"/>
      <w:r w:rsidRPr="00630136">
        <w:rPr>
          <w:lang w:val="sv-SE"/>
        </w:rPr>
        <w:t>bruge</w:t>
      </w:r>
      <w:proofErr w:type="spellEnd"/>
      <w:r w:rsidRPr="00630136">
        <w:rPr>
          <w:lang w:val="sv-SE"/>
        </w:rPr>
        <w:t xml:space="preserve"> eller på anden vis </w:t>
      </w:r>
      <w:proofErr w:type="spellStart"/>
      <w:r w:rsidRPr="00630136">
        <w:rPr>
          <w:lang w:val="sv-SE"/>
        </w:rPr>
        <w:t>behandle</w:t>
      </w:r>
      <w:proofErr w:type="spellEnd"/>
      <w:r w:rsidRPr="00630136">
        <w:rPr>
          <w:lang w:val="sv-SE"/>
        </w:rPr>
        <w:t xml:space="preserve"> </w:t>
      </w:r>
      <w:proofErr w:type="spellStart"/>
      <w:r w:rsidRPr="00630136">
        <w:rPr>
          <w:lang w:val="sv-SE"/>
        </w:rPr>
        <w:t>Kundedata</w:t>
      </w:r>
      <w:proofErr w:type="spellEnd"/>
      <w:r w:rsidRPr="00630136">
        <w:rPr>
          <w:lang w:val="sv-SE"/>
        </w:rPr>
        <w:t xml:space="preserve">,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eller </w:t>
      </w:r>
      <w:proofErr w:type="spellStart"/>
      <w:r w:rsidRPr="00630136">
        <w:rPr>
          <w:lang w:val="sv-SE"/>
        </w:rPr>
        <w:t>Personoplysninger</w:t>
      </w:r>
      <w:proofErr w:type="spellEnd"/>
      <w:r w:rsidRPr="00630136">
        <w:rPr>
          <w:lang w:val="sv-SE"/>
        </w:rPr>
        <w:t xml:space="preserve"> ved </w:t>
      </w:r>
      <w:proofErr w:type="spellStart"/>
      <w:r w:rsidRPr="00630136">
        <w:rPr>
          <w:lang w:val="sv-SE"/>
        </w:rPr>
        <w:t>levering</w:t>
      </w:r>
      <w:proofErr w:type="spellEnd"/>
      <w:r w:rsidRPr="00630136">
        <w:rPr>
          <w:lang w:val="sv-SE"/>
        </w:rPr>
        <w:t xml:space="preserve"> </w:t>
      </w:r>
      <w:proofErr w:type="spellStart"/>
      <w:r w:rsidRPr="00630136">
        <w:rPr>
          <w:lang w:val="sv-SE"/>
        </w:rPr>
        <w:t>af</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i </w:t>
      </w:r>
      <w:proofErr w:type="spellStart"/>
      <w:r w:rsidRPr="00630136">
        <w:rPr>
          <w:lang w:val="sv-SE"/>
        </w:rPr>
        <w:t>forbindelse</w:t>
      </w:r>
      <w:proofErr w:type="spellEnd"/>
      <w:r w:rsidRPr="00630136">
        <w:rPr>
          <w:lang w:val="sv-SE"/>
        </w:rPr>
        <w:t xml:space="preserve"> med: (a) </w:t>
      </w:r>
      <w:proofErr w:type="spellStart"/>
      <w:r w:rsidRPr="00630136">
        <w:rPr>
          <w:lang w:val="sv-SE"/>
        </w:rPr>
        <w:t>brugerprofilering</w:t>
      </w:r>
      <w:proofErr w:type="spellEnd"/>
      <w:r w:rsidRPr="00630136">
        <w:rPr>
          <w:lang w:val="sv-SE"/>
        </w:rPr>
        <w:t xml:space="preserve">, (b) </w:t>
      </w:r>
      <w:proofErr w:type="spellStart"/>
      <w:r w:rsidRPr="00630136">
        <w:rPr>
          <w:lang w:val="sv-SE"/>
        </w:rPr>
        <w:t>annoncering</w:t>
      </w:r>
      <w:proofErr w:type="spellEnd"/>
      <w:r w:rsidRPr="00630136">
        <w:rPr>
          <w:lang w:val="sv-SE"/>
        </w:rPr>
        <w:t xml:space="preserve"> eller </w:t>
      </w:r>
      <w:proofErr w:type="spellStart"/>
      <w:r w:rsidRPr="00630136">
        <w:rPr>
          <w:lang w:val="sv-SE"/>
        </w:rPr>
        <w:t>lignende</w:t>
      </w:r>
      <w:proofErr w:type="spellEnd"/>
      <w:r w:rsidRPr="00630136">
        <w:rPr>
          <w:lang w:val="sv-SE"/>
        </w:rPr>
        <w:t xml:space="preserve"> </w:t>
      </w:r>
      <w:proofErr w:type="spellStart"/>
      <w:r w:rsidRPr="00630136">
        <w:rPr>
          <w:lang w:val="sv-SE"/>
        </w:rPr>
        <w:t>kommercielle</w:t>
      </w:r>
      <w:proofErr w:type="spellEnd"/>
      <w:r w:rsidRPr="00630136">
        <w:rPr>
          <w:lang w:val="sv-SE"/>
        </w:rPr>
        <w:t xml:space="preserve"> </w:t>
      </w:r>
      <w:proofErr w:type="spellStart"/>
      <w:r w:rsidRPr="00630136">
        <w:rPr>
          <w:lang w:val="sv-SE"/>
        </w:rPr>
        <w:t>formål</w:t>
      </w:r>
      <w:proofErr w:type="spellEnd"/>
      <w:r w:rsidRPr="00630136">
        <w:rPr>
          <w:lang w:val="sv-SE"/>
        </w:rPr>
        <w:t xml:space="preserve"> eller (c) </w:t>
      </w:r>
      <w:proofErr w:type="spellStart"/>
      <w:r w:rsidRPr="00630136">
        <w:rPr>
          <w:lang w:val="sv-SE"/>
        </w:rPr>
        <w:t>markedsundersøgelser</w:t>
      </w:r>
      <w:proofErr w:type="spellEnd"/>
      <w:r w:rsidRPr="00630136">
        <w:rPr>
          <w:lang w:val="sv-SE"/>
        </w:rPr>
        <w:t xml:space="preserve">, </w:t>
      </w:r>
      <w:proofErr w:type="spellStart"/>
      <w:r w:rsidRPr="00630136">
        <w:rPr>
          <w:lang w:val="sv-SE"/>
        </w:rPr>
        <w:t>der</w:t>
      </w:r>
      <w:proofErr w:type="spellEnd"/>
      <w:r w:rsidRPr="00630136">
        <w:rPr>
          <w:lang w:val="sv-SE"/>
        </w:rPr>
        <w:t xml:space="preserve"> har </w:t>
      </w:r>
      <w:proofErr w:type="spellStart"/>
      <w:r w:rsidRPr="00630136">
        <w:rPr>
          <w:lang w:val="sv-SE"/>
        </w:rPr>
        <w:t>til</w:t>
      </w:r>
      <w:proofErr w:type="spellEnd"/>
      <w:r w:rsidRPr="00630136">
        <w:rPr>
          <w:lang w:val="sv-SE"/>
        </w:rPr>
        <w:t> </w:t>
      </w:r>
      <w:proofErr w:type="spellStart"/>
      <w:r w:rsidRPr="00630136">
        <w:rPr>
          <w:lang w:val="sv-SE"/>
        </w:rPr>
        <w:t>formål</w:t>
      </w:r>
      <w:proofErr w:type="spellEnd"/>
      <w:r w:rsidRPr="00630136">
        <w:rPr>
          <w:lang w:val="sv-SE"/>
        </w:rPr>
        <w:t xml:space="preserve"> at </w:t>
      </w:r>
      <w:proofErr w:type="spellStart"/>
      <w:r w:rsidRPr="00630136">
        <w:rPr>
          <w:lang w:val="sv-SE"/>
        </w:rPr>
        <w:t>oprette</w:t>
      </w:r>
      <w:proofErr w:type="spellEnd"/>
      <w:r w:rsidRPr="00630136">
        <w:rPr>
          <w:lang w:val="sv-SE"/>
        </w:rPr>
        <w:t xml:space="preserve"> nye funktioner, </w:t>
      </w:r>
      <w:proofErr w:type="spellStart"/>
      <w:r w:rsidRPr="00630136">
        <w:rPr>
          <w:lang w:val="sv-SE"/>
        </w:rPr>
        <w:t>tjenester</w:t>
      </w:r>
      <w:proofErr w:type="spellEnd"/>
      <w:r w:rsidRPr="00630136">
        <w:rPr>
          <w:lang w:val="sv-SE"/>
        </w:rPr>
        <w:t xml:space="preserve"> eller produkter eller </w:t>
      </w:r>
      <w:proofErr w:type="spellStart"/>
      <w:r w:rsidRPr="00630136">
        <w:rPr>
          <w:lang w:val="sv-SE"/>
        </w:rPr>
        <w:t>noget</w:t>
      </w:r>
      <w:proofErr w:type="spellEnd"/>
      <w:r w:rsidRPr="00630136">
        <w:rPr>
          <w:lang w:val="sv-SE"/>
        </w:rPr>
        <w:t xml:space="preserve"> </w:t>
      </w:r>
      <w:proofErr w:type="spellStart"/>
      <w:r w:rsidRPr="00630136">
        <w:rPr>
          <w:lang w:val="sv-SE"/>
        </w:rPr>
        <w:t>andet</w:t>
      </w:r>
      <w:proofErr w:type="spellEnd"/>
      <w:r w:rsidRPr="00630136">
        <w:rPr>
          <w:lang w:val="sv-SE"/>
        </w:rPr>
        <w:t xml:space="preserve"> </w:t>
      </w:r>
      <w:proofErr w:type="spellStart"/>
      <w:r w:rsidRPr="00630136">
        <w:rPr>
          <w:lang w:val="sv-SE"/>
        </w:rPr>
        <w:t>formål</w:t>
      </w:r>
      <w:proofErr w:type="spellEnd"/>
      <w:r w:rsidRPr="00630136">
        <w:rPr>
          <w:lang w:val="sv-SE"/>
        </w:rPr>
        <w:t xml:space="preserve">, </w:t>
      </w:r>
      <w:proofErr w:type="spellStart"/>
      <w:r w:rsidRPr="00630136">
        <w:rPr>
          <w:lang w:val="sv-SE"/>
        </w:rPr>
        <w:t>medmindre</w:t>
      </w:r>
      <w:proofErr w:type="spellEnd"/>
      <w:r w:rsidRPr="00630136">
        <w:rPr>
          <w:lang w:val="sv-SE"/>
        </w:rPr>
        <w:t xml:space="preserve"> en sådan </w:t>
      </w:r>
      <w:proofErr w:type="spellStart"/>
      <w:r w:rsidRPr="00630136">
        <w:rPr>
          <w:lang w:val="sv-SE"/>
        </w:rPr>
        <w:t>brug</w:t>
      </w:r>
      <w:proofErr w:type="spellEnd"/>
      <w:r w:rsidRPr="00630136">
        <w:rPr>
          <w:lang w:val="sv-SE"/>
        </w:rPr>
        <w:t xml:space="preserve"> eller behandling er i </w:t>
      </w:r>
      <w:proofErr w:type="spellStart"/>
      <w:r w:rsidRPr="00630136">
        <w:rPr>
          <w:lang w:val="sv-SE"/>
        </w:rPr>
        <w:t>overensstemmelse</w:t>
      </w:r>
      <w:proofErr w:type="spellEnd"/>
      <w:r w:rsidRPr="00630136">
        <w:rPr>
          <w:lang w:val="sv-SE"/>
        </w:rPr>
        <w:t xml:space="preserve"> med Kundens </w:t>
      </w:r>
      <w:proofErr w:type="spellStart"/>
      <w:r w:rsidRPr="00630136">
        <w:rPr>
          <w:lang w:val="sv-SE"/>
        </w:rPr>
        <w:t>dokumenterede</w:t>
      </w:r>
      <w:proofErr w:type="spellEnd"/>
      <w:r w:rsidRPr="00630136">
        <w:rPr>
          <w:lang w:val="sv-SE"/>
        </w:rPr>
        <w:t xml:space="preserve"> </w:t>
      </w:r>
      <w:proofErr w:type="spellStart"/>
      <w:r w:rsidRPr="00630136">
        <w:rPr>
          <w:lang w:val="sv-SE"/>
        </w:rPr>
        <w:t>instruks</w:t>
      </w:r>
      <w:proofErr w:type="spellEnd"/>
      <w:r w:rsidRPr="00630136">
        <w:rPr>
          <w:lang w:val="sv-SE"/>
        </w:rPr>
        <w:t>.</w:t>
      </w:r>
    </w:p>
    <w:p w14:paraId="2F103FC5" w14:textId="77777777" w:rsidR="009B5C99" w:rsidRPr="00630136" w:rsidRDefault="009B5C99" w:rsidP="001A2D43">
      <w:pPr>
        <w:pStyle w:val="Heading3"/>
        <w:rPr>
          <w:lang w:val="sv-SE"/>
        </w:rPr>
      </w:pPr>
      <w:r w:rsidRPr="00630136">
        <w:rPr>
          <w:lang w:val="sv-SE"/>
        </w:rPr>
        <w:t xml:space="preserve">Microsofts behandling </w:t>
      </w:r>
      <w:proofErr w:type="spellStart"/>
      <w:r w:rsidRPr="00630136">
        <w:rPr>
          <w:lang w:val="sv-SE"/>
        </w:rPr>
        <w:t>til</w:t>
      </w:r>
      <w:proofErr w:type="spellEnd"/>
      <w:r w:rsidRPr="00630136">
        <w:rPr>
          <w:lang w:val="sv-SE"/>
        </w:rPr>
        <w:t xml:space="preserve"> </w:t>
      </w:r>
      <w:proofErr w:type="spellStart"/>
      <w:r w:rsidRPr="00630136">
        <w:rPr>
          <w:lang w:val="sv-SE"/>
        </w:rPr>
        <w:t>forretningsaktiviteter</w:t>
      </w:r>
      <w:proofErr w:type="spellEnd"/>
      <w:r w:rsidRPr="00630136">
        <w:rPr>
          <w:lang w:val="sv-SE"/>
        </w:rPr>
        <w:t xml:space="preserve"> i </w:t>
      </w:r>
      <w:proofErr w:type="spellStart"/>
      <w:r w:rsidRPr="00630136">
        <w:rPr>
          <w:lang w:val="sv-SE"/>
        </w:rPr>
        <w:t>forbindelse</w:t>
      </w:r>
      <w:proofErr w:type="spellEnd"/>
      <w:r w:rsidRPr="00630136">
        <w:rPr>
          <w:lang w:val="sv-SE"/>
        </w:rPr>
        <w:t xml:space="preserve"> med </w:t>
      </w:r>
      <w:proofErr w:type="spellStart"/>
      <w:r w:rsidRPr="00630136">
        <w:rPr>
          <w:lang w:val="sv-SE"/>
        </w:rPr>
        <w:t>leverancen</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Produkterne</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Tjenesterne</w:t>
      </w:r>
      <w:proofErr w:type="spellEnd"/>
      <w:r w:rsidRPr="00630136">
        <w:rPr>
          <w:lang w:val="sv-SE"/>
        </w:rPr>
        <w:t xml:space="preserve"> </w:t>
      </w:r>
      <w:proofErr w:type="spellStart"/>
      <w:r w:rsidRPr="00630136">
        <w:rPr>
          <w:lang w:val="sv-SE"/>
        </w:rPr>
        <w:t>til</w:t>
      </w:r>
      <w:proofErr w:type="spellEnd"/>
      <w:r w:rsidRPr="00630136">
        <w:rPr>
          <w:lang w:val="sv-SE"/>
        </w:rPr>
        <w:t xml:space="preserve"> Kunden</w:t>
      </w:r>
    </w:p>
    <w:p w14:paraId="1D6B2569" w14:textId="77777777" w:rsidR="009B5C99" w:rsidRPr="00630136" w:rsidRDefault="009B5C99" w:rsidP="00F92A1A">
      <w:pPr>
        <w:rPr>
          <w:lang w:val="sv-SE"/>
        </w:rPr>
      </w:pPr>
      <w:r w:rsidRPr="00630136">
        <w:rPr>
          <w:lang w:val="sv-SE"/>
        </w:rPr>
        <w:t xml:space="preserve">For så </w:t>
      </w:r>
      <w:proofErr w:type="spellStart"/>
      <w:r w:rsidRPr="00630136">
        <w:rPr>
          <w:lang w:val="sv-SE"/>
        </w:rPr>
        <w:t>vidt</w:t>
      </w:r>
      <w:proofErr w:type="spellEnd"/>
      <w:r w:rsidRPr="00630136">
        <w:rPr>
          <w:lang w:val="sv-SE"/>
        </w:rPr>
        <w:t xml:space="preserve"> angår </w:t>
      </w:r>
      <w:proofErr w:type="spellStart"/>
      <w:r w:rsidRPr="00630136">
        <w:rPr>
          <w:lang w:val="sv-SE"/>
        </w:rPr>
        <w:t>dette</w:t>
      </w:r>
      <w:proofErr w:type="spellEnd"/>
      <w:r w:rsidRPr="00630136">
        <w:rPr>
          <w:lang w:val="sv-SE"/>
        </w:rPr>
        <w:t xml:space="preserve"> </w:t>
      </w:r>
      <w:proofErr w:type="spellStart"/>
      <w:r w:rsidRPr="00630136">
        <w:rPr>
          <w:lang w:val="sv-SE"/>
        </w:rPr>
        <w:t>Tillæg</w:t>
      </w:r>
      <w:proofErr w:type="spellEnd"/>
      <w:r w:rsidRPr="00630136">
        <w:rPr>
          <w:lang w:val="sv-SE"/>
        </w:rPr>
        <w:t xml:space="preserve"> om </w:t>
      </w:r>
      <w:proofErr w:type="spellStart"/>
      <w:r w:rsidRPr="00630136">
        <w:rPr>
          <w:lang w:val="sv-SE"/>
        </w:rPr>
        <w:t>databeskyttelse</w:t>
      </w:r>
      <w:proofErr w:type="spellEnd"/>
      <w:r w:rsidRPr="00630136">
        <w:rPr>
          <w:lang w:val="sv-SE"/>
        </w:rPr>
        <w:t>, betyder ”</w:t>
      </w:r>
      <w:proofErr w:type="spellStart"/>
      <w:r w:rsidRPr="00630136">
        <w:rPr>
          <w:lang w:val="sv-SE"/>
        </w:rPr>
        <w:t>forretningsaktiviteter</w:t>
      </w:r>
      <w:proofErr w:type="spellEnd"/>
      <w:r w:rsidRPr="00630136">
        <w:rPr>
          <w:lang w:val="sv-SE"/>
        </w:rPr>
        <w:t xml:space="preserve">” de behandlingsaktiviteter, </w:t>
      </w:r>
      <w:proofErr w:type="spellStart"/>
      <w:r w:rsidRPr="00630136">
        <w:rPr>
          <w:lang w:val="sv-SE"/>
        </w:rPr>
        <w:t>der</w:t>
      </w:r>
      <w:proofErr w:type="spellEnd"/>
      <w:r w:rsidRPr="00630136">
        <w:rPr>
          <w:lang w:val="sv-SE"/>
        </w:rPr>
        <w:t xml:space="preserve"> er </w:t>
      </w:r>
      <w:proofErr w:type="spellStart"/>
      <w:r w:rsidRPr="00630136">
        <w:rPr>
          <w:lang w:val="sv-SE"/>
        </w:rPr>
        <w:t>godkendt</w:t>
      </w:r>
      <w:proofErr w:type="spellEnd"/>
      <w:r w:rsidRPr="00630136">
        <w:rPr>
          <w:lang w:val="sv-SE"/>
        </w:rPr>
        <w:t xml:space="preserve"> </w:t>
      </w:r>
      <w:proofErr w:type="spellStart"/>
      <w:r w:rsidRPr="00630136">
        <w:rPr>
          <w:lang w:val="sv-SE"/>
        </w:rPr>
        <w:t>af</w:t>
      </w:r>
      <w:proofErr w:type="spellEnd"/>
      <w:r w:rsidRPr="00630136">
        <w:rPr>
          <w:lang w:val="sv-SE"/>
        </w:rPr>
        <w:t xml:space="preserve"> kunden i denne sektion.</w:t>
      </w:r>
    </w:p>
    <w:p w14:paraId="3286F381" w14:textId="77777777" w:rsidR="009B5C99" w:rsidRPr="00630136" w:rsidRDefault="009B5C99" w:rsidP="00F92A1A">
      <w:pPr>
        <w:rPr>
          <w:lang w:val="sv-SE"/>
        </w:rPr>
      </w:pPr>
      <w:r w:rsidRPr="00630136">
        <w:rPr>
          <w:lang w:val="sv-SE"/>
        </w:rPr>
        <w:t xml:space="preserve">Kunden </w:t>
      </w:r>
      <w:proofErr w:type="spellStart"/>
      <w:r w:rsidRPr="00630136">
        <w:rPr>
          <w:lang w:val="sv-SE"/>
        </w:rPr>
        <w:t>autoriserer</w:t>
      </w:r>
      <w:proofErr w:type="spellEnd"/>
      <w:r w:rsidRPr="00630136">
        <w:rPr>
          <w:lang w:val="sv-SE"/>
        </w:rPr>
        <w:t xml:space="preserve"> Microsoft </w:t>
      </w:r>
      <w:proofErr w:type="spellStart"/>
      <w:r w:rsidRPr="00630136">
        <w:rPr>
          <w:lang w:val="sv-SE"/>
        </w:rPr>
        <w:t>til</w:t>
      </w:r>
      <w:proofErr w:type="spellEnd"/>
      <w:r w:rsidRPr="00630136">
        <w:rPr>
          <w:lang w:val="sv-SE"/>
        </w:rPr>
        <w:t xml:space="preserve"> at:</w:t>
      </w:r>
    </w:p>
    <w:p w14:paraId="7E3864D7" w14:textId="77777777" w:rsidR="009B5C99" w:rsidRPr="00630136" w:rsidRDefault="009B5C99" w:rsidP="00F92A1A">
      <w:pPr>
        <w:pStyle w:val="Bulletlist0"/>
        <w:rPr>
          <w:lang w:val="sv-SE"/>
        </w:rPr>
      </w:pPr>
      <w:proofErr w:type="spellStart"/>
      <w:r w:rsidRPr="00630136">
        <w:rPr>
          <w:lang w:val="sv-SE"/>
        </w:rPr>
        <w:lastRenderedPageBreak/>
        <w:t>oprette</w:t>
      </w:r>
      <w:proofErr w:type="spellEnd"/>
      <w:r w:rsidRPr="00630136">
        <w:rPr>
          <w:lang w:val="sv-SE"/>
        </w:rPr>
        <w:t xml:space="preserve"> </w:t>
      </w:r>
      <w:proofErr w:type="spellStart"/>
      <w:r w:rsidRPr="00630136">
        <w:rPr>
          <w:lang w:val="sv-SE"/>
        </w:rPr>
        <w:t>aggregerede</w:t>
      </w:r>
      <w:proofErr w:type="spellEnd"/>
      <w:r w:rsidRPr="00630136">
        <w:rPr>
          <w:lang w:val="sv-SE"/>
        </w:rPr>
        <w:t xml:space="preserve"> statistiske, </w:t>
      </w:r>
      <w:proofErr w:type="spellStart"/>
      <w:r w:rsidRPr="00630136">
        <w:rPr>
          <w:lang w:val="sv-SE"/>
        </w:rPr>
        <w:t>ikke-Personoplysninger</w:t>
      </w:r>
      <w:proofErr w:type="spellEnd"/>
      <w:r w:rsidRPr="00630136">
        <w:rPr>
          <w:lang w:val="sv-SE"/>
        </w:rPr>
        <w:t xml:space="preserve"> </w:t>
      </w:r>
      <w:proofErr w:type="spellStart"/>
      <w:r w:rsidRPr="00630136">
        <w:rPr>
          <w:lang w:val="sv-SE"/>
        </w:rPr>
        <w:t>ud</w:t>
      </w:r>
      <w:proofErr w:type="spellEnd"/>
      <w:r w:rsidRPr="00630136">
        <w:rPr>
          <w:lang w:val="sv-SE"/>
        </w:rPr>
        <w:t xml:space="preserve"> </w:t>
      </w:r>
      <w:proofErr w:type="spellStart"/>
      <w:r w:rsidRPr="00630136">
        <w:rPr>
          <w:lang w:val="sv-SE"/>
        </w:rPr>
        <w:t>fra</w:t>
      </w:r>
      <w:proofErr w:type="spellEnd"/>
      <w:r w:rsidRPr="00630136">
        <w:rPr>
          <w:lang w:val="sv-SE"/>
        </w:rPr>
        <w:t xml:space="preserve"> data, </w:t>
      </w:r>
      <w:proofErr w:type="spellStart"/>
      <w:r w:rsidRPr="00630136">
        <w:rPr>
          <w:lang w:val="sv-SE"/>
        </w:rPr>
        <w:t>der</w:t>
      </w:r>
      <w:proofErr w:type="spellEnd"/>
      <w:r w:rsidRPr="00630136">
        <w:rPr>
          <w:lang w:val="sv-SE"/>
        </w:rPr>
        <w:t xml:space="preserve"> </w:t>
      </w:r>
      <w:proofErr w:type="spellStart"/>
      <w:r w:rsidRPr="00630136">
        <w:rPr>
          <w:lang w:val="sv-SE"/>
        </w:rPr>
        <w:t>indeholder</w:t>
      </w:r>
      <w:proofErr w:type="spellEnd"/>
      <w:r w:rsidRPr="00630136">
        <w:rPr>
          <w:lang w:val="sv-SE"/>
        </w:rPr>
        <w:t xml:space="preserve"> </w:t>
      </w:r>
      <w:proofErr w:type="spellStart"/>
      <w:r w:rsidRPr="00630136">
        <w:rPr>
          <w:lang w:val="sv-SE"/>
        </w:rPr>
        <w:t>pseduonymiserede</w:t>
      </w:r>
      <w:proofErr w:type="spellEnd"/>
      <w:r w:rsidRPr="00630136">
        <w:rPr>
          <w:lang w:val="sv-SE"/>
        </w:rPr>
        <w:t xml:space="preserve"> </w:t>
      </w:r>
      <w:proofErr w:type="spellStart"/>
      <w:r w:rsidRPr="00630136">
        <w:rPr>
          <w:lang w:val="sv-SE"/>
        </w:rPr>
        <w:t>id'er</w:t>
      </w:r>
      <w:proofErr w:type="spellEnd"/>
      <w:r w:rsidRPr="00630136">
        <w:rPr>
          <w:lang w:val="sv-SE"/>
        </w:rPr>
        <w:t xml:space="preserve"> (</w:t>
      </w:r>
      <w:proofErr w:type="spellStart"/>
      <w:r w:rsidRPr="00630136">
        <w:rPr>
          <w:lang w:val="sv-SE"/>
        </w:rPr>
        <w:t>f.eks</w:t>
      </w:r>
      <w:proofErr w:type="spellEnd"/>
      <w:r w:rsidRPr="00630136">
        <w:rPr>
          <w:lang w:val="sv-SE"/>
        </w:rPr>
        <w:t xml:space="preserve">. </w:t>
      </w:r>
      <w:proofErr w:type="spellStart"/>
      <w:r w:rsidRPr="00630136">
        <w:rPr>
          <w:lang w:val="sv-SE"/>
        </w:rPr>
        <w:t>brugslogfiler</w:t>
      </w:r>
      <w:proofErr w:type="spellEnd"/>
      <w:r w:rsidRPr="00630136">
        <w:rPr>
          <w:lang w:val="sv-SE"/>
        </w:rPr>
        <w:t xml:space="preserve">, </w:t>
      </w:r>
      <w:proofErr w:type="spellStart"/>
      <w:r w:rsidRPr="00630136">
        <w:rPr>
          <w:lang w:val="sv-SE"/>
        </w:rPr>
        <w:t>der</w:t>
      </w:r>
      <w:proofErr w:type="spellEnd"/>
      <w:r w:rsidRPr="00630136">
        <w:rPr>
          <w:lang w:val="sv-SE"/>
        </w:rPr>
        <w:t xml:space="preserve"> </w:t>
      </w:r>
      <w:proofErr w:type="spellStart"/>
      <w:r w:rsidRPr="00630136">
        <w:rPr>
          <w:lang w:val="sv-SE"/>
        </w:rPr>
        <w:t>indeholder</w:t>
      </w:r>
      <w:proofErr w:type="spellEnd"/>
      <w:r w:rsidRPr="00630136">
        <w:rPr>
          <w:lang w:val="sv-SE"/>
        </w:rPr>
        <w:t xml:space="preserve"> </w:t>
      </w:r>
      <w:proofErr w:type="spellStart"/>
      <w:r w:rsidRPr="00630136">
        <w:rPr>
          <w:lang w:val="sv-SE"/>
        </w:rPr>
        <w:t>unikke</w:t>
      </w:r>
      <w:proofErr w:type="spellEnd"/>
      <w:r w:rsidRPr="00630136">
        <w:rPr>
          <w:lang w:val="sv-SE"/>
        </w:rPr>
        <w:t xml:space="preserve">, </w:t>
      </w:r>
      <w:proofErr w:type="spellStart"/>
      <w:r w:rsidRPr="00630136">
        <w:rPr>
          <w:lang w:val="sv-SE"/>
        </w:rPr>
        <w:t>pseudonymiserede</w:t>
      </w:r>
      <w:proofErr w:type="spellEnd"/>
      <w:r w:rsidRPr="00630136">
        <w:rPr>
          <w:lang w:val="sv-SE"/>
        </w:rPr>
        <w:t xml:space="preserve"> </w:t>
      </w:r>
      <w:proofErr w:type="spellStart"/>
      <w:r w:rsidRPr="00630136">
        <w:rPr>
          <w:lang w:val="sv-SE"/>
        </w:rPr>
        <w:t>id'er</w:t>
      </w:r>
      <w:proofErr w:type="spellEnd"/>
      <w:r w:rsidRPr="00630136">
        <w:rPr>
          <w:lang w:val="sv-SE"/>
        </w:rPr>
        <w:t xml:space="preserve">) </w:t>
      </w:r>
      <w:proofErr w:type="spellStart"/>
      <w:r w:rsidRPr="00630136">
        <w:rPr>
          <w:lang w:val="sv-SE"/>
        </w:rPr>
        <w:t>og</w:t>
      </w:r>
      <w:proofErr w:type="spellEnd"/>
    </w:p>
    <w:p w14:paraId="54818929" w14:textId="77777777" w:rsidR="009B5C99" w:rsidRPr="00630136" w:rsidRDefault="009B5C99" w:rsidP="00F92A1A">
      <w:pPr>
        <w:pStyle w:val="Bulletlist0"/>
        <w:rPr>
          <w:lang w:val="sv-SE"/>
        </w:rPr>
      </w:pPr>
      <w:proofErr w:type="spellStart"/>
      <w:r w:rsidRPr="00630136">
        <w:rPr>
          <w:lang w:val="sv-SE"/>
        </w:rPr>
        <w:t>beregne</w:t>
      </w:r>
      <w:proofErr w:type="spellEnd"/>
      <w:r w:rsidRPr="00630136">
        <w:rPr>
          <w:lang w:val="sv-SE"/>
        </w:rPr>
        <w:t xml:space="preserve"> statistik, </w:t>
      </w:r>
      <w:proofErr w:type="spellStart"/>
      <w:r w:rsidRPr="00630136">
        <w:rPr>
          <w:lang w:val="sv-SE"/>
        </w:rPr>
        <w:t>der</w:t>
      </w:r>
      <w:proofErr w:type="spellEnd"/>
      <w:r w:rsidRPr="00630136">
        <w:rPr>
          <w:lang w:val="sv-SE"/>
        </w:rPr>
        <w:t xml:space="preserve"> er </w:t>
      </w:r>
      <w:proofErr w:type="spellStart"/>
      <w:r w:rsidRPr="00630136">
        <w:rPr>
          <w:lang w:val="sv-SE"/>
        </w:rPr>
        <w:t>relateret</w:t>
      </w:r>
      <w:proofErr w:type="spellEnd"/>
      <w:r w:rsidRPr="00630136">
        <w:rPr>
          <w:lang w:val="sv-SE"/>
        </w:rPr>
        <w:t xml:space="preserve"> </w:t>
      </w:r>
      <w:proofErr w:type="spellStart"/>
      <w:r w:rsidRPr="00630136">
        <w:rPr>
          <w:lang w:val="sv-SE"/>
        </w:rPr>
        <w:t>til</w:t>
      </w:r>
      <w:proofErr w:type="spellEnd"/>
      <w:r w:rsidRPr="00630136">
        <w:rPr>
          <w:lang w:val="sv-SE"/>
        </w:rPr>
        <w:t xml:space="preserve"> </w:t>
      </w:r>
      <w:proofErr w:type="spellStart"/>
      <w:r w:rsidRPr="00630136">
        <w:rPr>
          <w:lang w:val="sv-SE"/>
        </w:rPr>
        <w:t>Kundedata</w:t>
      </w:r>
      <w:proofErr w:type="spellEnd"/>
      <w:r w:rsidRPr="00630136">
        <w:rPr>
          <w:lang w:val="sv-SE"/>
        </w:rPr>
        <w:t xml:space="preserve"> eller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p>
    <w:p w14:paraId="0877C9E2" w14:textId="77777777" w:rsidR="009B5C99" w:rsidRPr="00630136" w:rsidRDefault="009B5C99" w:rsidP="00F92A1A">
      <w:pPr>
        <w:rPr>
          <w:lang w:val="sv-SE"/>
        </w:rPr>
      </w:pPr>
      <w:r w:rsidRPr="00630136">
        <w:rPr>
          <w:lang w:val="sv-SE"/>
        </w:rPr>
        <w:t xml:space="preserve">i </w:t>
      </w:r>
      <w:proofErr w:type="spellStart"/>
      <w:r w:rsidRPr="00630136">
        <w:rPr>
          <w:lang w:val="sv-SE"/>
        </w:rPr>
        <w:t>hvert</w:t>
      </w:r>
      <w:proofErr w:type="spellEnd"/>
      <w:r w:rsidRPr="00630136">
        <w:rPr>
          <w:lang w:val="sv-SE"/>
        </w:rPr>
        <w:t xml:space="preserve"> enkelt </w:t>
      </w:r>
      <w:proofErr w:type="spellStart"/>
      <w:r w:rsidRPr="00630136">
        <w:rPr>
          <w:lang w:val="sv-SE"/>
        </w:rPr>
        <w:t>tilfælde</w:t>
      </w:r>
      <w:proofErr w:type="spellEnd"/>
      <w:r w:rsidRPr="00630136">
        <w:rPr>
          <w:lang w:val="sv-SE"/>
        </w:rPr>
        <w:t xml:space="preserve"> </w:t>
      </w:r>
      <w:proofErr w:type="spellStart"/>
      <w:r w:rsidRPr="00630136">
        <w:rPr>
          <w:lang w:val="sv-SE"/>
        </w:rPr>
        <w:t>uden</w:t>
      </w:r>
      <w:proofErr w:type="spellEnd"/>
      <w:r w:rsidRPr="00630136">
        <w:rPr>
          <w:lang w:val="sv-SE"/>
        </w:rPr>
        <w:t xml:space="preserve"> at </w:t>
      </w:r>
      <w:proofErr w:type="spellStart"/>
      <w:r w:rsidRPr="00630136">
        <w:rPr>
          <w:lang w:val="sv-SE"/>
        </w:rPr>
        <w:t>tilgå</w:t>
      </w:r>
      <w:proofErr w:type="spellEnd"/>
      <w:r w:rsidRPr="00630136">
        <w:rPr>
          <w:lang w:val="sv-SE"/>
        </w:rPr>
        <w:t xml:space="preserve"> eller </w:t>
      </w:r>
      <w:proofErr w:type="spellStart"/>
      <w:r w:rsidRPr="00630136">
        <w:rPr>
          <w:lang w:val="sv-SE"/>
        </w:rPr>
        <w:t>analyserer</w:t>
      </w:r>
      <w:proofErr w:type="spellEnd"/>
      <w:r w:rsidRPr="00630136">
        <w:rPr>
          <w:lang w:val="sv-SE"/>
        </w:rPr>
        <w:t xml:space="preserve"> </w:t>
      </w:r>
      <w:proofErr w:type="spellStart"/>
      <w:r w:rsidRPr="00630136">
        <w:rPr>
          <w:lang w:val="sv-SE"/>
        </w:rPr>
        <w:t>indholdet</w:t>
      </w:r>
      <w:proofErr w:type="spellEnd"/>
      <w:r w:rsidRPr="00630136">
        <w:rPr>
          <w:lang w:val="sv-SE"/>
        </w:rPr>
        <w:t xml:space="preserve"> </w:t>
      </w:r>
      <w:proofErr w:type="spellStart"/>
      <w:r w:rsidRPr="00630136">
        <w:rPr>
          <w:lang w:val="sv-SE"/>
        </w:rPr>
        <w:t>af</w:t>
      </w:r>
      <w:proofErr w:type="spellEnd"/>
      <w:r w:rsidRPr="00630136">
        <w:rPr>
          <w:lang w:val="sv-SE"/>
        </w:rPr>
        <w:t xml:space="preserve"> </w:t>
      </w:r>
      <w:proofErr w:type="spellStart"/>
      <w:r w:rsidRPr="00630136">
        <w:rPr>
          <w:lang w:val="sv-SE"/>
        </w:rPr>
        <w:t>Kundedata</w:t>
      </w:r>
      <w:proofErr w:type="spellEnd"/>
      <w:r w:rsidRPr="00630136">
        <w:rPr>
          <w:lang w:val="sv-SE"/>
        </w:rPr>
        <w:t xml:space="preserve"> eller Data </w:t>
      </w:r>
      <w:proofErr w:type="spellStart"/>
      <w:r w:rsidRPr="00630136">
        <w:rPr>
          <w:lang w:val="sv-SE"/>
        </w:rPr>
        <w:t>fra</w:t>
      </w:r>
      <w:proofErr w:type="spellEnd"/>
      <w:r w:rsidRPr="00630136">
        <w:rPr>
          <w:lang w:val="sv-SE"/>
        </w:rPr>
        <w:t xml:space="preserve"> Professionelle </w:t>
      </w:r>
      <w:proofErr w:type="spellStart"/>
      <w:r w:rsidRPr="00630136">
        <w:rPr>
          <w:lang w:val="sv-SE"/>
        </w:rPr>
        <w:t>ydelser</w:t>
      </w:r>
      <w:proofErr w:type="spellEnd"/>
      <w:r w:rsidRPr="00630136">
        <w:rPr>
          <w:lang w:val="sv-SE"/>
        </w:rPr>
        <w:t xml:space="preserve"> </w:t>
      </w:r>
      <w:proofErr w:type="spellStart"/>
      <w:r w:rsidRPr="00630136">
        <w:rPr>
          <w:lang w:val="sv-SE"/>
        </w:rPr>
        <w:t>og</w:t>
      </w:r>
      <w:proofErr w:type="spellEnd"/>
      <w:r w:rsidRPr="00630136">
        <w:rPr>
          <w:lang w:val="sv-SE"/>
        </w:rPr>
        <w:t xml:space="preserve"> </w:t>
      </w:r>
      <w:proofErr w:type="spellStart"/>
      <w:r w:rsidRPr="00630136">
        <w:rPr>
          <w:lang w:val="sv-SE"/>
        </w:rPr>
        <w:t>begrænset</w:t>
      </w:r>
      <w:proofErr w:type="spellEnd"/>
      <w:r w:rsidRPr="00630136">
        <w:rPr>
          <w:lang w:val="sv-SE"/>
        </w:rPr>
        <w:t xml:space="preserve"> </w:t>
      </w:r>
      <w:proofErr w:type="spellStart"/>
      <w:r w:rsidRPr="00630136">
        <w:rPr>
          <w:lang w:val="sv-SE"/>
        </w:rPr>
        <w:t>til</w:t>
      </w:r>
      <w:proofErr w:type="spellEnd"/>
      <w:r w:rsidRPr="00630136">
        <w:rPr>
          <w:lang w:val="sv-SE"/>
        </w:rPr>
        <w:t xml:space="preserve"> at </w:t>
      </w:r>
      <w:proofErr w:type="spellStart"/>
      <w:r w:rsidRPr="00630136">
        <w:rPr>
          <w:lang w:val="sv-SE"/>
        </w:rPr>
        <w:t>opnå</w:t>
      </w:r>
      <w:proofErr w:type="spellEnd"/>
      <w:r w:rsidRPr="00630136">
        <w:rPr>
          <w:lang w:val="sv-SE"/>
        </w:rPr>
        <w:t xml:space="preserve"> </w:t>
      </w:r>
      <w:proofErr w:type="spellStart"/>
      <w:r w:rsidRPr="00630136">
        <w:rPr>
          <w:lang w:val="sv-SE"/>
        </w:rPr>
        <w:t>formålene</w:t>
      </w:r>
      <w:proofErr w:type="spellEnd"/>
      <w:r w:rsidRPr="00630136">
        <w:rPr>
          <w:lang w:val="sv-SE"/>
        </w:rPr>
        <w:t xml:space="preserve"> </w:t>
      </w:r>
      <w:proofErr w:type="spellStart"/>
      <w:r w:rsidRPr="00630136">
        <w:rPr>
          <w:lang w:val="sv-SE"/>
        </w:rPr>
        <w:t>herunder</w:t>
      </w:r>
      <w:proofErr w:type="spellEnd"/>
      <w:r w:rsidRPr="00630136">
        <w:rPr>
          <w:lang w:val="sv-SE"/>
        </w:rPr>
        <w:t xml:space="preserve">, </w:t>
      </w:r>
      <w:proofErr w:type="spellStart"/>
      <w:r w:rsidRPr="00630136">
        <w:rPr>
          <w:lang w:val="sv-SE"/>
        </w:rPr>
        <w:t>hver</w:t>
      </w:r>
      <w:proofErr w:type="spellEnd"/>
      <w:r w:rsidRPr="00630136">
        <w:rPr>
          <w:lang w:val="sv-SE"/>
        </w:rPr>
        <w:t xml:space="preserve"> </w:t>
      </w:r>
      <w:proofErr w:type="spellStart"/>
      <w:r w:rsidRPr="00630136">
        <w:rPr>
          <w:lang w:val="sv-SE"/>
        </w:rPr>
        <w:t>især</w:t>
      </w:r>
      <w:proofErr w:type="spellEnd"/>
      <w:r w:rsidRPr="00630136">
        <w:rPr>
          <w:lang w:val="sv-SE"/>
        </w:rPr>
        <w:t xml:space="preserve"> i </w:t>
      </w:r>
      <w:proofErr w:type="spellStart"/>
      <w:r w:rsidRPr="00630136">
        <w:rPr>
          <w:lang w:val="sv-SE"/>
        </w:rPr>
        <w:t>forbindelse</w:t>
      </w:r>
      <w:proofErr w:type="spellEnd"/>
      <w:r w:rsidRPr="00630136">
        <w:rPr>
          <w:lang w:val="sv-SE"/>
        </w:rPr>
        <w:t xml:space="preserve"> med </w:t>
      </w:r>
      <w:proofErr w:type="spellStart"/>
      <w:r w:rsidRPr="00630136">
        <w:rPr>
          <w:lang w:val="sv-SE"/>
        </w:rPr>
        <w:t>leverancen</w:t>
      </w:r>
      <w:proofErr w:type="spellEnd"/>
      <w:r w:rsidRPr="00630136">
        <w:rPr>
          <w:lang w:val="sv-SE"/>
        </w:rPr>
        <w:t xml:space="preserve"> </w:t>
      </w:r>
      <w:proofErr w:type="spellStart"/>
      <w:r w:rsidRPr="00630136">
        <w:rPr>
          <w:lang w:val="sv-SE"/>
        </w:rPr>
        <w:t>af</w:t>
      </w:r>
      <w:proofErr w:type="spellEnd"/>
      <w:r w:rsidRPr="00630136">
        <w:rPr>
          <w:lang w:val="sv-SE"/>
        </w:rPr>
        <w:t xml:space="preserve"> Produkter </w:t>
      </w:r>
      <w:proofErr w:type="spellStart"/>
      <w:r w:rsidRPr="00630136">
        <w:rPr>
          <w:lang w:val="sv-SE"/>
        </w:rPr>
        <w:t>og</w:t>
      </w:r>
      <w:proofErr w:type="spellEnd"/>
      <w:r w:rsidRPr="00630136">
        <w:rPr>
          <w:lang w:val="sv-SE"/>
        </w:rPr>
        <w:t xml:space="preserve"> </w:t>
      </w:r>
      <w:proofErr w:type="spellStart"/>
      <w:r w:rsidRPr="00630136">
        <w:rPr>
          <w:lang w:val="sv-SE"/>
        </w:rPr>
        <w:t>Tjenester</w:t>
      </w:r>
      <w:proofErr w:type="spellEnd"/>
      <w:r w:rsidRPr="00630136">
        <w:rPr>
          <w:lang w:val="sv-SE"/>
        </w:rPr>
        <w:t xml:space="preserve"> </w:t>
      </w:r>
      <w:proofErr w:type="spellStart"/>
      <w:r w:rsidRPr="00630136">
        <w:rPr>
          <w:lang w:val="sv-SE"/>
        </w:rPr>
        <w:t>til</w:t>
      </w:r>
      <w:proofErr w:type="spellEnd"/>
      <w:r w:rsidRPr="00630136">
        <w:rPr>
          <w:lang w:val="sv-SE"/>
        </w:rPr>
        <w:t xml:space="preserve"> Kunden.</w:t>
      </w:r>
    </w:p>
    <w:p w14:paraId="76888A5C" w14:textId="77777777" w:rsidR="009B5C99" w:rsidRPr="00FC77AC" w:rsidRDefault="009B5C99" w:rsidP="00F92A1A">
      <w:r>
        <w:t xml:space="preserve">Disse </w:t>
      </w:r>
      <w:proofErr w:type="spellStart"/>
      <w:r>
        <w:t>formål</w:t>
      </w:r>
      <w:proofErr w:type="spellEnd"/>
      <w:r>
        <w:t xml:space="preserve"> er:</w:t>
      </w:r>
    </w:p>
    <w:p w14:paraId="6F30F284" w14:textId="77777777" w:rsidR="009B5C99" w:rsidRPr="00FC77AC" w:rsidRDefault="009B5C99" w:rsidP="00F92A1A">
      <w:pPr>
        <w:pStyle w:val="Bulletlist0"/>
      </w:pPr>
      <w:proofErr w:type="spellStart"/>
      <w:r>
        <w:t>fakturerings</w:t>
      </w:r>
      <w:proofErr w:type="spellEnd"/>
      <w:r>
        <w:t xml:space="preserve">- </w:t>
      </w:r>
      <w:proofErr w:type="spellStart"/>
      <w:r>
        <w:t>og</w:t>
      </w:r>
      <w:proofErr w:type="spellEnd"/>
      <w:r>
        <w:t xml:space="preserve"> </w:t>
      </w:r>
      <w:proofErr w:type="spellStart"/>
      <w:r>
        <w:t>kontoadministration</w:t>
      </w:r>
      <w:proofErr w:type="spellEnd"/>
      <w:r>
        <w:t xml:space="preserve"> </w:t>
      </w:r>
    </w:p>
    <w:p w14:paraId="43D49EF9" w14:textId="77777777" w:rsidR="009B5C99" w:rsidRPr="00FC77AC" w:rsidRDefault="009B5C99" w:rsidP="00F92A1A">
      <w:pPr>
        <w:pStyle w:val="Bulletlist0"/>
      </w:pPr>
      <w:proofErr w:type="spellStart"/>
      <w:r>
        <w:t>aflønning</w:t>
      </w:r>
      <w:proofErr w:type="spellEnd"/>
      <w:r>
        <w:t xml:space="preserve"> (</w:t>
      </w:r>
      <w:proofErr w:type="spellStart"/>
      <w:r>
        <w:t>f.eks</w:t>
      </w:r>
      <w:proofErr w:type="spellEnd"/>
      <w:r>
        <w:t xml:space="preserve">. </w:t>
      </w:r>
      <w:proofErr w:type="spellStart"/>
      <w:r>
        <w:t>beregning</w:t>
      </w:r>
      <w:proofErr w:type="spellEnd"/>
      <w:r>
        <w:t xml:space="preserve"> </w:t>
      </w:r>
      <w:proofErr w:type="spellStart"/>
      <w:r>
        <w:t>af</w:t>
      </w:r>
      <w:proofErr w:type="spellEnd"/>
      <w:r>
        <w:t xml:space="preserve"> </w:t>
      </w:r>
      <w:proofErr w:type="spellStart"/>
      <w:r>
        <w:t>medarbejderprovision</w:t>
      </w:r>
      <w:proofErr w:type="spellEnd"/>
      <w:r>
        <w:t xml:space="preserve"> </w:t>
      </w:r>
      <w:proofErr w:type="spellStart"/>
      <w:r>
        <w:t>og</w:t>
      </w:r>
      <w:proofErr w:type="spellEnd"/>
      <w:r>
        <w:t xml:space="preserve"> </w:t>
      </w:r>
      <w:proofErr w:type="spellStart"/>
      <w:r>
        <w:t>partnerincitamenter</w:t>
      </w:r>
      <w:proofErr w:type="spellEnd"/>
      <w:r>
        <w:t xml:space="preserve">) </w:t>
      </w:r>
    </w:p>
    <w:p w14:paraId="4EE39B63" w14:textId="77777777" w:rsidR="009B5C99" w:rsidRPr="00630136" w:rsidRDefault="009B5C99" w:rsidP="00F92A1A">
      <w:pPr>
        <w:pStyle w:val="Bulletlist0"/>
        <w:rPr>
          <w:spacing w:val="-2"/>
          <w:lang w:val="sv-SE"/>
        </w:rPr>
      </w:pPr>
      <w:r w:rsidRPr="00630136">
        <w:rPr>
          <w:spacing w:val="-2"/>
          <w:lang w:val="sv-SE"/>
        </w:rPr>
        <w:t xml:space="preserve">intern rapportering </w:t>
      </w:r>
      <w:proofErr w:type="spellStart"/>
      <w:r w:rsidRPr="00630136">
        <w:rPr>
          <w:spacing w:val="-2"/>
          <w:lang w:val="sv-SE"/>
        </w:rPr>
        <w:t>og</w:t>
      </w:r>
      <w:proofErr w:type="spellEnd"/>
      <w:r w:rsidRPr="00630136">
        <w:rPr>
          <w:spacing w:val="-2"/>
          <w:lang w:val="sv-SE"/>
        </w:rPr>
        <w:t xml:space="preserve"> </w:t>
      </w:r>
      <w:proofErr w:type="spellStart"/>
      <w:r w:rsidRPr="00630136">
        <w:rPr>
          <w:spacing w:val="-2"/>
          <w:lang w:val="sv-SE"/>
        </w:rPr>
        <w:t>forretningsmodellering</w:t>
      </w:r>
      <w:proofErr w:type="spellEnd"/>
      <w:r w:rsidRPr="00630136">
        <w:rPr>
          <w:spacing w:val="-2"/>
          <w:lang w:val="sv-SE"/>
        </w:rPr>
        <w:t xml:space="preserve"> </w:t>
      </w:r>
      <w:r w:rsidRPr="00630136">
        <w:rPr>
          <w:lang w:val="sv-SE"/>
        </w:rPr>
        <w:t>(</w:t>
      </w:r>
      <w:proofErr w:type="spellStart"/>
      <w:r w:rsidRPr="00630136">
        <w:rPr>
          <w:lang w:val="sv-SE"/>
        </w:rPr>
        <w:t>f.eks.</w:t>
      </w:r>
      <w:r w:rsidRPr="00630136">
        <w:rPr>
          <w:spacing w:val="-2"/>
          <w:lang w:val="sv-SE"/>
        </w:rPr>
        <w:t>udarbejdelse</w:t>
      </w:r>
      <w:proofErr w:type="spellEnd"/>
      <w:r w:rsidRPr="00630136">
        <w:rPr>
          <w:spacing w:val="-2"/>
          <w:lang w:val="sv-SE"/>
        </w:rPr>
        <w:t xml:space="preserve"> </w:t>
      </w:r>
      <w:proofErr w:type="spellStart"/>
      <w:r w:rsidRPr="00630136">
        <w:rPr>
          <w:spacing w:val="-2"/>
          <w:lang w:val="sv-SE"/>
        </w:rPr>
        <w:t>af</w:t>
      </w:r>
      <w:proofErr w:type="spellEnd"/>
      <w:r w:rsidRPr="00630136">
        <w:rPr>
          <w:spacing w:val="-2"/>
          <w:lang w:val="sv-SE"/>
        </w:rPr>
        <w:t xml:space="preserve"> prognoser, </w:t>
      </w:r>
      <w:proofErr w:type="spellStart"/>
      <w:r w:rsidRPr="00630136">
        <w:rPr>
          <w:spacing w:val="-2"/>
          <w:lang w:val="sv-SE"/>
        </w:rPr>
        <w:t>omsætning</w:t>
      </w:r>
      <w:proofErr w:type="spellEnd"/>
      <w:r w:rsidRPr="00630136">
        <w:rPr>
          <w:spacing w:val="-2"/>
          <w:lang w:val="sv-SE"/>
        </w:rPr>
        <w:t xml:space="preserve">, </w:t>
      </w:r>
      <w:proofErr w:type="spellStart"/>
      <w:r w:rsidRPr="00630136">
        <w:rPr>
          <w:spacing w:val="-2"/>
          <w:lang w:val="sv-SE"/>
        </w:rPr>
        <w:t>kapacitetsplanlægning</w:t>
      </w:r>
      <w:proofErr w:type="spellEnd"/>
      <w:r w:rsidRPr="00630136">
        <w:rPr>
          <w:spacing w:val="-2"/>
          <w:lang w:val="sv-SE"/>
        </w:rPr>
        <w:t xml:space="preserve"> </w:t>
      </w:r>
      <w:proofErr w:type="spellStart"/>
      <w:r w:rsidRPr="00630136">
        <w:rPr>
          <w:spacing w:val="-2"/>
          <w:lang w:val="sv-SE"/>
        </w:rPr>
        <w:t>og</w:t>
      </w:r>
      <w:proofErr w:type="spellEnd"/>
      <w:r w:rsidRPr="00630136">
        <w:rPr>
          <w:spacing w:val="-2"/>
          <w:lang w:val="sv-SE"/>
        </w:rPr>
        <w:t xml:space="preserve"> produktstrategi</w:t>
      </w:r>
      <w:r w:rsidRPr="00630136">
        <w:rPr>
          <w:lang w:val="sv-SE"/>
        </w:rPr>
        <w:t>)</w:t>
      </w:r>
      <w:r w:rsidRPr="00630136">
        <w:rPr>
          <w:spacing w:val="-2"/>
          <w:lang w:val="sv-SE"/>
        </w:rPr>
        <w:t xml:space="preserve"> </w:t>
      </w:r>
      <w:proofErr w:type="spellStart"/>
      <w:r w:rsidRPr="00630136">
        <w:rPr>
          <w:spacing w:val="-2"/>
          <w:lang w:val="sv-SE"/>
        </w:rPr>
        <w:t>og</w:t>
      </w:r>
      <w:proofErr w:type="spellEnd"/>
      <w:r w:rsidRPr="00630136">
        <w:rPr>
          <w:spacing w:val="-2"/>
          <w:lang w:val="sv-SE"/>
        </w:rPr>
        <w:t xml:space="preserve"> </w:t>
      </w:r>
    </w:p>
    <w:p w14:paraId="0CCCF225" w14:textId="77777777" w:rsidR="009B5C99" w:rsidRPr="00FC77AC" w:rsidRDefault="009B5C99" w:rsidP="00F92A1A">
      <w:pPr>
        <w:pStyle w:val="Bulletlist0"/>
      </w:pPr>
      <w:proofErr w:type="spellStart"/>
      <w:r>
        <w:t>økonomisk</w:t>
      </w:r>
      <w:proofErr w:type="spellEnd"/>
      <w:r>
        <w:t xml:space="preserve"> </w:t>
      </w:r>
      <w:proofErr w:type="spellStart"/>
      <w:r>
        <w:t>rapportering</w:t>
      </w:r>
      <w:proofErr w:type="spellEnd"/>
      <w:r>
        <w:t>.</w:t>
      </w:r>
    </w:p>
    <w:p w14:paraId="2D722C5E" w14:textId="77777777" w:rsidR="009B5C99" w:rsidRPr="009304FE" w:rsidRDefault="009B5C99" w:rsidP="00F92A1A">
      <w:pPr>
        <w:rPr>
          <w:lang w:val="sv-SE"/>
        </w:rPr>
      </w:pPr>
      <w:bookmarkStart w:id="66" w:name="_Hlk24466161"/>
      <w:r w:rsidRPr="009304FE">
        <w:rPr>
          <w:lang w:val="sv-SE"/>
        </w:rPr>
        <w:t xml:space="preserve">Microsoft vil </w:t>
      </w:r>
      <w:proofErr w:type="spellStart"/>
      <w:r w:rsidRPr="009304FE">
        <w:rPr>
          <w:lang w:val="sv-SE"/>
        </w:rPr>
        <w:t>anvende</w:t>
      </w:r>
      <w:proofErr w:type="spellEnd"/>
      <w:r w:rsidRPr="009304FE">
        <w:rPr>
          <w:lang w:val="sv-SE"/>
        </w:rPr>
        <w:t xml:space="preserve"> </w:t>
      </w:r>
      <w:proofErr w:type="spellStart"/>
      <w:r w:rsidRPr="009304FE">
        <w:rPr>
          <w:lang w:val="sv-SE"/>
        </w:rPr>
        <w:t>principperne</w:t>
      </w:r>
      <w:proofErr w:type="spellEnd"/>
      <w:r w:rsidRPr="009304FE">
        <w:rPr>
          <w:lang w:val="sv-SE"/>
        </w:rPr>
        <w:t xml:space="preserve"> om dataminimering </w:t>
      </w:r>
      <w:proofErr w:type="spellStart"/>
      <w:r w:rsidRPr="009304FE">
        <w:rPr>
          <w:lang w:val="sv-SE"/>
        </w:rPr>
        <w:t>og</w:t>
      </w:r>
      <w:proofErr w:type="spellEnd"/>
      <w:r w:rsidRPr="009304FE">
        <w:rPr>
          <w:lang w:val="sv-SE"/>
        </w:rPr>
        <w:t xml:space="preserve"> vil </w:t>
      </w:r>
      <w:proofErr w:type="spellStart"/>
      <w:r w:rsidRPr="009304FE">
        <w:rPr>
          <w:lang w:val="sv-SE"/>
        </w:rPr>
        <w:t>ikke</w:t>
      </w:r>
      <w:proofErr w:type="spellEnd"/>
      <w:r w:rsidRPr="009304FE">
        <w:rPr>
          <w:lang w:val="sv-SE"/>
        </w:rPr>
        <w:t xml:space="preserve"> </w:t>
      </w:r>
      <w:proofErr w:type="spellStart"/>
      <w:r w:rsidRPr="009304FE">
        <w:rPr>
          <w:lang w:val="sv-SE"/>
        </w:rPr>
        <w:t>bruge</w:t>
      </w:r>
      <w:proofErr w:type="spellEnd"/>
      <w:r w:rsidRPr="009304FE">
        <w:rPr>
          <w:lang w:val="sv-SE"/>
        </w:rPr>
        <w:t xml:space="preserve"> eller på anden vis </w:t>
      </w:r>
      <w:proofErr w:type="spellStart"/>
      <w:r w:rsidRPr="009304FE">
        <w:rPr>
          <w:lang w:val="sv-SE"/>
        </w:rPr>
        <w:t>behandle</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eller </w:t>
      </w:r>
      <w:proofErr w:type="spellStart"/>
      <w:r w:rsidRPr="009304FE">
        <w:rPr>
          <w:lang w:val="sv-SE"/>
        </w:rPr>
        <w:t>Personoplysninger</w:t>
      </w:r>
      <w:proofErr w:type="spellEnd"/>
      <w:r w:rsidRPr="009304FE">
        <w:rPr>
          <w:lang w:val="sv-SE"/>
        </w:rPr>
        <w:t xml:space="preserve">, når det </w:t>
      </w:r>
      <w:proofErr w:type="spellStart"/>
      <w:r w:rsidRPr="009304FE">
        <w:rPr>
          <w:lang w:val="sv-SE"/>
        </w:rPr>
        <w:t>gælder</w:t>
      </w:r>
      <w:proofErr w:type="spellEnd"/>
      <w:r w:rsidRPr="009304FE">
        <w:rPr>
          <w:lang w:val="sv-SE"/>
        </w:rPr>
        <w:t xml:space="preserve">: (a) </w:t>
      </w:r>
      <w:proofErr w:type="spellStart"/>
      <w:r w:rsidRPr="009304FE">
        <w:rPr>
          <w:lang w:val="sv-SE"/>
        </w:rPr>
        <w:t>brugerprofilering</w:t>
      </w:r>
      <w:proofErr w:type="spellEnd"/>
      <w:r w:rsidRPr="009304FE">
        <w:rPr>
          <w:lang w:val="sv-SE"/>
        </w:rPr>
        <w:t xml:space="preserve">, (b) </w:t>
      </w:r>
      <w:proofErr w:type="spellStart"/>
      <w:r w:rsidRPr="009304FE">
        <w:rPr>
          <w:lang w:val="sv-SE"/>
        </w:rPr>
        <w:t>annoncering</w:t>
      </w:r>
      <w:proofErr w:type="spellEnd"/>
      <w:r w:rsidRPr="009304FE">
        <w:rPr>
          <w:lang w:val="sv-SE"/>
        </w:rPr>
        <w:t xml:space="preserve"> eller </w:t>
      </w:r>
      <w:proofErr w:type="spellStart"/>
      <w:r w:rsidRPr="009304FE">
        <w:rPr>
          <w:lang w:val="sv-SE"/>
        </w:rPr>
        <w:t>lignende</w:t>
      </w:r>
      <w:proofErr w:type="spellEnd"/>
      <w:r w:rsidRPr="009304FE">
        <w:rPr>
          <w:lang w:val="sv-SE"/>
        </w:rPr>
        <w:t xml:space="preserve"> </w:t>
      </w:r>
      <w:proofErr w:type="spellStart"/>
      <w:r w:rsidRPr="009304FE">
        <w:rPr>
          <w:lang w:val="sv-SE"/>
        </w:rPr>
        <w:t>kommercielle</w:t>
      </w:r>
      <w:proofErr w:type="spellEnd"/>
      <w:r w:rsidRPr="009304FE">
        <w:rPr>
          <w:lang w:val="sv-SE"/>
        </w:rPr>
        <w:t xml:space="preserve"> </w:t>
      </w:r>
      <w:proofErr w:type="spellStart"/>
      <w:r w:rsidRPr="009304FE">
        <w:rPr>
          <w:lang w:val="sv-SE"/>
        </w:rPr>
        <w:t>formål</w:t>
      </w:r>
      <w:proofErr w:type="spellEnd"/>
      <w:r w:rsidRPr="009304FE">
        <w:rPr>
          <w:lang w:val="sv-SE"/>
        </w:rPr>
        <w:t xml:space="preserve"> eller (c) </w:t>
      </w:r>
      <w:proofErr w:type="spellStart"/>
      <w:r w:rsidRPr="009304FE">
        <w:rPr>
          <w:lang w:val="sv-SE"/>
        </w:rPr>
        <w:t>alle</w:t>
      </w:r>
      <w:proofErr w:type="spellEnd"/>
      <w:r w:rsidRPr="009304FE">
        <w:rPr>
          <w:lang w:val="sv-SE"/>
        </w:rPr>
        <w:t xml:space="preserve"> andre </w:t>
      </w:r>
      <w:proofErr w:type="spellStart"/>
      <w:r w:rsidRPr="009304FE">
        <w:rPr>
          <w:lang w:val="sv-SE"/>
        </w:rPr>
        <w:t>formål</w:t>
      </w:r>
      <w:proofErr w:type="spellEnd"/>
      <w:r w:rsidRPr="009304FE">
        <w:rPr>
          <w:lang w:val="sv-SE"/>
        </w:rPr>
        <w:t xml:space="preserve"> på </w:t>
      </w:r>
      <w:proofErr w:type="spellStart"/>
      <w:r w:rsidRPr="009304FE">
        <w:rPr>
          <w:lang w:val="sv-SE"/>
        </w:rPr>
        <w:t>nær</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de </w:t>
      </w:r>
      <w:proofErr w:type="spellStart"/>
      <w:r w:rsidRPr="009304FE">
        <w:rPr>
          <w:lang w:val="sv-SE"/>
        </w:rPr>
        <w:t>formål</w:t>
      </w:r>
      <w:proofErr w:type="spellEnd"/>
      <w:r w:rsidRPr="009304FE">
        <w:rPr>
          <w:lang w:val="sv-SE"/>
        </w:rPr>
        <w:t xml:space="preserve">, </w:t>
      </w:r>
      <w:proofErr w:type="spellStart"/>
      <w:r w:rsidRPr="009304FE">
        <w:rPr>
          <w:lang w:val="sv-SE"/>
        </w:rPr>
        <w:t>der</w:t>
      </w:r>
      <w:proofErr w:type="spellEnd"/>
      <w:r w:rsidRPr="009304FE">
        <w:rPr>
          <w:lang w:val="sv-SE"/>
        </w:rPr>
        <w:t xml:space="preserve"> er angivet i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xml:space="preserve">. </w:t>
      </w:r>
      <w:proofErr w:type="spellStart"/>
      <w:r w:rsidRPr="009304FE">
        <w:rPr>
          <w:lang w:val="sv-SE"/>
        </w:rPr>
        <w:t>Derudover</w:t>
      </w:r>
      <w:proofErr w:type="spellEnd"/>
      <w:r w:rsidRPr="009304FE">
        <w:rPr>
          <w:lang w:val="sv-SE"/>
        </w:rPr>
        <w:t xml:space="preserve">, </w:t>
      </w:r>
      <w:proofErr w:type="spellStart"/>
      <w:r w:rsidRPr="009304FE">
        <w:rPr>
          <w:lang w:val="sv-SE"/>
        </w:rPr>
        <w:t>og</w:t>
      </w:r>
      <w:proofErr w:type="spellEnd"/>
      <w:r w:rsidRPr="009304FE">
        <w:rPr>
          <w:lang w:val="sv-SE"/>
        </w:rPr>
        <w:t xml:space="preserve"> som det </w:t>
      </w:r>
      <w:proofErr w:type="spellStart"/>
      <w:r w:rsidRPr="009304FE">
        <w:rPr>
          <w:lang w:val="sv-SE"/>
        </w:rPr>
        <w:t>gælder</w:t>
      </w:r>
      <w:proofErr w:type="spellEnd"/>
      <w:r w:rsidRPr="009304FE">
        <w:rPr>
          <w:lang w:val="sv-SE"/>
        </w:rPr>
        <w:t xml:space="preserve"> al behandling i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w:t>
      </w:r>
      <w:proofErr w:type="spellStart"/>
      <w:r w:rsidRPr="009304FE">
        <w:rPr>
          <w:lang w:val="sv-SE"/>
        </w:rPr>
        <w:t>forbliver</w:t>
      </w:r>
      <w:proofErr w:type="spellEnd"/>
      <w:r w:rsidRPr="009304FE">
        <w:rPr>
          <w:lang w:val="sv-SE"/>
        </w:rPr>
        <w:t xml:space="preserve"> Microsofts behandling </w:t>
      </w:r>
      <w:proofErr w:type="spellStart"/>
      <w:r w:rsidRPr="009304FE">
        <w:rPr>
          <w:lang w:val="sv-SE"/>
        </w:rPr>
        <w:t>af</w:t>
      </w:r>
      <w:proofErr w:type="spellEnd"/>
      <w:r w:rsidRPr="009304FE">
        <w:rPr>
          <w:lang w:val="sv-SE"/>
        </w:rPr>
        <w:t xml:space="preserve"> </w:t>
      </w:r>
      <w:proofErr w:type="spellStart"/>
      <w:r w:rsidRPr="009304FE">
        <w:rPr>
          <w:lang w:val="sv-SE"/>
        </w:rPr>
        <w:t>forretningsaktiviteter</w:t>
      </w:r>
      <w:proofErr w:type="spellEnd"/>
      <w:r w:rsidRPr="009304FE">
        <w:rPr>
          <w:lang w:val="sv-SE"/>
        </w:rPr>
        <w:t xml:space="preserve"> underlagt Microsofts </w:t>
      </w:r>
      <w:proofErr w:type="spellStart"/>
      <w:r w:rsidRPr="009304FE">
        <w:rPr>
          <w:lang w:val="sv-SE"/>
        </w:rPr>
        <w:t>fortrolighedsforpligtelser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betingelserne</w:t>
      </w:r>
      <w:proofErr w:type="spellEnd"/>
      <w:r w:rsidRPr="009304FE">
        <w:rPr>
          <w:lang w:val="sv-SE"/>
        </w:rPr>
        <w:t xml:space="preserve"> </w:t>
      </w:r>
      <w:proofErr w:type="spellStart"/>
      <w:r w:rsidRPr="009304FE">
        <w:rPr>
          <w:lang w:val="sv-SE"/>
        </w:rPr>
        <w:t>vedrørende</w:t>
      </w:r>
      <w:proofErr w:type="spellEnd"/>
      <w:r w:rsidRPr="009304FE">
        <w:rPr>
          <w:lang w:val="sv-SE"/>
        </w:rPr>
        <w:t xml:space="preserve">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w:t>
      </w:r>
      <w:bookmarkEnd w:id="66"/>
    </w:p>
    <w:p w14:paraId="101CCB19" w14:textId="77777777" w:rsidR="009B5C99" w:rsidRPr="009304FE" w:rsidRDefault="009B5C99" w:rsidP="001A2D43">
      <w:pPr>
        <w:pStyle w:val="Heading2"/>
        <w:rPr>
          <w:lang w:val="sv-SE"/>
        </w:rPr>
      </w:pPr>
      <w:bookmarkStart w:id="67" w:name="_Toc507768551"/>
      <w:bookmarkStart w:id="68" w:name="_Toc8395011"/>
      <w:bookmarkStart w:id="69" w:name="_Toc26972840"/>
      <w:bookmarkStart w:id="70" w:name="_Toc42764837"/>
      <w:bookmarkStart w:id="71" w:name="_Toc155361894"/>
      <w:bookmarkStart w:id="72" w:name="_Toc206680422"/>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w:t>
      </w:r>
      <w:bookmarkEnd w:id="67"/>
      <w:bookmarkEnd w:id="68"/>
      <w:bookmarkEnd w:id="69"/>
      <w:bookmarkEnd w:id="70"/>
      <w:bookmarkEnd w:id="71"/>
      <w:bookmarkEnd w:id="72"/>
    </w:p>
    <w:p w14:paraId="3BA8335B" w14:textId="77777777" w:rsidR="009B5C99" w:rsidRPr="009304FE" w:rsidRDefault="009B5C99" w:rsidP="00F92A1A">
      <w:pPr>
        <w:rPr>
          <w:lang w:val="sv-SE"/>
        </w:rPr>
      </w:pPr>
      <w:r w:rsidRPr="009304FE">
        <w:rPr>
          <w:lang w:val="sv-SE"/>
        </w:rPr>
        <w:t xml:space="preserve">Microsoft </w:t>
      </w:r>
      <w:proofErr w:type="spellStart"/>
      <w:r w:rsidRPr="009304FE">
        <w:rPr>
          <w:lang w:val="sv-SE"/>
        </w:rPr>
        <w:t>hverken</w:t>
      </w:r>
      <w:proofErr w:type="spellEnd"/>
      <w:r w:rsidRPr="009304FE">
        <w:rPr>
          <w:lang w:val="sv-SE"/>
        </w:rPr>
        <w:t xml:space="preserve"> </w:t>
      </w:r>
      <w:proofErr w:type="spellStart"/>
      <w:r w:rsidRPr="009304FE">
        <w:rPr>
          <w:lang w:val="sv-SE"/>
        </w:rPr>
        <w:t>videregiver</w:t>
      </w:r>
      <w:proofErr w:type="spellEnd"/>
      <w:r w:rsidRPr="009304FE">
        <w:rPr>
          <w:lang w:val="sv-SE"/>
        </w:rPr>
        <w:t xml:space="preserve"> eller giver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w:t>
      </w:r>
      <w:proofErr w:type="spellStart"/>
      <w:r w:rsidRPr="009304FE">
        <w:rPr>
          <w:lang w:val="sv-SE"/>
        </w:rPr>
        <w:t>undtagen</w:t>
      </w:r>
      <w:proofErr w:type="spellEnd"/>
      <w:r w:rsidRPr="009304FE">
        <w:rPr>
          <w:lang w:val="sv-SE"/>
        </w:rPr>
        <w:t xml:space="preserve">: (1) efter Kundens </w:t>
      </w:r>
      <w:proofErr w:type="spellStart"/>
      <w:r w:rsidRPr="009304FE">
        <w:rPr>
          <w:lang w:val="sv-SE"/>
        </w:rPr>
        <w:t>anvisninger</w:t>
      </w:r>
      <w:proofErr w:type="spellEnd"/>
      <w:r w:rsidRPr="009304FE">
        <w:rPr>
          <w:lang w:val="sv-SE"/>
        </w:rPr>
        <w:t xml:space="preserve">; (2) som </w:t>
      </w:r>
      <w:proofErr w:type="spellStart"/>
      <w:r w:rsidRPr="009304FE">
        <w:rPr>
          <w:lang w:val="sv-SE"/>
        </w:rPr>
        <w:t>beskrevet</w:t>
      </w:r>
      <w:proofErr w:type="spellEnd"/>
      <w:r w:rsidRPr="009304FE">
        <w:rPr>
          <w:lang w:val="sv-SE"/>
        </w:rPr>
        <w:t xml:space="preserve"> i denne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eller (3) som </w:t>
      </w:r>
      <w:proofErr w:type="spellStart"/>
      <w:r w:rsidRPr="009304FE">
        <w:rPr>
          <w:lang w:val="sv-SE"/>
        </w:rPr>
        <w:t>krævet</w:t>
      </w:r>
      <w:proofErr w:type="spellEnd"/>
      <w:r w:rsidRPr="009304FE">
        <w:rPr>
          <w:lang w:val="sv-SE"/>
        </w:rPr>
        <w:t xml:space="preserve"> ved lov. For så </w:t>
      </w:r>
      <w:proofErr w:type="spellStart"/>
      <w:r w:rsidRPr="009304FE">
        <w:rPr>
          <w:lang w:val="sv-SE"/>
        </w:rPr>
        <w:t>vidt</w:t>
      </w:r>
      <w:proofErr w:type="spellEnd"/>
      <w:r w:rsidRPr="009304FE">
        <w:rPr>
          <w:lang w:val="sv-SE"/>
        </w:rPr>
        <w:t xml:space="preserve"> angår </w:t>
      </w:r>
      <w:proofErr w:type="spellStart"/>
      <w:r w:rsidRPr="009304FE">
        <w:rPr>
          <w:lang w:val="sv-SE"/>
        </w:rPr>
        <w:t>formålene</w:t>
      </w:r>
      <w:proofErr w:type="spellEnd"/>
      <w:r w:rsidRPr="009304FE">
        <w:rPr>
          <w:lang w:val="sv-SE"/>
        </w:rPr>
        <w:t xml:space="preserve"> med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betyder ”</w:t>
      </w:r>
      <w:proofErr w:type="spellStart"/>
      <w:r w:rsidRPr="009304FE">
        <w:rPr>
          <w:lang w:val="sv-SE"/>
        </w:rPr>
        <w:t>Behandlede</w:t>
      </w:r>
      <w:proofErr w:type="spellEnd"/>
      <w:r w:rsidRPr="009304FE">
        <w:rPr>
          <w:lang w:val="sv-SE"/>
        </w:rPr>
        <w:t xml:space="preserve"> data”: (a) </w:t>
      </w:r>
      <w:proofErr w:type="spellStart"/>
      <w:r w:rsidRPr="009304FE">
        <w:rPr>
          <w:lang w:val="sv-SE"/>
        </w:rPr>
        <w:t>Kundedata</w:t>
      </w:r>
      <w:proofErr w:type="spellEnd"/>
      <w:r w:rsidRPr="009304FE">
        <w:rPr>
          <w:lang w:val="sv-SE"/>
        </w:rPr>
        <w:t xml:space="preserve">, (b)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(c) Persondata </w:t>
      </w:r>
      <w:proofErr w:type="spellStart"/>
      <w:r w:rsidRPr="009304FE">
        <w:rPr>
          <w:lang w:val="sv-SE"/>
        </w:rPr>
        <w:t>og</w:t>
      </w:r>
      <w:proofErr w:type="spellEnd"/>
      <w:r w:rsidRPr="009304FE">
        <w:rPr>
          <w:lang w:val="sv-SE"/>
        </w:rPr>
        <w:t xml:space="preserve"> (d) eventuelle andre data, </w:t>
      </w:r>
      <w:proofErr w:type="spellStart"/>
      <w:r w:rsidRPr="009304FE">
        <w:rPr>
          <w:lang w:val="sv-SE"/>
        </w:rPr>
        <w:t>der</w:t>
      </w:r>
      <w:proofErr w:type="spellEnd"/>
      <w:r w:rsidRPr="009304FE">
        <w:rPr>
          <w:lang w:val="sv-SE"/>
        </w:rPr>
        <w:t xml:space="preserve"> </w:t>
      </w:r>
      <w:proofErr w:type="spellStart"/>
      <w:r w:rsidRPr="009304FE">
        <w:rPr>
          <w:lang w:val="sv-SE"/>
        </w:rPr>
        <w:t>behandles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i </w:t>
      </w:r>
      <w:proofErr w:type="spellStart"/>
      <w:r w:rsidRPr="009304FE">
        <w:rPr>
          <w:lang w:val="sv-SE"/>
        </w:rPr>
        <w:t>forbindelse</w:t>
      </w:r>
      <w:proofErr w:type="spellEnd"/>
      <w:r w:rsidRPr="009304FE">
        <w:rPr>
          <w:lang w:val="sv-SE"/>
        </w:rPr>
        <w:t xml:space="preserve"> med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proofErr w:type="spellStart"/>
      <w:r w:rsidRPr="009304FE">
        <w:rPr>
          <w:lang w:val="sv-SE"/>
        </w:rPr>
        <w:t>og</w:t>
      </w:r>
      <w:proofErr w:type="spellEnd"/>
      <w:r w:rsidRPr="009304FE">
        <w:rPr>
          <w:lang w:val="sv-SE"/>
        </w:rPr>
        <w:t xml:space="preserve"> som er Kundens </w:t>
      </w:r>
      <w:proofErr w:type="spellStart"/>
      <w:r w:rsidRPr="009304FE">
        <w:rPr>
          <w:lang w:val="sv-SE"/>
        </w:rPr>
        <w:t>fortrolige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Kundeaftalen</w:t>
      </w:r>
      <w:proofErr w:type="spellEnd"/>
      <w:r w:rsidRPr="009304FE">
        <w:rPr>
          <w:lang w:val="sv-SE"/>
        </w:rPr>
        <w:t xml:space="preserve">. Al behandling </w:t>
      </w:r>
      <w:proofErr w:type="spellStart"/>
      <w:r w:rsidRPr="009304FE">
        <w:rPr>
          <w:lang w:val="sv-SE"/>
        </w:rPr>
        <w:t>af</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er underlagt Microsofts </w:t>
      </w:r>
      <w:proofErr w:type="spellStart"/>
      <w:r w:rsidRPr="009304FE">
        <w:rPr>
          <w:lang w:val="sv-SE"/>
        </w:rPr>
        <w:t>fortrolighedsforpligtelse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Kundeaftalen</w:t>
      </w:r>
      <w:proofErr w:type="spellEnd"/>
      <w:r w:rsidRPr="009304FE">
        <w:rPr>
          <w:lang w:val="sv-SE"/>
        </w:rPr>
        <w:t xml:space="preserve">. </w:t>
      </w:r>
    </w:p>
    <w:p w14:paraId="3EC70985" w14:textId="77777777" w:rsidR="009B5C99" w:rsidRPr="009304FE" w:rsidRDefault="009B5C99" w:rsidP="00F92A1A">
      <w:pPr>
        <w:rPr>
          <w:lang w:val="sv-SE"/>
        </w:rPr>
      </w:pPr>
      <w:r w:rsidRPr="009304FE">
        <w:rPr>
          <w:szCs w:val="18"/>
          <w:lang w:val="sv-SE"/>
        </w:rPr>
        <w:t xml:space="preserve">Microsoft </w:t>
      </w:r>
      <w:proofErr w:type="spellStart"/>
      <w:r w:rsidRPr="009304FE">
        <w:rPr>
          <w:szCs w:val="18"/>
          <w:lang w:val="sv-SE"/>
        </w:rPr>
        <w:t>hverken</w:t>
      </w:r>
      <w:proofErr w:type="spellEnd"/>
      <w:r w:rsidRPr="009304FE">
        <w:rPr>
          <w:szCs w:val="18"/>
          <w:lang w:val="sv-SE"/>
        </w:rPr>
        <w:t xml:space="preserve"> </w:t>
      </w:r>
      <w:proofErr w:type="spellStart"/>
      <w:r w:rsidRPr="009304FE">
        <w:rPr>
          <w:szCs w:val="18"/>
          <w:lang w:val="sv-SE"/>
        </w:rPr>
        <w:t>videregiver</w:t>
      </w:r>
      <w:proofErr w:type="spellEnd"/>
      <w:r w:rsidRPr="009304FE">
        <w:rPr>
          <w:szCs w:val="18"/>
          <w:lang w:val="sv-SE"/>
        </w:rPr>
        <w:t xml:space="preserve"> eller giver </w:t>
      </w:r>
      <w:proofErr w:type="spellStart"/>
      <w:r w:rsidRPr="009304FE">
        <w:rPr>
          <w:szCs w:val="18"/>
          <w:lang w:val="sv-SE"/>
        </w:rPr>
        <w:t>adgang</w:t>
      </w:r>
      <w:proofErr w:type="spellEnd"/>
      <w:r w:rsidRPr="009304FE">
        <w:rPr>
          <w:szCs w:val="18"/>
          <w:lang w:val="sv-SE"/>
        </w:rPr>
        <w:t xml:space="preserve"> </w:t>
      </w:r>
      <w:proofErr w:type="spellStart"/>
      <w:r w:rsidRPr="009304FE">
        <w:rPr>
          <w:szCs w:val="18"/>
          <w:lang w:val="sv-SE"/>
        </w:rPr>
        <w:t>til</w:t>
      </w:r>
      <w:proofErr w:type="spellEnd"/>
      <w:r w:rsidRPr="009304FE">
        <w:rPr>
          <w:szCs w:val="18"/>
          <w:lang w:val="sv-SE"/>
        </w:rPr>
        <w:t xml:space="preserve"> </w:t>
      </w:r>
      <w:proofErr w:type="spellStart"/>
      <w:r w:rsidRPr="009304FE">
        <w:rPr>
          <w:szCs w:val="18"/>
          <w:lang w:val="sv-SE"/>
        </w:rPr>
        <w:t>Behandlede</w:t>
      </w:r>
      <w:proofErr w:type="spellEnd"/>
      <w:r w:rsidRPr="009304FE">
        <w:rPr>
          <w:szCs w:val="18"/>
          <w:lang w:val="sv-SE"/>
        </w:rPr>
        <w:t xml:space="preserve"> data </w:t>
      </w:r>
      <w:proofErr w:type="spellStart"/>
      <w:r w:rsidRPr="009304FE">
        <w:rPr>
          <w:szCs w:val="18"/>
          <w:lang w:val="sv-SE"/>
        </w:rPr>
        <w:t>til</w:t>
      </w:r>
      <w:proofErr w:type="spellEnd"/>
      <w:r w:rsidRPr="009304FE">
        <w:rPr>
          <w:szCs w:val="18"/>
          <w:lang w:val="sv-SE"/>
        </w:rPr>
        <w:t xml:space="preserve"> </w:t>
      </w:r>
      <w:proofErr w:type="spellStart"/>
      <w:r w:rsidRPr="009304FE">
        <w:rPr>
          <w:szCs w:val="18"/>
          <w:lang w:val="sv-SE"/>
        </w:rPr>
        <w:t>ordensmagten</w:t>
      </w:r>
      <w:proofErr w:type="spellEnd"/>
      <w:r w:rsidRPr="009304FE">
        <w:rPr>
          <w:szCs w:val="18"/>
          <w:lang w:val="sv-SE"/>
        </w:rPr>
        <w:t xml:space="preserve">, </w:t>
      </w:r>
      <w:proofErr w:type="spellStart"/>
      <w:r w:rsidRPr="009304FE">
        <w:rPr>
          <w:szCs w:val="18"/>
          <w:lang w:val="sv-SE"/>
        </w:rPr>
        <w:t>medmindre</w:t>
      </w:r>
      <w:proofErr w:type="spellEnd"/>
      <w:r w:rsidRPr="009304FE">
        <w:rPr>
          <w:szCs w:val="18"/>
          <w:lang w:val="sv-SE"/>
        </w:rPr>
        <w:t xml:space="preserve"> det er </w:t>
      </w:r>
      <w:proofErr w:type="spellStart"/>
      <w:r w:rsidRPr="009304FE">
        <w:rPr>
          <w:szCs w:val="18"/>
          <w:lang w:val="sv-SE"/>
        </w:rPr>
        <w:t>påkrævet</w:t>
      </w:r>
      <w:proofErr w:type="spellEnd"/>
      <w:r w:rsidRPr="009304FE">
        <w:rPr>
          <w:szCs w:val="18"/>
          <w:lang w:val="sv-SE"/>
        </w:rPr>
        <w:t xml:space="preserve"> </w:t>
      </w:r>
      <w:proofErr w:type="spellStart"/>
      <w:r w:rsidRPr="009304FE">
        <w:rPr>
          <w:szCs w:val="18"/>
          <w:lang w:val="sv-SE"/>
        </w:rPr>
        <w:t>af</w:t>
      </w:r>
      <w:proofErr w:type="spellEnd"/>
      <w:r w:rsidRPr="009304FE">
        <w:rPr>
          <w:szCs w:val="18"/>
          <w:lang w:val="sv-SE"/>
        </w:rPr>
        <w:t xml:space="preserve"> lovgivningen. </w:t>
      </w:r>
      <w:proofErr w:type="spellStart"/>
      <w:r w:rsidRPr="009304FE">
        <w:rPr>
          <w:szCs w:val="18"/>
          <w:lang w:val="sv-SE"/>
        </w:rPr>
        <w:t>Hvis</w:t>
      </w:r>
      <w:proofErr w:type="spellEnd"/>
      <w:r w:rsidRPr="009304FE">
        <w:rPr>
          <w:szCs w:val="18"/>
          <w:lang w:val="sv-SE"/>
        </w:rPr>
        <w:t xml:space="preserve"> en politimyndighed kontakter Microsoft med en fordring om </w:t>
      </w:r>
      <w:proofErr w:type="spellStart"/>
      <w:r w:rsidRPr="009304FE">
        <w:rPr>
          <w:szCs w:val="18"/>
          <w:lang w:val="sv-SE"/>
        </w:rPr>
        <w:t>Behandlede</w:t>
      </w:r>
      <w:proofErr w:type="spellEnd"/>
      <w:r w:rsidRPr="009304FE">
        <w:rPr>
          <w:szCs w:val="18"/>
          <w:lang w:val="sv-SE"/>
        </w:rPr>
        <w:t xml:space="preserve"> data, vil Microsoft </w:t>
      </w:r>
      <w:proofErr w:type="spellStart"/>
      <w:r w:rsidRPr="009304FE">
        <w:rPr>
          <w:szCs w:val="18"/>
          <w:lang w:val="sv-SE"/>
        </w:rPr>
        <w:t>forsøge</w:t>
      </w:r>
      <w:proofErr w:type="spellEnd"/>
      <w:r w:rsidRPr="009304FE">
        <w:rPr>
          <w:szCs w:val="18"/>
          <w:lang w:val="sv-SE"/>
        </w:rPr>
        <w:t xml:space="preserve"> at få politimyndigheden </w:t>
      </w:r>
      <w:proofErr w:type="spellStart"/>
      <w:r w:rsidRPr="009304FE">
        <w:rPr>
          <w:szCs w:val="18"/>
          <w:lang w:val="sv-SE"/>
        </w:rPr>
        <w:t>til</w:t>
      </w:r>
      <w:proofErr w:type="spellEnd"/>
      <w:r w:rsidRPr="009304FE">
        <w:rPr>
          <w:szCs w:val="18"/>
          <w:lang w:val="sv-SE"/>
        </w:rPr>
        <w:t xml:space="preserve"> at </w:t>
      </w:r>
      <w:proofErr w:type="spellStart"/>
      <w:r w:rsidRPr="009304FE">
        <w:rPr>
          <w:szCs w:val="18"/>
          <w:lang w:val="sv-SE"/>
        </w:rPr>
        <w:t>udbede</w:t>
      </w:r>
      <w:proofErr w:type="spellEnd"/>
      <w:r w:rsidRPr="009304FE">
        <w:rPr>
          <w:szCs w:val="18"/>
          <w:lang w:val="sv-SE"/>
        </w:rPr>
        <w:t xml:space="preserve"> </w:t>
      </w:r>
      <w:proofErr w:type="spellStart"/>
      <w:r w:rsidRPr="009304FE">
        <w:rPr>
          <w:szCs w:val="18"/>
          <w:lang w:val="sv-SE"/>
        </w:rPr>
        <w:t>kundedataene</w:t>
      </w:r>
      <w:proofErr w:type="spellEnd"/>
      <w:r w:rsidRPr="009304FE">
        <w:rPr>
          <w:szCs w:val="18"/>
          <w:lang w:val="sv-SE"/>
        </w:rPr>
        <w:t xml:space="preserve"> direkte </w:t>
      </w:r>
      <w:proofErr w:type="spellStart"/>
      <w:r w:rsidRPr="009304FE">
        <w:rPr>
          <w:szCs w:val="18"/>
          <w:lang w:val="sv-SE"/>
        </w:rPr>
        <w:t>fra</w:t>
      </w:r>
      <w:proofErr w:type="spellEnd"/>
      <w:r w:rsidRPr="009304FE">
        <w:rPr>
          <w:szCs w:val="18"/>
          <w:lang w:val="sv-SE"/>
        </w:rPr>
        <w:t xml:space="preserve"> Kunden. </w:t>
      </w:r>
      <w:proofErr w:type="spellStart"/>
      <w:r w:rsidRPr="009304FE">
        <w:rPr>
          <w:szCs w:val="18"/>
          <w:lang w:val="sv-SE"/>
        </w:rPr>
        <w:t>Hvis</w:t>
      </w:r>
      <w:proofErr w:type="spellEnd"/>
      <w:r w:rsidRPr="009304FE">
        <w:rPr>
          <w:szCs w:val="18"/>
          <w:lang w:val="sv-SE"/>
        </w:rPr>
        <w:t xml:space="preserve"> vi er </w:t>
      </w:r>
      <w:proofErr w:type="spellStart"/>
      <w:r w:rsidRPr="009304FE">
        <w:rPr>
          <w:szCs w:val="18"/>
          <w:lang w:val="sv-SE"/>
        </w:rPr>
        <w:t>nødsaget</w:t>
      </w:r>
      <w:proofErr w:type="spellEnd"/>
      <w:r w:rsidRPr="009304FE">
        <w:rPr>
          <w:szCs w:val="18"/>
          <w:lang w:val="sv-SE"/>
        </w:rPr>
        <w:t xml:space="preserve"> </w:t>
      </w:r>
      <w:proofErr w:type="spellStart"/>
      <w:r w:rsidRPr="009304FE">
        <w:rPr>
          <w:szCs w:val="18"/>
          <w:lang w:val="sv-SE"/>
        </w:rPr>
        <w:t>til</w:t>
      </w:r>
      <w:proofErr w:type="spellEnd"/>
      <w:r w:rsidRPr="009304FE">
        <w:rPr>
          <w:szCs w:val="18"/>
          <w:lang w:val="sv-SE"/>
        </w:rPr>
        <w:t xml:space="preserve"> at </w:t>
      </w:r>
      <w:proofErr w:type="spellStart"/>
      <w:r w:rsidRPr="009304FE">
        <w:rPr>
          <w:szCs w:val="18"/>
          <w:lang w:val="sv-SE"/>
        </w:rPr>
        <w:t>videregive</w:t>
      </w:r>
      <w:proofErr w:type="spellEnd"/>
      <w:r w:rsidRPr="009304FE">
        <w:rPr>
          <w:szCs w:val="18"/>
          <w:lang w:val="sv-SE"/>
        </w:rPr>
        <w:t xml:space="preserve"> eller </w:t>
      </w:r>
      <w:proofErr w:type="spellStart"/>
      <w:r w:rsidRPr="009304FE">
        <w:rPr>
          <w:szCs w:val="18"/>
          <w:lang w:val="sv-SE"/>
        </w:rPr>
        <w:t>give</w:t>
      </w:r>
      <w:proofErr w:type="spellEnd"/>
      <w:r w:rsidRPr="009304FE">
        <w:rPr>
          <w:szCs w:val="18"/>
          <w:lang w:val="sv-SE"/>
        </w:rPr>
        <w:t xml:space="preserve"> </w:t>
      </w:r>
      <w:proofErr w:type="spellStart"/>
      <w:r w:rsidRPr="009304FE">
        <w:rPr>
          <w:szCs w:val="18"/>
          <w:lang w:val="sv-SE"/>
        </w:rPr>
        <w:t>adgang</w:t>
      </w:r>
      <w:proofErr w:type="spellEnd"/>
      <w:r w:rsidRPr="009304FE">
        <w:rPr>
          <w:szCs w:val="18"/>
          <w:lang w:val="sv-SE"/>
        </w:rPr>
        <w:t xml:space="preserve"> </w:t>
      </w:r>
      <w:proofErr w:type="spellStart"/>
      <w:r w:rsidRPr="009304FE">
        <w:rPr>
          <w:szCs w:val="18"/>
          <w:lang w:val="sv-SE"/>
        </w:rPr>
        <w:t>til</w:t>
      </w:r>
      <w:proofErr w:type="spellEnd"/>
      <w:r w:rsidRPr="009304FE">
        <w:rPr>
          <w:szCs w:val="18"/>
          <w:lang w:val="sv-SE"/>
        </w:rPr>
        <w:t xml:space="preserve"> </w:t>
      </w:r>
      <w:proofErr w:type="spellStart"/>
      <w:r w:rsidRPr="009304FE">
        <w:rPr>
          <w:szCs w:val="18"/>
          <w:lang w:val="sv-SE"/>
        </w:rPr>
        <w:t>Behandlede</w:t>
      </w:r>
      <w:proofErr w:type="spellEnd"/>
      <w:r w:rsidRPr="009304FE">
        <w:rPr>
          <w:szCs w:val="18"/>
          <w:lang w:val="sv-SE"/>
        </w:rPr>
        <w:t xml:space="preserve"> data </w:t>
      </w:r>
      <w:proofErr w:type="spellStart"/>
      <w:r w:rsidRPr="009304FE">
        <w:rPr>
          <w:szCs w:val="18"/>
          <w:lang w:val="sv-SE"/>
        </w:rPr>
        <w:t>til</w:t>
      </w:r>
      <w:proofErr w:type="spellEnd"/>
      <w:r w:rsidRPr="009304FE">
        <w:rPr>
          <w:szCs w:val="18"/>
          <w:lang w:val="sv-SE"/>
        </w:rPr>
        <w:t xml:space="preserve"> </w:t>
      </w:r>
      <w:proofErr w:type="spellStart"/>
      <w:r w:rsidRPr="009304FE">
        <w:rPr>
          <w:szCs w:val="18"/>
          <w:lang w:val="sv-SE"/>
        </w:rPr>
        <w:lastRenderedPageBreak/>
        <w:t>ordensmagten</w:t>
      </w:r>
      <w:proofErr w:type="spellEnd"/>
      <w:r w:rsidRPr="009304FE">
        <w:rPr>
          <w:szCs w:val="18"/>
          <w:lang w:val="sv-SE"/>
        </w:rPr>
        <w:t xml:space="preserve">, </w:t>
      </w:r>
      <w:proofErr w:type="spellStart"/>
      <w:r w:rsidRPr="009304FE">
        <w:rPr>
          <w:szCs w:val="18"/>
          <w:lang w:val="sv-SE"/>
        </w:rPr>
        <w:t>underretter</w:t>
      </w:r>
      <w:proofErr w:type="spellEnd"/>
      <w:r w:rsidRPr="009304FE">
        <w:rPr>
          <w:szCs w:val="18"/>
          <w:lang w:val="sv-SE"/>
        </w:rPr>
        <w:t xml:space="preserve"> Microsoft straks Kunden </w:t>
      </w:r>
      <w:proofErr w:type="spellStart"/>
      <w:r w:rsidRPr="009304FE">
        <w:rPr>
          <w:szCs w:val="18"/>
          <w:lang w:val="sv-SE"/>
        </w:rPr>
        <w:t>og</w:t>
      </w:r>
      <w:proofErr w:type="spellEnd"/>
      <w:r w:rsidRPr="009304FE">
        <w:rPr>
          <w:szCs w:val="18"/>
          <w:lang w:val="sv-SE"/>
        </w:rPr>
        <w:t xml:space="preserve"> </w:t>
      </w:r>
      <w:proofErr w:type="spellStart"/>
      <w:r w:rsidRPr="009304FE">
        <w:rPr>
          <w:szCs w:val="18"/>
          <w:lang w:val="sv-SE"/>
        </w:rPr>
        <w:t>sender</w:t>
      </w:r>
      <w:proofErr w:type="spellEnd"/>
      <w:r w:rsidRPr="009304FE">
        <w:rPr>
          <w:szCs w:val="18"/>
          <w:lang w:val="sv-SE"/>
        </w:rPr>
        <w:t xml:space="preserve"> en </w:t>
      </w:r>
      <w:proofErr w:type="spellStart"/>
      <w:r w:rsidRPr="009304FE">
        <w:rPr>
          <w:szCs w:val="18"/>
          <w:lang w:val="sv-SE"/>
        </w:rPr>
        <w:t>kopi</w:t>
      </w:r>
      <w:proofErr w:type="spellEnd"/>
      <w:r w:rsidRPr="009304FE">
        <w:rPr>
          <w:szCs w:val="18"/>
          <w:lang w:val="sv-SE"/>
        </w:rPr>
        <w:t xml:space="preserve"> </w:t>
      </w:r>
      <w:proofErr w:type="spellStart"/>
      <w:r w:rsidRPr="009304FE">
        <w:rPr>
          <w:szCs w:val="18"/>
          <w:lang w:val="sv-SE"/>
        </w:rPr>
        <w:t>af</w:t>
      </w:r>
      <w:proofErr w:type="spellEnd"/>
      <w:r w:rsidRPr="009304FE">
        <w:rPr>
          <w:szCs w:val="18"/>
          <w:lang w:val="sv-SE"/>
        </w:rPr>
        <w:t xml:space="preserve"> kravet, </w:t>
      </w:r>
      <w:proofErr w:type="spellStart"/>
      <w:r w:rsidRPr="009304FE">
        <w:rPr>
          <w:szCs w:val="18"/>
          <w:lang w:val="sv-SE"/>
        </w:rPr>
        <w:t>medmindre</w:t>
      </w:r>
      <w:proofErr w:type="spellEnd"/>
      <w:r w:rsidRPr="009304FE">
        <w:rPr>
          <w:szCs w:val="18"/>
          <w:lang w:val="sv-SE"/>
        </w:rPr>
        <w:t xml:space="preserve"> vi er juridisk </w:t>
      </w:r>
      <w:proofErr w:type="spellStart"/>
      <w:r w:rsidRPr="009304FE">
        <w:rPr>
          <w:szCs w:val="18"/>
          <w:lang w:val="sv-SE"/>
        </w:rPr>
        <w:t>forhindret</w:t>
      </w:r>
      <w:proofErr w:type="spellEnd"/>
      <w:r w:rsidRPr="009304FE">
        <w:rPr>
          <w:szCs w:val="18"/>
          <w:lang w:val="sv-SE"/>
        </w:rPr>
        <w:t xml:space="preserve"> i at </w:t>
      </w:r>
      <w:proofErr w:type="spellStart"/>
      <w:r w:rsidRPr="009304FE">
        <w:rPr>
          <w:szCs w:val="18"/>
          <w:lang w:val="sv-SE"/>
        </w:rPr>
        <w:t>gøre</w:t>
      </w:r>
      <w:proofErr w:type="spellEnd"/>
      <w:r w:rsidRPr="009304FE">
        <w:rPr>
          <w:szCs w:val="18"/>
          <w:lang w:val="sv-SE"/>
        </w:rPr>
        <w:t xml:space="preserve"> det</w:t>
      </w:r>
      <w:r w:rsidRPr="009304FE">
        <w:rPr>
          <w:lang w:val="sv-SE"/>
        </w:rPr>
        <w:t>.</w:t>
      </w:r>
    </w:p>
    <w:p w14:paraId="74C4F686" w14:textId="77777777" w:rsidR="009B5C99" w:rsidRPr="009304FE" w:rsidRDefault="009B5C99" w:rsidP="00F92A1A">
      <w:pPr>
        <w:rPr>
          <w:lang w:val="sv-SE"/>
        </w:rPr>
      </w:pPr>
      <w:r w:rsidRPr="009304FE">
        <w:rPr>
          <w:lang w:val="sv-SE"/>
        </w:rPr>
        <w:t xml:space="preserve">Ved </w:t>
      </w:r>
      <w:proofErr w:type="spellStart"/>
      <w:r w:rsidRPr="009304FE">
        <w:rPr>
          <w:lang w:val="sv-SE"/>
        </w:rPr>
        <w:t>modtagelse</w:t>
      </w:r>
      <w:proofErr w:type="spellEnd"/>
      <w:r w:rsidRPr="009304FE">
        <w:rPr>
          <w:lang w:val="sv-SE"/>
        </w:rPr>
        <w:t xml:space="preserve"> </w:t>
      </w:r>
      <w:proofErr w:type="spellStart"/>
      <w:r w:rsidRPr="009304FE">
        <w:rPr>
          <w:lang w:val="sv-SE"/>
        </w:rPr>
        <w:t>af</w:t>
      </w:r>
      <w:proofErr w:type="spellEnd"/>
      <w:r w:rsidRPr="009304FE">
        <w:rPr>
          <w:lang w:val="sv-SE"/>
        </w:rPr>
        <w:t xml:space="preserve"> en </w:t>
      </w:r>
      <w:proofErr w:type="spellStart"/>
      <w:r w:rsidRPr="009304FE">
        <w:rPr>
          <w:lang w:val="sv-SE"/>
        </w:rPr>
        <w:t>anmodning</w:t>
      </w:r>
      <w:proofErr w:type="spellEnd"/>
      <w:r w:rsidRPr="009304FE">
        <w:rPr>
          <w:lang w:val="sv-SE"/>
        </w:rPr>
        <w:t xml:space="preserve"> </w:t>
      </w:r>
      <w:proofErr w:type="spellStart"/>
      <w:r w:rsidRPr="009304FE">
        <w:rPr>
          <w:lang w:val="sv-SE"/>
        </w:rPr>
        <w:t>fra</w:t>
      </w:r>
      <w:proofErr w:type="spellEnd"/>
      <w:r w:rsidRPr="009304FE">
        <w:rPr>
          <w:lang w:val="sv-SE"/>
        </w:rPr>
        <w:t xml:space="preserve"> </w:t>
      </w:r>
      <w:proofErr w:type="spellStart"/>
      <w:r w:rsidRPr="009304FE">
        <w:rPr>
          <w:lang w:val="sv-SE"/>
        </w:rPr>
        <w:t>tredjemand</w:t>
      </w:r>
      <w:proofErr w:type="spellEnd"/>
      <w:r w:rsidRPr="009304FE">
        <w:rPr>
          <w:lang w:val="sv-SE"/>
        </w:rPr>
        <w:t xml:space="preserve"> om </w:t>
      </w:r>
      <w:proofErr w:type="spellStart"/>
      <w:r w:rsidRPr="009304FE">
        <w:rPr>
          <w:lang w:val="sv-SE"/>
        </w:rPr>
        <w:t>Behandlede</w:t>
      </w:r>
      <w:proofErr w:type="spellEnd"/>
      <w:r w:rsidRPr="009304FE">
        <w:rPr>
          <w:lang w:val="sv-SE"/>
        </w:rPr>
        <w:t xml:space="preserve"> data vil Microsoft straks </w:t>
      </w:r>
      <w:proofErr w:type="spellStart"/>
      <w:r w:rsidRPr="009304FE">
        <w:rPr>
          <w:lang w:val="sv-SE"/>
        </w:rPr>
        <w:t>meddele</w:t>
      </w:r>
      <w:proofErr w:type="spellEnd"/>
      <w:r w:rsidRPr="009304FE">
        <w:rPr>
          <w:lang w:val="sv-SE"/>
        </w:rPr>
        <w:t xml:space="preserve"> Kunden </w:t>
      </w:r>
      <w:proofErr w:type="spellStart"/>
      <w:r w:rsidRPr="009304FE">
        <w:rPr>
          <w:lang w:val="sv-SE"/>
        </w:rPr>
        <w:t>dette</w:t>
      </w:r>
      <w:proofErr w:type="spellEnd"/>
      <w:r w:rsidRPr="009304FE">
        <w:rPr>
          <w:lang w:val="sv-SE"/>
        </w:rPr>
        <w:t xml:space="preserve">, </w:t>
      </w:r>
      <w:proofErr w:type="spellStart"/>
      <w:r w:rsidRPr="009304FE">
        <w:rPr>
          <w:lang w:val="sv-SE"/>
        </w:rPr>
        <w:t>medmindre</w:t>
      </w:r>
      <w:proofErr w:type="spellEnd"/>
      <w:r w:rsidRPr="009304FE">
        <w:rPr>
          <w:lang w:val="sv-SE"/>
        </w:rPr>
        <w:t xml:space="preserve"> vi er juridisk </w:t>
      </w:r>
      <w:proofErr w:type="spellStart"/>
      <w:r w:rsidRPr="009304FE">
        <w:rPr>
          <w:lang w:val="sv-SE"/>
        </w:rPr>
        <w:t>forhindret</w:t>
      </w:r>
      <w:proofErr w:type="spellEnd"/>
      <w:r w:rsidRPr="009304FE">
        <w:rPr>
          <w:lang w:val="sv-SE"/>
        </w:rPr>
        <w:t xml:space="preserve"> i at </w:t>
      </w:r>
      <w:proofErr w:type="spellStart"/>
      <w:r w:rsidRPr="009304FE">
        <w:rPr>
          <w:lang w:val="sv-SE"/>
        </w:rPr>
        <w:t>gøre</w:t>
      </w:r>
      <w:proofErr w:type="spellEnd"/>
      <w:r w:rsidRPr="009304FE">
        <w:rPr>
          <w:lang w:val="sv-SE"/>
        </w:rPr>
        <w:t xml:space="preserve"> det. Microsoft </w:t>
      </w:r>
      <w:proofErr w:type="spellStart"/>
      <w:r w:rsidRPr="009304FE">
        <w:rPr>
          <w:lang w:val="sv-SE"/>
        </w:rPr>
        <w:t>afviser</w:t>
      </w:r>
      <w:proofErr w:type="spellEnd"/>
      <w:r w:rsidRPr="009304FE">
        <w:rPr>
          <w:lang w:val="sv-SE"/>
        </w:rPr>
        <w:t xml:space="preserve"> </w:t>
      </w:r>
      <w:proofErr w:type="spellStart"/>
      <w:r w:rsidRPr="009304FE">
        <w:rPr>
          <w:lang w:val="sv-SE"/>
        </w:rPr>
        <w:t>anmodningen</w:t>
      </w:r>
      <w:proofErr w:type="spellEnd"/>
      <w:r w:rsidRPr="009304FE">
        <w:rPr>
          <w:lang w:val="sv-SE"/>
        </w:rPr>
        <w:t xml:space="preserve">, </w:t>
      </w:r>
      <w:proofErr w:type="spellStart"/>
      <w:r w:rsidRPr="009304FE">
        <w:rPr>
          <w:lang w:val="sv-SE"/>
        </w:rPr>
        <w:t>medmindre</w:t>
      </w:r>
      <w:proofErr w:type="spellEnd"/>
      <w:r w:rsidRPr="009304FE">
        <w:rPr>
          <w:lang w:val="sv-SE"/>
        </w:rPr>
        <w:t xml:space="preserve"> </w:t>
      </w:r>
      <w:proofErr w:type="spellStart"/>
      <w:r w:rsidRPr="009304FE">
        <w:rPr>
          <w:lang w:val="sv-SE"/>
        </w:rPr>
        <w:t>imødekommelse</w:t>
      </w:r>
      <w:proofErr w:type="spellEnd"/>
      <w:r w:rsidRPr="009304FE">
        <w:rPr>
          <w:lang w:val="sv-SE"/>
        </w:rPr>
        <w:t xml:space="preserve"> </w:t>
      </w:r>
      <w:proofErr w:type="spellStart"/>
      <w:r w:rsidRPr="009304FE">
        <w:rPr>
          <w:lang w:val="sv-SE"/>
        </w:rPr>
        <w:t>heraf</w:t>
      </w:r>
      <w:proofErr w:type="spellEnd"/>
      <w:r w:rsidRPr="009304FE">
        <w:rPr>
          <w:lang w:val="sv-SE"/>
        </w:rPr>
        <w:t xml:space="preserve"> er </w:t>
      </w:r>
      <w:proofErr w:type="spellStart"/>
      <w:r w:rsidRPr="009304FE">
        <w:rPr>
          <w:lang w:val="sv-SE"/>
        </w:rPr>
        <w:t>påkrævet</w:t>
      </w:r>
      <w:proofErr w:type="spellEnd"/>
      <w:r w:rsidRPr="009304FE">
        <w:rPr>
          <w:lang w:val="sv-SE"/>
        </w:rPr>
        <w:t xml:space="preserve"> </w:t>
      </w:r>
      <w:proofErr w:type="spellStart"/>
      <w:r w:rsidRPr="009304FE">
        <w:rPr>
          <w:lang w:val="sv-SE"/>
        </w:rPr>
        <w:t>af</w:t>
      </w:r>
      <w:proofErr w:type="spellEnd"/>
      <w:r w:rsidRPr="009304FE">
        <w:rPr>
          <w:lang w:val="sv-SE"/>
        </w:rPr>
        <w:t xml:space="preserve"> lovgivningen. </w:t>
      </w:r>
      <w:proofErr w:type="spellStart"/>
      <w:r w:rsidRPr="009304FE">
        <w:rPr>
          <w:lang w:val="sv-SE"/>
        </w:rPr>
        <w:t>Hvis</w:t>
      </w:r>
      <w:proofErr w:type="spellEnd"/>
      <w:r w:rsidRPr="009304FE">
        <w:rPr>
          <w:lang w:val="sv-SE"/>
        </w:rPr>
        <w:t xml:space="preserve"> </w:t>
      </w:r>
      <w:proofErr w:type="spellStart"/>
      <w:r w:rsidRPr="009304FE">
        <w:rPr>
          <w:lang w:val="sv-SE"/>
        </w:rPr>
        <w:t>anmodningen</w:t>
      </w:r>
      <w:proofErr w:type="spellEnd"/>
      <w:r w:rsidRPr="009304FE">
        <w:rPr>
          <w:lang w:val="sv-SE"/>
        </w:rPr>
        <w:t xml:space="preserve"> er </w:t>
      </w:r>
      <w:proofErr w:type="spellStart"/>
      <w:r w:rsidRPr="009304FE">
        <w:rPr>
          <w:lang w:val="sv-SE"/>
        </w:rPr>
        <w:t>gyldig</w:t>
      </w:r>
      <w:proofErr w:type="spellEnd"/>
      <w:r w:rsidRPr="009304FE">
        <w:rPr>
          <w:lang w:val="sv-SE"/>
        </w:rPr>
        <w:t xml:space="preserve">, </w:t>
      </w:r>
      <w:proofErr w:type="spellStart"/>
      <w:r w:rsidRPr="009304FE">
        <w:rPr>
          <w:lang w:val="sv-SE"/>
        </w:rPr>
        <w:t>forsøger</w:t>
      </w:r>
      <w:proofErr w:type="spellEnd"/>
      <w:r w:rsidRPr="009304FE">
        <w:rPr>
          <w:lang w:val="sv-SE"/>
        </w:rPr>
        <w:t xml:space="preserve"> Microsoft at </w:t>
      </w:r>
      <w:proofErr w:type="spellStart"/>
      <w:r w:rsidRPr="009304FE">
        <w:rPr>
          <w:lang w:val="sv-SE"/>
        </w:rPr>
        <w:t>omdirigere</w:t>
      </w:r>
      <w:proofErr w:type="spellEnd"/>
      <w:r w:rsidRPr="009304FE">
        <w:rPr>
          <w:lang w:val="sv-SE"/>
        </w:rPr>
        <w:t xml:space="preserve"> </w:t>
      </w:r>
      <w:proofErr w:type="spellStart"/>
      <w:r w:rsidRPr="009304FE">
        <w:rPr>
          <w:lang w:val="sv-SE"/>
        </w:rPr>
        <w:t>tredjemanden</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anmode</w:t>
      </w:r>
      <w:proofErr w:type="spellEnd"/>
      <w:r w:rsidRPr="009304FE">
        <w:rPr>
          <w:lang w:val="sv-SE"/>
        </w:rPr>
        <w:t xml:space="preserve"> om </w:t>
      </w:r>
      <w:proofErr w:type="spellStart"/>
      <w:r w:rsidRPr="009304FE">
        <w:rPr>
          <w:lang w:val="sv-SE"/>
        </w:rPr>
        <w:t>dataene</w:t>
      </w:r>
      <w:proofErr w:type="spellEnd"/>
      <w:r w:rsidRPr="009304FE">
        <w:rPr>
          <w:lang w:val="sv-SE"/>
        </w:rPr>
        <w:t xml:space="preserve"> direkte </w:t>
      </w:r>
      <w:proofErr w:type="spellStart"/>
      <w:r w:rsidRPr="009304FE">
        <w:rPr>
          <w:lang w:val="sv-SE"/>
        </w:rPr>
        <w:t>fra</w:t>
      </w:r>
      <w:proofErr w:type="spellEnd"/>
      <w:r w:rsidRPr="009304FE">
        <w:rPr>
          <w:lang w:val="sv-SE"/>
        </w:rPr>
        <w:t xml:space="preserve"> Kunden.</w:t>
      </w:r>
    </w:p>
    <w:p w14:paraId="43327042" w14:textId="77777777" w:rsidR="009B5C99" w:rsidRPr="009304FE" w:rsidRDefault="009B5C99" w:rsidP="00F92A1A">
      <w:pPr>
        <w:rPr>
          <w:lang w:val="sv-SE"/>
        </w:rPr>
      </w:pPr>
      <w:r w:rsidRPr="009304FE">
        <w:rPr>
          <w:lang w:val="sv-SE"/>
        </w:rPr>
        <w:t xml:space="preserve">Microsoft vil </w:t>
      </w:r>
      <w:proofErr w:type="spellStart"/>
      <w:r w:rsidRPr="009304FE">
        <w:rPr>
          <w:lang w:val="sv-SE"/>
        </w:rPr>
        <w:t>udelukkende</w:t>
      </w:r>
      <w:proofErr w:type="spellEnd"/>
      <w:r w:rsidRPr="009304FE">
        <w:rPr>
          <w:lang w:val="sv-SE"/>
        </w:rPr>
        <w:t xml:space="preserve"> </w:t>
      </w:r>
      <w:proofErr w:type="spellStart"/>
      <w:r w:rsidRPr="009304FE">
        <w:rPr>
          <w:lang w:val="sv-SE"/>
        </w:rPr>
        <w:t>videregive</w:t>
      </w:r>
      <w:proofErr w:type="spellEnd"/>
      <w:r w:rsidRPr="009304FE">
        <w:rPr>
          <w:lang w:val="sv-SE"/>
        </w:rPr>
        <w:t xml:space="preserve"> eller </w:t>
      </w:r>
      <w:proofErr w:type="spellStart"/>
      <w:r w:rsidRPr="009304FE">
        <w:rPr>
          <w:lang w:val="sv-SE"/>
        </w:rPr>
        <w:t>give</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som </w:t>
      </w:r>
      <w:proofErr w:type="spellStart"/>
      <w:r w:rsidRPr="009304FE">
        <w:rPr>
          <w:lang w:val="sv-SE"/>
        </w:rPr>
        <w:t>krævet</w:t>
      </w:r>
      <w:proofErr w:type="spellEnd"/>
      <w:r w:rsidRPr="009304FE">
        <w:rPr>
          <w:lang w:val="sv-SE"/>
        </w:rPr>
        <w:t xml:space="preserve"> ved lov, under </w:t>
      </w:r>
      <w:proofErr w:type="spellStart"/>
      <w:r w:rsidRPr="009304FE">
        <w:rPr>
          <w:lang w:val="sv-SE"/>
        </w:rPr>
        <w:t>forudsætning</w:t>
      </w:r>
      <w:proofErr w:type="spellEnd"/>
      <w:r w:rsidRPr="009304FE">
        <w:rPr>
          <w:lang w:val="sv-SE"/>
        </w:rPr>
        <w:t xml:space="preserve"> </w:t>
      </w:r>
      <w:proofErr w:type="spellStart"/>
      <w:r w:rsidRPr="009304FE">
        <w:rPr>
          <w:lang w:val="sv-SE"/>
        </w:rPr>
        <w:t>af</w:t>
      </w:r>
      <w:proofErr w:type="spellEnd"/>
      <w:r w:rsidRPr="009304FE">
        <w:rPr>
          <w:lang w:val="sv-SE"/>
        </w:rPr>
        <w:t xml:space="preserve"> at </w:t>
      </w:r>
      <w:proofErr w:type="spellStart"/>
      <w:r w:rsidRPr="009304FE">
        <w:rPr>
          <w:lang w:val="sv-SE"/>
        </w:rPr>
        <w:t>disse</w:t>
      </w:r>
      <w:proofErr w:type="spellEnd"/>
      <w:r w:rsidRPr="009304FE">
        <w:rPr>
          <w:lang w:val="sv-SE"/>
        </w:rPr>
        <w:t xml:space="preserve"> love </w:t>
      </w:r>
      <w:proofErr w:type="spellStart"/>
      <w:r w:rsidRPr="009304FE">
        <w:rPr>
          <w:lang w:val="sv-SE"/>
        </w:rPr>
        <w:t>og</w:t>
      </w:r>
      <w:proofErr w:type="spellEnd"/>
      <w:r w:rsidRPr="009304FE">
        <w:rPr>
          <w:lang w:val="sv-SE"/>
        </w:rPr>
        <w:t xml:space="preserve"> </w:t>
      </w:r>
      <w:proofErr w:type="spellStart"/>
      <w:r w:rsidRPr="009304FE">
        <w:rPr>
          <w:lang w:val="sv-SE"/>
        </w:rPr>
        <w:t>praksisser</w:t>
      </w:r>
      <w:proofErr w:type="spellEnd"/>
      <w:r w:rsidRPr="009304FE">
        <w:rPr>
          <w:lang w:val="sv-SE"/>
        </w:rPr>
        <w:t xml:space="preserve"> </w:t>
      </w:r>
      <w:proofErr w:type="spellStart"/>
      <w:r w:rsidRPr="009304FE">
        <w:rPr>
          <w:lang w:val="sv-SE"/>
        </w:rPr>
        <w:t>respekterer</w:t>
      </w:r>
      <w:proofErr w:type="spellEnd"/>
      <w:r w:rsidRPr="009304FE">
        <w:rPr>
          <w:lang w:val="sv-SE"/>
        </w:rPr>
        <w:t xml:space="preserve"> de </w:t>
      </w:r>
      <w:proofErr w:type="spellStart"/>
      <w:r w:rsidRPr="009304FE">
        <w:rPr>
          <w:lang w:val="sv-SE"/>
        </w:rPr>
        <w:t>grundlæggende</w:t>
      </w:r>
      <w:proofErr w:type="spellEnd"/>
      <w:r w:rsidRPr="009304FE">
        <w:rPr>
          <w:lang w:val="sv-SE"/>
        </w:rPr>
        <w:t xml:space="preserve"> </w:t>
      </w:r>
      <w:proofErr w:type="spellStart"/>
      <w:r w:rsidRPr="009304FE">
        <w:rPr>
          <w:lang w:val="sv-SE"/>
        </w:rPr>
        <w:t>rettigheder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friheder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overskrider</w:t>
      </w:r>
      <w:proofErr w:type="spellEnd"/>
      <w:r w:rsidRPr="009304FE">
        <w:rPr>
          <w:lang w:val="sv-SE"/>
        </w:rPr>
        <w:t xml:space="preserve">, </w:t>
      </w:r>
      <w:proofErr w:type="spellStart"/>
      <w:r w:rsidRPr="009304FE">
        <w:rPr>
          <w:lang w:val="sv-SE"/>
        </w:rPr>
        <w:t>hvad</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nødvendigt</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passende</w:t>
      </w:r>
      <w:proofErr w:type="spellEnd"/>
      <w:r w:rsidRPr="009304FE">
        <w:rPr>
          <w:lang w:val="sv-SE"/>
        </w:rPr>
        <w:t xml:space="preserve"> i et demokratisk samfund, </w:t>
      </w:r>
      <w:proofErr w:type="spellStart"/>
      <w:r w:rsidRPr="009304FE">
        <w:rPr>
          <w:lang w:val="sv-SE"/>
        </w:rPr>
        <w:t>og</w:t>
      </w:r>
      <w:proofErr w:type="spellEnd"/>
      <w:r w:rsidRPr="009304FE">
        <w:rPr>
          <w:lang w:val="sv-SE"/>
        </w:rPr>
        <w:t xml:space="preserve"> alt efter </w:t>
      </w:r>
      <w:proofErr w:type="spellStart"/>
      <w:r w:rsidRPr="009304FE">
        <w:rPr>
          <w:lang w:val="sv-SE"/>
        </w:rPr>
        <w:t>hvad</w:t>
      </w:r>
      <w:proofErr w:type="spellEnd"/>
      <w:r w:rsidRPr="009304FE">
        <w:rPr>
          <w:lang w:val="sv-SE"/>
        </w:rPr>
        <w:t xml:space="preserve"> </w:t>
      </w:r>
      <w:proofErr w:type="spellStart"/>
      <w:r w:rsidRPr="009304FE">
        <w:rPr>
          <w:lang w:val="sv-SE"/>
        </w:rPr>
        <w:t>der</w:t>
      </w:r>
      <w:proofErr w:type="spellEnd"/>
      <w:r w:rsidRPr="009304FE">
        <w:rPr>
          <w:lang w:val="sv-SE"/>
        </w:rPr>
        <w:t xml:space="preserve"> er relevant, for at </w:t>
      </w:r>
      <w:proofErr w:type="spellStart"/>
      <w:r w:rsidRPr="009304FE">
        <w:rPr>
          <w:lang w:val="sv-SE"/>
        </w:rPr>
        <w:t>beskytte</w:t>
      </w:r>
      <w:proofErr w:type="spellEnd"/>
      <w:r w:rsidRPr="009304FE">
        <w:rPr>
          <w:lang w:val="sv-SE"/>
        </w:rPr>
        <w:t xml:space="preserve"> et </w:t>
      </w:r>
      <w:proofErr w:type="spellStart"/>
      <w:r w:rsidRPr="009304FE">
        <w:rPr>
          <w:lang w:val="sv-SE"/>
        </w:rPr>
        <w:t>af</w:t>
      </w:r>
      <w:proofErr w:type="spellEnd"/>
      <w:r w:rsidRPr="009304FE">
        <w:rPr>
          <w:lang w:val="sv-SE"/>
        </w:rPr>
        <w:t xml:space="preserve"> de </w:t>
      </w:r>
      <w:proofErr w:type="spellStart"/>
      <w:r w:rsidRPr="009304FE">
        <w:rPr>
          <w:lang w:val="sv-SE"/>
        </w:rPr>
        <w:t>formål</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fremgør</w:t>
      </w:r>
      <w:proofErr w:type="spellEnd"/>
      <w:r w:rsidRPr="009304FE">
        <w:rPr>
          <w:lang w:val="sv-SE"/>
        </w:rPr>
        <w:t xml:space="preserve"> </w:t>
      </w:r>
      <w:proofErr w:type="spellStart"/>
      <w:r w:rsidRPr="009304FE">
        <w:rPr>
          <w:lang w:val="sv-SE"/>
        </w:rPr>
        <w:t>af</w:t>
      </w:r>
      <w:proofErr w:type="spellEnd"/>
      <w:r w:rsidRPr="009304FE">
        <w:rPr>
          <w:lang w:val="sv-SE"/>
        </w:rPr>
        <w:t xml:space="preserve"> artikel 23(1) i GDPR.</w:t>
      </w:r>
    </w:p>
    <w:p w14:paraId="01097E4E" w14:textId="77777777" w:rsidR="009B5C99" w:rsidRPr="009304FE" w:rsidRDefault="009B5C99" w:rsidP="00F92A1A">
      <w:pPr>
        <w:rPr>
          <w:lang w:val="sv-SE"/>
        </w:rPr>
      </w:pPr>
      <w:r w:rsidRPr="009304FE">
        <w:rPr>
          <w:lang w:val="sv-SE"/>
        </w:rPr>
        <w:t xml:space="preserve">Microsoft vil </w:t>
      </w:r>
      <w:proofErr w:type="spellStart"/>
      <w:r w:rsidRPr="009304FE">
        <w:rPr>
          <w:lang w:val="sv-SE"/>
        </w:rPr>
        <w:t>ikke</w:t>
      </w:r>
      <w:proofErr w:type="spellEnd"/>
      <w:r w:rsidRPr="009304FE">
        <w:rPr>
          <w:lang w:val="sv-SE"/>
        </w:rPr>
        <w:t xml:space="preserve"> </w:t>
      </w:r>
      <w:proofErr w:type="spellStart"/>
      <w:r w:rsidRPr="009304FE">
        <w:rPr>
          <w:lang w:val="sv-SE"/>
        </w:rPr>
        <w:t>levere</w:t>
      </w:r>
      <w:proofErr w:type="spellEnd"/>
      <w:r w:rsidRPr="009304FE">
        <w:rPr>
          <w:lang w:val="sv-SE"/>
        </w:rPr>
        <w:t xml:space="preserve"> </w:t>
      </w:r>
      <w:proofErr w:type="spellStart"/>
      <w:r w:rsidRPr="009304FE">
        <w:rPr>
          <w:lang w:val="sv-SE"/>
        </w:rPr>
        <w:t>følgende</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tredjemand</w:t>
      </w:r>
      <w:proofErr w:type="spellEnd"/>
      <w:r w:rsidRPr="009304FE">
        <w:rPr>
          <w:lang w:val="sv-SE"/>
        </w:rPr>
        <w:t xml:space="preserve">: (a) direkte, indirekte eller fri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(b) </w:t>
      </w:r>
      <w:proofErr w:type="spellStart"/>
      <w:r w:rsidRPr="009304FE">
        <w:rPr>
          <w:lang w:val="sv-SE"/>
        </w:rPr>
        <w:t>platformskrypteringsnøgler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beskyttelse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eller </w:t>
      </w:r>
      <w:proofErr w:type="spellStart"/>
      <w:r w:rsidRPr="009304FE">
        <w:rPr>
          <w:lang w:val="sv-SE"/>
        </w:rPr>
        <w:t>mulighed</w:t>
      </w:r>
      <w:proofErr w:type="spellEnd"/>
      <w:r w:rsidRPr="009304FE">
        <w:rPr>
          <w:lang w:val="sv-SE"/>
        </w:rPr>
        <w:t xml:space="preserve"> for at </w:t>
      </w:r>
      <w:proofErr w:type="spellStart"/>
      <w:r w:rsidRPr="009304FE">
        <w:rPr>
          <w:lang w:val="sv-SE"/>
        </w:rPr>
        <w:t>bryde</w:t>
      </w:r>
      <w:proofErr w:type="spellEnd"/>
      <w:r w:rsidRPr="009304FE">
        <w:rPr>
          <w:lang w:val="sv-SE"/>
        </w:rPr>
        <w:t xml:space="preserve"> en sådan kryptering eller (c)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w:t>
      </w:r>
      <w:proofErr w:type="spellStart"/>
      <w:r w:rsidRPr="009304FE">
        <w:rPr>
          <w:lang w:val="sv-SE"/>
        </w:rPr>
        <w:t>hvis</w:t>
      </w:r>
      <w:proofErr w:type="spellEnd"/>
      <w:r w:rsidRPr="009304FE">
        <w:rPr>
          <w:lang w:val="sv-SE"/>
        </w:rPr>
        <w:t xml:space="preserve"> Microsoft ved, at </w:t>
      </w:r>
      <w:proofErr w:type="spellStart"/>
      <w:r w:rsidRPr="009304FE">
        <w:rPr>
          <w:lang w:val="sv-SE"/>
        </w:rPr>
        <w:t>dataene</w:t>
      </w:r>
      <w:proofErr w:type="spellEnd"/>
      <w:r w:rsidRPr="009304FE">
        <w:rPr>
          <w:lang w:val="sv-SE"/>
        </w:rPr>
        <w:t xml:space="preserve"> skal </w:t>
      </w:r>
      <w:proofErr w:type="spellStart"/>
      <w:r w:rsidRPr="009304FE">
        <w:rPr>
          <w:lang w:val="sv-SE"/>
        </w:rPr>
        <w:t>bruges</w:t>
      </w:r>
      <w:proofErr w:type="spellEnd"/>
      <w:r w:rsidRPr="009304FE">
        <w:rPr>
          <w:lang w:val="sv-SE"/>
        </w:rPr>
        <w:t xml:space="preserve"> </w:t>
      </w:r>
      <w:proofErr w:type="spellStart"/>
      <w:r w:rsidRPr="009304FE">
        <w:rPr>
          <w:lang w:val="sv-SE"/>
        </w:rPr>
        <w:t>til</w:t>
      </w:r>
      <w:proofErr w:type="spellEnd"/>
      <w:r w:rsidRPr="009304FE">
        <w:rPr>
          <w:lang w:val="sv-SE"/>
        </w:rPr>
        <w:t xml:space="preserve"> andre </w:t>
      </w:r>
      <w:proofErr w:type="spellStart"/>
      <w:r w:rsidRPr="009304FE">
        <w:rPr>
          <w:lang w:val="sv-SE"/>
        </w:rPr>
        <w:t>formål</w:t>
      </w:r>
      <w:proofErr w:type="spellEnd"/>
      <w:r w:rsidRPr="009304FE">
        <w:rPr>
          <w:lang w:val="sv-SE"/>
        </w:rPr>
        <w:t xml:space="preserve"> end angivet i </w:t>
      </w:r>
      <w:proofErr w:type="spellStart"/>
      <w:r w:rsidRPr="009304FE">
        <w:rPr>
          <w:lang w:val="sv-SE"/>
        </w:rPr>
        <w:t>anmodningen</w:t>
      </w:r>
      <w:proofErr w:type="spellEnd"/>
      <w:r w:rsidRPr="009304FE">
        <w:rPr>
          <w:lang w:val="sv-SE"/>
        </w:rPr>
        <w:t xml:space="preserve"> </w:t>
      </w:r>
      <w:proofErr w:type="spellStart"/>
      <w:r w:rsidRPr="009304FE">
        <w:rPr>
          <w:lang w:val="sv-SE"/>
        </w:rPr>
        <w:t>fra</w:t>
      </w:r>
      <w:proofErr w:type="spellEnd"/>
      <w:r w:rsidRPr="009304FE">
        <w:rPr>
          <w:lang w:val="sv-SE"/>
        </w:rPr>
        <w:t xml:space="preserve"> </w:t>
      </w:r>
      <w:proofErr w:type="spellStart"/>
      <w:r w:rsidRPr="009304FE">
        <w:rPr>
          <w:lang w:val="sv-SE"/>
        </w:rPr>
        <w:t>tredjemand</w:t>
      </w:r>
      <w:proofErr w:type="spellEnd"/>
      <w:r w:rsidRPr="009304FE">
        <w:rPr>
          <w:lang w:val="sv-SE"/>
        </w:rPr>
        <w:t xml:space="preserve">. </w:t>
      </w:r>
    </w:p>
    <w:p w14:paraId="643F2025" w14:textId="77777777" w:rsidR="009B5C99" w:rsidRPr="009304FE" w:rsidRDefault="009B5C99" w:rsidP="00F92A1A">
      <w:pPr>
        <w:rPr>
          <w:lang w:val="sv-SE"/>
        </w:rPr>
      </w:pPr>
      <w:r w:rsidRPr="009304FE">
        <w:rPr>
          <w:lang w:val="sv-SE"/>
        </w:rPr>
        <w:t xml:space="preserve">Som </w:t>
      </w:r>
      <w:proofErr w:type="spellStart"/>
      <w:r w:rsidRPr="009304FE">
        <w:rPr>
          <w:lang w:val="sv-SE"/>
        </w:rPr>
        <w:t>følge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ovenstående</w:t>
      </w:r>
      <w:proofErr w:type="spellEnd"/>
      <w:r w:rsidRPr="009304FE">
        <w:rPr>
          <w:lang w:val="sv-SE"/>
        </w:rPr>
        <w:t xml:space="preserve"> kan Microsoft </w:t>
      </w:r>
      <w:proofErr w:type="spellStart"/>
      <w:r w:rsidRPr="009304FE">
        <w:rPr>
          <w:lang w:val="sv-SE"/>
        </w:rPr>
        <w:t>levere</w:t>
      </w:r>
      <w:proofErr w:type="spellEnd"/>
      <w:r w:rsidRPr="009304FE">
        <w:rPr>
          <w:lang w:val="sv-SE"/>
        </w:rPr>
        <w:t xml:space="preserve"> Kundens </w:t>
      </w:r>
      <w:proofErr w:type="spellStart"/>
      <w:r w:rsidRPr="009304FE">
        <w:rPr>
          <w:lang w:val="sv-SE"/>
        </w:rPr>
        <w:t>grundlæggende</w:t>
      </w:r>
      <w:proofErr w:type="spellEnd"/>
      <w:r w:rsidRPr="009304FE">
        <w:rPr>
          <w:lang w:val="sv-SE"/>
        </w:rPr>
        <w:t xml:space="preserve"> </w:t>
      </w:r>
      <w:proofErr w:type="spellStart"/>
      <w:r w:rsidRPr="009304FE">
        <w:rPr>
          <w:lang w:val="sv-SE"/>
        </w:rPr>
        <w:t>kontaktoplysninger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tredjemanden</w:t>
      </w:r>
      <w:proofErr w:type="spellEnd"/>
      <w:r w:rsidRPr="009304FE">
        <w:rPr>
          <w:lang w:val="sv-SE"/>
        </w:rPr>
        <w:t xml:space="preserve">. </w:t>
      </w:r>
    </w:p>
    <w:p w14:paraId="64C112EB" w14:textId="77777777" w:rsidR="009B5C99" w:rsidRPr="009304FE" w:rsidRDefault="009B5C99" w:rsidP="001A2D43">
      <w:pPr>
        <w:pStyle w:val="Heading2"/>
        <w:rPr>
          <w:lang w:val="sv-SE"/>
        </w:rPr>
      </w:pPr>
      <w:bookmarkStart w:id="73" w:name="_Toc6563801"/>
      <w:bookmarkStart w:id="74" w:name="_Toc21617019"/>
      <w:bookmarkStart w:id="75" w:name="_Toc26972841"/>
      <w:bookmarkStart w:id="76" w:name="_Toc155361895"/>
      <w:bookmarkStart w:id="77" w:name="_Toc206680423"/>
      <w:r w:rsidRPr="009304FE">
        <w:rPr>
          <w:lang w:val="sv-SE"/>
        </w:rPr>
        <w:t xml:space="preserve">Behandling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GDPR</w:t>
      </w:r>
      <w:bookmarkEnd w:id="58"/>
      <w:bookmarkEnd w:id="59"/>
      <w:bookmarkEnd w:id="73"/>
      <w:bookmarkEnd w:id="74"/>
      <w:bookmarkEnd w:id="75"/>
      <w:bookmarkEnd w:id="76"/>
      <w:bookmarkEnd w:id="77"/>
    </w:p>
    <w:p w14:paraId="5DFFA0C1" w14:textId="77777777" w:rsidR="009B5C99" w:rsidRPr="009304FE" w:rsidRDefault="009B5C99" w:rsidP="00F92A1A">
      <w:pPr>
        <w:rPr>
          <w:lang w:val="sv-SE"/>
        </w:rPr>
      </w:pPr>
      <w:bookmarkStart w:id="78" w:name="_Toc489605577"/>
      <w:r w:rsidRPr="009304FE">
        <w:rPr>
          <w:lang w:val="sv-SE"/>
        </w:rPr>
        <w:t xml:space="preserve">Alle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behandles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i </w:t>
      </w:r>
      <w:proofErr w:type="spellStart"/>
      <w:r w:rsidRPr="009304FE">
        <w:rPr>
          <w:lang w:val="sv-SE"/>
        </w:rPr>
        <w:t>forbindelse</w:t>
      </w:r>
      <w:proofErr w:type="spellEnd"/>
      <w:r w:rsidRPr="009304FE">
        <w:rPr>
          <w:lang w:val="sv-SE"/>
        </w:rPr>
        <w:t xml:space="preserve"> med </w:t>
      </w:r>
      <w:proofErr w:type="spellStart"/>
      <w:r w:rsidRPr="009304FE">
        <w:rPr>
          <w:lang w:val="sv-SE"/>
        </w:rPr>
        <w:t>levering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proofErr w:type="spellStart"/>
      <w:r w:rsidRPr="009304FE">
        <w:rPr>
          <w:lang w:val="sv-SE"/>
        </w:rPr>
        <w:t>leveres</w:t>
      </w:r>
      <w:proofErr w:type="spellEnd"/>
      <w:r w:rsidRPr="009304FE">
        <w:rPr>
          <w:lang w:val="sv-SE"/>
        </w:rPr>
        <w:t xml:space="preserve"> som del </w:t>
      </w:r>
      <w:proofErr w:type="spellStart"/>
      <w:r w:rsidRPr="009304FE">
        <w:rPr>
          <w:lang w:val="sv-SE"/>
        </w:rPr>
        <w:t>af</w:t>
      </w:r>
      <w:proofErr w:type="spellEnd"/>
      <w:r w:rsidRPr="009304FE">
        <w:rPr>
          <w:lang w:val="sv-SE"/>
        </w:rPr>
        <w:t xml:space="preserve"> </w:t>
      </w:r>
      <w:proofErr w:type="spellStart"/>
      <w:r w:rsidRPr="009304FE">
        <w:rPr>
          <w:lang w:val="sv-SE"/>
        </w:rPr>
        <w:t>enten</w:t>
      </w:r>
      <w:proofErr w:type="spellEnd"/>
      <w:r w:rsidRPr="009304FE">
        <w:rPr>
          <w:lang w:val="sv-SE"/>
        </w:rPr>
        <w:t xml:space="preserve"> (a) </w:t>
      </w:r>
      <w:proofErr w:type="spellStart"/>
      <w:r w:rsidRPr="009304FE">
        <w:rPr>
          <w:lang w:val="sv-SE"/>
        </w:rPr>
        <w:t>Kundedata</w:t>
      </w:r>
      <w:proofErr w:type="spellEnd"/>
      <w:r w:rsidRPr="009304FE">
        <w:rPr>
          <w:lang w:val="sv-SE"/>
        </w:rPr>
        <w:t xml:space="preserve">, (b)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eller (c) data, </w:t>
      </w:r>
      <w:proofErr w:type="spellStart"/>
      <w:r w:rsidRPr="009304FE">
        <w:rPr>
          <w:lang w:val="sv-SE"/>
        </w:rPr>
        <w:t>der</w:t>
      </w:r>
      <w:proofErr w:type="spellEnd"/>
      <w:r w:rsidRPr="009304FE">
        <w:rPr>
          <w:lang w:val="sv-SE"/>
        </w:rPr>
        <w:t xml:space="preserve"> er </w:t>
      </w:r>
      <w:proofErr w:type="spellStart"/>
      <w:r w:rsidRPr="009304FE">
        <w:rPr>
          <w:lang w:val="sv-SE"/>
        </w:rPr>
        <w:t>genereret</w:t>
      </w:r>
      <w:proofErr w:type="spellEnd"/>
      <w:r w:rsidRPr="009304FE">
        <w:rPr>
          <w:lang w:val="sv-SE"/>
        </w:rPr>
        <w:t xml:space="preserve">, </w:t>
      </w:r>
      <w:proofErr w:type="spellStart"/>
      <w:r w:rsidRPr="009304FE">
        <w:rPr>
          <w:lang w:val="sv-SE"/>
        </w:rPr>
        <w:t>afledt</w:t>
      </w:r>
      <w:proofErr w:type="spellEnd"/>
      <w:r w:rsidRPr="009304FE">
        <w:rPr>
          <w:lang w:val="sv-SE"/>
        </w:rPr>
        <w:t xml:space="preserve"> eller </w:t>
      </w:r>
      <w:proofErr w:type="spellStart"/>
      <w:r w:rsidRPr="009304FE">
        <w:rPr>
          <w:lang w:val="sv-SE"/>
        </w:rPr>
        <w:t>indsamlet</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w:t>
      </w:r>
      <w:proofErr w:type="spellStart"/>
      <w:r w:rsidRPr="009304FE">
        <w:rPr>
          <w:lang w:val="sv-SE"/>
        </w:rPr>
        <w:t>herunder</w:t>
      </w:r>
      <w:proofErr w:type="spellEnd"/>
      <w:r w:rsidRPr="009304FE">
        <w:rPr>
          <w:lang w:val="sv-SE"/>
        </w:rPr>
        <w:t xml:space="preserve"> data, </w:t>
      </w:r>
      <w:proofErr w:type="spellStart"/>
      <w:r w:rsidRPr="009304FE">
        <w:rPr>
          <w:lang w:val="sv-SE"/>
        </w:rPr>
        <w:t>der</w:t>
      </w:r>
      <w:proofErr w:type="spellEnd"/>
      <w:r w:rsidRPr="009304FE">
        <w:rPr>
          <w:lang w:val="sv-SE"/>
        </w:rPr>
        <w:t xml:space="preserve"> er </w:t>
      </w:r>
      <w:proofErr w:type="spellStart"/>
      <w:r w:rsidRPr="009304FE">
        <w:rPr>
          <w:lang w:val="sv-SE"/>
        </w:rPr>
        <w:t>sendt</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 som </w:t>
      </w:r>
      <w:proofErr w:type="spellStart"/>
      <w:r w:rsidRPr="009304FE">
        <w:rPr>
          <w:lang w:val="sv-SE"/>
        </w:rPr>
        <w:t>følge</w:t>
      </w:r>
      <w:proofErr w:type="spellEnd"/>
      <w:r w:rsidRPr="009304FE">
        <w:rPr>
          <w:lang w:val="sv-SE"/>
        </w:rPr>
        <w:t xml:space="preserve"> </w:t>
      </w:r>
      <w:proofErr w:type="spellStart"/>
      <w:r w:rsidRPr="009304FE">
        <w:rPr>
          <w:lang w:val="sv-SE"/>
        </w:rPr>
        <w:t>af</w:t>
      </w:r>
      <w:proofErr w:type="spellEnd"/>
      <w:r w:rsidRPr="009304FE">
        <w:rPr>
          <w:lang w:val="sv-SE"/>
        </w:rPr>
        <w:t xml:space="preserve"> en </w:t>
      </w:r>
      <w:proofErr w:type="spellStart"/>
      <w:r w:rsidRPr="009304FE">
        <w:rPr>
          <w:lang w:val="sv-SE"/>
        </w:rPr>
        <w:t>Kundes</w:t>
      </w:r>
      <w:proofErr w:type="spellEnd"/>
      <w:r w:rsidRPr="009304FE">
        <w:rPr>
          <w:lang w:val="sv-SE"/>
        </w:rPr>
        <w:t xml:space="preserve">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tjenestebaserede</w:t>
      </w:r>
      <w:proofErr w:type="spellEnd"/>
      <w:r w:rsidRPr="009304FE">
        <w:rPr>
          <w:lang w:val="sv-SE"/>
        </w:rPr>
        <w:t xml:space="preserve"> funktioner eller </w:t>
      </w:r>
      <w:proofErr w:type="spellStart"/>
      <w:r w:rsidRPr="009304FE">
        <w:rPr>
          <w:lang w:val="sv-SE"/>
        </w:rPr>
        <w:t>indsamlet</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w:t>
      </w:r>
      <w:proofErr w:type="spellStart"/>
      <w:r w:rsidRPr="009304FE">
        <w:rPr>
          <w:lang w:val="sv-SE"/>
        </w:rPr>
        <w:t>fra</w:t>
      </w:r>
      <w:proofErr w:type="spellEnd"/>
      <w:r w:rsidRPr="009304FE">
        <w:rPr>
          <w:lang w:val="sv-SE"/>
        </w:rPr>
        <w:t xml:space="preserve"> lokalt </w:t>
      </w:r>
      <w:proofErr w:type="spellStart"/>
      <w:r w:rsidRPr="009304FE">
        <w:rPr>
          <w:lang w:val="sv-SE"/>
        </w:rPr>
        <w:t>installeret</w:t>
      </w:r>
      <w:proofErr w:type="spellEnd"/>
      <w:r w:rsidRPr="009304FE">
        <w:rPr>
          <w:lang w:val="sv-SE"/>
        </w:rPr>
        <w:t xml:space="preserve"> software.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leveret</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 </w:t>
      </w:r>
      <w:proofErr w:type="spellStart"/>
      <w:r w:rsidRPr="009304FE">
        <w:rPr>
          <w:lang w:val="sv-SE"/>
        </w:rPr>
        <w:t>af</w:t>
      </w:r>
      <w:proofErr w:type="spellEnd"/>
      <w:r w:rsidRPr="009304FE">
        <w:rPr>
          <w:lang w:val="sv-SE"/>
        </w:rPr>
        <w:t xml:space="preserve">, eller på </w:t>
      </w:r>
      <w:proofErr w:type="spellStart"/>
      <w:r w:rsidRPr="009304FE">
        <w:rPr>
          <w:lang w:val="sv-SE"/>
        </w:rPr>
        <w:t>vegne</w:t>
      </w:r>
      <w:proofErr w:type="spellEnd"/>
      <w:r w:rsidRPr="009304FE">
        <w:rPr>
          <w:lang w:val="sv-SE"/>
        </w:rPr>
        <w:t xml:space="preserve"> </w:t>
      </w:r>
      <w:proofErr w:type="spellStart"/>
      <w:r w:rsidRPr="009304FE">
        <w:rPr>
          <w:lang w:val="sv-SE"/>
        </w:rPr>
        <w:t>af</w:t>
      </w:r>
      <w:proofErr w:type="spellEnd"/>
      <w:r w:rsidRPr="009304FE">
        <w:rPr>
          <w:lang w:val="sv-SE"/>
        </w:rPr>
        <w:t xml:space="preserve">, Kunden via </w:t>
      </w:r>
      <w:proofErr w:type="spellStart"/>
      <w:r w:rsidRPr="009304FE">
        <w:rPr>
          <w:lang w:val="sv-SE"/>
        </w:rPr>
        <w:t>brugen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Onlinetjenesten</w:t>
      </w:r>
      <w:proofErr w:type="spellEnd"/>
      <w:r w:rsidRPr="009304FE">
        <w:rPr>
          <w:lang w:val="sv-SE"/>
        </w:rPr>
        <w:t xml:space="preserve"> er </w:t>
      </w:r>
      <w:proofErr w:type="spellStart"/>
      <w:r w:rsidRPr="009304FE">
        <w:rPr>
          <w:lang w:val="sv-SE"/>
        </w:rPr>
        <w:t>også</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leveret</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 </w:t>
      </w:r>
      <w:proofErr w:type="spellStart"/>
      <w:r w:rsidRPr="009304FE">
        <w:rPr>
          <w:lang w:val="sv-SE"/>
        </w:rPr>
        <w:t>af</w:t>
      </w:r>
      <w:proofErr w:type="spellEnd"/>
      <w:r w:rsidRPr="009304FE">
        <w:rPr>
          <w:lang w:val="sv-SE"/>
        </w:rPr>
        <w:t xml:space="preserve">, eller på </w:t>
      </w:r>
      <w:proofErr w:type="spellStart"/>
      <w:r w:rsidRPr="009304FE">
        <w:rPr>
          <w:lang w:val="sv-SE"/>
        </w:rPr>
        <w:t>vegne</w:t>
      </w:r>
      <w:proofErr w:type="spellEnd"/>
      <w:r w:rsidRPr="009304FE">
        <w:rPr>
          <w:lang w:val="sv-SE"/>
        </w:rPr>
        <w:t xml:space="preserve"> </w:t>
      </w:r>
      <w:proofErr w:type="spellStart"/>
      <w:r w:rsidRPr="009304FE">
        <w:rPr>
          <w:lang w:val="sv-SE"/>
        </w:rPr>
        <w:t>af</w:t>
      </w:r>
      <w:proofErr w:type="spellEnd"/>
      <w:r w:rsidRPr="009304FE">
        <w:rPr>
          <w:lang w:val="sv-SE"/>
        </w:rPr>
        <w:t xml:space="preserve">, Kunden via </w:t>
      </w:r>
      <w:proofErr w:type="spellStart"/>
      <w:r w:rsidRPr="009304FE">
        <w:rPr>
          <w:lang w:val="sv-SE"/>
        </w:rPr>
        <w:t>brugen</w:t>
      </w:r>
      <w:proofErr w:type="spellEnd"/>
      <w:r w:rsidRPr="009304FE">
        <w:rPr>
          <w:lang w:val="sv-SE"/>
        </w:rPr>
        <w:t xml:space="preserve"> </w:t>
      </w:r>
      <w:proofErr w:type="spellStart"/>
      <w:r w:rsidRPr="009304FE">
        <w:rPr>
          <w:lang w:val="sv-SE"/>
        </w:rPr>
        <w:t>af</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er </w:t>
      </w:r>
      <w:proofErr w:type="spellStart"/>
      <w:r w:rsidRPr="009304FE">
        <w:rPr>
          <w:lang w:val="sv-SE"/>
        </w:rPr>
        <w:t>også</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Pseudonymiserede</w:t>
      </w:r>
      <w:proofErr w:type="spellEnd"/>
      <w:r w:rsidRPr="009304FE">
        <w:rPr>
          <w:lang w:val="sv-SE"/>
        </w:rPr>
        <w:t xml:space="preserve"> identifikatorer kan medtages i data, </w:t>
      </w:r>
      <w:proofErr w:type="spellStart"/>
      <w:r w:rsidRPr="009304FE">
        <w:rPr>
          <w:lang w:val="sv-SE"/>
        </w:rPr>
        <w:t>der</w:t>
      </w:r>
      <w:proofErr w:type="spellEnd"/>
      <w:r w:rsidRPr="009304FE">
        <w:rPr>
          <w:lang w:val="sv-SE"/>
        </w:rPr>
        <w:t xml:space="preserve"> </w:t>
      </w:r>
      <w:proofErr w:type="spellStart"/>
      <w:r w:rsidRPr="009304FE">
        <w:rPr>
          <w:lang w:val="sv-SE"/>
        </w:rPr>
        <w:t>behandles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i </w:t>
      </w:r>
      <w:proofErr w:type="spellStart"/>
      <w:r w:rsidRPr="009304FE">
        <w:rPr>
          <w:lang w:val="sv-SE"/>
        </w:rPr>
        <w:t>forbindelse</w:t>
      </w:r>
      <w:proofErr w:type="spellEnd"/>
      <w:r w:rsidRPr="009304FE">
        <w:rPr>
          <w:lang w:val="sv-SE"/>
        </w:rPr>
        <w:t xml:space="preserve"> med </w:t>
      </w:r>
      <w:proofErr w:type="spellStart"/>
      <w:r w:rsidRPr="009304FE">
        <w:rPr>
          <w:lang w:val="sv-SE"/>
        </w:rPr>
        <w:t>levering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er </w:t>
      </w:r>
      <w:proofErr w:type="spellStart"/>
      <w:r w:rsidRPr="009304FE">
        <w:rPr>
          <w:lang w:val="sv-SE"/>
        </w:rPr>
        <w:t>også</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Eventuelle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pseudonymiseres</w:t>
      </w:r>
      <w:proofErr w:type="spellEnd"/>
      <w:r w:rsidRPr="009304FE">
        <w:rPr>
          <w:lang w:val="sv-SE"/>
        </w:rPr>
        <w:t xml:space="preserve"> eller får </w:t>
      </w:r>
      <w:proofErr w:type="spellStart"/>
      <w:r w:rsidRPr="009304FE">
        <w:rPr>
          <w:lang w:val="sv-SE"/>
        </w:rPr>
        <w:t>fjernet</w:t>
      </w:r>
      <w:proofErr w:type="spellEnd"/>
      <w:r w:rsidRPr="009304FE">
        <w:rPr>
          <w:lang w:val="sv-SE"/>
        </w:rPr>
        <w:t xml:space="preserve"> identifikationen, men </w:t>
      </w:r>
      <w:proofErr w:type="spellStart"/>
      <w:r w:rsidRPr="009304FE">
        <w:rPr>
          <w:lang w:val="sv-SE"/>
        </w:rPr>
        <w:t>ikke</w:t>
      </w:r>
      <w:proofErr w:type="spellEnd"/>
      <w:r w:rsidRPr="009304FE">
        <w:rPr>
          <w:lang w:val="sv-SE"/>
        </w:rPr>
        <w:t xml:space="preserve"> </w:t>
      </w:r>
      <w:proofErr w:type="spellStart"/>
      <w:r w:rsidRPr="009304FE">
        <w:rPr>
          <w:lang w:val="sv-SE"/>
        </w:rPr>
        <w:t>anonymiseres</w:t>
      </w:r>
      <w:proofErr w:type="spellEnd"/>
      <w:r w:rsidRPr="009304FE">
        <w:rPr>
          <w:lang w:val="sv-SE"/>
        </w:rPr>
        <w:t xml:space="preserve">, eller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afledt</w:t>
      </w:r>
      <w:proofErr w:type="spellEnd"/>
      <w:r w:rsidRPr="009304FE">
        <w:rPr>
          <w:lang w:val="sv-SE"/>
        </w:rPr>
        <w:t xml:space="preserve"> </w:t>
      </w:r>
      <w:proofErr w:type="spellStart"/>
      <w:r w:rsidRPr="009304FE">
        <w:rPr>
          <w:lang w:val="sv-SE"/>
        </w:rPr>
        <w:t>fra</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er </w:t>
      </w:r>
      <w:proofErr w:type="spellStart"/>
      <w:r w:rsidRPr="009304FE">
        <w:rPr>
          <w:lang w:val="sv-SE"/>
        </w:rPr>
        <w:t>også</w:t>
      </w:r>
      <w:proofErr w:type="spellEnd"/>
      <w:r w:rsidRPr="009304FE">
        <w:rPr>
          <w:lang w:val="sv-SE"/>
        </w:rPr>
        <w:t xml:space="preserve"> </w:t>
      </w:r>
      <w:proofErr w:type="spellStart"/>
      <w:r w:rsidRPr="009304FE">
        <w:rPr>
          <w:lang w:val="sv-SE"/>
        </w:rPr>
        <w:t>Personoplysninger</w:t>
      </w:r>
      <w:proofErr w:type="spellEnd"/>
      <w:r w:rsidRPr="009304FE">
        <w:rPr>
          <w:lang w:val="sv-SE"/>
        </w:rPr>
        <w:t>.</w:t>
      </w:r>
    </w:p>
    <w:p w14:paraId="32C6EEB8" w14:textId="77777777" w:rsidR="009B5C99" w:rsidRPr="009304FE" w:rsidRDefault="009B5C99" w:rsidP="00F92A1A">
      <w:pPr>
        <w:rPr>
          <w:lang w:val="sv-SE"/>
        </w:rPr>
      </w:pPr>
      <w:r w:rsidRPr="009304FE">
        <w:rPr>
          <w:lang w:val="sv-SE"/>
        </w:rPr>
        <w:t xml:space="preserve">I det </w:t>
      </w:r>
      <w:proofErr w:type="spellStart"/>
      <w:r w:rsidRPr="009304FE">
        <w:rPr>
          <w:lang w:val="sv-SE"/>
        </w:rPr>
        <w:t>omfang</w:t>
      </w:r>
      <w:proofErr w:type="spellEnd"/>
      <w:r w:rsidRPr="009304FE">
        <w:rPr>
          <w:lang w:val="sv-SE"/>
        </w:rPr>
        <w:t xml:space="preserve"> Microsoft er </w:t>
      </w:r>
      <w:proofErr w:type="spellStart"/>
      <w:r w:rsidRPr="009304FE">
        <w:rPr>
          <w:lang w:val="sv-SE"/>
        </w:rPr>
        <w:t>behandler</w:t>
      </w:r>
      <w:proofErr w:type="spellEnd"/>
      <w:r w:rsidRPr="009304FE">
        <w:rPr>
          <w:lang w:val="sv-SE"/>
        </w:rPr>
        <w:t xml:space="preserve"> eller </w:t>
      </w:r>
      <w:proofErr w:type="spellStart"/>
      <w:r w:rsidRPr="009304FE">
        <w:rPr>
          <w:lang w:val="sv-SE"/>
        </w:rPr>
        <w:t>underbehandler</w:t>
      </w:r>
      <w:proofErr w:type="spellEnd"/>
      <w:r w:rsidRPr="009304FE">
        <w:rPr>
          <w:lang w:val="sv-SE"/>
        </w:rPr>
        <w:t xml:space="preserve"> </w:t>
      </w:r>
      <w:proofErr w:type="spellStart"/>
      <w:r w:rsidRPr="009304FE">
        <w:rPr>
          <w:lang w:val="sv-SE"/>
        </w:rPr>
        <w:t>af</w:t>
      </w:r>
      <w:proofErr w:type="spellEnd"/>
      <w:r w:rsidRPr="009304FE">
        <w:rPr>
          <w:lang w:val="sv-SE"/>
        </w:rPr>
        <w:t xml:space="preserve"> Persondata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GDPR, </w:t>
      </w:r>
      <w:proofErr w:type="spellStart"/>
      <w:r w:rsidRPr="009304FE">
        <w:rPr>
          <w:lang w:val="sv-SE"/>
        </w:rPr>
        <w:t>regulerer</w:t>
      </w:r>
      <w:proofErr w:type="spellEnd"/>
      <w:r w:rsidRPr="009304FE">
        <w:rPr>
          <w:lang w:val="sv-SE"/>
        </w:rPr>
        <w:t xml:space="preserve"> </w:t>
      </w:r>
      <w:proofErr w:type="spellStart"/>
      <w:r w:rsidRPr="009304FE">
        <w:rPr>
          <w:lang w:val="sv-SE"/>
        </w:rPr>
        <w:t>Vilkårene</w:t>
      </w:r>
      <w:proofErr w:type="spellEnd"/>
      <w:r w:rsidRPr="009304FE">
        <w:rPr>
          <w:lang w:val="sv-SE"/>
        </w:rPr>
        <w:t xml:space="preserve"> i GDPR i </w:t>
      </w:r>
      <w:r>
        <w:fldChar w:fldCharType="begin"/>
      </w:r>
      <w:r w:rsidRPr="004E2686">
        <w:rPr>
          <w:lang w:val="sv-SE"/>
        </w:rPr>
        <w:instrText>HYPERLINK \l "Attachment1"</w:instrText>
      </w:r>
      <w:r>
        <w:fldChar w:fldCharType="separate"/>
      </w:r>
      <w:proofErr w:type="spellStart"/>
      <w:r w:rsidRPr="009304FE">
        <w:rPr>
          <w:rStyle w:val="Hyperlink"/>
          <w:lang w:val="sv-SE"/>
        </w:rPr>
        <w:t>Tillæg</w:t>
      </w:r>
      <w:proofErr w:type="spellEnd"/>
      <w:r w:rsidRPr="009304FE">
        <w:rPr>
          <w:rStyle w:val="Hyperlink"/>
          <w:lang w:val="sv-SE"/>
        </w:rPr>
        <w:t xml:space="preserve"> 1</w:t>
      </w:r>
      <w:r>
        <w:fldChar w:fldCharType="end"/>
      </w:r>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teksten</w:t>
      </w:r>
      <w:proofErr w:type="spellEnd"/>
      <w:r w:rsidRPr="009304FE">
        <w:rPr>
          <w:lang w:val="sv-SE"/>
        </w:rPr>
        <w:t xml:space="preserve"> i </w:t>
      </w:r>
      <w:proofErr w:type="spellStart"/>
      <w:r w:rsidRPr="009304FE">
        <w:rPr>
          <w:lang w:val="sv-SE"/>
        </w:rPr>
        <w:t>underafsnittet</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Persondata, GDPR”) skal anses for at </w:t>
      </w:r>
      <w:proofErr w:type="spellStart"/>
      <w:r w:rsidRPr="009304FE">
        <w:rPr>
          <w:lang w:val="sv-SE"/>
        </w:rPr>
        <w:t>være</w:t>
      </w:r>
      <w:proofErr w:type="spellEnd"/>
      <w:r w:rsidRPr="009304FE">
        <w:rPr>
          <w:lang w:val="sv-SE"/>
        </w:rPr>
        <w:t xml:space="preserve"> </w:t>
      </w:r>
      <w:proofErr w:type="spellStart"/>
      <w:r w:rsidRPr="009304FE">
        <w:rPr>
          <w:lang w:val="sv-SE"/>
        </w:rPr>
        <w:t>supplerende</w:t>
      </w:r>
      <w:proofErr w:type="spellEnd"/>
      <w:r w:rsidRPr="009304FE">
        <w:rPr>
          <w:lang w:val="sv-SE"/>
        </w:rPr>
        <w:t>:</w:t>
      </w:r>
    </w:p>
    <w:p w14:paraId="14C0E42F" w14:textId="77777777" w:rsidR="009B5C99" w:rsidRPr="009304FE" w:rsidRDefault="009B5C99" w:rsidP="001A2D43">
      <w:pPr>
        <w:pStyle w:val="Heading3"/>
        <w:rPr>
          <w:lang w:val="sv-SE"/>
        </w:rPr>
      </w:pPr>
      <w:bookmarkStart w:id="79" w:name="_Toc26972842"/>
      <w:r w:rsidRPr="009304FE">
        <w:rPr>
          <w:lang w:val="sv-SE"/>
        </w:rPr>
        <w:lastRenderedPageBreak/>
        <w:t xml:space="preserve">Roller </w:t>
      </w:r>
      <w:proofErr w:type="spellStart"/>
      <w:r w:rsidRPr="009304FE">
        <w:rPr>
          <w:lang w:val="sv-SE"/>
        </w:rPr>
        <w:t>og</w:t>
      </w:r>
      <w:proofErr w:type="spellEnd"/>
      <w:r w:rsidRPr="009304FE">
        <w:rPr>
          <w:lang w:val="sv-SE"/>
        </w:rPr>
        <w:t xml:space="preserve"> </w:t>
      </w:r>
      <w:proofErr w:type="spellStart"/>
      <w:r w:rsidRPr="009304FE">
        <w:rPr>
          <w:lang w:val="sv-SE"/>
        </w:rPr>
        <w:t>ansvarsområder</w:t>
      </w:r>
      <w:proofErr w:type="spellEnd"/>
      <w:r w:rsidRPr="009304FE">
        <w:rPr>
          <w:lang w:val="sv-SE"/>
        </w:rPr>
        <w:t xml:space="preserve"> for </w:t>
      </w:r>
      <w:proofErr w:type="spellStart"/>
      <w:r w:rsidRPr="009304FE">
        <w:rPr>
          <w:lang w:val="sv-SE"/>
        </w:rPr>
        <w:t>databehandlere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dataansvarlige</w:t>
      </w:r>
      <w:bookmarkEnd w:id="79"/>
      <w:proofErr w:type="spellEnd"/>
    </w:p>
    <w:p w14:paraId="46FEA2A9" w14:textId="77777777" w:rsidR="009B5C99" w:rsidRPr="009304FE" w:rsidRDefault="009B5C99" w:rsidP="00F92A1A">
      <w:pPr>
        <w:rPr>
          <w:lang w:val="sv-SE"/>
        </w:rPr>
      </w:pPr>
      <w:bookmarkStart w:id="80" w:name="_Toc26972843"/>
      <w:bookmarkStart w:id="81" w:name="_Toc26972844"/>
      <w:r w:rsidRPr="009304FE">
        <w:rPr>
          <w:lang w:val="sv-SE"/>
        </w:rPr>
        <w:t xml:space="preserve">Kunder </w:t>
      </w:r>
      <w:proofErr w:type="spellStart"/>
      <w:r w:rsidRPr="009304FE">
        <w:rPr>
          <w:lang w:val="sv-SE"/>
        </w:rPr>
        <w:t>og</w:t>
      </w:r>
      <w:proofErr w:type="spellEnd"/>
      <w:r w:rsidRPr="009304FE">
        <w:rPr>
          <w:lang w:val="sv-SE"/>
        </w:rPr>
        <w:t xml:space="preserve"> Microsoft </w:t>
      </w:r>
      <w:proofErr w:type="spellStart"/>
      <w:r w:rsidRPr="009304FE">
        <w:rPr>
          <w:lang w:val="sv-SE"/>
        </w:rPr>
        <w:t>accepterer</w:t>
      </w:r>
      <w:proofErr w:type="spellEnd"/>
      <w:r w:rsidRPr="009304FE">
        <w:rPr>
          <w:lang w:val="sv-SE"/>
        </w:rPr>
        <w:t xml:space="preserve">, at Kunden er </w:t>
      </w:r>
      <w:proofErr w:type="spellStart"/>
      <w:r w:rsidRPr="009304FE">
        <w:rPr>
          <w:lang w:val="sv-SE"/>
        </w:rPr>
        <w:t>dataansvarlig</w:t>
      </w:r>
      <w:proofErr w:type="spellEnd"/>
      <w:r w:rsidRPr="009304FE">
        <w:rPr>
          <w:lang w:val="sv-SE"/>
        </w:rPr>
        <w:t xml:space="preserve"> for Persondata, </w:t>
      </w:r>
      <w:proofErr w:type="spellStart"/>
      <w:r w:rsidRPr="009304FE">
        <w:rPr>
          <w:lang w:val="sv-SE"/>
        </w:rPr>
        <w:t>og</w:t>
      </w:r>
      <w:proofErr w:type="spellEnd"/>
      <w:r w:rsidRPr="009304FE">
        <w:rPr>
          <w:lang w:val="sv-SE"/>
        </w:rPr>
        <w:t xml:space="preserve"> Microsoft er </w:t>
      </w:r>
      <w:proofErr w:type="spellStart"/>
      <w:r w:rsidRPr="009304FE">
        <w:rPr>
          <w:lang w:val="sv-SE"/>
        </w:rPr>
        <w:t>databehandleren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 </w:t>
      </w:r>
      <w:proofErr w:type="spellStart"/>
      <w:r w:rsidRPr="009304FE">
        <w:rPr>
          <w:lang w:val="sv-SE"/>
        </w:rPr>
        <w:t>undtagen</w:t>
      </w:r>
      <w:proofErr w:type="spellEnd"/>
      <w:r w:rsidRPr="009304FE">
        <w:rPr>
          <w:lang w:val="sv-SE"/>
        </w:rPr>
        <w:t xml:space="preserve"> (a) når Kunden </w:t>
      </w:r>
      <w:proofErr w:type="spellStart"/>
      <w:r w:rsidRPr="009304FE">
        <w:rPr>
          <w:lang w:val="sv-SE"/>
        </w:rPr>
        <w:t>fungerer</w:t>
      </w:r>
      <w:proofErr w:type="spellEnd"/>
      <w:r w:rsidRPr="009304FE">
        <w:rPr>
          <w:lang w:val="sv-SE"/>
        </w:rPr>
        <w:t xml:space="preserve"> som </w:t>
      </w:r>
      <w:proofErr w:type="spellStart"/>
      <w:r w:rsidRPr="009304FE">
        <w:rPr>
          <w:lang w:val="sv-SE"/>
        </w:rPr>
        <w:t>behandler</w:t>
      </w:r>
      <w:proofErr w:type="spellEnd"/>
      <w:r w:rsidRPr="009304FE">
        <w:rPr>
          <w:lang w:val="sv-SE"/>
        </w:rPr>
        <w:t xml:space="preserve"> </w:t>
      </w:r>
      <w:proofErr w:type="spellStart"/>
      <w:r w:rsidRPr="009304FE">
        <w:rPr>
          <w:lang w:val="sv-SE"/>
        </w:rPr>
        <w:t>af</w:t>
      </w:r>
      <w:proofErr w:type="spellEnd"/>
      <w:r w:rsidRPr="009304FE">
        <w:rPr>
          <w:lang w:val="sv-SE"/>
        </w:rPr>
        <w:t xml:space="preserve"> Persondata, i hvilket </w:t>
      </w:r>
      <w:proofErr w:type="spellStart"/>
      <w:r w:rsidRPr="009304FE">
        <w:rPr>
          <w:lang w:val="sv-SE"/>
        </w:rPr>
        <w:t>tilfælde</w:t>
      </w:r>
      <w:proofErr w:type="spellEnd"/>
      <w:r w:rsidRPr="009304FE">
        <w:rPr>
          <w:lang w:val="sv-SE"/>
        </w:rPr>
        <w:t xml:space="preserve"> Microsoft er en </w:t>
      </w:r>
      <w:proofErr w:type="spellStart"/>
      <w:r w:rsidRPr="009304FE">
        <w:rPr>
          <w:lang w:val="sv-SE"/>
        </w:rPr>
        <w:t>underdatabehandler</w:t>
      </w:r>
      <w:proofErr w:type="spellEnd"/>
      <w:r w:rsidRPr="009304FE">
        <w:rPr>
          <w:lang w:val="sv-SE"/>
        </w:rPr>
        <w:t xml:space="preserve">, eller (b) </w:t>
      </w:r>
      <w:proofErr w:type="spellStart"/>
      <w:r w:rsidRPr="009304FE">
        <w:rPr>
          <w:lang w:val="sv-SE"/>
        </w:rPr>
        <w:t>hvis</w:t>
      </w:r>
      <w:proofErr w:type="spellEnd"/>
      <w:r w:rsidRPr="009304FE">
        <w:rPr>
          <w:lang w:val="sv-SE"/>
        </w:rPr>
        <w:t xml:space="preserve"> </w:t>
      </w:r>
      <w:proofErr w:type="spellStart"/>
      <w:r w:rsidRPr="009304FE">
        <w:rPr>
          <w:lang w:val="sv-SE"/>
        </w:rPr>
        <w:t>andet</w:t>
      </w:r>
      <w:proofErr w:type="spellEnd"/>
      <w:r w:rsidRPr="009304FE">
        <w:rPr>
          <w:lang w:val="sv-SE"/>
        </w:rPr>
        <w:t xml:space="preserve"> </w:t>
      </w:r>
      <w:proofErr w:type="spellStart"/>
      <w:r w:rsidRPr="009304FE">
        <w:rPr>
          <w:lang w:val="sv-SE"/>
        </w:rPr>
        <w:t>fremgår</w:t>
      </w:r>
      <w:proofErr w:type="spellEnd"/>
      <w:r w:rsidRPr="009304FE">
        <w:rPr>
          <w:lang w:val="sv-SE"/>
        </w:rPr>
        <w:t xml:space="preserve"> i de </w:t>
      </w:r>
      <w:proofErr w:type="spellStart"/>
      <w:r w:rsidRPr="009304FE">
        <w:rPr>
          <w:lang w:val="sv-SE"/>
        </w:rPr>
        <w:t>specifikke</w:t>
      </w:r>
      <w:proofErr w:type="spellEnd"/>
      <w:r w:rsidRPr="009304FE">
        <w:rPr>
          <w:lang w:val="sv-SE"/>
        </w:rPr>
        <w:t xml:space="preserve"> </w:t>
      </w:r>
      <w:proofErr w:type="spellStart"/>
      <w:r w:rsidRPr="009304FE">
        <w:rPr>
          <w:lang w:val="sv-SE"/>
        </w:rPr>
        <w:t>vilkår</w:t>
      </w:r>
      <w:proofErr w:type="spellEnd"/>
      <w:r w:rsidRPr="009304FE">
        <w:rPr>
          <w:lang w:val="sv-SE"/>
        </w:rPr>
        <w:t xml:space="preserve"> for </w:t>
      </w:r>
      <w:proofErr w:type="spellStart"/>
      <w:r w:rsidRPr="009304FE">
        <w:rPr>
          <w:lang w:val="sv-SE"/>
        </w:rPr>
        <w:t>Produkterne</w:t>
      </w:r>
      <w:proofErr w:type="spellEnd"/>
      <w:r w:rsidRPr="009304FE">
        <w:rPr>
          <w:lang w:val="sv-SE"/>
        </w:rPr>
        <w:t xml:space="preserve"> eller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Når Microsoft </w:t>
      </w:r>
      <w:proofErr w:type="spellStart"/>
      <w:r w:rsidRPr="009304FE">
        <w:rPr>
          <w:lang w:val="sv-SE"/>
        </w:rPr>
        <w:t>fungerer</w:t>
      </w:r>
      <w:proofErr w:type="spellEnd"/>
      <w:r w:rsidRPr="009304FE">
        <w:rPr>
          <w:lang w:val="sv-SE"/>
        </w:rPr>
        <w:t xml:space="preserve"> som </w:t>
      </w:r>
      <w:proofErr w:type="spellStart"/>
      <w:r w:rsidRPr="009304FE">
        <w:rPr>
          <w:lang w:val="sv-SE"/>
        </w:rPr>
        <w:t>databehandler</w:t>
      </w:r>
      <w:proofErr w:type="spellEnd"/>
      <w:r w:rsidRPr="009304FE">
        <w:rPr>
          <w:lang w:val="sv-SE"/>
        </w:rPr>
        <w:t xml:space="preserve"> eller </w:t>
      </w:r>
      <w:proofErr w:type="spellStart"/>
      <w:r w:rsidRPr="009304FE">
        <w:rPr>
          <w:lang w:val="sv-SE"/>
        </w:rPr>
        <w:t>underdatabehandler</w:t>
      </w:r>
      <w:proofErr w:type="spellEnd"/>
      <w:r w:rsidRPr="009304FE">
        <w:rPr>
          <w:lang w:val="sv-SE"/>
        </w:rPr>
        <w:t xml:space="preserve"> </w:t>
      </w:r>
      <w:proofErr w:type="spellStart"/>
      <w:r w:rsidRPr="009304FE">
        <w:rPr>
          <w:lang w:val="sv-SE"/>
        </w:rPr>
        <w:t>af</w:t>
      </w:r>
      <w:proofErr w:type="spellEnd"/>
      <w:r w:rsidRPr="009304FE">
        <w:rPr>
          <w:lang w:val="sv-SE"/>
        </w:rPr>
        <w:t xml:space="preserve"> Persondata, </w:t>
      </w:r>
      <w:proofErr w:type="spellStart"/>
      <w:r w:rsidRPr="009304FE">
        <w:rPr>
          <w:lang w:val="sv-SE"/>
        </w:rPr>
        <w:t>behandler</w:t>
      </w:r>
      <w:proofErr w:type="spellEnd"/>
      <w:r w:rsidRPr="009304FE">
        <w:rPr>
          <w:lang w:val="sv-SE"/>
        </w:rPr>
        <w:t xml:space="preserve"> Microsoft </w:t>
      </w:r>
      <w:proofErr w:type="spellStart"/>
      <w:r w:rsidRPr="009304FE">
        <w:rPr>
          <w:lang w:val="sv-SE"/>
        </w:rPr>
        <w:t>kun</w:t>
      </w:r>
      <w:proofErr w:type="spellEnd"/>
      <w:r w:rsidRPr="009304FE">
        <w:rPr>
          <w:lang w:val="sv-SE"/>
        </w:rPr>
        <w:t xml:space="preserve"> Persondata efter </w:t>
      </w:r>
      <w:proofErr w:type="spellStart"/>
      <w:r w:rsidRPr="009304FE">
        <w:rPr>
          <w:lang w:val="sv-SE"/>
        </w:rPr>
        <w:t>dokumenterede</w:t>
      </w:r>
      <w:proofErr w:type="spellEnd"/>
      <w:r w:rsidRPr="009304FE">
        <w:rPr>
          <w:lang w:val="sv-SE"/>
        </w:rPr>
        <w:t xml:space="preserve"> instruktioner </w:t>
      </w:r>
      <w:proofErr w:type="spellStart"/>
      <w:r w:rsidRPr="009304FE">
        <w:rPr>
          <w:lang w:val="sv-SE"/>
        </w:rPr>
        <w:t>fra</w:t>
      </w:r>
      <w:proofErr w:type="spellEnd"/>
      <w:r w:rsidRPr="009304FE">
        <w:rPr>
          <w:lang w:val="sv-SE"/>
        </w:rPr>
        <w:t xml:space="preserve"> Kunden. Kunden </w:t>
      </w:r>
      <w:proofErr w:type="spellStart"/>
      <w:r w:rsidRPr="009304FE">
        <w:rPr>
          <w:lang w:val="sv-SE"/>
        </w:rPr>
        <w:t>accepterer</w:t>
      </w:r>
      <w:proofErr w:type="spellEnd"/>
      <w:r w:rsidRPr="009304FE">
        <w:rPr>
          <w:lang w:val="sv-SE"/>
        </w:rPr>
        <w:t xml:space="preserve">, at </w:t>
      </w:r>
      <w:proofErr w:type="spellStart"/>
      <w:r w:rsidRPr="009304FE">
        <w:rPr>
          <w:lang w:val="sv-SE"/>
        </w:rPr>
        <w:t>Kundeaftalen</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vilkårene</w:t>
      </w:r>
      <w:proofErr w:type="spellEnd"/>
      <w:r w:rsidRPr="009304FE">
        <w:rPr>
          <w:lang w:val="sv-SE"/>
        </w:rPr>
        <w:t xml:space="preserve"> for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samt relevante </w:t>
      </w:r>
      <w:proofErr w:type="spellStart"/>
      <w:r w:rsidRPr="009304FE">
        <w:rPr>
          <w:lang w:val="sv-SE"/>
        </w:rPr>
        <w:t>opdateringer</w:t>
      </w:r>
      <w:proofErr w:type="spellEnd"/>
      <w:r w:rsidRPr="009304FE">
        <w:rPr>
          <w:lang w:val="sv-SE"/>
        </w:rPr>
        <w:t xml:space="preserve">) </w:t>
      </w:r>
      <w:proofErr w:type="spellStart"/>
      <w:r w:rsidRPr="009304FE">
        <w:rPr>
          <w:lang w:val="sv-SE"/>
        </w:rPr>
        <w:t>sammen</w:t>
      </w:r>
      <w:proofErr w:type="spellEnd"/>
      <w:r w:rsidRPr="009304FE">
        <w:rPr>
          <w:lang w:val="sv-SE"/>
        </w:rPr>
        <w:t xml:space="preserve"> med produktdokumentationen </w:t>
      </w:r>
      <w:proofErr w:type="spellStart"/>
      <w:r w:rsidRPr="009304FE">
        <w:rPr>
          <w:lang w:val="sv-SE"/>
        </w:rPr>
        <w:t>og</w:t>
      </w:r>
      <w:proofErr w:type="spellEnd"/>
      <w:r w:rsidRPr="009304FE">
        <w:rPr>
          <w:lang w:val="sv-SE"/>
        </w:rPr>
        <w:t xml:space="preserve"> Kundens </w:t>
      </w:r>
      <w:proofErr w:type="spellStart"/>
      <w:r w:rsidRPr="009304FE">
        <w:rPr>
          <w:lang w:val="sv-SE"/>
        </w:rPr>
        <w:t>brug</w:t>
      </w:r>
      <w:proofErr w:type="spellEnd"/>
      <w:r w:rsidRPr="009304FE">
        <w:rPr>
          <w:lang w:val="sv-SE"/>
        </w:rPr>
        <w:t xml:space="preserve"> </w:t>
      </w:r>
      <w:proofErr w:type="spellStart"/>
      <w:r w:rsidRPr="009304FE">
        <w:rPr>
          <w:lang w:val="sv-SE"/>
        </w:rPr>
        <w:t>og</w:t>
      </w:r>
      <w:proofErr w:type="spellEnd"/>
      <w:r w:rsidRPr="009304FE">
        <w:rPr>
          <w:lang w:val="sv-SE"/>
        </w:rPr>
        <w:t xml:space="preserve"> konfiguration </w:t>
      </w:r>
      <w:proofErr w:type="spellStart"/>
      <w:r w:rsidRPr="009304FE">
        <w:rPr>
          <w:lang w:val="sv-SE"/>
        </w:rPr>
        <w:t>af</w:t>
      </w:r>
      <w:proofErr w:type="spellEnd"/>
      <w:r w:rsidRPr="009304FE">
        <w:rPr>
          <w:lang w:val="sv-SE"/>
        </w:rPr>
        <w:t xml:space="preserve"> funktioner i </w:t>
      </w:r>
      <w:proofErr w:type="spellStart"/>
      <w:r w:rsidRPr="009304FE">
        <w:rPr>
          <w:lang w:val="sv-SE"/>
        </w:rPr>
        <w:t>Produkterne</w:t>
      </w:r>
      <w:proofErr w:type="spellEnd"/>
      <w:r w:rsidRPr="009304FE">
        <w:rPr>
          <w:lang w:val="sv-SE"/>
        </w:rPr>
        <w:t xml:space="preserve"> er Kundens </w:t>
      </w:r>
      <w:proofErr w:type="spellStart"/>
      <w:r w:rsidRPr="009304FE">
        <w:rPr>
          <w:lang w:val="sv-SE"/>
        </w:rPr>
        <w:t>fyldestgørende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endelige</w:t>
      </w:r>
      <w:proofErr w:type="spellEnd"/>
      <w:r w:rsidRPr="009304FE">
        <w:rPr>
          <w:lang w:val="sv-SE"/>
        </w:rPr>
        <w:t xml:space="preserve"> </w:t>
      </w:r>
      <w:proofErr w:type="spellStart"/>
      <w:r w:rsidRPr="009304FE">
        <w:rPr>
          <w:lang w:val="sv-SE"/>
        </w:rPr>
        <w:t>dokumenterede</w:t>
      </w:r>
      <w:proofErr w:type="spellEnd"/>
      <w:r w:rsidRPr="009304FE">
        <w:rPr>
          <w:lang w:val="sv-SE"/>
        </w:rPr>
        <w:t xml:space="preserve"> instruktioner </w:t>
      </w:r>
      <w:proofErr w:type="spellStart"/>
      <w:r w:rsidRPr="009304FE">
        <w:rPr>
          <w:lang w:val="sv-SE"/>
        </w:rPr>
        <w:t>til</w:t>
      </w:r>
      <w:proofErr w:type="spellEnd"/>
      <w:r w:rsidRPr="009304FE">
        <w:rPr>
          <w:lang w:val="sv-SE"/>
        </w:rPr>
        <w:t xml:space="preserve"> Microsoft </w:t>
      </w:r>
      <w:proofErr w:type="spellStart"/>
      <w:r w:rsidRPr="009304FE">
        <w:rPr>
          <w:lang w:val="sv-SE"/>
        </w:rPr>
        <w:t>vedrørende</w:t>
      </w:r>
      <w:proofErr w:type="spellEnd"/>
      <w:r w:rsidRPr="009304FE">
        <w:rPr>
          <w:lang w:val="sv-SE"/>
        </w:rPr>
        <w:t xml:space="preserve"> behandlingen </w:t>
      </w:r>
      <w:proofErr w:type="spellStart"/>
      <w:r w:rsidRPr="009304FE">
        <w:rPr>
          <w:lang w:val="sv-SE"/>
        </w:rPr>
        <w:t>af</w:t>
      </w:r>
      <w:proofErr w:type="spellEnd"/>
      <w:r w:rsidRPr="009304FE">
        <w:rPr>
          <w:lang w:val="sv-SE"/>
        </w:rPr>
        <w:t xml:space="preserve"> Persondata eller dokumentationen </w:t>
      </w:r>
      <w:proofErr w:type="spellStart"/>
      <w:r w:rsidRPr="009304FE">
        <w:rPr>
          <w:lang w:val="sv-SE"/>
        </w:rPr>
        <w:t>til</w:t>
      </w:r>
      <w:proofErr w:type="spellEnd"/>
      <w:r w:rsidRPr="009304FE">
        <w:rPr>
          <w:lang w:val="sv-SE"/>
        </w:rPr>
        <w:t xml:space="preserve"> de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Kundens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om </w:t>
      </w:r>
      <w:proofErr w:type="spellStart"/>
      <w:r w:rsidRPr="009304FE">
        <w:rPr>
          <w:lang w:val="sv-SE"/>
        </w:rPr>
        <w:t>brug</w:t>
      </w:r>
      <w:proofErr w:type="spellEnd"/>
      <w:r w:rsidRPr="009304FE">
        <w:rPr>
          <w:lang w:val="sv-SE"/>
        </w:rPr>
        <w:t xml:space="preserve"> </w:t>
      </w:r>
      <w:proofErr w:type="spellStart"/>
      <w:r w:rsidRPr="009304FE">
        <w:rPr>
          <w:lang w:val="sv-SE"/>
        </w:rPr>
        <w:t>og</w:t>
      </w:r>
      <w:proofErr w:type="spellEnd"/>
      <w:r w:rsidRPr="009304FE">
        <w:rPr>
          <w:lang w:val="sv-SE"/>
        </w:rPr>
        <w:t xml:space="preserve"> konfiguration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kan </w:t>
      </w:r>
      <w:proofErr w:type="spellStart"/>
      <w:r w:rsidRPr="009304FE">
        <w:rPr>
          <w:lang w:val="sv-SE"/>
        </w:rPr>
        <w:t>findes</w:t>
      </w:r>
      <w:proofErr w:type="spellEnd"/>
      <w:r w:rsidRPr="009304FE">
        <w:rPr>
          <w:lang w:val="sv-SE"/>
        </w:rPr>
        <w:t xml:space="preserve"> på </w:t>
      </w:r>
      <w:r>
        <w:fldChar w:fldCharType="begin"/>
      </w:r>
      <w:r w:rsidRPr="004E2686">
        <w:rPr>
          <w:lang w:val="sv-SE"/>
        </w:rPr>
        <w:instrText>HYPERLINK "https://docs.microsoft.com"</w:instrText>
      </w:r>
      <w:r>
        <w:fldChar w:fldCharType="separate"/>
      </w:r>
      <w:r w:rsidRPr="009304FE">
        <w:rPr>
          <w:rStyle w:val="Hyperlink"/>
          <w:lang w:val="sv-SE"/>
        </w:rPr>
        <w:t>https://docs.microsoft.com</w:t>
      </w:r>
      <w:r>
        <w:fldChar w:fldCharType="end"/>
      </w:r>
      <w:r w:rsidRPr="009304FE">
        <w:rPr>
          <w:lang w:val="sv-SE"/>
        </w:rPr>
        <w:t xml:space="preserve"> (eller på </w:t>
      </w:r>
      <w:proofErr w:type="spellStart"/>
      <w:r w:rsidRPr="009304FE">
        <w:rPr>
          <w:lang w:val="sv-SE"/>
        </w:rPr>
        <w:t>efterfølgende</w:t>
      </w:r>
      <w:proofErr w:type="spellEnd"/>
      <w:r w:rsidRPr="009304FE">
        <w:rPr>
          <w:lang w:val="sv-SE"/>
        </w:rPr>
        <w:t xml:space="preserve"> </w:t>
      </w:r>
      <w:proofErr w:type="spellStart"/>
      <w:r w:rsidRPr="009304FE">
        <w:rPr>
          <w:lang w:val="sv-SE"/>
        </w:rPr>
        <w:t>websted</w:t>
      </w:r>
      <w:proofErr w:type="spellEnd"/>
      <w:r w:rsidRPr="009304FE">
        <w:rPr>
          <w:lang w:val="sv-SE"/>
        </w:rPr>
        <w:t xml:space="preserve">) eller i en anden </w:t>
      </w:r>
      <w:proofErr w:type="spellStart"/>
      <w:r w:rsidRPr="009304FE">
        <w:rPr>
          <w:lang w:val="sv-SE"/>
        </w:rPr>
        <w:t>aftale</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inkorporerer</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Alle </w:t>
      </w:r>
      <w:proofErr w:type="spellStart"/>
      <w:r w:rsidRPr="009304FE">
        <w:rPr>
          <w:lang w:val="sv-SE"/>
        </w:rPr>
        <w:t>yderligere</w:t>
      </w:r>
      <w:proofErr w:type="spellEnd"/>
      <w:r w:rsidRPr="009304FE">
        <w:rPr>
          <w:lang w:val="sv-SE"/>
        </w:rPr>
        <w:t xml:space="preserve"> eller </w:t>
      </w:r>
      <w:proofErr w:type="spellStart"/>
      <w:r w:rsidRPr="009304FE">
        <w:rPr>
          <w:lang w:val="sv-SE"/>
        </w:rPr>
        <w:t>ændrede</w:t>
      </w:r>
      <w:proofErr w:type="spellEnd"/>
      <w:r w:rsidRPr="009304FE">
        <w:rPr>
          <w:lang w:val="sv-SE"/>
        </w:rPr>
        <w:t xml:space="preserve"> instruktioner skal </w:t>
      </w:r>
      <w:proofErr w:type="spellStart"/>
      <w:r w:rsidRPr="009304FE">
        <w:rPr>
          <w:lang w:val="sv-SE"/>
        </w:rPr>
        <w:t>aftales</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ændringsprocessen</w:t>
      </w:r>
      <w:proofErr w:type="spellEnd"/>
      <w:r w:rsidRPr="009304FE">
        <w:rPr>
          <w:lang w:val="sv-SE"/>
        </w:rPr>
        <w:t xml:space="preserve"> for Kundens </w:t>
      </w:r>
      <w:proofErr w:type="spellStart"/>
      <w:r w:rsidRPr="009304FE">
        <w:rPr>
          <w:lang w:val="sv-SE"/>
        </w:rPr>
        <w:t>aftale</w:t>
      </w:r>
      <w:proofErr w:type="spellEnd"/>
      <w:r w:rsidRPr="009304FE">
        <w:rPr>
          <w:lang w:val="sv-SE"/>
        </w:rPr>
        <w:t xml:space="preserve">. I det </w:t>
      </w:r>
      <w:proofErr w:type="spellStart"/>
      <w:r w:rsidRPr="009304FE">
        <w:rPr>
          <w:lang w:val="sv-SE"/>
        </w:rPr>
        <w:t>tilfælde</w:t>
      </w:r>
      <w:proofErr w:type="spellEnd"/>
      <w:r w:rsidRPr="009304FE">
        <w:rPr>
          <w:lang w:val="sv-SE"/>
        </w:rPr>
        <w:t xml:space="preserve">, </w:t>
      </w:r>
      <w:proofErr w:type="spellStart"/>
      <w:r w:rsidRPr="009304FE">
        <w:rPr>
          <w:lang w:val="sv-SE"/>
        </w:rPr>
        <w:t>hvor</w:t>
      </w:r>
      <w:proofErr w:type="spellEnd"/>
      <w:r w:rsidRPr="009304FE">
        <w:rPr>
          <w:lang w:val="sv-SE"/>
        </w:rPr>
        <w:t xml:space="preserve"> </w:t>
      </w:r>
      <w:proofErr w:type="spellStart"/>
      <w:r w:rsidRPr="009304FE">
        <w:rPr>
          <w:lang w:val="sv-SE"/>
        </w:rPr>
        <w:t>Persondataforordningen</w:t>
      </w:r>
      <w:proofErr w:type="spellEnd"/>
      <w:r w:rsidRPr="009304FE">
        <w:rPr>
          <w:lang w:val="sv-SE"/>
        </w:rPr>
        <w:t xml:space="preserve"> </w:t>
      </w:r>
      <w:proofErr w:type="spellStart"/>
      <w:r w:rsidRPr="009304FE">
        <w:rPr>
          <w:lang w:val="sv-SE"/>
        </w:rPr>
        <w:t>gælder</w:t>
      </w:r>
      <w:proofErr w:type="spellEnd"/>
      <w:r w:rsidRPr="009304FE">
        <w:rPr>
          <w:lang w:val="sv-SE"/>
        </w:rPr>
        <w:t xml:space="preserve">, </w:t>
      </w:r>
      <w:proofErr w:type="spellStart"/>
      <w:r w:rsidRPr="009304FE">
        <w:rPr>
          <w:lang w:val="sv-SE"/>
        </w:rPr>
        <w:t>og</w:t>
      </w:r>
      <w:proofErr w:type="spellEnd"/>
      <w:r w:rsidRPr="009304FE">
        <w:rPr>
          <w:lang w:val="sv-SE"/>
        </w:rPr>
        <w:t xml:space="preserve"> Kunden er en </w:t>
      </w:r>
      <w:proofErr w:type="spellStart"/>
      <w:r w:rsidRPr="009304FE">
        <w:rPr>
          <w:lang w:val="sv-SE"/>
        </w:rPr>
        <w:t>behandler</w:t>
      </w:r>
      <w:proofErr w:type="spellEnd"/>
      <w:r w:rsidRPr="009304FE">
        <w:rPr>
          <w:lang w:val="sv-SE"/>
        </w:rPr>
        <w:t xml:space="preserve">, </w:t>
      </w:r>
      <w:proofErr w:type="spellStart"/>
      <w:r w:rsidRPr="009304FE">
        <w:rPr>
          <w:lang w:val="sv-SE"/>
        </w:rPr>
        <w:t>garanterer</w:t>
      </w:r>
      <w:proofErr w:type="spellEnd"/>
      <w:r w:rsidRPr="009304FE">
        <w:rPr>
          <w:lang w:val="sv-SE"/>
        </w:rPr>
        <w:t xml:space="preserve"> Kunden over for Microsoft, at Kundens </w:t>
      </w:r>
      <w:proofErr w:type="spellStart"/>
      <w:r w:rsidRPr="009304FE">
        <w:rPr>
          <w:lang w:val="sv-SE"/>
        </w:rPr>
        <w:t>anvisninger</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udnævnelse</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som en </w:t>
      </w:r>
      <w:proofErr w:type="spellStart"/>
      <w:r w:rsidRPr="009304FE">
        <w:rPr>
          <w:lang w:val="sv-SE"/>
        </w:rPr>
        <w:t>behandler</w:t>
      </w:r>
      <w:proofErr w:type="spellEnd"/>
      <w:r w:rsidRPr="009304FE">
        <w:rPr>
          <w:lang w:val="sv-SE"/>
        </w:rPr>
        <w:t xml:space="preserve"> eller </w:t>
      </w:r>
      <w:proofErr w:type="spellStart"/>
      <w:r w:rsidRPr="009304FE">
        <w:rPr>
          <w:lang w:val="sv-SE"/>
        </w:rPr>
        <w:t>underbehandler</w:t>
      </w:r>
      <w:proofErr w:type="spellEnd"/>
      <w:r w:rsidRPr="009304FE">
        <w:rPr>
          <w:lang w:val="sv-SE"/>
        </w:rPr>
        <w:t xml:space="preserve">, er </w:t>
      </w:r>
      <w:proofErr w:type="spellStart"/>
      <w:r w:rsidRPr="009304FE">
        <w:rPr>
          <w:lang w:val="sv-SE"/>
        </w:rPr>
        <w:t>godkendt</w:t>
      </w:r>
      <w:proofErr w:type="spellEnd"/>
      <w:r w:rsidRPr="009304FE">
        <w:rPr>
          <w:lang w:val="sv-SE"/>
        </w:rPr>
        <w:t xml:space="preserve"> </w:t>
      </w:r>
      <w:proofErr w:type="spellStart"/>
      <w:r w:rsidRPr="009304FE">
        <w:rPr>
          <w:lang w:val="sv-SE"/>
        </w:rPr>
        <w:t>af</w:t>
      </w:r>
      <w:proofErr w:type="spellEnd"/>
      <w:r w:rsidRPr="009304FE">
        <w:rPr>
          <w:lang w:val="sv-SE"/>
        </w:rPr>
        <w:t xml:space="preserve"> den relevante </w:t>
      </w:r>
      <w:proofErr w:type="spellStart"/>
      <w:r w:rsidRPr="009304FE">
        <w:rPr>
          <w:lang w:val="sv-SE"/>
        </w:rPr>
        <w:t>dataansvarlige</w:t>
      </w:r>
      <w:proofErr w:type="spellEnd"/>
      <w:r w:rsidRPr="009304FE">
        <w:rPr>
          <w:lang w:val="sv-SE"/>
        </w:rPr>
        <w:t xml:space="preserve">. </w:t>
      </w:r>
    </w:p>
    <w:bookmarkEnd w:id="80"/>
    <w:p w14:paraId="31B30117" w14:textId="77777777" w:rsidR="009B5C99" w:rsidRPr="009304FE" w:rsidRDefault="009B5C99" w:rsidP="00F92A1A">
      <w:pPr>
        <w:rPr>
          <w:lang w:val="sv-SE"/>
        </w:rPr>
      </w:pPr>
      <w:r w:rsidRPr="009304FE">
        <w:rPr>
          <w:lang w:val="sv-SE"/>
        </w:rPr>
        <w:t xml:space="preserve">I det </w:t>
      </w:r>
      <w:proofErr w:type="spellStart"/>
      <w:r w:rsidRPr="009304FE">
        <w:rPr>
          <w:lang w:val="sv-SE"/>
        </w:rPr>
        <w:t>omfang</w:t>
      </w:r>
      <w:proofErr w:type="spellEnd"/>
      <w:r w:rsidRPr="009304FE">
        <w:rPr>
          <w:lang w:val="sv-SE"/>
        </w:rPr>
        <w:t xml:space="preserve"> Microsoft </w:t>
      </w:r>
      <w:proofErr w:type="spellStart"/>
      <w:r w:rsidRPr="009304FE">
        <w:rPr>
          <w:lang w:val="sv-SE"/>
        </w:rPr>
        <w:t>bruger</w:t>
      </w:r>
      <w:proofErr w:type="spellEnd"/>
      <w:r w:rsidRPr="009304FE">
        <w:rPr>
          <w:lang w:val="sv-SE"/>
        </w:rPr>
        <w:t xml:space="preserve"> eller på anden vis </w:t>
      </w:r>
      <w:proofErr w:type="spellStart"/>
      <w:r w:rsidRPr="009304FE">
        <w:rPr>
          <w:lang w:val="sv-SE"/>
        </w:rPr>
        <w:t>behandler</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GDPR </w:t>
      </w:r>
      <w:proofErr w:type="spellStart"/>
      <w:r w:rsidRPr="009304FE">
        <w:rPr>
          <w:lang w:val="sv-SE"/>
        </w:rPr>
        <w:t>til</w:t>
      </w:r>
      <w:proofErr w:type="spellEnd"/>
      <w:r w:rsidRPr="009304FE">
        <w:rPr>
          <w:lang w:val="sv-SE"/>
        </w:rPr>
        <w:t xml:space="preserve"> </w:t>
      </w:r>
      <w:proofErr w:type="spellStart"/>
      <w:r w:rsidRPr="009304FE">
        <w:rPr>
          <w:lang w:val="sv-SE"/>
        </w:rPr>
        <w:t>forretningsaktiviteter</w:t>
      </w:r>
      <w:proofErr w:type="spellEnd"/>
      <w:r w:rsidRPr="009304FE">
        <w:rPr>
          <w:lang w:val="sv-SE"/>
        </w:rPr>
        <w:t xml:space="preserve"> </w:t>
      </w:r>
      <w:r w:rsidRPr="009304FE">
        <w:rPr>
          <w:color w:val="0072C6"/>
          <w:lang w:val="sv-SE"/>
        </w:rPr>
        <w:t xml:space="preserve">i </w:t>
      </w:r>
      <w:proofErr w:type="spellStart"/>
      <w:r w:rsidRPr="009304FE">
        <w:rPr>
          <w:color w:val="0072C6"/>
          <w:lang w:val="sv-SE"/>
        </w:rPr>
        <w:t>forbindelse</w:t>
      </w:r>
      <w:proofErr w:type="spellEnd"/>
      <w:r w:rsidRPr="009304FE">
        <w:rPr>
          <w:color w:val="0072C6"/>
          <w:lang w:val="sv-SE"/>
        </w:rPr>
        <w:t xml:space="preserve"> med </w:t>
      </w:r>
      <w:proofErr w:type="spellStart"/>
      <w:r w:rsidRPr="009304FE">
        <w:rPr>
          <w:color w:val="0072C6"/>
          <w:lang w:val="sv-SE"/>
        </w:rPr>
        <w:t>leveringen</w:t>
      </w:r>
      <w:proofErr w:type="spellEnd"/>
      <w:r w:rsidRPr="009304FE">
        <w:rPr>
          <w:color w:val="0072C6"/>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proofErr w:type="spellStart"/>
      <w:r w:rsidRPr="009304FE">
        <w:rPr>
          <w:lang w:val="sv-SE"/>
        </w:rPr>
        <w:t>til</w:t>
      </w:r>
      <w:proofErr w:type="spellEnd"/>
      <w:r w:rsidRPr="009304FE">
        <w:rPr>
          <w:lang w:val="sv-SE"/>
        </w:rPr>
        <w:t xml:space="preserve"> Kunden, </w:t>
      </w:r>
      <w:proofErr w:type="spellStart"/>
      <w:r w:rsidRPr="009304FE">
        <w:rPr>
          <w:lang w:val="sv-SE"/>
        </w:rPr>
        <w:t>overholder</w:t>
      </w:r>
      <w:proofErr w:type="spellEnd"/>
      <w:r w:rsidRPr="009304FE">
        <w:rPr>
          <w:lang w:val="sv-SE"/>
        </w:rPr>
        <w:t xml:space="preserve"> Microsoft de </w:t>
      </w:r>
      <w:proofErr w:type="spellStart"/>
      <w:r w:rsidRPr="009304FE">
        <w:rPr>
          <w:lang w:val="sv-SE"/>
        </w:rPr>
        <w:t>forpligtelser</w:t>
      </w:r>
      <w:proofErr w:type="spellEnd"/>
      <w:r w:rsidRPr="009304FE">
        <w:rPr>
          <w:lang w:val="sv-SE"/>
        </w:rPr>
        <w:t xml:space="preserve"> som </w:t>
      </w:r>
      <w:proofErr w:type="spellStart"/>
      <w:r w:rsidRPr="009304FE">
        <w:rPr>
          <w:lang w:val="sv-SE"/>
        </w:rPr>
        <w:t>påhviler</w:t>
      </w:r>
      <w:proofErr w:type="spellEnd"/>
      <w:r w:rsidRPr="009304FE">
        <w:rPr>
          <w:lang w:val="sv-SE"/>
        </w:rPr>
        <w:t xml:space="preserve"> en </w:t>
      </w:r>
      <w:proofErr w:type="spellStart"/>
      <w:r w:rsidRPr="009304FE">
        <w:rPr>
          <w:lang w:val="sv-SE"/>
        </w:rPr>
        <w:t>uafhængig</w:t>
      </w:r>
      <w:proofErr w:type="spellEnd"/>
      <w:r w:rsidRPr="009304FE">
        <w:rPr>
          <w:lang w:val="sv-SE"/>
        </w:rPr>
        <w:t xml:space="preserve"> </w:t>
      </w:r>
      <w:proofErr w:type="spellStart"/>
      <w:r w:rsidRPr="009304FE">
        <w:rPr>
          <w:lang w:val="sv-SE"/>
        </w:rPr>
        <w:t>dataansvarlig</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GDPR for sådan </w:t>
      </w:r>
      <w:proofErr w:type="spellStart"/>
      <w:r w:rsidRPr="009304FE">
        <w:rPr>
          <w:lang w:val="sv-SE"/>
        </w:rPr>
        <w:t>brug</w:t>
      </w:r>
      <w:proofErr w:type="spellEnd"/>
      <w:r w:rsidRPr="009304FE">
        <w:rPr>
          <w:lang w:val="sv-SE"/>
        </w:rPr>
        <w:t xml:space="preserve">. Microsoft </w:t>
      </w:r>
      <w:proofErr w:type="spellStart"/>
      <w:r w:rsidRPr="009304FE">
        <w:rPr>
          <w:lang w:val="sv-SE"/>
        </w:rPr>
        <w:t>accepterer</w:t>
      </w:r>
      <w:proofErr w:type="spellEnd"/>
      <w:r w:rsidRPr="009304FE">
        <w:rPr>
          <w:lang w:val="sv-SE"/>
        </w:rPr>
        <w:t xml:space="preserve"> de </w:t>
      </w:r>
      <w:proofErr w:type="spellStart"/>
      <w:r w:rsidRPr="009304FE">
        <w:rPr>
          <w:lang w:val="sv-SE"/>
        </w:rPr>
        <w:t>ekstra</w:t>
      </w:r>
      <w:proofErr w:type="spellEnd"/>
      <w:r w:rsidRPr="009304FE">
        <w:rPr>
          <w:lang w:val="sv-SE"/>
        </w:rPr>
        <w:t xml:space="preserve"> </w:t>
      </w:r>
      <w:proofErr w:type="spellStart"/>
      <w:r w:rsidRPr="009304FE">
        <w:rPr>
          <w:lang w:val="sv-SE"/>
        </w:rPr>
        <w:t>ansvarsområder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medfølger</w:t>
      </w:r>
      <w:proofErr w:type="spellEnd"/>
      <w:r w:rsidRPr="009304FE">
        <w:rPr>
          <w:lang w:val="sv-SE"/>
        </w:rPr>
        <w:t xml:space="preserve"> det at </w:t>
      </w:r>
      <w:proofErr w:type="spellStart"/>
      <w:r w:rsidRPr="009304FE">
        <w:rPr>
          <w:lang w:val="sv-SE"/>
        </w:rPr>
        <w:t>være</w:t>
      </w:r>
      <w:proofErr w:type="spellEnd"/>
      <w:r w:rsidRPr="009304FE">
        <w:rPr>
          <w:lang w:val="sv-SE"/>
        </w:rPr>
        <w:t xml:space="preserve"> ”</w:t>
      </w:r>
      <w:proofErr w:type="spellStart"/>
      <w:r w:rsidRPr="009304FE">
        <w:rPr>
          <w:lang w:val="sv-SE"/>
        </w:rPr>
        <w:t>dataansvarlig</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GDPR for en sådan behandling, for at: (a) </w:t>
      </w:r>
      <w:proofErr w:type="spellStart"/>
      <w:r w:rsidRPr="009304FE">
        <w:rPr>
          <w:lang w:val="sv-SE"/>
        </w:rPr>
        <w:t>handle</w:t>
      </w:r>
      <w:proofErr w:type="spellEnd"/>
      <w:r w:rsidRPr="009304FE">
        <w:rPr>
          <w:lang w:val="sv-SE"/>
        </w:rPr>
        <w:t xml:space="preserve"> i </w:t>
      </w:r>
      <w:proofErr w:type="spellStart"/>
      <w:r w:rsidRPr="009304FE">
        <w:rPr>
          <w:lang w:val="sv-SE"/>
        </w:rPr>
        <w:t>overensstemmelse</w:t>
      </w:r>
      <w:proofErr w:type="spellEnd"/>
      <w:r w:rsidRPr="009304FE">
        <w:rPr>
          <w:lang w:val="sv-SE"/>
        </w:rPr>
        <w:t xml:space="preserve"> med </w:t>
      </w:r>
      <w:proofErr w:type="spellStart"/>
      <w:r w:rsidRPr="009304FE">
        <w:rPr>
          <w:lang w:val="sv-SE"/>
        </w:rPr>
        <w:t>gældende</w:t>
      </w:r>
      <w:proofErr w:type="spellEnd"/>
      <w:r w:rsidRPr="009304FE">
        <w:rPr>
          <w:lang w:val="sv-SE"/>
        </w:rPr>
        <w:t xml:space="preserve"> </w:t>
      </w:r>
      <w:proofErr w:type="spellStart"/>
      <w:r w:rsidRPr="009304FE">
        <w:rPr>
          <w:lang w:val="sv-SE"/>
        </w:rPr>
        <w:t>lovkrav</w:t>
      </w:r>
      <w:proofErr w:type="spellEnd"/>
      <w:r w:rsidRPr="009304FE">
        <w:rPr>
          <w:lang w:val="sv-SE"/>
        </w:rPr>
        <w:t xml:space="preserve"> i det </w:t>
      </w:r>
      <w:proofErr w:type="spellStart"/>
      <w:r w:rsidRPr="009304FE">
        <w:rPr>
          <w:lang w:val="sv-SE"/>
        </w:rPr>
        <w:t>omfang</w:t>
      </w:r>
      <w:proofErr w:type="spellEnd"/>
      <w:r w:rsidRPr="009304FE">
        <w:rPr>
          <w:lang w:val="sv-SE"/>
        </w:rPr>
        <w:t xml:space="preserve">, det </w:t>
      </w:r>
      <w:proofErr w:type="spellStart"/>
      <w:r w:rsidRPr="009304FE">
        <w:rPr>
          <w:lang w:val="sv-SE"/>
        </w:rPr>
        <w:t>påkræves</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GDPR, </w:t>
      </w:r>
      <w:proofErr w:type="spellStart"/>
      <w:r w:rsidRPr="009304FE">
        <w:rPr>
          <w:lang w:val="sv-SE"/>
        </w:rPr>
        <w:t>og</w:t>
      </w:r>
      <w:proofErr w:type="spellEnd"/>
      <w:r w:rsidRPr="009304FE">
        <w:rPr>
          <w:lang w:val="sv-SE"/>
        </w:rPr>
        <w:t xml:space="preserve"> (b) </w:t>
      </w:r>
      <w:proofErr w:type="spellStart"/>
      <w:r w:rsidRPr="009304FE">
        <w:rPr>
          <w:lang w:val="sv-SE"/>
        </w:rPr>
        <w:t>sikre</w:t>
      </w:r>
      <w:proofErr w:type="spellEnd"/>
      <w:r w:rsidRPr="009304FE">
        <w:rPr>
          <w:lang w:val="sv-SE"/>
        </w:rPr>
        <w:t> </w:t>
      </w:r>
      <w:proofErr w:type="spellStart"/>
      <w:r w:rsidRPr="009304FE">
        <w:rPr>
          <w:lang w:val="sv-SE"/>
        </w:rPr>
        <w:t>øget</w:t>
      </w:r>
      <w:proofErr w:type="spellEnd"/>
      <w:r w:rsidRPr="009304FE">
        <w:rPr>
          <w:lang w:val="sv-SE"/>
        </w:rPr>
        <w:t xml:space="preserve"> </w:t>
      </w:r>
      <w:proofErr w:type="spellStart"/>
      <w:r w:rsidRPr="009304FE">
        <w:rPr>
          <w:lang w:val="sv-SE"/>
        </w:rPr>
        <w:t>gennemsigtighed</w:t>
      </w:r>
      <w:proofErr w:type="spellEnd"/>
      <w:r w:rsidRPr="009304FE">
        <w:rPr>
          <w:lang w:val="sv-SE"/>
        </w:rPr>
        <w:t xml:space="preserve"> for </w:t>
      </w:r>
      <w:proofErr w:type="spellStart"/>
      <w:r w:rsidRPr="009304FE">
        <w:rPr>
          <w:lang w:val="sv-SE"/>
        </w:rPr>
        <w:t>Kunderne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bekræfte</w:t>
      </w:r>
      <w:proofErr w:type="spellEnd"/>
      <w:r w:rsidRPr="009304FE">
        <w:rPr>
          <w:lang w:val="sv-SE"/>
        </w:rPr>
        <w:t xml:space="preserve"> Microsofts ansvar i </w:t>
      </w:r>
      <w:proofErr w:type="spellStart"/>
      <w:r w:rsidRPr="009304FE">
        <w:rPr>
          <w:lang w:val="sv-SE"/>
        </w:rPr>
        <w:t>forbindelse</w:t>
      </w:r>
      <w:proofErr w:type="spellEnd"/>
      <w:r w:rsidRPr="009304FE">
        <w:rPr>
          <w:lang w:val="sv-SE"/>
        </w:rPr>
        <w:t xml:space="preserve"> med denne databehandling. Microsoft </w:t>
      </w:r>
      <w:proofErr w:type="spellStart"/>
      <w:r w:rsidRPr="009304FE">
        <w:rPr>
          <w:lang w:val="sv-SE"/>
        </w:rPr>
        <w:t>anvender</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for at </w:t>
      </w:r>
      <w:proofErr w:type="spellStart"/>
      <w:r w:rsidRPr="009304FE">
        <w:rPr>
          <w:lang w:val="sv-SE"/>
        </w:rPr>
        <w:t>beskytte</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under en sådan behandling, </w:t>
      </w:r>
      <w:proofErr w:type="spellStart"/>
      <w:r w:rsidRPr="009304FE">
        <w:rPr>
          <w:lang w:val="sv-SE"/>
        </w:rPr>
        <w:t>herunder</w:t>
      </w:r>
      <w:proofErr w:type="spellEnd"/>
      <w:r w:rsidRPr="009304FE">
        <w:rPr>
          <w:lang w:val="sv-SE"/>
        </w:rPr>
        <w:t xml:space="preserve"> dem, </w:t>
      </w:r>
      <w:proofErr w:type="spellStart"/>
      <w:r w:rsidRPr="009304FE">
        <w:rPr>
          <w:lang w:val="sv-SE"/>
        </w:rPr>
        <w:t>der</w:t>
      </w:r>
      <w:proofErr w:type="spellEnd"/>
      <w:r w:rsidRPr="009304FE">
        <w:rPr>
          <w:lang w:val="sv-SE"/>
        </w:rPr>
        <w:t xml:space="preserve"> er </w:t>
      </w:r>
      <w:proofErr w:type="spellStart"/>
      <w:r w:rsidRPr="009304FE">
        <w:rPr>
          <w:lang w:val="sv-SE"/>
        </w:rPr>
        <w:t>identificeret</w:t>
      </w:r>
      <w:proofErr w:type="spellEnd"/>
      <w:r w:rsidRPr="009304FE">
        <w:rPr>
          <w:lang w:val="sv-SE"/>
        </w:rPr>
        <w:t xml:space="preserve"> i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w:t>
      </w:r>
      <w:proofErr w:type="spellStart"/>
      <w:r w:rsidRPr="009304FE">
        <w:rPr>
          <w:lang w:val="sv-SE"/>
        </w:rPr>
        <w:t>og</w:t>
      </w:r>
      <w:proofErr w:type="spellEnd"/>
      <w:r w:rsidRPr="009304FE">
        <w:rPr>
          <w:lang w:val="sv-SE"/>
        </w:rPr>
        <w:t xml:space="preserve"> dem, </w:t>
      </w:r>
      <w:proofErr w:type="spellStart"/>
      <w:r w:rsidRPr="009304FE">
        <w:rPr>
          <w:lang w:val="sv-SE"/>
        </w:rPr>
        <w:t>der</w:t>
      </w:r>
      <w:proofErr w:type="spellEnd"/>
      <w:r w:rsidRPr="009304FE">
        <w:rPr>
          <w:lang w:val="sv-SE"/>
        </w:rPr>
        <w:t xml:space="preserve"> er </w:t>
      </w:r>
      <w:proofErr w:type="spellStart"/>
      <w:r w:rsidRPr="009304FE">
        <w:rPr>
          <w:lang w:val="sv-SE"/>
        </w:rPr>
        <w:t>nævnt</w:t>
      </w:r>
      <w:proofErr w:type="spellEnd"/>
      <w:r w:rsidRPr="009304FE">
        <w:rPr>
          <w:lang w:val="sv-SE"/>
        </w:rPr>
        <w:t xml:space="preserve"> i artikel 6, </w:t>
      </w:r>
      <w:proofErr w:type="spellStart"/>
      <w:r w:rsidRPr="009304FE">
        <w:rPr>
          <w:lang w:val="sv-SE"/>
        </w:rPr>
        <w:t>stk</w:t>
      </w:r>
      <w:proofErr w:type="spellEnd"/>
      <w:r w:rsidRPr="009304FE">
        <w:rPr>
          <w:lang w:val="sv-SE"/>
        </w:rPr>
        <w:t xml:space="preserve">. 4 i GDPR. For så </w:t>
      </w:r>
      <w:proofErr w:type="spellStart"/>
      <w:r w:rsidRPr="009304FE">
        <w:rPr>
          <w:lang w:val="sv-SE"/>
        </w:rPr>
        <w:t>vidt</w:t>
      </w:r>
      <w:proofErr w:type="spellEnd"/>
      <w:r w:rsidRPr="009304FE">
        <w:rPr>
          <w:lang w:val="sv-SE"/>
        </w:rPr>
        <w:t xml:space="preserve"> angår behandlingen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xml:space="preserve">, påtager Microsoft sig de </w:t>
      </w:r>
      <w:proofErr w:type="spellStart"/>
      <w:r w:rsidRPr="009304FE">
        <w:rPr>
          <w:lang w:val="sv-SE"/>
        </w:rPr>
        <w:t>forpligtelser</w:t>
      </w:r>
      <w:proofErr w:type="spellEnd"/>
      <w:r w:rsidRPr="009304FE">
        <w:rPr>
          <w:lang w:val="sv-SE"/>
        </w:rPr>
        <w:t xml:space="preserve">, </w:t>
      </w:r>
      <w:proofErr w:type="spellStart"/>
      <w:r w:rsidRPr="009304FE">
        <w:rPr>
          <w:lang w:val="sv-SE"/>
        </w:rPr>
        <w:t>der</w:t>
      </w:r>
      <w:proofErr w:type="spellEnd"/>
      <w:r w:rsidRPr="009304FE">
        <w:rPr>
          <w:lang w:val="sv-SE"/>
        </w:rPr>
        <w:t xml:space="preserve"> er angivet i </w:t>
      </w:r>
      <w:proofErr w:type="spellStart"/>
      <w:r w:rsidRPr="009304FE">
        <w:rPr>
          <w:lang w:val="sv-SE"/>
        </w:rPr>
        <w:t>Appendiks</w:t>
      </w:r>
      <w:proofErr w:type="spellEnd"/>
      <w:r w:rsidRPr="009304FE">
        <w:rPr>
          <w:lang w:val="sv-SE"/>
        </w:rPr>
        <w:t xml:space="preserve"> C –</w:t>
      </w:r>
      <w:proofErr w:type="spellStart"/>
      <w:r w:rsidRPr="009304FE">
        <w:rPr>
          <w:lang w:val="sv-SE"/>
        </w:rPr>
        <w:t>Yderligere</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med </w:t>
      </w:r>
      <w:proofErr w:type="spellStart"/>
      <w:r w:rsidRPr="009304FE">
        <w:rPr>
          <w:lang w:val="sv-SE"/>
        </w:rPr>
        <w:t>henblik</w:t>
      </w:r>
      <w:proofErr w:type="spellEnd"/>
      <w:r w:rsidRPr="009304FE">
        <w:rPr>
          <w:lang w:val="sv-SE"/>
        </w:rPr>
        <w:t xml:space="preserve"> </w:t>
      </w:r>
      <w:proofErr w:type="spellStart"/>
      <w:r w:rsidRPr="009304FE">
        <w:rPr>
          <w:lang w:val="sv-SE"/>
        </w:rPr>
        <w:t>herpå</w:t>
      </w:r>
      <w:proofErr w:type="spellEnd"/>
      <w:r w:rsidRPr="009304FE">
        <w:rPr>
          <w:lang w:val="sv-SE"/>
        </w:rPr>
        <w:t xml:space="preserve"> anses (i) </w:t>
      </w:r>
      <w:proofErr w:type="spellStart"/>
      <w:r w:rsidRPr="009304FE">
        <w:rPr>
          <w:lang w:val="sv-SE"/>
        </w:rPr>
        <w:t>enhver</w:t>
      </w:r>
      <w:proofErr w:type="spellEnd"/>
      <w:r w:rsidRPr="009304FE">
        <w:rPr>
          <w:lang w:val="sv-SE"/>
        </w:rPr>
        <w:t xml:space="preserve">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som </w:t>
      </w:r>
      <w:proofErr w:type="spellStart"/>
      <w:r w:rsidRPr="009304FE">
        <w:rPr>
          <w:lang w:val="sv-SE"/>
        </w:rPr>
        <w:t>beskrevet</w:t>
      </w:r>
      <w:proofErr w:type="spellEnd"/>
      <w:r w:rsidRPr="009304FE">
        <w:rPr>
          <w:lang w:val="sv-SE"/>
        </w:rPr>
        <w:t xml:space="preserve"> i </w:t>
      </w:r>
      <w:proofErr w:type="spellStart"/>
      <w:r w:rsidRPr="009304FE">
        <w:rPr>
          <w:lang w:val="sv-SE"/>
        </w:rPr>
        <w:t>Appendiks</w:t>
      </w:r>
      <w:proofErr w:type="spellEnd"/>
      <w:r w:rsidRPr="009304FE">
        <w:rPr>
          <w:lang w:val="sv-SE"/>
        </w:rPr>
        <w:t xml:space="preserve"> C –</w:t>
      </w:r>
      <w:proofErr w:type="spellStart"/>
      <w:r w:rsidRPr="009304FE">
        <w:rPr>
          <w:lang w:val="sv-SE"/>
        </w:rPr>
        <w:t>Yderligere</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blevet</w:t>
      </w:r>
      <w:proofErr w:type="spellEnd"/>
      <w:r w:rsidRPr="009304FE">
        <w:rPr>
          <w:lang w:val="sv-SE"/>
        </w:rPr>
        <w:t xml:space="preserve"> </w:t>
      </w:r>
      <w:proofErr w:type="spellStart"/>
      <w:r w:rsidRPr="009304FE">
        <w:rPr>
          <w:lang w:val="sv-SE"/>
        </w:rPr>
        <w:t>overført</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w:t>
      </w:r>
      <w:proofErr w:type="spellStart"/>
      <w:r w:rsidRPr="009304FE">
        <w:rPr>
          <w:lang w:val="sv-SE"/>
        </w:rPr>
        <w:t>forretningsaktiviteter</w:t>
      </w:r>
      <w:proofErr w:type="spellEnd"/>
      <w:r w:rsidRPr="009304FE">
        <w:rPr>
          <w:lang w:val="sv-SE"/>
        </w:rPr>
        <w:t xml:space="preserve">, som en ”Relevant </w:t>
      </w:r>
      <w:proofErr w:type="spellStart"/>
      <w:r w:rsidRPr="009304FE">
        <w:rPr>
          <w:lang w:val="sv-SE"/>
        </w:rPr>
        <w:t>videregivelse</w:t>
      </w:r>
      <w:proofErr w:type="spellEnd"/>
      <w:r w:rsidRPr="009304FE">
        <w:rPr>
          <w:lang w:val="sv-SE"/>
        </w:rPr>
        <w:t xml:space="preserve">” </w:t>
      </w:r>
      <w:proofErr w:type="spellStart"/>
      <w:r w:rsidRPr="009304FE">
        <w:rPr>
          <w:lang w:val="sv-SE"/>
        </w:rPr>
        <w:t>og</w:t>
      </w:r>
      <w:proofErr w:type="spellEnd"/>
      <w:r w:rsidRPr="009304FE">
        <w:rPr>
          <w:lang w:val="sv-SE"/>
        </w:rPr>
        <w:t xml:space="preserve"> (ii) </w:t>
      </w:r>
      <w:proofErr w:type="spellStart"/>
      <w:r w:rsidRPr="009304FE">
        <w:rPr>
          <w:lang w:val="sv-SE"/>
        </w:rPr>
        <w:t>forpligtelserne</w:t>
      </w:r>
      <w:proofErr w:type="spellEnd"/>
      <w:r w:rsidRPr="009304FE">
        <w:rPr>
          <w:lang w:val="sv-SE"/>
        </w:rPr>
        <w:t xml:space="preserve"> i det </w:t>
      </w:r>
      <w:proofErr w:type="spellStart"/>
      <w:r w:rsidRPr="009304FE">
        <w:rPr>
          <w:lang w:val="sv-SE"/>
        </w:rPr>
        <w:t>Appendiks</w:t>
      </w:r>
      <w:proofErr w:type="spellEnd"/>
      <w:r w:rsidRPr="009304FE">
        <w:rPr>
          <w:lang w:val="sv-SE"/>
        </w:rPr>
        <w:t xml:space="preserve"> C –</w:t>
      </w:r>
      <w:proofErr w:type="spellStart"/>
      <w:r w:rsidRPr="009304FE">
        <w:rPr>
          <w:lang w:val="sv-SE"/>
        </w:rPr>
        <w:t>Yderligere</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gælder</w:t>
      </w:r>
      <w:proofErr w:type="spellEnd"/>
      <w:r w:rsidRPr="009304FE">
        <w:rPr>
          <w:lang w:val="sv-SE"/>
        </w:rPr>
        <w:t xml:space="preserve"> for </w:t>
      </w:r>
      <w:proofErr w:type="spellStart"/>
      <w:r w:rsidRPr="009304FE">
        <w:rPr>
          <w:lang w:val="sv-SE"/>
        </w:rPr>
        <w:t>sådanne</w:t>
      </w:r>
      <w:proofErr w:type="spellEnd"/>
      <w:r w:rsidRPr="009304FE">
        <w:rPr>
          <w:lang w:val="sv-SE"/>
        </w:rPr>
        <w:t xml:space="preserve"> </w:t>
      </w:r>
      <w:proofErr w:type="spellStart"/>
      <w:r w:rsidRPr="009304FE">
        <w:rPr>
          <w:lang w:val="sv-SE"/>
        </w:rPr>
        <w:t>Personoplysninger</w:t>
      </w:r>
      <w:proofErr w:type="spellEnd"/>
      <w:r w:rsidRPr="009304FE">
        <w:rPr>
          <w:lang w:val="sv-SE"/>
        </w:rPr>
        <w:t>.</w:t>
      </w:r>
      <w:bookmarkEnd w:id="81"/>
    </w:p>
    <w:p w14:paraId="3B3DA513" w14:textId="77777777" w:rsidR="009B5C99" w:rsidRPr="009304FE" w:rsidRDefault="009B5C99" w:rsidP="0055434F">
      <w:pPr>
        <w:pStyle w:val="Heading3"/>
        <w:rPr>
          <w:lang w:val="sv-SE"/>
        </w:rPr>
      </w:pPr>
      <w:bookmarkStart w:id="82" w:name="_Toc26972845"/>
      <w:proofErr w:type="spellStart"/>
      <w:r w:rsidRPr="009304FE">
        <w:rPr>
          <w:lang w:val="sv-SE"/>
        </w:rPr>
        <w:lastRenderedPageBreak/>
        <w:t>Behandlingsoplysninger</w:t>
      </w:r>
      <w:bookmarkEnd w:id="82"/>
      <w:proofErr w:type="spellEnd"/>
    </w:p>
    <w:p w14:paraId="46F29BF3" w14:textId="77777777" w:rsidR="009B5C99" w:rsidRPr="009304FE" w:rsidRDefault="009B5C99" w:rsidP="00251D8D">
      <w:pPr>
        <w:spacing w:after="120"/>
        <w:rPr>
          <w:lang w:val="sv-SE"/>
        </w:rPr>
      </w:pPr>
      <w:bookmarkStart w:id="83" w:name="_Toc26972846"/>
      <w:bookmarkStart w:id="84" w:name="_Hlk22881260"/>
      <w:proofErr w:type="spellStart"/>
      <w:r w:rsidRPr="009304FE">
        <w:rPr>
          <w:lang w:val="sv-SE"/>
        </w:rPr>
        <w:t>Parterne</w:t>
      </w:r>
      <w:proofErr w:type="spellEnd"/>
      <w:r w:rsidRPr="009304FE">
        <w:rPr>
          <w:lang w:val="sv-SE"/>
        </w:rPr>
        <w:t xml:space="preserve"> </w:t>
      </w:r>
      <w:proofErr w:type="spellStart"/>
      <w:r w:rsidRPr="009304FE">
        <w:rPr>
          <w:lang w:val="sv-SE"/>
        </w:rPr>
        <w:t>anerkender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aftaler</w:t>
      </w:r>
      <w:proofErr w:type="spellEnd"/>
      <w:r w:rsidRPr="009304FE">
        <w:rPr>
          <w:lang w:val="sv-SE"/>
        </w:rPr>
        <w:t>, at:</w:t>
      </w:r>
      <w:bookmarkEnd w:id="83"/>
    </w:p>
    <w:p w14:paraId="64558F25" w14:textId="77777777" w:rsidR="009B5C99" w:rsidRPr="009304FE" w:rsidRDefault="009B5C99" w:rsidP="00251D8D">
      <w:pPr>
        <w:pStyle w:val="Bulletlist0"/>
        <w:keepLines/>
        <w:contextualSpacing w:val="0"/>
        <w:rPr>
          <w:rFonts w:eastAsia="Calibri"/>
          <w:lang w:val="sv-SE"/>
        </w:rPr>
      </w:pPr>
      <w:proofErr w:type="spellStart"/>
      <w:r w:rsidRPr="009304FE">
        <w:rPr>
          <w:rFonts w:eastAsia="Calibri"/>
          <w:b/>
          <w:bCs/>
          <w:lang w:val="sv-SE"/>
        </w:rPr>
        <w:t>Emne</w:t>
      </w:r>
      <w:proofErr w:type="spellEnd"/>
      <w:r w:rsidRPr="009304FE">
        <w:rPr>
          <w:rFonts w:eastAsia="Calibri"/>
          <w:b/>
          <w:bCs/>
          <w:lang w:val="sv-SE"/>
        </w:rPr>
        <w:t>.</w:t>
      </w:r>
      <w:r w:rsidRPr="009304FE">
        <w:rPr>
          <w:rFonts w:eastAsia="Calibri"/>
          <w:lang w:val="sv-SE"/>
        </w:rPr>
        <w:t xml:space="preserve"> </w:t>
      </w:r>
      <w:r w:rsidRPr="009304FE">
        <w:rPr>
          <w:lang w:val="sv-SE"/>
        </w:rPr>
        <w:t xml:space="preserve">Behandlingens </w:t>
      </w:r>
      <w:proofErr w:type="spellStart"/>
      <w:r w:rsidRPr="009304FE">
        <w:rPr>
          <w:lang w:val="sv-SE"/>
        </w:rPr>
        <w:t>emne</w:t>
      </w:r>
      <w:proofErr w:type="spellEnd"/>
      <w:r w:rsidRPr="009304FE">
        <w:rPr>
          <w:lang w:val="sv-SE"/>
        </w:rPr>
        <w:t xml:space="preserve"> er </w:t>
      </w:r>
      <w:proofErr w:type="spellStart"/>
      <w:r w:rsidRPr="009304FE">
        <w:rPr>
          <w:lang w:val="sv-SE"/>
        </w:rPr>
        <w:t>begrænset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inden</w:t>
      </w:r>
      <w:proofErr w:type="spellEnd"/>
      <w:r w:rsidRPr="009304FE">
        <w:rPr>
          <w:lang w:val="sv-SE"/>
        </w:rPr>
        <w:t xml:space="preserve"> for </w:t>
      </w:r>
      <w:proofErr w:type="spellStart"/>
      <w:r w:rsidRPr="009304FE">
        <w:rPr>
          <w:lang w:val="sv-SE"/>
        </w:rPr>
        <w:t>omfanget</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rFonts w:eastAsia="Calibri"/>
          <w:lang w:val="sv-SE"/>
        </w:rPr>
        <w:t>afsnittet</w:t>
      </w:r>
      <w:proofErr w:type="spellEnd"/>
      <w:r w:rsidRPr="009304FE">
        <w:rPr>
          <w:rFonts w:eastAsia="Calibri"/>
          <w:lang w:val="sv-SE"/>
        </w:rPr>
        <w:t xml:space="preserve"> i </w:t>
      </w:r>
      <w:proofErr w:type="spellStart"/>
      <w:r w:rsidRPr="009304FE">
        <w:rPr>
          <w:rFonts w:eastAsia="Calibri"/>
          <w:lang w:val="sv-SE"/>
        </w:rPr>
        <w:t>dette</w:t>
      </w:r>
      <w:proofErr w:type="spellEnd"/>
      <w:r w:rsidRPr="009304FE">
        <w:rPr>
          <w:rFonts w:eastAsia="Calibri"/>
          <w:lang w:val="sv-SE"/>
        </w:rPr>
        <w:t xml:space="preserve"> </w:t>
      </w:r>
      <w:proofErr w:type="spellStart"/>
      <w:r w:rsidRPr="009304FE">
        <w:rPr>
          <w:rFonts w:eastAsia="Calibri"/>
          <w:lang w:val="sv-SE"/>
        </w:rPr>
        <w:t>Tillæg</w:t>
      </w:r>
      <w:proofErr w:type="spellEnd"/>
      <w:r w:rsidRPr="009304FE">
        <w:rPr>
          <w:rFonts w:eastAsia="Calibri"/>
          <w:lang w:val="sv-SE"/>
        </w:rPr>
        <w:t xml:space="preserve"> om </w:t>
      </w:r>
      <w:proofErr w:type="spellStart"/>
      <w:r w:rsidRPr="009304FE">
        <w:rPr>
          <w:rFonts w:eastAsia="Calibri"/>
          <w:lang w:val="sv-SE"/>
        </w:rPr>
        <w:t>databeskyttelse</w:t>
      </w:r>
      <w:proofErr w:type="spellEnd"/>
      <w:r w:rsidRPr="009304FE">
        <w:rPr>
          <w:rFonts w:eastAsia="Calibri"/>
          <w:lang w:val="sv-SE"/>
        </w:rPr>
        <w:t xml:space="preserve"> med </w:t>
      </w:r>
      <w:proofErr w:type="spellStart"/>
      <w:r w:rsidRPr="009304FE">
        <w:rPr>
          <w:rFonts w:eastAsia="Calibri"/>
          <w:lang w:val="sv-SE"/>
        </w:rPr>
        <w:t>titlen</w:t>
      </w:r>
      <w:proofErr w:type="spellEnd"/>
      <w:r w:rsidRPr="009304FE">
        <w:rPr>
          <w:rFonts w:eastAsia="Calibri"/>
          <w:lang w:val="sv-SE"/>
        </w:rPr>
        <w:t xml:space="preserve"> ”Databehandlingens art; </w:t>
      </w:r>
      <w:proofErr w:type="spellStart"/>
      <w:r w:rsidRPr="009304FE">
        <w:rPr>
          <w:rFonts w:eastAsia="Calibri"/>
          <w:lang w:val="sv-SE"/>
        </w:rPr>
        <w:t>ejerskab</w:t>
      </w:r>
      <w:proofErr w:type="spellEnd"/>
      <w:r w:rsidRPr="009304FE">
        <w:rPr>
          <w:rFonts w:eastAsia="Calibri"/>
          <w:lang w:val="sv-SE"/>
        </w:rPr>
        <w:t xml:space="preserve">” </w:t>
      </w:r>
      <w:proofErr w:type="spellStart"/>
      <w:r w:rsidRPr="009304FE">
        <w:rPr>
          <w:rFonts w:eastAsia="Calibri"/>
          <w:lang w:val="sv-SE"/>
        </w:rPr>
        <w:t>ovenfor</w:t>
      </w:r>
      <w:proofErr w:type="spellEnd"/>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w:t>
      </w:r>
      <w:r w:rsidRPr="009304FE">
        <w:rPr>
          <w:lang w:val="sv-SE"/>
        </w:rPr>
        <w:t>GDPR</w:t>
      </w:r>
      <w:r w:rsidRPr="009304FE">
        <w:rPr>
          <w:rFonts w:eastAsia="Calibri"/>
          <w:lang w:val="sv-SE"/>
        </w:rPr>
        <w:t>.</w:t>
      </w:r>
    </w:p>
    <w:p w14:paraId="41615E6D" w14:textId="77777777" w:rsidR="009B5C99" w:rsidRPr="009304FE" w:rsidRDefault="009B5C99" w:rsidP="00F92A1A">
      <w:pPr>
        <w:pStyle w:val="Bulletlist0"/>
        <w:rPr>
          <w:lang w:val="sv-SE"/>
        </w:rPr>
      </w:pPr>
      <w:r w:rsidRPr="009304FE">
        <w:rPr>
          <w:rFonts w:eastAsia="Calibri"/>
          <w:b/>
          <w:bCs/>
          <w:lang w:val="sv-SE"/>
        </w:rPr>
        <w:t xml:space="preserve">Behandlingens </w:t>
      </w:r>
      <w:proofErr w:type="spellStart"/>
      <w:r w:rsidRPr="009304FE">
        <w:rPr>
          <w:rFonts w:eastAsia="Calibri"/>
          <w:b/>
          <w:bCs/>
          <w:lang w:val="sv-SE"/>
        </w:rPr>
        <w:t>varighed</w:t>
      </w:r>
      <w:proofErr w:type="spellEnd"/>
      <w:r w:rsidRPr="009304FE">
        <w:rPr>
          <w:rFonts w:eastAsia="Calibri"/>
          <w:b/>
          <w:bCs/>
          <w:lang w:val="sv-SE"/>
        </w:rPr>
        <w:t>.</w:t>
      </w:r>
      <w:r w:rsidRPr="009304FE">
        <w:rPr>
          <w:rFonts w:eastAsia="Calibri"/>
          <w:lang w:val="sv-SE"/>
        </w:rPr>
        <w:t xml:space="preserve"> </w:t>
      </w:r>
      <w:proofErr w:type="spellStart"/>
      <w:r w:rsidRPr="009304FE">
        <w:rPr>
          <w:lang w:val="sv-SE"/>
        </w:rPr>
        <w:t>Varigheden</w:t>
      </w:r>
      <w:proofErr w:type="spellEnd"/>
      <w:r w:rsidRPr="009304FE">
        <w:rPr>
          <w:lang w:val="sv-SE"/>
        </w:rPr>
        <w:t xml:space="preserve"> </w:t>
      </w:r>
      <w:proofErr w:type="spellStart"/>
      <w:r w:rsidRPr="009304FE">
        <w:rPr>
          <w:lang w:val="sv-SE"/>
        </w:rPr>
        <w:t>af</w:t>
      </w:r>
      <w:proofErr w:type="spellEnd"/>
      <w:r w:rsidRPr="009304FE">
        <w:rPr>
          <w:lang w:val="sv-SE"/>
        </w:rPr>
        <w:t xml:space="preserve"> behandlingen skal </w:t>
      </w:r>
      <w:proofErr w:type="spellStart"/>
      <w:r w:rsidRPr="009304FE">
        <w:rPr>
          <w:lang w:val="sv-SE"/>
        </w:rPr>
        <w:t>være</w:t>
      </w:r>
      <w:proofErr w:type="spellEnd"/>
      <w:r w:rsidRPr="009304FE">
        <w:rPr>
          <w:lang w:val="sv-SE"/>
        </w:rPr>
        <w:t xml:space="preserve"> i </w:t>
      </w:r>
      <w:proofErr w:type="spellStart"/>
      <w:r w:rsidRPr="009304FE">
        <w:rPr>
          <w:lang w:val="sv-SE"/>
        </w:rPr>
        <w:t>overensstemmelse</w:t>
      </w:r>
      <w:proofErr w:type="spellEnd"/>
      <w:r w:rsidRPr="009304FE">
        <w:rPr>
          <w:lang w:val="sv-SE"/>
        </w:rPr>
        <w:t xml:space="preserve"> med Kundens </w:t>
      </w:r>
      <w:proofErr w:type="spellStart"/>
      <w:r w:rsidRPr="009304FE">
        <w:rPr>
          <w:lang w:val="sv-SE"/>
        </w:rPr>
        <w:t>anvisninger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vilkårene</w:t>
      </w:r>
      <w:proofErr w:type="spellEnd"/>
      <w:r w:rsidRPr="009304FE">
        <w:rPr>
          <w:lang w:val="sv-SE"/>
        </w:rPr>
        <w:t xml:space="preserve"> i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rFonts w:eastAsia="Calibri"/>
          <w:lang w:val="sv-SE"/>
        </w:rPr>
        <w:t>.</w:t>
      </w:r>
    </w:p>
    <w:p w14:paraId="4F704939" w14:textId="77777777" w:rsidR="009B5C99" w:rsidRPr="009304FE" w:rsidRDefault="009B5C99" w:rsidP="00F92A1A">
      <w:pPr>
        <w:pStyle w:val="Bulletlist0"/>
        <w:rPr>
          <w:lang w:val="sv-SE"/>
        </w:rPr>
      </w:pPr>
      <w:r w:rsidRPr="009304FE">
        <w:rPr>
          <w:rFonts w:eastAsia="Calibri"/>
          <w:b/>
          <w:lang w:val="sv-SE"/>
        </w:rPr>
        <w:t xml:space="preserve">Behandlingens art </w:t>
      </w:r>
      <w:proofErr w:type="spellStart"/>
      <w:r w:rsidRPr="009304FE">
        <w:rPr>
          <w:rFonts w:eastAsia="Calibri"/>
          <w:b/>
          <w:lang w:val="sv-SE"/>
        </w:rPr>
        <w:t>og</w:t>
      </w:r>
      <w:proofErr w:type="spellEnd"/>
      <w:r w:rsidRPr="009304FE">
        <w:rPr>
          <w:rFonts w:eastAsia="Calibri"/>
          <w:b/>
          <w:lang w:val="sv-SE"/>
        </w:rPr>
        <w:t xml:space="preserve"> </w:t>
      </w:r>
      <w:proofErr w:type="spellStart"/>
      <w:r w:rsidRPr="009304FE">
        <w:rPr>
          <w:rFonts w:eastAsia="Calibri"/>
          <w:b/>
          <w:lang w:val="sv-SE"/>
        </w:rPr>
        <w:t>formål</w:t>
      </w:r>
      <w:proofErr w:type="spellEnd"/>
      <w:r w:rsidRPr="009304FE">
        <w:rPr>
          <w:rFonts w:eastAsia="Calibri"/>
          <w:b/>
          <w:lang w:val="sv-SE"/>
        </w:rPr>
        <w:t>.</w:t>
      </w:r>
      <w:r w:rsidRPr="009304FE">
        <w:rPr>
          <w:rFonts w:eastAsia="Calibri"/>
          <w:lang w:val="sv-SE"/>
        </w:rPr>
        <w:t xml:space="preserve"> </w:t>
      </w:r>
      <w:r w:rsidRPr="009304FE">
        <w:rPr>
          <w:lang w:val="sv-SE"/>
        </w:rPr>
        <w:t xml:space="preserve">Behandlingens art </w:t>
      </w:r>
      <w:proofErr w:type="spellStart"/>
      <w:r w:rsidRPr="009304FE">
        <w:rPr>
          <w:lang w:val="sv-SE"/>
        </w:rPr>
        <w:t>og</w:t>
      </w:r>
      <w:proofErr w:type="spellEnd"/>
      <w:r w:rsidRPr="009304FE">
        <w:rPr>
          <w:lang w:val="sv-SE"/>
        </w:rPr>
        <w:t xml:space="preserve"> </w:t>
      </w:r>
      <w:proofErr w:type="spellStart"/>
      <w:r w:rsidRPr="009304FE">
        <w:rPr>
          <w:lang w:val="sv-SE"/>
        </w:rPr>
        <w:t>formål</w:t>
      </w:r>
      <w:proofErr w:type="spellEnd"/>
      <w:r w:rsidRPr="009304FE">
        <w:rPr>
          <w:lang w:val="sv-SE"/>
        </w:rPr>
        <w:t xml:space="preserve"> er at </w:t>
      </w:r>
      <w:proofErr w:type="spellStart"/>
      <w:r w:rsidRPr="009304FE">
        <w:rPr>
          <w:lang w:val="sv-SE"/>
        </w:rPr>
        <w:t>levere</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Kundeaftalen</w:t>
      </w:r>
      <w:proofErr w:type="spellEnd"/>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for </w:t>
      </w:r>
      <w:proofErr w:type="spellStart"/>
      <w:r w:rsidRPr="009304FE">
        <w:rPr>
          <w:rFonts w:eastAsia="Calibri"/>
          <w:lang w:val="sv-SE"/>
        </w:rPr>
        <w:t>forretningsaktiviteter</w:t>
      </w:r>
      <w:proofErr w:type="spellEnd"/>
      <w:r w:rsidRPr="009304FE">
        <w:rPr>
          <w:rFonts w:eastAsia="Calibri"/>
          <w:lang w:val="sv-SE"/>
        </w:rPr>
        <w:t xml:space="preserve"> </w:t>
      </w:r>
      <w:proofErr w:type="spellStart"/>
      <w:r w:rsidRPr="009304FE">
        <w:rPr>
          <w:rFonts w:eastAsia="Calibri"/>
          <w:lang w:val="sv-SE"/>
        </w:rPr>
        <w:t>vedrørende</w:t>
      </w:r>
      <w:proofErr w:type="spellEnd"/>
      <w:r w:rsidRPr="009304FE">
        <w:rPr>
          <w:rFonts w:eastAsia="Calibri"/>
          <w:lang w:val="sv-SE"/>
        </w:rPr>
        <w:t xml:space="preserve"> </w:t>
      </w:r>
      <w:proofErr w:type="spellStart"/>
      <w:r w:rsidRPr="009304FE">
        <w:rPr>
          <w:rFonts w:eastAsia="Calibri"/>
          <w:lang w:val="sv-SE"/>
        </w:rPr>
        <w:t>levering</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Produkterne</w:t>
      </w:r>
      <w:proofErr w:type="spellEnd"/>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w:t>
      </w:r>
      <w:proofErr w:type="spellStart"/>
      <w:r w:rsidRPr="009304FE">
        <w:rPr>
          <w:rFonts w:eastAsia="Calibri"/>
          <w:lang w:val="sv-SE"/>
        </w:rPr>
        <w:t>Tjenesterne</w:t>
      </w:r>
      <w:proofErr w:type="spellEnd"/>
      <w:r w:rsidRPr="009304FE">
        <w:rPr>
          <w:rFonts w:eastAsia="Calibri"/>
          <w:lang w:val="sv-SE"/>
        </w:rPr>
        <w:t xml:space="preserve"> </w:t>
      </w:r>
      <w:proofErr w:type="spellStart"/>
      <w:r w:rsidRPr="009304FE">
        <w:rPr>
          <w:rFonts w:eastAsia="Calibri"/>
          <w:lang w:val="sv-SE"/>
        </w:rPr>
        <w:t>til</w:t>
      </w:r>
      <w:proofErr w:type="spellEnd"/>
      <w:r w:rsidRPr="009304FE">
        <w:rPr>
          <w:rFonts w:eastAsia="Calibri"/>
          <w:lang w:val="sv-SE"/>
        </w:rPr>
        <w:t xml:space="preserve"> Kunden (hvilket </w:t>
      </w:r>
      <w:proofErr w:type="spellStart"/>
      <w:r w:rsidRPr="009304FE">
        <w:rPr>
          <w:rFonts w:eastAsia="Calibri"/>
          <w:lang w:val="sv-SE"/>
        </w:rPr>
        <w:t>yderligere</w:t>
      </w:r>
      <w:proofErr w:type="spellEnd"/>
      <w:r w:rsidRPr="009304FE">
        <w:rPr>
          <w:rFonts w:eastAsia="Calibri"/>
          <w:lang w:val="sv-SE"/>
        </w:rPr>
        <w:t xml:space="preserve"> er </w:t>
      </w:r>
      <w:proofErr w:type="spellStart"/>
      <w:r w:rsidRPr="009304FE">
        <w:rPr>
          <w:rFonts w:eastAsia="Calibri"/>
          <w:lang w:val="sv-SE"/>
        </w:rPr>
        <w:t>beskrevet</w:t>
      </w:r>
      <w:proofErr w:type="spellEnd"/>
      <w:r w:rsidRPr="009304FE">
        <w:rPr>
          <w:rFonts w:eastAsia="Calibri"/>
          <w:lang w:val="sv-SE"/>
        </w:rPr>
        <w:t xml:space="preserve"> i </w:t>
      </w:r>
      <w:proofErr w:type="spellStart"/>
      <w:r w:rsidRPr="009304FE">
        <w:rPr>
          <w:rFonts w:eastAsia="Calibri"/>
          <w:lang w:val="sv-SE"/>
        </w:rPr>
        <w:t>afsnittet</w:t>
      </w:r>
      <w:proofErr w:type="spellEnd"/>
      <w:r w:rsidRPr="009304FE">
        <w:rPr>
          <w:rFonts w:eastAsia="Calibri"/>
          <w:lang w:val="sv-SE"/>
        </w:rPr>
        <w:t xml:space="preserve"> i </w:t>
      </w:r>
      <w:proofErr w:type="spellStart"/>
      <w:r w:rsidRPr="009304FE">
        <w:rPr>
          <w:rFonts w:eastAsia="Calibri"/>
          <w:lang w:val="sv-SE"/>
        </w:rPr>
        <w:t>dette</w:t>
      </w:r>
      <w:proofErr w:type="spellEnd"/>
      <w:r w:rsidRPr="009304FE">
        <w:rPr>
          <w:rFonts w:eastAsia="Calibri"/>
          <w:lang w:val="sv-SE"/>
        </w:rPr>
        <w:t xml:space="preserve"> </w:t>
      </w:r>
      <w:proofErr w:type="spellStart"/>
      <w:r w:rsidRPr="009304FE">
        <w:rPr>
          <w:rFonts w:eastAsia="Calibri"/>
          <w:lang w:val="sv-SE"/>
        </w:rPr>
        <w:t>Tillæg</w:t>
      </w:r>
      <w:proofErr w:type="spellEnd"/>
      <w:r w:rsidRPr="009304FE">
        <w:rPr>
          <w:rFonts w:eastAsia="Calibri"/>
          <w:lang w:val="sv-SE"/>
        </w:rPr>
        <w:t xml:space="preserve"> om </w:t>
      </w:r>
      <w:proofErr w:type="spellStart"/>
      <w:r w:rsidRPr="009304FE">
        <w:rPr>
          <w:rFonts w:eastAsia="Calibri"/>
          <w:lang w:val="sv-SE"/>
        </w:rPr>
        <w:t>databeskyttelse</w:t>
      </w:r>
      <w:proofErr w:type="spellEnd"/>
      <w:r w:rsidRPr="009304FE">
        <w:rPr>
          <w:rFonts w:eastAsia="Calibri"/>
          <w:lang w:val="sv-SE"/>
        </w:rPr>
        <w:t xml:space="preserve"> med </w:t>
      </w:r>
      <w:proofErr w:type="spellStart"/>
      <w:r w:rsidRPr="009304FE">
        <w:rPr>
          <w:rFonts w:eastAsia="Calibri"/>
          <w:lang w:val="sv-SE"/>
        </w:rPr>
        <w:t>titlen</w:t>
      </w:r>
      <w:proofErr w:type="spellEnd"/>
      <w:r w:rsidRPr="009304FE">
        <w:rPr>
          <w:rFonts w:eastAsia="Calibri"/>
          <w:lang w:val="sv-SE"/>
        </w:rPr>
        <w:t xml:space="preserve"> </w:t>
      </w:r>
      <w:r w:rsidRPr="009304FE">
        <w:rPr>
          <w:lang w:val="sv-SE"/>
        </w:rPr>
        <w:t>”</w:t>
      </w:r>
      <w:r w:rsidRPr="009304FE">
        <w:rPr>
          <w:rFonts w:eastAsia="Calibri"/>
          <w:lang w:val="sv-SE"/>
        </w:rPr>
        <w:t xml:space="preserve">Databehandlingens art; </w:t>
      </w:r>
      <w:proofErr w:type="spellStart"/>
      <w:r w:rsidRPr="009304FE">
        <w:rPr>
          <w:rFonts w:eastAsia="Calibri"/>
          <w:lang w:val="sv-SE"/>
        </w:rPr>
        <w:t>ejerskab</w:t>
      </w:r>
      <w:proofErr w:type="spellEnd"/>
      <w:r w:rsidRPr="009304FE">
        <w:rPr>
          <w:lang w:val="sv-SE"/>
        </w:rPr>
        <w:t>”</w:t>
      </w:r>
      <w:r w:rsidRPr="009304FE">
        <w:rPr>
          <w:rFonts w:eastAsia="Calibri"/>
          <w:lang w:val="sv-SE"/>
        </w:rPr>
        <w:t xml:space="preserve"> </w:t>
      </w:r>
      <w:proofErr w:type="spellStart"/>
      <w:r w:rsidRPr="009304FE">
        <w:rPr>
          <w:rFonts w:eastAsia="Calibri"/>
          <w:lang w:val="sv-SE"/>
        </w:rPr>
        <w:t>ovenfor</w:t>
      </w:r>
      <w:proofErr w:type="spellEnd"/>
      <w:r w:rsidRPr="009304FE">
        <w:rPr>
          <w:rFonts w:eastAsia="Calibri"/>
          <w:lang w:val="sv-SE"/>
        </w:rPr>
        <w:t>).</w:t>
      </w:r>
    </w:p>
    <w:p w14:paraId="21B5F071" w14:textId="77777777" w:rsidR="009B5C99" w:rsidRPr="009304FE" w:rsidRDefault="009B5C99" w:rsidP="00F92A1A">
      <w:pPr>
        <w:pStyle w:val="Bulletlist0"/>
        <w:rPr>
          <w:lang w:val="sv-SE"/>
        </w:rPr>
      </w:pPr>
      <w:r w:rsidRPr="009304FE">
        <w:rPr>
          <w:rFonts w:eastAsia="Calibri"/>
          <w:b/>
          <w:bCs/>
          <w:lang w:val="sv-SE"/>
        </w:rPr>
        <w:t>Datakategorier.</w:t>
      </w:r>
      <w:r w:rsidRPr="009304FE">
        <w:rPr>
          <w:rFonts w:eastAsia="Calibri"/>
          <w:lang w:val="sv-SE"/>
        </w:rPr>
        <w:t xml:space="preserve"> </w:t>
      </w:r>
      <w:r w:rsidRPr="009304FE">
        <w:rPr>
          <w:lang w:val="sv-SE"/>
        </w:rPr>
        <w:t xml:space="preserve">De typer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behandles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i </w:t>
      </w:r>
      <w:proofErr w:type="spellStart"/>
      <w:r w:rsidRPr="009304FE">
        <w:rPr>
          <w:lang w:val="sv-SE"/>
        </w:rPr>
        <w:t>forbindelse</w:t>
      </w:r>
      <w:proofErr w:type="spellEnd"/>
      <w:r w:rsidRPr="009304FE">
        <w:rPr>
          <w:lang w:val="sv-SE"/>
        </w:rPr>
        <w:t xml:space="preserve"> med </w:t>
      </w:r>
      <w:proofErr w:type="spellStart"/>
      <w:r w:rsidRPr="009304FE">
        <w:rPr>
          <w:lang w:val="sv-SE"/>
        </w:rPr>
        <w:t>leveringen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proofErr w:type="spellStart"/>
      <w:r w:rsidRPr="009304FE">
        <w:rPr>
          <w:lang w:val="sv-SE"/>
        </w:rPr>
        <w:t>omfatter</w:t>
      </w:r>
      <w:proofErr w:type="spellEnd"/>
      <w:r w:rsidRPr="009304FE">
        <w:rPr>
          <w:rFonts w:eastAsia="Calibri"/>
          <w:lang w:val="sv-SE"/>
        </w:rPr>
        <w:t xml:space="preserve">: (i) Alle </w:t>
      </w:r>
      <w:proofErr w:type="spellStart"/>
      <w:r w:rsidRPr="009304FE">
        <w:rPr>
          <w:rFonts w:eastAsia="Calibri"/>
          <w:lang w:val="sv-SE"/>
        </w:rPr>
        <w:t>Personoplysninger</w:t>
      </w:r>
      <w:proofErr w:type="spellEnd"/>
      <w:r w:rsidRPr="009304FE">
        <w:rPr>
          <w:rFonts w:eastAsia="Calibri"/>
          <w:lang w:val="sv-SE"/>
        </w:rPr>
        <w:t xml:space="preserve">, som Kunden </w:t>
      </w:r>
      <w:proofErr w:type="spellStart"/>
      <w:r w:rsidRPr="009304FE">
        <w:rPr>
          <w:rFonts w:eastAsia="Calibri"/>
          <w:lang w:val="sv-SE"/>
        </w:rPr>
        <w:t>vælger</w:t>
      </w:r>
      <w:proofErr w:type="spellEnd"/>
      <w:r w:rsidRPr="009304FE">
        <w:rPr>
          <w:rFonts w:eastAsia="Calibri"/>
          <w:lang w:val="sv-SE"/>
        </w:rPr>
        <w:t xml:space="preserve"> at </w:t>
      </w:r>
      <w:proofErr w:type="spellStart"/>
      <w:r w:rsidRPr="009304FE">
        <w:rPr>
          <w:rFonts w:eastAsia="Calibri"/>
          <w:lang w:val="sv-SE"/>
        </w:rPr>
        <w:t>medtage</w:t>
      </w:r>
      <w:proofErr w:type="spellEnd"/>
      <w:r w:rsidRPr="009304FE">
        <w:rPr>
          <w:rFonts w:eastAsia="Calibri"/>
          <w:lang w:val="sv-SE"/>
        </w:rPr>
        <w:t xml:space="preserve"> i </w:t>
      </w:r>
      <w:proofErr w:type="spellStart"/>
      <w:r w:rsidRPr="009304FE">
        <w:rPr>
          <w:rFonts w:eastAsia="Calibri"/>
          <w:lang w:val="sv-SE"/>
        </w:rPr>
        <w:t>Kundedata</w:t>
      </w:r>
      <w:proofErr w:type="spellEnd"/>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Data </w:t>
      </w:r>
      <w:proofErr w:type="spellStart"/>
      <w:r w:rsidRPr="009304FE">
        <w:rPr>
          <w:rFonts w:eastAsia="Calibri"/>
          <w:lang w:val="sv-SE"/>
        </w:rPr>
        <w:t>fra</w:t>
      </w:r>
      <w:proofErr w:type="spellEnd"/>
      <w:r w:rsidRPr="009304FE">
        <w:rPr>
          <w:rFonts w:eastAsia="Calibri"/>
          <w:lang w:val="sv-SE"/>
        </w:rPr>
        <w:t xml:space="preserve"> Professionelle </w:t>
      </w:r>
      <w:proofErr w:type="spellStart"/>
      <w:r w:rsidRPr="009304FE">
        <w:rPr>
          <w:rFonts w:eastAsia="Calibri"/>
          <w:lang w:val="sv-SE"/>
        </w:rPr>
        <w:t>ydelser</w:t>
      </w:r>
      <w:proofErr w:type="spellEnd"/>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(ii)</w:t>
      </w:r>
      <w:r w:rsidRPr="009304FE">
        <w:rPr>
          <w:lang w:val="sv-SE"/>
        </w:rPr>
        <w:t xml:space="preserve"> dem, </w:t>
      </w:r>
      <w:proofErr w:type="spellStart"/>
      <w:r w:rsidRPr="009304FE">
        <w:rPr>
          <w:lang w:val="sv-SE"/>
        </w:rPr>
        <w:t>der</w:t>
      </w:r>
      <w:proofErr w:type="spellEnd"/>
      <w:r w:rsidRPr="009304FE">
        <w:rPr>
          <w:lang w:val="sv-SE"/>
        </w:rPr>
        <w:t xml:space="preserve"> </w:t>
      </w:r>
      <w:proofErr w:type="spellStart"/>
      <w:r w:rsidRPr="009304FE">
        <w:rPr>
          <w:lang w:val="sv-SE"/>
        </w:rPr>
        <w:t>udtrykkeligt</w:t>
      </w:r>
      <w:proofErr w:type="spellEnd"/>
      <w:r w:rsidRPr="009304FE">
        <w:rPr>
          <w:lang w:val="sv-SE"/>
        </w:rPr>
        <w:t xml:space="preserve"> er </w:t>
      </w:r>
      <w:proofErr w:type="spellStart"/>
      <w:r w:rsidRPr="009304FE">
        <w:rPr>
          <w:lang w:val="sv-SE"/>
        </w:rPr>
        <w:t>identificeret</w:t>
      </w:r>
      <w:proofErr w:type="spellEnd"/>
      <w:r w:rsidRPr="009304FE">
        <w:rPr>
          <w:lang w:val="sv-SE"/>
        </w:rPr>
        <w:t xml:space="preserve"> i artikel 4 i GDPR</w:t>
      </w:r>
      <w:r w:rsidRPr="009304FE">
        <w:rPr>
          <w:rFonts w:eastAsia="Calibri"/>
          <w:lang w:val="sv-SE"/>
        </w:rPr>
        <w:t xml:space="preserve">, </w:t>
      </w:r>
      <w:proofErr w:type="spellStart"/>
      <w:r w:rsidRPr="009304FE">
        <w:rPr>
          <w:rFonts w:eastAsia="Calibri"/>
          <w:lang w:val="sv-SE"/>
        </w:rPr>
        <w:t>der</w:t>
      </w:r>
      <w:proofErr w:type="spellEnd"/>
      <w:r w:rsidRPr="009304FE">
        <w:rPr>
          <w:rFonts w:eastAsia="Calibri"/>
          <w:lang w:val="sv-SE"/>
        </w:rPr>
        <w:t xml:space="preserve"> kan </w:t>
      </w:r>
      <w:proofErr w:type="spellStart"/>
      <w:r w:rsidRPr="009304FE">
        <w:rPr>
          <w:rFonts w:eastAsia="Calibri"/>
          <w:lang w:val="sv-SE"/>
        </w:rPr>
        <w:t>være</w:t>
      </w:r>
      <w:proofErr w:type="spellEnd"/>
      <w:r w:rsidRPr="009304FE">
        <w:rPr>
          <w:rFonts w:eastAsia="Calibri"/>
          <w:lang w:val="sv-SE"/>
        </w:rPr>
        <w:t xml:space="preserve"> </w:t>
      </w:r>
      <w:proofErr w:type="spellStart"/>
      <w:r w:rsidRPr="009304FE">
        <w:rPr>
          <w:rFonts w:eastAsia="Calibri"/>
          <w:lang w:val="sv-SE"/>
        </w:rPr>
        <w:t>genereret</w:t>
      </w:r>
      <w:proofErr w:type="spellEnd"/>
      <w:r w:rsidRPr="009304FE">
        <w:rPr>
          <w:rFonts w:eastAsia="Calibri"/>
          <w:lang w:val="sv-SE"/>
        </w:rPr>
        <w:t xml:space="preserve">, </w:t>
      </w:r>
      <w:proofErr w:type="spellStart"/>
      <w:r w:rsidRPr="009304FE">
        <w:rPr>
          <w:rFonts w:eastAsia="Calibri"/>
          <w:lang w:val="sv-SE"/>
        </w:rPr>
        <w:t>afledt</w:t>
      </w:r>
      <w:proofErr w:type="spellEnd"/>
      <w:r w:rsidRPr="009304FE">
        <w:rPr>
          <w:rFonts w:eastAsia="Calibri"/>
          <w:lang w:val="sv-SE"/>
        </w:rPr>
        <w:t xml:space="preserve"> eller </w:t>
      </w:r>
      <w:proofErr w:type="spellStart"/>
      <w:r w:rsidRPr="009304FE">
        <w:rPr>
          <w:rFonts w:eastAsia="Calibri"/>
          <w:lang w:val="sv-SE"/>
        </w:rPr>
        <w:t>indsamlet</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Microsoft, </w:t>
      </w:r>
      <w:proofErr w:type="spellStart"/>
      <w:r w:rsidRPr="009304FE">
        <w:rPr>
          <w:rFonts w:eastAsia="Calibri"/>
          <w:lang w:val="sv-SE"/>
        </w:rPr>
        <w:t>herunder</w:t>
      </w:r>
      <w:proofErr w:type="spellEnd"/>
      <w:r w:rsidRPr="009304FE">
        <w:rPr>
          <w:rFonts w:eastAsia="Calibri"/>
          <w:lang w:val="sv-SE"/>
        </w:rPr>
        <w:t xml:space="preserve"> data, </w:t>
      </w:r>
      <w:proofErr w:type="spellStart"/>
      <w:r w:rsidRPr="009304FE">
        <w:rPr>
          <w:rFonts w:eastAsia="Calibri"/>
          <w:lang w:val="sv-SE"/>
        </w:rPr>
        <w:t>der</w:t>
      </w:r>
      <w:proofErr w:type="spellEnd"/>
      <w:r w:rsidRPr="009304FE">
        <w:rPr>
          <w:rFonts w:eastAsia="Calibri"/>
          <w:lang w:val="sv-SE"/>
        </w:rPr>
        <w:t xml:space="preserve"> er </w:t>
      </w:r>
      <w:proofErr w:type="spellStart"/>
      <w:r w:rsidRPr="009304FE">
        <w:rPr>
          <w:rFonts w:eastAsia="Calibri"/>
          <w:lang w:val="sv-SE"/>
        </w:rPr>
        <w:t>sendt</w:t>
      </w:r>
      <w:proofErr w:type="spellEnd"/>
      <w:r w:rsidRPr="009304FE">
        <w:rPr>
          <w:rFonts w:eastAsia="Calibri"/>
          <w:lang w:val="sv-SE"/>
        </w:rPr>
        <w:t xml:space="preserve"> </w:t>
      </w:r>
      <w:proofErr w:type="spellStart"/>
      <w:r w:rsidRPr="009304FE">
        <w:rPr>
          <w:rFonts w:eastAsia="Calibri"/>
          <w:lang w:val="sv-SE"/>
        </w:rPr>
        <w:t>til</w:t>
      </w:r>
      <w:proofErr w:type="spellEnd"/>
      <w:r w:rsidRPr="009304FE">
        <w:rPr>
          <w:rFonts w:eastAsia="Calibri"/>
          <w:lang w:val="sv-SE"/>
        </w:rPr>
        <w:t xml:space="preserve"> Microsoft som </w:t>
      </w:r>
      <w:proofErr w:type="spellStart"/>
      <w:r w:rsidRPr="009304FE">
        <w:rPr>
          <w:rFonts w:eastAsia="Calibri"/>
          <w:lang w:val="sv-SE"/>
        </w:rPr>
        <w:t>følge</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en </w:t>
      </w:r>
      <w:proofErr w:type="spellStart"/>
      <w:r w:rsidRPr="009304FE">
        <w:rPr>
          <w:rFonts w:eastAsia="Calibri"/>
          <w:lang w:val="sv-SE"/>
        </w:rPr>
        <w:t>Kundes</w:t>
      </w:r>
      <w:proofErr w:type="spellEnd"/>
      <w:r w:rsidRPr="009304FE">
        <w:rPr>
          <w:rFonts w:eastAsia="Calibri"/>
          <w:lang w:val="sv-SE"/>
        </w:rPr>
        <w:t xml:space="preserve"> </w:t>
      </w:r>
      <w:proofErr w:type="spellStart"/>
      <w:r w:rsidRPr="009304FE">
        <w:rPr>
          <w:rFonts w:eastAsia="Calibri"/>
          <w:lang w:val="sv-SE"/>
        </w:rPr>
        <w:t>brug</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tjenestebaserede</w:t>
      </w:r>
      <w:proofErr w:type="spellEnd"/>
      <w:r w:rsidRPr="009304FE">
        <w:rPr>
          <w:rFonts w:eastAsia="Calibri"/>
          <w:lang w:val="sv-SE"/>
        </w:rPr>
        <w:t xml:space="preserve"> funktioner eller </w:t>
      </w:r>
      <w:proofErr w:type="spellStart"/>
      <w:r w:rsidRPr="009304FE">
        <w:rPr>
          <w:rFonts w:eastAsia="Calibri"/>
          <w:lang w:val="sv-SE"/>
        </w:rPr>
        <w:t>indsamlet</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Microsoft </w:t>
      </w:r>
      <w:proofErr w:type="spellStart"/>
      <w:r w:rsidRPr="009304FE">
        <w:rPr>
          <w:rFonts w:eastAsia="Calibri"/>
          <w:lang w:val="sv-SE"/>
        </w:rPr>
        <w:t>fra</w:t>
      </w:r>
      <w:proofErr w:type="spellEnd"/>
      <w:r w:rsidRPr="009304FE">
        <w:rPr>
          <w:rFonts w:eastAsia="Calibri"/>
          <w:lang w:val="sv-SE"/>
        </w:rPr>
        <w:t xml:space="preserve"> lokalt </w:t>
      </w:r>
      <w:proofErr w:type="spellStart"/>
      <w:r w:rsidRPr="009304FE">
        <w:rPr>
          <w:rFonts w:eastAsia="Calibri"/>
          <w:lang w:val="sv-SE"/>
        </w:rPr>
        <w:t>installeret</w:t>
      </w:r>
      <w:proofErr w:type="spellEnd"/>
      <w:r w:rsidRPr="009304FE">
        <w:rPr>
          <w:rFonts w:eastAsia="Calibri"/>
          <w:lang w:val="sv-SE"/>
        </w:rPr>
        <w:t xml:space="preserve"> software. De typer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Personoplysninger</w:t>
      </w:r>
      <w:proofErr w:type="spellEnd"/>
      <w:r w:rsidRPr="009304FE">
        <w:rPr>
          <w:rFonts w:eastAsia="Calibri"/>
          <w:lang w:val="sv-SE"/>
        </w:rPr>
        <w:t xml:space="preserve">, som Kunden </w:t>
      </w:r>
      <w:proofErr w:type="spellStart"/>
      <w:r w:rsidRPr="009304FE">
        <w:rPr>
          <w:rFonts w:eastAsia="Calibri"/>
          <w:lang w:val="sv-SE"/>
        </w:rPr>
        <w:t>vælger</w:t>
      </w:r>
      <w:proofErr w:type="spellEnd"/>
      <w:r w:rsidRPr="009304FE">
        <w:rPr>
          <w:rFonts w:eastAsia="Calibri"/>
          <w:lang w:val="sv-SE"/>
        </w:rPr>
        <w:t xml:space="preserve"> at </w:t>
      </w:r>
      <w:proofErr w:type="spellStart"/>
      <w:r w:rsidRPr="009304FE">
        <w:rPr>
          <w:rFonts w:eastAsia="Calibri"/>
          <w:lang w:val="sv-SE"/>
        </w:rPr>
        <w:t>medtage</w:t>
      </w:r>
      <w:proofErr w:type="spellEnd"/>
      <w:r w:rsidRPr="009304FE">
        <w:rPr>
          <w:rFonts w:eastAsia="Calibri"/>
          <w:lang w:val="sv-SE"/>
        </w:rPr>
        <w:t xml:space="preserve"> i </w:t>
      </w:r>
      <w:proofErr w:type="spellStart"/>
      <w:r w:rsidRPr="009304FE">
        <w:rPr>
          <w:rFonts w:eastAsia="Calibri"/>
          <w:lang w:val="sv-SE"/>
        </w:rPr>
        <w:t>Kundedata</w:t>
      </w:r>
      <w:proofErr w:type="spellEnd"/>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Data </w:t>
      </w:r>
      <w:proofErr w:type="spellStart"/>
      <w:r w:rsidRPr="009304FE">
        <w:rPr>
          <w:rFonts w:eastAsia="Calibri"/>
          <w:lang w:val="sv-SE"/>
        </w:rPr>
        <w:t>fra</w:t>
      </w:r>
      <w:proofErr w:type="spellEnd"/>
      <w:r w:rsidRPr="009304FE">
        <w:rPr>
          <w:rFonts w:eastAsia="Calibri"/>
          <w:lang w:val="sv-SE"/>
        </w:rPr>
        <w:t xml:space="preserve"> Professionelle </w:t>
      </w:r>
      <w:proofErr w:type="spellStart"/>
      <w:r w:rsidRPr="009304FE">
        <w:rPr>
          <w:rFonts w:eastAsia="Calibri"/>
          <w:lang w:val="sv-SE"/>
        </w:rPr>
        <w:t>ydelser</w:t>
      </w:r>
      <w:proofErr w:type="spellEnd"/>
      <w:r w:rsidRPr="009304FE">
        <w:rPr>
          <w:rFonts w:eastAsia="Calibri"/>
          <w:lang w:val="sv-SE"/>
        </w:rPr>
        <w:t>, kan </w:t>
      </w:r>
      <w:proofErr w:type="spellStart"/>
      <w:r w:rsidRPr="009304FE">
        <w:rPr>
          <w:rFonts w:eastAsia="Calibri"/>
          <w:lang w:val="sv-SE"/>
        </w:rPr>
        <w:t>være</w:t>
      </w:r>
      <w:proofErr w:type="spellEnd"/>
      <w:r w:rsidRPr="009304FE">
        <w:rPr>
          <w:rFonts w:eastAsia="Calibri"/>
          <w:lang w:val="sv-SE"/>
        </w:rPr>
        <w:t xml:space="preserve"> en hvilken som helst </w:t>
      </w:r>
      <w:proofErr w:type="spellStart"/>
      <w:r w:rsidRPr="009304FE">
        <w:rPr>
          <w:rFonts w:eastAsia="Calibri"/>
          <w:lang w:val="sv-SE"/>
        </w:rPr>
        <w:t>af</w:t>
      </w:r>
      <w:proofErr w:type="spellEnd"/>
      <w:r w:rsidRPr="009304FE">
        <w:rPr>
          <w:rFonts w:eastAsia="Calibri"/>
          <w:lang w:val="sv-SE"/>
        </w:rPr>
        <w:t xml:space="preserve"> de kategorier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Personoplysninger</w:t>
      </w:r>
      <w:proofErr w:type="spellEnd"/>
      <w:r w:rsidRPr="009304FE">
        <w:rPr>
          <w:rFonts w:eastAsia="Calibri"/>
          <w:lang w:val="sv-SE"/>
        </w:rPr>
        <w:t xml:space="preserve">, </w:t>
      </w:r>
      <w:proofErr w:type="spellStart"/>
      <w:r w:rsidRPr="009304FE">
        <w:rPr>
          <w:rFonts w:eastAsia="Calibri"/>
          <w:lang w:val="sv-SE"/>
        </w:rPr>
        <w:t>der</w:t>
      </w:r>
      <w:proofErr w:type="spellEnd"/>
      <w:r w:rsidRPr="009304FE">
        <w:rPr>
          <w:rFonts w:eastAsia="Calibri"/>
          <w:lang w:val="sv-SE"/>
        </w:rPr>
        <w:t xml:space="preserve"> er </w:t>
      </w:r>
      <w:proofErr w:type="spellStart"/>
      <w:r w:rsidRPr="009304FE">
        <w:rPr>
          <w:rFonts w:eastAsia="Calibri"/>
          <w:lang w:val="sv-SE"/>
        </w:rPr>
        <w:t>identificeret</w:t>
      </w:r>
      <w:proofErr w:type="spellEnd"/>
      <w:r w:rsidRPr="009304FE">
        <w:rPr>
          <w:rFonts w:eastAsia="Calibri"/>
          <w:lang w:val="sv-SE"/>
        </w:rPr>
        <w:t xml:space="preserve"> i </w:t>
      </w:r>
      <w:proofErr w:type="spellStart"/>
      <w:r w:rsidRPr="009304FE">
        <w:rPr>
          <w:rFonts w:eastAsia="Calibri"/>
          <w:lang w:val="sv-SE"/>
        </w:rPr>
        <w:t>fortegnelser</w:t>
      </w:r>
      <w:proofErr w:type="spellEnd"/>
      <w:r w:rsidRPr="009304FE">
        <w:rPr>
          <w:rFonts w:eastAsia="Calibri"/>
          <w:lang w:val="sv-SE"/>
        </w:rPr>
        <w:t xml:space="preserve">, </w:t>
      </w:r>
      <w:proofErr w:type="spellStart"/>
      <w:r w:rsidRPr="009304FE">
        <w:rPr>
          <w:rFonts w:eastAsia="Calibri"/>
          <w:lang w:val="sv-SE"/>
        </w:rPr>
        <w:t>der</w:t>
      </w:r>
      <w:proofErr w:type="spellEnd"/>
      <w:r w:rsidRPr="009304FE">
        <w:rPr>
          <w:rFonts w:eastAsia="Calibri"/>
          <w:lang w:val="sv-SE"/>
        </w:rPr>
        <w:t xml:space="preserve"> </w:t>
      </w:r>
      <w:proofErr w:type="spellStart"/>
      <w:r w:rsidRPr="009304FE">
        <w:rPr>
          <w:rFonts w:eastAsia="Calibri"/>
          <w:lang w:val="sv-SE"/>
        </w:rPr>
        <w:t>vedligeholdes</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Kunden i </w:t>
      </w:r>
      <w:proofErr w:type="spellStart"/>
      <w:r w:rsidRPr="009304FE">
        <w:rPr>
          <w:rFonts w:eastAsia="Calibri"/>
          <w:lang w:val="sv-SE"/>
        </w:rPr>
        <w:t>egenskab</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dataansvarlig</w:t>
      </w:r>
      <w:proofErr w:type="spellEnd"/>
      <w:r w:rsidRPr="009304FE">
        <w:rPr>
          <w:rFonts w:eastAsia="Calibri"/>
          <w:lang w:val="sv-SE"/>
        </w:rPr>
        <w:t xml:space="preserve">, i </w:t>
      </w:r>
      <w:proofErr w:type="spellStart"/>
      <w:r w:rsidRPr="009304FE">
        <w:rPr>
          <w:rFonts w:eastAsia="Calibri"/>
          <w:lang w:val="sv-SE"/>
        </w:rPr>
        <w:t>henhold</w:t>
      </w:r>
      <w:proofErr w:type="spellEnd"/>
      <w:r w:rsidRPr="009304FE">
        <w:rPr>
          <w:rFonts w:eastAsia="Calibri"/>
          <w:lang w:val="sv-SE"/>
        </w:rPr>
        <w:t xml:space="preserve"> </w:t>
      </w:r>
      <w:proofErr w:type="spellStart"/>
      <w:r w:rsidRPr="009304FE">
        <w:rPr>
          <w:rFonts w:eastAsia="Calibri"/>
          <w:lang w:val="sv-SE"/>
        </w:rPr>
        <w:t>til</w:t>
      </w:r>
      <w:proofErr w:type="spellEnd"/>
      <w:r w:rsidRPr="009304FE">
        <w:rPr>
          <w:rFonts w:eastAsia="Calibri"/>
          <w:lang w:val="sv-SE"/>
        </w:rPr>
        <w:t xml:space="preserve"> artikel 30 i GDPR, </w:t>
      </w:r>
      <w:proofErr w:type="spellStart"/>
      <w:r w:rsidRPr="009304FE">
        <w:rPr>
          <w:rFonts w:eastAsia="Calibri"/>
          <w:lang w:val="sv-SE"/>
        </w:rPr>
        <w:t>herunder</w:t>
      </w:r>
      <w:proofErr w:type="spellEnd"/>
      <w:r w:rsidRPr="009304FE">
        <w:rPr>
          <w:rFonts w:eastAsia="Calibri"/>
          <w:lang w:val="sv-SE"/>
        </w:rPr>
        <w:t xml:space="preserve"> </w:t>
      </w:r>
      <w:proofErr w:type="spellStart"/>
      <w:r w:rsidRPr="009304FE">
        <w:rPr>
          <w:rFonts w:eastAsia="Calibri"/>
          <w:lang w:val="sv-SE"/>
        </w:rPr>
        <w:t>kategorierne</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Personoplysninger</w:t>
      </w:r>
      <w:proofErr w:type="spellEnd"/>
      <w:r w:rsidRPr="009304FE">
        <w:rPr>
          <w:rFonts w:eastAsia="Calibri"/>
          <w:lang w:val="sv-SE"/>
        </w:rPr>
        <w:t xml:space="preserve">, </w:t>
      </w:r>
      <w:proofErr w:type="spellStart"/>
      <w:r w:rsidRPr="009304FE">
        <w:rPr>
          <w:rFonts w:eastAsia="Calibri"/>
          <w:lang w:val="sv-SE"/>
        </w:rPr>
        <w:t>der</w:t>
      </w:r>
      <w:proofErr w:type="spellEnd"/>
      <w:r w:rsidRPr="009304FE">
        <w:rPr>
          <w:rFonts w:eastAsia="Calibri"/>
          <w:lang w:val="sv-SE"/>
        </w:rPr>
        <w:t xml:space="preserve"> er angivet i </w:t>
      </w:r>
      <w:proofErr w:type="spellStart"/>
      <w:r w:rsidRPr="009304FE">
        <w:rPr>
          <w:lang w:val="sv-SE"/>
        </w:rPr>
        <w:t>Appendiks</w:t>
      </w:r>
      <w:proofErr w:type="spellEnd"/>
      <w:r w:rsidRPr="009304FE">
        <w:rPr>
          <w:lang w:val="sv-SE"/>
        </w:rPr>
        <w:t xml:space="preserve"> B</w:t>
      </w:r>
      <w:r w:rsidRPr="009304FE">
        <w:rPr>
          <w:rFonts w:eastAsia="Calibri"/>
          <w:lang w:val="sv-SE"/>
        </w:rPr>
        <w:t xml:space="preserve">. </w:t>
      </w:r>
    </w:p>
    <w:p w14:paraId="5BD5E5A2" w14:textId="77777777" w:rsidR="009B5C99" w:rsidRPr="009304FE" w:rsidRDefault="009B5C99" w:rsidP="00F92A1A">
      <w:pPr>
        <w:pStyle w:val="Bulletlist0"/>
        <w:rPr>
          <w:lang w:val="sv-SE"/>
        </w:rPr>
      </w:pPr>
      <w:proofErr w:type="spellStart"/>
      <w:r w:rsidRPr="009304FE">
        <w:rPr>
          <w:rFonts w:eastAsia="Calibri"/>
          <w:b/>
          <w:bCs/>
          <w:lang w:val="sv-SE"/>
        </w:rPr>
        <w:t>Registrerede</w:t>
      </w:r>
      <w:proofErr w:type="spellEnd"/>
      <w:r w:rsidRPr="009304FE">
        <w:rPr>
          <w:rFonts w:eastAsia="Calibri"/>
          <w:b/>
          <w:bCs/>
          <w:lang w:val="sv-SE"/>
        </w:rPr>
        <w:t>.</w:t>
      </w:r>
      <w:r w:rsidRPr="009304FE">
        <w:rPr>
          <w:rFonts w:eastAsia="Calibri"/>
          <w:lang w:val="sv-SE"/>
        </w:rPr>
        <w:t xml:space="preserve"> </w:t>
      </w:r>
      <w:proofErr w:type="spellStart"/>
      <w:r w:rsidRPr="009304FE">
        <w:rPr>
          <w:lang w:val="sv-SE"/>
        </w:rPr>
        <w:t>Kategorierne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registrerede</w:t>
      </w:r>
      <w:proofErr w:type="spellEnd"/>
      <w:r w:rsidRPr="009304FE">
        <w:rPr>
          <w:lang w:val="sv-SE"/>
        </w:rPr>
        <w:t xml:space="preserve"> er Kundens </w:t>
      </w:r>
      <w:proofErr w:type="spellStart"/>
      <w:r w:rsidRPr="009304FE">
        <w:rPr>
          <w:lang w:val="sv-SE"/>
        </w:rPr>
        <w:t>repræsentanter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slutbrugere</w:t>
      </w:r>
      <w:proofErr w:type="spellEnd"/>
      <w:r w:rsidRPr="009304FE">
        <w:rPr>
          <w:lang w:val="sv-SE"/>
        </w:rPr>
        <w:t xml:space="preserve"> som </w:t>
      </w:r>
      <w:proofErr w:type="spellStart"/>
      <w:r w:rsidRPr="009304FE">
        <w:rPr>
          <w:lang w:val="sv-SE"/>
        </w:rPr>
        <w:t>f.eks</w:t>
      </w:r>
      <w:proofErr w:type="spellEnd"/>
      <w:r w:rsidRPr="009304FE">
        <w:rPr>
          <w:lang w:val="sv-SE"/>
        </w:rPr>
        <w:t xml:space="preserve">. </w:t>
      </w:r>
      <w:proofErr w:type="spellStart"/>
      <w:r w:rsidRPr="009304FE">
        <w:rPr>
          <w:lang w:val="sv-SE"/>
        </w:rPr>
        <w:t>medarbejdere</w:t>
      </w:r>
      <w:proofErr w:type="spellEnd"/>
      <w:r w:rsidRPr="009304FE">
        <w:rPr>
          <w:lang w:val="sv-SE"/>
        </w:rPr>
        <w:t xml:space="preserve">, </w:t>
      </w:r>
      <w:proofErr w:type="spellStart"/>
      <w:r w:rsidRPr="009304FE">
        <w:rPr>
          <w:lang w:val="sv-SE"/>
        </w:rPr>
        <w:t>underleverandører</w:t>
      </w:r>
      <w:proofErr w:type="spellEnd"/>
      <w:r w:rsidRPr="009304FE">
        <w:rPr>
          <w:lang w:val="sv-SE"/>
        </w:rPr>
        <w:t xml:space="preserve">, </w:t>
      </w:r>
      <w:proofErr w:type="spellStart"/>
      <w:r w:rsidRPr="009304FE">
        <w:rPr>
          <w:lang w:val="sv-SE"/>
        </w:rPr>
        <w:t>samarbejdspartnere</w:t>
      </w:r>
      <w:proofErr w:type="spellEnd"/>
      <w:r w:rsidRPr="009304FE">
        <w:rPr>
          <w:lang w:val="sv-SE"/>
        </w:rPr>
        <w:t xml:space="preserve"> </w:t>
      </w:r>
      <w:proofErr w:type="spellStart"/>
      <w:r w:rsidRPr="009304FE">
        <w:rPr>
          <w:lang w:val="sv-SE"/>
        </w:rPr>
        <w:t>og</w:t>
      </w:r>
      <w:proofErr w:type="spellEnd"/>
      <w:r w:rsidRPr="009304FE">
        <w:rPr>
          <w:lang w:val="sv-SE"/>
        </w:rPr>
        <w:t xml:space="preserve"> kunder</w:t>
      </w:r>
      <w:r w:rsidRPr="009304FE">
        <w:rPr>
          <w:rFonts w:eastAsia="Calibri"/>
          <w:lang w:val="sv-SE"/>
        </w:rPr>
        <w:t xml:space="preserve"> </w:t>
      </w:r>
      <w:proofErr w:type="spellStart"/>
      <w:r w:rsidRPr="009304FE">
        <w:rPr>
          <w:rFonts w:eastAsia="Calibri"/>
          <w:lang w:val="sv-SE"/>
        </w:rPr>
        <w:t>og</w:t>
      </w:r>
      <w:proofErr w:type="spellEnd"/>
      <w:r w:rsidRPr="009304FE">
        <w:rPr>
          <w:rFonts w:eastAsia="Calibri"/>
          <w:lang w:val="sv-SE"/>
        </w:rPr>
        <w:t xml:space="preserve"> kan </w:t>
      </w:r>
      <w:proofErr w:type="spellStart"/>
      <w:r w:rsidRPr="009304FE">
        <w:rPr>
          <w:rFonts w:eastAsia="Calibri"/>
          <w:lang w:val="sv-SE"/>
        </w:rPr>
        <w:t>omfatte</w:t>
      </w:r>
      <w:proofErr w:type="spellEnd"/>
      <w:r w:rsidRPr="009304FE">
        <w:rPr>
          <w:rFonts w:eastAsia="Calibri"/>
          <w:lang w:val="sv-SE"/>
        </w:rPr>
        <w:t xml:space="preserve"> eventuelle andre kategorier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registrerede</w:t>
      </w:r>
      <w:proofErr w:type="spellEnd"/>
      <w:r w:rsidRPr="009304FE">
        <w:rPr>
          <w:rFonts w:eastAsia="Calibri"/>
          <w:lang w:val="sv-SE"/>
        </w:rPr>
        <w:t xml:space="preserve"> som </w:t>
      </w:r>
      <w:proofErr w:type="spellStart"/>
      <w:r w:rsidRPr="009304FE">
        <w:rPr>
          <w:rFonts w:eastAsia="Calibri"/>
          <w:lang w:val="sv-SE"/>
        </w:rPr>
        <w:t>identificeret</w:t>
      </w:r>
      <w:proofErr w:type="spellEnd"/>
      <w:r w:rsidRPr="009304FE">
        <w:rPr>
          <w:rFonts w:eastAsia="Calibri"/>
          <w:lang w:val="sv-SE"/>
        </w:rPr>
        <w:t xml:space="preserve"> i journaler, </w:t>
      </w:r>
      <w:proofErr w:type="spellStart"/>
      <w:r w:rsidRPr="009304FE">
        <w:rPr>
          <w:rFonts w:eastAsia="Calibri"/>
          <w:lang w:val="sv-SE"/>
        </w:rPr>
        <w:t>der</w:t>
      </w:r>
      <w:proofErr w:type="spellEnd"/>
      <w:r w:rsidRPr="009304FE">
        <w:rPr>
          <w:rFonts w:eastAsia="Calibri"/>
          <w:lang w:val="sv-SE"/>
        </w:rPr>
        <w:t xml:space="preserve"> </w:t>
      </w:r>
      <w:proofErr w:type="spellStart"/>
      <w:r w:rsidRPr="009304FE">
        <w:rPr>
          <w:rFonts w:eastAsia="Calibri"/>
          <w:lang w:val="sv-SE"/>
        </w:rPr>
        <w:t>vedligeholdes</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Kunden i </w:t>
      </w:r>
      <w:proofErr w:type="spellStart"/>
      <w:r w:rsidRPr="009304FE">
        <w:rPr>
          <w:rFonts w:eastAsia="Calibri"/>
          <w:lang w:val="sv-SE"/>
        </w:rPr>
        <w:t>egenskab</w:t>
      </w:r>
      <w:proofErr w:type="spellEnd"/>
      <w:r w:rsidRPr="009304FE">
        <w:rPr>
          <w:rFonts w:eastAsia="Calibri"/>
          <w:lang w:val="sv-SE"/>
        </w:rPr>
        <w:t xml:space="preserve"> </w:t>
      </w:r>
      <w:proofErr w:type="spellStart"/>
      <w:r w:rsidRPr="009304FE">
        <w:rPr>
          <w:rFonts w:eastAsia="Calibri"/>
          <w:lang w:val="sv-SE"/>
        </w:rPr>
        <w:t>af</w:t>
      </w:r>
      <w:proofErr w:type="spellEnd"/>
      <w:r w:rsidRPr="009304FE">
        <w:rPr>
          <w:rFonts w:eastAsia="Calibri"/>
          <w:lang w:val="sv-SE"/>
        </w:rPr>
        <w:t xml:space="preserve"> </w:t>
      </w:r>
      <w:proofErr w:type="spellStart"/>
      <w:r w:rsidRPr="009304FE">
        <w:rPr>
          <w:rFonts w:eastAsia="Calibri"/>
          <w:lang w:val="sv-SE"/>
        </w:rPr>
        <w:t>dataansvarlig</w:t>
      </w:r>
      <w:proofErr w:type="spellEnd"/>
      <w:r w:rsidRPr="009304FE">
        <w:rPr>
          <w:rFonts w:eastAsia="Calibri"/>
          <w:lang w:val="sv-SE"/>
        </w:rPr>
        <w:t xml:space="preserve"> i </w:t>
      </w:r>
      <w:proofErr w:type="spellStart"/>
      <w:r w:rsidRPr="009304FE">
        <w:rPr>
          <w:rFonts w:eastAsia="Calibri"/>
          <w:lang w:val="sv-SE"/>
        </w:rPr>
        <w:t>henhold</w:t>
      </w:r>
      <w:proofErr w:type="spellEnd"/>
      <w:r w:rsidRPr="009304FE">
        <w:rPr>
          <w:rFonts w:eastAsia="Calibri"/>
          <w:lang w:val="sv-SE"/>
        </w:rPr>
        <w:t xml:space="preserve"> </w:t>
      </w:r>
      <w:proofErr w:type="spellStart"/>
      <w:r w:rsidRPr="009304FE">
        <w:rPr>
          <w:rFonts w:eastAsia="Calibri"/>
          <w:lang w:val="sv-SE"/>
        </w:rPr>
        <w:t>til</w:t>
      </w:r>
      <w:proofErr w:type="spellEnd"/>
      <w:r w:rsidRPr="009304FE">
        <w:rPr>
          <w:rFonts w:eastAsia="Calibri"/>
          <w:lang w:val="sv-SE"/>
        </w:rPr>
        <w:t xml:space="preserve"> artikel 30 i GDPR, </w:t>
      </w:r>
      <w:proofErr w:type="spellStart"/>
      <w:r w:rsidRPr="009304FE">
        <w:rPr>
          <w:rFonts w:eastAsia="Calibri"/>
          <w:lang w:val="sv-SE"/>
        </w:rPr>
        <w:t>herunder</w:t>
      </w:r>
      <w:proofErr w:type="spellEnd"/>
      <w:r w:rsidRPr="009304FE">
        <w:rPr>
          <w:rFonts w:eastAsia="Calibri"/>
          <w:lang w:val="sv-SE"/>
        </w:rPr>
        <w:t xml:space="preserve"> de datakategorier, </w:t>
      </w:r>
      <w:proofErr w:type="spellStart"/>
      <w:r w:rsidRPr="009304FE">
        <w:rPr>
          <w:rFonts w:eastAsia="Calibri"/>
          <w:lang w:val="sv-SE"/>
        </w:rPr>
        <w:t>der</w:t>
      </w:r>
      <w:proofErr w:type="spellEnd"/>
      <w:r w:rsidRPr="009304FE">
        <w:rPr>
          <w:rFonts w:eastAsia="Calibri"/>
          <w:lang w:val="sv-SE"/>
        </w:rPr>
        <w:t xml:space="preserve"> er angivet i </w:t>
      </w:r>
      <w:proofErr w:type="spellStart"/>
      <w:r w:rsidRPr="009304FE">
        <w:rPr>
          <w:lang w:val="sv-SE"/>
        </w:rPr>
        <w:t>Appendiks</w:t>
      </w:r>
      <w:proofErr w:type="spellEnd"/>
      <w:r w:rsidRPr="009304FE">
        <w:rPr>
          <w:lang w:val="sv-SE"/>
        </w:rPr>
        <w:t xml:space="preserve"> B</w:t>
      </w:r>
      <w:r w:rsidRPr="009304FE">
        <w:rPr>
          <w:rFonts w:eastAsia="Calibri"/>
          <w:lang w:val="sv-SE"/>
        </w:rPr>
        <w:t>.</w:t>
      </w:r>
    </w:p>
    <w:p w14:paraId="37D755BD" w14:textId="77777777" w:rsidR="009B5C99" w:rsidRPr="009304FE" w:rsidRDefault="009B5C99" w:rsidP="0055434F">
      <w:pPr>
        <w:pStyle w:val="Heading3"/>
        <w:rPr>
          <w:lang w:val="sv-SE"/>
        </w:rPr>
      </w:pPr>
      <w:bookmarkStart w:id="85" w:name="_Toc26972847"/>
      <w:bookmarkEnd w:id="84"/>
      <w:r w:rsidRPr="009304FE">
        <w:rPr>
          <w:lang w:val="sv-SE"/>
        </w:rPr>
        <w:t xml:space="preserve">Rettigheder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registrerede</w:t>
      </w:r>
      <w:proofErr w:type="spellEnd"/>
      <w:r w:rsidRPr="009304FE">
        <w:rPr>
          <w:lang w:val="sv-SE"/>
        </w:rPr>
        <w:t xml:space="preserve">, </w:t>
      </w:r>
      <w:proofErr w:type="spellStart"/>
      <w:r w:rsidRPr="009304FE">
        <w:rPr>
          <w:lang w:val="sv-SE"/>
        </w:rPr>
        <w:t>hjælp</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anmodninger</w:t>
      </w:r>
      <w:bookmarkEnd w:id="85"/>
      <w:proofErr w:type="spellEnd"/>
    </w:p>
    <w:p w14:paraId="5B00FDFD" w14:textId="77777777" w:rsidR="009B5C99" w:rsidRPr="009304FE" w:rsidRDefault="009B5C99" w:rsidP="00F92A1A">
      <w:pPr>
        <w:rPr>
          <w:lang w:val="sv-SE"/>
        </w:rPr>
      </w:pPr>
      <w:r w:rsidRPr="009304FE">
        <w:rPr>
          <w:lang w:val="sv-SE"/>
        </w:rPr>
        <w:t xml:space="preserve">Microsoft vil </w:t>
      </w:r>
      <w:proofErr w:type="spellStart"/>
      <w:r w:rsidRPr="009304FE">
        <w:rPr>
          <w:lang w:val="sv-SE"/>
        </w:rPr>
        <w:t>stille</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rådighed</w:t>
      </w:r>
      <w:proofErr w:type="spellEnd"/>
      <w:r w:rsidRPr="009304FE">
        <w:rPr>
          <w:lang w:val="sv-SE"/>
        </w:rPr>
        <w:t xml:space="preserve"> for Kunden på en </w:t>
      </w:r>
      <w:proofErr w:type="spellStart"/>
      <w:r w:rsidRPr="009304FE">
        <w:rPr>
          <w:lang w:val="sv-SE"/>
        </w:rPr>
        <w:t>måde</w:t>
      </w:r>
      <w:proofErr w:type="spellEnd"/>
      <w:r w:rsidRPr="009304FE">
        <w:rPr>
          <w:lang w:val="sv-SE"/>
        </w:rPr>
        <w:t xml:space="preserve">, </w:t>
      </w:r>
      <w:proofErr w:type="spellStart"/>
      <w:r w:rsidRPr="009304FE">
        <w:rPr>
          <w:lang w:val="sv-SE"/>
        </w:rPr>
        <w:t>der</w:t>
      </w:r>
      <w:proofErr w:type="spellEnd"/>
      <w:r w:rsidRPr="009304FE">
        <w:rPr>
          <w:lang w:val="sv-SE"/>
        </w:rPr>
        <w:t xml:space="preserve"> er i </w:t>
      </w:r>
      <w:proofErr w:type="spellStart"/>
      <w:r w:rsidRPr="009304FE">
        <w:rPr>
          <w:lang w:val="sv-SE"/>
        </w:rPr>
        <w:t>overensstemmelse</w:t>
      </w:r>
      <w:proofErr w:type="spellEnd"/>
      <w:r w:rsidRPr="009304FE">
        <w:rPr>
          <w:lang w:val="sv-SE"/>
        </w:rPr>
        <w:t xml:space="preserve"> med funktionen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proofErr w:type="spellStart"/>
      <w:r w:rsidRPr="009304FE">
        <w:rPr>
          <w:lang w:val="sv-SE"/>
        </w:rPr>
        <w:t>og</w:t>
      </w:r>
      <w:proofErr w:type="spellEnd"/>
      <w:r w:rsidRPr="009304FE">
        <w:rPr>
          <w:lang w:val="sv-SE"/>
        </w:rPr>
        <w:t xml:space="preserve"> Microsofts </w:t>
      </w:r>
      <w:proofErr w:type="spellStart"/>
      <w:r w:rsidRPr="009304FE">
        <w:rPr>
          <w:lang w:val="sv-SE"/>
        </w:rPr>
        <w:t>rolle</w:t>
      </w:r>
      <w:proofErr w:type="spellEnd"/>
      <w:r w:rsidRPr="009304FE">
        <w:rPr>
          <w:lang w:val="sv-SE"/>
        </w:rPr>
        <w:t xml:space="preserve"> som </w:t>
      </w:r>
      <w:proofErr w:type="spellStart"/>
      <w:r w:rsidRPr="009304FE">
        <w:rPr>
          <w:lang w:val="sv-SE"/>
        </w:rPr>
        <w:t>behandler</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registrerede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dermed</w:t>
      </w:r>
      <w:proofErr w:type="spellEnd"/>
      <w:r w:rsidRPr="009304FE">
        <w:rPr>
          <w:lang w:val="sv-SE"/>
        </w:rPr>
        <w:t xml:space="preserve"> </w:t>
      </w:r>
      <w:proofErr w:type="spellStart"/>
      <w:r w:rsidRPr="009304FE">
        <w:rPr>
          <w:lang w:val="sv-SE"/>
        </w:rPr>
        <w:t>sikre</w:t>
      </w:r>
      <w:proofErr w:type="spellEnd"/>
      <w:r w:rsidRPr="009304FE">
        <w:rPr>
          <w:lang w:val="sv-SE"/>
        </w:rPr>
        <w:t xml:space="preserve"> </w:t>
      </w:r>
      <w:proofErr w:type="spellStart"/>
      <w:r w:rsidRPr="009304FE">
        <w:rPr>
          <w:lang w:val="sv-SE"/>
        </w:rPr>
        <w:t>muligheden</w:t>
      </w:r>
      <w:proofErr w:type="spellEnd"/>
      <w:r w:rsidRPr="009304FE">
        <w:rPr>
          <w:lang w:val="sv-SE"/>
        </w:rPr>
        <w:t xml:space="preserve"> for at </w:t>
      </w:r>
      <w:proofErr w:type="spellStart"/>
      <w:r w:rsidRPr="009304FE">
        <w:rPr>
          <w:lang w:val="sv-SE"/>
        </w:rPr>
        <w:t>opfylde</w:t>
      </w:r>
      <w:proofErr w:type="spellEnd"/>
      <w:r w:rsidRPr="009304FE">
        <w:rPr>
          <w:lang w:val="sv-SE"/>
        </w:rPr>
        <w:t xml:space="preserve"> </w:t>
      </w:r>
      <w:proofErr w:type="spellStart"/>
      <w:r w:rsidRPr="009304FE">
        <w:rPr>
          <w:lang w:val="sv-SE"/>
        </w:rPr>
        <w:t>anmodninger</w:t>
      </w:r>
      <w:proofErr w:type="spellEnd"/>
      <w:r w:rsidRPr="009304FE">
        <w:rPr>
          <w:lang w:val="sv-SE"/>
        </w:rPr>
        <w:t xml:space="preserve"> </w:t>
      </w:r>
      <w:proofErr w:type="spellStart"/>
      <w:r w:rsidRPr="009304FE">
        <w:rPr>
          <w:lang w:val="sv-SE"/>
        </w:rPr>
        <w:t>fra</w:t>
      </w:r>
      <w:proofErr w:type="spellEnd"/>
      <w:r w:rsidRPr="009304FE">
        <w:rPr>
          <w:lang w:val="sv-SE"/>
        </w:rPr>
        <w:t xml:space="preserve"> </w:t>
      </w:r>
      <w:proofErr w:type="spellStart"/>
      <w:r w:rsidRPr="009304FE">
        <w:rPr>
          <w:lang w:val="sv-SE"/>
        </w:rPr>
        <w:t>registrerede</w:t>
      </w:r>
      <w:proofErr w:type="spellEnd"/>
      <w:r w:rsidRPr="009304FE">
        <w:rPr>
          <w:lang w:val="sv-SE"/>
        </w:rPr>
        <w:t xml:space="preserve"> om at </w:t>
      </w:r>
      <w:proofErr w:type="spellStart"/>
      <w:r w:rsidRPr="009304FE">
        <w:rPr>
          <w:lang w:val="sv-SE"/>
        </w:rPr>
        <w:t>kunne</w:t>
      </w:r>
      <w:proofErr w:type="spellEnd"/>
      <w:r w:rsidRPr="009304FE">
        <w:rPr>
          <w:lang w:val="sv-SE"/>
        </w:rPr>
        <w:t xml:space="preserve"> </w:t>
      </w:r>
      <w:proofErr w:type="spellStart"/>
      <w:r w:rsidRPr="009304FE">
        <w:rPr>
          <w:lang w:val="sv-SE"/>
        </w:rPr>
        <w:t>udøve</w:t>
      </w:r>
      <w:proofErr w:type="spellEnd"/>
      <w:r w:rsidRPr="009304FE">
        <w:rPr>
          <w:lang w:val="sv-SE"/>
        </w:rPr>
        <w:t xml:space="preserve"> </w:t>
      </w:r>
      <w:proofErr w:type="spellStart"/>
      <w:r w:rsidRPr="009304FE">
        <w:rPr>
          <w:lang w:val="sv-SE"/>
        </w:rPr>
        <w:t>deres</w:t>
      </w:r>
      <w:proofErr w:type="spellEnd"/>
      <w:r w:rsidRPr="009304FE">
        <w:rPr>
          <w:lang w:val="sv-SE"/>
        </w:rPr>
        <w:t xml:space="preserve"> </w:t>
      </w:r>
      <w:proofErr w:type="spellStart"/>
      <w:r w:rsidRPr="009304FE">
        <w:rPr>
          <w:lang w:val="sv-SE"/>
        </w:rPr>
        <w:t>rettigheder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GDPR. </w:t>
      </w:r>
      <w:proofErr w:type="spellStart"/>
      <w:r w:rsidRPr="009304FE">
        <w:rPr>
          <w:lang w:val="sv-SE"/>
        </w:rPr>
        <w:t>Såfremt</w:t>
      </w:r>
      <w:proofErr w:type="spellEnd"/>
      <w:r w:rsidRPr="009304FE">
        <w:rPr>
          <w:lang w:val="sv-SE"/>
        </w:rPr>
        <w:t xml:space="preserve"> Microsoft </w:t>
      </w:r>
      <w:proofErr w:type="spellStart"/>
      <w:r w:rsidRPr="009304FE">
        <w:rPr>
          <w:lang w:val="sv-SE"/>
        </w:rPr>
        <w:t>modtager</w:t>
      </w:r>
      <w:proofErr w:type="spellEnd"/>
      <w:r w:rsidRPr="009304FE">
        <w:rPr>
          <w:lang w:val="sv-SE"/>
        </w:rPr>
        <w:t xml:space="preserve"> en </w:t>
      </w:r>
      <w:proofErr w:type="spellStart"/>
      <w:r w:rsidRPr="009304FE">
        <w:rPr>
          <w:lang w:val="sv-SE"/>
        </w:rPr>
        <w:t>henvendelse</w:t>
      </w:r>
      <w:proofErr w:type="spellEnd"/>
      <w:r w:rsidRPr="009304FE">
        <w:rPr>
          <w:lang w:val="sv-SE"/>
        </w:rPr>
        <w:t xml:space="preserve"> </w:t>
      </w:r>
      <w:proofErr w:type="spellStart"/>
      <w:r w:rsidRPr="009304FE">
        <w:rPr>
          <w:lang w:val="sv-SE"/>
        </w:rPr>
        <w:t>fra</w:t>
      </w:r>
      <w:proofErr w:type="spellEnd"/>
      <w:r w:rsidRPr="009304FE">
        <w:rPr>
          <w:lang w:val="sv-SE"/>
        </w:rPr>
        <w:t xml:space="preserve"> en person, </w:t>
      </w:r>
      <w:proofErr w:type="spellStart"/>
      <w:r w:rsidRPr="009304FE">
        <w:rPr>
          <w:lang w:val="sv-SE"/>
        </w:rPr>
        <w:t>hvis</w:t>
      </w:r>
      <w:proofErr w:type="spellEnd"/>
      <w:r w:rsidRPr="009304FE">
        <w:rPr>
          <w:lang w:val="sv-SE"/>
        </w:rPr>
        <w:t xml:space="preserve"> data er </w:t>
      </w:r>
      <w:proofErr w:type="spellStart"/>
      <w:r w:rsidRPr="009304FE">
        <w:rPr>
          <w:lang w:val="sv-SE"/>
        </w:rPr>
        <w:t>registreret</w:t>
      </w:r>
      <w:proofErr w:type="spellEnd"/>
      <w:r w:rsidRPr="009304FE">
        <w:rPr>
          <w:lang w:val="sv-SE"/>
        </w:rPr>
        <w:t xml:space="preserve"> hos Kunden, </w:t>
      </w:r>
      <w:proofErr w:type="spellStart"/>
      <w:r w:rsidRPr="009304FE">
        <w:rPr>
          <w:lang w:val="sv-SE"/>
        </w:rPr>
        <w:t>omhandlende</w:t>
      </w:r>
      <w:proofErr w:type="spellEnd"/>
      <w:r w:rsidRPr="009304FE">
        <w:rPr>
          <w:lang w:val="sv-SE"/>
        </w:rPr>
        <w:t xml:space="preserve"> en eller </w:t>
      </w:r>
      <w:proofErr w:type="spellStart"/>
      <w:r w:rsidRPr="009304FE">
        <w:rPr>
          <w:lang w:val="sv-SE"/>
        </w:rPr>
        <w:t>flere</w:t>
      </w:r>
      <w:proofErr w:type="spellEnd"/>
      <w:r w:rsidRPr="009304FE">
        <w:rPr>
          <w:lang w:val="sv-SE"/>
        </w:rPr>
        <w:t xml:space="preserve"> </w:t>
      </w:r>
      <w:proofErr w:type="spellStart"/>
      <w:r w:rsidRPr="009304FE">
        <w:rPr>
          <w:lang w:val="sv-SE"/>
        </w:rPr>
        <w:t>rettigheder</w:t>
      </w:r>
      <w:proofErr w:type="spellEnd"/>
      <w:r w:rsidRPr="009304FE">
        <w:rPr>
          <w:lang w:val="sv-SE"/>
        </w:rPr>
        <w:t xml:space="preserve"> </w:t>
      </w:r>
      <w:proofErr w:type="spellStart"/>
      <w:r w:rsidRPr="009304FE">
        <w:rPr>
          <w:lang w:val="sv-SE"/>
        </w:rPr>
        <w:t>ifølge</w:t>
      </w:r>
      <w:proofErr w:type="spellEnd"/>
      <w:r w:rsidRPr="009304FE">
        <w:rPr>
          <w:lang w:val="sv-SE"/>
        </w:rPr>
        <w:t xml:space="preserve"> GDPR i </w:t>
      </w:r>
      <w:proofErr w:type="spellStart"/>
      <w:r w:rsidRPr="009304FE">
        <w:rPr>
          <w:lang w:val="sv-SE"/>
        </w:rPr>
        <w:t>forbindelse</w:t>
      </w:r>
      <w:proofErr w:type="spellEnd"/>
      <w:r w:rsidRPr="009304FE">
        <w:rPr>
          <w:lang w:val="sv-SE"/>
        </w:rPr>
        <w:t xml:space="preserve"> med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for hvilken Microsoft er </w:t>
      </w:r>
      <w:proofErr w:type="spellStart"/>
      <w:r w:rsidRPr="009304FE">
        <w:rPr>
          <w:lang w:val="sv-SE"/>
        </w:rPr>
        <w:t>databehandler</w:t>
      </w:r>
      <w:proofErr w:type="spellEnd"/>
      <w:r w:rsidRPr="009304FE">
        <w:rPr>
          <w:lang w:val="sv-SE"/>
        </w:rPr>
        <w:t xml:space="preserve"> eller </w:t>
      </w:r>
      <w:proofErr w:type="spellStart"/>
      <w:r w:rsidRPr="009304FE">
        <w:rPr>
          <w:lang w:val="sv-SE"/>
        </w:rPr>
        <w:t>underbehandler</w:t>
      </w:r>
      <w:proofErr w:type="spellEnd"/>
      <w:r w:rsidRPr="009304FE">
        <w:rPr>
          <w:lang w:val="sv-SE"/>
        </w:rPr>
        <w:t xml:space="preserve">, vil Microsoft </w:t>
      </w:r>
      <w:proofErr w:type="spellStart"/>
      <w:r w:rsidRPr="009304FE">
        <w:rPr>
          <w:lang w:val="sv-SE"/>
        </w:rPr>
        <w:t>henvise</w:t>
      </w:r>
      <w:proofErr w:type="spellEnd"/>
      <w:r w:rsidRPr="009304FE">
        <w:rPr>
          <w:lang w:val="sv-SE"/>
        </w:rPr>
        <w:t xml:space="preserve"> personen </w:t>
      </w:r>
      <w:proofErr w:type="spellStart"/>
      <w:r w:rsidRPr="009304FE">
        <w:rPr>
          <w:lang w:val="sv-SE"/>
        </w:rPr>
        <w:t>til</w:t>
      </w:r>
      <w:proofErr w:type="spellEnd"/>
      <w:r w:rsidRPr="009304FE">
        <w:rPr>
          <w:lang w:val="sv-SE"/>
        </w:rPr>
        <w:t xml:space="preserve"> at </w:t>
      </w:r>
      <w:proofErr w:type="spellStart"/>
      <w:r w:rsidRPr="009304FE">
        <w:rPr>
          <w:lang w:val="sv-SE"/>
        </w:rPr>
        <w:t>henvende</w:t>
      </w:r>
      <w:proofErr w:type="spellEnd"/>
      <w:r w:rsidRPr="009304FE">
        <w:rPr>
          <w:lang w:val="sv-SE"/>
        </w:rPr>
        <w:t xml:space="preserve"> sig direkte </w:t>
      </w:r>
      <w:proofErr w:type="spellStart"/>
      <w:r w:rsidRPr="009304FE">
        <w:rPr>
          <w:lang w:val="sv-SE"/>
        </w:rPr>
        <w:t>til</w:t>
      </w:r>
      <w:proofErr w:type="spellEnd"/>
      <w:r w:rsidRPr="009304FE">
        <w:rPr>
          <w:lang w:val="sv-SE"/>
        </w:rPr>
        <w:t xml:space="preserve"> Kunden. Kunden er </w:t>
      </w:r>
      <w:proofErr w:type="spellStart"/>
      <w:r w:rsidRPr="009304FE">
        <w:rPr>
          <w:lang w:val="sv-SE"/>
        </w:rPr>
        <w:lastRenderedPageBreak/>
        <w:t>ansvarlig</w:t>
      </w:r>
      <w:proofErr w:type="spellEnd"/>
      <w:r w:rsidRPr="009304FE">
        <w:rPr>
          <w:lang w:val="sv-SE"/>
        </w:rPr>
        <w:t xml:space="preserve"> for at </w:t>
      </w:r>
      <w:proofErr w:type="spellStart"/>
      <w:r w:rsidRPr="009304FE">
        <w:rPr>
          <w:lang w:val="sv-SE"/>
        </w:rPr>
        <w:t>svare</w:t>
      </w:r>
      <w:proofErr w:type="spellEnd"/>
      <w:r w:rsidRPr="009304FE">
        <w:rPr>
          <w:lang w:val="sv-SE"/>
        </w:rPr>
        <w:t xml:space="preserve"> på en sådan </w:t>
      </w:r>
      <w:proofErr w:type="spellStart"/>
      <w:r w:rsidRPr="009304FE">
        <w:rPr>
          <w:lang w:val="sv-SE"/>
        </w:rPr>
        <w:t>anmodning</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hvor</w:t>
      </w:r>
      <w:proofErr w:type="spellEnd"/>
      <w:r w:rsidRPr="009304FE">
        <w:rPr>
          <w:lang w:val="sv-SE"/>
        </w:rPr>
        <w:t xml:space="preserve"> </w:t>
      </w:r>
      <w:proofErr w:type="spellStart"/>
      <w:r w:rsidRPr="009304FE">
        <w:rPr>
          <w:lang w:val="sv-SE"/>
        </w:rPr>
        <w:t>nødvendigt</w:t>
      </w:r>
      <w:proofErr w:type="spellEnd"/>
      <w:r w:rsidRPr="009304FE">
        <w:rPr>
          <w:lang w:val="sv-SE"/>
        </w:rPr>
        <w:t xml:space="preserve">, ved at </w:t>
      </w:r>
      <w:proofErr w:type="spellStart"/>
      <w:r w:rsidRPr="009304FE">
        <w:rPr>
          <w:lang w:val="sv-SE"/>
        </w:rPr>
        <w:t>bruge</w:t>
      </w:r>
      <w:proofErr w:type="spellEnd"/>
      <w:r w:rsidRPr="009304FE">
        <w:rPr>
          <w:lang w:val="sv-SE"/>
        </w:rPr>
        <w:t xml:space="preserve"> funktionen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Microsoft skal </w:t>
      </w:r>
      <w:proofErr w:type="spellStart"/>
      <w:r w:rsidRPr="009304FE">
        <w:rPr>
          <w:lang w:val="sv-SE"/>
        </w:rPr>
        <w:t>imødekomme</w:t>
      </w:r>
      <w:proofErr w:type="spellEnd"/>
      <w:r w:rsidRPr="009304FE">
        <w:rPr>
          <w:lang w:val="sv-SE"/>
        </w:rPr>
        <w:t xml:space="preserve"> Kundens </w:t>
      </w:r>
      <w:proofErr w:type="spellStart"/>
      <w:r w:rsidRPr="009304FE">
        <w:rPr>
          <w:lang w:val="sv-SE"/>
        </w:rPr>
        <w:t>rimelige</w:t>
      </w:r>
      <w:proofErr w:type="spellEnd"/>
      <w:r w:rsidRPr="009304FE">
        <w:rPr>
          <w:lang w:val="sv-SE"/>
        </w:rPr>
        <w:t xml:space="preserve"> </w:t>
      </w:r>
      <w:proofErr w:type="spellStart"/>
      <w:r w:rsidRPr="009304FE">
        <w:rPr>
          <w:lang w:val="sv-SE"/>
        </w:rPr>
        <w:t>anmodninger</w:t>
      </w:r>
      <w:proofErr w:type="spellEnd"/>
      <w:r w:rsidRPr="009304FE">
        <w:rPr>
          <w:lang w:val="sv-SE"/>
        </w:rPr>
        <w:t xml:space="preserve"> om at </w:t>
      </w:r>
      <w:proofErr w:type="spellStart"/>
      <w:r w:rsidRPr="009304FE">
        <w:rPr>
          <w:lang w:val="sv-SE"/>
        </w:rPr>
        <w:t>hjælpe</w:t>
      </w:r>
      <w:proofErr w:type="spellEnd"/>
      <w:r w:rsidRPr="009304FE">
        <w:rPr>
          <w:lang w:val="sv-SE"/>
        </w:rPr>
        <w:t xml:space="preserve"> med Kundens </w:t>
      </w:r>
      <w:proofErr w:type="spellStart"/>
      <w:r w:rsidRPr="009304FE">
        <w:rPr>
          <w:lang w:val="sv-SE"/>
        </w:rPr>
        <w:t>besvarelse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sådanne</w:t>
      </w:r>
      <w:proofErr w:type="spellEnd"/>
      <w:r w:rsidRPr="009304FE">
        <w:rPr>
          <w:lang w:val="sv-SE"/>
        </w:rPr>
        <w:t xml:space="preserve"> </w:t>
      </w:r>
      <w:proofErr w:type="spellStart"/>
      <w:r w:rsidRPr="009304FE">
        <w:rPr>
          <w:lang w:val="sv-SE"/>
        </w:rPr>
        <w:t>anmodninger</w:t>
      </w:r>
      <w:proofErr w:type="spellEnd"/>
      <w:r w:rsidRPr="009304FE">
        <w:rPr>
          <w:lang w:val="sv-SE"/>
        </w:rPr>
        <w:t xml:space="preserve"> </w:t>
      </w:r>
      <w:proofErr w:type="spellStart"/>
      <w:r w:rsidRPr="009304FE">
        <w:rPr>
          <w:lang w:val="sv-SE"/>
        </w:rPr>
        <w:t>fra</w:t>
      </w:r>
      <w:proofErr w:type="spellEnd"/>
      <w:r w:rsidRPr="009304FE">
        <w:rPr>
          <w:lang w:val="sv-SE"/>
        </w:rPr>
        <w:t xml:space="preserve"> </w:t>
      </w:r>
      <w:proofErr w:type="spellStart"/>
      <w:r w:rsidRPr="009304FE">
        <w:rPr>
          <w:lang w:val="sv-SE"/>
        </w:rPr>
        <w:t>registrerede</w:t>
      </w:r>
      <w:proofErr w:type="spellEnd"/>
      <w:r w:rsidRPr="009304FE">
        <w:rPr>
          <w:lang w:val="sv-SE"/>
        </w:rPr>
        <w:t>.</w:t>
      </w:r>
    </w:p>
    <w:p w14:paraId="501CB3F1" w14:textId="77777777" w:rsidR="009B5C99" w:rsidRPr="009304FE" w:rsidRDefault="009B5C99" w:rsidP="0055434F">
      <w:pPr>
        <w:pStyle w:val="Heading3"/>
        <w:rPr>
          <w:lang w:val="sv-SE"/>
        </w:rPr>
      </w:pPr>
      <w:bookmarkStart w:id="86" w:name="_Toc26972848"/>
      <w:proofErr w:type="spellStart"/>
      <w:r w:rsidRPr="009304FE">
        <w:rPr>
          <w:lang w:val="sv-SE"/>
        </w:rPr>
        <w:t>Fortegnelser</w:t>
      </w:r>
      <w:proofErr w:type="spellEnd"/>
      <w:r w:rsidRPr="009304FE">
        <w:rPr>
          <w:lang w:val="sv-SE"/>
        </w:rPr>
        <w:t xml:space="preserve"> over Behandlingsaktiviteter</w:t>
      </w:r>
      <w:bookmarkEnd w:id="86"/>
    </w:p>
    <w:p w14:paraId="78300701" w14:textId="77777777" w:rsidR="009B5C99" w:rsidRPr="009304FE" w:rsidRDefault="009B5C99" w:rsidP="00F92A1A">
      <w:pPr>
        <w:rPr>
          <w:lang w:val="sv-SE"/>
        </w:rPr>
      </w:pPr>
      <w:r w:rsidRPr="009304FE">
        <w:rPr>
          <w:lang w:val="sv-SE"/>
        </w:rPr>
        <w:t xml:space="preserve">I det </w:t>
      </w:r>
      <w:proofErr w:type="spellStart"/>
      <w:r w:rsidRPr="009304FE">
        <w:rPr>
          <w:lang w:val="sv-SE"/>
        </w:rPr>
        <w:t>omfang</w:t>
      </w:r>
      <w:proofErr w:type="spellEnd"/>
      <w:r w:rsidRPr="009304FE">
        <w:rPr>
          <w:lang w:val="sv-SE"/>
        </w:rPr>
        <w:t xml:space="preserve"> GDPR </w:t>
      </w:r>
      <w:proofErr w:type="spellStart"/>
      <w:r w:rsidRPr="009304FE">
        <w:rPr>
          <w:lang w:val="sv-SE"/>
        </w:rPr>
        <w:t>kræver</w:t>
      </w:r>
      <w:proofErr w:type="spellEnd"/>
      <w:r w:rsidRPr="009304FE">
        <w:rPr>
          <w:lang w:val="sv-SE"/>
        </w:rPr>
        <w:t xml:space="preserve">, at Microsoft skal </w:t>
      </w:r>
      <w:proofErr w:type="spellStart"/>
      <w:r w:rsidRPr="009304FE">
        <w:rPr>
          <w:lang w:val="sv-SE"/>
        </w:rPr>
        <w:t>indsamle</w:t>
      </w:r>
      <w:proofErr w:type="spellEnd"/>
      <w:r w:rsidRPr="009304FE">
        <w:rPr>
          <w:lang w:val="sv-SE"/>
        </w:rPr>
        <w:t xml:space="preserve"> eller </w:t>
      </w:r>
      <w:proofErr w:type="spellStart"/>
      <w:r w:rsidRPr="009304FE">
        <w:rPr>
          <w:lang w:val="sv-SE"/>
        </w:rPr>
        <w:t>vedligeholde</w:t>
      </w:r>
      <w:proofErr w:type="spellEnd"/>
      <w:r w:rsidRPr="009304FE">
        <w:rPr>
          <w:lang w:val="sv-SE"/>
        </w:rPr>
        <w:t xml:space="preserve"> </w:t>
      </w:r>
      <w:proofErr w:type="spellStart"/>
      <w:r w:rsidRPr="009304FE">
        <w:rPr>
          <w:lang w:val="sv-SE"/>
        </w:rPr>
        <w:t>fortegnelser</w:t>
      </w:r>
      <w:proofErr w:type="spellEnd"/>
      <w:r w:rsidRPr="009304FE">
        <w:rPr>
          <w:lang w:val="sv-SE"/>
        </w:rPr>
        <w:t xml:space="preserve"> over </w:t>
      </w:r>
      <w:proofErr w:type="spellStart"/>
      <w:r w:rsidRPr="009304FE">
        <w:rPr>
          <w:lang w:val="sv-SE"/>
        </w:rPr>
        <w:t>bestemte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relaterer</w:t>
      </w:r>
      <w:proofErr w:type="spellEnd"/>
      <w:r w:rsidRPr="009304FE">
        <w:rPr>
          <w:lang w:val="sv-SE"/>
        </w:rPr>
        <w:t xml:space="preserve"> </w:t>
      </w:r>
      <w:proofErr w:type="spellStart"/>
      <w:r w:rsidRPr="009304FE">
        <w:rPr>
          <w:lang w:val="sv-SE"/>
        </w:rPr>
        <w:t>til</w:t>
      </w:r>
      <w:proofErr w:type="spellEnd"/>
      <w:r w:rsidRPr="009304FE">
        <w:rPr>
          <w:lang w:val="sv-SE"/>
        </w:rPr>
        <w:t xml:space="preserve"> Kunden, vil Kunden, </w:t>
      </w:r>
      <w:proofErr w:type="spellStart"/>
      <w:r w:rsidRPr="009304FE">
        <w:rPr>
          <w:lang w:val="sv-SE"/>
        </w:rPr>
        <w:t>hvor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anmodes</w:t>
      </w:r>
      <w:proofErr w:type="spellEnd"/>
      <w:r w:rsidRPr="009304FE">
        <w:rPr>
          <w:lang w:val="sv-SE"/>
        </w:rPr>
        <w:t xml:space="preserve"> om det, </w:t>
      </w:r>
      <w:proofErr w:type="spellStart"/>
      <w:r w:rsidRPr="009304FE">
        <w:rPr>
          <w:lang w:val="sv-SE"/>
        </w:rPr>
        <w:t>levere</w:t>
      </w:r>
      <w:proofErr w:type="spellEnd"/>
      <w:r w:rsidRPr="009304FE">
        <w:rPr>
          <w:lang w:val="sv-SE"/>
        </w:rPr>
        <w:t xml:space="preserve"> </w:t>
      </w:r>
      <w:proofErr w:type="spellStart"/>
      <w:r w:rsidRPr="009304FE">
        <w:rPr>
          <w:lang w:val="sv-SE"/>
        </w:rPr>
        <w:t>sådanne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 </w:t>
      </w:r>
      <w:proofErr w:type="spellStart"/>
      <w:r w:rsidRPr="009304FE">
        <w:rPr>
          <w:lang w:val="sv-SE"/>
        </w:rPr>
        <w:t>og</w:t>
      </w:r>
      <w:proofErr w:type="spellEnd"/>
      <w:r w:rsidRPr="009304FE">
        <w:rPr>
          <w:lang w:val="sv-SE"/>
        </w:rPr>
        <w:t xml:space="preserve"> </w:t>
      </w:r>
      <w:proofErr w:type="spellStart"/>
      <w:r w:rsidRPr="009304FE">
        <w:rPr>
          <w:lang w:val="sv-SE"/>
        </w:rPr>
        <w:t>sikre</w:t>
      </w:r>
      <w:proofErr w:type="spellEnd"/>
      <w:r w:rsidRPr="009304FE">
        <w:rPr>
          <w:lang w:val="sv-SE"/>
        </w:rPr>
        <w:t xml:space="preserve">, at de er </w:t>
      </w:r>
      <w:proofErr w:type="spellStart"/>
      <w:r w:rsidRPr="009304FE">
        <w:rPr>
          <w:lang w:val="sv-SE"/>
        </w:rPr>
        <w:t>nøjagtige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opdaterede</w:t>
      </w:r>
      <w:proofErr w:type="spellEnd"/>
      <w:r w:rsidRPr="009304FE">
        <w:rPr>
          <w:lang w:val="sv-SE"/>
        </w:rPr>
        <w:t xml:space="preserve">. Microsoft kan </w:t>
      </w:r>
      <w:proofErr w:type="spellStart"/>
      <w:r w:rsidRPr="009304FE">
        <w:rPr>
          <w:lang w:val="sv-SE"/>
        </w:rPr>
        <w:t>gøre</w:t>
      </w:r>
      <w:proofErr w:type="spellEnd"/>
      <w:r w:rsidRPr="009304FE">
        <w:rPr>
          <w:lang w:val="sv-SE"/>
        </w:rPr>
        <w:t xml:space="preserve"> </w:t>
      </w:r>
      <w:proofErr w:type="spellStart"/>
      <w:r w:rsidRPr="009304FE">
        <w:rPr>
          <w:lang w:val="sv-SE"/>
        </w:rPr>
        <w:t>sådanne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w:t>
      </w:r>
      <w:proofErr w:type="spellStart"/>
      <w:r w:rsidRPr="009304FE">
        <w:rPr>
          <w:lang w:val="sv-SE"/>
        </w:rPr>
        <w:t>tilgængelige</w:t>
      </w:r>
      <w:proofErr w:type="spellEnd"/>
      <w:r w:rsidRPr="009304FE">
        <w:rPr>
          <w:lang w:val="sv-SE"/>
        </w:rPr>
        <w:t xml:space="preserve"> for </w:t>
      </w:r>
      <w:proofErr w:type="spellStart"/>
      <w:r w:rsidRPr="009304FE">
        <w:rPr>
          <w:lang w:val="sv-SE"/>
        </w:rPr>
        <w:t>tilsynsmyndigheden</w:t>
      </w:r>
      <w:proofErr w:type="spellEnd"/>
      <w:r w:rsidRPr="009304FE">
        <w:rPr>
          <w:lang w:val="sv-SE"/>
        </w:rPr>
        <w:t xml:space="preserve">, </w:t>
      </w:r>
      <w:proofErr w:type="spellStart"/>
      <w:r w:rsidRPr="009304FE">
        <w:rPr>
          <w:lang w:val="sv-SE"/>
        </w:rPr>
        <w:t>hvis</w:t>
      </w:r>
      <w:proofErr w:type="spellEnd"/>
      <w:r w:rsidRPr="009304FE">
        <w:rPr>
          <w:lang w:val="sv-SE"/>
        </w:rPr>
        <w:t xml:space="preserve"> GDPR </w:t>
      </w:r>
      <w:proofErr w:type="spellStart"/>
      <w:r w:rsidRPr="009304FE">
        <w:rPr>
          <w:lang w:val="sv-SE"/>
        </w:rPr>
        <w:t>kræver</w:t>
      </w:r>
      <w:proofErr w:type="spellEnd"/>
      <w:r w:rsidRPr="009304FE">
        <w:rPr>
          <w:lang w:val="sv-SE"/>
        </w:rPr>
        <w:t xml:space="preserve"> det.</w:t>
      </w:r>
    </w:p>
    <w:p w14:paraId="6589A520" w14:textId="77777777" w:rsidR="009B5C99" w:rsidRPr="009304FE" w:rsidRDefault="009B5C99" w:rsidP="0055434F">
      <w:pPr>
        <w:pStyle w:val="Heading2"/>
        <w:rPr>
          <w:lang w:val="sv-SE"/>
        </w:rPr>
      </w:pPr>
      <w:bookmarkStart w:id="87" w:name="_Toc507768553"/>
      <w:bookmarkStart w:id="88" w:name="_Toc8395013"/>
      <w:bookmarkStart w:id="89" w:name="_Toc6563802"/>
      <w:bookmarkStart w:id="90" w:name="_Toc21617020"/>
      <w:bookmarkStart w:id="91" w:name="_Toc26972849"/>
      <w:bookmarkStart w:id="92" w:name="_Toc155361896"/>
      <w:bookmarkStart w:id="93" w:name="_Toc206680424"/>
      <w:bookmarkEnd w:id="78"/>
      <w:proofErr w:type="spellStart"/>
      <w:r w:rsidRPr="009304FE">
        <w:rPr>
          <w:lang w:val="sv-SE"/>
        </w:rPr>
        <w:t>Datasikkerhed</w:t>
      </w:r>
      <w:bookmarkEnd w:id="87"/>
      <w:bookmarkEnd w:id="88"/>
      <w:bookmarkEnd w:id="89"/>
      <w:bookmarkEnd w:id="90"/>
      <w:bookmarkEnd w:id="91"/>
      <w:bookmarkEnd w:id="92"/>
      <w:bookmarkEnd w:id="93"/>
      <w:proofErr w:type="spellEnd"/>
    </w:p>
    <w:p w14:paraId="6C90AEE3" w14:textId="77777777" w:rsidR="009B5C99" w:rsidRPr="009304FE" w:rsidRDefault="009B5C99" w:rsidP="0055434F">
      <w:pPr>
        <w:pStyle w:val="Heading3"/>
        <w:rPr>
          <w:lang w:val="sv-SE"/>
        </w:rPr>
      </w:pPr>
      <w:bookmarkStart w:id="94" w:name="_Toc26972850"/>
      <w:proofErr w:type="spellStart"/>
      <w:r w:rsidRPr="009304FE">
        <w:rPr>
          <w:lang w:val="sv-SE"/>
        </w:rPr>
        <w:t>Sikkerhedsforanstaltninger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politikker</w:t>
      </w:r>
      <w:bookmarkEnd w:id="94"/>
      <w:proofErr w:type="spellEnd"/>
    </w:p>
    <w:p w14:paraId="05923ABF" w14:textId="77777777" w:rsidR="009B5C99" w:rsidRPr="009304FE" w:rsidRDefault="009B5C99" w:rsidP="00F92A1A">
      <w:pPr>
        <w:rPr>
          <w:lang w:val="sv-SE"/>
        </w:rPr>
      </w:pPr>
      <w:bookmarkStart w:id="95" w:name="_Hlk504328104"/>
      <w:r w:rsidRPr="009304FE">
        <w:rPr>
          <w:lang w:val="sv-SE"/>
        </w:rPr>
        <w:t xml:space="preserve">Microsoft </w:t>
      </w:r>
      <w:proofErr w:type="spellStart"/>
      <w:r w:rsidRPr="009304FE">
        <w:rPr>
          <w:lang w:val="sv-SE"/>
        </w:rPr>
        <w:t>implementerer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vedligeholder</w:t>
      </w:r>
      <w:proofErr w:type="spellEnd"/>
      <w:r w:rsidRPr="009304FE">
        <w:rPr>
          <w:lang w:val="sv-SE"/>
        </w:rPr>
        <w:t xml:space="preserve"> relevante tekniske </w:t>
      </w:r>
      <w:proofErr w:type="spellStart"/>
      <w:r w:rsidRPr="009304FE">
        <w:rPr>
          <w:lang w:val="sv-SE"/>
        </w:rPr>
        <w:t>og</w:t>
      </w:r>
      <w:proofErr w:type="spellEnd"/>
      <w:r w:rsidRPr="009304FE">
        <w:rPr>
          <w:lang w:val="sv-SE"/>
        </w:rPr>
        <w:t xml:space="preserve"> organisatoriske </w:t>
      </w:r>
      <w:proofErr w:type="spellStart"/>
      <w:r w:rsidRPr="009304FE">
        <w:rPr>
          <w:lang w:val="sv-SE"/>
        </w:rPr>
        <w:t>foranstaltninger</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beskyttede</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mod </w:t>
      </w:r>
      <w:proofErr w:type="spellStart"/>
      <w:r w:rsidRPr="009304FE">
        <w:rPr>
          <w:lang w:val="sv-SE"/>
        </w:rPr>
        <w:t>hændelig</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ulovlig</w:t>
      </w:r>
      <w:proofErr w:type="spellEnd"/>
      <w:r w:rsidRPr="009304FE">
        <w:rPr>
          <w:lang w:val="sv-SE"/>
        </w:rPr>
        <w:t xml:space="preserve"> destruering, </w:t>
      </w:r>
      <w:proofErr w:type="spellStart"/>
      <w:r w:rsidRPr="009304FE">
        <w:rPr>
          <w:lang w:val="sv-SE"/>
        </w:rPr>
        <w:t>tab</w:t>
      </w:r>
      <w:proofErr w:type="spellEnd"/>
      <w:r w:rsidRPr="009304FE">
        <w:rPr>
          <w:lang w:val="sv-SE"/>
        </w:rPr>
        <w:t xml:space="preserve">, </w:t>
      </w:r>
      <w:proofErr w:type="spellStart"/>
      <w:r w:rsidRPr="009304FE">
        <w:rPr>
          <w:lang w:val="sv-SE"/>
        </w:rPr>
        <w:t>ændring</w:t>
      </w:r>
      <w:proofErr w:type="spellEnd"/>
      <w:r w:rsidRPr="009304FE">
        <w:rPr>
          <w:lang w:val="sv-SE"/>
        </w:rPr>
        <w:t xml:space="preserve">, </w:t>
      </w:r>
      <w:proofErr w:type="spellStart"/>
      <w:r w:rsidRPr="009304FE">
        <w:rPr>
          <w:lang w:val="sv-SE"/>
        </w:rPr>
        <w:t>uautoriseret</w:t>
      </w:r>
      <w:proofErr w:type="spellEnd"/>
      <w:r w:rsidRPr="009304FE">
        <w:rPr>
          <w:lang w:val="sv-SE"/>
        </w:rPr>
        <w:t xml:space="preserve">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eller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sendes</w:t>
      </w:r>
      <w:proofErr w:type="spellEnd"/>
      <w:r w:rsidRPr="009304FE">
        <w:rPr>
          <w:lang w:val="sv-SE"/>
        </w:rPr>
        <w:t xml:space="preserve">, </w:t>
      </w:r>
      <w:proofErr w:type="spellStart"/>
      <w:r w:rsidRPr="009304FE">
        <w:rPr>
          <w:lang w:val="sv-SE"/>
        </w:rPr>
        <w:t>lagres</w:t>
      </w:r>
      <w:proofErr w:type="spellEnd"/>
      <w:r w:rsidRPr="009304FE">
        <w:rPr>
          <w:lang w:val="sv-SE"/>
        </w:rPr>
        <w:t xml:space="preserve"> eller på anden vis </w:t>
      </w:r>
      <w:proofErr w:type="spellStart"/>
      <w:r w:rsidRPr="009304FE">
        <w:rPr>
          <w:lang w:val="sv-SE"/>
        </w:rPr>
        <w:t>behandles</w:t>
      </w:r>
      <w:proofErr w:type="spellEnd"/>
      <w:r w:rsidRPr="009304FE">
        <w:rPr>
          <w:lang w:val="sv-SE"/>
        </w:rPr>
        <w:t xml:space="preserve">. </w:t>
      </w:r>
      <w:proofErr w:type="spellStart"/>
      <w:r w:rsidRPr="009304FE">
        <w:rPr>
          <w:lang w:val="sv-SE"/>
        </w:rPr>
        <w:t>Disse</w:t>
      </w:r>
      <w:proofErr w:type="spellEnd"/>
      <w:r w:rsidRPr="009304FE">
        <w:rPr>
          <w:lang w:val="sv-SE"/>
        </w:rPr>
        <w:t xml:space="preserve"> </w:t>
      </w:r>
      <w:proofErr w:type="spellStart"/>
      <w:r w:rsidRPr="009304FE">
        <w:rPr>
          <w:lang w:val="sv-SE"/>
        </w:rPr>
        <w:t>foranstaltninger</w:t>
      </w:r>
      <w:proofErr w:type="spellEnd"/>
      <w:r w:rsidRPr="009304FE">
        <w:rPr>
          <w:lang w:val="sv-SE"/>
        </w:rPr>
        <w:t xml:space="preserve"> skal angives i en </w:t>
      </w:r>
      <w:proofErr w:type="spellStart"/>
      <w:r w:rsidRPr="009304FE">
        <w:rPr>
          <w:lang w:val="sv-SE"/>
        </w:rPr>
        <w:t>Sikkerhedspolitik</w:t>
      </w:r>
      <w:proofErr w:type="spellEnd"/>
      <w:r w:rsidRPr="009304FE">
        <w:rPr>
          <w:lang w:val="sv-SE"/>
        </w:rPr>
        <w:t xml:space="preserve"> </w:t>
      </w:r>
      <w:proofErr w:type="spellStart"/>
      <w:r w:rsidRPr="009304FE">
        <w:rPr>
          <w:lang w:val="sv-SE"/>
        </w:rPr>
        <w:t>fra</w:t>
      </w:r>
      <w:proofErr w:type="spellEnd"/>
      <w:r w:rsidRPr="009304FE">
        <w:rPr>
          <w:lang w:val="sv-SE"/>
        </w:rPr>
        <w:t xml:space="preserve"> Microsoft. Microsoft </w:t>
      </w:r>
      <w:proofErr w:type="spellStart"/>
      <w:r w:rsidRPr="009304FE">
        <w:rPr>
          <w:lang w:val="sv-SE"/>
        </w:rPr>
        <w:t>gør</w:t>
      </w:r>
      <w:proofErr w:type="spellEnd"/>
      <w:r w:rsidRPr="009304FE">
        <w:rPr>
          <w:lang w:val="sv-SE"/>
        </w:rPr>
        <w:t xml:space="preserve"> denne politik </w:t>
      </w:r>
      <w:proofErr w:type="spellStart"/>
      <w:r w:rsidRPr="009304FE">
        <w:rPr>
          <w:lang w:val="sv-SE"/>
        </w:rPr>
        <w:t>tilgængelig</w:t>
      </w:r>
      <w:proofErr w:type="spellEnd"/>
      <w:r w:rsidRPr="009304FE">
        <w:rPr>
          <w:lang w:val="sv-SE"/>
        </w:rPr>
        <w:t xml:space="preserve"> for Kunden </w:t>
      </w:r>
      <w:proofErr w:type="spellStart"/>
      <w:r w:rsidRPr="009304FE">
        <w:rPr>
          <w:lang w:val="sv-SE"/>
        </w:rPr>
        <w:t>sammen</w:t>
      </w:r>
      <w:proofErr w:type="spellEnd"/>
      <w:r w:rsidRPr="009304FE">
        <w:rPr>
          <w:lang w:val="sv-SE"/>
        </w:rPr>
        <w:t xml:space="preserve"> med andre </w:t>
      </w:r>
      <w:proofErr w:type="spellStart"/>
      <w:r w:rsidRPr="009304FE">
        <w:rPr>
          <w:lang w:val="sv-SE"/>
        </w:rPr>
        <w:t>oplysninger</w:t>
      </w:r>
      <w:proofErr w:type="spellEnd"/>
      <w:r w:rsidRPr="009304FE">
        <w:rPr>
          <w:lang w:val="sv-SE"/>
        </w:rPr>
        <w:t xml:space="preserve">, som kunden med </w:t>
      </w:r>
      <w:proofErr w:type="spellStart"/>
      <w:r w:rsidRPr="009304FE">
        <w:rPr>
          <w:lang w:val="sv-SE"/>
        </w:rPr>
        <w:t>rimelighed</w:t>
      </w:r>
      <w:proofErr w:type="spellEnd"/>
      <w:r w:rsidRPr="009304FE">
        <w:rPr>
          <w:lang w:val="sv-SE"/>
        </w:rPr>
        <w:t xml:space="preserve"> kan </w:t>
      </w:r>
      <w:proofErr w:type="spellStart"/>
      <w:r w:rsidRPr="009304FE">
        <w:rPr>
          <w:lang w:val="sv-SE"/>
        </w:rPr>
        <w:t>anmode</w:t>
      </w:r>
      <w:proofErr w:type="spellEnd"/>
      <w:r w:rsidRPr="009304FE">
        <w:rPr>
          <w:lang w:val="sv-SE"/>
        </w:rPr>
        <w:t xml:space="preserve"> om </w:t>
      </w:r>
      <w:proofErr w:type="spellStart"/>
      <w:r w:rsidRPr="009304FE">
        <w:rPr>
          <w:lang w:val="sv-SE"/>
        </w:rPr>
        <w:t>vedrørende</w:t>
      </w:r>
      <w:proofErr w:type="spellEnd"/>
      <w:r w:rsidRPr="009304FE">
        <w:rPr>
          <w:lang w:val="sv-SE"/>
        </w:rPr>
        <w:t xml:space="preserve"> Microsofts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politikker</w:t>
      </w:r>
      <w:proofErr w:type="spellEnd"/>
      <w:r w:rsidRPr="009304FE">
        <w:rPr>
          <w:lang w:val="sv-SE"/>
        </w:rPr>
        <w:t>.</w:t>
      </w:r>
    </w:p>
    <w:p w14:paraId="55E463AA" w14:textId="77777777" w:rsidR="009B5C99" w:rsidRPr="009304FE" w:rsidRDefault="009B5C99" w:rsidP="00F92A1A">
      <w:pPr>
        <w:rPr>
          <w:lang w:val="sv-SE"/>
        </w:rPr>
      </w:pPr>
      <w:bookmarkStart w:id="96" w:name="_Toc26972852"/>
      <w:bookmarkEnd w:id="95"/>
      <w:proofErr w:type="spellStart"/>
      <w:r w:rsidRPr="009304FE">
        <w:rPr>
          <w:lang w:val="sv-SE"/>
        </w:rPr>
        <w:t>Derudover</w:t>
      </w:r>
      <w:proofErr w:type="spellEnd"/>
      <w:r w:rsidRPr="009304FE">
        <w:rPr>
          <w:lang w:val="sv-SE"/>
        </w:rPr>
        <w:t xml:space="preserve"> skal </w:t>
      </w:r>
      <w:proofErr w:type="spellStart"/>
      <w:r w:rsidRPr="009304FE">
        <w:rPr>
          <w:lang w:val="sv-SE"/>
        </w:rPr>
        <w:t>disse</w:t>
      </w:r>
      <w:proofErr w:type="spellEnd"/>
      <w:r w:rsidRPr="009304FE">
        <w:rPr>
          <w:lang w:val="sv-SE"/>
        </w:rPr>
        <w:t xml:space="preserve"> </w:t>
      </w:r>
      <w:proofErr w:type="spellStart"/>
      <w:r w:rsidRPr="009304FE">
        <w:rPr>
          <w:lang w:val="sv-SE"/>
        </w:rPr>
        <w:t>foranstaltninger</w:t>
      </w:r>
      <w:proofErr w:type="spellEnd"/>
      <w:r w:rsidRPr="009304FE">
        <w:rPr>
          <w:lang w:val="sv-SE"/>
        </w:rPr>
        <w:t xml:space="preserve"> </w:t>
      </w:r>
      <w:proofErr w:type="spellStart"/>
      <w:r w:rsidRPr="009304FE">
        <w:rPr>
          <w:lang w:val="sv-SE"/>
        </w:rPr>
        <w:t>overholde</w:t>
      </w:r>
      <w:proofErr w:type="spellEnd"/>
      <w:r w:rsidRPr="009304FE">
        <w:rPr>
          <w:lang w:val="sv-SE"/>
        </w:rPr>
        <w:t xml:space="preserve"> de krav, </w:t>
      </w:r>
      <w:proofErr w:type="spellStart"/>
      <w:r w:rsidRPr="009304FE">
        <w:rPr>
          <w:lang w:val="sv-SE"/>
        </w:rPr>
        <w:t>der</w:t>
      </w:r>
      <w:proofErr w:type="spellEnd"/>
      <w:r w:rsidRPr="009304FE">
        <w:rPr>
          <w:lang w:val="sv-SE"/>
        </w:rPr>
        <w:t xml:space="preserve"> er angivet i ISO 27001, ISO 27002 </w:t>
      </w:r>
      <w:proofErr w:type="spellStart"/>
      <w:r w:rsidRPr="009304FE">
        <w:rPr>
          <w:lang w:val="sv-SE"/>
        </w:rPr>
        <w:t>og</w:t>
      </w:r>
      <w:proofErr w:type="spellEnd"/>
      <w:r w:rsidRPr="009304FE">
        <w:rPr>
          <w:lang w:val="sv-SE"/>
        </w:rPr>
        <w:t xml:space="preserve"> ISO 27018. En beskrivelse </w:t>
      </w:r>
      <w:proofErr w:type="spellStart"/>
      <w:r w:rsidRPr="009304FE">
        <w:rPr>
          <w:lang w:val="sv-SE"/>
        </w:rPr>
        <w:t>af</w:t>
      </w:r>
      <w:proofErr w:type="spellEnd"/>
      <w:r w:rsidRPr="009304FE">
        <w:rPr>
          <w:lang w:val="sv-SE"/>
        </w:rPr>
        <w:t xml:space="preserve"> </w:t>
      </w:r>
      <w:proofErr w:type="spellStart"/>
      <w:r w:rsidRPr="009304FE">
        <w:rPr>
          <w:lang w:val="sv-SE"/>
        </w:rPr>
        <w:t>sikkerhedskontrollerne</w:t>
      </w:r>
      <w:proofErr w:type="spellEnd"/>
      <w:r w:rsidRPr="009304FE">
        <w:rPr>
          <w:lang w:val="sv-SE"/>
        </w:rPr>
        <w:t xml:space="preserve"> for </w:t>
      </w:r>
      <w:proofErr w:type="spellStart"/>
      <w:r w:rsidRPr="009304FE">
        <w:rPr>
          <w:lang w:val="sv-SE"/>
        </w:rPr>
        <w:t>disse</w:t>
      </w:r>
      <w:proofErr w:type="spellEnd"/>
      <w:r w:rsidRPr="009304FE">
        <w:rPr>
          <w:lang w:val="sv-SE"/>
        </w:rPr>
        <w:t xml:space="preserve"> krav er </w:t>
      </w:r>
      <w:proofErr w:type="spellStart"/>
      <w:r w:rsidRPr="009304FE">
        <w:rPr>
          <w:lang w:val="sv-SE"/>
        </w:rPr>
        <w:t>tilgængelige</w:t>
      </w:r>
      <w:proofErr w:type="spellEnd"/>
      <w:r w:rsidRPr="009304FE">
        <w:rPr>
          <w:lang w:val="sv-SE"/>
        </w:rPr>
        <w:t xml:space="preserve"> for Kunder.</w:t>
      </w:r>
    </w:p>
    <w:p w14:paraId="35D04607" w14:textId="77777777" w:rsidR="009B5C99" w:rsidRPr="009304FE" w:rsidRDefault="009B5C99" w:rsidP="00F92A1A">
      <w:pPr>
        <w:rPr>
          <w:lang w:val="sv-SE"/>
        </w:rPr>
      </w:pPr>
      <w:proofErr w:type="spellStart"/>
      <w:r w:rsidRPr="009304FE">
        <w:rPr>
          <w:lang w:val="sv-SE"/>
        </w:rPr>
        <w:t>Hver</w:t>
      </w:r>
      <w:proofErr w:type="spellEnd"/>
      <w:r w:rsidRPr="009304FE">
        <w:rPr>
          <w:lang w:val="sv-SE"/>
        </w:rPr>
        <w:t xml:space="preserve"> </w:t>
      </w:r>
      <w:proofErr w:type="spellStart"/>
      <w:r w:rsidRPr="009304FE">
        <w:rPr>
          <w:lang w:val="sv-SE"/>
        </w:rPr>
        <w:t>Kerneonlinetjeneste</w:t>
      </w:r>
      <w:proofErr w:type="spellEnd"/>
      <w:r w:rsidRPr="009304FE">
        <w:rPr>
          <w:lang w:val="sv-SE"/>
        </w:rPr>
        <w:t xml:space="preserve"> </w:t>
      </w:r>
      <w:proofErr w:type="spellStart"/>
      <w:r w:rsidRPr="009304FE">
        <w:rPr>
          <w:lang w:val="sv-SE"/>
        </w:rPr>
        <w:t>overholder</w:t>
      </w:r>
      <w:proofErr w:type="spellEnd"/>
      <w:r w:rsidRPr="009304FE">
        <w:rPr>
          <w:lang w:val="sv-SE"/>
        </w:rPr>
        <w:t xml:space="preserve"> </w:t>
      </w:r>
      <w:proofErr w:type="spellStart"/>
      <w:r w:rsidRPr="009304FE">
        <w:rPr>
          <w:lang w:val="sv-SE"/>
        </w:rPr>
        <w:t>også</w:t>
      </w:r>
      <w:proofErr w:type="spellEnd"/>
      <w:r w:rsidRPr="009304FE">
        <w:rPr>
          <w:lang w:val="sv-SE"/>
        </w:rPr>
        <w:t xml:space="preserve"> kontrolstandarder </w:t>
      </w:r>
      <w:proofErr w:type="spellStart"/>
      <w:r w:rsidRPr="009304FE">
        <w:rPr>
          <w:lang w:val="sv-SE"/>
        </w:rPr>
        <w:t>og</w:t>
      </w:r>
      <w:proofErr w:type="spellEnd"/>
      <w:r w:rsidRPr="009304FE">
        <w:rPr>
          <w:lang w:val="sv-SE"/>
        </w:rPr>
        <w:t xml:space="preserve"> </w:t>
      </w:r>
      <w:proofErr w:type="spellStart"/>
      <w:r w:rsidRPr="009304FE">
        <w:rPr>
          <w:lang w:val="sv-SE"/>
        </w:rPr>
        <w:t>rammer</w:t>
      </w:r>
      <w:proofErr w:type="spellEnd"/>
      <w:r w:rsidRPr="009304FE">
        <w:rPr>
          <w:lang w:val="sv-SE"/>
        </w:rPr>
        <w:t xml:space="preserve"> vist i tabellen under </w:t>
      </w:r>
      <w:proofErr w:type="spellStart"/>
      <w:r w:rsidRPr="009304FE">
        <w:rPr>
          <w:lang w:val="sv-SE"/>
        </w:rPr>
        <w:t>Produktvilkår</w:t>
      </w:r>
      <w:proofErr w:type="spellEnd"/>
      <w:r w:rsidRPr="009304FE">
        <w:rPr>
          <w:lang w:val="sv-SE"/>
        </w:rPr>
        <w:t xml:space="preserve">. Alle </w:t>
      </w:r>
      <w:proofErr w:type="spellStart"/>
      <w:r w:rsidRPr="009304FE">
        <w:rPr>
          <w:lang w:val="sv-SE"/>
        </w:rPr>
        <w:t>Kerneonlinetjenester</w:t>
      </w:r>
      <w:proofErr w:type="spellEnd"/>
      <w:r w:rsidRPr="009304FE">
        <w:rPr>
          <w:lang w:val="sv-SE"/>
        </w:rPr>
        <w:t xml:space="preserve"> </w:t>
      </w:r>
      <w:proofErr w:type="spellStart"/>
      <w:r w:rsidRPr="009304FE">
        <w:rPr>
          <w:lang w:val="sv-SE"/>
        </w:rPr>
        <w:t>og</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implementerer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vedligeholder</w:t>
      </w:r>
      <w:proofErr w:type="spellEnd"/>
      <w:r w:rsidRPr="009304FE">
        <w:rPr>
          <w:lang w:val="sv-SE"/>
        </w:rPr>
        <w:t xml:space="preserve"> </w:t>
      </w:r>
      <w:proofErr w:type="spellStart"/>
      <w:r w:rsidRPr="009304FE">
        <w:rPr>
          <w:lang w:val="sv-SE"/>
        </w:rPr>
        <w:t>også</w:t>
      </w:r>
      <w:proofErr w:type="spellEnd"/>
      <w:r w:rsidRPr="009304FE">
        <w:rPr>
          <w:lang w:val="sv-SE"/>
        </w:rPr>
        <w:t xml:space="preserve"> de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angivet i </w:t>
      </w:r>
      <w:proofErr w:type="spellStart"/>
      <w:r w:rsidRPr="009304FE">
        <w:rPr>
          <w:lang w:val="sv-SE"/>
        </w:rPr>
        <w:t>Appendiks</w:t>
      </w:r>
      <w:proofErr w:type="spellEnd"/>
      <w:r w:rsidRPr="009304FE">
        <w:rPr>
          <w:lang w:val="sv-SE"/>
        </w:rPr>
        <w:t xml:space="preserve"> A </w:t>
      </w:r>
      <w:proofErr w:type="spellStart"/>
      <w:r w:rsidRPr="009304FE">
        <w:rPr>
          <w:lang w:val="sv-SE"/>
        </w:rPr>
        <w:t>vedrørende</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121B4925" w14:textId="77777777" w:rsidR="009B5C99" w:rsidRPr="009304FE" w:rsidRDefault="009B5C99" w:rsidP="00F92A1A">
      <w:pPr>
        <w:rPr>
          <w:lang w:val="sv-SE"/>
        </w:rPr>
      </w:pPr>
      <w:bookmarkStart w:id="97" w:name="_Toc26972851"/>
      <w:r w:rsidRPr="009304FE">
        <w:rPr>
          <w:lang w:val="sv-SE"/>
        </w:rPr>
        <w:t xml:space="preserve">Microsoft </w:t>
      </w:r>
      <w:proofErr w:type="spellStart"/>
      <w:r w:rsidRPr="009304FE">
        <w:rPr>
          <w:lang w:val="sv-SE"/>
        </w:rPr>
        <w:t>implementerer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vedligeholder</w:t>
      </w:r>
      <w:proofErr w:type="spellEnd"/>
      <w:r w:rsidRPr="009304FE">
        <w:rPr>
          <w:lang w:val="sv-SE"/>
        </w:rPr>
        <w:t xml:space="preserve"> de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fremgår</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Bilag</w:t>
      </w:r>
      <w:proofErr w:type="spellEnd"/>
      <w:r w:rsidRPr="009304FE">
        <w:rPr>
          <w:lang w:val="sv-SE"/>
        </w:rPr>
        <w:t xml:space="preserve"> II i </w:t>
      </w:r>
      <w:proofErr w:type="spellStart"/>
      <w:r w:rsidRPr="009304FE">
        <w:rPr>
          <w:lang w:val="sv-SE"/>
        </w:rPr>
        <w:t>Standardkontraktbestemmelserne</w:t>
      </w:r>
      <w:proofErr w:type="spellEnd"/>
      <w:r w:rsidRPr="009304FE">
        <w:rPr>
          <w:lang w:val="sv-SE"/>
        </w:rPr>
        <w:t xml:space="preserve"> </w:t>
      </w:r>
      <w:proofErr w:type="spellStart"/>
      <w:r w:rsidRPr="009304FE">
        <w:rPr>
          <w:lang w:val="sv-SE"/>
        </w:rPr>
        <w:t>fra</w:t>
      </w:r>
      <w:proofErr w:type="spellEnd"/>
      <w:r w:rsidRPr="009304FE">
        <w:rPr>
          <w:lang w:val="sv-SE"/>
        </w:rPr>
        <w:t xml:space="preserve"> 2021 for </w:t>
      </w:r>
      <w:proofErr w:type="spellStart"/>
      <w:r w:rsidRPr="009304FE">
        <w:rPr>
          <w:lang w:val="sv-SE"/>
        </w:rPr>
        <w:t>beskyttelsen</w:t>
      </w:r>
      <w:proofErr w:type="spellEnd"/>
      <w:r w:rsidRPr="009304FE">
        <w:rPr>
          <w:lang w:val="sv-SE"/>
        </w:rPr>
        <w:t xml:space="preserve"> </w:t>
      </w:r>
      <w:proofErr w:type="spellStart"/>
      <w:r w:rsidRPr="009304FE">
        <w:rPr>
          <w:lang w:val="sv-SE"/>
        </w:rPr>
        <w:t>af</w:t>
      </w:r>
      <w:proofErr w:type="spellEnd"/>
      <w:r w:rsidRPr="009304FE">
        <w:rPr>
          <w:lang w:val="sv-SE"/>
        </w:rPr>
        <w:t xml:space="preserve"> Persondata </w:t>
      </w:r>
      <w:proofErr w:type="spellStart"/>
      <w:r w:rsidRPr="009304FE">
        <w:rPr>
          <w:lang w:val="sv-SE"/>
        </w:rPr>
        <w:t>inden</w:t>
      </w:r>
      <w:proofErr w:type="spellEnd"/>
      <w:r w:rsidRPr="009304FE">
        <w:rPr>
          <w:lang w:val="sv-SE"/>
        </w:rPr>
        <w:t xml:space="preserve"> for </w:t>
      </w:r>
      <w:proofErr w:type="spellStart"/>
      <w:r w:rsidRPr="009304FE">
        <w:rPr>
          <w:lang w:val="sv-SE"/>
        </w:rPr>
        <w:t>omfanget</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GDPR'en</w:t>
      </w:r>
      <w:proofErr w:type="spellEnd"/>
      <w:r w:rsidRPr="009304FE">
        <w:rPr>
          <w:lang w:val="sv-SE"/>
        </w:rPr>
        <w:t>.</w:t>
      </w:r>
    </w:p>
    <w:p w14:paraId="3BD1D8AC" w14:textId="77777777" w:rsidR="009B5C99" w:rsidRPr="009304FE" w:rsidRDefault="009B5C99" w:rsidP="00F92A1A">
      <w:pPr>
        <w:rPr>
          <w:lang w:val="sv-SE"/>
        </w:rPr>
      </w:pPr>
      <w:r w:rsidRPr="009304FE">
        <w:rPr>
          <w:lang w:val="sv-SE"/>
        </w:rPr>
        <w:t xml:space="preserve">Microsoft kan </w:t>
      </w:r>
      <w:proofErr w:type="spellStart"/>
      <w:r w:rsidRPr="009304FE">
        <w:rPr>
          <w:lang w:val="sv-SE"/>
        </w:rPr>
        <w:t>til</w:t>
      </w:r>
      <w:proofErr w:type="spellEnd"/>
      <w:r w:rsidRPr="009304FE">
        <w:rPr>
          <w:lang w:val="sv-SE"/>
        </w:rPr>
        <w:t xml:space="preserve"> </w:t>
      </w:r>
      <w:proofErr w:type="spellStart"/>
      <w:r w:rsidRPr="009304FE">
        <w:rPr>
          <w:lang w:val="sv-SE"/>
        </w:rPr>
        <w:t>enhver</w:t>
      </w:r>
      <w:proofErr w:type="spellEnd"/>
      <w:r w:rsidRPr="009304FE">
        <w:rPr>
          <w:lang w:val="sv-SE"/>
        </w:rPr>
        <w:t xml:space="preserve"> tid </w:t>
      </w:r>
      <w:proofErr w:type="spellStart"/>
      <w:r w:rsidRPr="009304FE">
        <w:rPr>
          <w:lang w:val="sv-SE"/>
        </w:rPr>
        <w:t>tilføje</w:t>
      </w:r>
      <w:proofErr w:type="spellEnd"/>
      <w:r w:rsidRPr="009304FE">
        <w:rPr>
          <w:lang w:val="sv-SE"/>
        </w:rPr>
        <w:t xml:space="preserve"> </w:t>
      </w:r>
      <w:proofErr w:type="spellStart"/>
      <w:r w:rsidRPr="009304FE">
        <w:rPr>
          <w:lang w:val="sv-SE"/>
        </w:rPr>
        <w:t>branchestandarder</w:t>
      </w:r>
      <w:proofErr w:type="spellEnd"/>
      <w:r w:rsidRPr="009304FE">
        <w:rPr>
          <w:lang w:val="sv-SE"/>
        </w:rPr>
        <w:t xml:space="preserve"> eller standarder </w:t>
      </w:r>
      <w:proofErr w:type="spellStart"/>
      <w:r w:rsidRPr="009304FE">
        <w:rPr>
          <w:lang w:val="sv-SE"/>
        </w:rPr>
        <w:t>fra</w:t>
      </w:r>
      <w:proofErr w:type="spellEnd"/>
      <w:r w:rsidRPr="009304FE">
        <w:rPr>
          <w:lang w:val="sv-SE"/>
        </w:rPr>
        <w:t xml:space="preserve"> offentlige </w:t>
      </w:r>
      <w:proofErr w:type="spellStart"/>
      <w:r w:rsidRPr="009304FE">
        <w:rPr>
          <w:lang w:val="sv-SE"/>
        </w:rPr>
        <w:t>myndigheder</w:t>
      </w:r>
      <w:proofErr w:type="spellEnd"/>
      <w:r w:rsidRPr="009304FE">
        <w:rPr>
          <w:lang w:val="sv-SE"/>
        </w:rPr>
        <w:t xml:space="preserve">. Microsoft </w:t>
      </w:r>
      <w:proofErr w:type="spellStart"/>
      <w:r w:rsidRPr="009304FE">
        <w:rPr>
          <w:lang w:val="sv-SE"/>
        </w:rPr>
        <w:t>sletter</w:t>
      </w:r>
      <w:proofErr w:type="spellEnd"/>
      <w:r w:rsidRPr="009304FE">
        <w:rPr>
          <w:lang w:val="sv-SE"/>
        </w:rPr>
        <w:t xml:space="preserve"> </w:t>
      </w:r>
      <w:proofErr w:type="spellStart"/>
      <w:r w:rsidRPr="009304FE">
        <w:rPr>
          <w:lang w:val="sv-SE"/>
        </w:rPr>
        <w:t>ikke</w:t>
      </w:r>
      <w:proofErr w:type="spellEnd"/>
      <w:r w:rsidRPr="009304FE">
        <w:rPr>
          <w:lang w:val="sv-SE"/>
        </w:rPr>
        <w:t xml:space="preserve"> ISO 27001, ISO 27002, ISO 27018 eller </w:t>
      </w:r>
      <w:proofErr w:type="spellStart"/>
      <w:r w:rsidRPr="009304FE">
        <w:rPr>
          <w:lang w:val="sv-SE"/>
        </w:rPr>
        <w:t>nogen</w:t>
      </w:r>
      <w:proofErr w:type="spellEnd"/>
      <w:r w:rsidRPr="009304FE">
        <w:rPr>
          <w:lang w:val="sv-SE"/>
        </w:rPr>
        <w:t xml:space="preserve"> standarder eller </w:t>
      </w:r>
      <w:proofErr w:type="spellStart"/>
      <w:r w:rsidRPr="009304FE">
        <w:rPr>
          <w:lang w:val="sv-SE"/>
        </w:rPr>
        <w:t>rammerne</w:t>
      </w:r>
      <w:proofErr w:type="spellEnd"/>
      <w:r w:rsidRPr="009304FE">
        <w:rPr>
          <w:lang w:val="sv-SE"/>
        </w:rPr>
        <w:t xml:space="preserve"> i tabellen for </w:t>
      </w:r>
      <w:proofErr w:type="spellStart"/>
      <w:r w:rsidRPr="009304FE">
        <w:rPr>
          <w:lang w:val="sv-SE"/>
        </w:rPr>
        <w:t>Kerneonlinetjenester</w:t>
      </w:r>
      <w:proofErr w:type="spellEnd"/>
      <w:r w:rsidRPr="009304FE">
        <w:rPr>
          <w:lang w:val="sv-SE"/>
        </w:rPr>
        <w:t xml:space="preserve"> i </w:t>
      </w:r>
      <w:proofErr w:type="spellStart"/>
      <w:r w:rsidRPr="009304FE">
        <w:rPr>
          <w:lang w:val="sv-SE"/>
        </w:rPr>
        <w:t>Produktvilkårene</w:t>
      </w:r>
      <w:proofErr w:type="spellEnd"/>
      <w:r w:rsidRPr="009304FE">
        <w:rPr>
          <w:lang w:val="sv-SE"/>
        </w:rPr>
        <w:t xml:space="preserve">, </w:t>
      </w:r>
      <w:proofErr w:type="spellStart"/>
      <w:r w:rsidRPr="009304FE">
        <w:rPr>
          <w:lang w:val="sv-SE"/>
        </w:rPr>
        <w:t>medmindre</w:t>
      </w:r>
      <w:proofErr w:type="spellEnd"/>
      <w:r w:rsidRPr="009304FE">
        <w:rPr>
          <w:lang w:val="sv-SE"/>
        </w:rPr>
        <w:t xml:space="preserve"> de </w:t>
      </w:r>
      <w:proofErr w:type="spellStart"/>
      <w:r w:rsidRPr="009304FE">
        <w:rPr>
          <w:lang w:val="sv-SE"/>
        </w:rPr>
        <w:t>ikke</w:t>
      </w:r>
      <w:proofErr w:type="spellEnd"/>
      <w:r w:rsidRPr="009304FE">
        <w:rPr>
          <w:lang w:val="sv-SE"/>
        </w:rPr>
        <w:t xml:space="preserve"> </w:t>
      </w:r>
      <w:proofErr w:type="spellStart"/>
      <w:r w:rsidRPr="009304FE">
        <w:rPr>
          <w:lang w:val="sv-SE"/>
        </w:rPr>
        <w:t>længere</w:t>
      </w:r>
      <w:proofErr w:type="spellEnd"/>
      <w:r w:rsidRPr="009304FE">
        <w:rPr>
          <w:lang w:val="sv-SE"/>
        </w:rPr>
        <w:t xml:space="preserve"> </w:t>
      </w:r>
      <w:proofErr w:type="spellStart"/>
      <w:r w:rsidRPr="009304FE">
        <w:rPr>
          <w:lang w:val="sv-SE"/>
        </w:rPr>
        <w:t>bruges</w:t>
      </w:r>
      <w:proofErr w:type="spellEnd"/>
      <w:r w:rsidRPr="009304FE">
        <w:rPr>
          <w:lang w:val="sv-SE"/>
        </w:rPr>
        <w:t xml:space="preserve"> i </w:t>
      </w:r>
      <w:proofErr w:type="spellStart"/>
      <w:r w:rsidRPr="009304FE">
        <w:rPr>
          <w:lang w:val="sv-SE"/>
        </w:rPr>
        <w:t>branchen</w:t>
      </w:r>
      <w:proofErr w:type="spellEnd"/>
      <w:r w:rsidRPr="009304FE">
        <w:rPr>
          <w:lang w:val="sv-SE"/>
        </w:rPr>
        <w:t xml:space="preserve"> </w:t>
      </w:r>
      <w:proofErr w:type="spellStart"/>
      <w:r w:rsidRPr="009304FE">
        <w:rPr>
          <w:lang w:val="sv-SE"/>
        </w:rPr>
        <w:t>og</w:t>
      </w:r>
      <w:proofErr w:type="spellEnd"/>
      <w:r w:rsidRPr="009304FE">
        <w:rPr>
          <w:lang w:val="sv-SE"/>
        </w:rPr>
        <w:t xml:space="preserve"> er </w:t>
      </w:r>
      <w:proofErr w:type="spellStart"/>
      <w:r w:rsidRPr="009304FE">
        <w:rPr>
          <w:lang w:val="sv-SE"/>
        </w:rPr>
        <w:t>erstattet</w:t>
      </w:r>
      <w:proofErr w:type="spellEnd"/>
      <w:r w:rsidRPr="009304FE">
        <w:rPr>
          <w:lang w:val="sv-SE"/>
        </w:rPr>
        <w:t xml:space="preserve"> </w:t>
      </w:r>
      <w:proofErr w:type="spellStart"/>
      <w:r w:rsidRPr="009304FE">
        <w:rPr>
          <w:lang w:val="sv-SE"/>
        </w:rPr>
        <w:t>af</w:t>
      </w:r>
      <w:proofErr w:type="spellEnd"/>
      <w:r w:rsidRPr="009304FE">
        <w:rPr>
          <w:lang w:val="sv-SE"/>
        </w:rPr>
        <w:t xml:space="preserve"> en ny (om </w:t>
      </w:r>
      <w:proofErr w:type="spellStart"/>
      <w:r w:rsidRPr="009304FE">
        <w:rPr>
          <w:lang w:val="sv-SE"/>
        </w:rPr>
        <w:t>nogen</w:t>
      </w:r>
      <w:proofErr w:type="spellEnd"/>
      <w:r w:rsidRPr="009304FE">
        <w:rPr>
          <w:lang w:val="sv-SE"/>
        </w:rPr>
        <w:t>).</w:t>
      </w:r>
      <w:bookmarkEnd w:id="97"/>
    </w:p>
    <w:p w14:paraId="7C721C37" w14:textId="77777777" w:rsidR="009B5C99" w:rsidRPr="009304FE" w:rsidRDefault="009B5C99" w:rsidP="0055434F">
      <w:pPr>
        <w:pStyle w:val="Heading3"/>
        <w:rPr>
          <w:lang w:val="sv-SE"/>
        </w:rPr>
      </w:pPr>
      <w:bookmarkStart w:id="98" w:name="_Hlk40371496"/>
      <w:r w:rsidRPr="009304FE">
        <w:rPr>
          <w:lang w:val="sv-SE"/>
        </w:rPr>
        <w:lastRenderedPageBreak/>
        <w:t xml:space="preserve">Datakryptering </w:t>
      </w:r>
    </w:p>
    <w:p w14:paraId="40B17319" w14:textId="77777777" w:rsidR="009B5C99" w:rsidRPr="009304FE" w:rsidRDefault="009B5C99" w:rsidP="00F92A1A">
      <w:pPr>
        <w:rPr>
          <w:lang w:val="sv-SE"/>
        </w:rPr>
      </w:pP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hver</w:t>
      </w:r>
      <w:proofErr w:type="spellEnd"/>
      <w:r w:rsidRPr="009304FE">
        <w:rPr>
          <w:lang w:val="sv-SE"/>
        </w:rPr>
        <w:t xml:space="preserve"> </w:t>
      </w:r>
      <w:proofErr w:type="spellStart"/>
      <w:r w:rsidRPr="009304FE">
        <w:rPr>
          <w:lang w:val="sv-SE"/>
        </w:rPr>
        <w:t>især</w:t>
      </w:r>
      <w:proofErr w:type="spellEnd"/>
      <w:r w:rsidRPr="009304FE">
        <w:rPr>
          <w:lang w:val="sv-SE"/>
        </w:rPr>
        <w:t xml:space="preserve"> inklusive eventuelle </w:t>
      </w:r>
      <w:proofErr w:type="spellStart"/>
      <w:r w:rsidRPr="009304FE">
        <w:rPr>
          <w:lang w:val="sv-SE"/>
        </w:rPr>
        <w:t>inkluderede</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som er i </w:t>
      </w:r>
      <w:proofErr w:type="spellStart"/>
      <w:r w:rsidRPr="009304FE">
        <w:rPr>
          <w:lang w:val="sv-SE"/>
        </w:rPr>
        <w:t>færd</w:t>
      </w:r>
      <w:proofErr w:type="spellEnd"/>
      <w:r w:rsidRPr="009304FE">
        <w:rPr>
          <w:lang w:val="sv-SE"/>
        </w:rPr>
        <w:t xml:space="preserve"> med at </w:t>
      </w:r>
      <w:proofErr w:type="spellStart"/>
      <w:r w:rsidRPr="009304FE">
        <w:rPr>
          <w:lang w:val="sv-SE"/>
        </w:rPr>
        <w:t>blive</w:t>
      </w:r>
      <w:proofErr w:type="spellEnd"/>
      <w:r w:rsidRPr="009304FE">
        <w:rPr>
          <w:lang w:val="sv-SE"/>
        </w:rPr>
        <w:t xml:space="preserve"> </w:t>
      </w:r>
      <w:proofErr w:type="spellStart"/>
      <w:r w:rsidRPr="009304FE">
        <w:rPr>
          <w:lang w:val="sv-SE"/>
        </w:rPr>
        <w:t>overført</w:t>
      </w:r>
      <w:proofErr w:type="spellEnd"/>
      <w:r w:rsidRPr="009304FE">
        <w:rPr>
          <w:lang w:val="sv-SE"/>
        </w:rPr>
        <w:t xml:space="preserve"> via offentlige </w:t>
      </w:r>
      <w:proofErr w:type="spellStart"/>
      <w:r w:rsidRPr="009304FE">
        <w:rPr>
          <w:lang w:val="sv-SE"/>
        </w:rPr>
        <w:t>netværk</w:t>
      </w:r>
      <w:proofErr w:type="spellEnd"/>
      <w:r w:rsidRPr="009304FE">
        <w:rPr>
          <w:lang w:val="sv-SE"/>
        </w:rPr>
        <w:t xml:space="preserve"> </w:t>
      </w:r>
      <w:proofErr w:type="spellStart"/>
      <w:r w:rsidRPr="009304FE">
        <w:rPr>
          <w:lang w:val="sv-SE"/>
        </w:rPr>
        <w:t>mellem</w:t>
      </w:r>
      <w:proofErr w:type="spellEnd"/>
      <w:r w:rsidRPr="009304FE">
        <w:rPr>
          <w:lang w:val="sv-SE"/>
        </w:rPr>
        <w:t xml:space="preserve"> Kunden </w:t>
      </w:r>
      <w:proofErr w:type="spellStart"/>
      <w:r w:rsidRPr="009304FE">
        <w:rPr>
          <w:lang w:val="sv-SE"/>
        </w:rPr>
        <w:t>og</w:t>
      </w:r>
      <w:proofErr w:type="spellEnd"/>
      <w:r w:rsidRPr="009304FE">
        <w:rPr>
          <w:lang w:val="sv-SE"/>
        </w:rPr>
        <w:t xml:space="preserve"> Microsoft, eller </w:t>
      </w:r>
      <w:proofErr w:type="spellStart"/>
      <w:r w:rsidRPr="009304FE">
        <w:rPr>
          <w:lang w:val="sv-SE"/>
        </w:rPr>
        <w:t>mellem</w:t>
      </w:r>
      <w:proofErr w:type="spellEnd"/>
      <w:r w:rsidRPr="009304FE">
        <w:rPr>
          <w:lang w:val="sv-SE"/>
        </w:rPr>
        <w:t xml:space="preserve"> Microsofts </w:t>
      </w:r>
      <w:proofErr w:type="spellStart"/>
      <w:r w:rsidRPr="009304FE">
        <w:rPr>
          <w:lang w:val="sv-SE"/>
        </w:rPr>
        <w:t>datacentre</w:t>
      </w:r>
      <w:proofErr w:type="spellEnd"/>
      <w:r w:rsidRPr="009304FE">
        <w:rPr>
          <w:lang w:val="sv-SE"/>
        </w:rPr>
        <w:t xml:space="preserve">, er som standard </w:t>
      </w:r>
      <w:proofErr w:type="spellStart"/>
      <w:r w:rsidRPr="009304FE">
        <w:rPr>
          <w:lang w:val="sv-SE"/>
        </w:rPr>
        <w:t>krypterede</w:t>
      </w:r>
      <w:proofErr w:type="spellEnd"/>
      <w:r w:rsidRPr="009304FE">
        <w:rPr>
          <w:lang w:val="sv-SE"/>
        </w:rPr>
        <w:t>.</w:t>
      </w:r>
    </w:p>
    <w:p w14:paraId="72996F81" w14:textId="77777777" w:rsidR="009B5C99" w:rsidRPr="009304FE" w:rsidRDefault="009B5C99" w:rsidP="00F92A1A">
      <w:pPr>
        <w:rPr>
          <w:lang w:val="sv-SE"/>
        </w:rPr>
      </w:pPr>
      <w:proofErr w:type="spellStart"/>
      <w:r w:rsidRPr="009304FE">
        <w:rPr>
          <w:lang w:val="sv-SE"/>
        </w:rPr>
        <w:t>Derudover</w:t>
      </w:r>
      <w:proofErr w:type="spellEnd"/>
      <w:r w:rsidRPr="009304FE">
        <w:rPr>
          <w:lang w:val="sv-SE"/>
        </w:rPr>
        <w:t xml:space="preserve"> </w:t>
      </w:r>
      <w:proofErr w:type="spellStart"/>
      <w:r w:rsidRPr="009304FE">
        <w:rPr>
          <w:lang w:val="sv-SE"/>
        </w:rPr>
        <w:t>krypterer</w:t>
      </w:r>
      <w:proofErr w:type="spellEnd"/>
      <w:r w:rsidRPr="009304FE">
        <w:rPr>
          <w:lang w:val="sv-SE"/>
        </w:rPr>
        <w:t xml:space="preserve"> Microsoft inaktive </w:t>
      </w:r>
      <w:proofErr w:type="spellStart"/>
      <w:r w:rsidRPr="009304FE">
        <w:rPr>
          <w:lang w:val="sv-SE"/>
        </w:rPr>
        <w:t>Kundedata</w:t>
      </w:r>
      <w:proofErr w:type="spellEnd"/>
      <w:r w:rsidRPr="009304FE">
        <w:rPr>
          <w:lang w:val="sv-SE"/>
        </w:rPr>
        <w:t xml:space="preserve"> i </w:t>
      </w:r>
      <w:proofErr w:type="spellStart"/>
      <w:r w:rsidRPr="009304FE">
        <w:rPr>
          <w:lang w:val="sv-SE"/>
        </w:rPr>
        <w:t>Onlinetjenesterne</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lagres</w:t>
      </w:r>
      <w:proofErr w:type="spellEnd"/>
      <w:r w:rsidRPr="009304FE">
        <w:rPr>
          <w:lang w:val="sv-SE"/>
        </w:rPr>
        <w:t xml:space="preserve"> som </w:t>
      </w:r>
      <w:proofErr w:type="spellStart"/>
      <w:r w:rsidRPr="009304FE">
        <w:rPr>
          <w:lang w:val="sv-SE"/>
        </w:rPr>
        <w:t>hvilende</w:t>
      </w:r>
      <w:proofErr w:type="spellEnd"/>
      <w:r w:rsidRPr="009304FE">
        <w:rPr>
          <w:lang w:val="sv-SE"/>
        </w:rPr>
        <w:t xml:space="preserve">. I </w:t>
      </w:r>
      <w:proofErr w:type="spellStart"/>
      <w:r w:rsidRPr="009304FE">
        <w:rPr>
          <w:lang w:val="sv-SE"/>
        </w:rPr>
        <w:t>tilfælde</w:t>
      </w:r>
      <w:proofErr w:type="spellEnd"/>
      <w:r w:rsidRPr="009304FE">
        <w:rPr>
          <w:lang w:val="sv-SE"/>
        </w:rPr>
        <w:t xml:space="preserve"> </w:t>
      </w:r>
      <w:proofErr w:type="spellStart"/>
      <w:r w:rsidRPr="009304FE">
        <w:rPr>
          <w:lang w:val="sv-SE"/>
        </w:rPr>
        <w:t>af</w:t>
      </w:r>
      <w:proofErr w:type="spellEnd"/>
      <w:r w:rsidRPr="009304FE">
        <w:rPr>
          <w:lang w:val="sv-SE"/>
        </w:rPr>
        <w:t> </w:t>
      </w:r>
      <w:proofErr w:type="spellStart"/>
      <w:r w:rsidRPr="009304FE">
        <w:rPr>
          <w:lang w:val="sv-SE"/>
        </w:rPr>
        <w:t>Onlinetjenester</w:t>
      </w:r>
      <w:proofErr w:type="spellEnd"/>
      <w:r w:rsidRPr="009304FE">
        <w:rPr>
          <w:lang w:val="sv-SE"/>
        </w:rPr>
        <w:t xml:space="preserve">, </w:t>
      </w:r>
      <w:proofErr w:type="spellStart"/>
      <w:r w:rsidRPr="009304FE">
        <w:rPr>
          <w:lang w:val="sv-SE"/>
        </w:rPr>
        <w:t>hvor</w:t>
      </w:r>
      <w:proofErr w:type="spellEnd"/>
      <w:r w:rsidRPr="009304FE">
        <w:rPr>
          <w:lang w:val="sv-SE"/>
        </w:rPr>
        <w:t xml:space="preserve"> Kunden eller en </w:t>
      </w:r>
      <w:proofErr w:type="spellStart"/>
      <w:r w:rsidRPr="009304FE">
        <w:rPr>
          <w:lang w:val="sv-SE"/>
        </w:rPr>
        <w:t>tredjemand</w:t>
      </w:r>
      <w:proofErr w:type="spellEnd"/>
      <w:r w:rsidRPr="009304FE">
        <w:rPr>
          <w:lang w:val="sv-SE"/>
        </w:rPr>
        <w:t xml:space="preserve"> </w:t>
      </w:r>
      <w:proofErr w:type="spellStart"/>
      <w:r w:rsidRPr="009304FE">
        <w:rPr>
          <w:lang w:val="sv-SE"/>
        </w:rPr>
        <w:t>handler</w:t>
      </w:r>
      <w:proofErr w:type="spellEnd"/>
      <w:r w:rsidRPr="009304FE">
        <w:rPr>
          <w:lang w:val="sv-SE"/>
        </w:rPr>
        <w:t xml:space="preserve"> på Kundens </w:t>
      </w:r>
      <w:proofErr w:type="spellStart"/>
      <w:r w:rsidRPr="009304FE">
        <w:rPr>
          <w:lang w:val="sv-SE"/>
        </w:rPr>
        <w:t>vegne</w:t>
      </w:r>
      <w:proofErr w:type="spellEnd"/>
      <w:r w:rsidRPr="009304FE">
        <w:rPr>
          <w:lang w:val="sv-SE"/>
        </w:rPr>
        <w:t xml:space="preserve"> </w:t>
      </w:r>
      <w:proofErr w:type="spellStart"/>
      <w:r w:rsidRPr="009304FE">
        <w:rPr>
          <w:lang w:val="sv-SE"/>
        </w:rPr>
        <w:t>og</w:t>
      </w:r>
      <w:proofErr w:type="spellEnd"/>
      <w:r w:rsidRPr="009304FE">
        <w:rPr>
          <w:lang w:val="sv-SE"/>
        </w:rPr>
        <w:t xml:space="preserve"> må </w:t>
      </w:r>
      <w:proofErr w:type="spellStart"/>
      <w:r w:rsidRPr="009304FE">
        <w:rPr>
          <w:lang w:val="sv-SE"/>
        </w:rPr>
        <w:t>udvikle</w:t>
      </w:r>
      <w:proofErr w:type="spellEnd"/>
      <w:r w:rsidRPr="009304FE">
        <w:rPr>
          <w:lang w:val="sv-SE"/>
        </w:rPr>
        <w:t xml:space="preserve"> applikationer (</w:t>
      </w:r>
      <w:proofErr w:type="spellStart"/>
      <w:r w:rsidRPr="009304FE">
        <w:rPr>
          <w:lang w:val="sv-SE"/>
        </w:rPr>
        <w:t>f.eks</w:t>
      </w:r>
      <w:proofErr w:type="spellEnd"/>
      <w:r w:rsidRPr="009304FE">
        <w:rPr>
          <w:lang w:val="sv-SE"/>
        </w:rPr>
        <w:t xml:space="preserve">. visse </w:t>
      </w:r>
      <w:proofErr w:type="spellStart"/>
      <w:r w:rsidRPr="009304FE">
        <w:rPr>
          <w:lang w:val="sv-SE"/>
        </w:rPr>
        <w:t>Azure-tjenester</w:t>
      </w:r>
      <w:proofErr w:type="spellEnd"/>
      <w:r w:rsidRPr="009304FE">
        <w:rPr>
          <w:lang w:val="sv-SE"/>
        </w:rPr>
        <w:t xml:space="preserve">), </w:t>
      </w:r>
      <w:proofErr w:type="spellStart"/>
      <w:r w:rsidRPr="009304FE">
        <w:rPr>
          <w:lang w:val="sv-SE"/>
        </w:rPr>
        <w:t>krypteres</w:t>
      </w:r>
      <w:proofErr w:type="spellEnd"/>
      <w:r w:rsidRPr="009304FE">
        <w:rPr>
          <w:lang w:val="sv-SE"/>
        </w:rPr>
        <w:t xml:space="preserve"> visse data, som er lagret i </w:t>
      </w:r>
      <w:proofErr w:type="spellStart"/>
      <w:r w:rsidRPr="009304FE">
        <w:rPr>
          <w:lang w:val="sv-SE"/>
        </w:rPr>
        <w:t>disse</w:t>
      </w:r>
      <w:proofErr w:type="spellEnd"/>
      <w:r w:rsidRPr="009304FE">
        <w:rPr>
          <w:lang w:val="sv-SE"/>
        </w:rPr>
        <w:t xml:space="preserve"> applikationer, </w:t>
      </w:r>
      <w:proofErr w:type="spellStart"/>
      <w:r w:rsidRPr="009304FE">
        <w:rPr>
          <w:lang w:val="sv-SE"/>
        </w:rPr>
        <w:t>muligvis</w:t>
      </w:r>
      <w:proofErr w:type="spellEnd"/>
      <w:r w:rsidRPr="009304FE">
        <w:rPr>
          <w:lang w:val="sv-SE"/>
        </w:rPr>
        <w:t xml:space="preserve"> efter Kundens </w:t>
      </w:r>
      <w:proofErr w:type="spellStart"/>
      <w:r w:rsidRPr="009304FE">
        <w:rPr>
          <w:lang w:val="sv-SE"/>
        </w:rPr>
        <w:t>skøn</w:t>
      </w:r>
      <w:proofErr w:type="spellEnd"/>
      <w:r w:rsidRPr="009304FE">
        <w:rPr>
          <w:lang w:val="sv-SE"/>
        </w:rPr>
        <w:t xml:space="preserve"> </w:t>
      </w:r>
      <w:proofErr w:type="spellStart"/>
      <w:r w:rsidRPr="009304FE">
        <w:rPr>
          <w:lang w:val="sv-SE"/>
        </w:rPr>
        <w:t>og</w:t>
      </w:r>
      <w:proofErr w:type="spellEnd"/>
      <w:r w:rsidRPr="009304FE">
        <w:rPr>
          <w:lang w:val="sv-SE"/>
        </w:rPr>
        <w:t xml:space="preserve"> ved </w:t>
      </w:r>
      <w:proofErr w:type="spellStart"/>
      <w:r w:rsidRPr="009304FE">
        <w:rPr>
          <w:lang w:val="sv-SE"/>
        </w:rPr>
        <w:t>hjælp</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ekspertise</w:t>
      </w:r>
      <w:proofErr w:type="spellEnd"/>
      <w:r w:rsidRPr="009304FE">
        <w:rPr>
          <w:lang w:val="sv-SE"/>
        </w:rPr>
        <w:t xml:space="preserve"> </w:t>
      </w:r>
      <w:proofErr w:type="spellStart"/>
      <w:r w:rsidRPr="009304FE">
        <w:rPr>
          <w:lang w:val="sv-SE"/>
        </w:rPr>
        <w:t>fra</w:t>
      </w:r>
      <w:proofErr w:type="spellEnd"/>
      <w:r w:rsidRPr="009304FE">
        <w:rPr>
          <w:lang w:val="sv-SE"/>
        </w:rPr>
        <w:t xml:space="preserve"> Microsoft eller en </w:t>
      </w:r>
      <w:proofErr w:type="spellStart"/>
      <w:r w:rsidRPr="009304FE">
        <w:rPr>
          <w:lang w:val="sv-SE"/>
        </w:rPr>
        <w:t>af</w:t>
      </w:r>
      <w:proofErr w:type="spellEnd"/>
      <w:r w:rsidRPr="009304FE">
        <w:rPr>
          <w:lang w:val="sv-SE"/>
        </w:rPr>
        <w:t xml:space="preserve"> Kundens </w:t>
      </w:r>
      <w:proofErr w:type="spellStart"/>
      <w:r w:rsidRPr="009304FE">
        <w:rPr>
          <w:lang w:val="sv-SE"/>
        </w:rPr>
        <w:t>samarbejdspartnere</w:t>
      </w:r>
      <w:proofErr w:type="spellEnd"/>
      <w:r w:rsidRPr="009304FE">
        <w:rPr>
          <w:lang w:val="sv-SE"/>
        </w:rPr>
        <w:t>.</w:t>
      </w:r>
    </w:p>
    <w:p w14:paraId="03579783" w14:textId="77777777" w:rsidR="009B5C99" w:rsidRPr="009304FE" w:rsidRDefault="009B5C99" w:rsidP="0055434F">
      <w:pPr>
        <w:pStyle w:val="Heading3"/>
        <w:rPr>
          <w:lang w:val="sv-SE"/>
        </w:rPr>
      </w:pPr>
      <w:proofErr w:type="spellStart"/>
      <w:r w:rsidRPr="009304FE">
        <w:rPr>
          <w:lang w:val="sv-SE"/>
        </w:rPr>
        <w:t>Dataadgang</w:t>
      </w:r>
      <w:proofErr w:type="spellEnd"/>
    </w:p>
    <w:p w14:paraId="525C2294" w14:textId="77777777" w:rsidR="009B5C99" w:rsidRPr="009304FE" w:rsidRDefault="009B5C99" w:rsidP="00F92A1A">
      <w:pPr>
        <w:rPr>
          <w:lang w:val="sv-SE"/>
        </w:rPr>
      </w:pPr>
      <w:r w:rsidRPr="009304FE">
        <w:rPr>
          <w:lang w:val="sv-SE"/>
        </w:rPr>
        <w:t xml:space="preserve">Microsoft </w:t>
      </w:r>
      <w:proofErr w:type="spellStart"/>
      <w:r w:rsidRPr="009304FE">
        <w:rPr>
          <w:lang w:val="sv-SE"/>
        </w:rPr>
        <w:t>anvender</w:t>
      </w:r>
      <w:proofErr w:type="spellEnd"/>
      <w:r w:rsidRPr="009304FE">
        <w:rPr>
          <w:lang w:val="sv-SE"/>
        </w:rPr>
        <w:t xml:space="preserve"> mekanismer </w:t>
      </w:r>
      <w:proofErr w:type="spellStart"/>
      <w:r w:rsidRPr="009304FE">
        <w:rPr>
          <w:lang w:val="sv-SE"/>
        </w:rPr>
        <w:t>til</w:t>
      </w:r>
      <w:proofErr w:type="spellEnd"/>
      <w:r w:rsidRPr="009304FE">
        <w:rPr>
          <w:lang w:val="sv-SE"/>
        </w:rPr>
        <w:t xml:space="preserve"> </w:t>
      </w:r>
      <w:proofErr w:type="spellStart"/>
      <w:r w:rsidRPr="009304FE">
        <w:rPr>
          <w:lang w:val="sv-SE"/>
        </w:rPr>
        <w:t>adgang</w:t>
      </w:r>
      <w:proofErr w:type="spellEnd"/>
      <w:r w:rsidRPr="009304FE">
        <w:rPr>
          <w:lang w:val="sv-SE"/>
        </w:rPr>
        <w:t xml:space="preserve"> med minimale </w:t>
      </w:r>
      <w:proofErr w:type="spellStart"/>
      <w:r w:rsidRPr="009304FE">
        <w:rPr>
          <w:lang w:val="sv-SE"/>
        </w:rPr>
        <w:t>brugerrettigheder</w:t>
      </w:r>
      <w:proofErr w:type="spellEnd"/>
      <w:r w:rsidRPr="009304FE">
        <w:rPr>
          <w:lang w:val="sv-SE"/>
        </w:rPr>
        <w:t xml:space="preserve"> for at </w:t>
      </w:r>
      <w:proofErr w:type="spellStart"/>
      <w:r w:rsidRPr="009304FE">
        <w:rPr>
          <w:lang w:val="sv-SE"/>
        </w:rPr>
        <w:t>kontrollere</w:t>
      </w:r>
      <w:proofErr w:type="spellEnd"/>
      <w:r w:rsidRPr="009304FE">
        <w:rPr>
          <w:lang w:val="sv-SE"/>
        </w:rPr>
        <w:t xml:space="preserve"> </w:t>
      </w:r>
      <w:proofErr w:type="spellStart"/>
      <w:r w:rsidRPr="009304FE">
        <w:rPr>
          <w:lang w:val="sv-SE"/>
        </w:rPr>
        <w:t>adgangen</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inkluderede</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anvendes</w:t>
      </w:r>
      <w:proofErr w:type="spellEnd"/>
      <w:r w:rsidRPr="009304FE">
        <w:rPr>
          <w:lang w:val="sv-SE"/>
        </w:rPr>
        <w:t xml:space="preserve"> </w:t>
      </w:r>
      <w:proofErr w:type="spellStart"/>
      <w:r w:rsidRPr="009304FE">
        <w:rPr>
          <w:lang w:val="sv-SE"/>
        </w:rPr>
        <w:t>rollebaseret</w:t>
      </w:r>
      <w:proofErr w:type="spellEnd"/>
      <w:r w:rsidRPr="009304FE">
        <w:rPr>
          <w:lang w:val="sv-SE"/>
        </w:rPr>
        <w:t xml:space="preserve"> </w:t>
      </w:r>
      <w:proofErr w:type="spellStart"/>
      <w:r w:rsidRPr="009304FE">
        <w:rPr>
          <w:lang w:val="sv-SE"/>
        </w:rPr>
        <w:t>adgangskontrol</w:t>
      </w:r>
      <w:proofErr w:type="spellEnd"/>
      <w:r w:rsidRPr="009304FE">
        <w:rPr>
          <w:lang w:val="sv-SE"/>
        </w:rPr>
        <w:t xml:space="preserve"> for at </w:t>
      </w:r>
      <w:proofErr w:type="spellStart"/>
      <w:r w:rsidRPr="009304FE">
        <w:rPr>
          <w:lang w:val="sv-SE"/>
        </w:rPr>
        <w:t>sikre</w:t>
      </w:r>
      <w:proofErr w:type="spellEnd"/>
      <w:r w:rsidRPr="009304FE">
        <w:rPr>
          <w:lang w:val="sv-SE"/>
        </w:rPr>
        <w:t xml:space="preserve">, at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som er </w:t>
      </w:r>
      <w:proofErr w:type="spellStart"/>
      <w:r w:rsidRPr="009304FE">
        <w:rPr>
          <w:lang w:val="sv-SE"/>
        </w:rPr>
        <w:t>nødvendige</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de Professionelle </w:t>
      </w:r>
      <w:proofErr w:type="spellStart"/>
      <w:r w:rsidRPr="009304FE">
        <w:rPr>
          <w:lang w:val="sv-SE"/>
        </w:rPr>
        <w:t>ydelser</w:t>
      </w:r>
      <w:proofErr w:type="spellEnd"/>
      <w:r w:rsidRPr="009304FE">
        <w:rPr>
          <w:lang w:val="sv-SE"/>
        </w:rPr>
        <w:t xml:space="preserve">, sker med et </w:t>
      </w:r>
      <w:proofErr w:type="spellStart"/>
      <w:r w:rsidRPr="009304FE">
        <w:rPr>
          <w:lang w:val="sv-SE"/>
        </w:rPr>
        <w:t>passende</w:t>
      </w:r>
      <w:proofErr w:type="spellEnd"/>
      <w:r w:rsidRPr="009304FE">
        <w:rPr>
          <w:lang w:val="sv-SE"/>
        </w:rPr>
        <w:t xml:space="preserve"> </w:t>
      </w:r>
      <w:proofErr w:type="spellStart"/>
      <w:r w:rsidRPr="009304FE">
        <w:rPr>
          <w:lang w:val="sv-SE"/>
        </w:rPr>
        <w:t>formål</w:t>
      </w:r>
      <w:proofErr w:type="spellEnd"/>
      <w:r w:rsidRPr="009304FE">
        <w:rPr>
          <w:lang w:val="sv-SE"/>
        </w:rPr>
        <w:t xml:space="preserve"> </w:t>
      </w:r>
      <w:proofErr w:type="spellStart"/>
      <w:r w:rsidRPr="009304FE">
        <w:rPr>
          <w:lang w:val="sv-SE"/>
        </w:rPr>
        <w:t>og</w:t>
      </w:r>
      <w:proofErr w:type="spellEnd"/>
      <w:r w:rsidRPr="009304FE">
        <w:rPr>
          <w:lang w:val="sv-SE"/>
        </w:rPr>
        <w:t xml:space="preserve"> efter </w:t>
      </w:r>
      <w:proofErr w:type="spellStart"/>
      <w:r w:rsidRPr="009304FE">
        <w:rPr>
          <w:lang w:val="sv-SE"/>
        </w:rPr>
        <w:t>godkendelse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ledelsen</w:t>
      </w:r>
      <w:proofErr w:type="spellEnd"/>
      <w:r w:rsidRPr="009304FE">
        <w:rPr>
          <w:lang w:val="sv-SE"/>
        </w:rPr>
        <w:t xml:space="preserve">. Når det </w:t>
      </w:r>
      <w:proofErr w:type="spellStart"/>
      <w:r w:rsidRPr="009304FE">
        <w:rPr>
          <w:lang w:val="sv-SE"/>
        </w:rPr>
        <w:t>gælder</w:t>
      </w:r>
      <w:proofErr w:type="spellEnd"/>
      <w:r w:rsidRPr="009304FE">
        <w:rPr>
          <w:lang w:val="sv-SE"/>
        </w:rPr>
        <w:t xml:space="preserve"> </w:t>
      </w:r>
      <w:proofErr w:type="spellStart"/>
      <w:r w:rsidRPr="009304FE">
        <w:rPr>
          <w:lang w:val="sv-SE"/>
        </w:rPr>
        <w:t>Kerneonlinetjenester</w:t>
      </w:r>
      <w:proofErr w:type="spellEnd"/>
      <w:r w:rsidRPr="009304FE">
        <w:rPr>
          <w:lang w:val="sv-SE"/>
        </w:rPr>
        <w:t xml:space="preserve"> </w:t>
      </w:r>
      <w:proofErr w:type="spellStart"/>
      <w:r w:rsidRPr="009304FE">
        <w:rPr>
          <w:lang w:val="sv-SE"/>
        </w:rPr>
        <w:t>og</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vedligeholder</w:t>
      </w:r>
      <w:proofErr w:type="spellEnd"/>
      <w:r w:rsidRPr="009304FE">
        <w:rPr>
          <w:lang w:val="sv-SE"/>
        </w:rPr>
        <w:t xml:space="preserve"> Microsoft de </w:t>
      </w:r>
      <w:proofErr w:type="spellStart"/>
      <w:r w:rsidRPr="009304FE">
        <w:rPr>
          <w:lang w:val="sv-SE"/>
        </w:rPr>
        <w:t>Adgangskontrolmekanismer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beskrevet</w:t>
      </w:r>
      <w:proofErr w:type="spellEnd"/>
      <w:r w:rsidRPr="009304FE">
        <w:rPr>
          <w:lang w:val="sv-SE"/>
        </w:rPr>
        <w:t xml:space="preserve"> i tabellen ”</w:t>
      </w:r>
      <w:proofErr w:type="spellStart"/>
      <w:r w:rsidRPr="009304FE">
        <w:rPr>
          <w:lang w:val="sv-SE"/>
        </w:rPr>
        <w:t>Sikkerhedsforanstaltninger</w:t>
      </w:r>
      <w:proofErr w:type="spellEnd"/>
      <w:r w:rsidRPr="009304FE">
        <w:rPr>
          <w:lang w:val="sv-SE"/>
        </w:rPr>
        <w:t xml:space="preserve">” i </w:t>
      </w:r>
      <w:proofErr w:type="spellStart"/>
      <w:r w:rsidRPr="009304FE">
        <w:rPr>
          <w:lang w:val="sv-SE"/>
        </w:rPr>
        <w:t>Appendiks</w:t>
      </w:r>
      <w:proofErr w:type="spellEnd"/>
      <w:r w:rsidRPr="009304FE">
        <w:rPr>
          <w:lang w:val="sv-SE"/>
        </w:rPr>
        <w:t xml:space="preserve"> A, </w:t>
      </w:r>
      <w:proofErr w:type="spellStart"/>
      <w:r w:rsidRPr="009304FE">
        <w:rPr>
          <w:lang w:val="sv-SE"/>
        </w:rPr>
        <w:t>og</w:t>
      </w:r>
      <w:proofErr w:type="spellEnd"/>
      <w:r w:rsidRPr="009304FE">
        <w:rPr>
          <w:lang w:val="sv-SE"/>
        </w:rPr>
        <w:t xml:space="preserve"> </w:t>
      </w:r>
      <w:proofErr w:type="spellStart"/>
      <w:r w:rsidRPr="009304FE">
        <w:rPr>
          <w:lang w:val="sv-SE"/>
        </w:rPr>
        <w:t>der</w:t>
      </w:r>
      <w:proofErr w:type="spellEnd"/>
      <w:r w:rsidRPr="009304FE">
        <w:rPr>
          <w:lang w:val="sv-SE"/>
        </w:rPr>
        <w:t xml:space="preserve"> er ingen stående </w:t>
      </w:r>
      <w:proofErr w:type="spellStart"/>
      <w:r w:rsidRPr="009304FE">
        <w:rPr>
          <w:lang w:val="sv-SE"/>
        </w:rPr>
        <w:t>adgang</w:t>
      </w:r>
      <w:proofErr w:type="spellEnd"/>
      <w:r w:rsidRPr="009304FE">
        <w:rPr>
          <w:lang w:val="sv-SE"/>
        </w:rPr>
        <w:t xml:space="preserve"> </w:t>
      </w:r>
      <w:proofErr w:type="spellStart"/>
      <w:r w:rsidRPr="009304FE">
        <w:rPr>
          <w:lang w:val="sv-SE"/>
        </w:rPr>
        <w:t>fra</w:t>
      </w:r>
      <w:proofErr w:type="spellEnd"/>
      <w:r w:rsidRPr="009304FE">
        <w:rPr>
          <w:lang w:val="sv-SE"/>
        </w:rPr>
        <w:t xml:space="preserve"> Microsoft-</w:t>
      </w:r>
      <w:proofErr w:type="spellStart"/>
      <w:r w:rsidRPr="009304FE">
        <w:rPr>
          <w:lang w:val="sv-SE"/>
        </w:rPr>
        <w:t>personalets</w:t>
      </w:r>
      <w:proofErr w:type="spellEnd"/>
      <w:r w:rsidRPr="009304FE">
        <w:rPr>
          <w:lang w:val="sv-SE"/>
        </w:rPr>
        <w:t xml:space="preserve"> </w:t>
      </w:r>
      <w:proofErr w:type="spellStart"/>
      <w:r w:rsidRPr="009304FE">
        <w:rPr>
          <w:lang w:val="sv-SE"/>
        </w:rPr>
        <w:t>side</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enhver</w:t>
      </w:r>
      <w:proofErr w:type="spellEnd"/>
      <w:r w:rsidRPr="009304FE">
        <w:rPr>
          <w:lang w:val="sv-SE"/>
        </w:rPr>
        <w:t xml:space="preserve"> </w:t>
      </w:r>
      <w:proofErr w:type="spellStart"/>
      <w:r w:rsidRPr="009304FE">
        <w:rPr>
          <w:lang w:val="sv-SE"/>
        </w:rPr>
        <w:t>nødvendig</w:t>
      </w:r>
      <w:proofErr w:type="spellEnd"/>
      <w:r w:rsidRPr="009304FE">
        <w:rPr>
          <w:lang w:val="sv-SE"/>
        </w:rPr>
        <w:t xml:space="preserve"> </w:t>
      </w:r>
      <w:proofErr w:type="spellStart"/>
      <w:r w:rsidRPr="009304FE">
        <w:rPr>
          <w:lang w:val="sv-SE"/>
        </w:rPr>
        <w:t>adgang</w:t>
      </w:r>
      <w:proofErr w:type="spellEnd"/>
      <w:r w:rsidRPr="009304FE">
        <w:rPr>
          <w:lang w:val="sv-SE"/>
        </w:rPr>
        <w:t xml:space="preserve"> vil </w:t>
      </w:r>
      <w:proofErr w:type="spellStart"/>
      <w:r w:rsidRPr="009304FE">
        <w:rPr>
          <w:lang w:val="sv-SE"/>
        </w:rPr>
        <w:t>være</w:t>
      </w:r>
      <w:proofErr w:type="spellEnd"/>
      <w:r w:rsidRPr="009304FE">
        <w:rPr>
          <w:lang w:val="sv-SE"/>
        </w:rPr>
        <w:t xml:space="preserve"> for et </w:t>
      </w:r>
      <w:proofErr w:type="spellStart"/>
      <w:r w:rsidRPr="009304FE">
        <w:rPr>
          <w:lang w:val="sv-SE"/>
        </w:rPr>
        <w:t>begrænset</w:t>
      </w:r>
      <w:proofErr w:type="spellEnd"/>
      <w:r w:rsidRPr="009304FE">
        <w:rPr>
          <w:lang w:val="sv-SE"/>
        </w:rPr>
        <w:t xml:space="preserve"> tidsrum.</w:t>
      </w:r>
    </w:p>
    <w:bookmarkEnd w:id="98"/>
    <w:p w14:paraId="33A76521" w14:textId="77777777" w:rsidR="009B5C99" w:rsidRPr="009304FE" w:rsidRDefault="009B5C99" w:rsidP="0055434F">
      <w:pPr>
        <w:pStyle w:val="Heading3"/>
        <w:rPr>
          <w:lang w:val="sv-SE"/>
        </w:rPr>
      </w:pPr>
      <w:proofErr w:type="spellStart"/>
      <w:r w:rsidRPr="009304FE">
        <w:rPr>
          <w:lang w:val="sv-SE"/>
        </w:rPr>
        <w:t>Kundeansvar</w:t>
      </w:r>
      <w:bookmarkEnd w:id="96"/>
      <w:proofErr w:type="spellEnd"/>
    </w:p>
    <w:p w14:paraId="37DF62E7" w14:textId="77777777" w:rsidR="009B5C99" w:rsidRPr="009304FE" w:rsidRDefault="009B5C99" w:rsidP="00F92A1A">
      <w:pPr>
        <w:rPr>
          <w:lang w:val="sv-SE"/>
        </w:rPr>
      </w:pPr>
      <w:r w:rsidRPr="009304FE">
        <w:rPr>
          <w:lang w:val="sv-SE"/>
        </w:rPr>
        <w:t xml:space="preserve">Kunden er </w:t>
      </w:r>
      <w:proofErr w:type="spellStart"/>
      <w:r w:rsidRPr="009304FE">
        <w:rPr>
          <w:lang w:val="sv-SE"/>
        </w:rPr>
        <w:t>alene</w:t>
      </w:r>
      <w:proofErr w:type="spellEnd"/>
      <w:r w:rsidRPr="009304FE">
        <w:rPr>
          <w:lang w:val="sv-SE"/>
        </w:rPr>
        <w:t xml:space="preserve"> </w:t>
      </w:r>
      <w:proofErr w:type="spellStart"/>
      <w:r w:rsidRPr="009304FE">
        <w:rPr>
          <w:lang w:val="sv-SE"/>
        </w:rPr>
        <w:t>ansvarlig</w:t>
      </w:r>
      <w:proofErr w:type="spellEnd"/>
      <w:r w:rsidRPr="009304FE">
        <w:rPr>
          <w:lang w:val="sv-SE"/>
        </w:rPr>
        <w:t xml:space="preserve"> for at </w:t>
      </w:r>
      <w:proofErr w:type="spellStart"/>
      <w:r w:rsidRPr="009304FE">
        <w:rPr>
          <w:lang w:val="sv-SE"/>
        </w:rPr>
        <w:t>foretage</w:t>
      </w:r>
      <w:proofErr w:type="spellEnd"/>
      <w:r w:rsidRPr="009304FE">
        <w:rPr>
          <w:lang w:val="sv-SE"/>
        </w:rPr>
        <w:t xml:space="preserve"> en </w:t>
      </w:r>
      <w:proofErr w:type="spellStart"/>
      <w:r w:rsidRPr="009304FE">
        <w:rPr>
          <w:lang w:val="sv-SE"/>
        </w:rPr>
        <w:t>uafhængig</w:t>
      </w:r>
      <w:proofErr w:type="spellEnd"/>
      <w:r w:rsidRPr="009304FE">
        <w:rPr>
          <w:lang w:val="sv-SE"/>
        </w:rPr>
        <w:t xml:space="preserve"> </w:t>
      </w:r>
      <w:proofErr w:type="spellStart"/>
      <w:r w:rsidRPr="009304FE">
        <w:rPr>
          <w:lang w:val="sv-SE"/>
        </w:rPr>
        <w:t>bestemmelse</w:t>
      </w:r>
      <w:proofErr w:type="spellEnd"/>
      <w:r w:rsidRPr="009304FE">
        <w:rPr>
          <w:lang w:val="sv-SE"/>
        </w:rPr>
        <w:t xml:space="preserve"> </w:t>
      </w:r>
      <w:proofErr w:type="spellStart"/>
      <w:r w:rsidRPr="009304FE">
        <w:rPr>
          <w:lang w:val="sv-SE"/>
        </w:rPr>
        <w:t>af</w:t>
      </w:r>
      <w:proofErr w:type="spellEnd"/>
      <w:r w:rsidRPr="009304FE">
        <w:rPr>
          <w:lang w:val="sv-SE"/>
        </w:rPr>
        <w:t xml:space="preserve">, om de tekniske </w:t>
      </w:r>
      <w:proofErr w:type="spellStart"/>
      <w:r w:rsidRPr="009304FE">
        <w:rPr>
          <w:lang w:val="sv-SE"/>
        </w:rPr>
        <w:t>og</w:t>
      </w:r>
      <w:proofErr w:type="spellEnd"/>
      <w:r w:rsidRPr="009304FE">
        <w:rPr>
          <w:lang w:val="sv-SE"/>
        </w:rPr>
        <w:t xml:space="preserve"> organisatoriske </w:t>
      </w:r>
      <w:proofErr w:type="spellStart"/>
      <w:r w:rsidRPr="009304FE">
        <w:rPr>
          <w:lang w:val="sv-SE"/>
        </w:rPr>
        <w:t>foranstaltninger</w:t>
      </w:r>
      <w:proofErr w:type="spellEnd"/>
      <w:r w:rsidRPr="009304FE">
        <w:rPr>
          <w:lang w:val="sv-SE"/>
        </w:rPr>
        <w:t xml:space="preserve"> for Produkter </w:t>
      </w:r>
      <w:proofErr w:type="spellStart"/>
      <w:r w:rsidRPr="009304FE">
        <w:rPr>
          <w:lang w:val="sv-SE"/>
        </w:rPr>
        <w:t>og</w:t>
      </w:r>
      <w:proofErr w:type="spellEnd"/>
      <w:r w:rsidRPr="009304FE">
        <w:rPr>
          <w:lang w:val="sv-SE"/>
        </w:rPr>
        <w:t> </w:t>
      </w:r>
      <w:proofErr w:type="spellStart"/>
      <w:r w:rsidRPr="009304FE">
        <w:rPr>
          <w:lang w:val="sv-SE"/>
        </w:rPr>
        <w:t>Tjenester</w:t>
      </w:r>
      <w:proofErr w:type="spellEnd"/>
      <w:r w:rsidRPr="009304FE">
        <w:rPr>
          <w:lang w:val="sv-SE"/>
        </w:rPr>
        <w:t xml:space="preserve"> </w:t>
      </w:r>
      <w:proofErr w:type="spellStart"/>
      <w:r w:rsidRPr="009304FE">
        <w:rPr>
          <w:lang w:val="sv-SE"/>
        </w:rPr>
        <w:t>overholder</w:t>
      </w:r>
      <w:proofErr w:type="spellEnd"/>
      <w:r w:rsidRPr="009304FE">
        <w:rPr>
          <w:lang w:val="sv-SE"/>
        </w:rPr>
        <w:t xml:space="preserve"> Kundens krav, </w:t>
      </w:r>
      <w:proofErr w:type="spellStart"/>
      <w:r w:rsidRPr="009304FE">
        <w:rPr>
          <w:lang w:val="sv-SE"/>
        </w:rPr>
        <w:t>herunder</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deres</w:t>
      </w:r>
      <w:proofErr w:type="spellEnd"/>
      <w:r w:rsidRPr="009304FE">
        <w:rPr>
          <w:lang w:val="sv-SE"/>
        </w:rPr>
        <w:t xml:space="preserve"> </w:t>
      </w:r>
      <w:proofErr w:type="spellStart"/>
      <w:r w:rsidRPr="009304FE">
        <w:rPr>
          <w:lang w:val="sv-SE"/>
        </w:rPr>
        <w:t>sikkerhedsmæssige</w:t>
      </w:r>
      <w:proofErr w:type="spellEnd"/>
      <w:r w:rsidRPr="009304FE">
        <w:rPr>
          <w:lang w:val="sv-SE"/>
        </w:rPr>
        <w:t xml:space="preserve"> </w:t>
      </w:r>
      <w:proofErr w:type="spellStart"/>
      <w:r w:rsidRPr="009304FE">
        <w:rPr>
          <w:lang w:val="sv-SE"/>
        </w:rPr>
        <w:t>forpligtelser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gældende</w:t>
      </w:r>
      <w:proofErr w:type="spellEnd"/>
      <w:r w:rsidRPr="009304FE">
        <w:rPr>
          <w:lang w:val="sv-SE"/>
        </w:rPr>
        <w:t xml:space="preserve"> Krav </w:t>
      </w:r>
      <w:proofErr w:type="spellStart"/>
      <w:r w:rsidRPr="009304FE">
        <w:rPr>
          <w:lang w:val="sv-SE"/>
        </w:rPr>
        <w:t>til</w:t>
      </w:r>
      <w:proofErr w:type="spellEnd"/>
      <w:r w:rsidRPr="009304FE">
        <w:rPr>
          <w:lang w:val="sv-SE"/>
        </w:rPr>
        <w:t xml:space="preserve"> </w:t>
      </w:r>
      <w:proofErr w:type="spellStart"/>
      <w:r w:rsidRPr="009304FE">
        <w:rPr>
          <w:lang w:val="sv-SE"/>
        </w:rPr>
        <w:t>databeskyttelse</w:t>
      </w:r>
      <w:proofErr w:type="spellEnd"/>
      <w:r w:rsidRPr="009304FE">
        <w:rPr>
          <w:lang w:val="sv-SE"/>
        </w:rPr>
        <w:t xml:space="preserve">. Kunden </w:t>
      </w:r>
      <w:proofErr w:type="spellStart"/>
      <w:r w:rsidRPr="009304FE">
        <w:rPr>
          <w:lang w:val="sv-SE"/>
        </w:rPr>
        <w:t>anerkender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accepterer</w:t>
      </w:r>
      <w:proofErr w:type="spellEnd"/>
      <w:r w:rsidRPr="009304FE">
        <w:rPr>
          <w:lang w:val="sv-SE"/>
        </w:rPr>
        <w:t xml:space="preserve">, at de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politikker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implementeret</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giver et </w:t>
      </w:r>
      <w:proofErr w:type="spellStart"/>
      <w:r w:rsidRPr="009304FE">
        <w:rPr>
          <w:lang w:val="sv-SE"/>
        </w:rPr>
        <w:t>sikkerhedsniveau</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passende</w:t>
      </w:r>
      <w:proofErr w:type="spellEnd"/>
      <w:r w:rsidRPr="009304FE">
        <w:rPr>
          <w:lang w:val="sv-SE"/>
        </w:rPr>
        <w:t xml:space="preserve">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risikoen</w:t>
      </w:r>
      <w:proofErr w:type="spellEnd"/>
      <w:r w:rsidRPr="009304FE">
        <w:rPr>
          <w:lang w:val="sv-SE"/>
        </w:rPr>
        <w:t xml:space="preserve">, for så </w:t>
      </w:r>
      <w:proofErr w:type="spellStart"/>
      <w:r w:rsidRPr="009304FE">
        <w:rPr>
          <w:lang w:val="sv-SE"/>
        </w:rPr>
        <w:t>vidt</w:t>
      </w:r>
      <w:proofErr w:type="spellEnd"/>
      <w:r w:rsidRPr="009304FE">
        <w:rPr>
          <w:lang w:val="sv-SE"/>
        </w:rPr>
        <w:t xml:space="preserve"> angår </w:t>
      </w:r>
      <w:proofErr w:type="spellStart"/>
      <w:r w:rsidRPr="009304FE">
        <w:rPr>
          <w:lang w:val="sv-SE"/>
        </w:rPr>
        <w:t>deres</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hvor</w:t>
      </w:r>
      <w:proofErr w:type="spellEnd"/>
      <w:r w:rsidRPr="009304FE">
        <w:rPr>
          <w:lang w:val="sv-SE"/>
        </w:rPr>
        <w:t xml:space="preserve"> </w:t>
      </w:r>
      <w:proofErr w:type="spellStart"/>
      <w:r w:rsidRPr="009304FE">
        <w:rPr>
          <w:lang w:val="sv-SE"/>
        </w:rPr>
        <w:t>der</w:t>
      </w:r>
      <w:proofErr w:type="spellEnd"/>
      <w:r w:rsidRPr="009304FE">
        <w:rPr>
          <w:lang w:val="sv-SE"/>
        </w:rPr>
        <w:t xml:space="preserve"> tages </w:t>
      </w:r>
      <w:proofErr w:type="spellStart"/>
      <w:r w:rsidRPr="009304FE">
        <w:rPr>
          <w:lang w:val="sv-SE"/>
        </w:rPr>
        <w:t>højde</w:t>
      </w:r>
      <w:proofErr w:type="spellEnd"/>
      <w:r w:rsidRPr="009304FE">
        <w:rPr>
          <w:lang w:val="sv-SE"/>
        </w:rPr>
        <w:t xml:space="preserve"> for det tekniske </w:t>
      </w:r>
      <w:proofErr w:type="spellStart"/>
      <w:r w:rsidRPr="009304FE">
        <w:rPr>
          <w:lang w:val="sv-SE"/>
        </w:rPr>
        <w:t>niveau</w:t>
      </w:r>
      <w:proofErr w:type="spellEnd"/>
      <w:r w:rsidRPr="009304FE">
        <w:rPr>
          <w:lang w:val="sv-SE"/>
        </w:rPr>
        <w:t xml:space="preserve">, </w:t>
      </w:r>
      <w:proofErr w:type="spellStart"/>
      <w:r w:rsidRPr="009304FE">
        <w:rPr>
          <w:lang w:val="sv-SE"/>
        </w:rPr>
        <w:t>omkostningerne</w:t>
      </w:r>
      <w:proofErr w:type="spellEnd"/>
      <w:r w:rsidRPr="009304FE">
        <w:rPr>
          <w:lang w:val="sv-SE"/>
        </w:rPr>
        <w:t xml:space="preserve"> ved implementering </w:t>
      </w:r>
      <w:proofErr w:type="spellStart"/>
      <w:r w:rsidRPr="009304FE">
        <w:rPr>
          <w:lang w:val="sv-SE"/>
        </w:rPr>
        <w:t>og</w:t>
      </w:r>
      <w:proofErr w:type="spellEnd"/>
      <w:r w:rsidRPr="009304FE">
        <w:rPr>
          <w:lang w:val="sv-SE"/>
        </w:rPr>
        <w:t xml:space="preserve"> arten, </w:t>
      </w:r>
      <w:proofErr w:type="spellStart"/>
      <w:r w:rsidRPr="009304FE">
        <w:rPr>
          <w:lang w:val="sv-SE"/>
        </w:rPr>
        <w:t>omfanget</w:t>
      </w:r>
      <w:proofErr w:type="spellEnd"/>
      <w:r w:rsidRPr="009304FE">
        <w:rPr>
          <w:lang w:val="sv-SE"/>
        </w:rPr>
        <w:t xml:space="preserve">, </w:t>
      </w:r>
      <w:proofErr w:type="spellStart"/>
      <w:r w:rsidRPr="009304FE">
        <w:rPr>
          <w:lang w:val="sv-SE"/>
        </w:rPr>
        <w:t>konteksten</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formålene</w:t>
      </w:r>
      <w:proofErr w:type="spellEnd"/>
      <w:r w:rsidRPr="009304FE">
        <w:rPr>
          <w:lang w:val="sv-SE"/>
        </w:rPr>
        <w:t xml:space="preserve"> med behandlingen </w:t>
      </w:r>
      <w:proofErr w:type="spellStart"/>
      <w:r w:rsidRPr="009304FE">
        <w:rPr>
          <w:lang w:val="sv-SE"/>
        </w:rPr>
        <w:t>af</w:t>
      </w:r>
      <w:proofErr w:type="spellEnd"/>
      <w:r w:rsidRPr="009304FE">
        <w:rPr>
          <w:lang w:val="sv-SE"/>
        </w:rPr>
        <w:t xml:space="preserve"> </w:t>
      </w:r>
      <w:proofErr w:type="spellStart"/>
      <w:r w:rsidRPr="009304FE">
        <w:rPr>
          <w:lang w:val="sv-SE"/>
        </w:rPr>
        <w:t>deres</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samt </w:t>
      </w:r>
      <w:proofErr w:type="spellStart"/>
      <w:r w:rsidRPr="009304FE">
        <w:rPr>
          <w:lang w:val="sv-SE"/>
        </w:rPr>
        <w:t>risikoen</w:t>
      </w:r>
      <w:proofErr w:type="spellEnd"/>
      <w:r w:rsidRPr="009304FE">
        <w:rPr>
          <w:lang w:val="sv-SE"/>
        </w:rPr>
        <w:t xml:space="preserve"> for </w:t>
      </w:r>
      <w:proofErr w:type="spellStart"/>
      <w:r w:rsidRPr="009304FE">
        <w:rPr>
          <w:lang w:val="sv-SE"/>
        </w:rPr>
        <w:t>enkeltpersoner</w:t>
      </w:r>
      <w:proofErr w:type="spellEnd"/>
      <w:r w:rsidRPr="009304FE">
        <w:rPr>
          <w:lang w:val="sv-SE"/>
        </w:rPr>
        <w:t xml:space="preserve">). Kunden er </w:t>
      </w:r>
      <w:proofErr w:type="spellStart"/>
      <w:r w:rsidRPr="009304FE">
        <w:rPr>
          <w:lang w:val="sv-SE"/>
        </w:rPr>
        <w:t>ansvarlig</w:t>
      </w:r>
      <w:proofErr w:type="spellEnd"/>
      <w:r w:rsidRPr="009304FE">
        <w:rPr>
          <w:lang w:val="sv-SE"/>
        </w:rPr>
        <w:t xml:space="preserve"> for implementering </w:t>
      </w:r>
      <w:proofErr w:type="spellStart"/>
      <w:r w:rsidRPr="009304FE">
        <w:rPr>
          <w:lang w:val="sv-SE"/>
        </w:rPr>
        <w:t>og</w:t>
      </w:r>
      <w:proofErr w:type="spellEnd"/>
      <w:r w:rsidRPr="009304FE">
        <w:rPr>
          <w:lang w:val="sv-SE"/>
        </w:rPr>
        <w:t xml:space="preserve"> </w:t>
      </w:r>
      <w:proofErr w:type="spellStart"/>
      <w:r w:rsidRPr="009304FE">
        <w:rPr>
          <w:lang w:val="sv-SE"/>
        </w:rPr>
        <w:t>vedligeholdelse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beskyttelse</w:t>
      </w:r>
      <w:proofErr w:type="spellEnd"/>
      <w:r w:rsidRPr="009304FE">
        <w:rPr>
          <w:lang w:val="sv-SE"/>
        </w:rPr>
        <w:t xml:space="preserve"> </w:t>
      </w:r>
      <w:proofErr w:type="spellStart"/>
      <w:r w:rsidRPr="009304FE">
        <w:rPr>
          <w:lang w:val="sv-SE"/>
        </w:rPr>
        <w:t>af</w:t>
      </w:r>
      <w:proofErr w:type="spellEnd"/>
      <w:r w:rsidRPr="009304FE">
        <w:rPr>
          <w:lang w:val="sv-SE"/>
        </w:rPr>
        <w:t xml:space="preserve"> personlige </w:t>
      </w:r>
      <w:proofErr w:type="spellStart"/>
      <w:r w:rsidRPr="009304FE">
        <w:rPr>
          <w:lang w:val="sv-SE"/>
        </w:rPr>
        <w:t>oplysninger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komponenter, som Kunden </w:t>
      </w:r>
      <w:proofErr w:type="spellStart"/>
      <w:r w:rsidRPr="009304FE">
        <w:rPr>
          <w:lang w:val="sv-SE"/>
        </w:rPr>
        <w:t>leverer</w:t>
      </w:r>
      <w:proofErr w:type="spellEnd"/>
      <w:r w:rsidRPr="009304FE">
        <w:rPr>
          <w:lang w:val="sv-SE"/>
        </w:rPr>
        <w:t xml:space="preserve"> eller </w:t>
      </w:r>
      <w:proofErr w:type="spellStart"/>
      <w:r w:rsidRPr="009304FE">
        <w:rPr>
          <w:lang w:val="sv-SE"/>
        </w:rPr>
        <w:t>styrer</w:t>
      </w:r>
      <w:proofErr w:type="spellEnd"/>
      <w:r w:rsidRPr="009304FE">
        <w:rPr>
          <w:lang w:val="sv-SE"/>
        </w:rPr>
        <w:t xml:space="preserve"> (</w:t>
      </w:r>
      <w:proofErr w:type="spellStart"/>
      <w:r w:rsidRPr="009304FE">
        <w:rPr>
          <w:lang w:val="sv-SE"/>
        </w:rPr>
        <w:t>f.eks</w:t>
      </w:r>
      <w:proofErr w:type="spellEnd"/>
      <w:r w:rsidRPr="009304FE">
        <w:rPr>
          <w:lang w:val="sv-SE"/>
        </w:rPr>
        <w:t xml:space="preserve">. </w:t>
      </w:r>
      <w:proofErr w:type="spellStart"/>
      <w:r w:rsidRPr="009304FE">
        <w:rPr>
          <w:lang w:val="sv-SE"/>
        </w:rPr>
        <w:t>enheder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tilmeldt</w:t>
      </w:r>
      <w:proofErr w:type="spellEnd"/>
      <w:r w:rsidRPr="009304FE">
        <w:rPr>
          <w:lang w:val="sv-SE"/>
        </w:rPr>
        <w:t xml:space="preserve"> Microsoft </w:t>
      </w:r>
      <w:proofErr w:type="spellStart"/>
      <w:r w:rsidRPr="009304FE">
        <w:rPr>
          <w:lang w:val="sv-SE"/>
        </w:rPr>
        <w:t>Intune</w:t>
      </w:r>
      <w:proofErr w:type="spellEnd"/>
      <w:r w:rsidRPr="009304FE">
        <w:rPr>
          <w:lang w:val="sv-SE"/>
        </w:rPr>
        <w:t xml:space="preserve"> eller på Microsoft </w:t>
      </w:r>
      <w:proofErr w:type="spellStart"/>
      <w:r w:rsidRPr="009304FE">
        <w:rPr>
          <w:lang w:val="sv-SE"/>
        </w:rPr>
        <w:t>Azure-kundes</w:t>
      </w:r>
      <w:proofErr w:type="spellEnd"/>
      <w:r w:rsidRPr="009304FE">
        <w:rPr>
          <w:lang w:val="sv-SE"/>
        </w:rPr>
        <w:t xml:space="preserve"> virtuelle </w:t>
      </w:r>
      <w:proofErr w:type="spellStart"/>
      <w:r w:rsidRPr="009304FE">
        <w:rPr>
          <w:lang w:val="sv-SE"/>
        </w:rPr>
        <w:t>maskine</w:t>
      </w:r>
      <w:proofErr w:type="spellEnd"/>
      <w:r w:rsidRPr="009304FE">
        <w:rPr>
          <w:lang w:val="sv-SE"/>
        </w:rPr>
        <w:t xml:space="preserve"> eller applikation).</w:t>
      </w:r>
    </w:p>
    <w:p w14:paraId="0FE20F70" w14:textId="77777777" w:rsidR="009B5C99" w:rsidRPr="009304FE" w:rsidDel="00BA1419" w:rsidRDefault="009B5C99" w:rsidP="0055434F">
      <w:pPr>
        <w:pStyle w:val="Heading3"/>
        <w:rPr>
          <w:lang w:val="sv-SE"/>
        </w:rPr>
      </w:pPr>
      <w:bookmarkStart w:id="99" w:name="_Toc26972853"/>
      <w:proofErr w:type="spellStart"/>
      <w:r w:rsidRPr="009304FE">
        <w:rPr>
          <w:lang w:val="sv-SE"/>
        </w:rPr>
        <w:lastRenderedPageBreak/>
        <w:t>Overholdelse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kontrol</w:t>
      </w:r>
      <w:bookmarkEnd w:id="99"/>
      <w:proofErr w:type="spellEnd"/>
    </w:p>
    <w:p w14:paraId="6E76F528" w14:textId="77777777" w:rsidR="009B5C99" w:rsidRPr="009304FE" w:rsidDel="00BA1419" w:rsidRDefault="009B5C99" w:rsidP="00F92A1A">
      <w:pPr>
        <w:rPr>
          <w:lang w:val="sv-SE"/>
        </w:rPr>
      </w:pPr>
      <w:r w:rsidRPr="009304FE">
        <w:rPr>
          <w:lang w:val="sv-SE"/>
        </w:rPr>
        <w:t xml:space="preserve">Microsoft </w:t>
      </w:r>
      <w:proofErr w:type="spellStart"/>
      <w:r w:rsidRPr="009304FE">
        <w:rPr>
          <w:lang w:val="sv-SE"/>
        </w:rPr>
        <w:t>udfører</w:t>
      </w:r>
      <w:proofErr w:type="spellEnd"/>
      <w:r w:rsidRPr="009304FE">
        <w:rPr>
          <w:lang w:val="sv-SE"/>
        </w:rPr>
        <w:t xml:space="preserve"> kontroller </w:t>
      </w:r>
      <w:proofErr w:type="spellStart"/>
      <w:r w:rsidRPr="009304FE">
        <w:rPr>
          <w:lang w:val="sv-SE"/>
        </w:rPr>
        <w:t>af</w:t>
      </w:r>
      <w:proofErr w:type="spellEnd"/>
      <w:r w:rsidRPr="009304FE">
        <w:rPr>
          <w:lang w:val="sv-SE"/>
        </w:rPr>
        <w:t xml:space="preserve"> </w:t>
      </w:r>
      <w:proofErr w:type="spellStart"/>
      <w:r w:rsidRPr="009304FE">
        <w:rPr>
          <w:lang w:val="sv-SE"/>
        </w:rPr>
        <w:t>sikkerheden</w:t>
      </w:r>
      <w:proofErr w:type="spellEnd"/>
      <w:r w:rsidRPr="009304FE">
        <w:rPr>
          <w:lang w:val="sv-SE"/>
        </w:rPr>
        <w:t xml:space="preserve"> på de </w:t>
      </w:r>
      <w:proofErr w:type="spellStart"/>
      <w:r w:rsidRPr="009304FE">
        <w:rPr>
          <w:lang w:val="sv-SE"/>
        </w:rPr>
        <w:t>computere</w:t>
      </w:r>
      <w:proofErr w:type="spellEnd"/>
      <w:r w:rsidRPr="009304FE">
        <w:rPr>
          <w:lang w:val="sv-SE"/>
        </w:rPr>
        <w:t xml:space="preserve">, </w:t>
      </w:r>
      <w:proofErr w:type="spellStart"/>
      <w:r w:rsidRPr="009304FE">
        <w:rPr>
          <w:lang w:val="sv-SE"/>
        </w:rPr>
        <w:t>computermiljøer</w:t>
      </w:r>
      <w:proofErr w:type="spellEnd"/>
      <w:r w:rsidRPr="009304FE">
        <w:rPr>
          <w:lang w:val="sv-SE"/>
        </w:rPr>
        <w:t xml:space="preserve"> </w:t>
      </w:r>
      <w:proofErr w:type="spellStart"/>
      <w:r w:rsidRPr="009304FE">
        <w:rPr>
          <w:lang w:val="sv-SE"/>
        </w:rPr>
        <w:t>og</w:t>
      </w:r>
      <w:proofErr w:type="spellEnd"/>
      <w:r w:rsidRPr="009304FE">
        <w:rPr>
          <w:lang w:val="sv-SE"/>
        </w:rPr>
        <w:t xml:space="preserve"> fysiske </w:t>
      </w:r>
      <w:proofErr w:type="spellStart"/>
      <w:r w:rsidRPr="009304FE">
        <w:rPr>
          <w:lang w:val="sv-SE"/>
        </w:rPr>
        <w:t>datacentre</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bruges</w:t>
      </w:r>
      <w:proofErr w:type="spellEnd"/>
      <w:r w:rsidRPr="009304FE">
        <w:rPr>
          <w:lang w:val="sv-SE"/>
        </w:rPr>
        <w:t xml:space="preserve"> </w:t>
      </w:r>
      <w:proofErr w:type="spellStart"/>
      <w:r w:rsidRPr="009304FE">
        <w:rPr>
          <w:lang w:val="sv-SE"/>
        </w:rPr>
        <w:t>til</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som </w:t>
      </w:r>
      <w:proofErr w:type="spellStart"/>
      <w:r w:rsidRPr="009304FE">
        <w:rPr>
          <w:lang w:val="sv-SE"/>
        </w:rPr>
        <w:t>følger</w:t>
      </w:r>
      <w:proofErr w:type="spellEnd"/>
      <w:r w:rsidRPr="009304FE">
        <w:rPr>
          <w:lang w:val="sv-SE"/>
        </w:rPr>
        <w:t>:</w:t>
      </w:r>
    </w:p>
    <w:p w14:paraId="64A7E595" w14:textId="77777777" w:rsidR="009B5C99" w:rsidRPr="009304FE" w:rsidDel="00BA1419" w:rsidRDefault="009B5C99" w:rsidP="00F92A1A">
      <w:pPr>
        <w:pStyle w:val="Bulletlist0"/>
        <w:rPr>
          <w:lang w:val="sv-SE"/>
        </w:rPr>
      </w:pPr>
      <w:proofErr w:type="spellStart"/>
      <w:r w:rsidRPr="009304FE">
        <w:rPr>
          <w:lang w:val="sv-SE"/>
        </w:rPr>
        <w:t>Hvor</w:t>
      </w:r>
      <w:proofErr w:type="spellEnd"/>
      <w:r w:rsidRPr="009304FE">
        <w:rPr>
          <w:lang w:val="sv-SE"/>
        </w:rPr>
        <w:t xml:space="preserve"> en standard eller </w:t>
      </w:r>
      <w:proofErr w:type="spellStart"/>
      <w:r w:rsidRPr="009304FE">
        <w:rPr>
          <w:lang w:val="sv-SE"/>
        </w:rPr>
        <w:t>ramme</w:t>
      </w:r>
      <w:proofErr w:type="spellEnd"/>
      <w:r w:rsidRPr="009304FE">
        <w:rPr>
          <w:lang w:val="sv-SE"/>
        </w:rPr>
        <w:t xml:space="preserve"> </w:t>
      </w:r>
      <w:proofErr w:type="spellStart"/>
      <w:r w:rsidRPr="009304FE">
        <w:rPr>
          <w:lang w:val="sv-SE"/>
        </w:rPr>
        <w:t>foreskriver</w:t>
      </w:r>
      <w:proofErr w:type="spellEnd"/>
      <w:r w:rsidRPr="009304FE">
        <w:rPr>
          <w:lang w:val="sv-SE"/>
        </w:rPr>
        <w:t xml:space="preserve"> kontroller, vil en </w:t>
      </w:r>
      <w:proofErr w:type="spellStart"/>
      <w:r w:rsidRPr="009304FE">
        <w:rPr>
          <w:lang w:val="sv-SE"/>
        </w:rPr>
        <w:t>kontrol</w:t>
      </w:r>
      <w:proofErr w:type="spellEnd"/>
      <w:r w:rsidRPr="009304FE">
        <w:rPr>
          <w:lang w:val="sv-SE"/>
        </w:rPr>
        <w:t xml:space="preserve"> </w:t>
      </w:r>
      <w:proofErr w:type="spellStart"/>
      <w:r w:rsidRPr="009304FE">
        <w:rPr>
          <w:lang w:val="sv-SE"/>
        </w:rPr>
        <w:t>af</w:t>
      </w:r>
      <w:proofErr w:type="spellEnd"/>
      <w:r w:rsidRPr="009304FE">
        <w:rPr>
          <w:lang w:val="sv-SE"/>
        </w:rPr>
        <w:t xml:space="preserve"> en sådan kontrolstandard eller </w:t>
      </w:r>
      <w:proofErr w:type="spellStart"/>
      <w:r w:rsidRPr="009304FE">
        <w:rPr>
          <w:lang w:val="sv-SE"/>
        </w:rPr>
        <w:t>ramme</w:t>
      </w:r>
      <w:proofErr w:type="spellEnd"/>
      <w:r w:rsidRPr="009304FE">
        <w:rPr>
          <w:lang w:val="sv-SE"/>
        </w:rPr>
        <w:t xml:space="preserve"> </w:t>
      </w:r>
      <w:proofErr w:type="spellStart"/>
      <w:r w:rsidRPr="009304FE">
        <w:rPr>
          <w:lang w:val="sv-SE"/>
        </w:rPr>
        <w:t>blive</w:t>
      </w:r>
      <w:proofErr w:type="spellEnd"/>
      <w:r w:rsidRPr="009304FE">
        <w:rPr>
          <w:lang w:val="sv-SE"/>
        </w:rPr>
        <w:t xml:space="preserve"> </w:t>
      </w:r>
      <w:proofErr w:type="spellStart"/>
      <w:r w:rsidRPr="009304FE">
        <w:rPr>
          <w:lang w:val="sv-SE"/>
        </w:rPr>
        <w:t>iværksat</w:t>
      </w:r>
      <w:proofErr w:type="spellEnd"/>
      <w:r w:rsidRPr="009304FE">
        <w:rPr>
          <w:lang w:val="sv-SE"/>
        </w:rPr>
        <w:t xml:space="preserve"> </w:t>
      </w:r>
      <w:proofErr w:type="spellStart"/>
      <w:r w:rsidRPr="009304FE">
        <w:rPr>
          <w:lang w:val="sv-SE"/>
        </w:rPr>
        <w:t>mindst</w:t>
      </w:r>
      <w:proofErr w:type="spellEnd"/>
      <w:r w:rsidRPr="009304FE">
        <w:rPr>
          <w:lang w:val="sv-SE"/>
        </w:rPr>
        <w:t xml:space="preserve"> </w:t>
      </w:r>
      <w:proofErr w:type="spellStart"/>
      <w:r w:rsidRPr="009304FE">
        <w:rPr>
          <w:lang w:val="sv-SE"/>
        </w:rPr>
        <w:t>én</w:t>
      </w:r>
      <w:proofErr w:type="spellEnd"/>
      <w:r w:rsidRPr="009304FE">
        <w:rPr>
          <w:lang w:val="sv-SE"/>
        </w:rPr>
        <w:t xml:space="preserve"> </w:t>
      </w:r>
      <w:proofErr w:type="spellStart"/>
      <w:r w:rsidRPr="009304FE">
        <w:rPr>
          <w:lang w:val="sv-SE"/>
        </w:rPr>
        <w:t>gang</w:t>
      </w:r>
      <w:proofErr w:type="spellEnd"/>
      <w:r w:rsidRPr="009304FE">
        <w:rPr>
          <w:lang w:val="sv-SE"/>
        </w:rPr>
        <w:t xml:space="preserve"> årligt.</w:t>
      </w:r>
    </w:p>
    <w:p w14:paraId="181F6E42" w14:textId="77777777" w:rsidR="009B5C99" w:rsidRPr="009304FE" w:rsidDel="00BA1419" w:rsidRDefault="009B5C99" w:rsidP="00F92A1A">
      <w:pPr>
        <w:pStyle w:val="Bulletlist0"/>
        <w:rPr>
          <w:lang w:val="sv-SE"/>
        </w:rPr>
      </w:pPr>
      <w:proofErr w:type="spellStart"/>
      <w:r w:rsidRPr="009304FE">
        <w:rPr>
          <w:lang w:val="sv-SE"/>
        </w:rPr>
        <w:t>Hver</w:t>
      </w:r>
      <w:proofErr w:type="spellEnd"/>
      <w:r w:rsidRPr="009304FE">
        <w:rPr>
          <w:lang w:val="sv-SE"/>
        </w:rPr>
        <w:t xml:space="preserve"> </w:t>
      </w:r>
      <w:proofErr w:type="spellStart"/>
      <w:r w:rsidRPr="009304FE">
        <w:rPr>
          <w:lang w:val="sv-SE"/>
        </w:rPr>
        <w:t>kontrol</w:t>
      </w:r>
      <w:proofErr w:type="spellEnd"/>
      <w:r w:rsidRPr="009304FE">
        <w:rPr>
          <w:lang w:val="sv-SE"/>
        </w:rPr>
        <w:t xml:space="preserve"> vil </w:t>
      </w:r>
      <w:proofErr w:type="spellStart"/>
      <w:r w:rsidRPr="009304FE">
        <w:rPr>
          <w:lang w:val="sv-SE"/>
        </w:rPr>
        <w:t>blive</w:t>
      </w:r>
      <w:proofErr w:type="spellEnd"/>
      <w:r w:rsidRPr="009304FE">
        <w:rPr>
          <w:lang w:val="sv-SE"/>
        </w:rPr>
        <w:t xml:space="preserve"> </w:t>
      </w:r>
      <w:proofErr w:type="spellStart"/>
      <w:r w:rsidRPr="009304FE">
        <w:rPr>
          <w:lang w:val="sv-SE"/>
        </w:rPr>
        <w:t>udført</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standarder </w:t>
      </w:r>
      <w:proofErr w:type="spellStart"/>
      <w:r w:rsidRPr="009304FE">
        <w:rPr>
          <w:lang w:val="sv-SE"/>
        </w:rPr>
        <w:t>og</w:t>
      </w:r>
      <w:proofErr w:type="spellEnd"/>
      <w:r w:rsidRPr="009304FE">
        <w:rPr>
          <w:lang w:val="sv-SE"/>
        </w:rPr>
        <w:t xml:space="preserve"> regler </w:t>
      </w:r>
      <w:proofErr w:type="spellStart"/>
      <w:r w:rsidRPr="009304FE">
        <w:rPr>
          <w:lang w:val="sv-SE"/>
        </w:rPr>
        <w:t>fra</w:t>
      </w:r>
      <w:proofErr w:type="spellEnd"/>
      <w:r w:rsidRPr="009304FE">
        <w:rPr>
          <w:lang w:val="sv-SE"/>
        </w:rPr>
        <w:t xml:space="preserve"> </w:t>
      </w:r>
      <w:proofErr w:type="spellStart"/>
      <w:r w:rsidRPr="009304FE">
        <w:rPr>
          <w:lang w:val="sv-SE"/>
        </w:rPr>
        <w:t>tilsynsmyndigheden</w:t>
      </w:r>
      <w:proofErr w:type="spellEnd"/>
      <w:r w:rsidRPr="009304FE">
        <w:rPr>
          <w:lang w:val="sv-SE"/>
        </w:rPr>
        <w:t xml:space="preserve"> eller det </w:t>
      </w:r>
      <w:proofErr w:type="spellStart"/>
      <w:r w:rsidRPr="009304FE">
        <w:rPr>
          <w:lang w:val="sv-SE"/>
        </w:rPr>
        <w:t>autorisationsudstedende</w:t>
      </w:r>
      <w:proofErr w:type="spellEnd"/>
      <w:r w:rsidRPr="009304FE">
        <w:rPr>
          <w:lang w:val="sv-SE"/>
        </w:rPr>
        <w:t xml:space="preserve"> organ for </w:t>
      </w:r>
      <w:proofErr w:type="spellStart"/>
      <w:r w:rsidRPr="009304FE">
        <w:rPr>
          <w:lang w:val="sv-SE"/>
        </w:rPr>
        <w:t>hver</w:t>
      </w:r>
      <w:proofErr w:type="spellEnd"/>
      <w:r w:rsidRPr="009304FE">
        <w:rPr>
          <w:lang w:val="sv-SE"/>
        </w:rPr>
        <w:t xml:space="preserve"> </w:t>
      </w:r>
      <w:proofErr w:type="spellStart"/>
      <w:r w:rsidRPr="009304FE">
        <w:rPr>
          <w:lang w:val="sv-SE"/>
        </w:rPr>
        <w:t>gældende</w:t>
      </w:r>
      <w:proofErr w:type="spellEnd"/>
      <w:r w:rsidRPr="009304FE">
        <w:rPr>
          <w:lang w:val="sv-SE"/>
        </w:rPr>
        <w:t xml:space="preserve"> kontrolstandard eller </w:t>
      </w:r>
      <w:proofErr w:type="spellStart"/>
      <w:r w:rsidRPr="009304FE">
        <w:rPr>
          <w:lang w:val="sv-SE"/>
        </w:rPr>
        <w:t>ramme</w:t>
      </w:r>
      <w:proofErr w:type="spellEnd"/>
      <w:r w:rsidRPr="009304FE">
        <w:rPr>
          <w:lang w:val="sv-SE"/>
        </w:rPr>
        <w:t>.</w:t>
      </w:r>
    </w:p>
    <w:p w14:paraId="08D58763" w14:textId="77777777" w:rsidR="009B5C99" w:rsidRPr="009304FE" w:rsidDel="00BA1419" w:rsidRDefault="009B5C99" w:rsidP="00F92A1A">
      <w:pPr>
        <w:pStyle w:val="Bulletlist0"/>
        <w:rPr>
          <w:lang w:val="sv-SE"/>
        </w:rPr>
      </w:pPr>
      <w:proofErr w:type="spellStart"/>
      <w:r w:rsidRPr="009304FE">
        <w:rPr>
          <w:lang w:val="sv-SE"/>
        </w:rPr>
        <w:t>Hver</w:t>
      </w:r>
      <w:proofErr w:type="spellEnd"/>
      <w:r w:rsidRPr="009304FE">
        <w:rPr>
          <w:lang w:val="sv-SE"/>
        </w:rPr>
        <w:t xml:space="preserve"> </w:t>
      </w:r>
      <w:proofErr w:type="spellStart"/>
      <w:r w:rsidRPr="009304FE">
        <w:rPr>
          <w:lang w:val="sv-SE"/>
        </w:rPr>
        <w:t>kontrol</w:t>
      </w:r>
      <w:proofErr w:type="spellEnd"/>
      <w:r w:rsidRPr="009304FE">
        <w:rPr>
          <w:lang w:val="sv-SE"/>
        </w:rPr>
        <w:t xml:space="preserve"> vil </w:t>
      </w:r>
      <w:proofErr w:type="spellStart"/>
      <w:r w:rsidRPr="009304FE">
        <w:rPr>
          <w:lang w:val="sv-SE"/>
        </w:rPr>
        <w:t>blive</w:t>
      </w:r>
      <w:proofErr w:type="spellEnd"/>
      <w:r w:rsidRPr="009304FE">
        <w:rPr>
          <w:lang w:val="sv-SE"/>
        </w:rPr>
        <w:t xml:space="preserve"> </w:t>
      </w:r>
      <w:proofErr w:type="spellStart"/>
      <w:r w:rsidRPr="009304FE">
        <w:rPr>
          <w:lang w:val="sv-SE"/>
        </w:rPr>
        <w:t>udført</w:t>
      </w:r>
      <w:proofErr w:type="spellEnd"/>
      <w:r w:rsidRPr="009304FE">
        <w:rPr>
          <w:lang w:val="sv-SE"/>
        </w:rPr>
        <w:t xml:space="preserve"> </w:t>
      </w:r>
      <w:proofErr w:type="spellStart"/>
      <w:r w:rsidRPr="009304FE">
        <w:rPr>
          <w:lang w:val="sv-SE"/>
        </w:rPr>
        <w:t>af</w:t>
      </w:r>
      <w:proofErr w:type="spellEnd"/>
      <w:r w:rsidRPr="009304FE">
        <w:rPr>
          <w:lang w:val="sv-SE"/>
        </w:rPr>
        <w:t xml:space="preserve"> en </w:t>
      </w:r>
      <w:proofErr w:type="spellStart"/>
      <w:r w:rsidRPr="009304FE">
        <w:rPr>
          <w:lang w:val="sv-SE"/>
        </w:rPr>
        <w:t>kvalificeret</w:t>
      </w:r>
      <w:proofErr w:type="spellEnd"/>
      <w:r w:rsidRPr="009304FE">
        <w:rPr>
          <w:lang w:val="sv-SE"/>
        </w:rPr>
        <w:t xml:space="preserve">, </w:t>
      </w:r>
      <w:proofErr w:type="spellStart"/>
      <w:r w:rsidRPr="009304FE">
        <w:rPr>
          <w:lang w:val="sv-SE"/>
        </w:rPr>
        <w:t>uafhængig</w:t>
      </w:r>
      <w:proofErr w:type="spellEnd"/>
      <w:r w:rsidRPr="009304FE">
        <w:rPr>
          <w:lang w:val="sv-SE"/>
        </w:rPr>
        <w:t xml:space="preserve"> </w:t>
      </w:r>
      <w:proofErr w:type="spellStart"/>
      <w:r w:rsidRPr="009304FE">
        <w:rPr>
          <w:lang w:val="sv-SE"/>
        </w:rPr>
        <w:t>tredjemand</w:t>
      </w:r>
      <w:proofErr w:type="spellEnd"/>
      <w:r w:rsidRPr="009304FE">
        <w:rPr>
          <w:lang w:val="sv-SE"/>
        </w:rPr>
        <w:t xml:space="preserve"> </w:t>
      </w:r>
      <w:proofErr w:type="spellStart"/>
      <w:r w:rsidRPr="009304FE">
        <w:rPr>
          <w:lang w:val="sv-SE"/>
        </w:rPr>
        <w:t>indenfor</w:t>
      </w:r>
      <w:proofErr w:type="spellEnd"/>
      <w:r w:rsidRPr="009304FE">
        <w:rPr>
          <w:lang w:val="sv-SE"/>
        </w:rPr>
        <w:t xml:space="preserve"> </w:t>
      </w:r>
      <w:proofErr w:type="spellStart"/>
      <w:r w:rsidRPr="009304FE">
        <w:rPr>
          <w:lang w:val="sv-SE"/>
        </w:rPr>
        <w:t>sikkerhed</w:t>
      </w:r>
      <w:proofErr w:type="spellEnd"/>
      <w:r w:rsidRPr="009304FE">
        <w:rPr>
          <w:lang w:val="sv-SE"/>
        </w:rPr>
        <w:t xml:space="preserve">, som </w:t>
      </w:r>
      <w:proofErr w:type="spellStart"/>
      <w:r w:rsidRPr="009304FE">
        <w:rPr>
          <w:lang w:val="sv-SE"/>
        </w:rPr>
        <w:t>vælges</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aflønnes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w:t>
      </w:r>
    </w:p>
    <w:p w14:paraId="02B7974B" w14:textId="77777777" w:rsidR="009B5C99" w:rsidRPr="009304FE" w:rsidRDefault="009B5C99" w:rsidP="00F92A1A">
      <w:pPr>
        <w:rPr>
          <w:lang w:val="sv-SE"/>
        </w:rPr>
      </w:pPr>
      <w:proofErr w:type="spellStart"/>
      <w:r w:rsidRPr="009304FE">
        <w:rPr>
          <w:lang w:val="sv-SE"/>
        </w:rPr>
        <w:t>Hver</w:t>
      </w:r>
      <w:proofErr w:type="spellEnd"/>
      <w:r w:rsidRPr="009304FE">
        <w:rPr>
          <w:lang w:val="sv-SE"/>
        </w:rPr>
        <w:t xml:space="preserve"> </w:t>
      </w:r>
      <w:proofErr w:type="spellStart"/>
      <w:r w:rsidRPr="009304FE">
        <w:rPr>
          <w:lang w:val="sv-SE"/>
        </w:rPr>
        <w:t>kontrol</w:t>
      </w:r>
      <w:proofErr w:type="spellEnd"/>
      <w:r w:rsidRPr="009304FE">
        <w:rPr>
          <w:lang w:val="sv-SE"/>
        </w:rPr>
        <w:t xml:space="preserve"> </w:t>
      </w:r>
      <w:proofErr w:type="spellStart"/>
      <w:r w:rsidRPr="009304FE">
        <w:rPr>
          <w:lang w:val="sv-SE"/>
        </w:rPr>
        <w:t>medfører</w:t>
      </w:r>
      <w:proofErr w:type="spellEnd"/>
      <w:r w:rsidRPr="009304FE">
        <w:rPr>
          <w:lang w:val="sv-SE"/>
        </w:rPr>
        <w:t xml:space="preserve"> </w:t>
      </w:r>
      <w:proofErr w:type="spellStart"/>
      <w:r w:rsidRPr="009304FE">
        <w:rPr>
          <w:lang w:val="sv-SE"/>
        </w:rPr>
        <w:t>oprettelsen</w:t>
      </w:r>
      <w:proofErr w:type="spellEnd"/>
      <w:r w:rsidRPr="009304FE">
        <w:rPr>
          <w:lang w:val="sv-SE"/>
        </w:rPr>
        <w:t xml:space="preserve"> </w:t>
      </w:r>
      <w:proofErr w:type="spellStart"/>
      <w:r w:rsidRPr="009304FE">
        <w:rPr>
          <w:lang w:val="sv-SE"/>
        </w:rPr>
        <w:t>af</w:t>
      </w:r>
      <w:proofErr w:type="spellEnd"/>
      <w:r w:rsidRPr="009304FE">
        <w:rPr>
          <w:lang w:val="sv-SE"/>
        </w:rPr>
        <w:t xml:space="preserve"> en kontrolrapport (”Microsoft Kontrolrapport”), som Microsoft </w:t>
      </w:r>
      <w:proofErr w:type="spellStart"/>
      <w:r w:rsidRPr="009304FE">
        <w:rPr>
          <w:lang w:val="sv-SE"/>
        </w:rPr>
        <w:t>gør</w:t>
      </w:r>
      <w:proofErr w:type="spellEnd"/>
      <w:r w:rsidRPr="009304FE">
        <w:rPr>
          <w:lang w:val="sv-SE"/>
        </w:rPr>
        <w:t xml:space="preserve"> </w:t>
      </w:r>
      <w:proofErr w:type="spellStart"/>
      <w:r w:rsidRPr="009304FE">
        <w:rPr>
          <w:lang w:val="sv-SE"/>
        </w:rPr>
        <w:t>tilgængelig</w:t>
      </w:r>
      <w:proofErr w:type="spellEnd"/>
      <w:r w:rsidRPr="009304FE">
        <w:rPr>
          <w:lang w:val="sv-SE"/>
        </w:rPr>
        <w:t xml:space="preserve"> på </w:t>
      </w:r>
      <w:r>
        <w:fldChar w:fldCharType="begin"/>
      </w:r>
      <w:r w:rsidRPr="004E2686">
        <w:rPr>
          <w:lang w:val="sv-SE"/>
        </w:rPr>
        <w:instrText>HYPERLINK "https://servicetrust.microsoft.com/" \h</w:instrText>
      </w:r>
      <w:r>
        <w:fldChar w:fldCharType="separate"/>
      </w:r>
      <w:r w:rsidRPr="009304FE">
        <w:rPr>
          <w:rStyle w:val="Hyperlink"/>
          <w:color w:val="0070C0"/>
          <w:lang w:val="sv-SE"/>
        </w:rPr>
        <w:t>https://servicetrust.microsoft.com/</w:t>
      </w:r>
      <w:r>
        <w:fldChar w:fldCharType="end"/>
      </w:r>
      <w:r w:rsidRPr="009304FE">
        <w:rPr>
          <w:lang w:val="sv-SE"/>
        </w:rPr>
        <w:t xml:space="preserve"> eller et </w:t>
      </w:r>
      <w:proofErr w:type="spellStart"/>
      <w:r w:rsidRPr="009304FE">
        <w:rPr>
          <w:lang w:val="sv-SE"/>
        </w:rPr>
        <w:t>andet</w:t>
      </w:r>
      <w:proofErr w:type="spellEnd"/>
      <w:r w:rsidRPr="009304FE">
        <w:rPr>
          <w:lang w:val="sv-SE"/>
        </w:rPr>
        <w:t xml:space="preserve"> </w:t>
      </w:r>
      <w:proofErr w:type="spellStart"/>
      <w:r w:rsidRPr="009304FE">
        <w:rPr>
          <w:lang w:val="sv-SE"/>
        </w:rPr>
        <w:t>sted</w:t>
      </w:r>
      <w:proofErr w:type="spellEnd"/>
      <w:r w:rsidRPr="009304FE">
        <w:rPr>
          <w:lang w:val="sv-SE"/>
        </w:rPr>
        <w:t xml:space="preserve">, som </w:t>
      </w:r>
      <w:proofErr w:type="spellStart"/>
      <w:r w:rsidRPr="009304FE">
        <w:rPr>
          <w:lang w:val="sv-SE"/>
        </w:rPr>
        <w:t>identificeres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Microsofts Kontrolrapport er Microsofts </w:t>
      </w:r>
      <w:proofErr w:type="spellStart"/>
      <w:r w:rsidRPr="009304FE">
        <w:rPr>
          <w:lang w:val="sv-SE"/>
        </w:rPr>
        <w:t>Fortrolige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w:t>
      </w:r>
      <w:proofErr w:type="spellStart"/>
      <w:r w:rsidRPr="009304FE">
        <w:rPr>
          <w:lang w:val="sv-SE"/>
        </w:rPr>
        <w:t>og</w:t>
      </w:r>
      <w:proofErr w:type="spellEnd"/>
      <w:r w:rsidRPr="009304FE">
        <w:rPr>
          <w:lang w:val="sv-SE"/>
        </w:rPr>
        <w:t xml:space="preserve"> angiver </w:t>
      </w:r>
      <w:proofErr w:type="spellStart"/>
      <w:r w:rsidRPr="009304FE">
        <w:rPr>
          <w:lang w:val="sv-SE"/>
        </w:rPr>
        <w:t>tydeligt</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væsentlige</w:t>
      </w:r>
      <w:proofErr w:type="spellEnd"/>
      <w:r w:rsidRPr="009304FE">
        <w:rPr>
          <w:lang w:val="sv-SE"/>
        </w:rPr>
        <w:t xml:space="preserve"> </w:t>
      </w:r>
      <w:proofErr w:type="spellStart"/>
      <w:r w:rsidRPr="009304FE">
        <w:rPr>
          <w:lang w:val="sv-SE"/>
        </w:rPr>
        <w:t>resultater</w:t>
      </w:r>
      <w:proofErr w:type="spellEnd"/>
      <w:r w:rsidRPr="009304FE">
        <w:rPr>
          <w:lang w:val="sv-SE"/>
        </w:rPr>
        <w:t xml:space="preserve">, som kontrollen </w:t>
      </w:r>
      <w:proofErr w:type="spellStart"/>
      <w:r w:rsidRPr="009304FE">
        <w:rPr>
          <w:lang w:val="sv-SE"/>
        </w:rPr>
        <w:t>finder</w:t>
      </w:r>
      <w:proofErr w:type="spellEnd"/>
      <w:r w:rsidRPr="009304FE">
        <w:rPr>
          <w:lang w:val="sv-SE"/>
        </w:rPr>
        <w:t xml:space="preserve">. Microsoft vil straks </w:t>
      </w:r>
      <w:proofErr w:type="spellStart"/>
      <w:r w:rsidRPr="009304FE">
        <w:rPr>
          <w:lang w:val="sv-SE"/>
        </w:rPr>
        <w:t>afhjælpe</w:t>
      </w:r>
      <w:proofErr w:type="spellEnd"/>
      <w:r w:rsidRPr="009304FE">
        <w:rPr>
          <w:lang w:val="sv-SE"/>
        </w:rPr>
        <w:t xml:space="preserve"> </w:t>
      </w:r>
      <w:proofErr w:type="spellStart"/>
      <w:r w:rsidRPr="009304FE">
        <w:rPr>
          <w:lang w:val="sv-SE"/>
        </w:rPr>
        <w:t>problemer</w:t>
      </w:r>
      <w:proofErr w:type="spellEnd"/>
      <w:r w:rsidRPr="009304FE">
        <w:rPr>
          <w:lang w:val="sv-SE"/>
        </w:rPr>
        <w:t xml:space="preserve"> </w:t>
      </w:r>
      <w:proofErr w:type="spellStart"/>
      <w:r w:rsidRPr="009304FE">
        <w:rPr>
          <w:lang w:val="sv-SE"/>
        </w:rPr>
        <w:t>anført</w:t>
      </w:r>
      <w:proofErr w:type="spellEnd"/>
      <w:r w:rsidRPr="009304FE">
        <w:rPr>
          <w:lang w:val="sv-SE"/>
        </w:rPr>
        <w:t xml:space="preserve"> i </w:t>
      </w:r>
      <w:proofErr w:type="spellStart"/>
      <w:r w:rsidRPr="009304FE">
        <w:rPr>
          <w:lang w:val="sv-SE"/>
        </w:rPr>
        <w:t>enhver</w:t>
      </w:r>
      <w:proofErr w:type="spellEnd"/>
      <w:r w:rsidRPr="009304FE">
        <w:rPr>
          <w:lang w:val="sv-SE"/>
        </w:rPr>
        <w:t xml:space="preserve"> Microsoft Kontrolrapport </w:t>
      </w:r>
      <w:proofErr w:type="spellStart"/>
      <w:r w:rsidRPr="009304FE">
        <w:rPr>
          <w:lang w:val="sv-SE"/>
        </w:rPr>
        <w:t>til</w:t>
      </w:r>
      <w:proofErr w:type="spellEnd"/>
      <w:r w:rsidRPr="009304FE">
        <w:rPr>
          <w:lang w:val="sv-SE"/>
        </w:rPr>
        <w:t xml:space="preserve"> kontrollantens </w:t>
      </w:r>
      <w:proofErr w:type="spellStart"/>
      <w:r w:rsidRPr="009304FE">
        <w:rPr>
          <w:lang w:val="sv-SE"/>
        </w:rPr>
        <w:t>tilfredshed</w:t>
      </w:r>
      <w:proofErr w:type="spellEnd"/>
      <w:r w:rsidRPr="009304FE">
        <w:rPr>
          <w:lang w:val="sv-SE"/>
        </w:rPr>
        <w:t xml:space="preserve">. </w:t>
      </w:r>
      <w:proofErr w:type="spellStart"/>
      <w:r w:rsidRPr="009304FE">
        <w:rPr>
          <w:lang w:val="sv-SE"/>
        </w:rPr>
        <w:t>Hvis</w:t>
      </w:r>
      <w:proofErr w:type="spellEnd"/>
      <w:r w:rsidRPr="009304FE">
        <w:rPr>
          <w:lang w:val="sv-SE"/>
        </w:rPr>
        <w:t xml:space="preserve"> Kunden anmoder om det, giver Microsoft Kunden </w:t>
      </w:r>
      <w:proofErr w:type="spellStart"/>
      <w:r w:rsidRPr="009304FE">
        <w:rPr>
          <w:lang w:val="sv-SE"/>
        </w:rPr>
        <w:t>hver</w:t>
      </w:r>
      <w:proofErr w:type="spellEnd"/>
      <w:r w:rsidRPr="009304FE">
        <w:rPr>
          <w:lang w:val="sv-SE"/>
        </w:rPr>
        <w:t xml:space="preserve"> enkelt Microsoft Kontrolrapport. Microsoft Kontrolrapporten vil </w:t>
      </w:r>
      <w:proofErr w:type="spellStart"/>
      <w:r w:rsidRPr="009304FE">
        <w:rPr>
          <w:lang w:val="sv-SE"/>
        </w:rPr>
        <w:t>være</w:t>
      </w:r>
      <w:proofErr w:type="spellEnd"/>
      <w:r w:rsidRPr="009304FE">
        <w:rPr>
          <w:lang w:val="sv-SE"/>
        </w:rPr>
        <w:t xml:space="preserve"> underlagt </w:t>
      </w:r>
      <w:proofErr w:type="spellStart"/>
      <w:r w:rsidRPr="009304FE">
        <w:rPr>
          <w:lang w:val="sv-SE"/>
        </w:rPr>
        <w:t>hemmeligholdelse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begrænsninger</w:t>
      </w:r>
      <w:proofErr w:type="spellEnd"/>
      <w:r w:rsidRPr="009304FE">
        <w:rPr>
          <w:lang w:val="sv-SE"/>
        </w:rPr>
        <w:t xml:space="preserve"> </w:t>
      </w:r>
      <w:proofErr w:type="spellStart"/>
      <w:r w:rsidRPr="009304FE">
        <w:rPr>
          <w:lang w:val="sv-SE"/>
        </w:rPr>
        <w:t>vedrørende</w:t>
      </w:r>
      <w:proofErr w:type="spellEnd"/>
      <w:r w:rsidRPr="009304FE">
        <w:rPr>
          <w:lang w:val="sv-SE"/>
        </w:rPr>
        <w:t xml:space="preserve"> distribution for Microsoft </w:t>
      </w:r>
      <w:proofErr w:type="spellStart"/>
      <w:r w:rsidRPr="009304FE">
        <w:rPr>
          <w:lang w:val="sv-SE"/>
        </w:rPr>
        <w:t>og</w:t>
      </w:r>
      <w:proofErr w:type="spellEnd"/>
      <w:r w:rsidRPr="009304FE">
        <w:rPr>
          <w:lang w:val="sv-SE"/>
        </w:rPr>
        <w:t> kontrollanten.</w:t>
      </w:r>
    </w:p>
    <w:p w14:paraId="5833BFCF" w14:textId="77777777" w:rsidR="009B5C99" w:rsidRPr="009304FE" w:rsidRDefault="009B5C99" w:rsidP="00F92A1A">
      <w:pPr>
        <w:rPr>
          <w:lang w:val="sv-SE"/>
        </w:rPr>
      </w:pPr>
      <w:r w:rsidRPr="009304FE">
        <w:rPr>
          <w:lang w:val="sv-SE"/>
        </w:rPr>
        <w:t xml:space="preserve">I det </w:t>
      </w:r>
      <w:proofErr w:type="spellStart"/>
      <w:r w:rsidRPr="009304FE">
        <w:rPr>
          <w:lang w:val="sv-SE"/>
        </w:rPr>
        <w:t>omfang</w:t>
      </w:r>
      <w:proofErr w:type="spellEnd"/>
      <w:r w:rsidRPr="009304FE">
        <w:rPr>
          <w:lang w:val="sv-SE"/>
        </w:rPr>
        <w:t xml:space="preserve"> Kundens revisionskrav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Krav </w:t>
      </w:r>
      <w:proofErr w:type="spellStart"/>
      <w:r w:rsidRPr="009304FE">
        <w:rPr>
          <w:lang w:val="sv-SE"/>
        </w:rPr>
        <w:t>til</w:t>
      </w:r>
      <w:proofErr w:type="spellEnd"/>
      <w:r w:rsidRPr="009304FE">
        <w:rPr>
          <w:lang w:val="sv-SE"/>
        </w:rPr>
        <w:t xml:space="preserve"> </w:t>
      </w:r>
      <w:proofErr w:type="spellStart"/>
      <w:r w:rsidRPr="009304FE">
        <w:rPr>
          <w:lang w:val="sv-SE"/>
        </w:rPr>
        <w:t>databeskyttelse</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rimeligt</w:t>
      </w:r>
      <w:proofErr w:type="spellEnd"/>
      <w:r w:rsidRPr="009304FE">
        <w:rPr>
          <w:lang w:val="sv-SE"/>
        </w:rPr>
        <w:t xml:space="preserve"> kan </w:t>
      </w:r>
      <w:proofErr w:type="spellStart"/>
      <w:r w:rsidRPr="009304FE">
        <w:rPr>
          <w:lang w:val="sv-SE"/>
        </w:rPr>
        <w:t>opfyldes</w:t>
      </w:r>
      <w:proofErr w:type="spellEnd"/>
      <w:r w:rsidRPr="009304FE">
        <w:rPr>
          <w:lang w:val="sv-SE"/>
        </w:rPr>
        <w:t xml:space="preserve"> via revisionsrapporter, dokumentation eller ”</w:t>
      </w:r>
      <w:proofErr w:type="spellStart"/>
      <w:r w:rsidRPr="009304FE">
        <w:rPr>
          <w:lang w:val="sv-SE"/>
        </w:rPr>
        <w:t>overholdelsesoplysninger</w:t>
      </w:r>
      <w:proofErr w:type="spellEnd"/>
      <w:r w:rsidRPr="009304FE">
        <w:rPr>
          <w:lang w:val="sv-SE"/>
        </w:rPr>
        <w:t xml:space="preserve">”, som Microsoft </w:t>
      </w:r>
      <w:proofErr w:type="spellStart"/>
      <w:r w:rsidRPr="009304FE">
        <w:rPr>
          <w:lang w:val="sv-SE"/>
        </w:rPr>
        <w:t>gør</w:t>
      </w:r>
      <w:proofErr w:type="spellEnd"/>
      <w:r w:rsidRPr="009304FE">
        <w:rPr>
          <w:lang w:val="sv-SE"/>
        </w:rPr>
        <w:t xml:space="preserve"> </w:t>
      </w:r>
      <w:proofErr w:type="spellStart"/>
      <w:r w:rsidRPr="009304FE">
        <w:rPr>
          <w:lang w:val="sv-SE"/>
        </w:rPr>
        <w:t>generelt</w:t>
      </w:r>
      <w:proofErr w:type="spellEnd"/>
      <w:r w:rsidRPr="009304FE">
        <w:rPr>
          <w:lang w:val="sv-SE"/>
        </w:rPr>
        <w:t xml:space="preserve"> </w:t>
      </w:r>
      <w:proofErr w:type="spellStart"/>
      <w:r w:rsidRPr="009304FE">
        <w:rPr>
          <w:lang w:val="sv-SE"/>
        </w:rPr>
        <w:t>tilgængelige</w:t>
      </w:r>
      <w:proofErr w:type="spellEnd"/>
      <w:r w:rsidRPr="009304FE">
        <w:rPr>
          <w:lang w:val="sv-SE"/>
        </w:rPr>
        <w:t xml:space="preserve"> for </w:t>
      </w:r>
      <w:proofErr w:type="spellStart"/>
      <w:r w:rsidRPr="009304FE">
        <w:rPr>
          <w:lang w:val="sv-SE"/>
        </w:rPr>
        <w:t>sine</w:t>
      </w:r>
      <w:proofErr w:type="spellEnd"/>
      <w:r w:rsidRPr="009304FE">
        <w:rPr>
          <w:lang w:val="sv-SE"/>
        </w:rPr>
        <w:t xml:space="preserve"> kunder, vil Microsoft straks </w:t>
      </w:r>
      <w:proofErr w:type="spellStart"/>
      <w:r w:rsidRPr="009304FE">
        <w:rPr>
          <w:lang w:val="sv-SE"/>
        </w:rPr>
        <w:t>reagere</w:t>
      </w:r>
      <w:proofErr w:type="spellEnd"/>
      <w:r w:rsidRPr="009304FE">
        <w:rPr>
          <w:lang w:val="sv-SE"/>
        </w:rPr>
        <w:t xml:space="preserve"> på Kundens </w:t>
      </w:r>
      <w:proofErr w:type="spellStart"/>
      <w:r w:rsidRPr="009304FE">
        <w:rPr>
          <w:lang w:val="sv-SE"/>
        </w:rPr>
        <w:t>yderligere</w:t>
      </w:r>
      <w:proofErr w:type="spellEnd"/>
      <w:r w:rsidRPr="009304FE">
        <w:rPr>
          <w:lang w:val="sv-SE"/>
        </w:rPr>
        <w:t xml:space="preserve"> </w:t>
      </w:r>
      <w:proofErr w:type="spellStart"/>
      <w:r w:rsidRPr="009304FE">
        <w:rPr>
          <w:lang w:val="sv-SE"/>
        </w:rPr>
        <w:t>revisionsinstruks</w:t>
      </w:r>
      <w:proofErr w:type="spellEnd"/>
      <w:r w:rsidRPr="009304FE">
        <w:rPr>
          <w:lang w:val="sv-SE"/>
        </w:rPr>
        <w:t xml:space="preserve">. </w:t>
      </w:r>
      <w:proofErr w:type="spellStart"/>
      <w:r w:rsidRPr="009304FE">
        <w:rPr>
          <w:lang w:val="sv-SE"/>
        </w:rPr>
        <w:t>Før</w:t>
      </w:r>
      <w:proofErr w:type="spellEnd"/>
      <w:r w:rsidRPr="009304FE">
        <w:rPr>
          <w:lang w:val="sv-SE"/>
        </w:rPr>
        <w:t xml:space="preserve"> en revision </w:t>
      </w:r>
      <w:proofErr w:type="spellStart"/>
      <w:r w:rsidRPr="009304FE">
        <w:rPr>
          <w:lang w:val="sv-SE"/>
        </w:rPr>
        <w:t>igangsættes</w:t>
      </w:r>
      <w:proofErr w:type="spellEnd"/>
      <w:r w:rsidRPr="009304FE">
        <w:rPr>
          <w:lang w:val="sv-SE"/>
        </w:rPr>
        <w:t xml:space="preserve">, </w:t>
      </w:r>
      <w:proofErr w:type="spellStart"/>
      <w:r w:rsidRPr="009304FE">
        <w:rPr>
          <w:lang w:val="sv-SE"/>
        </w:rPr>
        <w:t>indgår</w:t>
      </w:r>
      <w:proofErr w:type="spellEnd"/>
      <w:r w:rsidRPr="009304FE">
        <w:rPr>
          <w:lang w:val="sv-SE"/>
        </w:rPr>
        <w:t xml:space="preserve"> Kunden </w:t>
      </w:r>
      <w:proofErr w:type="spellStart"/>
      <w:r w:rsidRPr="009304FE">
        <w:rPr>
          <w:lang w:val="sv-SE"/>
        </w:rPr>
        <w:t>og</w:t>
      </w:r>
      <w:proofErr w:type="spellEnd"/>
      <w:r w:rsidRPr="009304FE">
        <w:rPr>
          <w:lang w:val="sv-SE"/>
        </w:rPr>
        <w:t xml:space="preserve"> Microsoft en gensidig </w:t>
      </w:r>
      <w:proofErr w:type="spellStart"/>
      <w:r w:rsidRPr="009304FE">
        <w:rPr>
          <w:lang w:val="sv-SE"/>
        </w:rPr>
        <w:t>aftale</w:t>
      </w:r>
      <w:proofErr w:type="spellEnd"/>
      <w:r w:rsidRPr="009304FE">
        <w:rPr>
          <w:lang w:val="sv-SE"/>
        </w:rPr>
        <w:t xml:space="preserve"> om krav </w:t>
      </w:r>
      <w:proofErr w:type="spellStart"/>
      <w:r w:rsidRPr="009304FE">
        <w:rPr>
          <w:lang w:val="sv-SE"/>
        </w:rPr>
        <w:t>til</w:t>
      </w:r>
      <w:proofErr w:type="spellEnd"/>
      <w:r w:rsidRPr="009304FE">
        <w:rPr>
          <w:lang w:val="sv-SE"/>
        </w:rPr>
        <w:t xml:space="preserve"> </w:t>
      </w:r>
      <w:proofErr w:type="spellStart"/>
      <w:r w:rsidRPr="009304FE">
        <w:rPr>
          <w:lang w:val="sv-SE"/>
        </w:rPr>
        <w:t>omfang</w:t>
      </w:r>
      <w:proofErr w:type="spellEnd"/>
      <w:r w:rsidRPr="009304FE">
        <w:rPr>
          <w:lang w:val="sv-SE"/>
        </w:rPr>
        <w:t xml:space="preserve">, </w:t>
      </w:r>
      <w:proofErr w:type="spellStart"/>
      <w:r w:rsidRPr="009304FE">
        <w:rPr>
          <w:lang w:val="sv-SE"/>
        </w:rPr>
        <w:t>tidspunkt</w:t>
      </w:r>
      <w:proofErr w:type="spellEnd"/>
      <w:r w:rsidRPr="009304FE">
        <w:rPr>
          <w:lang w:val="sv-SE"/>
        </w:rPr>
        <w:t xml:space="preserve">, </w:t>
      </w:r>
      <w:proofErr w:type="spellStart"/>
      <w:r w:rsidRPr="009304FE">
        <w:rPr>
          <w:lang w:val="sv-SE"/>
        </w:rPr>
        <w:t>varighed</w:t>
      </w:r>
      <w:proofErr w:type="spellEnd"/>
      <w:r w:rsidRPr="009304FE">
        <w:rPr>
          <w:lang w:val="sv-SE"/>
        </w:rPr>
        <w:t xml:space="preserve">, </w:t>
      </w:r>
      <w:proofErr w:type="spellStart"/>
      <w:r w:rsidRPr="009304FE">
        <w:rPr>
          <w:lang w:val="sv-SE"/>
        </w:rPr>
        <w:t>kontrol</w:t>
      </w:r>
      <w:proofErr w:type="spellEnd"/>
      <w:r w:rsidRPr="009304FE">
        <w:rPr>
          <w:lang w:val="sv-SE"/>
        </w:rPr>
        <w:t xml:space="preserve"> </w:t>
      </w:r>
      <w:proofErr w:type="spellStart"/>
      <w:r w:rsidRPr="009304FE">
        <w:rPr>
          <w:lang w:val="sv-SE"/>
        </w:rPr>
        <w:t>og</w:t>
      </w:r>
      <w:proofErr w:type="spellEnd"/>
      <w:r w:rsidRPr="009304FE">
        <w:rPr>
          <w:lang w:val="sv-SE"/>
        </w:rPr>
        <w:t> </w:t>
      </w:r>
      <w:proofErr w:type="spellStart"/>
      <w:r w:rsidRPr="009304FE">
        <w:rPr>
          <w:lang w:val="sv-SE"/>
        </w:rPr>
        <w:t>bevisførelse</w:t>
      </w:r>
      <w:proofErr w:type="spellEnd"/>
      <w:r w:rsidRPr="009304FE">
        <w:rPr>
          <w:lang w:val="sv-SE"/>
        </w:rPr>
        <w:t xml:space="preserve"> samt </w:t>
      </w:r>
      <w:proofErr w:type="spellStart"/>
      <w:r w:rsidRPr="009304FE">
        <w:rPr>
          <w:lang w:val="sv-SE"/>
        </w:rPr>
        <w:t>gebyrer</w:t>
      </w:r>
      <w:proofErr w:type="spellEnd"/>
      <w:r w:rsidRPr="009304FE">
        <w:rPr>
          <w:lang w:val="sv-SE"/>
        </w:rPr>
        <w:t xml:space="preserve"> for revisionen, under </w:t>
      </w:r>
      <w:proofErr w:type="spellStart"/>
      <w:r w:rsidRPr="009304FE">
        <w:rPr>
          <w:lang w:val="sv-SE"/>
        </w:rPr>
        <w:t>forudsætning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dette</w:t>
      </w:r>
      <w:proofErr w:type="spellEnd"/>
      <w:r w:rsidRPr="009304FE">
        <w:rPr>
          <w:lang w:val="sv-SE"/>
        </w:rPr>
        <w:t xml:space="preserve"> krav om </w:t>
      </w:r>
      <w:proofErr w:type="spellStart"/>
      <w:r w:rsidRPr="009304FE">
        <w:rPr>
          <w:lang w:val="sv-SE"/>
        </w:rPr>
        <w:t>indgåelse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aftale</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tillader</w:t>
      </w:r>
      <w:proofErr w:type="spellEnd"/>
      <w:r w:rsidRPr="009304FE">
        <w:rPr>
          <w:lang w:val="sv-SE"/>
        </w:rPr>
        <w:t xml:space="preserve">, at Microsoft </w:t>
      </w:r>
      <w:proofErr w:type="spellStart"/>
      <w:r w:rsidRPr="009304FE">
        <w:rPr>
          <w:lang w:val="sv-SE"/>
        </w:rPr>
        <w:t>urimeligt</w:t>
      </w:r>
      <w:proofErr w:type="spellEnd"/>
      <w:r w:rsidRPr="009304FE">
        <w:rPr>
          <w:lang w:val="sv-SE"/>
        </w:rPr>
        <w:t xml:space="preserve"> kan </w:t>
      </w:r>
      <w:proofErr w:type="spellStart"/>
      <w:r w:rsidRPr="009304FE">
        <w:rPr>
          <w:lang w:val="sv-SE"/>
        </w:rPr>
        <w:t>forsinke</w:t>
      </w:r>
      <w:proofErr w:type="spellEnd"/>
      <w:r w:rsidRPr="009304FE">
        <w:rPr>
          <w:lang w:val="sv-SE"/>
        </w:rPr>
        <w:t xml:space="preserve"> </w:t>
      </w:r>
      <w:proofErr w:type="spellStart"/>
      <w:r w:rsidRPr="009304FE">
        <w:rPr>
          <w:lang w:val="sv-SE"/>
        </w:rPr>
        <w:t>udførelsen</w:t>
      </w:r>
      <w:proofErr w:type="spellEnd"/>
      <w:r w:rsidRPr="009304FE">
        <w:rPr>
          <w:lang w:val="sv-SE"/>
        </w:rPr>
        <w:t xml:space="preserve"> </w:t>
      </w:r>
      <w:proofErr w:type="spellStart"/>
      <w:r w:rsidRPr="009304FE">
        <w:rPr>
          <w:lang w:val="sv-SE"/>
        </w:rPr>
        <w:t>af</w:t>
      </w:r>
      <w:proofErr w:type="spellEnd"/>
      <w:r w:rsidRPr="009304FE">
        <w:rPr>
          <w:lang w:val="sv-SE"/>
        </w:rPr>
        <w:t xml:space="preserve"> revisionen. I det </w:t>
      </w:r>
      <w:proofErr w:type="spellStart"/>
      <w:r w:rsidRPr="009304FE">
        <w:rPr>
          <w:lang w:val="sv-SE"/>
        </w:rPr>
        <w:t>omfang</w:t>
      </w:r>
      <w:proofErr w:type="spellEnd"/>
      <w:r w:rsidRPr="009304FE">
        <w:rPr>
          <w:lang w:val="sv-SE"/>
        </w:rPr>
        <w:t xml:space="preserve"> det er </w:t>
      </w:r>
      <w:proofErr w:type="spellStart"/>
      <w:r w:rsidRPr="009304FE">
        <w:rPr>
          <w:lang w:val="sv-SE"/>
        </w:rPr>
        <w:t>nødvendigt</w:t>
      </w:r>
      <w:proofErr w:type="spellEnd"/>
      <w:r w:rsidRPr="009304FE">
        <w:rPr>
          <w:lang w:val="sv-SE"/>
        </w:rPr>
        <w:t xml:space="preserve"> for at </w:t>
      </w:r>
      <w:proofErr w:type="spellStart"/>
      <w:r w:rsidRPr="009304FE">
        <w:rPr>
          <w:lang w:val="sv-SE"/>
        </w:rPr>
        <w:t>udføre</w:t>
      </w:r>
      <w:proofErr w:type="spellEnd"/>
      <w:r w:rsidRPr="009304FE">
        <w:rPr>
          <w:lang w:val="sv-SE"/>
        </w:rPr>
        <w:t xml:space="preserve"> revisionen, </w:t>
      </w:r>
      <w:proofErr w:type="spellStart"/>
      <w:r w:rsidRPr="009304FE">
        <w:rPr>
          <w:lang w:val="sv-SE"/>
        </w:rPr>
        <w:t>tilgængeliggør</w:t>
      </w:r>
      <w:proofErr w:type="spellEnd"/>
      <w:r w:rsidRPr="009304FE">
        <w:rPr>
          <w:lang w:val="sv-SE"/>
        </w:rPr>
        <w:t xml:space="preserve"> Microsoft </w:t>
      </w:r>
      <w:proofErr w:type="spellStart"/>
      <w:r w:rsidRPr="009304FE">
        <w:rPr>
          <w:lang w:val="sv-SE"/>
        </w:rPr>
        <w:t>behandlingssystemerne</w:t>
      </w:r>
      <w:proofErr w:type="spellEnd"/>
      <w:r w:rsidRPr="009304FE">
        <w:rPr>
          <w:lang w:val="sv-SE"/>
        </w:rPr>
        <w:t>, -</w:t>
      </w:r>
      <w:proofErr w:type="spellStart"/>
      <w:r w:rsidRPr="009304FE">
        <w:rPr>
          <w:lang w:val="sv-SE"/>
        </w:rPr>
        <w:t>faciliteterne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støttedokumenter</w:t>
      </w:r>
      <w:proofErr w:type="spellEnd"/>
      <w:r w:rsidRPr="009304FE">
        <w:rPr>
          <w:lang w:val="sv-SE"/>
        </w:rPr>
        <w:t xml:space="preserve">, </w:t>
      </w:r>
      <w:proofErr w:type="spellStart"/>
      <w:r w:rsidRPr="009304FE">
        <w:rPr>
          <w:lang w:val="sv-SE"/>
        </w:rPr>
        <w:t>der</w:t>
      </w:r>
      <w:proofErr w:type="spellEnd"/>
      <w:r w:rsidRPr="009304FE">
        <w:rPr>
          <w:lang w:val="sv-SE"/>
        </w:rPr>
        <w:t xml:space="preserve"> er relevante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foretaget</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dennes </w:t>
      </w:r>
      <w:proofErr w:type="spellStart"/>
      <w:r w:rsidRPr="009304FE">
        <w:rPr>
          <w:lang w:val="sv-SE"/>
        </w:rPr>
        <w:t>Associerede</w:t>
      </w:r>
      <w:proofErr w:type="spellEnd"/>
      <w:r w:rsidRPr="009304FE">
        <w:rPr>
          <w:lang w:val="sv-SE"/>
        </w:rPr>
        <w:t xml:space="preserve"> </w:t>
      </w:r>
      <w:proofErr w:type="spellStart"/>
      <w:r w:rsidRPr="009304FE">
        <w:rPr>
          <w:lang w:val="sv-SE"/>
        </w:rPr>
        <w:t>selskaber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underdatabehandlere</w:t>
      </w:r>
      <w:proofErr w:type="spellEnd"/>
      <w:r w:rsidRPr="009304FE">
        <w:rPr>
          <w:lang w:val="sv-SE"/>
        </w:rPr>
        <w:t xml:space="preserve">. En sådan revision </w:t>
      </w:r>
      <w:proofErr w:type="spellStart"/>
      <w:r w:rsidRPr="009304FE">
        <w:rPr>
          <w:lang w:val="sv-SE"/>
        </w:rPr>
        <w:t>udføres</w:t>
      </w:r>
      <w:proofErr w:type="spellEnd"/>
      <w:r w:rsidRPr="009304FE">
        <w:rPr>
          <w:lang w:val="sv-SE"/>
        </w:rPr>
        <w:t xml:space="preserve"> </w:t>
      </w:r>
      <w:proofErr w:type="spellStart"/>
      <w:r w:rsidRPr="009304FE">
        <w:rPr>
          <w:lang w:val="sv-SE"/>
        </w:rPr>
        <w:t>af</w:t>
      </w:r>
      <w:proofErr w:type="spellEnd"/>
      <w:r w:rsidRPr="009304FE">
        <w:rPr>
          <w:lang w:val="sv-SE"/>
        </w:rPr>
        <w:t xml:space="preserve"> et </w:t>
      </w:r>
      <w:proofErr w:type="spellStart"/>
      <w:r w:rsidRPr="009304FE">
        <w:rPr>
          <w:lang w:val="sv-SE"/>
        </w:rPr>
        <w:t>uafhængigt</w:t>
      </w:r>
      <w:proofErr w:type="spellEnd"/>
      <w:r w:rsidRPr="009304FE">
        <w:rPr>
          <w:lang w:val="sv-SE"/>
        </w:rPr>
        <w:t xml:space="preserve">, </w:t>
      </w:r>
      <w:proofErr w:type="spellStart"/>
      <w:r w:rsidRPr="009304FE">
        <w:rPr>
          <w:lang w:val="sv-SE"/>
        </w:rPr>
        <w:t>akkrediteret</w:t>
      </w:r>
      <w:proofErr w:type="spellEnd"/>
      <w:r w:rsidRPr="009304FE">
        <w:rPr>
          <w:lang w:val="sv-SE"/>
        </w:rPr>
        <w:t xml:space="preserve"> </w:t>
      </w:r>
      <w:proofErr w:type="spellStart"/>
      <w:r w:rsidRPr="009304FE">
        <w:rPr>
          <w:lang w:val="sv-SE"/>
        </w:rPr>
        <w:t>tredjemands</w:t>
      </w:r>
      <w:proofErr w:type="spellEnd"/>
      <w:r w:rsidRPr="009304FE">
        <w:rPr>
          <w:lang w:val="sv-SE"/>
        </w:rPr>
        <w:t xml:space="preserve"> revisionsfirma </w:t>
      </w:r>
      <w:proofErr w:type="spellStart"/>
      <w:r w:rsidRPr="009304FE">
        <w:rPr>
          <w:lang w:val="sv-SE"/>
        </w:rPr>
        <w:t>inden</w:t>
      </w:r>
      <w:proofErr w:type="spellEnd"/>
      <w:r w:rsidRPr="009304FE">
        <w:rPr>
          <w:lang w:val="sv-SE"/>
        </w:rPr>
        <w:t xml:space="preserve"> for normal </w:t>
      </w:r>
      <w:proofErr w:type="spellStart"/>
      <w:r w:rsidRPr="009304FE">
        <w:rPr>
          <w:lang w:val="sv-SE"/>
        </w:rPr>
        <w:t>arbejdstid</w:t>
      </w:r>
      <w:proofErr w:type="spellEnd"/>
      <w:r w:rsidRPr="009304FE">
        <w:rPr>
          <w:lang w:val="sv-SE"/>
        </w:rPr>
        <w:t xml:space="preserve"> med </w:t>
      </w:r>
      <w:proofErr w:type="spellStart"/>
      <w:r w:rsidRPr="009304FE">
        <w:rPr>
          <w:lang w:val="sv-SE"/>
        </w:rPr>
        <w:t>rimelig</w:t>
      </w:r>
      <w:proofErr w:type="spellEnd"/>
      <w:r w:rsidRPr="009304FE">
        <w:rPr>
          <w:lang w:val="sv-SE"/>
        </w:rPr>
        <w:t xml:space="preserve"> </w:t>
      </w:r>
      <w:proofErr w:type="spellStart"/>
      <w:r w:rsidRPr="009304FE">
        <w:rPr>
          <w:lang w:val="sv-SE"/>
        </w:rPr>
        <w:t>forudgående</w:t>
      </w:r>
      <w:proofErr w:type="spellEnd"/>
      <w:r w:rsidRPr="009304FE">
        <w:rPr>
          <w:lang w:val="sv-SE"/>
        </w:rPr>
        <w:t xml:space="preserve"> meddelelse </w:t>
      </w:r>
      <w:proofErr w:type="spellStart"/>
      <w:r w:rsidRPr="009304FE">
        <w:rPr>
          <w:lang w:val="sv-SE"/>
        </w:rPr>
        <w:t>til</w:t>
      </w:r>
      <w:proofErr w:type="spellEnd"/>
      <w:r w:rsidRPr="009304FE">
        <w:rPr>
          <w:lang w:val="sv-SE"/>
        </w:rPr>
        <w:t xml:space="preserve"> Microsoft </w:t>
      </w:r>
      <w:proofErr w:type="spellStart"/>
      <w:r w:rsidRPr="009304FE">
        <w:rPr>
          <w:lang w:val="sv-SE"/>
        </w:rPr>
        <w:t>og</w:t>
      </w:r>
      <w:proofErr w:type="spellEnd"/>
      <w:r w:rsidRPr="009304FE">
        <w:rPr>
          <w:lang w:val="sv-SE"/>
        </w:rPr>
        <w:t xml:space="preserve"> er underlagt </w:t>
      </w:r>
      <w:proofErr w:type="spellStart"/>
      <w:r w:rsidRPr="009304FE">
        <w:rPr>
          <w:lang w:val="sv-SE"/>
        </w:rPr>
        <w:t>rimelige</w:t>
      </w:r>
      <w:proofErr w:type="spellEnd"/>
      <w:r w:rsidRPr="009304FE">
        <w:rPr>
          <w:lang w:val="sv-SE"/>
        </w:rPr>
        <w:t xml:space="preserve"> fortrolighedsprocedurer. </w:t>
      </w:r>
      <w:proofErr w:type="spellStart"/>
      <w:r w:rsidRPr="009304FE">
        <w:rPr>
          <w:lang w:val="sv-SE"/>
        </w:rPr>
        <w:t>Hverken</w:t>
      </w:r>
      <w:proofErr w:type="spellEnd"/>
      <w:r w:rsidRPr="009304FE">
        <w:rPr>
          <w:lang w:val="sv-SE"/>
        </w:rPr>
        <w:t xml:space="preserve"> Kunden eller </w:t>
      </w:r>
      <w:proofErr w:type="spellStart"/>
      <w:r w:rsidRPr="009304FE">
        <w:rPr>
          <w:lang w:val="sv-SE"/>
        </w:rPr>
        <w:t>revisoren</w:t>
      </w:r>
      <w:proofErr w:type="spellEnd"/>
      <w:r w:rsidRPr="009304FE">
        <w:rPr>
          <w:lang w:val="sv-SE"/>
        </w:rPr>
        <w:t xml:space="preserve"> vil få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nogen</w:t>
      </w:r>
      <w:proofErr w:type="spellEnd"/>
      <w:r w:rsidRPr="009304FE">
        <w:rPr>
          <w:lang w:val="sv-SE"/>
        </w:rPr>
        <w:t xml:space="preserve"> data om Microsofts andre kunder eller </w:t>
      </w:r>
      <w:proofErr w:type="spellStart"/>
      <w:r w:rsidRPr="009304FE">
        <w:rPr>
          <w:lang w:val="sv-SE"/>
        </w:rPr>
        <w:t>til</w:t>
      </w:r>
      <w:proofErr w:type="spellEnd"/>
      <w:r w:rsidRPr="009304FE">
        <w:rPr>
          <w:lang w:val="sv-SE"/>
        </w:rPr>
        <w:t xml:space="preserve"> Microsofts </w:t>
      </w:r>
      <w:proofErr w:type="spellStart"/>
      <w:r w:rsidRPr="009304FE">
        <w:rPr>
          <w:lang w:val="sv-SE"/>
        </w:rPr>
        <w:t>systemer</w:t>
      </w:r>
      <w:proofErr w:type="spellEnd"/>
      <w:r w:rsidRPr="009304FE">
        <w:rPr>
          <w:lang w:val="sv-SE"/>
        </w:rPr>
        <w:t xml:space="preserve"> eller faciliteter, </w:t>
      </w:r>
      <w:proofErr w:type="spellStart"/>
      <w:r w:rsidRPr="009304FE">
        <w:rPr>
          <w:lang w:val="sv-SE"/>
        </w:rPr>
        <w:t>der</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indgår</w:t>
      </w:r>
      <w:proofErr w:type="spellEnd"/>
      <w:r w:rsidRPr="009304FE">
        <w:rPr>
          <w:lang w:val="sv-SE"/>
        </w:rPr>
        <w:t xml:space="preserve"> i at </w:t>
      </w:r>
      <w:proofErr w:type="spellStart"/>
      <w:r w:rsidRPr="009304FE">
        <w:rPr>
          <w:lang w:val="sv-SE"/>
        </w:rPr>
        <w:t>levere</w:t>
      </w:r>
      <w:proofErr w:type="spellEnd"/>
      <w:r w:rsidRPr="009304FE">
        <w:rPr>
          <w:lang w:val="sv-SE"/>
        </w:rPr>
        <w:t xml:space="preserve"> de relevante Produkter </w:t>
      </w:r>
      <w:proofErr w:type="spellStart"/>
      <w:r w:rsidRPr="009304FE">
        <w:rPr>
          <w:lang w:val="sv-SE"/>
        </w:rPr>
        <w:t>og</w:t>
      </w:r>
      <w:proofErr w:type="spellEnd"/>
      <w:r w:rsidRPr="009304FE">
        <w:rPr>
          <w:lang w:val="sv-SE"/>
        </w:rPr>
        <w:t xml:space="preserve"> </w:t>
      </w:r>
      <w:proofErr w:type="spellStart"/>
      <w:r w:rsidRPr="009304FE">
        <w:rPr>
          <w:lang w:val="sv-SE"/>
        </w:rPr>
        <w:t>Tjenester</w:t>
      </w:r>
      <w:proofErr w:type="spellEnd"/>
      <w:r w:rsidRPr="009304FE">
        <w:rPr>
          <w:lang w:val="sv-SE"/>
        </w:rPr>
        <w:t xml:space="preserve">. Kunden er </w:t>
      </w:r>
      <w:proofErr w:type="spellStart"/>
      <w:r w:rsidRPr="009304FE">
        <w:rPr>
          <w:lang w:val="sv-SE"/>
        </w:rPr>
        <w:t>ansvarlig</w:t>
      </w:r>
      <w:proofErr w:type="spellEnd"/>
      <w:r w:rsidRPr="009304FE">
        <w:rPr>
          <w:lang w:val="sv-SE"/>
        </w:rPr>
        <w:t xml:space="preserve"> for </w:t>
      </w:r>
      <w:proofErr w:type="spellStart"/>
      <w:r w:rsidRPr="009304FE">
        <w:rPr>
          <w:lang w:val="sv-SE"/>
        </w:rPr>
        <w:t>alle</w:t>
      </w:r>
      <w:proofErr w:type="spellEnd"/>
      <w:r w:rsidRPr="009304FE">
        <w:rPr>
          <w:lang w:val="sv-SE"/>
        </w:rPr>
        <w:t xml:space="preserve"> </w:t>
      </w:r>
      <w:proofErr w:type="spellStart"/>
      <w:r w:rsidRPr="009304FE">
        <w:rPr>
          <w:lang w:val="sv-SE"/>
        </w:rPr>
        <w:t>omkostninger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gebyrer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relaterer</w:t>
      </w:r>
      <w:proofErr w:type="spellEnd"/>
      <w:r w:rsidRPr="009304FE">
        <w:rPr>
          <w:lang w:val="sv-SE"/>
        </w:rPr>
        <w:t xml:space="preserve"> sig </w:t>
      </w:r>
      <w:proofErr w:type="spellStart"/>
      <w:r w:rsidRPr="009304FE">
        <w:rPr>
          <w:lang w:val="sv-SE"/>
        </w:rPr>
        <w:t>til</w:t>
      </w:r>
      <w:proofErr w:type="spellEnd"/>
      <w:r w:rsidRPr="009304FE">
        <w:rPr>
          <w:lang w:val="sv-SE"/>
        </w:rPr>
        <w:t xml:space="preserve"> en sådan revision, </w:t>
      </w:r>
      <w:proofErr w:type="spellStart"/>
      <w:r w:rsidRPr="009304FE">
        <w:rPr>
          <w:lang w:val="sv-SE"/>
        </w:rPr>
        <w:t>herunder</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rimelige</w:t>
      </w:r>
      <w:proofErr w:type="spellEnd"/>
      <w:r w:rsidRPr="009304FE">
        <w:rPr>
          <w:lang w:val="sv-SE"/>
        </w:rPr>
        <w:t xml:space="preserve"> </w:t>
      </w:r>
      <w:proofErr w:type="spellStart"/>
      <w:r w:rsidRPr="009304FE">
        <w:rPr>
          <w:lang w:val="sv-SE"/>
        </w:rPr>
        <w:t>omkostninger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gebyrer</w:t>
      </w:r>
      <w:proofErr w:type="spellEnd"/>
      <w:r w:rsidRPr="009304FE">
        <w:rPr>
          <w:lang w:val="sv-SE"/>
        </w:rPr>
        <w:t xml:space="preserve"> for </w:t>
      </w:r>
      <w:proofErr w:type="spellStart"/>
      <w:r w:rsidRPr="009304FE">
        <w:rPr>
          <w:lang w:val="sv-SE"/>
        </w:rPr>
        <w:t>ethvert</w:t>
      </w:r>
      <w:proofErr w:type="spellEnd"/>
      <w:r w:rsidRPr="009304FE">
        <w:rPr>
          <w:lang w:val="sv-SE"/>
        </w:rPr>
        <w:t xml:space="preserve"> </w:t>
      </w:r>
      <w:proofErr w:type="spellStart"/>
      <w:r w:rsidRPr="009304FE">
        <w:rPr>
          <w:lang w:val="sv-SE"/>
        </w:rPr>
        <w:t>tidsforbrug</w:t>
      </w:r>
      <w:proofErr w:type="spellEnd"/>
      <w:r w:rsidRPr="009304FE">
        <w:rPr>
          <w:lang w:val="sv-SE"/>
        </w:rPr>
        <w:t xml:space="preserve">, Microsoft har, i </w:t>
      </w:r>
      <w:proofErr w:type="spellStart"/>
      <w:r w:rsidRPr="009304FE">
        <w:rPr>
          <w:lang w:val="sv-SE"/>
        </w:rPr>
        <w:t>forbindelse</w:t>
      </w:r>
      <w:proofErr w:type="spellEnd"/>
      <w:r w:rsidRPr="009304FE">
        <w:rPr>
          <w:lang w:val="sv-SE"/>
        </w:rPr>
        <w:t xml:space="preserve"> med en sådan revision plus </w:t>
      </w:r>
      <w:proofErr w:type="spellStart"/>
      <w:r w:rsidRPr="009304FE">
        <w:rPr>
          <w:lang w:val="sv-SE"/>
        </w:rPr>
        <w:t>satserne</w:t>
      </w:r>
      <w:proofErr w:type="spellEnd"/>
      <w:r w:rsidRPr="009304FE">
        <w:rPr>
          <w:lang w:val="sv-SE"/>
        </w:rPr>
        <w:t xml:space="preserve"> for </w:t>
      </w:r>
      <w:proofErr w:type="spellStart"/>
      <w:r w:rsidRPr="009304FE">
        <w:rPr>
          <w:lang w:val="sv-SE"/>
        </w:rPr>
        <w:t>tjenester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udføres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w:t>
      </w:r>
      <w:proofErr w:type="spellStart"/>
      <w:r w:rsidRPr="009304FE">
        <w:rPr>
          <w:lang w:val="sv-SE"/>
        </w:rPr>
        <w:t>Hvis</w:t>
      </w:r>
      <w:proofErr w:type="spellEnd"/>
      <w:r w:rsidRPr="009304FE">
        <w:rPr>
          <w:lang w:val="sv-SE"/>
        </w:rPr>
        <w:t xml:space="preserve"> den revisionsrapport, </w:t>
      </w:r>
      <w:proofErr w:type="spellStart"/>
      <w:r w:rsidRPr="009304FE">
        <w:rPr>
          <w:lang w:val="sv-SE"/>
        </w:rPr>
        <w:t>der</w:t>
      </w:r>
      <w:proofErr w:type="spellEnd"/>
      <w:r w:rsidRPr="009304FE">
        <w:rPr>
          <w:lang w:val="sv-SE"/>
        </w:rPr>
        <w:t xml:space="preserve"> </w:t>
      </w:r>
      <w:proofErr w:type="spellStart"/>
      <w:r w:rsidRPr="009304FE">
        <w:rPr>
          <w:lang w:val="sv-SE"/>
        </w:rPr>
        <w:t>udarbejdes</w:t>
      </w:r>
      <w:proofErr w:type="spellEnd"/>
      <w:r w:rsidRPr="009304FE">
        <w:rPr>
          <w:lang w:val="sv-SE"/>
        </w:rPr>
        <w:t xml:space="preserve"> som </w:t>
      </w:r>
      <w:proofErr w:type="spellStart"/>
      <w:r w:rsidRPr="009304FE">
        <w:rPr>
          <w:lang w:val="sv-SE"/>
        </w:rPr>
        <w:t>følgende</w:t>
      </w:r>
      <w:proofErr w:type="spellEnd"/>
      <w:r w:rsidRPr="009304FE">
        <w:rPr>
          <w:lang w:val="sv-SE"/>
        </w:rPr>
        <w:t xml:space="preserve"> </w:t>
      </w:r>
      <w:proofErr w:type="spellStart"/>
      <w:r w:rsidRPr="009304FE">
        <w:rPr>
          <w:lang w:val="sv-SE"/>
        </w:rPr>
        <w:t>af</w:t>
      </w:r>
      <w:proofErr w:type="spellEnd"/>
      <w:r w:rsidRPr="009304FE">
        <w:rPr>
          <w:lang w:val="sv-SE"/>
        </w:rPr>
        <w:t xml:space="preserve"> Kundens revision, </w:t>
      </w:r>
      <w:proofErr w:type="spellStart"/>
      <w:r w:rsidRPr="009304FE">
        <w:rPr>
          <w:lang w:val="sv-SE"/>
        </w:rPr>
        <w:t>konstaterer</w:t>
      </w:r>
      <w:proofErr w:type="spellEnd"/>
      <w:r w:rsidRPr="009304FE">
        <w:rPr>
          <w:lang w:val="sv-SE"/>
        </w:rPr>
        <w:t xml:space="preserve"> </w:t>
      </w:r>
      <w:proofErr w:type="spellStart"/>
      <w:r w:rsidRPr="009304FE">
        <w:rPr>
          <w:lang w:val="sv-SE"/>
        </w:rPr>
        <w:lastRenderedPageBreak/>
        <w:t>væsentlig</w:t>
      </w:r>
      <w:proofErr w:type="spellEnd"/>
      <w:r w:rsidRPr="009304FE">
        <w:rPr>
          <w:lang w:val="sv-SE"/>
        </w:rPr>
        <w:t xml:space="preserve"> </w:t>
      </w:r>
      <w:proofErr w:type="spellStart"/>
      <w:r w:rsidRPr="009304FE">
        <w:rPr>
          <w:lang w:val="sv-SE"/>
        </w:rPr>
        <w:t>manglende</w:t>
      </w:r>
      <w:proofErr w:type="spellEnd"/>
      <w:r w:rsidRPr="009304FE">
        <w:rPr>
          <w:lang w:val="sv-SE"/>
        </w:rPr>
        <w:t xml:space="preserve"> </w:t>
      </w:r>
      <w:proofErr w:type="spellStart"/>
      <w:r w:rsidRPr="009304FE">
        <w:rPr>
          <w:lang w:val="sv-SE"/>
        </w:rPr>
        <w:t>overholdelse</w:t>
      </w:r>
      <w:proofErr w:type="spellEnd"/>
      <w:r w:rsidRPr="009304FE">
        <w:rPr>
          <w:lang w:val="sv-SE"/>
        </w:rPr>
        <w:t xml:space="preserve">, skal Kunden </w:t>
      </w:r>
      <w:proofErr w:type="spellStart"/>
      <w:r w:rsidRPr="009304FE">
        <w:rPr>
          <w:lang w:val="sv-SE"/>
        </w:rPr>
        <w:t>dele</w:t>
      </w:r>
      <w:proofErr w:type="spellEnd"/>
      <w:r w:rsidRPr="009304FE">
        <w:rPr>
          <w:lang w:val="sv-SE"/>
        </w:rPr>
        <w:t xml:space="preserve"> en sådan revisionsrapport med Microsoft, </w:t>
      </w:r>
      <w:proofErr w:type="spellStart"/>
      <w:r w:rsidRPr="009304FE">
        <w:rPr>
          <w:lang w:val="sv-SE"/>
        </w:rPr>
        <w:t>og</w:t>
      </w:r>
      <w:proofErr w:type="spellEnd"/>
      <w:r w:rsidRPr="009304FE">
        <w:rPr>
          <w:lang w:val="sv-SE"/>
        </w:rPr>
        <w:t xml:space="preserve"> Microsoft skal straks </w:t>
      </w:r>
      <w:proofErr w:type="spellStart"/>
      <w:r w:rsidRPr="009304FE">
        <w:rPr>
          <w:lang w:val="sv-SE"/>
        </w:rPr>
        <w:t>afhjælpe</w:t>
      </w:r>
      <w:proofErr w:type="spellEnd"/>
      <w:r w:rsidRPr="009304FE">
        <w:rPr>
          <w:lang w:val="sv-SE"/>
        </w:rPr>
        <w:t xml:space="preserve"> </w:t>
      </w:r>
      <w:proofErr w:type="spellStart"/>
      <w:r w:rsidRPr="009304FE">
        <w:rPr>
          <w:lang w:val="sv-SE"/>
        </w:rPr>
        <w:t>enhver</w:t>
      </w:r>
      <w:proofErr w:type="spellEnd"/>
      <w:r w:rsidRPr="009304FE">
        <w:rPr>
          <w:lang w:val="sv-SE"/>
        </w:rPr>
        <w:t xml:space="preserve"> sådan </w:t>
      </w:r>
      <w:proofErr w:type="spellStart"/>
      <w:r w:rsidRPr="009304FE">
        <w:rPr>
          <w:lang w:val="sv-SE"/>
        </w:rPr>
        <w:t>væsentlig</w:t>
      </w:r>
      <w:proofErr w:type="spellEnd"/>
      <w:r w:rsidRPr="009304FE">
        <w:rPr>
          <w:lang w:val="sv-SE"/>
        </w:rPr>
        <w:t xml:space="preserve"> </w:t>
      </w:r>
      <w:proofErr w:type="spellStart"/>
      <w:r w:rsidRPr="009304FE">
        <w:rPr>
          <w:lang w:val="sv-SE"/>
        </w:rPr>
        <w:t>manglende</w:t>
      </w:r>
      <w:proofErr w:type="spellEnd"/>
      <w:r w:rsidRPr="009304FE">
        <w:rPr>
          <w:lang w:val="sv-SE"/>
        </w:rPr>
        <w:t xml:space="preserve"> </w:t>
      </w:r>
      <w:proofErr w:type="spellStart"/>
      <w:r w:rsidRPr="009304FE">
        <w:rPr>
          <w:lang w:val="sv-SE"/>
        </w:rPr>
        <w:t>overholdelse</w:t>
      </w:r>
      <w:proofErr w:type="spellEnd"/>
      <w:r w:rsidRPr="009304FE">
        <w:rPr>
          <w:lang w:val="sv-SE"/>
        </w:rPr>
        <w:t>.</w:t>
      </w:r>
    </w:p>
    <w:p w14:paraId="54523E71" w14:textId="77777777" w:rsidR="009B5C99" w:rsidRPr="009304FE" w:rsidRDefault="009B5C99" w:rsidP="00F92A1A">
      <w:pPr>
        <w:rPr>
          <w:spacing w:val="-2"/>
          <w:lang w:val="sv-SE"/>
        </w:rPr>
      </w:pPr>
      <w:r w:rsidRPr="009304FE">
        <w:rPr>
          <w:spacing w:val="-2"/>
          <w:lang w:val="sv-SE"/>
        </w:rPr>
        <w:t xml:space="preserve">Intet i </w:t>
      </w:r>
      <w:proofErr w:type="spellStart"/>
      <w:r w:rsidRPr="009304FE">
        <w:rPr>
          <w:spacing w:val="-2"/>
          <w:lang w:val="sv-SE"/>
        </w:rPr>
        <w:t>dette</w:t>
      </w:r>
      <w:proofErr w:type="spellEnd"/>
      <w:r w:rsidRPr="009304FE">
        <w:rPr>
          <w:spacing w:val="-2"/>
          <w:lang w:val="sv-SE"/>
        </w:rPr>
        <w:t xml:space="preserve"> </w:t>
      </w:r>
      <w:proofErr w:type="spellStart"/>
      <w:r w:rsidRPr="009304FE">
        <w:rPr>
          <w:spacing w:val="-2"/>
          <w:lang w:val="sv-SE"/>
        </w:rPr>
        <w:t>afsnit</w:t>
      </w:r>
      <w:proofErr w:type="spellEnd"/>
      <w:r w:rsidRPr="009304FE">
        <w:rPr>
          <w:spacing w:val="-2"/>
          <w:lang w:val="sv-SE"/>
        </w:rPr>
        <w:t xml:space="preserve"> i ”</w:t>
      </w:r>
      <w:proofErr w:type="spellStart"/>
      <w:r w:rsidRPr="009304FE">
        <w:rPr>
          <w:spacing w:val="-2"/>
          <w:lang w:val="sv-SE"/>
        </w:rPr>
        <w:t>Tillæg</w:t>
      </w:r>
      <w:proofErr w:type="spellEnd"/>
      <w:r w:rsidRPr="009304FE">
        <w:rPr>
          <w:spacing w:val="-2"/>
          <w:lang w:val="sv-SE"/>
        </w:rPr>
        <w:t xml:space="preserve"> om </w:t>
      </w:r>
      <w:proofErr w:type="spellStart"/>
      <w:r w:rsidRPr="009304FE">
        <w:rPr>
          <w:spacing w:val="-2"/>
          <w:lang w:val="sv-SE"/>
        </w:rPr>
        <w:t>databeskyttelse</w:t>
      </w:r>
      <w:proofErr w:type="spellEnd"/>
      <w:r w:rsidRPr="009304FE">
        <w:rPr>
          <w:spacing w:val="-2"/>
          <w:lang w:val="sv-SE"/>
        </w:rPr>
        <w:t xml:space="preserve">” </w:t>
      </w:r>
      <w:proofErr w:type="spellStart"/>
      <w:r w:rsidRPr="009304FE">
        <w:rPr>
          <w:spacing w:val="-2"/>
          <w:lang w:val="sv-SE"/>
        </w:rPr>
        <w:t>varierer</w:t>
      </w:r>
      <w:proofErr w:type="spellEnd"/>
      <w:r w:rsidRPr="009304FE">
        <w:rPr>
          <w:spacing w:val="-2"/>
          <w:lang w:val="sv-SE"/>
        </w:rPr>
        <w:t xml:space="preserve"> eller </w:t>
      </w:r>
      <w:proofErr w:type="spellStart"/>
      <w:r w:rsidRPr="009304FE">
        <w:rPr>
          <w:spacing w:val="-2"/>
          <w:lang w:val="sv-SE"/>
        </w:rPr>
        <w:t>ændrer</w:t>
      </w:r>
      <w:proofErr w:type="spellEnd"/>
      <w:r w:rsidRPr="009304FE">
        <w:rPr>
          <w:spacing w:val="-2"/>
          <w:lang w:val="sv-SE"/>
        </w:rPr>
        <w:t xml:space="preserve"> </w:t>
      </w:r>
      <w:proofErr w:type="spellStart"/>
      <w:r w:rsidRPr="009304FE">
        <w:rPr>
          <w:spacing w:val="-2"/>
          <w:lang w:val="sv-SE"/>
        </w:rPr>
        <w:t>Vilkårene</w:t>
      </w:r>
      <w:proofErr w:type="spellEnd"/>
      <w:r w:rsidRPr="009304FE">
        <w:rPr>
          <w:spacing w:val="-2"/>
          <w:lang w:val="sv-SE"/>
        </w:rPr>
        <w:t xml:space="preserve"> i GDPR eller </w:t>
      </w:r>
      <w:proofErr w:type="spellStart"/>
      <w:r w:rsidRPr="009304FE">
        <w:rPr>
          <w:spacing w:val="-2"/>
          <w:lang w:val="sv-SE"/>
        </w:rPr>
        <w:t>påvirker</w:t>
      </w:r>
      <w:proofErr w:type="spellEnd"/>
      <w:r w:rsidRPr="009304FE">
        <w:rPr>
          <w:spacing w:val="-2"/>
          <w:lang w:val="sv-SE"/>
        </w:rPr>
        <w:t xml:space="preserve"> </w:t>
      </w:r>
      <w:proofErr w:type="spellStart"/>
      <w:r w:rsidRPr="009304FE">
        <w:rPr>
          <w:spacing w:val="-2"/>
          <w:lang w:val="sv-SE"/>
        </w:rPr>
        <w:t>nogen</w:t>
      </w:r>
      <w:proofErr w:type="spellEnd"/>
      <w:r w:rsidRPr="009304FE">
        <w:rPr>
          <w:spacing w:val="-2"/>
          <w:lang w:val="sv-SE"/>
        </w:rPr>
        <w:t xml:space="preserve"> </w:t>
      </w:r>
      <w:proofErr w:type="spellStart"/>
      <w:r w:rsidRPr="009304FE">
        <w:rPr>
          <w:spacing w:val="-2"/>
          <w:lang w:val="sv-SE"/>
        </w:rPr>
        <w:t>tilsynsmyndigheds</w:t>
      </w:r>
      <w:proofErr w:type="spellEnd"/>
      <w:r w:rsidRPr="009304FE">
        <w:rPr>
          <w:spacing w:val="-2"/>
          <w:lang w:val="sv-SE"/>
        </w:rPr>
        <w:t xml:space="preserve"> eller den </w:t>
      </w:r>
      <w:proofErr w:type="spellStart"/>
      <w:r w:rsidRPr="009304FE">
        <w:rPr>
          <w:spacing w:val="-2"/>
          <w:lang w:val="sv-SE"/>
        </w:rPr>
        <w:t>registreredes</w:t>
      </w:r>
      <w:proofErr w:type="spellEnd"/>
      <w:r w:rsidRPr="009304FE">
        <w:rPr>
          <w:spacing w:val="-2"/>
          <w:lang w:val="sv-SE"/>
        </w:rPr>
        <w:t xml:space="preserve"> </w:t>
      </w:r>
      <w:proofErr w:type="spellStart"/>
      <w:r w:rsidRPr="009304FE">
        <w:rPr>
          <w:spacing w:val="-2"/>
          <w:lang w:val="sv-SE"/>
        </w:rPr>
        <w:t>rettigheder</w:t>
      </w:r>
      <w:proofErr w:type="spellEnd"/>
      <w:r w:rsidRPr="009304FE">
        <w:rPr>
          <w:spacing w:val="-2"/>
          <w:lang w:val="sv-SE"/>
        </w:rPr>
        <w:t xml:space="preserve"> i </w:t>
      </w:r>
      <w:proofErr w:type="spellStart"/>
      <w:r w:rsidRPr="009304FE">
        <w:rPr>
          <w:spacing w:val="-2"/>
          <w:lang w:val="sv-SE"/>
        </w:rPr>
        <w:t>henhold</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xml:space="preserve"> Krav </w:t>
      </w:r>
      <w:proofErr w:type="spellStart"/>
      <w:r w:rsidRPr="009304FE">
        <w:rPr>
          <w:spacing w:val="-2"/>
          <w:lang w:val="sv-SE"/>
        </w:rPr>
        <w:t>til</w:t>
      </w:r>
      <w:proofErr w:type="spellEnd"/>
      <w:r w:rsidRPr="009304FE">
        <w:rPr>
          <w:spacing w:val="-2"/>
          <w:lang w:val="sv-SE"/>
        </w:rPr>
        <w:t xml:space="preserve"> </w:t>
      </w:r>
      <w:proofErr w:type="spellStart"/>
      <w:r w:rsidRPr="009304FE">
        <w:rPr>
          <w:spacing w:val="-2"/>
          <w:lang w:val="sv-SE"/>
        </w:rPr>
        <w:t>databeskyttelse</w:t>
      </w:r>
      <w:proofErr w:type="spellEnd"/>
      <w:r w:rsidRPr="009304FE">
        <w:rPr>
          <w:spacing w:val="-2"/>
          <w:lang w:val="sv-SE"/>
        </w:rPr>
        <w:t xml:space="preserve">. Microsoft Corporation er en </w:t>
      </w:r>
      <w:proofErr w:type="spellStart"/>
      <w:r w:rsidRPr="009304FE">
        <w:rPr>
          <w:spacing w:val="-2"/>
          <w:lang w:val="sv-SE"/>
        </w:rPr>
        <w:t>tilsigtet</w:t>
      </w:r>
      <w:proofErr w:type="spellEnd"/>
      <w:r w:rsidRPr="009304FE">
        <w:rPr>
          <w:spacing w:val="-2"/>
          <w:lang w:val="sv-SE"/>
        </w:rPr>
        <w:t xml:space="preserve"> </w:t>
      </w:r>
      <w:proofErr w:type="spellStart"/>
      <w:r w:rsidRPr="009304FE">
        <w:rPr>
          <w:spacing w:val="-2"/>
          <w:lang w:val="sv-SE"/>
        </w:rPr>
        <w:t>tredjepartsmodtager</w:t>
      </w:r>
      <w:proofErr w:type="spellEnd"/>
      <w:r w:rsidRPr="009304FE">
        <w:rPr>
          <w:spacing w:val="-2"/>
          <w:lang w:val="sv-SE"/>
        </w:rPr>
        <w:t xml:space="preserve"> i </w:t>
      </w:r>
      <w:proofErr w:type="spellStart"/>
      <w:r w:rsidRPr="009304FE">
        <w:rPr>
          <w:spacing w:val="-2"/>
          <w:lang w:val="sv-SE"/>
        </w:rPr>
        <w:t>forbindelse</w:t>
      </w:r>
      <w:proofErr w:type="spellEnd"/>
      <w:r w:rsidRPr="009304FE">
        <w:rPr>
          <w:spacing w:val="-2"/>
          <w:lang w:val="sv-SE"/>
        </w:rPr>
        <w:t xml:space="preserve"> med </w:t>
      </w:r>
      <w:proofErr w:type="spellStart"/>
      <w:r w:rsidRPr="009304FE">
        <w:rPr>
          <w:spacing w:val="-2"/>
          <w:lang w:val="sv-SE"/>
        </w:rPr>
        <w:t>dette</w:t>
      </w:r>
      <w:proofErr w:type="spellEnd"/>
      <w:r w:rsidRPr="009304FE">
        <w:rPr>
          <w:spacing w:val="-2"/>
          <w:lang w:val="sv-SE"/>
        </w:rPr>
        <w:t xml:space="preserve"> </w:t>
      </w:r>
      <w:proofErr w:type="spellStart"/>
      <w:r w:rsidRPr="009304FE">
        <w:rPr>
          <w:spacing w:val="-2"/>
          <w:lang w:val="sv-SE"/>
        </w:rPr>
        <w:t>afsnit</w:t>
      </w:r>
      <w:proofErr w:type="spellEnd"/>
      <w:r w:rsidRPr="009304FE">
        <w:rPr>
          <w:spacing w:val="-2"/>
          <w:lang w:val="sv-SE"/>
        </w:rPr>
        <w:t>.</w:t>
      </w:r>
    </w:p>
    <w:p w14:paraId="72326883" w14:textId="77777777" w:rsidR="009B5C99" w:rsidRPr="009304FE" w:rsidRDefault="009B5C99" w:rsidP="0055434F">
      <w:pPr>
        <w:pStyle w:val="Heading2"/>
        <w:rPr>
          <w:lang w:val="sv-SE"/>
        </w:rPr>
      </w:pPr>
      <w:bookmarkStart w:id="100" w:name="_Toc507768554"/>
      <w:bookmarkStart w:id="101" w:name="_Toc8395014"/>
      <w:bookmarkStart w:id="102" w:name="_Toc6563803"/>
      <w:bookmarkStart w:id="103" w:name="_Toc21617021"/>
      <w:bookmarkStart w:id="104" w:name="_Toc26972854"/>
      <w:bookmarkStart w:id="105" w:name="_Toc155361897"/>
      <w:bookmarkStart w:id="106" w:name="_Toc206680425"/>
      <w:r w:rsidRPr="009304FE">
        <w:rPr>
          <w:lang w:val="sv-SE"/>
        </w:rPr>
        <w:t xml:space="preserve">Meddelelser om </w:t>
      </w:r>
      <w:proofErr w:type="spellStart"/>
      <w:r w:rsidRPr="009304FE">
        <w:rPr>
          <w:lang w:val="sv-SE"/>
        </w:rPr>
        <w:t>Sikkerhedshændelser</w:t>
      </w:r>
      <w:bookmarkEnd w:id="100"/>
      <w:bookmarkEnd w:id="101"/>
      <w:bookmarkEnd w:id="102"/>
      <w:bookmarkEnd w:id="103"/>
      <w:bookmarkEnd w:id="104"/>
      <w:bookmarkEnd w:id="105"/>
      <w:bookmarkEnd w:id="106"/>
      <w:proofErr w:type="spellEnd"/>
    </w:p>
    <w:p w14:paraId="12E06646" w14:textId="77777777" w:rsidR="009B5C99" w:rsidRPr="009304FE" w:rsidRDefault="009B5C99" w:rsidP="00F92A1A">
      <w:pPr>
        <w:rPr>
          <w:lang w:val="sv-SE"/>
        </w:rPr>
      </w:pPr>
      <w:bookmarkStart w:id="107" w:name="_Hlk504328309"/>
      <w:proofErr w:type="spellStart"/>
      <w:r w:rsidRPr="009304FE">
        <w:rPr>
          <w:lang w:val="sv-SE"/>
        </w:rPr>
        <w:t>Hvis</w:t>
      </w:r>
      <w:proofErr w:type="spellEnd"/>
      <w:r w:rsidRPr="009304FE">
        <w:rPr>
          <w:lang w:val="sv-SE"/>
        </w:rPr>
        <w:t xml:space="preserve"> Microsoft bliver </w:t>
      </w:r>
      <w:proofErr w:type="spellStart"/>
      <w:r w:rsidRPr="009304FE">
        <w:rPr>
          <w:lang w:val="sv-SE"/>
        </w:rPr>
        <w:t>bekendt</w:t>
      </w:r>
      <w:proofErr w:type="spellEnd"/>
      <w:r w:rsidRPr="009304FE">
        <w:rPr>
          <w:lang w:val="sv-SE"/>
        </w:rPr>
        <w:t xml:space="preserve"> med et </w:t>
      </w:r>
      <w:proofErr w:type="spellStart"/>
      <w:r w:rsidRPr="009304FE">
        <w:rPr>
          <w:lang w:val="sv-SE"/>
        </w:rPr>
        <w:t>sikkerhedsbrud</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fører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utilsigtet</w:t>
      </w:r>
      <w:proofErr w:type="spellEnd"/>
      <w:r w:rsidRPr="009304FE">
        <w:rPr>
          <w:lang w:val="sv-SE"/>
        </w:rPr>
        <w:t xml:space="preserve"> eller </w:t>
      </w:r>
      <w:proofErr w:type="spellStart"/>
      <w:r w:rsidRPr="009304FE">
        <w:rPr>
          <w:lang w:val="sv-SE"/>
        </w:rPr>
        <w:t>ulovlig</w:t>
      </w:r>
      <w:proofErr w:type="spellEnd"/>
      <w:r w:rsidRPr="009304FE">
        <w:rPr>
          <w:lang w:val="sv-SE"/>
        </w:rPr>
        <w:t xml:space="preserve"> destruering, </w:t>
      </w:r>
      <w:proofErr w:type="spellStart"/>
      <w:r w:rsidRPr="009304FE">
        <w:rPr>
          <w:lang w:val="sv-SE"/>
        </w:rPr>
        <w:t>tab</w:t>
      </w:r>
      <w:proofErr w:type="spellEnd"/>
      <w:r w:rsidRPr="009304FE">
        <w:rPr>
          <w:lang w:val="sv-SE"/>
        </w:rPr>
        <w:t xml:space="preserve">, </w:t>
      </w:r>
      <w:proofErr w:type="spellStart"/>
      <w:r w:rsidRPr="009304FE">
        <w:rPr>
          <w:lang w:val="sv-SE"/>
        </w:rPr>
        <w:t>ændring</w:t>
      </w:r>
      <w:proofErr w:type="spellEnd"/>
      <w:r w:rsidRPr="009304FE">
        <w:rPr>
          <w:lang w:val="sv-SE"/>
        </w:rPr>
        <w:t xml:space="preserve">, </w:t>
      </w:r>
      <w:proofErr w:type="spellStart"/>
      <w:r w:rsidRPr="009304FE">
        <w:rPr>
          <w:lang w:val="sv-SE"/>
        </w:rPr>
        <w:t>uautoriseret</w:t>
      </w:r>
      <w:proofErr w:type="spellEnd"/>
      <w:r w:rsidRPr="009304FE">
        <w:rPr>
          <w:lang w:val="sv-SE"/>
        </w:rPr>
        <w:t xml:space="preserve">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eller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eller </w:t>
      </w:r>
      <w:proofErr w:type="spellStart"/>
      <w:r w:rsidRPr="009304FE">
        <w:rPr>
          <w:lang w:val="sv-SE"/>
        </w:rPr>
        <w:t>Personoplysninger</w:t>
      </w:r>
      <w:proofErr w:type="spellEnd"/>
      <w:r w:rsidRPr="009304FE">
        <w:rPr>
          <w:lang w:val="sv-SE"/>
        </w:rPr>
        <w:t xml:space="preserve">, mens de </w:t>
      </w:r>
      <w:proofErr w:type="spellStart"/>
      <w:r w:rsidRPr="009304FE">
        <w:rPr>
          <w:lang w:val="sv-SE"/>
        </w:rPr>
        <w:t>behandles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w:t>
      </w:r>
      <w:proofErr w:type="spellStart"/>
      <w:r w:rsidRPr="009304FE">
        <w:rPr>
          <w:lang w:val="sv-SE"/>
        </w:rPr>
        <w:t>hver</w:t>
      </w:r>
      <w:proofErr w:type="spellEnd"/>
      <w:r w:rsidRPr="009304FE">
        <w:rPr>
          <w:lang w:val="sv-SE"/>
        </w:rPr>
        <w:t xml:space="preserve"> </w:t>
      </w:r>
      <w:proofErr w:type="spellStart"/>
      <w:r w:rsidRPr="009304FE">
        <w:rPr>
          <w:lang w:val="sv-SE"/>
        </w:rPr>
        <w:t>især</w:t>
      </w:r>
      <w:proofErr w:type="spellEnd"/>
      <w:r w:rsidRPr="009304FE">
        <w:rPr>
          <w:lang w:val="sv-SE"/>
        </w:rPr>
        <w:t xml:space="preserve"> en ”</w:t>
      </w:r>
      <w:proofErr w:type="spellStart"/>
      <w:r w:rsidRPr="009304FE">
        <w:rPr>
          <w:lang w:val="sv-SE"/>
        </w:rPr>
        <w:t>Sikkerhedshændelse</w:t>
      </w:r>
      <w:proofErr w:type="spellEnd"/>
      <w:r w:rsidRPr="009304FE">
        <w:rPr>
          <w:lang w:val="sv-SE"/>
        </w:rPr>
        <w:t>”)</w:t>
      </w:r>
      <w:bookmarkEnd w:id="107"/>
      <w:r w:rsidRPr="009304FE">
        <w:rPr>
          <w:lang w:val="sv-SE"/>
        </w:rPr>
        <w:t xml:space="preserve">, vil Microsoft med det samme </w:t>
      </w:r>
      <w:proofErr w:type="spellStart"/>
      <w:r w:rsidRPr="009304FE">
        <w:rPr>
          <w:lang w:val="sv-SE"/>
        </w:rPr>
        <w:t>og</w:t>
      </w:r>
      <w:proofErr w:type="spellEnd"/>
      <w:r w:rsidRPr="009304FE">
        <w:rPr>
          <w:lang w:val="sv-SE"/>
        </w:rPr>
        <w:t xml:space="preserve"> </w:t>
      </w:r>
      <w:proofErr w:type="spellStart"/>
      <w:r w:rsidRPr="009304FE">
        <w:rPr>
          <w:lang w:val="sv-SE"/>
        </w:rPr>
        <w:t>uden</w:t>
      </w:r>
      <w:proofErr w:type="spellEnd"/>
      <w:r w:rsidRPr="009304FE">
        <w:rPr>
          <w:lang w:val="sv-SE"/>
        </w:rPr>
        <w:t xml:space="preserve"> </w:t>
      </w:r>
      <w:proofErr w:type="spellStart"/>
      <w:r w:rsidRPr="009304FE">
        <w:rPr>
          <w:lang w:val="sv-SE"/>
        </w:rPr>
        <w:t>forsinkelse</w:t>
      </w:r>
      <w:proofErr w:type="spellEnd"/>
      <w:r w:rsidRPr="009304FE">
        <w:rPr>
          <w:lang w:val="sv-SE"/>
        </w:rPr>
        <w:t xml:space="preserve"> (1) </w:t>
      </w:r>
      <w:proofErr w:type="spellStart"/>
      <w:r w:rsidRPr="009304FE">
        <w:rPr>
          <w:lang w:val="sv-SE"/>
        </w:rPr>
        <w:t>give</w:t>
      </w:r>
      <w:proofErr w:type="spellEnd"/>
      <w:r w:rsidRPr="009304FE">
        <w:rPr>
          <w:lang w:val="sv-SE"/>
        </w:rPr>
        <w:t xml:space="preserve"> Kunden besked om </w:t>
      </w:r>
      <w:proofErr w:type="spellStart"/>
      <w:r w:rsidRPr="009304FE">
        <w:rPr>
          <w:lang w:val="sv-SE"/>
        </w:rPr>
        <w:t>Sikkerhedshændelsen</w:t>
      </w:r>
      <w:proofErr w:type="spellEnd"/>
      <w:r w:rsidRPr="009304FE">
        <w:rPr>
          <w:lang w:val="sv-SE"/>
        </w:rPr>
        <w:t xml:space="preserve">, (2) </w:t>
      </w:r>
      <w:proofErr w:type="spellStart"/>
      <w:r w:rsidRPr="009304FE">
        <w:rPr>
          <w:lang w:val="sv-SE"/>
        </w:rPr>
        <w:t>undersøge</w:t>
      </w:r>
      <w:proofErr w:type="spellEnd"/>
      <w:r w:rsidRPr="009304FE">
        <w:rPr>
          <w:lang w:val="sv-SE"/>
        </w:rPr>
        <w:t xml:space="preserve"> </w:t>
      </w:r>
      <w:proofErr w:type="spellStart"/>
      <w:r w:rsidRPr="009304FE">
        <w:rPr>
          <w:lang w:val="sv-SE"/>
        </w:rPr>
        <w:t>Sikkerhedshændelsen</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give</w:t>
      </w:r>
      <w:proofErr w:type="spellEnd"/>
      <w:r w:rsidRPr="009304FE">
        <w:rPr>
          <w:lang w:val="sv-SE"/>
        </w:rPr>
        <w:t xml:space="preserve"> Kunden </w:t>
      </w:r>
      <w:proofErr w:type="spellStart"/>
      <w:r w:rsidRPr="009304FE">
        <w:rPr>
          <w:lang w:val="sv-SE"/>
        </w:rPr>
        <w:t>detaljerede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om </w:t>
      </w:r>
      <w:proofErr w:type="spellStart"/>
      <w:r w:rsidRPr="009304FE">
        <w:rPr>
          <w:lang w:val="sv-SE"/>
        </w:rPr>
        <w:t>Sikkerhedshændelsen</w:t>
      </w:r>
      <w:proofErr w:type="spellEnd"/>
      <w:r w:rsidRPr="009304FE">
        <w:rPr>
          <w:lang w:val="sv-SE"/>
        </w:rPr>
        <w:t xml:space="preserve">, (3) </w:t>
      </w:r>
      <w:proofErr w:type="spellStart"/>
      <w:r w:rsidRPr="009304FE">
        <w:rPr>
          <w:lang w:val="sv-SE"/>
        </w:rPr>
        <w:t>tage</w:t>
      </w:r>
      <w:proofErr w:type="spellEnd"/>
      <w:r w:rsidRPr="009304FE">
        <w:rPr>
          <w:lang w:val="sv-SE"/>
        </w:rPr>
        <w:t xml:space="preserve"> </w:t>
      </w:r>
      <w:proofErr w:type="spellStart"/>
      <w:r w:rsidRPr="009304FE">
        <w:rPr>
          <w:lang w:val="sv-SE"/>
        </w:rPr>
        <w:t>rimelige</w:t>
      </w:r>
      <w:proofErr w:type="spellEnd"/>
      <w:r w:rsidRPr="009304FE">
        <w:rPr>
          <w:lang w:val="sv-SE"/>
        </w:rPr>
        <w:t xml:space="preserve"> </w:t>
      </w:r>
      <w:proofErr w:type="spellStart"/>
      <w:r w:rsidRPr="009304FE">
        <w:rPr>
          <w:lang w:val="sv-SE"/>
        </w:rPr>
        <w:t>forholdsregler</w:t>
      </w:r>
      <w:proofErr w:type="spellEnd"/>
      <w:r w:rsidRPr="009304FE">
        <w:rPr>
          <w:lang w:val="sv-SE"/>
        </w:rPr>
        <w:t xml:space="preserve"> for at </w:t>
      </w:r>
      <w:proofErr w:type="spellStart"/>
      <w:r w:rsidRPr="009304FE">
        <w:rPr>
          <w:lang w:val="sv-SE"/>
        </w:rPr>
        <w:t>afhjælpe</w:t>
      </w:r>
      <w:proofErr w:type="spellEnd"/>
      <w:r w:rsidRPr="009304FE">
        <w:rPr>
          <w:lang w:val="sv-SE"/>
        </w:rPr>
        <w:t xml:space="preserve"> </w:t>
      </w:r>
      <w:proofErr w:type="spellStart"/>
      <w:r w:rsidRPr="009304FE">
        <w:rPr>
          <w:lang w:val="sv-SE"/>
        </w:rPr>
        <w:t>virkningerne</w:t>
      </w:r>
      <w:proofErr w:type="spellEnd"/>
      <w:r w:rsidRPr="009304FE">
        <w:rPr>
          <w:lang w:val="sv-SE"/>
        </w:rPr>
        <w:t xml:space="preserve"> </w:t>
      </w:r>
      <w:proofErr w:type="spellStart"/>
      <w:r w:rsidRPr="009304FE">
        <w:rPr>
          <w:lang w:val="sv-SE"/>
        </w:rPr>
        <w:t>og</w:t>
      </w:r>
      <w:proofErr w:type="spellEnd"/>
      <w:r w:rsidRPr="009304FE">
        <w:rPr>
          <w:lang w:val="sv-SE"/>
        </w:rPr>
        <w:t xml:space="preserve"> for at </w:t>
      </w:r>
      <w:proofErr w:type="spellStart"/>
      <w:r w:rsidRPr="009304FE">
        <w:rPr>
          <w:lang w:val="sv-SE"/>
        </w:rPr>
        <w:t>minimere</w:t>
      </w:r>
      <w:proofErr w:type="spellEnd"/>
      <w:r w:rsidRPr="009304FE">
        <w:rPr>
          <w:lang w:val="sv-SE"/>
        </w:rPr>
        <w:t xml:space="preserve"> </w:t>
      </w:r>
      <w:proofErr w:type="spellStart"/>
      <w:r w:rsidRPr="009304FE">
        <w:rPr>
          <w:lang w:val="sv-SE"/>
        </w:rPr>
        <w:t>eventuel</w:t>
      </w:r>
      <w:proofErr w:type="spellEnd"/>
      <w:r w:rsidRPr="009304FE">
        <w:rPr>
          <w:lang w:val="sv-SE"/>
        </w:rPr>
        <w:t xml:space="preserve"> </w:t>
      </w:r>
      <w:proofErr w:type="spellStart"/>
      <w:r w:rsidRPr="009304FE">
        <w:rPr>
          <w:lang w:val="sv-SE"/>
        </w:rPr>
        <w:t>skade</w:t>
      </w:r>
      <w:proofErr w:type="spellEnd"/>
      <w:r w:rsidRPr="009304FE">
        <w:rPr>
          <w:lang w:val="sv-SE"/>
        </w:rPr>
        <w:t xml:space="preserve">, </w:t>
      </w:r>
      <w:proofErr w:type="spellStart"/>
      <w:r w:rsidRPr="009304FE">
        <w:rPr>
          <w:lang w:val="sv-SE"/>
        </w:rPr>
        <w:t>der</w:t>
      </w:r>
      <w:proofErr w:type="spellEnd"/>
      <w:r w:rsidRPr="009304FE">
        <w:rPr>
          <w:lang w:val="sv-SE"/>
        </w:rPr>
        <w:t xml:space="preserve"> skyldes </w:t>
      </w:r>
      <w:proofErr w:type="spellStart"/>
      <w:r w:rsidRPr="009304FE">
        <w:rPr>
          <w:lang w:val="sv-SE"/>
        </w:rPr>
        <w:t>Sikkerhedshændelsen</w:t>
      </w:r>
      <w:proofErr w:type="spellEnd"/>
      <w:r w:rsidRPr="009304FE">
        <w:rPr>
          <w:lang w:val="sv-SE"/>
        </w:rPr>
        <w:t>.</w:t>
      </w:r>
    </w:p>
    <w:p w14:paraId="45C0487F" w14:textId="77777777" w:rsidR="009B5C99" w:rsidRPr="009304FE" w:rsidRDefault="009B5C99" w:rsidP="00F92A1A">
      <w:pPr>
        <w:rPr>
          <w:lang w:val="sv-SE"/>
        </w:rPr>
      </w:pPr>
      <w:r w:rsidRPr="009304FE">
        <w:rPr>
          <w:lang w:val="sv-SE"/>
        </w:rPr>
        <w:t xml:space="preserve">Meddelelser om </w:t>
      </w:r>
      <w:proofErr w:type="spellStart"/>
      <w:r w:rsidRPr="009304FE">
        <w:rPr>
          <w:lang w:val="sv-SE"/>
        </w:rPr>
        <w:t>Sikkerhedshændelser</w:t>
      </w:r>
      <w:proofErr w:type="spellEnd"/>
      <w:r w:rsidRPr="009304FE">
        <w:rPr>
          <w:lang w:val="sv-SE"/>
        </w:rPr>
        <w:t xml:space="preserve"> </w:t>
      </w:r>
      <w:proofErr w:type="spellStart"/>
      <w:r w:rsidRPr="009304FE">
        <w:rPr>
          <w:lang w:val="sv-SE"/>
        </w:rPr>
        <w:t>udsendes</w:t>
      </w:r>
      <w:proofErr w:type="spellEnd"/>
      <w:r w:rsidRPr="009304FE">
        <w:rPr>
          <w:lang w:val="sv-SE"/>
        </w:rPr>
        <w:t xml:space="preserve"> </w:t>
      </w:r>
      <w:proofErr w:type="spellStart"/>
      <w:r w:rsidRPr="009304FE">
        <w:rPr>
          <w:lang w:val="sv-SE"/>
        </w:rPr>
        <w:t>til</w:t>
      </w:r>
      <w:proofErr w:type="spellEnd"/>
      <w:r w:rsidRPr="009304FE">
        <w:rPr>
          <w:lang w:val="sv-SE"/>
        </w:rPr>
        <w:t xml:space="preserve"> Kunden via en </w:t>
      </w:r>
      <w:proofErr w:type="spellStart"/>
      <w:r w:rsidRPr="009304FE">
        <w:rPr>
          <w:lang w:val="sv-SE"/>
        </w:rPr>
        <w:t>af</w:t>
      </w:r>
      <w:proofErr w:type="spellEnd"/>
      <w:r w:rsidRPr="009304FE">
        <w:rPr>
          <w:lang w:val="sv-SE"/>
        </w:rPr>
        <w:t xml:space="preserve"> Microsoft </w:t>
      </w:r>
      <w:proofErr w:type="spellStart"/>
      <w:r w:rsidRPr="009304FE">
        <w:rPr>
          <w:lang w:val="sv-SE"/>
        </w:rPr>
        <w:t>valgt</w:t>
      </w:r>
      <w:proofErr w:type="spellEnd"/>
      <w:r w:rsidRPr="009304FE">
        <w:rPr>
          <w:lang w:val="sv-SE"/>
        </w:rPr>
        <w:t xml:space="preserve"> </w:t>
      </w:r>
      <w:proofErr w:type="spellStart"/>
      <w:r w:rsidRPr="009304FE">
        <w:rPr>
          <w:lang w:val="sv-SE"/>
        </w:rPr>
        <w:t>metode</w:t>
      </w:r>
      <w:proofErr w:type="spellEnd"/>
      <w:r w:rsidRPr="009304FE">
        <w:rPr>
          <w:lang w:val="sv-SE"/>
        </w:rPr>
        <w:t xml:space="preserve">, </w:t>
      </w:r>
      <w:proofErr w:type="spellStart"/>
      <w:r w:rsidRPr="009304FE">
        <w:rPr>
          <w:lang w:val="sv-SE"/>
        </w:rPr>
        <w:t>herunder</w:t>
      </w:r>
      <w:proofErr w:type="spellEnd"/>
      <w:r w:rsidRPr="009304FE">
        <w:rPr>
          <w:lang w:val="sv-SE"/>
        </w:rPr>
        <w:t xml:space="preserve"> mail. Det er </w:t>
      </w:r>
      <w:proofErr w:type="spellStart"/>
      <w:r w:rsidRPr="009304FE">
        <w:rPr>
          <w:lang w:val="sv-SE"/>
        </w:rPr>
        <w:t>alene</w:t>
      </w:r>
      <w:proofErr w:type="spellEnd"/>
      <w:r w:rsidRPr="009304FE">
        <w:rPr>
          <w:lang w:val="sv-SE"/>
        </w:rPr>
        <w:t xml:space="preserve"> Kundens ansvar at </w:t>
      </w:r>
      <w:proofErr w:type="spellStart"/>
      <w:r w:rsidRPr="009304FE">
        <w:rPr>
          <w:lang w:val="sv-SE"/>
        </w:rPr>
        <w:t>sikre</w:t>
      </w:r>
      <w:proofErr w:type="spellEnd"/>
      <w:r w:rsidRPr="009304FE">
        <w:rPr>
          <w:lang w:val="sv-SE"/>
        </w:rPr>
        <w:t xml:space="preserve">, at Kunden </w:t>
      </w:r>
      <w:proofErr w:type="spellStart"/>
      <w:r w:rsidRPr="009304FE">
        <w:rPr>
          <w:lang w:val="sv-SE"/>
        </w:rPr>
        <w:t>til</w:t>
      </w:r>
      <w:proofErr w:type="spellEnd"/>
      <w:r w:rsidRPr="009304FE">
        <w:rPr>
          <w:lang w:val="sv-SE"/>
        </w:rPr>
        <w:t xml:space="preserve"> </w:t>
      </w:r>
      <w:proofErr w:type="spellStart"/>
      <w:r w:rsidRPr="009304FE">
        <w:rPr>
          <w:lang w:val="sv-SE"/>
        </w:rPr>
        <w:t>enhver</w:t>
      </w:r>
      <w:proofErr w:type="spellEnd"/>
      <w:r w:rsidRPr="009304FE">
        <w:rPr>
          <w:lang w:val="sv-SE"/>
        </w:rPr>
        <w:t xml:space="preserve"> tid </w:t>
      </w:r>
      <w:proofErr w:type="spellStart"/>
      <w:r w:rsidRPr="009304FE">
        <w:rPr>
          <w:lang w:val="sv-SE"/>
        </w:rPr>
        <w:t>opretholder</w:t>
      </w:r>
      <w:proofErr w:type="spellEnd"/>
      <w:r w:rsidRPr="009304FE">
        <w:rPr>
          <w:lang w:val="sv-SE"/>
        </w:rPr>
        <w:t xml:space="preserve"> </w:t>
      </w:r>
      <w:proofErr w:type="spellStart"/>
      <w:r w:rsidRPr="009304FE">
        <w:rPr>
          <w:lang w:val="sv-SE"/>
        </w:rPr>
        <w:t>nøjagtige</w:t>
      </w:r>
      <w:proofErr w:type="spellEnd"/>
      <w:r w:rsidRPr="009304FE">
        <w:rPr>
          <w:lang w:val="sv-SE"/>
        </w:rPr>
        <w:t xml:space="preserve"> </w:t>
      </w:r>
      <w:proofErr w:type="spellStart"/>
      <w:r w:rsidRPr="009304FE">
        <w:rPr>
          <w:lang w:val="sv-SE"/>
        </w:rPr>
        <w:t>kontaktoplysninger</w:t>
      </w:r>
      <w:proofErr w:type="spellEnd"/>
      <w:r w:rsidRPr="009304FE">
        <w:rPr>
          <w:lang w:val="sv-SE"/>
        </w:rPr>
        <w:t xml:space="preserve"> hos Microsoft for </w:t>
      </w:r>
      <w:proofErr w:type="spellStart"/>
      <w:r w:rsidRPr="009304FE">
        <w:rPr>
          <w:lang w:val="sv-SE"/>
        </w:rPr>
        <w:t>alle</w:t>
      </w:r>
      <w:proofErr w:type="spellEnd"/>
      <w:r w:rsidRPr="009304FE">
        <w:rPr>
          <w:lang w:val="sv-SE"/>
        </w:rPr>
        <w:t xml:space="preserve"> </w:t>
      </w:r>
      <w:proofErr w:type="spellStart"/>
      <w:r w:rsidRPr="009304FE">
        <w:rPr>
          <w:lang w:val="sv-SE"/>
        </w:rPr>
        <w:t>gældende</w:t>
      </w:r>
      <w:proofErr w:type="spellEnd"/>
      <w:r w:rsidRPr="009304FE">
        <w:rPr>
          <w:lang w:val="sv-SE"/>
        </w:rPr>
        <w:t xml:space="preserve"> Produkter </w:t>
      </w:r>
      <w:proofErr w:type="spellStart"/>
      <w:r w:rsidRPr="009304FE">
        <w:rPr>
          <w:lang w:val="sv-SE"/>
        </w:rPr>
        <w:t>og</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Kunden er </w:t>
      </w:r>
      <w:proofErr w:type="spellStart"/>
      <w:r w:rsidRPr="009304FE">
        <w:rPr>
          <w:lang w:val="sv-SE"/>
        </w:rPr>
        <w:t>eneansvarlig</w:t>
      </w:r>
      <w:proofErr w:type="spellEnd"/>
      <w:r w:rsidRPr="009304FE">
        <w:rPr>
          <w:lang w:val="sv-SE"/>
        </w:rPr>
        <w:t xml:space="preserve"> for at </w:t>
      </w:r>
      <w:proofErr w:type="spellStart"/>
      <w:r w:rsidRPr="009304FE">
        <w:rPr>
          <w:lang w:val="sv-SE"/>
        </w:rPr>
        <w:t>overholde</w:t>
      </w:r>
      <w:proofErr w:type="spellEnd"/>
      <w:r w:rsidRPr="009304FE">
        <w:rPr>
          <w:lang w:val="sv-SE"/>
        </w:rPr>
        <w:t xml:space="preserve"> </w:t>
      </w:r>
      <w:proofErr w:type="spellStart"/>
      <w:r w:rsidRPr="009304FE">
        <w:rPr>
          <w:lang w:val="sv-SE"/>
        </w:rPr>
        <w:t>sine</w:t>
      </w:r>
      <w:proofErr w:type="spellEnd"/>
      <w:r w:rsidRPr="009304FE">
        <w:rPr>
          <w:lang w:val="sv-SE"/>
        </w:rPr>
        <w:t xml:space="preserve"> </w:t>
      </w:r>
      <w:proofErr w:type="spellStart"/>
      <w:r w:rsidRPr="009304FE">
        <w:rPr>
          <w:lang w:val="sv-SE"/>
        </w:rPr>
        <w:t>forpligtelser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lovgivningen om besked om </w:t>
      </w:r>
      <w:proofErr w:type="spellStart"/>
      <w:r w:rsidRPr="009304FE">
        <w:rPr>
          <w:lang w:val="sv-SE"/>
        </w:rPr>
        <w:t>hændelser</w:t>
      </w:r>
      <w:proofErr w:type="spellEnd"/>
      <w:r w:rsidRPr="009304FE">
        <w:rPr>
          <w:lang w:val="sv-SE"/>
        </w:rPr>
        <w:t xml:space="preserve">, </w:t>
      </w:r>
      <w:proofErr w:type="spellStart"/>
      <w:r w:rsidRPr="009304FE">
        <w:rPr>
          <w:lang w:val="sv-SE"/>
        </w:rPr>
        <w:t>der</w:t>
      </w:r>
      <w:proofErr w:type="spellEnd"/>
      <w:r w:rsidRPr="009304FE">
        <w:rPr>
          <w:lang w:val="sv-SE"/>
        </w:rPr>
        <w:t xml:space="preserve"> er relevante for Kunden, </w:t>
      </w:r>
      <w:proofErr w:type="spellStart"/>
      <w:r w:rsidRPr="009304FE">
        <w:rPr>
          <w:lang w:val="sv-SE"/>
        </w:rPr>
        <w:t>og</w:t>
      </w:r>
      <w:proofErr w:type="spellEnd"/>
      <w:r w:rsidRPr="009304FE">
        <w:rPr>
          <w:lang w:val="sv-SE"/>
        </w:rPr>
        <w:t xml:space="preserve"> for at </w:t>
      </w:r>
      <w:proofErr w:type="spellStart"/>
      <w:r w:rsidRPr="009304FE">
        <w:rPr>
          <w:lang w:val="sv-SE"/>
        </w:rPr>
        <w:t>opfylde</w:t>
      </w:r>
      <w:proofErr w:type="spellEnd"/>
      <w:r w:rsidRPr="009304FE">
        <w:rPr>
          <w:lang w:val="sv-SE"/>
        </w:rPr>
        <w:t xml:space="preserve"> </w:t>
      </w:r>
      <w:proofErr w:type="spellStart"/>
      <w:r w:rsidRPr="009304FE">
        <w:rPr>
          <w:lang w:val="sv-SE"/>
        </w:rPr>
        <w:t>forpligtelser</w:t>
      </w:r>
      <w:proofErr w:type="spellEnd"/>
      <w:r w:rsidRPr="009304FE">
        <w:rPr>
          <w:lang w:val="sv-SE"/>
        </w:rPr>
        <w:t xml:space="preserve"> </w:t>
      </w:r>
      <w:proofErr w:type="spellStart"/>
      <w:r w:rsidRPr="009304FE">
        <w:rPr>
          <w:lang w:val="sv-SE"/>
        </w:rPr>
        <w:t>vedrørende</w:t>
      </w:r>
      <w:proofErr w:type="spellEnd"/>
      <w:r w:rsidRPr="009304FE">
        <w:rPr>
          <w:lang w:val="sv-SE"/>
        </w:rPr>
        <w:t xml:space="preserve"> besked </w:t>
      </w:r>
      <w:proofErr w:type="spellStart"/>
      <w:r w:rsidRPr="009304FE">
        <w:rPr>
          <w:lang w:val="sv-SE"/>
        </w:rPr>
        <w:t>til</w:t>
      </w:r>
      <w:proofErr w:type="spellEnd"/>
      <w:r w:rsidRPr="009304FE">
        <w:rPr>
          <w:lang w:val="sv-SE"/>
        </w:rPr>
        <w:t xml:space="preserve"> </w:t>
      </w:r>
      <w:proofErr w:type="spellStart"/>
      <w:r w:rsidRPr="009304FE">
        <w:rPr>
          <w:lang w:val="sv-SE"/>
        </w:rPr>
        <w:t>tredjemand</w:t>
      </w:r>
      <w:proofErr w:type="spellEnd"/>
      <w:r w:rsidRPr="009304FE">
        <w:rPr>
          <w:lang w:val="sv-SE"/>
        </w:rPr>
        <w:t xml:space="preserve"> i relation </w:t>
      </w:r>
      <w:proofErr w:type="spellStart"/>
      <w:r w:rsidRPr="009304FE">
        <w:rPr>
          <w:lang w:val="sv-SE"/>
        </w:rPr>
        <w:t>til</w:t>
      </w:r>
      <w:proofErr w:type="spellEnd"/>
      <w:r w:rsidRPr="009304FE">
        <w:rPr>
          <w:lang w:val="sv-SE"/>
        </w:rPr>
        <w:t xml:space="preserve"> </w:t>
      </w:r>
      <w:proofErr w:type="spellStart"/>
      <w:r w:rsidRPr="009304FE">
        <w:rPr>
          <w:lang w:val="sv-SE"/>
        </w:rPr>
        <w:t>Sikkerhedshændelser</w:t>
      </w:r>
      <w:proofErr w:type="spellEnd"/>
      <w:r w:rsidRPr="009304FE">
        <w:rPr>
          <w:lang w:val="sv-SE"/>
        </w:rPr>
        <w:t>.</w:t>
      </w:r>
    </w:p>
    <w:p w14:paraId="7CAA0B65" w14:textId="77777777" w:rsidR="009B5C99" w:rsidRPr="009304FE" w:rsidRDefault="009B5C99" w:rsidP="00F92A1A">
      <w:pPr>
        <w:rPr>
          <w:lang w:val="sv-SE"/>
        </w:rPr>
      </w:pPr>
      <w:r w:rsidRPr="009304FE">
        <w:rPr>
          <w:lang w:val="sv-SE"/>
        </w:rPr>
        <w:t xml:space="preserve">Microsoft </w:t>
      </w:r>
      <w:proofErr w:type="spellStart"/>
      <w:r w:rsidRPr="009304FE">
        <w:rPr>
          <w:lang w:val="sv-SE"/>
        </w:rPr>
        <w:t>gør</w:t>
      </w:r>
      <w:proofErr w:type="spellEnd"/>
      <w:r w:rsidRPr="009304FE">
        <w:rPr>
          <w:lang w:val="sv-SE"/>
        </w:rPr>
        <w:t xml:space="preserve"> </w:t>
      </w:r>
      <w:proofErr w:type="spellStart"/>
      <w:r w:rsidRPr="009304FE">
        <w:rPr>
          <w:lang w:val="sv-SE"/>
        </w:rPr>
        <w:t>rimelige</w:t>
      </w:r>
      <w:proofErr w:type="spellEnd"/>
      <w:r w:rsidRPr="009304FE">
        <w:rPr>
          <w:lang w:val="sv-SE"/>
        </w:rPr>
        <w:t xml:space="preserve"> </w:t>
      </w:r>
      <w:proofErr w:type="spellStart"/>
      <w:r w:rsidRPr="009304FE">
        <w:rPr>
          <w:lang w:val="sv-SE"/>
        </w:rPr>
        <w:t>anstrengelser</w:t>
      </w:r>
      <w:proofErr w:type="spellEnd"/>
      <w:r w:rsidRPr="009304FE">
        <w:rPr>
          <w:lang w:val="sv-SE"/>
        </w:rPr>
        <w:t xml:space="preserve"> for at </w:t>
      </w:r>
      <w:proofErr w:type="spellStart"/>
      <w:r w:rsidRPr="009304FE">
        <w:rPr>
          <w:lang w:val="sv-SE"/>
        </w:rPr>
        <w:t>hjælpe</w:t>
      </w:r>
      <w:proofErr w:type="spellEnd"/>
      <w:r w:rsidRPr="009304FE">
        <w:rPr>
          <w:lang w:val="sv-SE"/>
        </w:rPr>
        <w:t xml:space="preserve"> Kunden med at </w:t>
      </w:r>
      <w:proofErr w:type="spellStart"/>
      <w:r w:rsidRPr="009304FE">
        <w:rPr>
          <w:lang w:val="sv-SE"/>
        </w:rPr>
        <w:t>opfylde</w:t>
      </w:r>
      <w:proofErr w:type="spellEnd"/>
      <w:r w:rsidRPr="009304FE">
        <w:rPr>
          <w:lang w:val="sv-SE"/>
        </w:rPr>
        <w:t xml:space="preserve"> Kundens </w:t>
      </w:r>
      <w:proofErr w:type="spellStart"/>
      <w:r w:rsidRPr="009304FE">
        <w:rPr>
          <w:lang w:val="sv-SE"/>
        </w:rPr>
        <w:t>forpligtelse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artikel 33 i GDPR eller andre </w:t>
      </w:r>
      <w:proofErr w:type="spellStart"/>
      <w:r w:rsidRPr="009304FE">
        <w:rPr>
          <w:lang w:val="sv-SE"/>
        </w:rPr>
        <w:t>gældende</w:t>
      </w:r>
      <w:proofErr w:type="spellEnd"/>
      <w:r w:rsidRPr="009304FE">
        <w:rPr>
          <w:lang w:val="sv-SE"/>
        </w:rPr>
        <w:t xml:space="preserve"> love </w:t>
      </w:r>
      <w:proofErr w:type="spellStart"/>
      <w:r w:rsidRPr="009304FE">
        <w:rPr>
          <w:lang w:val="sv-SE"/>
        </w:rPr>
        <w:t>og</w:t>
      </w:r>
      <w:proofErr w:type="spellEnd"/>
      <w:r w:rsidRPr="009304FE">
        <w:rPr>
          <w:lang w:val="sv-SE"/>
        </w:rPr>
        <w:t xml:space="preserve"> </w:t>
      </w:r>
      <w:proofErr w:type="spellStart"/>
      <w:r w:rsidRPr="009304FE">
        <w:rPr>
          <w:lang w:val="sv-SE"/>
        </w:rPr>
        <w:t>forordninger</w:t>
      </w:r>
      <w:proofErr w:type="spellEnd"/>
      <w:r w:rsidRPr="009304FE">
        <w:rPr>
          <w:lang w:val="sv-SE"/>
        </w:rPr>
        <w:t xml:space="preserve">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informere</w:t>
      </w:r>
      <w:proofErr w:type="spellEnd"/>
      <w:r w:rsidRPr="009304FE">
        <w:rPr>
          <w:lang w:val="sv-SE"/>
        </w:rPr>
        <w:t xml:space="preserve"> en relevant </w:t>
      </w:r>
      <w:proofErr w:type="spellStart"/>
      <w:r w:rsidRPr="009304FE">
        <w:rPr>
          <w:lang w:val="sv-SE"/>
        </w:rPr>
        <w:t>tilsynsmyndighed</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dataemner</w:t>
      </w:r>
      <w:proofErr w:type="spellEnd"/>
      <w:r w:rsidRPr="009304FE">
        <w:rPr>
          <w:lang w:val="sv-SE"/>
        </w:rPr>
        <w:t xml:space="preserve"> om en sådan </w:t>
      </w:r>
      <w:proofErr w:type="spellStart"/>
      <w:r w:rsidRPr="009304FE">
        <w:rPr>
          <w:lang w:val="sv-SE"/>
        </w:rPr>
        <w:t>Sikkerhedshændelse</w:t>
      </w:r>
      <w:proofErr w:type="spellEnd"/>
      <w:r w:rsidRPr="009304FE">
        <w:rPr>
          <w:lang w:val="sv-SE"/>
        </w:rPr>
        <w:t>.</w:t>
      </w:r>
    </w:p>
    <w:p w14:paraId="22842B09" w14:textId="77777777" w:rsidR="009B5C99" w:rsidRPr="009304FE" w:rsidRDefault="009B5C99" w:rsidP="00F92A1A">
      <w:pPr>
        <w:rPr>
          <w:lang w:val="sv-SE"/>
        </w:rPr>
      </w:pPr>
      <w:r w:rsidRPr="009304FE">
        <w:rPr>
          <w:lang w:val="sv-SE"/>
        </w:rPr>
        <w:t xml:space="preserve">Microsofts meddelelse om eller reaktion på en </w:t>
      </w:r>
      <w:proofErr w:type="spellStart"/>
      <w:r w:rsidRPr="009304FE">
        <w:rPr>
          <w:lang w:val="sv-SE"/>
        </w:rPr>
        <w:t>Sikkerhedshændelse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xml:space="preserve">, </w:t>
      </w:r>
      <w:proofErr w:type="spellStart"/>
      <w:r w:rsidRPr="009304FE">
        <w:rPr>
          <w:lang w:val="sv-SE"/>
        </w:rPr>
        <w:t>udgør</w:t>
      </w:r>
      <w:proofErr w:type="spellEnd"/>
      <w:r w:rsidRPr="009304FE">
        <w:rPr>
          <w:lang w:val="sv-SE"/>
        </w:rPr>
        <w:t xml:space="preserve"> </w:t>
      </w:r>
      <w:proofErr w:type="spellStart"/>
      <w:r w:rsidRPr="009304FE">
        <w:rPr>
          <w:lang w:val="sv-SE"/>
        </w:rPr>
        <w:t>ikke</w:t>
      </w:r>
      <w:proofErr w:type="spellEnd"/>
      <w:r w:rsidRPr="009304FE">
        <w:rPr>
          <w:lang w:val="sv-SE"/>
        </w:rPr>
        <w:t xml:space="preserve"> Microsofts </w:t>
      </w:r>
      <w:proofErr w:type="spellStart"/>
      <w:r w:rsidRPr="009304FE">
        <w:rPr>
          <w:lang w:val="sv-SE"/>
        </w:rPr>
        <w:t>anerkendelse</w:t>
      </w:r>
      <w:proofErr w:type="spellEnd"/>
      <w:r w:rsidRPr="009304FE">
        <w:rPr>
          <w:lang w:val="sv-SE"/>
        </w:rPr>
        <w:t xml:space="preserve"> </w:t>
      </w:r>
      <w:proofErr w:type="spellStart"/>
      <w:r w:rsidRPr="009304FE">
        <w:rPr>
          <w:lang w:val="sv-SE"/>
        </w:rPr>
        <w:t>af</w:t>
      </w:r>
      <w:proofErr w:type="spellEnd"/>
      <w:r w:rsidRPr="009304FE">
        <w:rPr>
          <w:lang w:val="sv-SE"/>
        </w:rPr>
        <w:t xml:space="preserve"> en </w:t>
      </w:r>
      <w:proofErr w:type="spellStart"/>
      <w:r w:rsidRPr="009304FE">
        <w:rPr>
          <w:lang w:val="sv-SE"/>
        </w:rPr>
        <w:t>fejl</w:t>
      </w:r>
      <w:proofErr w:type="spellEnd"/>
      <w:r w:rsidRPr="009304FE">
        <w:rPr>
          <w:lang w:val="sv-SE"/>
        </w:rPr>
        <w:t xml:space="preserve"> eller et ansvar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Sikkerhedshændelsen</w:t>
      </w:r>
      <w:proofErr w:type="spellEnd"/>
      <w:r w:rsidRPr="009304FE">
        <w:rPr>
          <w:lang w:val="sv-SE"/>
        </w:rPr>
        <w:t>.</w:t>
      </w:r>
    </w:p>
    <w:p w14:paraId="4373D029" w14:textId="77777777" w:rsidR="009B5C99" w:rsidRPr="009304FE" w:rsidRDefault="009B5C99" w:rsidP="00F92A1A">
      <w:pPr>
        <w:rPr>
          <w:lang w:val="sv-SE"/>
        </w:rPr>
      </w:pPr>
      <w:r w:rsidRPr="009304FE">
        <w:rPr>
          <w:lang w:val="sv-SE"/>
        </w:rPr>
        <w:t xml:space="preserve">Kunden skal straks </w:t>
      </w:r>
      <w:proofErr w:type="spellStart"/>
      <w:r w:rsidRPr="009304FE">
        <w:rPr>
          <w:lang w:val="sv-SE"/>
        </w:rPr>
        <w:t>underrette</w:t>
      </w:r>
      <w:proofErr w:type="spellEnd"/>
      <w:r w:rsidRPr="009304FE">
        <w:rPr>
          <w:lang w:val="sv-SE"/>
        </w:rPr>
        <w:t xml:space="preserve"> Microsoft om </w:t>
      </w:r>
      <w:proofErr w:type="spellStart"/>
      <w:r w:rsidRPr="009304FE">
        <w:rPr>
          <w:lang w:val="sv-SE"/>
        </w:rPr>
        <w:t>muligt</w:t>
      </w:r>
      <w:proofErr w:type="spellEnd"/>
      <w:r w:rsidRPr="009304FE">
        <w:rPr>
          <w:lang w:val="sv-SE"/>
        </w:rPr>
        <w:t xml:space="preserve"> </w:t>
      </w:r>
      <w:proofErr w:type="spellStart"/>
      <w:r w:rsidRPr="009304FE">
        <w:rPr>
          <w:lang w:val="sv-SE"/>
        </w:rPr>
        <w:t>misbrug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Deres</w:t>
      </w:r>
      <w:proofErr w:type="spellEnd"/>
      <w:r w:rsidRPr="009304FE">
        <w:rPr>
          <w:lang w:val="sv-SE"/>
        </w:rPr>
        <w:t xml:space="preserve"> </w:t>
      </w:r>
      <w:proofErr w:type="spellStart"/>
      <w:r w:rsidRPr="009304FE">
        <w:rPr>
          <w:lang w:val="sv-SE"/>
        </w:rPr>
        <w:t>konti</w:t>
      </w:r>
      <w:proofErr w:type="spellEnd"/>
      <w:r w:rsidRPr="009304FE">
        <w:rPr>
          <w:lang w:val="sv-SE"/>
        </w:rPr>
        <w:t xml:space="preserve">, </w:t>
      </w:r>
      <w:proofErr w:type="spellStart"/>
      <w:r w:rsidRPr="009304FE">
        <w:rPr>
          <w:lang w:val="sv-SE"/>
        </w:rPr>
        <w:t>legitimationsoplysninger</w:t>
      </w:r>
      <w:proofErr w:type="spellEnd"/>
      <w:r w:rsidRPr="009304FE">
        <w:rPr>
          <w:lang w:val="sv-SE"/>
        </w:rPr>
        <w:t xml:space="preserve"> eller om </w:t>
      </w:r>
      <w:proofErr w:type="spellStart"/>
      <w:r w:rsidRPr="009304FE">
        <w:rPr>
          <w:lang w:val="sv-SE"/>
        </w:rPr>
        <w:t>øvrige</w:t>
      </w:r>
      <w:proofErr w:type="spellEnd"/>
      <w:r w:rsidRPr="009304FE">
        <w:rPr>
          <w:lang w:val="sv-SE"/>
        </w:rPr>
        <w:t xml:space="preserve"> </w:t>
      </w:r>
      <w:proofErr w:type="spellStart"/>
      <w:r w:rsidRPr="009304FE">
        <w:rPr>
          <w:lang w:val="sv-SE"/>
        </w:rPr>
        <w:t>sikkerhedsbrud</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relateret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w:t>
      </w:r>
    </w:p>
    <w:p w14:paraId="4D059135" w14:textId="77777777" w:rsidR="009B5C99" w:rsidRPr="009304FE" w:rsidRDefault="009B5C99" w:rsidP="0055434F">
      <w:pPr>
        <w:pStyle w:val="Heading2"/>
        <w:rPr>
          <w:lang w:val="sv-SE"/>
        </w:rPr>
      </w:pPr>
      <w:bookmarkStart w:id="108" w:name="_Toc507768555"/>
      <w:bookmarkStart w:id="109" w:name="_Toc8395015"/>
      <w:bookmarkStart w:id="110" w:name="_Toc6563804"/>
      <w:bookmarkStart w:id="111" w:name="_Toc21617022"/>
      <w:bookmarkStart w:id="112" w:name="_Toc26972855"/>
      <w:bookmarkStart w:id="113" w:name="_Toc155361898"/>
      <w:bookmarkStart w:id="114" w:name="_Toc206680426"/>
      <w:bookmarkStart w:id="115" w:name="DataTransfersandLocation"/>
      <w:proofErr w:type="spellStart"/>
      <w:r w:rsidRPr="009304FE">
        <w:rPr>
          <w:lang w:val="sv-SE"/>
        </w:rPr>
        <w:t>Dataoverførsler</w:t>
      </w:r>
      <w:proofErr w:type="spellEnd"/>
      <w:r w:rsidRPr="009304FE">
        <w:rPr>
          <w:lang w:val="sv-SE"/>
        </w:rPr>
        <w:t xml:space="preserve"> </w:t>
      </w:r>
      <w:proofErr w:type="spellStart"/>
      <w:r w:rsidRPr="009304FE">
        <w:rPr>
          <w:lang w:val="sv-SE"/>
        </w:rPr>
        <w:t>og</w:t>
      </w:r>
      <w:proofErr w:type="spellEnd"/>
      <w:r w:rsidRPr="009304FE">
        <w:rPr>
          <w:lang w:val="sv-SE"/>
        </w:rPr>
        <w:t xml:space="preserve"> -placering</w:t>
      </w:r>
      <w:bookmarkStart w:id="116" w:name="LocationofDataProcessing"/>
      <w:bookmarkStart w:id="117" w:name="_Toc489605583"/>
      <w:bookmarkEnd w:id="108"/>
      <w:bookmarkEnd w:id="109"/>
      <w:bookmarkEnd w:id="110"/>
      <w:bookmarkEnd w:id="111"/>
      <w:bookmarkEnd w:id="112"/>
      <w:bookmarkEnd w:id="113"/>
      <w:bookmarkEnd w:id="114"/>
      <w:bookmarkEnd w:id="116"/>
      <w:bookmarkEnd w:id="117"/>
    </w:p>
    <w:p w14:paraId="69A06FB3" w14:textId="77777777" w:rsidR="009B5C99" w:rsidRPr="009304FE" w:rsidRDefault="009B5C99" w:rsidP="0055434F">
      <w:pPr>
        <w:pStyle w:val="Heading3"/>
        <w:rPr>
          <w:lang w:val="sv-SE"/>
        </w:rPr>
      </w:pPr>
      <w:bookmarkStart w:id="118" w:name="_Toc26972856"/>
      <w:bookmarkEnd w:id="115"/>
      <w:proofErr w:type="spellStart"/>
      <w:r w:rsidRPr="009304FE">
        <w:rPr>
          <w:lang w:val="sv-SE"/>
        </w:rPr>
        <w:t>Dataoverførsler</w:t>
      </w:r>
      <w:bookmarkEnd w:id="118"/>
      <w:proofErr w:type="spellEnd"/>
    </w:p>
    <w:p w14:paraId="4AEA10E0" w14:textId="77777777" w:rsidR="009B5C99" w:rsidRPr="009304FE" w:rsidRDefault="009B5C99" w:rsidP="00F92A1A">
      <w:pPr>
        <w:rPr>
          <w:lang w:val="sv-SE"/>
        </w:rPr>
      </w:pP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som Microsoft </w:t>
      </w:r>
      <w:proofErr w:type="spellStart"/>
      <w:r w:rsidRPr="009304FE">
        <w:rPr>
          <w:lang w:val="sv-SE"/>
        </w:rPr>
        <w:t>behandler</w:t>
      </w:r>
      <w:proofErr w:type="spellEnd"/>
      <w:r w:rsidRPr="009304FE">
        <w:rPr>
          <w:lang w:val="sv-SE"/>
        </w:rPr>
        <w:t xml:space="preserve"> på Kundens </w:t>
      </w:r>
      <w:proofErr w:type="spellStart"/>
      <w:r w:rsidRPr="009304FE">
        <w:rPr>
          <w:lang w:val="sv-SE"/>
        </w:rPr>
        <w:t>vegne</w:t>
      </w:r>
      <w:proofErr w:type="spellEnd"/>
      <w:r w:rsidRPr="009304FE">
        <w:rPr>
          <w:lang w:val="sv-SE"/>
        </w:rPr>
        <w:t xml:space="preserve">, må </w:t>
      </w:r>
      <w:proofErr w:type="spellStart"/>
      <w:r w:rsidRPr="009304FE">
        <w:rPr>
          <w:lang w:val="sv-SE"/>
        </w:rPr>
        <w:t>ikke</w:t>
      </w:r>
      <w:proofErr w:type="spellEnd"/>
      <w:r w:rsidRPr="009304FE">
        <w:rPr>
          <w:lang w:val="sv-SE"/>
        </w:rPr>
        <w:t xml:space="preserve"> </w:t>
      </w:r>
      <w:proofErr w:type="spellStart"/>
      <w:r w:rsidRPr="009304FE">
        <w:rPr>
          <w:lang w:val="sv-SE"/>
        </w:rPr>
        <w:t>overføres</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lagres</w:t>
      </w:r>
      <w:proofErr w:type="spellEnd"/>
      <w:r w:rsidRPr="009304FE">
        <w:rPr>
          <w:lang w:val="sv-SE"/>
        </w:rPr>
        <w:t xml:space="preserve"> på eller </w:t>
      </w:r>
      <w:proofErr w:type="spellStart"/>
      <w:r w:rsidRPr="009304FE">
        <w:rPr>
          <w:lang w:val="sv-SE"/>
        </w:rPr>
        <w:t>behandles</w:t>
      </w:r>
      <w:proofErr w:type="spellEnd"/>
      <w:r w:rsidRPr="009304FE">
        <w:rPr>
          <w:lang w:val="sv-SE"/>
        </w:rPr>
        <w:t xml:space="preserve"> på en </w:t>
      </w:r>
      <w:proofErr w:type="spellStart"/>
      <w:r w:rsidRPr="009304FE">
        <w:rPr>
          <w:lang w:val="sv-SE"/>
        </w:rPr>
        <w:t>geografiske</w:t>
      </w:r>
      <w:proofErr w:type="spellEnd"/>
      <w:r w:rsidRPr="009304FE">
        <w:rPr>
          <w:lang w:val="sv-SE"/>
        </w:rPr>
        <w:t xml:space="preserve"> placering, </w:t>
      </w:r>
      <w:proofErr w:type="spellStart"/>
      <w:r w:rsidRPr="009304FE">
        <w:rPr>
          <w:lang w:val="sv-SE"/>
        </w:rPr>
        <w:t>undtagen</w:t>
      </w:r>
      <w:proofErr w:type="spellEnd"/>
      <w:r w:rsidRPr="009304FE">
        <w:rPr>
          <w:lang w:val="sv-SE"/>
        </w:rPr>
        <w:t xml:space="preserve"> </w:t>
      </w:r>
      <w:r w:rsidRPr="009304FE">
        <w:rPr>
          <w:lang w:val="sv-SE"/>
        </w:rPr>
        <w:lastRenderedPageBreak/>
        <w:t xml:space="preserve">i </w:t>
      </w:r>
      <w:proofErr w:type="spellStart"/>
      <w:r w:rsidRPr="009304FE">
        <w:rPr>
          <w:lang w:val="sv-SE"/>
        </w:rPr>
        <w:t>overensstemmelse</w:t>
      </w:r>
      <w:proofErr w:type="spellEnd"/>
      <w:r w:rsidRPr="009304FE">
        <w:rPr>
          <w:lang w:val="sv-SE"/>
        </w:rPr>
        <w:t xml:space="preserve"> med </w:t>
      </w:r>
      <w:proofErr w:type="spellStart"/>
      <w:r w:rsidRPr="009304FE">
        <w:rPr>
          <w:lang w:val="sv-SE"/>
        </w:rPr>
        <w:t>vilkårene</w:t>
      </w:r>
      <w:proofErr w:type="spellEnd"/>
      <w:r w:rsidRPr="009304FE">
        <w:rPr>
          <w:lang w:val="sv-SE"/>
        </w:rPr>
        <w:t xml:space="preserve"> for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følgende</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i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xml:space="preserve">. Under </w:t>
      </w:r>
      <w:proofErr w:type="spellStart"/>
      <w:r w:rsidRPr="009304FE">
        <w:rPr>
          <w:lang w:val="sv-SE"/>
        </w:rPr>
        <w:t>hensyntagen</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sådanne</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udpeger</w:t>
      </w:r>
      <w:proofErr w:type="spellEnd"/>
      <w:r w:rsidRPr="009304FE">
        <w:rPr>
          <w:lang w:val="sv-SE"/>
        </w:rPr>
        <w:t xml:space="preserve"> Kunden Microsoft </w:t>
      </w:r>
      <w:proofErr w:type="spellStart"/>
      <w:r w:rsidRPr="009304FE">
        <w:rPr>
          <w:lang w:val="sv-SE"/>
        </w:rPr>
        <w:t>til</w:t>
      </w:r>
      <w:proofErr w:type="spellEnd"/>
      <w:r w:rsidRPr="009304FE">
        <w:rPr>
          <w:lang w:val="sv-SE"/>
        </w:rPr>
        <w:t xml:space="preserve"> at </w:t>
      </w:r>
      <w:proofErr w:type="spellStart"/>
      <w:r w:rsidRPr="009304FE">
        <w:rPr>
          <w:lang w:val="sv-SE"/>
        </w:rPr>
        <w:t>overføre</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til</w:t>
      </w:r>
      <w:proofErr w:type="spellEnd"/>
      <w:r w:rsidRPr="009304FE">
        <w:rPr>
          <w:lang w:val="sv-SE"/>
        </w:rPr>
        <w:t xml:space="preserve"> USA eller et </w:t>
      </w:r>
      <w:proofErr w:type="spellStart"/>
      <w:r w:rsidRPr="009304FE">
        <w:rPr>
          <w:lang w:val="sv-SE"/>
        </w:rPr>
        <w:t>andet</w:t>
      </w:r>
      <w:proofErr w:type="spellEnd"/>
      <w:r w:rsidRPr="009304FE">
        <w:rPr>
          <w:lang w:val="sv-SE"/>
        </w:rPr>
        <w:t xml:space="preserve"> land, </w:t>
      </w:r>
      <w:proofErr w:type="spellStart"/>
      <w:r w:rsidRPr="009304FE">
        <w:rPr>
          <w:lang w:val="sv-SE"/>
        </w:rPr>
        <w:t>hvor</w:t>
      </w:r>
      <w:proofErr w:type="spellEnd"/>
      <w:r w:rsidRPr="009304FE">
        <w:rPr>
          <w:lang w:val="sv-SE"/>
        </w:rPr>
        <w:t xml:space="preserve"> Microsoft eller dennes </w:t>
      </w:r>
      <w:proofErr w:type="spellStart"/>
      <w:r w:rsidRPr="009304FE">
        <w:rPr>
          <w:lang w:val="sv-SE"/>
        </w:rPr>
        <w:t>Underdatabehandlere</w:t>
      </w:r>
      <w:proofErr w:type="spellEnd"/>
      <w:r w:rsidRPr="009304FE">
        <w:rPr>
          <w:lang w:val="sv-SE"/>
        </w:rPr>
        <w:t xml:space="preserve"> driver </w:t>
      </w:r>
      <w:proofErr w:type="spellStart"/>
      <w:r w:rsidRPr="009304FE">
        <w:rPr>
          <w:lang w:val="sv-SE"/>
        </w:rPr>
        <w:t>virksomhed</w:t>
      </w:r>
      <w:proofErr w:type="spellEnd"/>
      <w:r w:rsidRPr="009304FE">
        <w:rPr>
          <w:lang w:val="sv-SE"/>
        </w:rPr>
        <w:t xml:space="preserve">, samt </w:t>
      </w:r>
      <w:proofErr w:type="spellStart"/>
      <w:r w:rsidRPr="009304FE">
        <w:rPr>
          <w:lang w:val="sv-SE"/>
        </w:rPr>
        <w:t>til</w:t>
      </w:r>
      <w:proofErr w:type="spellEnd"/>
      <w:r w:rsidRPr="009304FE">
        <w:rPr>
          <w:lang w:val="sv-SE"/>
        </w:rPr>
        <w:t xml:space="preserve"> at </w:t>
      </w:r>
      <w:proofErr w:type="spellStart"/>
      <w:r w:rsidRPr="009304FE">
        <w:rPr>
          <w:lang w:val="sv-SE"/>
        </w:rPr>
        <w:t>lagre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behandle</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med det </w:t>
      </w:r>
      <w:proofErr w:type="spellStart"/>
      <w:r w:rsidRPr="009304FE">
        <w:rPr>
          <w:lang w:val="sv-SE"/>
        </w:rPr>
        <w:t>formål</w:t>
      </w:r>
      <w:proofErr w:type="spellEnd"/>
      <w:r w:rsidRPr="009304FE">
        <w:rPr>
          <w:lang w:val="sv-SE"/>
        </w:rPr>
        <w:t xml:space="preserve"> at </w:t>
      </w:r>
      <w:proofErr w:type="spellStart"/>
      <w:r w:rsidRPr="009304FE">
        <w:rPr>
          <w:lang w:val="sv-SE"/>
        </w:rPr>
        <w:t>levere</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medmindre</w:t>
      </w:r>
      <w:proofErr w:type="spellEnd"/>
      <w:r w:rsidRPr="009304FE">
        <w:rPr>
          <w:lang w:val="sv-SE"/>
        </w:rPr>
        <w:t xml:space="preserve"> </w:t>
      </w:r>
      <w:proofErr w:type="spellStart"/>
      <w:r w:rsidRPr="009304FE">
        <w:rPr>
          <w:lang w:val="sv-SE"/>
        </w:rPr>
        <w:t>andet</w:t>
      </w:r>
      <w:proofErr w:type="spellEnd"/>
      <w:r w:rsidRPr="009304FE">
        <w:rPr>
          <w:lang w:val="sv-SE"/>
        </w:rPr>
        <w:t xml:space="preserve"> er </w:t>
      </w:r>
      <w:proofErr w:type="spellStart"/>
      <w:r w:rsidRPr="009304FE">
        <w:rPr>
          <w:lang w:val="sv-SE"/>
        </w:rPr>
        <w:t>beskrevet</w:t>
      </w:r>
      <w:proofErr w:type="spellEnd"/>
      <w:r w:rsidRPr="009304FE">
        <w:rPr>
          <w:lang w:val="sv-SE"/>
        </w:rPr>
        <w:t xml:space="preserve"> i </w:t>
      </w:r>
      <w:proofErr w:type="spellStart"/>
      <w:r w:rsidRPr="009304FE">
        <w:rPr>
          <w:lang w:val="sv-SE"/>
        </w:rPr>
        <w:t>vilkårene</w:t>
      </w:r>
      <w:proofErr w:type="spellEnd"/>
      <w:r w:rsidRPr="009304FE">
        <w:rPr>
          <w:lang w:val="sv-SE"/>
        </w:rPr>
        <w:t xml:space="preserve"> for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w:t>
      </w:r>
    </w:p>
    <w:p w14:paraId="10963BF7" w14:textId="77777777" w:rsidR="009B5C99" w:rsidRPr="009304FE" w:rsidRDefault="009B5C99" w:rsidP="00F92A1A">
      <w:pPr>
        <w:rPr>
          <w:spacing w:val="-2"/>
          <w:lang w:val="sv-SE"/>
        </w:rPr>
      </w:pPr>
      <w:bookmarkStart w:id="119" w:name="_Toc26972857"/>
      <w:bookmarkStart w:id="120" w:name="LocationofCustomerDataatRest"/>
      <w:proofErr w:type="spellStart"/>
      <w:r w:rsidRPr="009304FE">
        <w:rPr>
          <w:spacing w:val="-2"/>
          <w:lang w:val="sv-SE"/>
        </w:rPr>
        <w:t>Enhver</w:t>
      </w:r>
      <w:proofErr w:type="spellEnd"/>
      <w:r w:rsidRPr="009304FE">
        <w:rPr>
          <w:spacing w:val="-2"/>
          <w:lang w:val="sv-SE"/>
        </w:rPr>
        <w:t xml:space="preserve"> </w:t>
      </w:r>
      <w:proofErr w:type="spellStart"/>
      <w:r w:rsidRPr="009304FE">
        <w:rPr>
          <w:spacing w:val="-2"/>
          <w:lang w:val="sv-SE"/>
        </w:rPr>
        <w:t>overførsel</w:t>
      </w:r>
      <w:proofErr w:type="spellEnd"/>
      <w:r w:rsidRPr="009304FE">
        <w:rPr>
          <w:spacing w:val="-2"/>
          <w:lang w:val="sv-SE"/>
        </w:rPr>
        <w:t xml:space="preserve"> </w:t>
      </w:r>
      <w:proofErr w:type="spellStart"/>
      <w:r w:rsidRPr="009304FE">
        <w:rPr>
          <w:spacing w:val="-2"/>
          <w:lang w:val="sv-SE"/>
        </w:rPr>
        <w:t>af</w:t>
      </w:r>
      <w:proofErr w:type="spellEnd"/>
      <w:r w:rsidRPr="009304FE">
        <w:rPr>
          <w:spacing w:val="-2"/>
          <w:lang w:val="sv-SE"/>
        </w:rPr>
        <w:t xml:space="preserve"> </w:t>
      </w:r>
      <w:proofErr w:type="spellStart"/>
      <w:r w:rsidRPr="009304FE">
        <w:rPr>
          <w:spacing w:val="-2"/>
          <w:lang w:val="sv-SE"/>
        </w:rPr>
        <w:t>Kundedata</w:t>
      </w:r>
      <w:proofErr w:type="spellEnd"/>
      <w:r w:rsidRPr="009304FE">
        <w:rPr>
          <w:spacing w:val="-2"/>
          <w:lang w:val="sv-SE"/>
        </w:rPr>
        <w:t xml:space="preserve">, Data </w:t>
      </w:r>
      <w:proofErr w:type="spellStart"/>
      <w:r w:rsidRPr="009304FE">
        <w:rPr>
          <w:spacing w:val="-2"/>
          <w:lang w:val="sv-SE"/>
        </w:rPr>
        <w:t>fra</w:t>
      </w:r>
      <w:proofErr w:type="spellEnd"/>
      <w:r w:rsidRPr="009304FE">
        <w:rPr>
          <w:spacing w:val="-2"/>
          <w:lang w:val="sv-SE"/>
        </w:rPr>
        <w:t xml:space="preserve"> Professionelle </w:t>
      </w:r>
      <w:proofErr w:type="spellStart"/>
      <w:r w:rsidRPr="009304FE">
        <w:rPr>
          <w:spacing w:val="-2"/>
          <w:lang w:val="sv-SE"/>
        </w:rPr>
        <w:t>ydelser</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Persondata </w:t>
      </w:r>
      <w:proofErr w:type="spellStart"/>
      <w:r w:rsidRPr="009304FE">
        <w:rPr>
          <w:spacing w:val="-2"/>
          <w:lang w:val="sv-SE"/>
        </w:rPr>
        <w:t>ud</w:t>
      </w:r>
      <w:proofErr w:type="spellEnd"/>
      <w:r w:rsidRPr="009304FE">
        <w:rPr>
          <w:spacing w:val="-2"/>
          <w:lang w:val="sv-SE"/>
        </w:rPr>
        <w:t xml:space="preserve"> </w:t>
      </w:r>
      <w:proofErr w:type="spellStart"/>
      <w:r w:rsidRPr="009304FE">
        <w:rPr>
          <w:spacing w:val="-2"/>
          <w:lang w:val="sv-SE"/>
        </w:rPr>
        <w:t>af</w:t>
      </w:r>
      <w:proofErr w:type="spellEnd"/>
      <w:r w:rsidRPr="009304FE">
        <w:rPr>
          <w:spacing w:val="-2"/>
          <w:lang w:val="sv-SE"/>
        </w:rPr>
        <w:t xml:space="preserve"> EU, det </w:t>
      </w:r>
      <w:proofErr w:type="spellStart"/>
      <w:r w:rsidRPr="009304FE">
        <w:rPr>
          <w:spacing w:val="-2"/>
          <w:lang w:val="sv-SE"/>
        </w:rPr>
        <w:t>Europæiske</w:t>
      </w:r>
      <w:proofErr w:type="spellEnd"/>
      <w:r w:rsidRPr="009304FE">
        <w:rPr>
          <w:spacing w:val="-2"/>
          <w:lang w:val="sv-SE"/>
        </w:rPr>
        <w:t xml:space="preserve"> </w:t>
      </w:r>
      <w:proofErr w:type="spellStart"/>
      <w:r w:rsidRPr="009304FE">
        <w:rPr>
          <w:spacing w:val="-2"/>
          <w:lang w:val="sv-SE"/>
        </w:rPr>
        <w:t>Økonomiske</w:t>
      </w:r>
      <w:proofErr w:type="spellEnd"/>
      <w:r w:rsidRPr="009304FE">
        <w:rPr>
          <w:spacing w:val="-2"/>
          <w:lang w:val="sv-SE"/>
        </w:rPr>
        <w:t xml:space="preserve"> </w:t>
      </w:r>
      <w:proofErr w:type="spellStart"/>
      <w:r w:rsidRPr="009304FE">
        <w:rPr>
          <w:spacing w:val="-2"/>
          <w:lang w:val="sv-SE"/>
        </w:rPr>
        <w:t>Samarbejdsområde</w:t>
      </w:r>
      <w:proofErr w:type="spellEnd"/>
      <w:r w:rsidRPr="009304FE">
        <w:rPr>
          <w:spacing w:val="-2"/>
          <w:lang w:val="sv-SE"/>
        </w:rPr>
        <w:t xml:space="preserve">, Storbritannien </w:t>
      </w:r>
      <w:proofErr w:type="spellStart"/>
      <w:r w:rsidRPr="009304FE">
        <w:rPr>
          <w:spacing w:val="-2"/>
          <w:lang w:val="sv-SE"/>
        </w:rPr>
        <w:t>og</w:t>
      </w:r>
      <w:proofErr w:type="spellEnd"/>
      <w:r w:rsidRPr="009304FE">
        <w:rPr>
          <w:spacing w:val="-2"/>
          <w:lang w:val="sv-SE"/>
        </w:rPr>
        <w:t xml:space="preserve"> Schweiz via </w:t>
      </w:r>
      <w:proofErr w:type="spellStart"/>
      <w:r w:rsidRPr="009304FE">
        <w:rPr>
          <w:spacing w:val="-2"/>
          <w:lang w:val="sv-SE"/>
        </w:rPr>
        <w:t>Produkterne</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w:t>
      </w:r>
      <w:proofErr w:type="spellStart"/>
      <w:r w:rsidRPr="009304FE">
        <w:rPr>
          <w:spacing w:val="-2"/>
          <w:lang w:val="sv-SE"/>
        </w:rPr>
        <w:t>Tjenesterne</w:t>
      </w:r>
      <w:proofErr w:type="spellEnd"/>
      <w:r w:rsidRPr="009304FE">
        <w:rPr>
          <w:spacing w:val="-2"/>
          <w:lang w:val="sv-SE"/>
        </w:rPr>
        <w:t xml:space="preserve"> er underlagt </w:t>
      </w:r>
      <w:proofErr w:type="spellStart"/>
      <w:r w:rsidRPr="009304FE">
        <w:rPr>
          <w:spacing w:val="-2"/>
          <w:lang w:val="sv-SE"/>
        </w:rPr>
        <w:t>vilkårene</w:t>
      </w:r>
      <w:proofErr w:type="spellEnd"/>
      <w:r w:rsidRPr="009304FE">
        <w:rPr>
          <w:spacing w:val="-2"/>
          <w:lang w:val="sv-SE"/>
        </w:rPr>
        <w:t xml:space="preserve"> i </w:t>
      </w:r>
      <w:proofErr w:type="spellStart"/>
      <w:r w:rsidRPr="009304FE">
        <w:rPr>
          <w:spacing w:val="-2"/>
          <w:lang w:val="sv-SE"/>
        </w:rPr>
        <w:t>Standardkontraktbestemmelserne</w:t>
      </w:r>
      <w:proofErr w:type="spellEnd"/>
      <w:r w:rsidRPr="009304FE">
        <w:rPr>
          <w:spacing w:val="-2"/>
          <w:lang w:val="sv-SE"/>
        </w:rPr>
        <w:t xml:space="preserve"> </w:t>
      </w:r>
      <w:proofErr w:type="spellStart"/>
      <w:r w:rsidRPr="009304FE">
        <w:rPr>
          <w:spacing w:val="-2"/>
          <w:lang w:val="sv-SE"/>
        </w:rPr>
        <w:t>fra</w:t>
      </w:r>
      <w:proofErr w:type="spellEnd"/>
      <w:r w:rsidRPr="009304FE">
        <w:rPr>
          <w:spacing w:val="-2"/>
          <w:lang w:val="sv-SE"/>
        </w:rPr>
        <w:t xml:space="preserve"> 2021, </w:t>
      </w:r>
      <w:proofErr w:type="spellStart"/>
      <w:r w:rsidRPr="009304FE">
        <w:rPr>
          <w:spacing w:val="-2"/>
          <w:lang w:val="sv-SE"/>
        </w:rPr>
        <w:t>der</w:t>
      </w:r>
      <w:proofErr w:type="spellEnd"/>
      <w:r w:rsidRPr="009304FE">
        <w:rPr>
          <w:spacing w:val="-2"/>
          <w:lang w:val="sv-SE"/>
        </w:rPr>
        <w:t xml:space="preserve"> er </w:t>
      </w:r>
      <w:proofErr w:type="spellStart"/>
      <w:r w:rsidRPr="009304FE">
        <w:rPr>
          <w:spacing w:val="-2"/>
          <w:lang w:val="sv-SE"/>
        </w:rPr>
        <w:t>implementeret</w:t>
      </w:r>
      <w:proofErr w:type="spellEnd"/>
      <w:r w:rsidRPr="009304FE">
        <w:rPr>
          <w:spacing w:val="-2"/>
          <w:lang w:val="sv-SE"/>
        </w:rPr>
        <w:t xml:space="preserve"> </w:t>
      </w:r>
      <w:proofErr w:type="spellStart"/>
      <w:r w:rsidRPr="009304FE">
        <w:rPr>
          <w:spacing w:val="-2"/>
          <w:lang w:val="sv-SE"/>
        </w:rPr>
        <w:t>af</w:t>
      </w:r>
      <w:proofErr w:type="spellEnd"/>
      <w:r w:rsidRPr="009304FE">
        <w:rPr>
          <w:spacing w:val="-2"/>
          <w:lang w:val="sv-SE"/>
        </w:rPr>
        <w:t xml:space="preserve"> Microsoft. </w:t>
      </w:r>
      <w:proofErr w:type="spellStart"/>
      <w:r w:rsidRPr="009304FE">
        <w:rPr>
          <w:spacing w:val="-2"/>
          <w:lang w:val="sv-SE"/>
        </w:rPr>
        <w:t>Derudover</w:t>
      </w:r>
      <w:proofErr w:type="spellEnd"/>
      <w:r w:rsidRPr="009304FE">
        <w:rPr>
          <w:spacing w:val="-2"/>
          <w:lang w:val="sv-SE"/>
        </w:rPr>
        <w:t xml:space="preserve"> er </w:t>
      </w:r>
      <w:proofErr w:type="spellStart"/>
      <w:r w:rsidRPr="009304FE">
        <w:rPr>
          <w:spacing w:val="-2"/>
          <w:lang w:val="sv-SE"/>
        </w:rPr>
        <w:t>overførsler</w:t>
      </w:r>
      <w:proofErr w:type="spellEnd"/>
      <w:r w:rsidRPr="009304FE">
        <w:rPr>
          <w:spacing w:val="-2"/>
          <w:lang w:val="sv-SE"/>
        </w:rPr>
        <w:t xml:space="preserve"> </w:t>
      </w:r>
      <w:proofErr w:type="spellStart"/>
      <w:r w:rsidRPr="009304FE">
        <w:rPr>
          <w:spacing w:val="-2"/>
          <w:lang w:val="sv-SE"/>
        </w:rPr>
        <w:t>fra</w:t>
      </w:r>
      <w:proofErr w:type="spellEnd"/>
      <w:r w:rsidRPr="009304FE">
        <w:rPr>
          <w:spacing w:val="-2"/>
          <w:lang w:val="sv-SE"/>
        </w:rPr>
        <w:t xml:space="preserve"> Storbritannien underlagt de </w:t>
      </w:r>
      <w:proofErr w:type="spellStart"/>
      <w:r w:rsidRPr="009304FE">
        <w:rPr>
          <w:spacing w:val="-2"/>
          <w:lang w:val="sv-SE"/>
        </w:rPr>
        <w:t>vilkår</w:t>
      </w:r>
      <w:proofErr w:type="spellEnd"/>
      <w:r w:rsidRPr="009304FE">
        <w:rPr>
          <w:spacing w:val="-2"/>
          <w:lang w:val="sv-SE"/>
        </w:rPr>
        <w:t xml:space="preserve"> for den IDTA, </w:t>
      </w:r>
      <w:proofErr w:type="spellStart"/>
      <w:r w:rsidRPr="009304FE">
        <w:rPr>
          <w:spacing w:val="-2"/>
          <w:lang w:val="sv-SE"/>
        </w:rPr>
        <w:t>der</w:t>
      </w:r>
      <w:proofErr w:type="spellEnd"/>
      <w:r w:rsidRPr="009304FE">
        <w:rPr>
          <w:spacing w:val="-2"/>
          <w:lang w:val="sv-SE"/>
        </w:rPr>
        <w:t xml:space="preserve"> er </w:t>
      </w:r>
      <w:proofErr w:type="spellStart"/>
      <w:r w:rsidRPr="009304FE">
        <w:rPr>
          <w:spacing w:val="-2"/>
          <w:lang w:val="sv-SE"/>
        </w:rPr>
        <w:t>implementeret</w:t>
      </w:r>
      <w:proofErr w:type="spellEnd"/>
      <w:r w:rsidRPr="009304FE">
        <w:rPr>
          <w:spacing w:val="-2"/>
          <w:lang w:val="sv-SE"/>
        </w:rPr>
        <w:t xml:space="preserve"> </w:t>
      </w:r>
      <w:proofErr w:type="spellStart"/>
      <w:r w:rsidRPr="009304FE">
        <w:rPr>
          <w:spacing w:val="-2"/>
          <w:lang w:val="sv-SE"/>
        </w:rPr>
        <w:t>af</w:t>
      </w:r>
      <w:proofErr w:type="spellEnd"/>
      <w:r w:rsidRPr="009304FE">
        <w:rPr>
          <w:spacing w:val="-2"/>
          <w:lang w:val="sv-SE"/>
        </w:rPr>
        <w:t xml:space="preserve"> Microsoft. For så </w:t>
      </w:r>
      <w:proofErr w:type="spellStart"/>
      <w:r w:rsidRPr="009304FE">
        <w:rPr>
          <w:spacing w:val="-2"/>
          <w:lang w:val="sv-SE"/>
        </w:rPr>
        <w:t>vidt</w:t>
      </w:r>
      <w:proofErr w:type="spellEnd"/>
      <w:r w:rsidRPr="009304FE">
        <w:rPr>
          <w:spacing w:val="-2"/>
          <w:lang w:val="sv-SE"/>
        </w:rPr>
        <w:t xml:space="preserve"> angår </w:t>
      </w:r>
      <w:proofErr w:type="spellStart"/>
      <w:r w:rsidRPr="009304FE">
        <w:rPr>
          <w:spacing w:val="-2"/>
          <w:lang w:val="sv-SE"/>
        </w:rPr>
        <w:t>formålene</w:t>
      </w:r>
      <w:proofErr w:type="spellEnd"/>
      <w:r w:rsidRPr="009304FE">
        <w:rPr>
          <w:spacing w:val="-2"/>
          <w:lang w:val="sv-SE"/>
        </w:rPr>
        <w:t xml:space="preserve"> med </w:t>
      </w:r>
      <w:proofErr w:type="spellStart"/>
      <w:r w:rsidRPr="009304FE">
        <w:rPr>
          <w:spacing w:val="-2"/>
          <w:lang w:val="sv-SE"/>
        </w:rPr>
        <w:t>dette</w:t>
      </w:r>
      <w:proofErr w:type="spellEnd"/>
      <w:r w:rsidRPr="009304FE">
        <w:rPr>
          <w:spacing w:val="-2"/>
          <w:lang w:val="sv-SE"/>
        </w:rPr>
        <w:t xml:space="preserve"> </w:t>
      </w:r>
      <w:proofErr w:type="spellStart"/>
      <w:r w:rsidRPr="009304FE">
        <w:rPr>
          <w:spacing w:val="-2"/>
          <w:lang w:val="sv-SE"/>
        </w:rPr>
        <w:t>Tillæg</w:t>
      </w:r>
      <w:proofErr w:type="spellEnd"/>
      <w:r w:rsidRPr="009304FE">
        <w:rPr>
          <w:spacing w:val="-2"/>
          <w:lang w:val="sv-SE"/>
        </w:rPr>
        <w:t xml:space="preserve"> om </w:t>
      </w:r>
      <w:proofErr w:type="spellStart"/>
      <w:r w:rsidRPr="009304FE">
        <w:rPr>
          <w:spacing w:val="-2"/>
          <w:lang w:val="sv-SE"/>
        </w:rPr>
        <w:t>databeskyttelse</w:t>
      </w:r>
      <w:proofErr w:type="spellEnd"/>
      <w:r w:rsidRPr="009304FE">
        <w:rPr>
          <w:spacing w:val="-2"/>
          <w:lang w:val="sv-SE"/>
        </w:rPr>
        <w:t xml:space="preserve">, betyder ”IDTA” International Data Transfer </w:t>
      </w:r>
      <w:proofErr w:type="spellStart"/>
      <w:r w:rsidRPr="009304FE">
        <w:rPr>
          <w:spacing w:val="-2"/>
          <w:lang w:val="sv-SE"/>
        </w:rPr>
        <w:t>Addendum</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w:t>
      </w:r>
      <w:proofErr w:type="spellStart"/>
      <w:r w:rsidRPr="009304FE">
        <w:rPr>
          <w:spacing w:val="-2"/>
          <w:lang w:val="sv-SE"/>
        </w:rPr>
        <w:t>EU­Kommissionens</w:t>
      </w:r>
      <w:proofErr w:type="spellEnd"/>
      <w:r w:rsidRPr="009304FE">
        <w:rPr>
          <w:spacing w:val="-2"/>
          <w:lang w:val="sv-SE"/>
        </w:rPr>
        <w:t xml:space="preserve"> </w:t>
      </w:r>
      <w:proofErr w:type="spellStart"/>
      <w:r w:rsidRPr="009304FE">
        <w:rPr>
          <w:spacing w:val="-2"/>
          <w:lang w:val="sv-SE"/>
        </w:rPr>
        <w:t>standardkontraktbestemmelser</w:t>
      </w:r>
      <w:proofErr w:type="spellEnd"/>
      <w:r w:rsidRPr="009304FE">
        <w:rPr>
          <w:spacing w:val="-2"/>
          <w:lang w:val="sv-SE"/>
        </w:rPr>
        <w:t xml:space="preserve"> for </w:t>
      </w:r>
      <w:proofErr w:type="spellStart"/>
      <w:r w:rsidRPr="009304FE">
        <w:rPr>
          <w:spacing w:val="-2"/>
          <w:lang w:val="sv-SE"/>
        </w:rPr>
        <w:t>internationale</w:t>
      </w:r>
      <w:proofErr w:type="spellEnd"/>
      <w:r w:rsidRPr="009304FE">
        <w:rPr>
          <w:spacing w:val="-2"/>
          <w:lang w:val="sv-SE"/>
        </w:rPr>
        <w:t xml:space="preserve"> </w:t>
      </w:r>
      <w:proofErr w:type="spellStart"/>
      <w:r w:rsidRPr="009304FE">
        <w:rPr>
          <w:spacing w:val="-2"/>
          <w:lang w:val="sv-SE"/>
        </w:rPr>
        <w:t>dataoverførsler</w:t>
      </w:r>
      <w:proofErr w:type="spellEnd"/>
      <w:r w:rsidRPr="009304FE">
        <w:rPr>
          <w:spacing w:val="-2"/>
          <w:lang w:val="sv-SE"/>
        </w:rPr>
        <w:t xml:space="preserve">, </w:t>
      </w:r>
      <w:proofErr w:type="spellStart"/>
      <w:r w:rsidRPr="009304FE">
        <w:rPr>
          <w:spacing w:val="-2"/>
          <w:lang w:val="sv-SE"/>
        </w:rPr>
        <w:t>der</w:t>
      </w:r>
      <w:proofErr w:type="spellEnd"/>
      <w:r w:rsidRPr="009304FE">
        <w:rPr>
          <w:spacing w:val="-2"/>
          <w:lang w:val="sv-SE"/>
        </w:rPr>
        <w:t xml:space="preserve"> er </w:t>
      </w:r>
      <w:proofErr w:type="spellStart"/>
      <w:r w:rsidRPr="009304FE">
        <w:rPr>
          <w:spacing w:val="-2"/>
          <w:lang w:val="sv-SE"/>
        </w:rPr>
        <w:t>udstedt</w:t>
      </w:r>
      <w:proofErr w:type="spellEnd"/>
      <w:r w:rsidRPr="009304FE">
        <w:rPr>
          <w:spacing w:val="-2"/>
          <w:lang w:val="sv-SE"/>
        </w:rPr>
        <w:t xml:space="preserve"> </w:t>
      </w:r>
      <w:proofErr w:type="spellStart"/>
      <w:r w:rsidRPr="009304FE">
        <w:rPr>
          <w:spacing w:val="-2"/>
          <w:lang w:val="sv-SE"/>
        </w:rPr>
        <w:t>af</w:t>
      </w:r>
      <w:proofErr w:type="spellEnd"/>
      <w:r w:rsidRPr="009304FE">
        <w:rPr>
          <w:spacing w:val="-2"/>
          <w:lang w:val="sv-SE"/>
        </w:rPr>
        <w:t xml:space="preserve"> den </w:t>
      </w:r>
      <w:proofErr w:type="spellStart"/>
      <w:r w:rsidRPr="009304FE">
        <w:rPr>
          <w:spacing w:val="-2"/>
          <w:lang w:val="sv-SE"/>
        </w:rPr>
        <w:t>britiske</w:t>
      </w:r>
      <w:proofErr w:type="spellEnd"/>
      <w:r w:rsidRPr="009304FE">
        <w:rPr>
          <w:spacing w:val="-2"/>
          <w:lang w:val="sv-SE"/>
        </w:rPr>
        <w:t xml:space="preserve"> Information </w:t>
      </w:r>
      <w:proofErr w:type="spellStart"/>
      <w:r w:rsidRPr="009304FE">
        <w:rPr>
          <w:spacing w:val="-2"/>
          <w:lang w:val="sv-SE"/>
        </w:rPr>
        <w:t>Commissioner’s</w:t>
      </w:r>
      <w:proofErr w:type="spellEnd"/>
      <w:r w:rsidRPr="009304FE">
        <w:rPr>
          <w:spacing w:val="-2"/>
          <w:lang w:val="sv-SE"/>
        </w:rPr>
        <w:t xml:space="preserve"> Office i </w:t>
      </w:r>
      <w:proofErr w:type="spellStart"/>
      <w:r w:rsidRPr="009304FE">
        <w:rPr>
          <w:spacing w:val="-2"/>
          <w:lang w:val="sv-SE"/>
        </w:rPr>
        <w:t>henhold</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xml:space="preserve"> S119A(1) i den </w:t>
      </w:r>
      <w:proofErr w:type="spellStart"/>
      <w:r w:rsidRPr="009304FE">
        <w:rPr>
          <w:spacing w:val="-2"/>
          <w:lang w:val="sv-SE"/>
        </w:rPr>
        <w:t>britiske</w:t>
      </w:r>
      <w:proofErr w:type="spellEnd"/>
      <w:r w:rsidRPr="009304FE">
        <w:rPr>
          <w:spacing w:val="-2"/>
          <w:lang w:val="sv-SE"/>
        </w:rPr>
        <w:t xml:space="preserve"> Data </w:t>
      </w:r>
      <w:proofErr w:type="spellStart"/>
      <w:r w:rsidRPr="009304FE">
        <w:rPr>
          <w:spacing w:val="-2"/>
          <w:lang w:val="sv-SE"/>
        </w:rPr>
        <w:t>Protection</w:t>
      </w:r>
      <w:proofErr w:type="spellEnd"/>
      <w:r w:rsidRPr="009304FE">
        <w:rPr>
          <w:spacing w:val="-2"/>
          <w:lang w:val="sv-SE"/>
        </w:rPr>
        <w:t xml:space="preserve"> </w:t>
      </w:r>
      <w:proofErr w:type="spellStart"/>
      <w:r w:rsidRPr="009304FE">
        <w:rPr>
          <w:spacing w:val="-2"/>
          <w:lang w:val="sv-SE"/>
        </w:rPr>
        <w:t>Act</w:t>
      </w:r>
      <w:proofErr w:type="spellEnd"/>
      <w:r w:rsidRPr="009304FE">
        <w:rPr>
          <w:spacing w:val="-2"/>
          <w:lang w:val="sv-SE"/>
        </w:rPr>
        <w:t xml:space="preserve"> 2018. Microsoft vil </w:t>
      </w:r>
      <w:proofErr w:type="spellStart"/>
      <w:r w:rsidRPr="009304FE">
        <w:rPr>
          <w:spacing w:val="-2"/>
          <w:lang w:val="sv-SE"/>
        </w:rPr>
        <w:t>overholde</w:t>
      </w:r>
      <w:proofErr w:type="spellEnd"/>
      <w:r w:rsidRPr="009304FE">
        <w:rPr>
          <w:spacing w:val="-2"/>
          <w:lang w:val="sv-SE"/>
        </w:rPr>
        <w:t xml:space="preserve"> </w:t>
      </w:r>
      <w:proofErr w:type="spellStart"/>
      <w:r w:rsidRPr="009304FE">
        <w:rPr>
          <w:spacing w:val="-2"/>
          <w:lang w:val="sv-SE"/>
        </w:rPr>
        <w:t>kravene</w:t>
      </w:r>
      <w:proofErr w:type="spellEnd"/>
      <w:r w:rsidRPr="009304FE">
        <w:rPr>
          <w:spacing w:val="-2"/>
          <w:lang w:val="sv-SE"/>
        </w:rPr>
        <w:t xml:space="preserve"> </w:t>
      </w:r>
      <w:proofErr w:type="spellStart"/>
      <w:r w:rsidRPr="009304FE">
        <w:rPr>
          <w:spacing w:val="-2"/>
          <w:lang w:val="sv-SE"/>
        </w:rPr>
        <w:t>fra</w:t>
      </w:r>
      <w:proofErr w:type="spellEnd"/>
      <w:r w:rsidRPr="009304FE">
        <w:rPr>
          <w:spacing w:val="-2"/>
          <w:lang w:val="sv-SE"/>
        </w:rPr>
        <w:t xml:space="preserve"> Det </w:t>
      </w:r>
      <w:proofErr w:type="spellStart"/>
      <w:r w:rsidRPr="009304FE">
        <w:rPr>
          <w:spacing w:val="-2"/>
          <w:lang w:val="sv-SE"/>
        </w:rPr>
        <w:t>Europæiske</w:t>
      </w:r>
      <w:proofErr w:type="spellEnd"/>
      <w:r w:rsidRPr="009304FE">
        <w:rPr>
          <w:spacing w:val="-2"/>
          <w:lang w:val="sv-SE"/>
        </w:rPr>
        <w:t xml:space="preserve"> </w:t>
      </w:r>
      <w:proofErr w:type="spellStart"/>
      <w:r w:rsidRPr="009304FE">
        <w:rPr>
          <w:spacing w:val="-2"/>
          <w:lang w:val="sv-SE"/>
        </w:rPr>
        <w:t>Økonomiske</w:t>
      </w:r>
      <w:proofErr w:type="spellEnd"/>
      <w:r w:rsidRPr="009304FE">
        <w:rPr>
          <w:spacing w:val="-2"/>
          <w:lang w:val="sv-SE"/>
        </w:rPr>
        <w:t xml:space="preserve"> </w:t>
      </w:r>
      <w:proofErr w:type="spellStart"/>
      <w:r w:rsidRPr="009304FE">
        <w:rPr>
          <w:spacing w:val="-2"/>
          <w:lang w:val="sv-SE"/>
        </w:rPr>
        <w:t>Samarbejdsområde</w:t>
      </w:r>
      <w:proofErr w:type="spellEnd"/>
      <w:r w:rsidRPr="009304FE">
        <w:rPr>
          <w:spacing w:val="-2"/>
          <w:lang w:val="sv-SE"/>
        </w:rPr>
        <w:t xml:space="preserve">, Storbritannien </w:t>
      </w:r>
      <w:proofErr w:type="spellStart"/>
      <w:r w:rsidRPr="009304FE">
        <w:rPr>
          <w:spacing w:val="-2"/>
          <w:lang w:val="sv-SE"/>
        </w:rPr>
        <w:t>og</w:t>
      </w:r>
      <w:proofErr w:type="spellEnd"/>
      <w:r w:rsidRPr="009304FE">
        <w:rPr>
          <w:spacing w:val="-2"/>
          <w:lang w:val="sv-SE"/>
        </w:rPr>
        <w:t xml:space="preserve"> Schweiz' </w:t>
      </w:r>
      <w:proofErr w:type="spellStart"/>
      <w:r w:rsidRPr="009304FE">
        <w:rPr>
          <w:spacing w:val="-2"/>
          <w:lang w:val="sv-SE"/>
        </w:rPr>
        <w:t>databeskyttelseslov</w:t>
      </w:r>
      <w:proofErr w:type="spellEnd"/>
      <w:r w:rsidRPr="009304FE">
        <w:rPr>
          <w:spacing w:val="-2"/>
          <w:lang w:val="sv-SE"/>
        </w:rPr>
        <w:t xml:space="preserve"> </w:t>
      </w:r>
      <w:proofErr w:type="spellStart"/>
      <w:r w:rsidRPr="009304FE">
        <w:rPr>
          <w:spacing w:val="-2"/>
          <w:lang w:val="sv-SE"/>
        </w:rPr>
        <w:t>vedrørende</w:t>
      </w:r>
      <w:proofErr w:type="spellEnd"/>
      <w:r w:rsidRPr="009304FE">
        <w:rPr>
          <w:spacing w:val="-2"/>
          <w:lang w:val="sv-SE"/>
        </w:rPr>
        <w:t xml:space="preserve"> </w:t>
      </w:r>
      <w:proofErr w:type="spellStart"/>
      <w:r w:rsidRPr="009304FE">
        <w:rPr>
          <w:spacing w:val="-2"/>
          <w:lang w:val="sv-SE"/>
        </w:rPr>
        <w:t>indsamlingen</w:t>
      </w:r>
      <w:proofErr w:type="spellEnd"/>
      <w:r w:rsidRPr="009304FE">
        <w:rPr>
          <w:spacing w:val="-2"/>
          <w:lang w:val="sv-SE"/>
        </w:rPr>
        <w:t xml:space="preserve">, </w:t>
      </w:r>
      <w:proofErr w:type="spellStart"/>
      <w:r w:rsidRPr="009304FE">
        <w:rPr>
          <w:spacing w:val="-2"/>
          <w:lang w:val="sv-SE"/>
        </w:rPr>
        <w:t>brugen</w:t>
      </w:r>
      <w:proofErr w:type="spellEnd"/>
      <w:r w:rsidRPr="009304FE">
        <w:rPr>
          <w:spacing w:val="-2"/>
          <w:lang w:val="sv-SE"/>
        </w:rPr>
        <w:t xml:space="preserve">, </w:t>
      </w:r>
      <w:proofErr w:type="spellStart"/>
      <w:r w:rsidRPr="009304FE">
        <w:rPr>
          <w:spacing w:val="-2"/>
          <w:lang w:val="sv-SE"/>
        </w:rPr>
        <w:t>overførslen</w:t>
      </w:r>
      <w:proofErr w:type="spellEnd"/>
      <w:r w:rsidRPr="009304FE">
        <w:rPr>
          <w:spacing w:val="-2"/>
          <w:lang w:val="sv-SE"/>
        </w:rPr>
        <w:t xml:space="preserve">, </w:t>
      </w:r>
      <w:proofErr w:type="spellStart"/>
      <w:r w:rsidRPr="009304FE">
        <w:rPr>
          <w:spacing w:val="-2"/>
          <w:lang w:val="sv-SE"/>
        </w:rPr>
        <w:t>opbevaringen</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anden behandling </w:t>
      </w:r>
      <w:proofErr w:type="spellStart"/>
      <w:r w:rsidRPr="009304FE">
        <w:rPr>
          <w:spacing w:val="-2"/>
          <w:lang w:val="sv-SE"/>
        </w:rPr>
        <w:t>af</w:t>
      </w:r>
      <w:proofErr w:type="spellEnd"/>
      <w:r w:rsidRPr="009304FE">
        <w:rPr>
          <w:spacing w:val="-2"/>
          <w:lang w:val="sv-SE"/>
        </w:rPr>
        <w:t xml:space="preserve"> Persondata </w:t>
      </w:r>
      <w:proofErr w:type="spellStart"/>
      <w:r w:rsidRPr="009304FE">
        <w:rPr>
          <w:spacing w:val="-2"/>
          <w:lang w:val="sv-SE"/>
        </w:rPr>
        <w:t>fra</w:t>
      </w:r>
      <w:proofErr w:type="spellEnd"/>
      <w:r w:rsidRPr="009304FE">
        <w:rPr>
          <w:spacing w:val="-2"/>
          <w:lang w:val="sv-SE"/>
        </w:rPr>
        <w:t xml:space="preserve"> Det </w:t>
      </w:r>
      <w:proofErr w:type="spellStart"/>
      <w:r w:rsidRPr="009304FE">
        <w:rPr>
          <w:spacing w:val="-2"/>
          <w:lang w:val="sv-SE"/>
        </w:rPr>
        <w:t>Europæiske</w:t>
      </w:r>
      <w:proofErr w:type="spellEnd"/>
      <w:r w:rsidRPr="009304FE">
        <w:rPr>
          <w:spacing w:val="-2"/>
          <w:lang w:val="sv-SE"/>
        </w:rPr>
        <w:t xml:space="preserve"> </w:t>
      </w:r>
      <w:proofErr w:type="spellStart"/>
      <w:r w:rsidRPr="009304FE">
        <w:rPr>
          <w:spacing w:val="-2"/>
          <w:lang w:val="sv-SE"/>
        </w:rPr>
        <w:t>Økonomiske</w:t>
      </w:r>
      <w:proofErr w:type="spellEnd"/>
      <w:r w:rsidRPr="009304FE">
        <w:rPr>
          <w:spacing w:val="-2"/>
          <w:lang w:val="sv-SE"/>
        </w:rPr>
        <w:t xml:space="preserve"> </w:t>
      </w:r>
      <w:proofErr w:type="spellStart"/>
      <w:r w:rsidRPr="009304FE">
        <w:rPr>
          <w:spacing w:val="-2"/>
          <w:lang w:val="sv-SE"/>
        </w:rPr>
        <w:t>Samarbejdsområde</w:t>
      </w:r>
      <w:proofErr w:type="spellEnd"/>
      <w:r w:rsidRPr="009304FE">
        <w:rPr>
          <w:spacing w:val="-2"/>
          <w:lang w:val="sv-SE"/>
        </w:rPr>
        <w:t xml:space="preserve">, Storbritannien </w:t>
      </w:r>
      <w:proofErr w:type="spellStart"/>
      <w:r w:rsidRPr="009304FE">
        <w:rPr>
          <w:spacing w:val="-2"/>
          <w:lang w:val="sv-SE"/>
        </w:rPr>
        <w:t>og</w:t>
      </w:r>
      <w:proofErr w:type="spellEnd"/>
      <w:r w:rsidRPr="009304FE">
        <w:rPr>
          <w:spacing w:val="-2"/>
          <w:lang w:val="sv-SE"/>
        </w:rPr>
        <w:t xml:space="preserve"> Schweiz. Alle </w:t>
      </w:r>
      <w:proofErr w:type="spellStart"/>
      <w:r w:rsidRPr="009304FE">
        <w:rPr>
          <w:spacing w:val="-2"/>
          <w:lang w:val="sv-SE"/>
        </w:rPr>
        <w:t>overførsler</w:t>
      </w:r>
      <w:proofErr w:type="spellEnd"/>
      <w:r w:rsidRPr="009304FE">
        <w:rPr>
          <w:spacing w:val="-2"/>
          <w:lang w:val="sv-SE"/>
        </w:rPr>
        <w:t xml:space="preserve"> </w:t>
      </w:r>
      <w:proofErr w:type="spellStart"/>
      <w:r w:rsidRPr="009304FE">
        <w:rPr>
          <w:spacing w:val="-2"/>
          <w:lang w:val="sv-SE"/>
        </w:rPr>
        <w:t>af</w:t>
      </w:r>
      <w:proofErr w:type="spellEnd"/>
      <w:r w:rsidRPr="009304FE">
        <w:rPr>
          <w:spacing w:val="-2"/>
          <w:lang w:val="sv-SE"/>
        </w:rPr>
        <w:t xml:space="preserve"> Persondata </w:t>
      </w:r>
      <w:proofErr w:type="spellStart"/>
      <w:r w:rsidRPr="009304FE">
        <w:rPr>
          <w:spacing w:val="-2"/>
          <w:lang w:val="sv-SE"/>
        </w:rPr>
        <w:t>til</w:t>
      </w:r>
      <w:proofErr w:type="spellEnd"/>
      <w:r w:rsidRPr="009304FE">
        <w:rPr>
          <w:spacing w:val="-2"/>
          <w:lang w:val="sv-SE"/>
        </w:rPr>
        <w:t xml:space="preserve"> et tredjeland eller en international organisation </w:t>
      </w:r>
      <w:proofErr w:type="spellStart"/>
      <w:r w:rsidRPr="009304FE">
        <w:rPr>
          <w:spacing w:val="-2"/>
          <w:lang w:val="sv-SE"/>
        </w:rPr>
        <w:t>underlægges</w:t>
      </w:r>
      <w:proofErr w:type="spellEnd"/>
      <w:r w:rsidRPr="009304FE">
        <w:rPr>
          <w:spacing w:val="-2"/>
          <w:lang w:val="sv-SE"/>
        </w:rPr>
        <w:t xml:space="preserve"> </w:t>
      </w:r>
      <w:proofErr w:type="spellStart"/>
      <w:r w:rsidRPr="009304FE">
        <w:rPr>
          <w:spacing w:val="-2"/>
          <w:lang w:val="sv-SE"/>
        </w:rPr>
        <w:t>passende</w:t>
      </w:r>
      <w:proofErr w:type="spellEnd"/>
      <w:r w:rsidRPr="009304FE">
        <w:rPr>
          <w:spacing w:val="-2"/>
          <w:lang w:val="sv-SE"/>
        </w:rPr>
        <w:t xml:space="preserve"> </w:t>
      </w:r>
      <w:proofErr w:type="spellStart"/>
      <w:r w:rsidRPr="009304FE">
        <w:rPr>
          <w:spacing w:val="-2"/>
          <w:lang w:val="sv-SE"/>
        </w:rPr>
        <w:t>beskyttelsesforanstaltninger</w:t>
      </w:r>
      <w:proofErr w:type="spellEnd"/>
      <w:r w:rsidRPr="009304FE">
        <w:rPr>
          <w:spacing w:val="-2"/>
          <w:lang w:val="sv-SE"/>
        </w:rPr>
        <w:t xml:space="preserve"> som </w:t>
      </w:r>
      <w:proofErr w:type="spellStart"/>
      <w:r w:rsidRPr="009304FE">
        <w:rPr>
          <w:spacing w:val="-2"/>
          <w:lang w:val="sv-SE"/>
        </w:rPr>
        <w:t>beskrevet</w:t>
      </w:r>
      <w:proofErr w:type="spellEnd"/>
      <w:r w:rsidRPr="009304FE">
        <w:rPr>
          <w:spacing w:val="-2"/>
          <w:lang w:val="sv-SE"/>
        </w:rPr>
        <w:t xml:space="preserve"> i Artikel 46 i GDPR, </w:t>
      </w:r>
      <w:proofErr w:type="spellStart"/>
      <w:r w:rsidRPr="009304FE">
        <w:rPr>
          <w:spacing w:val="-2"/>
          <w:lang w:val="sv-SE"/>
        </w:rPr>
        <w:t>og</w:t>
      </w:r>
      <w:proofErr w:type="spellEnd"/>
      <w:r w:rsidRPr="009304FE">
        <w:rPr>
          <w:spacing w:val="-2"/>
          <w:lang w:val="sv-SE"/>
        </w:rPr>
        <w:t xml:space="preserve"> </w:t>
      </w:r>
      <w:proofErr w:type="spellStart"/>
      <w:r w:rsidRPr="009304FE">
        <w:rPr>
          <w:spacing w:val="-2"/>
          <w:lang w:val="sv-SE"/>
        </w:rPr>
        <w:t>sådanne</w:t>
      </w:r>
      <w:proofErr w:type="spellEnd"/>
      <w:r w:rsidRPr="009304FE">
        <w:rPr>
          <w:spacing w:val="-2"/>
          <w:lang w:val="sv-SE"/>
        </w:rPr>
        <w:t xml:space="preserve"> </w:t>
      </w:r>
      <w:proofErr w:type="spellStart"/>
      <w:r w:rsidRPr="009304FE">
        <w:rPr>
          <w:spacing w:val="-2"/>
          <w:lang w:val="sv-SE"/>
        </w:rPr>
        <w:t>overførsler</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w:t>
      </w:r>
      <w:proofErr w:type="spellStart"/>
      <w:r w:rsidRPr="009304FE">
        <w:rPr>
          <w:spacing w:val="-2"/>
          <w:lang w:val="sv-SE"/>
        </w:rPr>
        <w:t>beskyttelsesforanstaltninger</w:t>
      </w:r>
      <w:proofErr w:type="spellEnd"/>
      <w:r w:rsidRPr="009304FE">
        <w:rPr>
          <w:spacing w:val="-2"/>
          <w:lang w:val="sv-SE"/>
        </w:rPr>
        <w:t xml:space="preserve"> skal </w:t>
      </w:r>
      <w:proofErr w:type="spellStart"/>
      <w:r w:rsidRPr="009304FE">
        <w:rPr>
          <w:spacing w:val="-2"/>
          <w:lang w:val="sv-SE"/>
        </w:rPr>
        <w:t>dokumenteres</w:t>
      </w:r>
      <w:proofErr w:type="spellEnd"/>
      <w:r w:rsidRPr="009304FE">
        <w:rPr>
          <w:spacing w:val="-2"/>
          <w:lang w:val="sv-SE"/>
        </w:rPr>
        <w:t xml:space="preserve"> i </w:t>
      </w:r>
      <w:proofErr w:type="spellStart"/>
      <w:r w:rsidRPr="009304FE">
        <w:rPr>
          <w:spacing w:val="-2"/>
          <w:lang w:val="sv-SE"/>
        </w:rPr>
        <w:t>henhold</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xml:space="preserve"> Artikel 30(2) i GDPR.</w:t>
      </w:r>
    </w:p>
    <w:p w14:paraId="6E873D5B" w14:textId="77777777" w:rsidR="009B5C99" w:rsidRPr="009304FE" w:rsidRDefault="009B5C99" w:rsidP="00F92A1A">
      <w:pPr>
        <w:rPr>
          <w:spacing w:val="-2"/>
          <w:lang w:val="sv-SE"/>
        </w:rPr>
      </w:pPr>
      <w:proofErr w:type="spellStart"/>
      <w:r w:rsidRPr="009304FE">
        <w:rPr>
          <w:spacing w:val="-2"/>
          <w:lang w:val="sv-SE"/>
        </w:rPr>
        <w:t>Derudover</w:t>
      </w:r>
      <w:proofErr w:type="spellEnd"/>
      <w:r w:rsidRPr="009304FE">
        <w:rPr>
          <w:spacing w:val="-2"/>
          <w:lang w:val="sv-SE"/>
        </w:rPr>
        <w:t xml:space="preserve"> er Microsoft </w:t>
      </w:r>
      <w:proofErr w:type="spellStart"/>
      <w:r w:rsidRPr="009304FE">
        <w:rPr>
          <w:spacing w:val="-2"/>
          <w:lang w:val="sv-SE"/>
        </w:rPr>
        <w:t>certificeret</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xml:space="preserve"> EU-</w:t>
      </w:r>
      <w:proofErr w:type="spellStart"/>
      <w:r w:rsidRPr="009304FE">
        <w:rPr>
          <w:spacing w:val="-2"/>
          <w:lang w:val="sv-SE"/>
        </w:rPr>
        <w:t>USA's</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Schweiz-</w:t>
      </w:r>
      <w:proofErr w:type="spellStart"/>
      <w:r w:rsidRPr="009304FE">
        <w:rPr>
          <w:spacing w:val="-2"/>
          <w:lang w:val="sv-SE"/>
        </w:rPr>
        <w:t>USA's</w:t>
      </w:r>
      <w:proofErr w:type="spellEnd"/>
      <w:r w:rsidRPr="009304FE">
        <w:rPr>
          <w:spacing w:val="-2"/>
          <w:lang w:val="sv-SE"/>
        </w:rPr>
        <w:t xml:space="preserve"> Data </w:t>
      </w:r>
      <w:proofErr w:type="spellStart"/>
      <w:r w:rsidRPr="009304FE">
        <w:rPr>
          <w:spacing w:val="-2"/>
          <w:lang w:val="sv-SE"/>
        </w:rPr>
        <w:t>Privacy</w:t>
      </w:r>
      <w:proofErr w:type="spellEnd"/>
      <w:r w:rsidRPr="009304FE">
        <w:rPr>
          <w:spacing w:val="-2"/>
          <w:lang w:val="sv-SE"/>
        </w:rPr>
        <w:t xml:space="preserve"> </w:t>
      </w:r>
      <w:proofErr w:type="spellStart"/>
      <w:r w:rsidRPr="009304FE">
        <w:rPr>
          <w:spacing w:val="-2"/>
          <w:lang w:val="sv-SE"/>
        </w:rPr>
        <w:t>Frameworks</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Storbritanniens </w:t>
      </w:r>
      <w:proofErr w:type="spellStart"/>
      <w:r w:rsidRPr="009304FE">
        <w:rPr>
          <w:spacing w:val="-2"/>
          <w:lang w:val="sv-SE"/>
        </w:rPr>
        <w:t>udvidelse</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xml:space="preserve"> EU-</w:t>
      </w:r>
      <w:proofErr w:type="spellStart"/>
      <w:r w:rsidRPr="009304FE">
        <w:rPr>
          <w:spacing w:val="-2"/>
          <w:lang w:val="sv-SE"/>
        </w:rPr>
        <w:t>USA's</w:t>
      </w:r>
      <w:proofErr w:type="spellEnd"/>
      <w:r w:rsidRPr="009304FE">
        <w:rPr>
          <w:spacing w:val="-2"/>
          <w:lang w:val="sv-SE"/>
        </w:rPr>
        <w:t xml:space="preserve"> Data </w:t>
      </w:r>
      <w:proofErr w:type="spellStart"/>
      <w:r w:rsidRPr="009304FE">
        <w:rPr>
          <w:spacing w:val="-2"/>
          <w:lang w:val="sv-SE"/>
        </w:rPr>
        <w:t>Privacy</w:t>
      </w:r>
      <w:proofErr w:type="spellEnd"/>
      <w:r w:rsidRPr="009304FE">
        <w:rPr>
          <w:spacing w:val="-2"/>
          <w:lang w:val="sv-SE"/>
        </w:rPr>
        <w:t xml:space="preserve"> </w:t>
      </w:r>
      <w:proofErr w:type="spellStart"/>
      <w:r w:rsidRPr="009304FE">
        <w:rPr>
          <w:spacing w:val="-2"/>
          <w:lang w:val="sv-SE"/>
        </w:rPr>
        <w:t>Framework</w:t>
      </w:r>
      <w:proofErr w:type="spellEnd"/>
      <w:r w:rsidRPr="009304FE">
        <w:rPr>
          <w:spacing w:val="-2"/>
          <w:lang w:val="sv-SE"/>
        </w:rPr>
        <w:t xml:space="preserve"> </w:t>
      </w:r>
      <w:proofErr w:type="spellStart"/>
      <w:r w:rsidRPr="009304FE">
        <w:rPr>
          <w:spacing w:val="-2"/>
          <w:lang w:val="sv-SE"/>
        </w:rPr>
        <w:t>og</w:t>
      </w:r>
      <w:proofErr w:type="spellEnd"/>
      <w:r w:rsidRPr="009304FE">
        <w:rPr>
          <w:spacing w:val="-2"/>
          <w:lang w:val="sv-SE"/>
        </w:rPr>
        <w:t xml:space="preserve"> </w:t>
      </w:r>
      <w:proofErr w:type="spellStart"/>
      <w:r w:rsidRPr="009304FE">
        <w:rPr>
          <w:spacing w:val="-2"/>
          <w:lang w:val="sv-SE"/>
        </w:rPr>
        <w:t>forpligtelserne</w:t>
      </w:r>
      <w:proofErr w:type="spellEnd"/>
      <w:r w:rsidRPr="009304FE">
        <w:rPr>
          <w:spacing w:val="-2"/>
          <w:lang w:val="sv-SE"/>
        </w:rPr>
        <w:t xml:space="preserve"> i </w:t>
      </w:r>
      <w:proofErr w:type="spellStart"/>
      <w:r w:rsidRPr="009304FE">
        <w:rPr>
          <w:spacing w:val="-2"/>
          <w:lang w:val="sv-SE"/>
        </w:rPr>
        <w:t>henhold</w:t>
      </w:r>
      <w:proofErr w:type="spellEnd"/>
      <w:r w:rsidRPr="009304FE">
        <w:rPr>
          <w:spacing w:val="-2"/>
          <w:lang w:val="sv-SE"/>
        </w:rPr>
        <w:t xml:space="preserve"> </w:t>
      </w:r>
      <w:proofErr w:type="spellStart"/>
      <w:r w:rsidRPr="009304FE">
        <w:rPr>
          <w:spacing w:val="-2"/>
          <w:lang w:val="sv-SE"/>
        </w:rPr>
        <w:t>hertil</w:t>
      </w:r>
      <w:proofErr w:type="spellEnd"/>
      <w:r w:rsidRPr="009304FE">
        <w:rPr>
          <w:spacing w:val="-2"/>
          <w:lang w:val="sv-SE"/>
        </w:rPr>
        <w:t xml:space="preserve">. Microsoft </w:t>
      </w:r>
      <w:proofErr w:type="spellStart"/>
      <w:r w:rsidRPr="009304FE">
        <w:rPr>
          <w:spacing w:val="-2"/>
          <w:lang w:val="sv-SE"/>
        </w:rPr>
        <w:t>accepterer</w:t>
      </w:r>
      <w:proofErr w:type="spellEnd"/>
      <w:r w:rsidRPr="009304FE">
        <w:rPr>
          <w:spacing w:val="-2"/>
          <w:lang w:val="sv-SE"/>
        </w:rPr>
        <w:t xml:space="preserve"> at </w:t>
      </w:r>
      <w:proofErr w:type="spellStart"/>
      <w:r w:rsidRPr="009304FE">
        <w:rPr>
          <w:spacing w:val="-2"/>
          <w:lang w:val="sv-SE"/>
        </w:rPr>
        <w:t>give</w:t>
      </w:r>
      <w:proofErr w:type="spellEnd"/>
      <w:r w:rsidRPr="009304FE">
        <w:rPr>
          <w:spacing w:val="-2"/>
          <w:lang w:val="sv-SE"/>
        </w:rPr>
        <w:t xml:space="preserve"> Kunden besked, </w:t>
      </w:r>
      <w:proofErr w:type="spellStart"/>
      <w:r w:rsidRPr="009304FE">
        <w:rPr>
          <w:spacing w:val="-2"/>
          <w:lang w:val="sv-SE"/>
        </w:rPr>
        <w:t>hvis</w:t>
      </w:r>
      <w:proofErr w:type="spellEnd"/>
      <w:r w:rsidRPr="009304FE">
        <w:rPr>
          <w:spacing w:val="-2"/>
          <w:lang w:val="sv-SE"/>
        </w:rPr>
        <w:t xml:space="preserve"> Microsoft </w:t>
      </w:r>
      <w:proofErr w:type="spellStart"/>
      <w:r w:rsidRPr="009304FE">
        <w:rPr>
          <w:spacing w:val="-2"/>
          <w:lang w:val="sv-SE"/>
        </w:rPr>
        <w:t>konstaterer</w:t>
      </w:r>
      <w:proofErr w:type="spellEnd"/>
      <w:r w:rsidRPr="009304FE">
        <w:rPr>
          <w:spacing w:val="-2"/>
          <w:lang w:val="sv-SE"/>
        </w:rPr>
        <w:t xml:space="preserve">, at Microsoft </w:t>
      </w:r>
      <w:proofErr w:type="spellStart"/>
      <w:r w:rsidRPr="009304FE">
        <w:rPr>
          <w:spacing w:val="-2"/>
          <w:lang w:val="sv-SE"/>
        </w:rPr>
        <w:t>ikke</w:t>
      </w:r>
      <w:proofErr w:type="spellEnd"/>
      <w:r w:rsidRPr="009304FE">
        <w:rPr>
          <w:spacing w:val="-2"/>
          <w:lang w:val="sv-SE"/>
        </w:rPr>
        <w:t xml:space="preserve"> </w:t>
      </w:r>
      <w:proofErr w:type="spellStart"/>
      <w:r w:rsidRPr="009304FE">
        <w:rPr>
          <w:spacing w:val="-2"/>
          <w:lang w:val="sv-SE"/>
        </w:rPr>
        <w:t>længere</w:t>
      </w:r>
      <w:proofErr w:type="spellEnd"/>
      <w:r w:rsidRPr="009304FE">
        <w:rPr>
          <w:spacing w:val="-2"/>
          <w:lang w:val="sv-SE"/>
        </w:rPr>
        <w:t xml:space="preserve"> kan </w:t>
      </w:r>
      <w:proofErr w:type="spellStart"/>
      <w:r w:rsidRPr="009304FE">
        <w:rPr>
          <w:spacing w:val="-2"/>
          <w:lang w:val="sv-SE"/>
        </w:rPr>
        <w:t>overholde</w:t>
      </w:r>
      <w:proofErr w:type="spellEnd"/>
      <w:r w:rsidRPr="009304FE">
        <w:rPr>
          <w:spacing w:val="-2"/>
          <w:lang w:val="sv-SE"/>
        </w:rPr>
        <w:t xml:space="preserve"> sin </w:t>
      </w:r>
      <w:proofErr w:type="spellStart"/>
      <w:r w:rsidRPr="009304FE">
        <w:rPr>
          <w:spacing w:val="-2"/>
          <w:lang w:val="sv-SE"/>
        </w:rPr>
        <w:t>forpligtelse</w:t>
      </w:r>
      <w:proofErr w:type="spellEnd"/>
      <w:r w:rsidRPr="009304FE">
        <w:rPr>
          <w:spacing w:val="-2"/>
          <w:lang w:val="sv-SE"/>
        </w:rPr>
        <w:t xml:space="preserve"> </w:t>
      </w:r>
      <w:proofErr w:type="spellStart"/>
      <w:r w:rsidRPr="009304FE">
        <w:rPr>
          <w:spacing w:val="-2"/>
          <w:lang w:val="sv-SE"/>
        </w:rPr>
        <w:t>til</w:t>
      </w:r>
      <w:proofErr w:type="spellEnd"/>
      <w:r w:rsidRPr="009304FE">
        <w:rPr>
          <w:spacing w:val="-2"/>
          <w:lang w:val="sv-SE"/>
        </w:rPr>
        <w:t xml:space="preserve"> at </w:t>
      </w:r>
      <w:proofErr w:type="spellStart"/>
      <w:r w:rsidRPr="009304FE">
        <w:rPr>
          <w:spacing w:val="-2"/>
          <w:lang w:val="sv-SE"/>
        </w:rPr>
        <w:t>yde</w:t>
      </w:r>
      <w:proofErr w:type="spellEnd"/>
      <w:r w:rsidRPr="009304FE">
        <w:rPr>
          <w:spacing w:val="-2"/>
          <w:lang w:val="sv-SE"/>
        </w:rPr>
        <w:t xml:space="preserve"> samme grad </w:t>
      </w:r>
      <w:proofErr w:type="spellStart"/>
      <w:r w:rsidRPr="009304FE">
        <w:rPr>
          <w:spacing w:val="-2"/>
          <w:lang w:val="sv-SE"/>
        </w:rPr>
        <w:t>af</w:t>
      </w:r>
      <w:proofErr w:type="spellEnd"/>
      <w:r w:rsidRPr="009304FE">
        <w:rPr>
          <w:spacing w:val="-2"/>
          <w:lang w:val="sv-SE"/>
        </w:rPr>
        <w:t xml:space="preserve"> </w:t>
      </w:r>
      <w:proofErr w:type="spellStart"/>
      <w:r w:rsidRPr="009304FE">
        <w:rPr>
          <w:spacing w:val="-2"/>
          <w:lang w:val="sv-SE"/>
        </w:rPr>
        <w:t>beskyttelse</w:t>
      </w:r>
      <w:proofErr w:type="spellEnd"/>
      <w:r w:rsidRPr="009304FE">
        <w:rPr>
          <w:spacing w:val="-2"/>
          <w:lang w:val="sv-SE"/>
        </w:rPr>
        <w:t xml:space="preserve"> som </w:t>
      </w:r>
      <w:proofErr w:type="spellStart"/>
      <w:r w:rsidRPr="009304FE">
        <w:rPr>
          <w:spacing w:val="-2"/>
          <w:lang w:val="sv-SE"/>
        </w:rPr>
        <w:t>krævet</w:t>
      </w:r>
      <w:proofErr w:type="spellEnd"/>
      <w:r w:rsidRPr="009304FE">
        <w:rPr>
          <w:spacing w:val="-2"/>
          <w:lang w:val="sv-SE"/>
        </w:rPr>
        <w:t xml:space="preserve"> i Data </w:t>
      </w:r>
      <w:proofErr w:type="spellStart"/>
      <w:r w:rsidRPr="009304FE">
        <w:rPr>
          <w:spacing w:val="-2"/>
          <w:lang w:val="sv-SE"/>
        </w:rPr>
        <w:t>Privacy</w:t>
      </w:r>
      <w:proofErr w:type="spellEnd"/>
      <w:r w:rsidRPr="009304FE">
        <w:rPr>
          <w:spacing w:val="-2"/>
          <w:lang w:val="sv-SE"/>
        </w:rPr>
        <w:t xml:space="preserve"> </w:t>
      </w:r>
      <w:proofErr w:type="spellStart"/>
      <w:r w:rsidRPr="009304FE">
        <w:rPr>
          <w:spacing w:val="-2"/>
          <w:lang w:val="sv-SE"/>
        </w:rPr>
        <w:t>Frameworks</w:t>
      </w:r>
      <w:proofErr w:type="spellEnd"/>
      <w:r w:rsidRPr="009304FE">
        <w:rPr>
          <w:spacing w:val="-2"/>
          <w:lang w:val="sv-SE"/>
        </w:rPr>
        <w:t xml:space="preserve">' </w:t>
      </w:r>
      <w:proofErr w:type="spellStart"/>
      <w:r w:rsidRPr="009304FE">
        <w:rPr>
          <w:spacing w:val="-2"/>
          <w:lang w:val="sv-SE"/>
        </w:rPr>
        <w:t>principper</w:t>
      </w:r>
      <w:proofErr w:type="spellEnd"/>
      <w:r w:rsidRPr="009304FE">
        <w:rPr>
          <w:spacing w:val="-2"/>
          <w:lang w:val="sv-SE"/>
        </w:rPr>
        <w:t>.</w:t>
      </w:r>
    </w:p>
    <w:p w14:paraId="5549C8F7" w14:textId="77777777" w:rsidR="009B5C99" w:rsidRPr="009304FE" w:rsidRDefault="009B5C99" w:rsidP="0055434F">
      <w:pPr>
        <w:pStyle w:val="Heading3"/>
        <w:rPr>
          <w:lang w:val="sv-SE"/>
        </w:rPr>
      </w:pPr>
      <w:r w:rsidRPr="009304FE">
        <w:rPr>
          <w:lang w:val="sv-SE"/>
        </w:rPr>
        <w:t xml:space="preserve">Placering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p>
    <w:p w14:paraId="0FEB8710" w14:textId="77777777" w:rsidR="00E14BD1" w:rsidRPr="006566A1" w:rsidRDefault="00E14BD1" w:rsidP="00E14BD1">
      <w:pPr>
        <w:rPr>
          <w:rFonts w:eastAsia="Calibri" w:cs="Arial"/>
          <w:color w:val="000000"/>
          <w:lang w:val="da-DK"/>
        </w:rPr>
      </w:pPr>
      <w:bookmarkStart w:id="121" w:name="_Toc507768556"/>
      <w:bookmarkStart w:id="122" w:name="_Toc8395016"/>
      <w:bookmarkStart w:id="123" w:name="_Toc6563805"/>
      <w:bookmarkStart w:id="124" w:name="_Toc21617023"/>
      <w:bookmarkStart w:id="125" w:name="_Toc26972858"/>
      <w:bookmarkStart w:id="126" w:name="_Toc155361899"/>
      <w:bookmarkEnd w:id="119"/>
      <w:bookmarkEnd w:id="120"/>
      <w:r w:rsidRPr="006566A1">
        <w:rPr>
          <w:rFonts w:eastAsia="Calibri" w:cs="Arial"/>
          <w:color w:val="000000"/>
          <w:lang w:val="da-DK"/>
        </w:rPr>
        <w:t>Når det gælder Kerneonlinetjenester gemmer Microsoft hvilende Kundedata inden for større geografiske områder (Geoer) som angivet i Produktvilkårene.</w:t>
      </w:r>
    </w:p>
    <w:p w14:paraId="59A93A77" w14:textId="77777777" w:rsidR="00E14BD1" w:rsidRPr="006566A1" w:rsidRDefault="00E14BD1" w:rsidP="00E14BD1">
      <w:pPr>
        <w:rPr>
          <w:rFonts w:eastAsia="Calibri" w:cs="Arial"/>
          <w:color w:val="000000"/>
          <w:lang w:val="da-DK"/>
        </w:rPr>
      </w:pPr>
      <w:r w:rsidRPr="006566A1">
        <w:rPr>
          <w:rFonts w:eastAsia="Calibri" w:cs="Arial"/>
          <w:color w:val="000000"/>
          <w:lang w:val="da-DK"/>
        </w:rPr>
        <w:t>Når det gælder Tjenester inden for EU's datagrænser, gemmer og behandler Microsoft Kundedata og Persondata og gemmer Data fra de Professionelle Tjenester inden for EU og EFTA (European Free Trade Association) som angivet i Produktvilkårene.</w:t>
      </w:r>
    </w:p>
    <w:p w14:paraId="4C34D646" w14:textId="77777777" w:rsidR="00E14BD1" w:rsidRPr="006566A1" w:rsidRDefault="00E14BD1" w:rsidP="00E14BD1">
      <w:pPr>
        <w:rPr>
          <w:rFonts w:eastAsia="Calibri" w:cs="Arial"/>
          <w:color w:val="000000"/>
          <w:lang w:val="da-DK"/>
        </w:rPr>
      </w:pPr>
      <w:r w:rsidRPr="006566A1">
        <w:rPr>
          <w:rFonts w:eastAsia="Calibri" w:cs="Arial"/>
          <w:color w:val="000000"/>
          <w:lang w:val="da-DK"/>
        </w:rPr>
        <w:t>Microsoft hverken styrer eller begrænser de områder, hvorfra Kunden eller Kundens Slutbrugere må få adgang til eller flytte Kundedata.</w:t>
      </w:r>
    </w:p>
    <w:p w14:paraId="444A525D" w14:textId="77777777" w:rsidR="009B5C99" w:rsidRPr="009304FE" w:rsidRDefault="009B5C99" w:rsidP="0055434F">
      <w:pPr>
        <w:pStyle w:val="Heading2"/>
        <w:rPr>
          <w:lang w:val="sv-SE"/>
        </w:rPr>
      </w:pPr>
      <w:bookmarkStart w:id="127" w:name="_Toc206680427"/>
      <w:r w:rsidRPr="009304FE">
        <w:rPr>
          <w:lang w:val="sv-SE"/>
        </w:rPr>
        <w:lastRenderedPageBreak/>
        <w:t xml:space="preserve">Bevarelse </w:t>
      </w:r>
      <w:proofErr w:type="spellStart"/>
      <w:r w:rsidRPr="009304FE">
        <w:rPr>
          <w:lang w:val="sv-SE"/>
        </w:rPr>
        <w:t>og</w:t>
      </w:r>
      <w:proofErr w:type="spellEnd"/>
      <w:r w:rsidRPr="009304FE">
        <w:rPr>
          <w:lang w:val="sv-SE"/>
        </w:rPr>
        <w:t xml:space="preserve"> </w:t>
      </w:r>
      <w:proofErr w:type="spellStart"/>
      <w:r w:rsidRPr="009304FE">
        <w:rPr>
          <w:lang w:val="sv-SE"/>
        </w:rPr>
        <w:t>sletning</w:t>
      </w:r>
      <w:proofErr w:type="spellEnd"/>
      <w:r w:rsidRPr="009304FE">
        <w:rPr>
          <w:lang w:val="sv-SE"/>
        </w:rPr>
        <w:t xml:space="preserve"> </w:t>
      </w:r>
      <w:proofErr w:type="spellStart"/>
      <w:r w:rsidRPr="009304FE">
        <w:rPr>
          <w:lang w:val="sv-SE"/>
        </w:rPr>
        <w:t>af</w:t>
      </w:r>
      <w:proofErr w:type="spellEnd"/>
      <w:r w:rsidRPr="009304FE">
        <w:rPr>
          <w:lang w:val="sv-SE"/>
        </w:rPr>
        <w:t xml:space="preserve"> data.</w:t>
      </w:r>
      <w:bookmarkEnd w:id="121"/>
      <w:bookmarkEnd w:id="122"/>
      <w:bookmarkEnd w:id="123"/>
      <w:bookmarkEnd w:id="124"/>
      <w:bookmarkEnd w:id="125"/>
      <w:bookmarkEnd w:id="126"/>
      <w:bookmarkEnd w:id="127"/>
    </w:p>
    <w:p w14:paraId="7F3712D5" w14:textId="77777777" w:rsidR="000D560E" w:rsidRPr="006566A1" w:rsidRDefault="000D560E" w:rsidP="000D560E">
      <w:pPr>
        <w:rPr>
          <w:lang w:val="da-DK"/>
        </w:rPr>
      </w:pPr>
      <w:bookmarkStart w:id="128" w:name="_Toc507768557"/>
      <w:bookmarkStart w:id="129" w:name="_Toc8395017"/>
      <w:bookmarkStart w:id="130" w:name="_Toc6563806"/>
      <w:bookmarkStart w:id="131" w:name="_Toc21617024"/>
      <w:bookmarkStart w:id="132" w:name="_Toc26972859"/>
      <w:bookmarkStart w:id="133" w:name="_Toc155361900"/>
      <w:r w:rsidRPr="006566A1">
        <w:rPr>
          <w:lang w:val="da-DK"/>
        </w:rPr>
        <w:t>I hele den periode for Kundens abonnement eller den relevante aftale om Professionelle ydelser har Kunden mulighed for at få adgang til og udtrække og slette Kundedata, der er gemt på hver Onlinetjeneste, og Data fra Professionelle ydelser.</w:t>
      </w:r>
    </w:p>
    <w:p w14:paraId="7EDA6192" w14:textId="77777777" w:rsidR="000D560E" w:rsidRPr="006566A1" w:rsidRDefault="000D560E" w:rsidP="000D560E">
      <w:pPr>
        <w:rPr>
          <w:lang w:val="da-DK"/>
        </w:rPr>
      </w:pPr>
      <w:r w:rsidRPr="006566A1">
        <w:rPr>
          <w:lang w:val="da-DK"/>
        </w:rPr>
        <w:t>Microsoft bevarer Kundedata, som forbliver gemt på Onlinetjenesterne (undtagen gratis prøveversioner og LinkedIn-tjenester), på en konto med begrænset funktionalitet i 90 dage efter udløb eller ophør af Kundens abonnement, så Kunden kan udtrække dataene. Når opbevaringsperioden på 90 dage slutter, deaktiverer Microsoft Kundens konto og sletter Kundedataene og Persondata, der er lagret på Onlinetjenester, inden for yderligere 90 dage, medmindre der i henhold til dette Tillæg om databeskyttelse er bemyndigelse til at bevare sådanne data.</w:t>
      </w:r>
    </w:p>
    <w:p w14:paraId="1ADE2955" w14:textId="77777777" w:rsidR="000D560E" w:rsidRPr="006566A1" w:rsidRDefault="000D560E" w:rsidP="000D560E">
      <w:pPr>
        <w:rPr>
          <w:lang w:val="da-DK"/>
        </w:rPr>
      </w:pPr>
      <w:r w:rsidRPr="006566A1">
        <w:rPr>
          <w:lang w:val="da-DK"/>
        </w:rPr>
        <w:t>For så vidt angår Persondata i forbindelse med Softwaren og Data fra Professionelle ydelser, sletter Microsoft alle kopier, når de forretningsmæssige formål, som dataene blev indsamlet til eller overført i forbindelse med, er blevet opfyldt eller tidligere efter Kundens anmodning, medmindre der i henhold til dette Tillæg om databeskyttelse er bemyndigelse til at bevare sådanne data.</w:t>
      </w:r>
    </w:p>
    <w:p w14:paraId="57E46F21" w14:textId="77777777" w:rsidR="000D560E" w:rsidRPr="006566A1" w:rsidRDefault="000D560E" w:rsidP="000D560E">
      <w:pPr>
        <w:rPr>
          <w:lang w:val="da-DK"/>
        </w:rPr>
      </w:pPr>
      <w:r w:rsidRPr="006566A1">
        <w:rPr>
          <w:lang w:val="da-DK"/>
        </w:rPr>
        <w:t>Onlinetjenesten må ikke understøtte opbevaring eller udtrækning af software, der leveres af Kunden. Microsoft har ingen ansvarsforpligtelser i forbindelse med sletning af Kundedata, Data fra Professionelle ydelser eller Persondata som beskrevet i dette afsnit.</w:t>
      </w:r>
    </w:p>
    <w:p w14:paraId="2E15363C" w14:textId="77777777" w:rsidR="00073C62" w:rsidRPr="009304FE" w:rsidRDefault="00073C62" w:rsidP="00073C62">
      <w:pPr>
        <w:spacing w:before="240" w:after="120" w:line="240" w:lineRule="auto"/>
        <w:rPr>
          <w:rFonts w:ascii="Segoe Sans Display Semibold" w:eastAsiaTheme="majorEastAsia" w:hAnsi="Segoe Sans Display Semibold" w:cstheme="majorBidi"/>
          <w:color w:val="225B62"/>
          <w:sz w:val="36"/>
          <w:szCs w:val="32"/>
          <w:lang w:val="sv-SE"/>
        </w:rPr>
      </w:pPr>
      <w:proofErr w:type="spellStart"/>
      <w:r w:rsidRPr="009304FE">
        <w:rPr>
          <w:rFonts w:ascii="Segoe Sans Display Semibold" w:eastAsiaTheme="majorEastAsia" w:hAnsi="Segoe Sans Display Semibold" w:cstheme="majorBidi"/>
          <w:color w:val="225B62"/>
          <w:sz w:val="36"/>
          <w:szCs w:val="32"/>
          <w:lang w:val="sv-SE"/>
        </w:rPr>
        <w:t>EU's</w:t>
      </w:r>
      <w:proofErr w:type="spellEnd"/>
      <w:r w:rsidRPr="009304FE">
        <w:rPr>
          <w:rFonts w:ascii="Segoe Sans Display Semibold" w:eastAsiaTheme="majorEastAsia" w:hAnsi="Segoe Sans Display Semibold" w:cstheme="majorBidi"/>
          <w:color w:val="225B62"/>
          <w:sz w:val="36"/>
          <w:szCs w:val="32"/>
          <w:lang w:val="sv-SE"/>
        </w:rPr>
        <w:t xml:space="preserve"> </w:t>
      </w:r>
      <w:proofErr w:type="spellStart"/>
      <w:r w:rsidRPr="009304FE">
        <w:rPr>
          <w:rFonts w:ascii="Segoe Sans Display Semibold" w:eastAsiaTheme="majorEastAsia" w:hAnsi="Segoe Sans Display Semibold" w:cstheme="majorBidi"/>
          <w:color w:val="225B62"/>
          <w:sz w:val="36"/>
          <w:szCs w:val="32"/>
          <w:lang w:val="sv-SE"/>
        </w:rPr>
        <w:t>Dataforordning</w:t>
      </w:r>
      <w:proofErr w:type="spellEnd"/>
    </w:p>
    <w:p w14:paraId="28B06B80" w14:textId="77777777" w:rsidR="00B079A4" w:rsidRPr="006566A1" w:rsidRDefault="00B079A4" w:rsidP="00B079A4">
      <w:pPr>
        <w:rPr>
          <w:lang w:val="da-DK"/>
        </w:rPr>
      </w:pPr>
      <w:r w:rsidRPr="006566A1">
        <w:rPr>
          <w:lang w:val="da-DK"/>
        </w:rPr>
        <w:t xml:space="preserve">Skift er altid tilladt uden yderligere omkostninger end de gebyrer og andre beløb, der på anden vis gælder i henhold til EU-kundens aftale. EU-kunden kan når som helst få adgang til, eksportere og slette EDDA, herunder adgang til og eksport af EDDA, op til 90 dage efter abonnementets ophør, sådan som det fremgår af bestemmelsen Bevarelse og sletning af data. EU-kunden bestemmer, hvor eksporten af EDDA skal starte og efter hvilken tidslinje. Der kan være påkrævet mere end 30 dage i forbindelse med faktisk udtrækning og eksport af EDDA af EU-kunden afhængigt af kundens specifikke konfiguration, datamængde, destinationen ved Skift og andre omstændigheder, der er uden for Microsofts kontrol. EU-kunden skal foretage et Skift før ophøret af Tjenesten under EU's Dataforordning, hvilket EU-kunden kan gøre med 60 dages varsel til Microsoft og betaling af ethvert beløb, der stadig skyldes i henhold til EU-kundens aftale. Microsoft yder rimelig hjælp til et Skift og handler med omhu, sådan som det fremgår af Datasikkerhed og andre afsnit i Tillæg for databeskyttelse og i henhold til Kundens aftale, ved at levere Tjenester under EU's Dataforordning under et sådant Skift og ved parallel brug. En EU-kunde kan få en reducering i gebyrer på udgående </w:t>
      </w:r>
      <w:r w:rsidRPr="006566A1">
        <w:rPr>
          <w:lang w:val="da-DK"/>
        </w:rPr>
        <w:lastRenderedPageBreak/>
        <w:t>data, der er knyttet til Skift og ved parallel brug, sådan som det fremgår af loven. Disse vilkår i EU's Dataforordning gælder ikke for Previews.</w:t>
      </w:r>
    </w:p>
    <w:p w14:paraId="1318C447" w14:textId="77777777" w:rsidR="00B079A4" w:rsidRPr="006566A1" w:rsidRDefault="00B079A4" w:rsidP="00B079A4">
      <w:pPr>
        <w:rPr>
          <w:lang w:val="da-DK"/>
        </w:rPr>
      </w:pPr>
      <w:r w:rsidRPr="006566A1">
        <w:rPr>
          <w:lang w:val="da-DK"/>
        </w:rPr>
        <w:t xml:space="preserve">Se Produktvilkårene vedrørende støttemateriale om dataeksport og -metoder og oplysninger, der relaterer sig til den Microsoft ICT-infrastruktur, der bruges at levere Tjenester under EU's Dataforordning, og hvordan Microsoft svarer på myndigheders anmodninger om dataadgang. </w:t>
      </w:r>
    </w:p>
    <w:p w14:paraId="53B26E0D" w14:textId="0D589C5D" w:rsidR="009B5C99" w:rsidRPr="009304FE" w:rsidRDefault="009B5C99" w:rsidP="0055434F">
      <w:pPr>
        <w:pStyle w:val="Heading2"/>
        <w:rPr>
          <w:lang w:val="sv-SE"/>
        </w:rPr>
      </w:pPr>
      <w:bookmarkStart w:id="134" w:name="_Toc206680428"/>
      <w:proofErr w:type="spellStart"/>
      <w:r w:rsidRPr="009304FE">
        <w:rPr>
          <w:lang w:val="sv-SE"/>
        </w:rPr>
        <w:t>Databehandlers</w:t>
      </w:r>
      <w:proofErr w:type="spellEnd"/>
      <w:r w:rsidRPr="009304FE">
        <w:rPr>
          <w:lang w:val="sv-SE"/>
        </w:rPr>
        <w:t xml:space="preserve"> </w:t>
      </w:r>
      <w:proofErr w:type="spellStart"/>
      <w:r w:rsidRPr="009304FE">
        <w:rPr>
          <w:lang w:val="sv-SE"/>
        </w:rPr>
        <w:t>fortrolighedsforpligtelse</w:t>
      </w:r>
      <w:bookmarkEnd w:id="128"/>
      <w:bookmarkEnd w:id="129"/>
      <w:bookmarkEnd w:id="130"/>
      <w:bookmarkEnd w:id="131"/>
      <w:bookmarkEnd w:id="132"/>
      <w:bookmarkEnd w:id="133"/>
      <w:bookmarkEnd w:id="134"/>
      <w:proofErr w:type="spellEnd"/>
    </w:p>
    <w:p w14:paraId="7F34CBED" w14:textId="77777777" w:rsidR="009B5C99" w:rsidRPr="009304FE" w:rsidRDefault="009B5C99" w:rsidP="005157F3">
      <w:pPr>
        <w:rPr>
          <w:lang w:val="sv-SE"/>
        </w:rPr>
      </w:pPr>
      <w:r w:rsidRPr="009304FE">
        <w:rPr>
          <w:lang w:val="sv-SE"/>
        </w:rPr>
        <w:t xml:space="preserve">Microsoft </w:t>
      </w:r>
      <w:proofErr w:type="spellStart"/>
      <w:r w:rsidRPr="009304FE">
        <w:rPr>
          <w:lang w:val="sv-SE"/>
        </w:rPr>
        <w:t>sikrer</w:t>
      </w:r>
      <w:proofErr w:type="spellEnd"/>
      <w:r w:rsidRPr="009304FE">
        <w:rPr>
          <w:lang w:val="sv-SE"/>
        </w:rPr>
        <w:t xml:space="preserve">, at </w:t>
      </w:r>
      <w:proofErr w:type="spellStart"/>
      <w:r w:rsidRPr="009304FE">
        <w:rPr>
          <w:lang w:val="sv-SE"/>
        </w:rPr>
        <w:t>dets</w:t>
      </w:r>
      <w:proofErr w:type="spellEnd"/>
      <w:r w:rsidRPr="009304FE">
        <w:rPr>
          <w:lang w:val="sv-SE"/>
        </w:rPr>
        <w:t xml:space="preserve"> </w:t>
      </w:r>
      <w:proofErr w:type="spellStart"/>
      <w:r w:rsidRPr="009304FE">
        <w:rPr>
          <w:lang w:val="sv-SE"/>
        </w:rPr>
        <w:t>medarbejdere</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involveret</w:t>
      </w:r>
      <w:proofErr w:type="spellEnd"/>
      <w:r w:rsidRPr="009304FE">
        <w:rPr>
          <w:lang w:val="sv-SE"/>
        </w:rPr>
        <w:t xml:space="preserve"> i behandlingen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(i) </w:t>
      </w:r>
      <w:proofErr w:type="spellStart"/>
      <w:r w:rsidRPr="009304FE">
        <w:rPr>
          <w:lang w:val="sv-SE"/>
        </w:rPr>
        <w:t>kun</w:t>
      </w:r>
      <w:proofErr w:type="spellEnd"/>
      <w:r w:rsidRPr="009304FE">
        <w:rPr>
          <w:lang w:val="sv-SE"/>
        </w:rPr>
        <w:t> </w:t>
      </w:r>
      <w:proofErr w:type="spellStart"/>
      <w:r w:rsidRPr="009304FE">
        <w:rPr>
          <w:lang w:val="sv-SE"/>
        </w:rPr>
        <w:t>behandler</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 efter anvisning </w:t>
      </w:r>
      <w:proofErr w:type="spellStart"/>
      <w:r w:rsidRPr="009304FE">
        <w:rPr>
          <w:lang w:val="sv-SE"/>
        </w:rPr>
        <w:t>fra</w:t>
      </w:r>
      <w:proofErr w:type="spellEnd"/>
      <w:r w:rsidRPr="009304FE">
        <w:rPr>
          <w:lang w:val="sv-SE"/>
        </w:rPr>
        <w:t xml:space="preserve"> Kunden eller som </w:t>
      </w:r>
      <w:proofErr w:type="spellStart"/>
      <w:r w:rsidRPr="009304FE">
        <w:rPr>
          <w:lang w:val="sv-SE"/>
        </w:rPr>
        <w:t>beskrevet</w:t>
      </w:r>
      <w:proofErr w:type="spellEnd"/>
      <w:r w:rsidRPr="009304FE">
        <w:rPr>
          <w:lang w:val="sv-SE"/>
        </w:rPr>
        <w:t xml:space="preserve"> i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w:t>
      </w:r>
      <w:proofErr w:type="spellStart"/>
      <w:r w:rsidRPr="009304FE">
        <w:rPr>
          <w:lang w:val="sv-SE"/>
        </w:rPr>
        <w:t>og</w:t>
      </w:r>
      <w:proofErr w:type="spellEnd"/>
      <w:r w:rsidRPr="009304FE">
        <w:rPr>
          <w:lang w:val="sv-SE"/>
        </w:rPr>
        <w:t xml:space="preserve"> (ii) er </w:t>
      </w:r>
      <w:proofErr w:type="spellStart"/>
      <w:r w:rsidRPr="009304FE">
        <w:rPr>
          <w:lang w:val="sv-SE"/>
        </w:rPr>
        <w:t>forpligtet</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sikre</w:t>
      </w:r>
      <w:proofErr w:type="spellEnd"/>
      <w:r w:rsidRPr="009304FE">
        <w:rPr>
          <w:lang w:val="sv-SE"/>
        </w:rPr>
        <w:t xml:space="preserve"> fortroligheden </w:t>
      </w:r>
      <w:proofErr w:type="spellStart"/>
      <w:r w:rsidRPr="009304FE">
        <w:rPr>
          <w:lang w:val="sv-SE"/>
        </w:rPr>
        <w:t>og</w:t>
      </w:r>
      <w:proofErr w:type="spellEnd"/>
      <w:r w:rsidRPr="009304FE">
        <w:rPr>
          <w:lang w:val="sv-SE"/>
        </w:rPr>
        <w:t xml:space="preserve"> </w:t>
      </w:r>
      <w:proofErr w:type="spellStart"/>
      <w:r w:rsidRPr="009304FE">
        <w:rPr>
          <w:lang w:val="sv-SE"/>
        </w:rPr>
        <w:t>sikkerheden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 </w:t>
      </w:r>
      <w:proofErr w:type="spellStart"/>
      <w:r w:rsidRPr="009304FE">
        <w:rPr>
          <w:lang w:val="sv-SE"/>
        </w:rPr>
        <w:t>også</w:t>
      </w:r>
      <w:proofErr w:type="spellEnd"/>
      <w:r w:rsidRPr="009304FE">
        <w:rPr>
          <w:lang w:val="sv-SE"/>
        </w:rPr>
        <w:t xml:space="preserve"> efter at </w:t>
      </w:r>
      <w:proofErr w:type="spellStart"/>
      <w:r w:rsidRPr="009304FE">
        <w:rPr>
          <w:lang w:val="sv-SE"/>
        </w:rPr>
        <w:t>samarbejdet</w:t>
      </w:r>
      <w:proofErr w:type="spellEnd"/>
      <w:r w:rsidRPr="009304FE">
        <w:rPr>
          <w:lang w:val="sv-SE"/>
        </w:rPr>
        <w:t xml:space="preserve"> </w:t>
      </w:r>
      <w:proofErr w:type="spellStart"/>
      <w:r w:rsidRPr="009304FE">
        <w:rPr>
          <w:lang w:val="sv-SE"/>
        </w:rPr>
        <w:t>slutter</w:t>
      </w:r>
      <w:proofErr w:type="spellEnd"/>
      <w:r w:rsidRPr="009304FE">
        <w:rPr>
          <w:lang w:val="sv-SE"/>
        </w:rPr>
        <w:t>.</w:t>
      </w:r>
      <w:r w:rsidRPr="009304FE">
        <w:rPr>
          <w:rFonts w:cstheme="minorHAnsi"/>
          <w:lang w:val="sv-SE"/>
        </w:rPr>
        <w:t xml:space="preserve"> Microsoft </w:t>
      </w:r>
      <w:proofErr w:type="spellStart"/>
      <w:r w:rsidRPr="009304FE">
        <w:rPr>
          <w:rFonts w:cstheme="minorHAnsi"/>
          <w:color w:val="000000"/>
          <w:lang w:val="sv-SE"/>
        </w:rPr>
        <w:t>yder</w:t>
      </w:r>
      <w:proofErr w:type="spellEnd"/>
      <w:r w:rsidRPr="009304FE">
        <w:rPr>
          <w:rFonts w:cstheme="minorHAnsi"/>
          <w:color w:val="000000"/>
          <w:lang w:val="sv-SE"/>
        </w:rPr>
        <w:t xml:space="preserve"> periodisk </w:t>
      </w:r>
      <w:proofErr w:type="spellStart"/>
      <w:r w:rsidRPr="009304FE">
        <w:rPr>
          <w:rFonts w:cstheme="minorHAnsi"/>
          <w:color w:val="000000"/>
          <w:lang w:val="sv-SE"/>
        </w:rPr>
        <w:t>og</w:t>
      </w:r>
      <w:proofErr w:type="spellEnd"/>
      <w:r w:rsidRPr="009304FE">
        <w:rPr>
          <w:rFonts w:cstheme="minorHAnsi"/>
          <w:color w:val="000000"/>
          <w:lang w:val="sv-SE"/>
        </w:rPr>
        <w:t xml:space="preserve"> obligatorisk </w:t>
      </w:r>
      <w:proofErr w:type="spellStart"/>
      <w:r w:rsidRPr="009304FE">
        <w:rPr>
          <w:rFonts w:cstheme="minorHAnsi"/>
          <w:color w:val="000000"/>
          <w:lang w:val="sv-SE"/>
        </w:rPr>
        <w:t>uddannelse</w:t>
      </w:r>
      <w:proofErr w:type="spellEnd"/>
      <w:r w:rsidRPr="009304FE">
        <w:rPr>
          <w:rFonts w:cstheme="minorHAnsi"/>
          <w:color w:val="000000"/>
          <w:lang w:val="sv-SE"/>
        </w:rPr>
        <w:t xml:space="preserve"> i </w:t>
      </w:r>
      <w:proofErr w:type="spellStart"/>
      <w:r w:rsidRPr="009304FE">
        <w:rPr>
          <w:rFonts w:cstheme="minorHAnsi"/>
          <w:color w:val="000000"/>
          <w:lang w:val="sv-SE"/>
        </w:rPr>
        <w:t>og</w:t>
      </w:r>
      <w:proofErr w:type="spellEnd"/>
      <w:r w:rsidRPr="009304FE">
        <w:rPr>
          <w:rFonts w:cstheme="minorHAnsi"/>
          <w:color w:val="000000"/>
          <w:lang w:val="sv-SE"/>
        </w:rPr>
        <w:t xml:space="preserve"> </w:t>
      </w:r>
      <w:proofErr w:type="spellStart"/>
      <w:r w:rsidRPr="009304FE">
        <w:rPr>
          <w:rFonts w:cstheme="minorHAnsi"/>
          <w:color w:val="000000"/>
          <w:lang w:val="sv-SE"/>
        </w:rPr>
        <w:t>sikrer</w:t>
      </w:r>
      <w:proofErr w:type="spellEnd"/>
      <w:r w:rsidRPr="009304FE">
        <w:rPr>
          <w:rFonts w:cstheme="minorHAnsi"/>
          <w:color w:val="000000"/>
          <w:lang w:val="sv-SE"/>
        </w:rPr>
        <w:t xml:space="preserve"> </w:t>
      </w:r>
      <w:proofErr w:type="spellStart"/>
      <w:r w:rsidRPr="009304FE">
        <w:rPr>
          <w:rFonts w:cstheme="minorHAnsi"/>
          <w:color w:val="000000"/>
          <w:lang w:val="sv-SE"/>
        </w:rPr>
        <w:t>opmærksomhed</w:t>
      </w:r>
      <w:proofErr w:type="spellEnd"/>
      <w:r w:rsidRPr="009304FE">
        <w:rPr>
          <w:rFonts w:cstheme="minorHAnsi"/>
          <w:color w:val="000000"/>
          <w:lang w:val="sv-SE"/>
        </w:rPr>
        <w:t xml:space="preserve"> omkring </w:t>
      </w:r>
      <w:proofErr w:type="spellStart"/>
      <w:r w:rsidRPr="009304FE">
        <w:rPr>
          <w:rFonts w:cstheme="minorHAnsi"/>
          <w:color w:val="000000"/>
          <w:lang w:val="sv-SE"/>
        </w:rPr>
        <w:t>beskyttelse</w:t>
      </w:r>
      <w:proofErr w:type="spellEnd"/>
      <w:r w:rsidRPr="009304FE">
        <w:rPr>
          <w:rFonts w:cstheme="minorHAnsi"/>
          <w:color w:val="000000"/>
          <w:lang w:val="sv-SE"/>
        </w:rPr>
        <w:t xml:space="preserve"> </w:t>
      </w:r>
      <w:proofErr w:type="spellStart"/>
      <w:r w:rsidRPr="009304FE">
        <w:rPr>
          <w:rFonts w:cstheme="minorHAnsi"/>
          <w:color w:val="000000"/>
          <w:lang w:val="sv-SE"/>
        </w:rPr>
        <w:t>af</w:t>
      </w:r>
      <w:proofErr w:type="spellEnd"/>
      <w:r w:rsidRPr="009304FE">
        <w:rPr>
          <w:rFonts w:cstheme="minorHAnsi"/>
          <w:color w:val="000000"/>
          <w:lang w:val="sv-SE"/>
        </w:rPr>
        <w:t xml:space="preserve"> data </w:t>
      </w:r>
      <w:proofErr w:type="spellStart"/>
      <w:r w:rsidRPr="009304FE">
        <w:rPr>
          <w:rFonts w:cstheme="minorHAnsi"/>
          <w:color w:val="000000"/>
          <w:lang w:val="sv-SE"/>
        </w:rPr>
        <w:t>og</w:t>
      </w:r>
      <w:proofErr w:type="spellEnd"/>
      <w:r w:rsidRPr="009304FE">
        <w:rPr>
          <w:rFonts w:cstheme="minorHAnsi"/>
          <w:color w:val="000000"/>
          <w:lang w:val="sv-SE"/>
        </w:rPr>
        <w:t xml:space="preserve"> </w:t>
      </w:r>
      <w:proofErr w:type="spellStart"/>
      <w:r w:rsidRPr="009304FE">
        <w:rPr>
          <w:rFonts w:cstheme="minorHAnsi"/>
          <w:color w:val="000000"/>
          <w:lang w:val="sv-SE"/>
        </w:rPr>
        <w:t>datasikkerhed</w:t>
      </w:r>
      <w:proofErr w:type="spellEnd"/>
      <w:r w:rsidRPr="009304FE">
        <w:rPr>
          <w:rFonts w:cstheme="minorHAnsi"/>
          <w:color w:val="000000"/>
          <w:lang w:val="sv-SE"/>
        </w:rPr>
        <w:t xml:space="preserve"> for </w:t>
      </w:r>
      <w:proofErr w:type="spellStart"/>
      <w:r w:rsidRPr="009304FE">
        <w:rPr>
          <w:rFonts w:cstheme="minorHAnsi"/>
          <w:color w:val="000000"/>
          <w:lang w:val="sv-SE"/>
        </w:rPr>
        <w:t>sine</w:t>
      </w:r>
      <w:proofErr w:type="spellEnd"/>
      <w:r w:rsidRPr="009304FE">
        <w:rPr>
          <w:rFonts w:cstheme="minorHAnsi"/>
          <w:color w:val="000000"/>
          <w:lang w:val="sv-SE"/>
        </w:rPr>
        <w:t xml:space="preserve"> </w:t>
      </w:r>
      <w:proofErr w:type="spellStart"/>
      <w:r w:rsidRPr="009304FE">
        <w:rPr>
          <w:rFonts w:cstheme="minorHAnsi"/>
          <w:color w:val="000000"/>
          <w:lang w:val="sv-SE"/>
        </w:rPr>
        <w:t>medarbejdere</w:t>
      </w:r>
      <w:proofErr w:type="spellEnd"/>
      <w:r w:rsidRPr="009304FE">
        <w:rPr>
          <w:rFonts w:cstheme="minorHAnsi"/>
          <w:color w:val="000000"/>
          <w:lang w:val="sv-SE"/>
        </w:rPr>
        <w:t xml:space="preserve">, </w:t>
      </w:r>
      <w:proofErr w:type="spellStart"/>
      <w:r w:rsidRPr="009304FE">
        <w:rPr>
          <w:rFonts w:cstheme="minorHAnsi"/>
          <w:color w:val="000000"/>
          <w:lang w:val="sv-SE"/>
        </w:rPr>
        <w:t>der</w:t>
      </w:r>
      <w:proofErr w:type="spellEnd"/>
      <w:r w:rsidRPr="009304FE">
        <w:rPr>
          <w:rFonts w:cstheme="minorHAnsi"/>
          <w:color w:val="000000"/>
          <w:lang w:val="sv-SE"/>
        </w:rPr>
        <w:t xml:space="preserve"> har </w:t>
      </w:r>
      <w:proofErr w:type="spellStart"/>
      <w:r w:rsidRPr="009304FE">
        <w:rPr>
          <w:rFonts w:cstheme="minorHAnsi"/>
          <w:color w:val="000000"/>
          <w:lang w:val="sv-SE"/>
        </w:rPr>
        <w:t>adgang</w:t>
      </w:r>
      <w:proofErr w:type="spellEnd"/>
      <w:r w:rsidRPr="009304FE">
        <w:rPr>
          <w:rFonts w:cstheme="minorHAnsi"/>
          <w:color w:val="000000"/>
          <w:lang w:val="sv-SE"/>
        </w:rPr>
        <w:t xml:space="preserve"> </w:t>
      </w:r>
      <w:proofErr w:type="spellStart"/>
      <w:r w:rsidRPr="009304FE">
        <w:rPr>
          <w:rFonts w:cstheme="minorHAnsi"/>
          <w:color w:val="000000"/>
          <w:lang w:val="sv-SE"/>
        </w:rPr>
        <w:t>til</w:t>
      </w:r>
      <w:proofErr w:type="spellEnd"/>
      <w:r w:rsidRPr="009304FE">
        <w:rPr>
          <w:rFonts w:cstheme="minorHAnsi"/>
          <w:color w:val="000000"/>
          <w:lang w:val="sv-SE"/>
        </w:rPr>
        <w:t xml:space="preserve"> </w:t>
      </w:r>
      <w:proofErr w:type="spellStart"/>
      <w:r w:rsidRPr="009304FE">
        <w:rPr>
          <w:rFonts w:cstheme="minorHAnsi"/>
          <w:color w:val="000000"/>
          <w:lang w:val="sv-SE"/>
        </w:rPr>
        <w:t>Kundedata</w:t>
      </w:r>
      <w:proofErr w:type="spellEnd"/>
      <w:r w:rsidRPr="009304FE">
        <w:rPr>
          <w:rFonts w:cstheme="minorHAnsi"/>
          <w:color w:val="000000"/>
          <w:lang w:val="sv-SE"/>
        </w:rPr>
        <w:t xml:space="preserve">, Data </w:t>
      </w:r>
      <w:proofErr w:type="spellStart"/>
      <w:r w:rsidRPr="009304FE">
        <w:rPr>
          <w:rFonts w:cstheme="minorHAnsi"/>
          <w:color w:val="000000"/>
          <w:lang w:val="sv-SE"/>
        </w:rPr>
        <w:t>fra</w:t>
      </w:r>
      <w:proofErr w:type="spellEnd"/>
      <w:r w:rsidRPr="009304FE">
        <w:rPr>
          <w:rFonts w:cstheme="minorHAnsi"/>
          <w:color w:val="000000"/>
          <w:lang w:val="sv-SE"/>
        </w:rPr>
        <w:t xml:space="preserve"> Professionelle </w:t>
      </w:r>
      <w:proofErr w:type="spellStart"/>
      <w:r w:rsidRPr="009304FE">
        <w:rPr>
          <w:rFonts w:cstheme="minorHAnsi"/>
          <w:color w:val="000000"/>
          <w:lang w:val="sv-SE"/>
        </w:rPr>
        <w:t>ydelser</w:t>
      </w:r>
      <w:proofErr w:type="spellEnd"/>
      <w:r w:rsidRPr="009304FE">
        <w:rPr>
          <w:rFonts w:cstheme="minorHAnsi"/>
          <w:color w:val="000000"/>
          <w:lang w:val="sv-SE"/>
        </w:rPr>
        <w:t> </w:t>
      </w:r>
      <w:proofErr w:type="spellStart"/>
      <w:r w:rsidRPr="009304FE">
        <w:rPr>
          <w:rFonts w:cstheme="minorHAnsi"/>
          <w:color w:val="000000"/>
          <w:lang w:val="sv-SE"/>
        </w:rPr>
        <w:t>og</w:t>
      </w:r>
      <w:proofErr w:type="spellEnd"/>
      <w:r w:rsidRPr="009304FE">
        <w:rPr>
          <w:rFonts w:cstheme="minorHAnsi"/>
          <w:color w:val="000000"/>
          <w:lang w:val="sv-SE"/>
        </w:rPr>
        <w:t xml:space="preserve"> </w:t>
      </w:r>
      <w:proofErr w:type="spellStart"/>
      <w:r w:rsidRPr="009304FE">
        <w:rPr>
          <w:rFonts w:cstheme="minorHAnsi"/>
          <w:color w:val="000000"/>
          <w:lang w:val="sv-SE"/>
        </w:rPr>
        <w:t>Personoplysninger</w:t>
      </w:r>
      <w:proofErr w:type="spellEnd"/>
      <w:r w:rsidRPr="009304FE">
        <w:rPr>
          <w:rFonts w:cstheme="minorHAnsi"/>
          <w:color w:val="000000"/>
          <w:lang w:val="sv-SE"/>
        </w:rPr>
        <w:t xml:space="preserve">, </w:t>
      </w:r>
      <w:r w:rsidRPr="009304FE">
        <w:rPr>
          <w:rFonts w:cstheme="minorHAnsi"/>
          <w:lang w:val="sv-SE"/>
        </w:rPr>
        <w:t xml:space="preserve">i </w:t>
      </w:r>
      <w:proofErr w:type="spellStart"/>
      <w:r w:rsidRPr="009304FE">
        <w:rPr>
          <w:rFonts w:cstheme="minorHAnsi"/>
          <w:lang w:val="sv-SE"/>
        </w:rPr>
        <w:t>overensstemmelse</w:t>
      </w:r>
      <w:proofErr w:type="spellEnd"/>
      <w:r w:rsidRPr="009304FE">
        <w:rPr>
          <w:rFonts w:cstheme="minorHAnsi"/>
          <w:lang w:val="sv-SE"/>
        </w:rPr>
        <w:t xml:space="preserve"> med </w:t>
      </w:r>
      <w:proofErr w:type="spellStart"/>
      <w:r w:rsidRPr="009304FE">
        <w:rPr>
          <w:rFonts w:cstheme="minorHAnsi"/>
          <w:lang w:val="sv-SE"/>
        </w:rPr>
        <w:t>gældende</w:t>
      </w:r>
      <w:proofErr w:type="spellEnd"/>
      <w:r w:rsidRPr="009304FE">
        <w:rPr>
          <w:rFonts w:cstheme="minorHAnsi"/>
          <w:lang w:val="sv-SE"/>
        </w:rPr>
        <w:t xml:space="preserve"> Krav </w:t>
      </w:r>
      <w:proofErr w:type="spellStart"/>
      <w:r w:rsidRPr="009304FE">
        <w:rPr>
          <w:rFonts w:cstheme="minorHAnsi"/>
          <w:lang w:val="sv-SE"/>
        </w:rPr>
        <w:t>til</w:t>
      </w:r>
      <w:proofErr w:type="spellEnd"/>
      <w:r w:rsidRPr="009304FE">
        <w:rPr>
          <w:rFonts w:cstheme="minorHAnsi"/>
          <w:lang w:val="sv-SE"/>
        </w:rPr>
        <w:t xml:space="preserve"> </w:t>
      </w:r>
      <w:proofErr w:type="spellStart"/>
      <w:r w:rsidRPr="009304FE">
        <w:rPr>
          <w:rFonts w:cstheme="minorHAnsi"/>
          <w:lang w:val="sv-SE"/>
        </w:rPr>
        <w:t>databeskyttelse</w:t>
      </w:r>
      <w:proofErr w:type="spellEnd"/>
      <w:r w:rsidRPr="009304FE">
        <w:rPr>
          <w:rFonts w:cstheme="minorHAnsi"/>
          <w:lang w:val="sv-SE"/>
        </w:rPr>
        <w:t xml:space="preserve"> </w:t>
      </w:r>
      <w:proofErr w:type="spellStart"/>
      <w:r w:rsidRPr="009304FE">
        <w:rPr>
          <w:rFonts w:cstheme="minorHAnsi"/>
          <w:lang w:val="sv-SE"/>
        </w:rPr>
        <w:t>og</w:t>
      </w:r>
      <w:proofErr w:type="spellEnd"/>
      <w:r w:rsidRPr="009304FE">
        <w:rPr>
          <w:rFonts w:cstheme="minorHAnsi"/>
          <w:lang w:val="sv-SE"/>
        </w:rPr>
        <w:t xml:space="preserve"> </w:t>
      </w:r>
      <w:proofErr w:type="spellStart"/>
      <w:r w:rsidRPr="009304FE">
        <w:rPr>
          <w:rFonts w:cstheme="minorHAnsi"/>
          <w:lang w:val="sv-SE"/>
        </w:rPr>
        <w:t>branchestandarder</w:t>
      </w:r>
      <w:proofErr w:type="spellEnd"/>
      <w:r w:rsidRPr="009304FE">
        <w:rPr>
          <w:rFonts w:cstheme="minorHAnsi"/>
          <w:lang w:val="sv-SE"/>
        </w:rPr>
        <w:t>.</w:t>
      </w:r>
    </w:p>
    <w:p w14:paraId="27802FD2" w14:textId="77777777" w:rsidR="009B5C99" w:rsidRPr="009304FE" w:rsidRDefault="009B5C99" w:rsidP="0055434F">
      <w:pPr>
        <w:pStyle w:val="Heading2"/>
        <w:rPr>
          <w:lang w:val="sv-SE"/>
        </w:rPr>
      </w:pPr>
      <w:bookmarkStart w:id="135" w:name="_Toc507768558"/>
      <w:bookmarkStart w:id="136" w:name="_Toc8395018"/>
      <w:bookmarkStart w:id="137" w:name="_Toc6563807"/>
      <w:bookmarkStart w:id="138" w:name="_Toc21617025"/>
      <w:bookmarkStart w:id="139" w:name="_Toc26972860"/>
      <w:bookmarkStart w:id="140" w:name="_Toc155361901"/>
      <w:bookmarkStart w:id="141" w:name="_Toc206680429"/>
      <w:r w:rsidRPr="009304FE">
        <w:rPr>
          <w:lang w:val="sv-SE"/>
        </w:rPr>
        <w:t xml:space="preserve">Meddelelse </w:t>
      </w:r>
      <w:proofErr w:type="spellStart"/>
      <w:r w:rsidRPr="009304FE">
        <w:rPr>
          <w:lang w:val="sv-SE"/>
        </w:rPr>
        <w:t>og</w:t>
      </w:r>
      <w:proofErr w:type="spellEnd"/>
      <w:r w:rsidRPr="009304FE">
        <w:rPr>
          <w:lang w:val="sv-SE"/>
        </w:rPr>
        <w:t xml:space="preserve"> kontroller ved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Underdatabehandlere</w:t>
      </w:r>
      <w:bookmarkEnd w:id="135"/>
      <w:bookmarkEnd w:id="136"/>
      <w:bookmarkEnd w:id="137"/>
      <w:bookmarkEnd w:id="138"/>
      <w:bookmarkEnd w:id="139"/>
      <w:bookmarkEnd w:id="140"/>
      <w:bookmarkEnd w:id="141"/>
      <w:proofErr w:type="spellEnd"/>
    </w:p>
    <w:p w14:paraId="7BB75457" w14:textId="77777777" w:rsidR="009B5C99" w:rsidRPr="009304FE" w:rsidRDefault="009B5C99" w:rsidP="005157F3">
      <w:pPr>
        <w:rPr>
          <w:lang w:val="sv-SE"/>
        </w:rPr>
      </w:pPr>
      <w:r w:rsidRPr="009304FE">
        <w:rPr>
          <w:lang w:val="sv-SE"/>
        </w:rPr>
        <w:t xml:space="preserve">Microsoft har </w:t>
      </w:r>
      <w:proofErr w:type="spellStart"/>
      <w:r w:rsidRPr="009304FE">
        <w:rPr>
          <w:lang w:val="sv-SE"/>
        </w:rPr>
        <w:t>ret</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ansætte</w:t>
      </w:r>
      <w:proofErr w:type="spellEnd"/>
      <w:r w:rsidRPr="009304FE">
        <w:rPr>
          <w:lang w:val="sv-SE"/>
        </w:rPr>
        <w:t xml:space="preserve"> </w:t>
      </w:r>
      <w:proofErr w:type="spellStart"/>
      <w:r w:rsidRPr="009304FE">
        <w:rPr>
          <w:lang w:val="sv-SE"/>
        </w:rPr>
        <w:t>Underdatabehandlere</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levere</w:t>
      </w:r>
      <w:proofErr w:type="spellEnd"/>
      <w:r w:rsidRPr="009304FE">
        <w:rPr>
          <w:lang w:val="sv-SE"/>
        </w:rPr>
        <w:t xml:space="preserve"> visse </w:t>
      </w:r>
      <w:proofErr w:type="spellStart"/>
      <w:r w:rsidRPr="009304FE">
        <w:rPr>
          <w:lang w:val="sv-SE"/>
        </w:rPr>
        <w:t>begrænsede</w:t>
      </w:r>
      <w:proofErr w:type="spellEnd"/>
      <w:r w:rsidRPr="009304FE">
        <w:rPr>
          <w:lang w:val="sv-SE"/>
        </w:rPr>
        <w:t xml:space="preserve"> eller </w:t>
      </w:r>
      <w:proofErr w:type="spellStart"/>
      <w:r w:rsidRPr="009304FE">
        <w:rPr>
          <w:lang w:val="sv-SE"/>
        </w:rPr>
        <w:t>supplerende</w:t>
      </w:r>
      <w:proofErr w:type="spellEnd"/>
      <w:r w:rsidRPr="009304FE">
        <w:rPr>
          <w:lang w:val="sv-SE"/>
        </w:rPr>
        <w:t xml:space="preserve"> </w:t>
      </w:r>
      <w:proofErr w:type="spellStart"/>
      <w:r w:rsidRPr="009304FE">
        <w:rPr>
          <w:lang w:val="sv-SE"/>
        </w:rPr>
        <w:t>tjenester</w:t>
      </w:r>
      <w:proofErr w:type="spellEnd"/>
      <w:r w:rsidRPr="009304FE">
        <w:rPr>
          <w:lang w:val="sv-SE"/>
        </w:rPr>
        <w:t xml:space="preserve"> på </w:t>
      </w:r>
      <w:proofErr w:type="spellStart"/>
      <w:r w:rsidRPr="009304FE">
        <w:rPr>
          <w:lang w:val="sv-SE"/>
        </w:rPr>
        <w:t>deres</w:t>
      </w:r>
      <w:proofErr w:type="spellEnd"/>
      <w:r w:rsidRPr="009304FE">
        <w:rPr>
          <w:lang w:val="sv-SE"/>
        </w:rPr>
        <w:t xml:space="preserve"> </w:t>
      </w:r>
      <w:proofErr w:type="spellStart"/>
      <w:r w:rsidRPr="009304FE">
        <w:rPr>
          <w:lang w:val="sv-SE"/>
        </w:rPr>
        <w:t>vegne</w:t>
      </w:r>
      <w:proofErr w:type="spellEnd"/>
      <w:r w:rsidRPr="009304FE">
        <w:rPr>
          <w:lang w:val="sv-SE"/>
        </w:rPr>
        <w:t xml:space="preserve">. Kunden er </w:t>
      </w:r>
      <w:proofErr w:type="spellStart"/>
      <w:r w:rsidRPr="009304FE">
        <w:rPr>
          <w:lang w:val="sv-SE"/>
        </w:rPr>
        <w:t>indforstået</w:t>
      </w:r>
      <w:proofErr w:type="spellEnd"/>
      <w:r w:rsidRPr="009304FE">
        <w:rPr>
          <w:lang w:val="sv-SE"/>
        </w:rPr>
        <w:t xml:space="preserve"> med </w:t>
      </w:r>
      <w:proofErr w:type="spellStart"/>
      <w:r w:rsidRPr="009304FE">
        <w:rPr>
          <w:lang w:val="sv-SE"/>
        </w:rPr>
        <w:t>dette</w:t>
      </w:r>
      <w:proofErr w:type="spellEnd"/>
      <w:r w:rsidRPr="009304FE">
        <w:rPr>
          <w:lang w:val="sv-SE"/>
        </w:rPr>
        <w:t xml:space="preserve"> </w:t>
      </w:r>
      <w:proofErr w:type="spellStart"/>
      <w:r w:rsidRPr="009304FE">
        <w:rPr>
          <w:lang w:val="sv-SE"/>
        </w:rPr>
        <w:t>og</w:t>
      </w:r>
      <w:proofErr w:type="spellEnd"/>
      <w:r w:rsidRPr="009304FE">
        <w:rPr>
          <w:lang w:val="sv-SE"/>
        </w:rPr>
        <w:t xml:space="preserve"> med Microsofts </w:t>
      </w:r>
      <w:proofErr w:type="spellStart"/>
      <w:r w:rsidRPr="009304FE">
        <w:rPr>
          <w:lang w:val="sv-SE"/>
        </w:rPr>
        <w:t>valg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Associerede</w:t>
      </w:r>
      <w:proofErr w:type="spellEnd"/>
      <w:r w:rsidRPr="009304FE">
        <w:rPr>
          <w:lang w:val="sv-SE"/>
        </w:rPr>
        <w:t xml:space="preserve"> </w:t>
      </w:r>
      <w:proofErr w:type="spellStart"/>
      <w:r w:rsidRPr="009304FE">
        <w:rPr>
          <w:lang w:val="sv-SE"/>
        </w:rPr>
        <w:t>virksomheder</w:t>
      </w:r>
      <w:proofErr w:type="spellEnd"/>
      <w:r w:rsidRPr="009304FE">
        <w:rPr>
          <w:lang w:val="sv-SE"/>
        </w:rPr>
        <w:t xml:space="preserve"> som </w:t>
      </w:r>
      <w:proofErr w:type="spellStart"/>
      <w:r w:rsidRPr="009304FE">
        <w:rPr>
          <w:lang w:val="sv-SE"/>
        </w:rPr>
        <w:t>Underbehandlere</w:t>
      </w:r>
      <w:proofErr w:type="spellEnd"/>
      <w:r w:rsidRPr="009304FE">
        <w:rPr>
          <w:lang w:val="sv-SE"/>
        </w:rPr>
        <w:t xml:space="preserve">. </w:t>
      </w:r>
      <w:proofErr w:type="spellStart"/>
      <w:r w:rsidRPr="009304FE">
        <w:rPr>
          <w:lang w:val="sv-SE"/>
        </w:rPr>
        <w:t>Ovenstående</w:t>
      </w:r>
      <w:proofErr w:type="spellEnd"/>
      <w:r w:rsidRPr="009304FE">
        <w:rPr>
          <w:lang w:val="sv-SE"/>
        </w:rPr>
        <w:t xml:space="preserve"> </w:t>
      </w:r>
      <w:proofErr w:type="spellStart"/>
      <w:r w:rsidRPr="009304FE">
        <w:rPr>
          <w:lang w:val="sv-SE"/>
        </w:rPr>
        <w:t>godkendelser</w:t>
      </w:r>
      <w:proofErr w:type="spellEnd"/>
      <w:r w:rsidRPr="009304FE">
        <w:rPr>
          <w:lang w:val="sv-SE"/>
        </w:rPr>
        <w:t xml:space="preserve"> </w:t>
      </w:r>
      <w:proofErr w:type="spellStart"/>
      <w:r w:rsidRPr="009304FE">
        <w:rPr>
          <w:lang w:val="sv-SE"/>
        </w:rPr>
        <w:t>udgør</w:t>
      </w:r>
      <w:proofErr w:type="spellEnd"/>
      <w:r w:rsidRPr="009304FE">
        <w:rPr>
          <w:lang w:val="sv-SE"/>
        </w:rPr>
        <w:t xml:space="preserve"> Kundens </w:t>
      </w:r>
      <w:proofErr w:type="spellStart"/>
      <w:r w:rsidRPr="009304FE">
        <w:rPr>
          <w:lang w:val="sv-SE"/>
        </w:rPr>
        <w:t>forudgående</w:t>
      </w:r>
      <w:proofErr w:type="spellEnd"/>
      <w:r w:rsidRPr="009304FE">
        <w:rPr>
          <w:lang w:val="sv-SE"/>
        </w:rPr>
        <w:t xml:space="preserve"> skriftlige </w:t>
      </w:r>
      <w:proofErr w:type="spellStart"/>
      <w:r w:rsidRPr="009304FE">
        <w:rPr>
          <w:lang w:val="sv-SE"/>
        </w:rPr>
        <w:t>samtykke</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Microsofts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underleverandører</w:t>
      </w:r>
      <w:proofErr w:type="spellEnd"/>
      <w:r w:rsidRPr="009304FE">
        <w:rPr>
          <w:lang w:val="sv-SE"/>
        </w:rPr>
        <w:t xml:space="preserve"> ved behandling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hvis</w:t>
      </w:r>
      <w:proofErr w:type="spellEnd"/>
      <w:r w:rsidRPr="009304FE">
        <w:rPr>
          <w:lang w:val="sv-SE"/>
        </w:rPr>
        <w:t xml:space="preserve"> et sådant </w:t>
      </w:r>
      <w:proofErr w:type="spellStart"/>
      <w:r w:rsidRPr="009304FE">
        <w:rPr>
          <w:lang w:val="sv-SE"/>
        </w:rPr>
        <w:t>samtykke</w:t>
      </w:r>
      <w:proofErr w:type="spellEnd"/>
      <w:r w:rsidRPr="009304FE">
        <w:rPr>
          <w:lang w:val="sv-SE"/>
        </w:rPr>
        <w:t xml:space="preserve"> </w:t>
      </w:r>
      <w:proofErr w:type="spellStart"/>
      <w:r w:rsidRPr="009304FE">
        <w:rPr>
          <w:lang w:val="sv-SE"/>
        </w:rPr>
        <w:t>kræves</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Standardkontraktbestemmelserne</w:t>
      </w:r>
      <w:proofErr w:type="spellEnd"/>
      <w:r w:rsidRPr="009304FE">
        <w:rPr>
          <w:lang w:val="sv-SE"/>
        </w:rPr>
        <w:t xml:space="preserve"> eller </w:t>
      </w:r>
      <w:proofErr w:type="spellStart"/>
      <w:r w:rsidRPr="009304FE">
        <w:rPr>
          <w:lang w:val="sv-SE"/>
        </w:rPr>
        <w:t>Vilkårene</w:t>
      </w:r>
      <w:proofErr w:type="spellEnd"/>
      <w:r w:rsidRPr="009304FE">
        <w:rPr>
          <w:lang w:val="sv-SE"/>
        </w:rPr>
        <w:t xml:space="preserve"> i GDPR.</w:t>
      </w:r>
    </w:p>
    <w:p w14:paraId="432B91A1" w14:textId="77777777" w:rsidR="009B5C99" w:rsidRPr="009304FE" w:rsidRDefault="009B5C99" w:rsidP="005157F3">
      <w:pPr>
        <w:rPr>
          <w:lang w:val="sv-SE"/>
        </w:rPr>
      </w:pPr>
      <w:r w:rsidRPr="009304FE">
        <w:rPr>
          <w:lang w:val="sv-SE"/>
        </w:rPr>
        <w:t xml:space="preserve">Microsoft er </w:t>
      </w:r>
      <w:proofErr w:type="spellStart"/>
      <w:r w:rsidRPr="009304FE">
        <w:rPr>
          <w:lang w:val="sv-SE"/>
        </w:rPr>
        <w:t>ansvarlig</w:t>
      </w:r>
      <w:proofErr w:type="spellEnd"/>
      <w:r w:rsidRPr="009304FE">
        <w:rPr>
          <w:lang w:val="sv-SE"/>
        </w:rPr>
        <w:t xml:space="preserve"> for, at </w:t>
      </w:r>
      <w:proofErr w:type="spellStart"/>
      <w:r w:rsidRPr="009304FE">
        <w:rPr>
          <w:lang w:val="sv-SE"/>
        </w:rPr>
        <w:t>Underbehandlerens</w:t>
      </w:r>
      <w:proofErr w:type="spellEnd"/>
      <w:r w:rsidRPr="009304FE">
        <w:rPr>
          <w:lang w:val="sv-SE"/>
        </w:rPr>
        <w:t xml:space="preserve"> </w:t>
      </w:r>
      <w:proofErr w:type="spellStart"/>
      <w:r w:rsidRPr="009304FE">
        <w:rPr>
          <w:lang w:val="sv-SE"/>
        </w:rPr>
        <w:t>overholdelse</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Microsofts </w:t>
      </w:r>
      <w:proofErr w:type="spellStart"/>
      <w:r w:rsidRPr="009304FE">
        <w:rPr>
          <w:lang w:val="sv-SE"/>
        </w:rPr>
        <w:t>forpligtelser</w:t>
      </w:r>
      <w:proofErr w:type="spellEnd"/>
      <w:r w:rsidRPr="009304FE">
        <w:rPr>
          <w:lang w:val="sv-SE"/>
        </w:rPr>
        <w:t xml:space="preserve"> i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Microsoft </w:t>
      </w:r>
      <w:proofErr w:type="spellStart"/>
      <w:r w:rsidRPr="009304FE">
        <w:rPr>
          <w:lang w:val="sv-SE"/>
        </w:rPr>
        <w:t>gør</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om </w:t>
      </w:r>
      <w:proofErr w:type="spellStart"/>
      <w:r w:rsidRPr="009304FE">
        <w:rPr>
          <w:lang w:val="sv-SE"/>
        </w:rPr>
        <w:t>Underbehandlere</w:t>
      </w:r>
      <w:proofErr w:type="spellEnd"/>
      <w:r w:rsidRPr="009304FE">
        <w:rPr>
          <w:lang w:val="sv-SE"/>
        </w:rPr>
        <w:t xml:space="preserve"> </w:t>
      </w:r>
      <w:proofErr w:type="spellStart"/>
      <w:r w:rsidRPr="009304FE">
        <w:rPr>
          <w:lang w:val="sv-SE"/>
        </w:rPr>
        <w:t>tilgængelige</w:t>
      </w:r>
      <w:proofErr w:type="spellEnd"/>
      <w:r w:rsidRPr="009304FE">
        <w:rPr>
          <w:lang w:val="sv-SE"/>
        </w:rPr>
        <w:t xml:space="preserve"> på et Microsoft-</w:t>
      </w:r>
      <w:proofErr w:type="spellStart"/>
      <w:r w:rsidRPr="009304FE">
        <w:rPr>
          <w:lang w:val="sv-SE"/>
        </w:rPr>
        <w:t>websted</w:t>
      </w:r>
      <w:proofErr w:type="spellEnd"/>
      <w:r w:rsidRPr="009304FE">
        <w:rPr>
          <w:lang w:val="sv-SE"/>
        </w:rPr>
        <w:t xml:space="preserve">. Ved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en </w:t>
      </w:r>
      <w:proofErr w:type="spellStart"/>
      <w:r w:rsidRPr="009304FE">
        <w:rPr>
          <w:lang w:val="sv-SE"/>
        </w:rPr>
        <w:t>Underdatabehandler</w:t>
      </w:r>
      <w:proofErr w:type="spellEnd"/>
      <w:r w:rsidRPr="009304FE">
        <w:rPr>
          <w:lang w:val="sv-SE"/>
        </w:rPr>
        <w:t xml:space="preserve"> </w:t>
      </w:r>
      <w:proofErr w:type="spellStart"/>
      <w:r w:rsidRPr="009304FE">
        <w:rPr>
          <w:lang w:val="sv-SE"/>
        </w:rPr>
        <w:t>sikrer</w:t>
      </w:r>
      <w:proofErr w:type="spellEnd"/>
      <w:r w:rsidRPr="009304FE">
        <w:rPr>
          <w:lang w:val="sv-SE"/>
        </w:rPr>
        <w:t xml:space="preserve"> Microsoft via en skriftlig kontrakt, at </w:t>
      </w:r>
      <w:proofErr w:type="spellStart"/>
      <w:r w:rsidRPr="009304FE">
        <w:rPr>
          <w:lang w:val="sv-SE"/>
        </w:rPr>
        <w:t>Underdatabehandlere</w:t>
      </w:r>
      <w:proofErr w:type="spellEnd"/>
      <w:r w:rsidRPr="009304FE">
        <w:rPr>
          <w:lang w:val="sv-SE"/>
        </w:rPr>
        <w:t xml:space="preserve"> </w:t>
      </w:r>
      <w:proofErr w:type="spellStart"/>
      <w:r w:rsidRPr="009304FE">
        <w:rPr>
          <w:lang w:val="sv-SE"/>
        </w:rPr>
        <w:t>kun</w:t>
      </w:r>
      <w:proofErr w:type="spellEnd"/>
      <w:r w:rsidRPr="009304FE">
        <w:rPr>
          <w:lang w:val="sv-SE"/>
        </w:rPr>
        <w:t xml:space="preserve"> har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og</w:t>
      </w:r>
      <w:proofErr w:type="spellEnd"/>
      <w:r w:rsidRPr="009304FE">
        <w:rPr>
          <w:lang w:val="sv-SE"/>
        </w:rPr>
        <w:t xml:space="preserve"> kan </w:t>
      </w:r>
      <w:proofErr w:type="spellStart"/>
      <w:r w:rsidRPr="009304FE">
        <w:rPr>
          <w:lang w:val="sv-SE"/>
        </w:rPr>
        <w:t>bruge</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eller </w:t>
      </w:r>
      <w:proofErr w:type="spellStart"/>
      <w:r w:rsidRPr="009304FE">
        <w:rPr>
          <w:lang w:val="sv-SE"/>
        </w:rPr>
        <w:t>Personoplysninger</w:t>
      </w:r>
      <w:proofErr w:type="spellEnd"/>
      <w:r w:rsidRPr="009304FE">
        <w:rPr>
          <w:lang w:val="sv-SE"/>
        </w:rPr>
        <w:t xml:space="preserve"> for at </w:t>
      </w:r>
      <w:proofErr w:type="spellStart"/>
      <w:r w:rsidRPr="009304FE">
        <w:rPr>
          <w:lang w:val="sv-SE"/>
        </w:rPr>
        <w:t>kunne</w:t>
      </w:r>
      <w:proofErr w:type="spellEnd"/>
      <w:r w:rsidRPr="009304FE">
        <w:rPr>
          <w:lang w:val="sv-SE"/>
        </w:rPr>
        <w:t xml:space="preserve"> </w:t>
      </w:r>
      <w:proofErr w:type="spellStart"/>
      <w:r w:rsidRPr="009304FE">
        <w:rPr>
          <w:lang w:val="sv-SE"/>
        </w:rPr>
        <w:t>levere</w:t>
      </w:r>
      <w:proofErr w:type="spellEnd"/>
      <w:r w:rsidRPr="009304FE">
        <w:rPr>
          <w:lang w:val="sv-SE"/>
        </w:rPr>
        <w:t xml:space="preserve"> de </w:t>
      </w:r>
      <w:proofErr w:type="spellStart"/>
      <w:r w:rsidRPr="009304FE">
        <w:rPr>
          <w:lang w:val="sv-SE"/>
        </w:rPr>
        <w:t>tjenester</w:t>
      </w:r>
      <w:proofErr w:type="spellEnd"/>
      <w:r w:rsidRPr="009304FE">
        <w:rPr>
          <w:lang w:val="sv-SE"/>
        </w:rPr>
        <w:t xml:space="preserve">, som Microsoft har </w:t>
      </w:r>
      <w:proofErr w:type="spellStart"/>
      <w:r w:rsidRPr="009304FE">
        <w:rPr>
          <w:lang w:val="sv-SE"/>
        </w:rPr>
        <w:t>bedt</w:t>
      </w:r>
      <w:proofErr w:type="spellEnd"/>
      <w:r w:rsidRPr="009304FE">
        <w:rPr>
          <w:lang w:val="sv-SE"/>
        </w:rPr>
        <w:t xml:space="preserve"> dem om at </w:t>
      </w:r>
      <w:proofErr w:type="spellStart"/>
      <w:r w:rsidRPr="009304FE">
        <w:rPr>
          <w:lang w:val="sv-SE"/>
        </w:rPr>
        <w:t>levere</w:t>
      </w:r>
      <w:proofErr w:type="spellEnd"/>
      <w:r w:rsidRPr="009304FE">
        <w:rPr>
          <w:lang w:val="sv-SE"/>
        </w:rPr>
        <w:t xml:space="preserve">, </w:t>
      </w:r>
      <w:proofErr w:type="spellStart"/>
      <w:r w:rsidRPr="009304FE">
        <w:rPr>
          <w:lang w:val="sv-SE"/>
        </w:rPr>
        <w:t>og</w:t>
      </w:r>
      <w:proofErr w:type="spellEnd"/>
      <w:r w:rsidRPr="009304FE">
        <w:rPr>
          <w:lang w:val="sv-SE"/>
        </w:rPr>
        <w:t xml:space="preserve"> at de </w:t>
      </w:r>
      <w:proofErr w:type="spellStart"/>
      <w:r w:rsidRPr="009304FE">
        <w:rPr>
          <w:lang w:val="sv-SE"/>
        </w:rPr>
        <w:t>ikke</w:t>
      </w:r>
      <w:proofErr w:type="spellEnd"/>
      <w:r w:rsidRPr="009304FE">
        <w:rPr>
          <w:lang w:val="sv-SE"/>
        </w:rPr>
        <w:t xml:space="preserve"> må </w:t>
      </w:r>
      <w:proofErr w:type="spellStart"/>
      <w:r w:rsidRPr="009304FE">
        <w:rPr>
          <w:lang w:val="sv-SE"/>
        </w:rPr>
        <w:t>bruge</w:t>
      </w:r>
      <w:proofErr w:type="spellEnd"/>
      <w:r w:rsidRPr="009304FE">
        <w:rPr>
          <w:lang w:val="sv-SE"/>
        </w:rPr>
        <w:t xml:space="preserve"> </w:t>
      </w:r>
      <w:proofErr w:type="spellStart"/>
      <w:r w:rsidRPr="009304FE">
        <w:rPr>
          <w:lang w:val="sv-SE"/>
        </w:rPr>
        <w:t>Kundedata</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eller </w:t>
      </w:r>
      <w:proofErr w:type="spellStart"/>
      <w:r w:rsidRPr="009304FE">
        <w:rPr>
          <w:lang w:val="sv-SE"/>
        </w:rPr>
        <w:t>Personoplysninger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noget</w:t>
      </w:r>
      <w:proofErr w:type="spellEnd"/>
      <w:r w:rsidRPr="009304FE">
        <w:rPr>
          <w:lang w:val="sv-SE"/>
        </w:rPr>
        <w:t xml:space="preserve"> </w:t>
      </w:r>
      <w:proofErr w:type="spellStart"/>
      <w:r w:rsidRPr="009304FE">
        <w:rPr>
          <w:lang w:val="sv-SE"/>
        </w:rPr>
        <w:t>andet</w:t>
      </w:r>
      <w:proofErr w:type="spellEnd"/>
      <w:r w:rsidRPr="009304FE">
        <w:rPr>
          <w:lang w:val="sv-SE"/>
        </w:rPr>
        <w:t xml:space="preserve"> </w:t>
      </w:r>
      <w:proofErr w:type="spellStart"/>
      <w:r w:rsidRPr="009304FE">
        <w:rPr>
          <w:lang w:val="sv-SE"/>
        </w:rPr>
        <w:t>formål</w:t>
      </w:r>
      <w:proofErr w:type="spellEnd"/>
      <w:r w:rsidRPr="009304FE">
        <w:rPr>
          <w:lang w:val="sv-SE"/>
        </w:rPr>
        <w:t xml:space="preserve">. Microsoft </w:t>
      </w:r>
      <w:proofErr w:type="spellStart"/>
      <w:r w:rsidRPr="009304FE">
        <w:rPr>
          <w:lang w:val="sv-SE"/>
        </w:rPr>
        <w:t>sikrer</w:t>
      </w:r>
      <w:proofErr w:type="spellEnd"/>
      <w:r w:rsidRPr="009304FE">
        <w:rPr>
          <w:lang w:val="sv-SE"/>
        </w:rPr>
        <w:t xml:space="preserve">, at </w:t>
      </w:r>
      <w:proofErr w:type="spellStart"/>
      <w:r w:rsidRPr="009304FE">
        <w:rPr>
          <w:lang w:val="sv-SE"/>
        </w:rPr>
        <w:t>underdatabehandlere</w:t>
      </w:r>
      <w:proofErr w:type="spellEnd"/>
      <w:r w:rsidRPr="009304FE">
        <w:rPr>
          <w:lang w:val="sv-SE"/>
        </w:rPr>
        <w:t xml:space="preserve"> er bundet </w:t>
      </w:r>
      <w:proofErr w:type="spellStart"/>
      <w:r w:rsidRPr="009304FE">
        <w:rPr>
          <w:lang w:val="sv-SE"/>
        </w:rPr>
        <w:t>af</w:t>
      </w:r>
      <w:proofErr w:type="spellEnd"/>
      <w:r w:rsidRPr="009304FE">
        <w:rPr>
          <w:lang w:val="sv-SE"/>
        </w:rPr>
        <w:t xml:space="preserve"> skriftlige </w:t>
      </w:r>
      <w:proofErr w:type="spellStart"/>
      <w:r w:rsidRPr="009304FE">
        <w:rPr>
          <w:lang w:val="sv-SE"/>
        </w:rPr>
        <w:t>aftaler</w:t>
      </w:r>
      <w:proofErr w:type="spellEnd"/>
      <w:r w:rsidRPr="009304FE">
        <w:rPr>
          <w:lang w:val="sv-SE"/>
        </w:rPr>
        <w:t xml:space="preserve">, som </w:t>
      </w:r>
      <w:proofErr w:type="spellStart"/>
      <w:r w:rsidRPr="009304FE">
        <w:rPr>
          <w:lang w:val="sv-SE"/>
        </w:rPr>
        <w:t>kræver</w:t>
      </w:r>
      <w:proofErr w:type="spellEnd"/>
      <w:r w:rsidRPr="009304FE">
        <w:rPr>
          <w:lang w:val="sv-SE"/>
        </w:rPr>
        <w:t xml:space="preserve">, at de som minimum </w:t>
      </w:r>
      <w:proofErr w:type="spellStart"/>
      <w:r w:rsidRPr="009304FE">
        <w:rPr>
          <w:lang w:val="sv-SE"/>
        </w:rPr>
        <w:t>yder</w:t>
      </w:r>
      <w:proofErr w:type="spellEnd"/>
      <w:r w:rsidRPr="009304FE">
        <w:rPr>
          <w:lang w:val="sv-SE"/>
        </w:rPr>
        <w:t xml:space="preserve"> det </w:t>
      </w:r>
      <w:proofErr w:type="spellStart"/>
      <w:r w:rsidRPr="009304FE">
        <w:rPr>
          <w:lang w:val="sv-SE"/>
        </w:rPr>
        <w:t>databeskyttelsesniveau</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kræves</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i </w:t>
      </w:r>
      <w:proofErr w:type="spellStart"/>
      <w:r w:rsidRPr="009304FE">
        <w:rPr>
          <w:lang w:val="sv-SE"/>
        </w:rPr>
        <w:t>disse</w:t>
      </w:r>
      <w:proofErr w:type="spellEnd"/>
      <w:r w:rsidRPr="009304FE">
        <w:rPr>
          <w:lang w:val="sv-SE"/>
        </w:rPr>
        <w:t xml:space="preserve"> DPA-</w:t>
      </w:r>
      <w:proofErr w:type="spellStart"/>
      <w:r w:rsidRPr="009304FE">
        <w:rPr>
          <w:lang w:val="sv-SE"/>
        </w:rPr>
        <w:t>Vilkår</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begrænsningerne</w:t>
      </w:r>
      <w:proofErr w:type="spellEnd"/>
      <w:r w:rsidRPr="009304FE">
        <w:rPr>
          <w:lang w:val="sv-SE"/>
        </w:rPr>
        <w:t xml:space="preserve"> på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Microsoft </w:t>
      </w:r>
      <w:proofErr w:type="spellStart"/>
      <w:r w:rsidRPr="009304FE">
        <w:rPr>
          <w:lang w:val="sv-SE"/>
        </w:rPr>
        <w:t>accepterer</w:t>
      </w:r>
      <w:proofErr w:type="spellEnd"/>
      <w:r w:rsidRPr="009304FE">
        <w:rPr>
          <w:lang w:val="sv-SE"/>
        </w:rPr>
        <w:t xml:space="preserve"> at </w:t>
      </w:r>
      <w:proofErr w:type="spellStart"/>
      <w:r w:rsidRPr="009304FE">
        <w:rPr>
          <w:lang w:val="sv-SE"/>
        </w:rPr>
        <w:t>føre</w:t>
      </w:r>
      <w:proofErr w:type="spellEnd"/>
      <w:r w:rsidRPr="009304FE">
        <w:rPr>
          <w:lang w:val="sv-SE"/>
        </w:rPr>
        <w:t xml:space="preserve"> </w:t>
      </w:r>
      <w:proofErr w:type="spellStart"/>
      <w:r w:rsidRPr="009304FE">
        <w:rPr>
          <w:lang w:val="sv-SE"/>
        </w:rPr>
        <w:t>tilsyn</w:t>
      </w:r>
      <w:proofErr w:type="spellEnd"/>
      <w:r w:rsidRPr="009304FE">
        <w:rPr>
          <w:lang w:val="sv-SE"/>
        </w:rPr>
        <w:t xml:space="preserve"> med </w:t>
      </w:r>
      <w:proofErr w:type="spellStart"/>
      <w:r w:rsidRPr="009304FE">
        <w:rPr>
          <w:lang w:val="sv-SE"/>
        </w:rPr>
        <w:t>Underbehandlerne</w:t>
      </w:r>
      <w:proofErr w:type="spellEnd"/>
      <w:r w:rsidRPr="009304FE">
        <w:rPr>
          <w:lang w:val="sv-SE"/>
        </w:rPr>
        <w:t xml:space="preserve"> for at </w:t>
      </w:r>
      <w:proofErr w:type="spellStart"/>
      <w:r w:rsidRPr="009304FE">
        <w:rPr>
          <w:lang w:val="sv-SE"/>
        </w:rPr>
        <w:t>sikre</w:t>
      </w:r>
      <w:proofErr w:type="spellEnd"/>
      <w:r w:rsidRPr="009304FE">
        <w:rPr>
          <w:lang w:val="sv-SE"/>
        </w:rPr>
        <w:t xml:space="preserve">, at </w:t>
      </w:r>
      <w:proofErr w:type="spellStart"/>
      <w:r w:rsidRPr="009304FE">
        <w:rPr>
          <w:lang w:val="sv-SE"/>
        </w:rPr>
        <w:t>disse</w:t>
      </w:r>
      <w:proofErr w:type="spellEnd"/>
      <w:r w:rsidRPr="009304FE">
        <w:rPr>
          <w:lang w:val="sv-SE"/>
        </w:rPr>
        <w:t xml:space="preserve"> </w:t>
      </w:r>
      <w:proofErr w:type="spellStart"/>
      <w:r w:rsidRPr="009304FE">
        <w:rPr>
          <w:lang w:val="sv-SE"/>
        </w:rPr>
        <w:t>kontraktmæssige</w:t>
      </w:r>
      <w:proofErr w:type="spellEnd"/>
      <w:r w:rsidRPr="009304FE">
        <w:rPr>
          <w:lang w:val="sv-SE"/>
        </w:rPr>
        <w:t xml:space="preserve"> </w:t>
      </w:r>
      <w:proofErr w:type="spellStart"/>
      <w:r w:rsidRPr="009304FE">
        <w:rPr>
          <w:lang w:val="sv-SE"/>
        </w:rPr>
        <w:t>forpligtelser</w:t>
      </w:r>
      <w:proofErr w:type="spellEnd"/>
      <w:r w:rsidRPr="009304FE">
        <w:rPr>
          <w:lang w:val="sv-SE"/>
        </w:rPr>
        <w:t xml:space="preserve"> </w:t>
      </w:r>
      <w:proofErr w:type="spellStart"/>
      <w:r w:rsidRPr="009304FE">
        <w:rPr>
          <w:lang w:val="sv-SE"/>
        </w:rPr>
        <w:t>overholdes</w:t>
      </w:r>
      <w:proofErr w:type="spellEnd"/>
      <w:r w:rsidRPr="009304FE">
        <w:rPr>
          <w:lang w:val="sv-SE"/>
        </w:rPr>
        <w:t>.</w:t>
      </w:r>
    </w:p>
    <w:p w14:paraId="797EA96C" w14:textId="5AFB0EE2" w:rsidR="009B5C99" w:rsidRPr="002E0BCC" w:rsidRDefault="002E0BCC" w:rsidP="002E0BCC">
      <w:pPr>
        <w:rPr>
          <w:color w:val="EE0000"/>
        </w:rPr>
      </w:pPr>
      <w:r w:rsidRPr="002E0BCC">
        <w:rPr>
          <w:lang w:val="sv-SE"/>
        </w:rPr>
        <w:lastRenderedPageBreak/>
        <w:t xml:space="preserve">Microsoft kan altid vælge at bruge nye Underdatabehandlere. Microsoft giver Kunden meddelelse og opdaterer webstedet, alt efter hvad der er relevant, og giver Kunden en mekanisme til at få en meddelelse om den pågældende opdatering om en ny Underdatabehandler mindst 6 måneder i forvejen, inden den pågældende Underdatabehandler gives adgang til Kundedata, </w:t>
      </w:r>
      <w:r w:rsidRPr="002E0BCC">
        <w:rPr>
          <w:color w:val="auto"/>
          <w:lang w:val="sv-SE"/>
        </w:rPr>
        <w:t xml:space="preserve">eller når det gælder Underbehandlere, der understøtter funktionalitet med kunstig intelligens, meddelelse 30 dage før med mulighed for at deaktivere den pågældende underbehandler indtil mindst 6 måneder efter meddelelsen. </w:t>
      </w:r>
      <w:proofErr w:type="spellStart"/>
      <w:r w:rsidR="009B5C99" w:rsidRPr="009304FE">
        <w:rPr>
          <w:lang w:val="sv-SE"/>
        </w:rPr>
        <w:t>Derudover</w:t>
      </w:r>
      <w:proofErr w:type="spellEnd"/>
      <w:r w:rsidR="009B5C99" w:rsidRPr="009304FE">
        <w:rPr>
          <w:lang w:val="sv-SE"/>
        </w:rPr>
        <w:t xml:space="preserve"> vil Microsoft </w:t>
      </w:r>
      <w:proofErr w:type="spellStart"/>
      <w:r w:rsidR="009B5C99" w:rsidRPr="009304FE">
        <w:rPr>
          <w:lang w:val="sv-SE"/>
        </w:rPr>
        <w:t>give</w:t>
      </w:r>
      <w:proofErr w:type="spellEnd"/>
      <w:r w:rsidR="009B5C99" w:rsidRPr="009304FE">
        <w:rPr>
          <w:lang w:val="sv-SE"/>
        </w:rPr>
        <w:t xml:space="preserve"> Kunden besked </w:t>
      </w:r>
      <w:proofErr w:type="spellStart"/>
      <w:r w:rsidR="009B5C99" w:rsidRPr="009304FE">
        <w:rPr>
          <w:lang w:val="sv-SE"/>
        </w:rPr>
        <w:t>og</w:t>
      </w:r>
      <w:proofErr w:type="spellEnd"/>
      <w:r w:rsidR="009B5C99" w:rsidRPr="009304FE">
        <w:rPr>
          <w:lang w:val="sv-SE"/>
        </w:rPr>
        <w:t xml:space="preserve"> </w:t>
      </w:r>
      <w:proofErr w:type="spellStart"/>
      <w:r w:rsidR="009B5C99" w:rsidRPr="009304FE">
        <w:rPr>
          <w:lang w:val="sv-SE"/>
        </w:rPr>
        <w:t>opdaterer</w:t>
      </w:r>
      <w:proofErr w:type="spellEnd"/>
      <w:r w:rsidR="009B5C99" w:rsidRPr="009304FE">
        <w:rPr>
          <w:lang w:val="sv-SE"/>
        </w:rPr>
        <w:t xml:space="preserve"> </w:t>
      </w:r>
      <w:proofErr w:type="spellStart"/>
      <w:r w:rsidR="009B5C99" w:rsidRPr="009304FE">
        <w:rPr>
          <w:lang w:val="sv-SE"/>
        </w:rPr>
        <w:t>webstedet</w:t>
      </w:r>
      <w:proofErr w:type="spellEnd"/>
      <w:r w:rsidR="009B5C99" w:rsidRPr="009304FE">
        <w:rPr>
          <w:lang w:val="sv-SE"/>
        </w:rPr>
        <w:t xml:space="preserve">, alt efter </w:t>
      </w:r>
      <w:proofErr w:type="spellStart"/>
      <w:r w:rsidR="009B5C99" w:rsidRPr="009304FE">
        <w:rPr>
          <w:lang w:val="sv-SE"/>
        </w:rPr>
        <w:t>hvad</w:t>
      </w:r>
      <w:proofErr w:type="spellEnd"/>
      <w:r w:rsidR="009B5C99" w:rsidRPr="009304FE">
        <w:rPr>
          <w:lang w:val="sv-SE"/>
        </w:rPr>
        <w:t xml:space="preserve"> </w:t>
      </w:r>
      <w:proofErr w:type="spellStart"/>
      <w:r w:rsidR="009B5C99" w:rsidRPr="009304FE">
        <w:rPr>
          <w:lang w:val="sv-SE"/>
        </w:rPr>
        <w:t>der</w:t>
      </w:r>
      <w:proofErr w:type="spellEnd"/>
      <w:r w:rsidR="009B5C99" w:rsidRPr="009304FE">
        <w:rPr>
          <w:lang w:val="sv-SE"/>
        </w:rPr>
        <w:t xml:space="preserve"> er relevant, </w:t>
      </w:r>
      <w:proofErr w:type="spellStart"/>
      <w:r w:rsidR="009B5C99" w:rsidRPr="009304FE">
        <w:rPr>
          <w:lang w:val="sv-SE"/>
        </w:rPr>
        <w:t>og</w:t>
      </w:r>
      <w:proofErr w:type="spellEnd"/>
      <w:r w:rsidR="009B5C99" w:rsidRPr="009304FE">
        <w:rPr>
          <w:lang w:val="sv-SE"/>
        </w:rPr>
        <w:t xml:space="preserve"> </w:t>
      </w:r>
      <w:proofErr w:type="spellStart"/>
      <w:r w:rsidR="009B5C99" w:rsidRPr="009304FE">
        <w:rPr>
          <w:lang w:val="sv-SE"/>
        </w:rPr>
        <w:t>give</w:t>
      </w:r>
      <w:proofErr w:type="spellEnd"/>
      <w:r w:rsidR="009B5C99" w:rsidRPr="009304FE">
        <w:rPr>
          <w:lang w:val="sv-SE"/>
        </w:rPr>
        <w:t xml:space="preserve"> Kunden en </w:t>
      </w:r>
      <w:proofErr w:type="spellStart"/>
      <w:r w:rsidR="009B5C99" w:rsidRPr="009304FE">
        <w:rPr>
          <w:lang w:val="sv-SE"/>
        </w:rPr>
        <w:t>mekanisme</w:t>
      </w:r>
      <w:proofErr w:type="spellEnd"/>
      <w:r w:rsidR="009B5C99" w:rsidRPr="009304FE">
        <w:rPr>
          <w:lang w:val="sv-SE"/>
        </w:rPr>
        <w:t> </w:t>
      </w:r>
      <w:proofErr w:type="spellStart"/>
      <w:r w:rsidR="009B5C99" w:rsidRPr="009304FE">
        <w:rPr>
          <w:lang w:val="sv-SE"/>
        </w:rPr>
        <w:t>til</w:t>
      </w:r>
      <w:proofErr w:type="spellEnd"/>
      <w:r w:rsidR="009B5C99" w:rsidRPr="009304FE">
        <w:rPr>
          <w:lang w:val="sv-SE"/>
        </w:rPr>
        <w:t xml:space="preserve"> at få en meddelelse om den </w:t>
      </w:r>
      <w:proofErr w:type="spellStart"/>
      <w:r w:rsidR="009B5C99" w:rsidRPr="009304FE">
        <w:rPr>
          <w:lang w:val="sv-SE"/>
        </w:rPr>
        <w:t>pågældende</w:t>
      </w:r>
      <w:proofErr w:type="spellEnd"/>
      <w:r w:rsidR="009B5C99" w:rsidRPr="009304FE">
        <w:rPr>
          <w:lang w:val="sv-SE"/>
        </w:rPr>
        <w:t xml:space="preserve"> </w:t>
      </w:r>
      <w:proofErr w:type="spellStart"/>
      <w:r w:rsidR="009B5C99" w:rsidRPr="009304FE">
        <w:rPr>
          <w:lang w:val="sv-SE"/>
        </w:rPr>
        <w:t>opdatering</w:t>
      </w:r>
      <w:proofErr w:type="spellEnd"/>
      <w:r w:rsidR="009B5C99" w:rsidRPr="009304FE">
        <w:rPr>
          <w:lang w:val="sv-SE"/>
        </w:rPr>
        <w:t xml:space="preserve"> om en ny </w:t>
      </w:r>
      <w:proofErr w:type="spellStart"/>
      <w:r w:rsidR="009B5C99" w:rsidRPr="009304FE">
        <w:rPr>
          <w:lang w:val="sv-SE"/>
        </w:rPr>
        <w:t>Underdatabehandler</w:t>
      </w:r>
      <w:proofErr w:type="spellEnd"/>
      <w:r w:rsidR="009B5C99" w:rsidRPr="009304FE">
        <w:rPr>
          <w:lang w:val="sv-SE"/>
        </w:rPr>
        <w:t xml:space="preserve"> </w:t>
      </w:r>
      <w:proofErr w:type="spellStart"/>
      <w:r w:rsidR="009B5C99" w:rsidRPr="009304FE">
        <w:rPr>
          <w:lang w:val="sv-SE"/>
        </w:rPr>
        <w:t>mindst</w:t>
      </w:r>
      <w:proofErr w:type="spellEnd"/>
      <w:r w:rsidR="009B5C99" w:rsidRPr="009304FE">
        <w:rPr>
          <w:lang w:val="sv-SE"/>
        </w:rPr>
        <w:t xml:space="preserve"> 30 </w:t>
      </w:r>
      <w:proofErr w:type="spellStart"/>
      <w:r w:rsidR="009B5C99" w:rsidRPr="009304FE">
        <w:rPr>
          <w:lang w:val="sv-SE"/>
        </w:rPr>
        <w:t>dage</w:t>
      </w:r>
      <w:proofErr w:type="spellEnd"/>
      <w:r w:rsidR="009B5C99" w:rsidRPr="009304FE">
        <w:rPr>
          <w:lang w:val="sv-SE"/>
        </w:rPr>
        <w:t xml:space="preserve"> i </w:t>
      </w:r>
      <w:proofErr w:type="spellStart"/>
      <w:r w:rsidR="009B5C99" w:rsidRPr="009304FE">
        <w:rPr>
          <w:lang w:val="sv-SE"/>
        </w:rPr>
        <w:t>forvejen</w:t>
      </w:r>
      <w:proofErr w:type="spellEnd"/>
      <w:r w:rsidR="009B5C99" w:rsidRPr="009304FE">
        <w:rPr>
          <w:lang w:val="sv-SE"/>
        </w:rPr>
        <w:t xml:space="preserve">, </w:t>
      </w:r>
      <w:proofErr w:type="spellStart"/>
      <w:r w:rsidR="009B5C99" w:rsidRPr="009304FE">
        <w:rPr>
          <w:lang w:val="sv-SE"/>
        </w:rPr>
        <w:t>inden</w:t>
      </w:r>
      <w:proofErr w:type="spellEnd"/>
      <w:r w:rsidR="009B5C99" w:rsidRPr="009304FE">
        <w:rPr>
          <w:lang w:val="sv-SE"/>
        </w:rPr>
        <w:t xml:space="preserve"> den </w:t>
      </w:r>
      <w:proofErr w:type="spellStart"/>
      <w:r w:rsidR="009B5C99" w:rsidRPr="009304FE">
        <w:rPr>
          <w:lang w:val="sv-SE"/>
        </w:rPr>
        <w:t>pågældende</w:t>
      </w:r>
      <w:proofErr w:type="spellEnd"/>
      <w:r w:rsidR="009B5C99" w:rsidRPr="009304FE">
        <w:rPr>
          <w:lang w:val="sv-SE"/>
        </w:rPr>
        <w:t xml:space="preserve"> </w:t>
      </w:r>
      <w:proofErr w:type="spellStart"/>
      <w:r w:rsidR="009B5C99" w:rsidRPr="009304FE">
        <w:rPr>
          <w:lang w:val="sv-SE"/>
        </w:rPr>
        <w:t>Underdatabehandler</w:t>
      </w:r>
      <w:proofErr w:type="spellEnd"/>
      <w:r w:rsidR="009B5C99" w:rsidRPr="009304FE">
        <w:rPr>
          <w:lang w:val="sv-SE"/>
        </w:rPr>
        <w:t xml:space="preserve"> gives </w:t>
      </w:r>
      <w:proofErr w:type="spellStart"/>
      <w:r w:rsidR="009B5C99" w:rsidRPr="009304FE">
        <w:rPr>
          <w:lang w:val="sv-SE"/>
        </w:rPr>
        <w:t>adgang</w:t>
      </w:r>
      <w:proofErr w:type="spellEnd"/>
      <w:r w:rsidR="009B5C99" w:rsidRPr="009304FE">
        <w:rPr>
          <w:lang w:val="sv-SE"/>
        </w:rPr>
        <w:t xml:space="preserve"> </w:t>
      </w:r>
      <w:proofErr w:type="spellStart"/>
      <w:r w:rsidR="009B5C99" w:rsidRPr="009304FE">
        <w:rPr>
          <w:lang w:val="sv-SE"/>
        </w:rPr>
        <w:t>til</w:t>
      </w:r>
      <w:proofErr w:type="spellEnd"/>
      <w:r w:rsidR="009B5C99" w:rsidRPr="009304FE">
        <w:rPr>
          <w:lang w:val="sv-SE"/>
        </w:rPr>
        <w:t xml:space="preserve"> andre Data </w:t>
      </w:r>
      <w:proofErr w:type="spellStart"/>
      <w:r w:rsidR="009B5C99" w:rsidRPr="009304FE">
        <w:rPr>
          <w:lang w:val="sv-SE"/>
        </w:rPr>
        <w:t>fra</w:t>
      </w:r>
      <w:proofErr w:type="spellEnd"/>
      <w:r w:rsidR="009B5C99" w:rsidRPr="009304FE">
        <w:rPr>
          <w:lang w:val="sv-SE"/>
        </w:rPr>
        <w:t xml:space="preserve"> Professionelle </w:t>
      </w:r>
      <w:proofErr w:type="spellStart"/>
      <w:r w:rsidR="009B5C99" w:rsidRPr="009304FE">
        <w:rPr>
          <w:lang w:val="sv-SE"/>
        </w:rPr>
        <w:t>ydelser</w:t>
      </w:r>
      <w:proofErr w:type="spellEnd"/>
      <w:r w:rsidR="009B5C99" w:rsidRPr="009304FE">
        <w:rPr>
          <w:lang w:val="sv-SE"/>
        </w:rPr>
        <w:t xml:space="preserve"> eller </w:t>
      </w:r>
      <w:proofErr w:type="spellStart"/>
      <w:r w:rsidR="009B5C99" w:rsidRPr="009304FE">
        <w:rPr>
          <w:lang w:val="sv-SE"/>
        </w:rPr>
        <w:t>Personoplysninger</w:t>
      </w:r>
      <w:proofErr w:type="spellEnd"/>
      <w:r w:rsidR="009B5C99" w:rsidRPr="009304FE">
        <w:rPr>
          <w:lang w:val="sv-SE"/>
        </w:rPr>
        <w:t xml:space="preserve"> end dem, </w:t>
      </w:r>
      <w:proofErr w:type="spellStart"/>
      <w:r w:rsidR="009B5C99" w:rsidRPr="009304FE">
        <w:rPr>
          <w:lang w:val="sv-SE"/>
        </w:rPr>
        <w:t>der</w:t>
      </w:r>
      <w:proofErr w:type="spellEnd"/>
      <w:r w:rsidR="009B5C99" w:rsidRPr="009304FE">
        <w:rPr>
          <w:lang w:val="sv-SE"/>
        </w:rPr>
        <w:t xml:space="preserve"> er </w:t>
      </w:r>
      <w:proofErr w:type="spellStart"/>
      <w:r w:rsidR="009B5C99" w:rsidRPr="009304FE">
        <w:rPr>
          <w:lang w:val="sv-SE"/>
        </w:rPr>
        <w:t>indeholdt</w:t>
      </w:r>
      <w:proofErr w:type="spellEnd"/>
      <w:r w:rsidR="009B5C99" w:rsidRPr="009304FE">
        <w:rPr>
          <w:lang w:val="sv-SE"/>
        </w:rPr>
        <w:t xml:space="preserve"> i </w:t>
      </w:r>
      <w:proofErr w:type="spellStart"/>
      <w:r w:rsidR="009B5C99" w:rsidRPr="009304FE">
        <w:rPr>
          <w:lang w:val="sv-SE"/>
        </w:rPr>
        <w:t>Kundedata</w:t>
      </w:r>
      <w:proofErr w:type="spellEnd"/>
      <w:r w:rsidR="009B5C99" w:rsidRPr="009304FE">
        <w:rPr>
          <w:lang w:val="sv-SE"/>
        </w:rPr>
        <w:t xml:space="preserve">. </w:t>
      </w:r>
      <w:proofErr w:type="spellStart"/>
      <w:r w:rsidR="009B5C99" w:rsidRPr="009304FE">
        <w:rPr>
          <w:lang w:val="sv-SE"/>
        </w:rPr>
        <w:t>Hvis</w:t>
      </w:r>
      <w:proofErr w:type="spellEnd"/>
      <w:r w:rsidR="009B5C99" w:rsidRPr="009304FE">
        <w:rPr>
          <w:lang w:val="sv-SE"/>
        </w:rPr>
        <w:t xml:space="preserve"> Microsoft </w:t>
      </w:r>
      <w:proofErr w:type="spellStart"/>
      <w:r w:rsidR="009B5C99" w:rsidRPr="009304FE">
        <w:rPr>
          <w:lang w:val="sv-SE"/>
        </w:rPr>
        <w:t>engagerer</w:t>
      </w:r>
      <w:proofErr w:type="spellEnd"/>
      <w:r w:rsidR="009B5C99" w:rsidRPr="009304FE">
        <w:rPr>
          <w:lang w:val="sv-SE"/>
        </w:rPr>
        <w:t xml:space="preserve"> en ny </w:t>
      </w:r>
      <w:proofErr w:type="spellStart"/>
      <w:r w:rsidR="009B5C99" w:rsidRPr="009304FE">
        <w:rPr>
          <w:lang w:val="sv-SE"/>
        </w:rPr>
        <w:t>Underbehandler</w:t>
      </w:r>
      <w:proofErr w:type="spellEnd"/>
      <w:r w:rsidR="009B5C99" w:rsidRPr="009304FE">
        <w:rPr>
          <w:lang w:val="sv-SE"/>
        </w:rPr>
        <w:t xml:space="preserve"> for et </w:t>
      </w:r>
      <w:proofErr w:type="spellStart"/>
      <w:r w:rsidR="009B5C99" w:rsidRPr="009304FE">
        <w:rPr>
          <w:lang w:val="sv-SE"/>
        </w:rPr>
        <w:t>nyt</w:t>
      </w:r>
      <w:proofErr w:type="spellEnd"/>
      <w:r w:rsidR="009B5C99" w:rsidRPr="009304FE">
        <w:rPr>
          <w:lang w:val="sv-SE"/>
        </w:rPr>
        <w:t xml:space="preserve"> Produkt eller en ny </w:t>
      </w:r>
      <w:proofErr w:type="spellStart"/>
      <w:r w:rsidR="009B5C99" w:rsidRPr="009304FE">
        <w:rPr>
          <w:lang w:val="sv-SE"/>
        </w:rPr>
        <w:t>Professionel</w:t>
      </w:r>
      <w:proofErr w:type="spellEnd"/>
      <w:r w:rsidR="009B5C99" w:rsidRPr="009304FE">
        <w:rPr>
          <w:lang w:val="sv-SE"/>
        </w:rPr>
        <w:t xml:space="preserve"> </w:t>
      </w:r>
      <w:proofErr w:type="spellStart"/>
      <w:r w:rsidR="009B5C99" w:rsidRPr="009304FE">
        <w:rPr>
          <w:lang w:val="sv-SE"/>
        </w:rPr>
        <w:t>ydelse</w:t>
      </w:r>
      <w:proofErr w:type="spellEnd"/>
      <w:r w:rsidR="009B5C99" w:rsidRPr="009304FE">
        <w:rPr>
          <w:lang w:val="sv-SE"/>
        </w:rPr>
        <w:t xml:space="preserve">, </w:t>
      </w:r>
      <w:proofErr w:type="spellStart"/>
      <w:r w:rsidR="009B5C99" w:rsidRPr="009304FE">
        <w:rPr>
          <w:lang w:val="sv-SE"/>
        </w:rPr>
        <w:t>der</w:t>
      </w:r>
      <w:proofErr w:type="spellEnd"/>
      <w:r w:rsidR="009B5C99" w:rsidRPr="009304FE">
        <w:rPr>
          <w:lang w:val="sv-SE"/>
        </w:rPr>
        <w:t xml:space="preserve"> </w:t>
      </w:r>
      <w:proofErr w:type="spellStart"/>
      <w:r w:rsidR="009B5C99" w:rsidRPr="009304FE">
        <w:rPr>
          <w:lang w:val="sv-SE"/>
        </w:rPr>
        <w:t>behandler</w:t>
      </w:r>
      <w:proofErr w:type="spellEnd"/>
      <w:r w:rsidR="009B5C99" w:rsidRPr="009304FE">
        <w:rPr>
          <w:lang w:val="sv-SE"/>
        </w:rPr>
        <w:t xml:space="preserve"> </w:t>
      </w:r>
      <w:proofErr w:type="spellStart"/>
      <w:r w:rsidR="009B5C99" w:rsidRPr="009304FE">
        <w:rPr>
          <w:lang w:val="sv-SE"/>
        </w:rPr>
        <w:t>Kundedata</w:t>
      </w:r>
      <w:proofErr w:type="spellEnd"/>
      <w:r w:rsidR="009B5C99" w:rsidRPr="009304FE">
        <w:rPr>
          <w:lang w:val="sv-SE"/>
        </w:rPr>
        <w:t xml:space="preserve">, Data </w:t>
      </w:r>
      <w:proofErr w:type="spellStart"/>
      <w:r w:rsidR="009B5C99" w:rsidRPr="009304FE">
        <w:rPr>
          <w:lang w:val="sv-SE"/>
        </w:rPr>
        <w:t>fra</w:t>
      </w:r>
      <w:proofErr w:type="spellEnd"/>
      <w:r w:rsidR="009B5C99" w:rsidRPr="009304FE">
        <w:rPr>
          <w:lang w:val="sv-SE"/>
        </w:rPr>
        <w:t xml:space="preserve"> Professionelle </w:t>
      </w:r>
      <w:proofErr w:type="spellStart"/>
      <w:r w:rsidR="009B5C99" w:rsidRPr="009304FE">
        <w:rPr>
          <w:lang w:val="sv-SE"/>
        </w:rPr>
        <w:t>ydelser</w:t>
      </w:r>
      <w:proofErr w:type="spellEnd"/>
      <w:r w:rsidR="009B5C99" w:rsidRPr="009304FE">
        <w:rPr>
          <w:lang w:val="sv-SE"/>
        </w:rPr>
        <w:t xml:space="preserve"> eller </w:t>
      </w:r>
      <w:proofErr w:type="spellStart"/>
      <w:r w:rsidR="009B5C99" w:rsidRPr="009304FE">
        <w:rPr>
          <w:lang w:val="sv-SE"/>
        </w:rPr>
        <w:t>Personoplysninger</w:t>
      </w:r>
      <w:proofErr w:type="spellEnd"/>
      <w:r w:rsidR="009B5C99" w:rsidRPr="009304FE">
        <w:rPr>
          <w:lang w:val="sv-SE"/>
        </w:rPr>
        <w:t xml:space="preserve">, </w:t>
      </w:r>
      <w:proofErr w:type="spellStart"/>
      <w:r w:rsidR="009B5C99" w:rsidRPr="009304FE">
        <w:rPr>
          <w:lang w:val="sv-SE"/>
        </w:rPr>
        <w:t>underretter</w:t>
      </w:r>
      <w:proofErr w:type="spellEnd"/>
      <w:r w:rsidR="009B5C99" w:rsidRPr="009304FE">
        <w:rPr>
          <w:lang w:val="sv-SE"/>
        </w:rPr>
        <w:t xml:space="preserve"> Microsoft Kunden om </w:t>
      </w:r>
      <w:proofErr w:type="spellStart"/>
      <w:r w:rsidR="009B5C99" w:rsidRPr="009304FE">
        <w:rPr>
          <w:lang w:val="sv-SE"/>
        </w:rPr>
        <w:t>dette</w:t>
      </w:r>
      <w:proofErr w:type="spellEnd"/>
      <w:r w:rsidR="009B5C99" w:rsidRPr="009304FE">
        <w:rPr>
          <w:lang w:val="sv-SE"/>
        </w:rPr>
        <w:t xml:space="preserve"> </w:t>
      </w:r>
      <w:proofErr w:type="spellStart"/>
      <w:r w:rsidR="009B5C99" w:rsidRPr="009304FE">
        <w:rPr>
          <w:lang w:val="sv-SE"/>
        </w:rPr>
        <w:t>før</w:t>
      </w:r>
      <w:proofErr w:type="spellEnd"/>
      <w:r w:rsidR="009B5C99" w:rsidRPr="009304FE">
        <w:rPr>
          <w:lang w:val="sv-SE"/>
        </w:rPr>
        <w:t xml:space="preserve"> </w:t>
      </w:r>
      <w:proofErr w:type="spellStart"/>
      <w:r w:rsidR="009B5C99" w:rsidRPr="009304FE">
        <w:rPr>
          <w:lang w:val="sv-SE"/>
        </w:rPr>
        <w:t>tilgængeligheden</w:t>
      </w:r>
      <w:proofErr w:type="spellEnd"/>
      <w:r w:rsidR="009B5C99" w:rsidRPr="009304FE">
        <w:rPr>
          <w:lang w:val="sv-SE"/>
        </w:rPr>
        <w:t xml:space="preserve"> </w:t>
      </w:r>
      <w:proofErr w:type="spellStart"/>
      <w:r w:rsidR="009B5C99" w:rsidRPr="009304FE">
        <w:rPr>
          <w:lang w:val="sv-SE"/>
        </w:rPr>
        <w:t>af</w:t>
      </w:r>
      <w:proofErr w:type="spellEnd"/>
      <w:r w:rsidR="009B5C99" w:rsidRPr="009304FE">
        <w:rPr>
          <w:lang w:val="sv-SE"/>
        </w:rPr>
        <w:t xml:space="preserve"> det </w:t>
      </w:r>
      <w:proofErr w:type="spellStart"/>
      <w:r w:rsidR="009B5C99" w:rsidRPr="009304FE">
        <w:rPr>
          <w:lang w:val="sv-SE"/>
        </w:rPr>
        <w:t>pågældende</w:t>
      </w:r>
      <w:proofErr w:type="spellEnd"/>
      <w:r w:rsidR="009B5C99" w:rsidRPr="009304FE">
        <w:rPr>
          <w:lang w:val="sv-SE"/>
        </w:rPr>
        <w:t xml:space="preserve"> Produkt eller den </w:t>
      </w:r>
      <w:proofErr w:type="spellStart"/>
      <w:r w:rsidR="009B5C99" w:rsidRPr="009304FE">
        <w:rPr>
          <w:lang w:val="sv-SE"/>
        </w:rPr>
        <w:t>pågældende</w:t>
      </w:r>
      <w:proofErr w:type="spellEnd"/>
      <w:r w:rsidR="009B5C99" w:rsidRPr="009304FE">
        <w:rPr>
          <w:lang w:val="sv-SE"/>
        </w:rPr>
        <w:t xml:space="preserve"> Professionelle </w:t>
      </w:r>
      <w:proofErr w:type="spellStart"/>
      <w:r w:rsidR="009B5C99" w:rsidRPr="009304FE">
        <w:rPr>
          <w:lang w:val="sv-SE"/>
        </w:rPr>
        <w:t>ydelse</w:t>
      </w:r>
      <w:proofErr w:type="spellEnd"/>
      <w:r w:rsidR="009B5C99" w:rsidRPr="009304FE">
        <w:rPr>
          <w:lang w:val="sv-SE"/>
        </w:rPr>
        <w:t>.</w:t>
      </w:r>
    </w:p>
    <w:p w14:paraId="0B368F92" w14:textId="77777777" w:rsidR="009B5C99" w:rsidRPr="009304FE" w:rsidRDefault="009B5C99" w:rsidP="005157F3">
      <w:pPr>
        <w:rPr>
          <w:lang w:val="sv-SE"/>
        </w:rPr>
      </w:pPr>
      <w:proofErr w:type="spellStart"/>
      <w:r w:rsidRPr="009304FE">
        <w:rPr>
          <w:lang w:val="sv-SE"/>
        </w:rPr>
        <w:t>Hvis</w:t>
      </w:r>
      <w:proofErr w:type="spellEnd"/>
      <w:r w:rsidRPr="009304FE">
        <w:rPr>
          <w:lang w:val="sv-SE"/>
        </w:rPr>
        <w:t xml:space="preserve"> Kunden </w:t>
      </w:r>
      <w:proofErr w:type="spellStart"/>
      <w:r w:rsidRPr="009304FE">
        <w:rPr>
          <w:lang w:val="sv-SE"/>
        </w:rPr>
        <w:t>ikke</w:t>
      </w:r>
      <w:proofErr w:type="spellEnd"/>
      <w:r w:rsidRPr="009304FE">
        <w:rPr>
          <w:lang w:val="sv-SE"/>
        </w:rPr>
        <w:t xml:space="preserve"> </w:t>
      </w:r>
      <w:proofErr w:type="spellStart"/>
      <w:r w:rsidRPr="009304FE">
        <w:rPr>
          <w:lang w:val="sv-SE"/>
        </w:rPr>
        <w:t>godkender</w:t>
      </w:r>
      <w:proofErr w:type="spellEnd"/>
      <w:r w:rsidRPr="009304FE">
        <w:rPr>
          <w:lang w:val="sv-SE"/>
        </w:rPr>
        <w:t xml:space="preserve"> en ny </w:t>
      </w:r>
      <w:proofErr w:type="spellStart"/>
      <w:r w:rsidRPr="009304FE">
        <w:rPr>
          <w:lang w:val="sv-SE"/>
        </w:rPr>
        <w:t>Underbehandler</w:t>
      </w:r>
      <w:proofErr w:type="spellEnd"/>
      <w:r w:rsidRPr="009304FE">
        <w:rPr>
          <w:lang w:val="sv-SE"/>
        </w:rPr>
        <w:t xml:space="preserve"> for en </w:t>
      </w:r>
      <w:proofErr w:type="spellStart"/>
      <w:r w:rsidRPr="009304FE">
        <w:rPr>
          <w:lang w:val="sv-SE"/>
        </w:rPr>
        <w:t>Onlinetjeneste</w:t>
      </w:r>
      <w:proofErr w:type="spellEnd"/>
      <w:r w:rsidRPr="009304FE">
        <w:rPr>
          <w:lang w:val="sv-SE"/>
        </w:rPr>
        <w:t xml:space="preserve"> eller Professionelle </w:t>
      </w:r>
      <w:proofErr w:type="spellStart"/>
      <w:r w:rsidRPr="009304FE">
        <w:rPr>
          <w:lang w:val="sv-SE"/>
        </w:rPr>
        <w:t>ydelser</w:t>
      </w:r>
      <w:proofErr w:type="spellEnd"/>
      <w:r w:rsidRPr="009304FE">
        <w:rPr>
          <w:lang w:val="sv-SE"/>
        </w:rPr>
        <w:t xml:space="preserve">, har Kunden </w:t>
      </w:r>
      <w:proofErr w:type="spellStart"/>
      <w:r w:rsidRPr="009304FE">
        <w:rPr>
          <w:lang w:val="sv-SE"/>
        </w:rPr>
        <w:t>ret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henholdsvist</w:t>
      </w:r>
      <w:proofErr w:type="spellEnd"/>
      <w:r w:rsidRPr="009304FE">
        <w:rPr>
          <w:lang w:val="sv-SE"/>
        </w:rPr>
        <w:t xml:space="preserve"> at </w:t>
      </w:r>
      <w:proofErr w:type="spellStart"/>
      <w:r w:rsidRPr="009304FE">
        <w:rPr>
          <w:lang w:val="sv-SE"/>
        </w:rPr>
        <w:t>bringe</w:t>
      </w:r>
      <w:proofErr w:type="spellEnd"/>
      <w:r w:rsidRPr="009304FE">
        <w:rPr>
          <w:lang w:val="sv-SE"/>
        </w:rPr>
        <w:t> </w:t>
      </w:r>
      <w:proofErr w:type="spellStart"/>
      <w:r w:rsidRPr="009304FE">
        <w:rPr>
          <w:lang w:val="sv-SE"/>
        </w:rPr>
        <w:t>ethvert</w:t>
      </w:r>
      <w:proofErr w:type="spellEnd"/>
      <w:r w:rsidRPr="009304FE">
        <w:rPr>
          <w:lang w:val="sv-SE"/>
        </w:rPr>
        <w:t xml:space="preserve"> </w:t>
      </w:r>
      <w:proofErr w:type="spellStart"/>
      <w:r w:rsidRPr="009304FE">
        <w:rPr>
          <w:lang w:val="sv-SE"/>
        </w:rPr>
        <w:t>abonnement</w:t>
      </w:r>
      <w:proofErr w:type="spellEnd"/>
      <w:r w:rsidRPr="009304FE">
        <w:rPr>
          <w:lang w:val="sv-SE"/>
        </w:rPr>
        <w:t xml:space="preserve"> på den </w:t>
      </w:r>
      <w:proofErr w:type="spellStart"/>
      <w:r w:rsidRPr="009304FE">
        <w:rPr>
          <w:lang w:val="sv-SE"/>
        </w:rPr>
        <w:t>påvirkede</w:t>
      </w:r>
      <w:proofErr w:type="spellEnd"/>
      <w:r w:rsidRPr="009304FE">
        <w:rPr>
          <w:lang w:val="sv-SE"/>
        </w:rPr>
        <w:t xml:space="preserve"> </w:t>
      </w:r>
      <w:proofErr w:type="spellStart"/>
      <w:r w:rsidRPr="009304FE">
        <w:rPr>
          <w:lang w:val="sv-SE"/>
        </w:rPr>
        <w:t>Onlinetjeneste</w:t>
      </w:r>
      <w:proofErr w:type="spellEnd"/>
      <w:r w:rsidRPr="009304FE">
        <w:rPr>
          <w:lang w:val="sv-SE"/>
        </w:rPr>
        <w:t xml:space="preserve"> eller de </w:t>
      </w:r>
      <w:proofErr w:type="spellStart"/>
      <w:r w:rsidRPr="009304FE">
        <w:rPr>
          <w:lang w:val="sv-SE"/>
        </w:rPr>
        <w:t>gældende</w:t>
      </w:r>
      <w:proofErr w:type="spellEnd"/>
      <w:r w:rsidRPr="009304FE">
        <w:rPr>
          <w:lang w:val="sv-SE"/>
        </w:rPr>
        <w:t xml:space="preserve"> </w:t>
      </w:r>
      <w:proofErr w:type="spellStart"/>
      <w:r w:rsidRPr="009304FE">
        <w:rPr>
          <w:lang w:val="sv-SE"/>
        </w:rPr>
        <w:t>Servicebekræftelser</w:t>
      </w:r>
      <w:proofErr w:type="spellEnd"/>
      <w:r w:rsidRPr="009304FE">
        <w:rPr>
          <w:lang w:val="sv-SE"/>
        </w:rPr>
        <w:t xml:space="preserve"> for den relevante Professionelle </w:t>
      </w:r>
      <w:proofErr w:type="spellStart"/>
      <w:r w:rsidRPr="009304FE">
        <w:rPr>
          <w:lang w:val="sv-SE"/>
        </w:rPr>
        <w:t>ydelse</w:t>
      </w:r>
      <w:proofErr w:type="spellEnd"/>
      <w:r w:rsidRPr="009304FE">
        <w:rPr>
          <w:lang w:val="sv-SE"/>
        </w:rPr>
        <w:t xml:space="preserve"> </w:t>
      </w:r>
      <w:proofErr w:type="spellStart"/>
      <w:r w:rsidRPr="009304FE">
        <w:rPr>
          <w:lang w:val="sv-SE"/>
        </w:rPr>
        <w:t>til</w:t>
      </w:r>
      <w:proofErr w:type="spellEnd"/>
      <w:r w:rsidRPr="009304FE">
        <w:rPr>
          <w:lang w:val="sv-SE"/>
        </w:rPr>
        <w:t> </w:t>
      </w:r>
      <w:proofErr w:type="spellStart"/>
      <w:r w:rsidRPr="009304FE">
        <w:rPr>
          <w:lang w:val="sv-SE"/>
        </w:rPr>
        <w:t>ophør</w:t>
      </w:r>
      <w:proofErr w:type="spellEnd"/>
      <w:r w:rsidRPr="009304FE">
        <w:rPr>
          <w:lang w:val="sv-SE"/>
        </w:rPr>
        <w:t xml:space="preserve"> </w:t>
      </w:r>
      <w:proofErr w:type="spellStart"/>
      <w:r w:rsidRPr="009304FE">
        <w:rPr>
          <w:lang w:val="sv-SE"/>
        </w:rPr>
        <w:t>uden</w:t>
      </w:r>
      <w:proofErr w:type="spellEnd"/>
      <w:r w:rsidRPr="009304FE">
        <w:rPr>
          <w:lang w:val="sv-SE"/>
        </w:rPr>
        <w:t xml:space="preserve"> </w:t>
      </w:r>
      <w:proofErr w:type="spellStart"/>
      <w:r w:rsidRPr="009304FE">
        <w:rPr>
          <w:lang w:val="sv-SE"/>
        </w:rPr>
        <w:t>ophørsgebyr</w:t>
      </w:r>
      <w:proofErr w:type="spellEnd"/>
      <w:r w:rsidRPr="009304FE">
        <w:rPr>
          <w:lang w:val="sv-SE"/>
        </w:rPr>
        <w:t xml:space="preserve"> ved at </w:t>
      </w:r>
      <w:proofErr w:type="spellStart"/>
      <w:r w:rsidRPr="009304FE">
        <w:rPr>
          <w:lang w:val="sv-SE"/>
        </w:rPr>
        <w:t>fremsende</w:t>
      </w:r>
      <w:proofErr w:type="spellEnd"/>
      <w:r w:rsidRPr="009304FE">
        <w:rPr>
          <w:lang w:val="sv-SE"/>
        </w:rPr>
        <w:t xml:space="preserve"> en skriftlig meddelelse om </w:t>
      </w:r>
      <w:proofErr w:type="spellStart"/>
      <w:r w:rsidRPr="009304FE">
        <w:rPr>
          <w:lang w:val="sv-SE"/>
        </w:rPr>
        <w:t>ophør</w:t>
      </w:r>
      <w:proofErr w:type="spellEnd"/>
      <w:r w:rsidRPr="009304FE">
        <w:rPr>
          <w:lang w:val="sv-SE"/>
        </w:rPr>
        <w:t xml:space="preserve"> </w:t>
      </w:r>
      <w:proofErr w:type="spellStart"/>
      <w:r w:rsidRPr="009304FE">
        <w:rPr>
          <w:lang w:val="sv-SE"/>
        </w:rPr>
        <w:t>inden</w:t>
      </w:r>
      <w:proofErr w:type="spellEnd"/>
      <w:r w:rsidRPr="009304FE">
        <w:rPr>
          <w:lang w:val="sv-SE"/>
        </w:rPr>
        <w:t xml:space="preserve"> for den relevante tidsfrist. </w:t>
      </w:r>
      <w:proofErr w:type="spellStart"/>
      <w:r w:rsidRPr="009304FE">
        <w:rPr>
          <w:lang w:val="sv-SE"/>
        </w:rPr>
        <w:t>Hvis</w:t>
      </w:r>
      <w:proofErr w:type="spellEnd"/>
      <w:r w:rsidRPr="009304FE">
        <w:rPr>
          <w:lang w:val="sv-SE"/>
        </w:rPr>
        <w:t xml:space="preserve"> Kunden </w:t>
      </w:r>
      <w:proofErr w:type="spellStart"/>
      <w:r w:rsidRPr="009304FE">
        <w:rPr>
          <w:lang w:val="sv-SE"/>
        </w:rPr>
        <w:t>ikke</w:t>
      </w:r>
      <w:proofErr w:type="spellEnd"/>
      <w:r w:rsidRPr="009304FE">
        <w:rPr>
          <w:lang w:val="sv-SE"/>
        </w:rPr>
        <w:t xml:space="preserve"> </w:t>
      </w:r>
      <w:proofErr w:type="spellStart"/>
      <w:r w:rsidRPr="009304FE">
        <w:rPr>
          <w:lang w:val="sv-SE"/>
        </w:rPr>
        <w:t>godkender</w:t>
      </w:r>
      <w:proofErr w:type="spellEnd"/>
      <w:r w:rsidRPr="009304FE">
        <w:rPr>
          <w:lang w:val="sv-SE"/>
        </w:rPr>
        <w:t xml:space="preserve"> en ny </w:t>
      </w:r>
      <w:proofErr w:type="spellStart"/>
      <w:r w:rsidRPr="009304FE">
        <w:rPr>
          <w:lang w:val="sv-SE"/>
        </w:rPr>
        <w:t>Underbehandler</w:t>
      </w:r>
      <w:proofErr w:type="spellEnd"/>
      <w:r w:rsidRPr="009304FE">
        <w:rPr>
          <w:lang w:val="sv-SE"/>
        </w:rPr>
        <w:t xml:space="preserve"> for Software, </w:t>
      </w:r>
      <w:proofErr w:type="spellStart"/>
      <w:r w:rsidRPr="009304FE">
        <w:rPr>
          <w:lang w:val="sv-SE"/>
        </w:rPr>
        <w:t>og</w:t>
      </w:r>
      <w:proofErr w:type="spellEnd"/>
      <w:r w:rsidRPr="009304FE">
        <w:rPr>
          <w:lang w:val="sv-SE"/>
        </w:rPr>
        <w:t xml:space="preserve"> Kunden </w:t>
      </w:r>
      <w:proofErr w:type="spellStart"/>
      <w:r w:rsidRPr="009304FE">
        <w:rPr>
          <w:lang w:val="sv-SE"/>
        </w:rPr>
        <w:t>ikke</w:t>
      </w:r>
      <w:proofErr w:type="spellEnd"/>
      <w:r w:rsidRPr="009304FE">
        <w:rPr>
          <w:lang w:val="sv-SE"/>
        </w:rPr>
        <w:t xml:space="preserve"> med </w:t>
      </w:r>
      <w:proofErr w:type="spellStart"/>
      <w:r w:rsidRPr="009304FE">
        <w:rPr>
          <w:lang w:val="sv-SE"/>
        </w:rPr>
        <w:t>rimelighed</w:t>
      </w:r>
      <w:proofErr w:type="spellEnd"/>
      <w:r w:rsidRPr="009304FE">
        <w:rPr>
          <w:lang w:val="sv-SE"/>
        </w:rPr>
        <w:t xml:space="preserve"> kan undgå </w:t>
      </w:r>
      <w:proofErr w:type="spellStart"/>
      <w:r w:rsidRPr="009304FE">
        <w:rPr>
          <w:lang w:val="sv-SE"/>
        </w:rPr>
        <w:t>brugen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Underbehandleren</w:t>
      </w:r>
      <w:proofErr w:type="spellEnd"/>
      <w:r w:rsidRPr="009304FE">
        <w:rPr>
          <w:lang w:val="sv-SE"/>
        </w:rPr>
        <w:t xml:space="preserve"> ved at </w:t>
      </w:r>
      <w:proofErr w:type="spellStart"/>
      <w:r w:rsidRPr="009304FE">
        <w:rPr>
          <w:lang w:val="sv-SE"/>
        </w:rPr>
        <w:t>begrænse</w:t>
      </w:r>
      <w:proofErr w:type="spellEnd"/>
      <w:r w:rsidRPr="009304FE">
        <w:rPr>
          <w:lang w:val="sv-SE"/>
        </w:rPr>
        <w:t xml:space="preserve"> Microsoft i at </w:t>
      </w:r>
      <w:proofErr w:type="spellStart"/>
      <w:r w:rsidRPr="009304FE">
        <w:rPr>
          <w:lang w:val="sv-SE"/>
        </w:rPr>
        <w:t>behandle</w:t>
      </w:r>
      <w:proofErr w:type="spellEnd"/>
      <w:r w:rsidRPr="009304FE">
        <w:rPr>
          <w:lang w:val="sv-SE"/>
        </w:rPr>
        <w:t xml:space="preserve"> data, som angivet i dokumentationen eller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har Kunden </w:t>
      </w:r>
      <w:proofErr w:type="spellStart"/>
      <w:r w:rsidRPr="009304FE">
        <w:rPr>
          <w:lang w:val="sv-SE"/>
        </w:rPr>
        <w:t>ret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bringe</w:t>
      </w:r>
      <w:proofErr w:type="spellEnd"/>
      <w:r w:rsidRPr="009304FE">
        <w:rPr>
          <w:lang w:val="sv-SE"/>
        </w:rPr>
        <w:t xml:space="preserve"> </w:t>
      </w:r>
      <w:proofErr w:type="spellStart"/>
      <w:r w:rsidRPr="009304FE">
        <w:rPr>
          <w:lang w:val="sv-SE"/>
        </w:rPr>
        <w:t>enhver</w:t>
      </w:r>
      <w:proofErr w:type="spellEnd"/>
      <w:r w:rsidRPr="009304FE">
        <w:rPr>
          <w:lang w:val="sv-SE"/>
        </w:rPr>
        <w:t xml:space="preserve"> licens </w:t>
      </w:r>
      <w:proofErr w:type="spellStart"/>
      <w:r w:rsidRPr="009304FE">
        <w:rPr>
          <w:lang w:val="sv-SE"/>
        </w:rPr>
        <w:t>til</w:t>
      </w:r>
      <w:proofErr w:type="spellEnd"/>
      <w:r w:rsidRPr="009304FE">
        <w:rPr>
          <w:lang w:val="sv-SE"/>
        </w:rPr>
        <w:t xml:space="preserve"> det </w:t>
      </w:r>
      <w:proofErr w:type="spellStart"/>
      <w:r w:rsidRPr="009304FE">
        <w:rPr>
          <w:lang w:val="sv-SE"/>
        </w:rPr>
        <w:t>påvirkede</w:t>
      </w:r>
      <w:proofErr w:type="spellEnd"/>
      <w:r w:rsidRPr="009304FE">
        <w:rPr>
          <w:lang w:val="sv-SE"/>
        </w:rPr>
        <w:t xml:space="preserve"> software-produkt </w:t>
      </w:r>
      <w:proofErr w:type="spellStart"/>
      <w:r w:rsidRPr="009304FE">
        <w:rPr>
          <w:lang w:val="sv-SE"/>
        </w:rPr>
        <w:t>uden</w:t>
      </w:r>
      <w:proofErr w:type="spellEnd"/>
      <w:r w:rsidRPr="009304FE">
        <w:rPr>
          <w:lang w:val="sv-SE"/>
        </w:rPr>
        <w:t xml:space="preserve"> </w:t>
      </w:r>
      <w:proofErr w:type="spellStart"/>
      <w:r w:rsidRPr="009304FE">
        <w:rPr>
          <w:lang w:val="sv-SE"/>
        </w:rPr>
        <w:t>ophørsgebyr</w:t>
      </w:r>
      <w:proofErr w:type="spellEnd"/>
      <w:r w:rsidRPr="009304FE">
        <w:rPr>
          <w:lang w:val="sv-SE"/>
        </w:rPr>
        <w:t xml:space="preserve"> ved at </w:t>
      </w:r>
      <w:proofErr w:type="spellStart"/>
      <w:r w:rsidRPr="009304FE">
        <w:rPr>
          <w:lang w:val="sv-SE"/>
        </w:rPr>
        <w:t>fremsende</w:t>
      </w:r>
      <w:proofErr w:type="spellEnd"/>
      <w:r w:rsidRPr="009304FE">
        <w:rPr>
          <w:lang w:val="sv-SE"/>
        </w:rPr>
        <w:t xml:space="preserve"> en skriftlig meddelelse om </w:t>
      </w:r>
      <w:proofErr w:type="spellStart"/>
      <w:r w:rsidRPr="009304FE">
        <w:rPr>
          <w:lang w:val="sv-SE"/>
        </w:rPr>
        <w:t>ophør</w:t>
      </w:r>
      <w:proofErr w:type="spellEnd"/>
      <w:r w:rsidRPr="009304FE">
        <w:rPr>
          <w:lang w:val="sv-SE"/>
        </w:rPr>
        <w:t xml:space="preserve"> </w:t>
      </w:r>
      <w:proofErr w:type="spellStart"/>
      <w:r w:rsidRPr="009304FE">
        <w:rPr>
          <w:lang w:val="sv-SE"/>
        </w:rPr>
        <w:t>inden</w:t>
      </w:r>
      <w:proofErr w:type="spellEnd"/>
      <w:r w:rsidRPr="009304FE">
        <w:rPr>
          <w:lang w:val="sv-SE"/>
        </w:rPr>
        <w:t xml:space="preserve"> for den relevante tidsfrist. Kunden kan </w:t>
      </w:r>
      <w:proofErr w:type="spellStart"/>
      <w:r w:rsidRPr="009304FE">
        <w:rPr>
          <w:lang w:val="sv-SE"/>
        </w:rPr>
        <w:t>også</w:t>
      </w:r>
      <w:proofErr w:type="spellEnd"/>
      <w:r w:rsidRPr="009304FE">
        <w:rPr>
          <w:lang w:val="sv-SE"/>
        </w:rPr>
        <w:t xml:space="preserve"> </w:t>
      </w:r>
      <w:proofErr w:type="spellStart"/>
      <w:r w:rsidRPr="009304FE">
        <w:rPr>
          <w:lang w:val="sv-SE"/>
        </w:rPr>
        <w:t>medtage</w:t>
      </w:r>
      <w:proofErr w:type="spellEnd"/>
      <w:r w:rsidRPr="009304FE">
        <w:rPr>
          <w:lang w:val="sv-SE"/>
        </w:rPr>
        <w:t xml:space="preserve"> en </w:t>
      </w:r>
      <w:proofErr w:type="spellStart"/>
      <w:r w:rsidRPr="009304FE">
        <w:rPr>
          <w:lang w:val="sv-SE"/>
        </w:rPr>
        <w:t>forklaring</w:t>
      </w:r>
      <w:proofErr w:type="spellEnd"/>
      <w:r w:rsidRPr="009304FE">
        <w:rPr>
          <w:lang w:val="sv-SE"/>
        </w:rPr>
        <w:t xml:space="preserve"> på </w:t>
      </w:r>
      <w:proofErr w:type="spellStart"/>
      <w:r w:rsidRPr="009304FE">
        <w:rPr>
          <w:lang w:val="sv-SE"/>
        </w:rPr>
        <w:t>årsagerne</w:t>
      </w:r>
      <w:proofErr w:type="spellEnd"/>
      <w:r w:rsidRPr="009304FE">
        <w:rPr>
          <w:lang w:val="sv-SE"/>
        </w:rPr>
        <w:t xml:space="preserve"> </w:t>
      </w:r>
      <w:proofErr w:type="spellStart"/>
      <w:r w:rsidRPr="009304FE">
        <w:rPr>
          <w:lang w:val="sv-SE"/>
        </w:rPr>
        <w:t>til</w:t>
      </w:r>
      <w:proofErr w:type="spellEnd"/>
      <w:r w:rsidRPr="009304FE">
        <w:rPr>
          <w:lang w:val="sv-SE"/>
        </w:rPr>
        <w:t xml:space="preserve"> den </w:t>
      </w:r>
      <w:proofErr w:type="spellStart"/>
      <w:r w:rsidRPr="009304FE">
        <w:rPr>
          <w:lang w:val="sv-SE"/>
        </w:rPr>
        <w:t>manglende</w:t>
      </w:r>
      <w:proofErr w:type="spellEnd"/>
      <w:r w:rsidRPr="009304FE">
        <w:rPr>
          <w:lang w:val="sv-SE"/>
        </w:rPr>
        <w:t xml:space="preserve"> </w:t>
      </w:r>
      <w:proofErr w:type="spellStart"/>
      <w:r w:rsidRPr="009304FE">
        <w:rPr>
          <w:lang w:val="sv-SE"/>
        </w:rPr>
        <w:t>godkendelse</w:t>
      </w:r>
      <w:proofErr w:type="spellEnd"/>
      <w:r w:rsidRPr="009304FE">
        <w:rPr>
          <w:lang w:val="sv-SE"/>
        </w:rPr>
        <w:t xml:space="preserve"> </w:t>
      </w:r>
      <w:proofErr w:type="spellStart"/>
      <w:r w:rsidRPr="009304FE">
        <w:rPr>
          <w:lang w:val="sv-SE"/>
        </w:rPr>
        <w:t>sammen</w:t>
      </w:r>
      <w:proofErr w:type="spellEnd"/>
      <w:r w:rsidRPr="009304FE">
        <w:rPr>
          <w:lang w:val="sv-SE"/>
        </w:rPr>
        <w:t xml:space="preserve"> med </w:t>
      </w:r>
      <w:proofErr w:type="spellStart"/>
      <w:r w:rsidRPr="009304FE">
        <w:rPr>
          <w:lang w:val="sv-SE"/>
        </w:rPr>
        <w:t>opsigelsesvarslet</w:t>
      </w:r>
      <w:proofErr w:type="spellEnd"/>
      <w:r w:rsidRPr="009304FE">
        <w:rPr>
          <w:lang w:val="sv-SE"/>
        </w:rPr>
        <w:t xml:space="preserve"> for at </w:t>
      </w:r>
      <w:proofErr w:type="spellStart"/>
      <w:r w:rsidRPr="009304FE">
        <w:rPr>
          <w:lang w:val="sv-SE"/>
        </w:rPr>
        <w:t>give</w:t>
      </w:r>
      <w:proofErr w:type="spellEnd"/>
      <w:r w:rsidRPr="009304FE">
        <w:rPr>
          <w:lang w:val="sv-SE"/>
        </w:rPr>
        <w:t xml:space="preserve"> </w:t>
      </w:r>
      <w:proofErr w:type="spellStart"/>
      <w:r w:rsidRPr="009304FE">
        <w:rPr>
          <w:lang w:val="sv-SE"/>
        </w:rPr>
        <w:t>mulighed</w:t>
      </w:r>
      <w:proofErr w:type="spellEnd"/>
      <w:r w:rsidRPr="009304FE">
        <w:rPr>
          <w:lang w:val="sv-SE"/>
        </w:rPr>
        <w:t xml:space="preserve"> for, at Microsoft kan </w:t>
      </w:r>
      <w:proofErr w:type="spellStart"/>
      <w:r w:rsidRPr="009304FE">
        <w:rPr>
          <w:lang w:val="sv-SE"/>
        </w:rPr>
        <w:t>foretage</w:t>
      </w:r>
      <w:proofErr w:type="spellEnd"/>
      <w:r w:rsidRPr="009304FE">
        <w:rPr>
          <w:lang w:val="sv-SE"/>
        </w:rPr>
        <w:t xml:space="preserve"> ny evaluering </w:t>
      </w:r>
      <w:proofErr w:type="spellStart"/>
      <w:r w:rsidRPr="009304FE">
        <w:rPr>
          <w:lang w:val="sv-SE"/>
        </w:rPr>
        <w:t>af</w:t>
      </w:r>
      <w:proofErr w:type="spellEnd"/>
      <w:r w:rsidRPr="009304FE">
        <w:rPr>
          <w:lang w:val="sv-SE"/>
        </w:rPr>
        <w:t xml:space="preserve"> en sådan ny </w:t>
      </w:r>
      <w:proofErr w:type="spellStart"/>
      <w:r w:rsidRPr="009304FE">
        <w:rPr>
          <w:lang w:val="sv-SE"/>
        </w:rPr>
        <w:t>Underdatabehandler</w:t>
      </w:r>
      <w:proofErr w:type="spellEnd"/>
      <w:r w:rsidRPr="009304FE">
        <w:rPr>
          <w:lang w:val="sv-SE"/>
        </w:rPr>
        <w:t xml:space="preserve"> </w:t>
      </w:r>
      <w:proofErr w:type="spellStart"/>
      <w:r w:rsidRPr="009304FE">
        <w:rPr>
          <w:lang w:val="sv-SE"/>
        </w:rPr>
        <w:t>baseret</w:t>
      </w:r>
      <w:proofErr w:type="spellEnd"/>
      <w:r w:rsidRPr="009304FE">
        <w:rPr>
          <w:lang w:val="sv-SE"/>
        </w:rPr>
        <w:t xml:space="preserve"> på de relevante </w:t>
      </w:r>
      <w:proofErr w:type="spellStart"/>
      <w:r w:rsidRPr="009304FE">
        <w:rPr>
          <w:lang w:val="sv-SE"/>
        </w:rPr>
        <w:t>bekymringer</w:t>
      </w:r>
      <w:proofErr w:type="spellEnd"/>
      <w:r w:rsidRPr="009304FE">
        <w:rPr>
          <w:lang w:val="sv-SE"/>
        </w:rPr>
        <w:t xml:space="preserve">. </w:t>
      </w:r>
      <w:proofErr w:type="spellStart"/>
      <w:r w:rsidRPr="009304FE">
        <w:rPr>
          <w:lang w:val="sv-SE"/>
        </w:rPr>
        <w:t>Hvis</w:t>
      </w:r>
      <w:proofErr w:type="spellEnd"/>
      <w:r w:rsidRPr="009304FE">
        <w:rPr>
          <w:lang w:val="sv-SE"/>
        </w:rPr>
        <w:t xml:space="preserve"> det </w:t>
      </w:r>
      <w:proofErr w:type="spellStart"/>
      <w:r w:rsidRPr="009304FE">
        <w:rPr>
          <w:lang w:val="sv-SE"/>
        </w:rPr>
        <w:t>påvirkede</w:t>
      </w:r>
      <w:proofErr w:type="spellEnd"/>
      <w:r w:rsidRPr="009304FE">
        <w:rPr>
          <w:lang w:val="sv-SE"/>
        </w:rPr>
        <w:t xml:space="preserve"> Produkt er en del </w:t>
      </w:r>
      <w:proofErr w:type="spellStart"/>
      <w:r w:rsidRPr="009304FE">
        <w:rPr>
          <w:lang w:val="sv-SE"/>
        </w:rPr>
        <w:t>af</w:t>
      </w:r>
      <w:proofErr w:type="spellEnd"/>
      <w:r w:rsidRPr="009304FE">
        <w:rPr>
          <w:lang w:val="sv-SE"/>
        </w:rPr>
        <w:t xml:space="preserve"> en </w:t>
      </w:r>
      <w:proofErr w:type="spellStart"/>
      <w:r w:rsidRPr="009304FE">
        <w:rPr>
          <w:lang w:val="sv-SE"/>
        </w:rPr>
        <w:t>pakke</w:t>
      </w:r>
      <w:proofErr w:type="spellEnd"/>
      <w:r w:rsidRPr="009304FE">
        <w:rPr>
          <w:lang w:val="sv-SE"/>
        </w:rPr>
        <w:t xml:space="preserve"> (eller </w:t>
      </w:r>
      <w:proofErr w:type="spellStart"/>
      <w:r w:rsidRPr="009304FE">
        <w:rPr>
          <w:lang w:val="sv-SE"/>
        </w:rPr>
        <w:t>lignende</w:t>
      </w:r>
      <w:proofErr w:type="spellEnd"/>
      <w:r w:rsidRPr="009304FE">
        <w:rPr>
          <w:lang w:val="sv-SE"/>
        </w:rPr>
        <w:t xml:space="preserve"> </w:t>
      </w:r>
      <w:proofErr w:type="spellStart"/>
      <w:r w:rsidRPr="009304FE">
        <w:rPr>
          <w:lang w:val="sv-SE"/>
        </w:rPr>
        <w:t>enkelttjenestekøb</w:t>
      </w:r>
      <w:proofErr w:type="spellEnd"/>
      <w:r w:rsidRPr="009304FE">
        <w:rPr>
          <w:lang w:val="sv-SE"/>
        </w:rPr>
        <w:t xml:space="preserve">), </w:t>
      </w:r>
      <w:proofErr w:type="spellStart"/>
      <w:r w:rsidRPr="009304FE">
        <w:rPr>
          <w:lang w:val="sv-SE"/>
        </w:rPr>
        <w:t>gælder</w:t>
      </w:r>
      <w:proofErr w:type="spellEnd"/>
      <w:r w:rsidRPr="009304FE">
        <w:rPr>
          <w:lang w:val="sv-SE"/>
        </w:rPr>
        <w:t xml:space="preserve"> </w:t>
      </w:r>
      <w:proofErr w:type="spellStart"/>
      <w:r w:rsidRPr="009304FE">
        <w:rPr>
          <w:lang w:val="sv-SE"/>
        </w:rPr>
        <w:t>opsigelsen</w:t>
      </w:r>
      <w:proofErr w:type="spellEnd"/>
      <w:r w:rsidRPr="009304FE">
        <w:rPr>
          <w:lang w:val="sv-SE"/>
        </w:rPr>
        <w:t xml:space="preserve"> for hele </w:t>
      </w:r>
      <w:proofErr w:type="spellStart"/>
      <w:r w:rsidRPr="009304FE">
        <w:rPr>
          <w:lang w:val="sv-SE"/>
        </w:rPr>
        <w:t>pakken</w:t>
      </w:r>
      <w:proofErr w:type="spellEnd"/>
      <w:r w:rsidRPr="009304FE">
        <w:rPr>
          <w:lang w:val="sv-SE"/>
        </w:rPr>
        <w:t xml:space="preserve">. Efter </w:t>
      </w:r>
      <w:proofErr w:type="spellStart"/>
      <w:r w:rsidRPr="009304FE">
        <w:rPr>
          <w:lang w:val="sv-SE"/>
        </w:rPr>
        <w:t>ophør</w:t>
      </w:r>
      <w:proofErr w:type="spellEnd"/>
      <w:r w:rsidRPr="009304FE">
        <w:rPr>
          <w:lang w:val="sv-SE"/>
        </w:rPr>
        <w:t xml:space="preserve"> </w:t>
      </w:r>
      <w:proofErr w:type="spellStart"/>
      <w:r w:rsidRPr="009304FE">
        <w:rPr>
          <w:lang w:val="sv-SE"/>
        </w:rPr>
        <w:t>fjerner</w:t>
      </w:r>
      <w:proofErr w:type="spellEnd"/>
      <w:r w:rsidRPr="009304FE">
        <w:rPr>
          <w:lang w:val="sv-SE"/>
        </w:rPr>
        <w:t xml:space="preserve"> Microsoft </w:t>
      </w:r>
      <w:proofErr w:type="spellStart"/>
      <w:r w:rsidRPr="009304FE">
        <w:rPr>
          <w:lang w:val="sv-SE"/>
        </w:rPr>
        <w:t>betalingsforpligtelserne</w:t>
      </w:r>
      <w:proofErr w:type="spellEnd"/>
      <w:r w:rsidRPr="009304FE">
        <w:rPr>
          <w:lang w:val="sv-SE"/>
        </w:rPr>
        <w:t xml:space="preserve"> for </w:t>
      </w:r>
      <w:proofErr w:type="spellStart"/>
      <w:r w:rsidRPr="009304FE">
        <w:rPr>
          <w:lang w:val="sv-SE"/>
        </w:rPr>
        <w:t>abonnementer</w:t>
      </w:r>
      <w:proofErr w:type="spellEnd"/>
      <w:r w:rsidRPr="009304FE">
        <w:rPr>
          <w:lang w:val="sv-SE"/>
        </w:rPr>
        <w:t xml:space="preserve"> eller </w:t>
      </w:r>
      <w:proofErr w:type="spellStart"/>
      <w:r w:rsidRPr="009304FE">
        <w:rPr>
          <w:lang w:val="sv-SE"/>
        </w:rPr>
        <w:t>andet</w:t>
      </w:r>
      <w:proofErr w:type="spellEnd"/>
      <w:r w:rsidRPr="009304FE">
        <w:rPr>
          <w:lang w:val="sv-SE"/>
        </w:rPr>
        <w:t xml:space="preserve"> relevant </w:t>
      </w:r>
      <w:proofErr w:type="spellStart"/>
      <w:r w:rsidRPr="009304FE">
        <w:rPr>
          <w:lang w:val="sv-SE"/>
        </w:rPr>
        <w:t>ubetalt</w:t>
      </w:r>
      <w:proofErr w:type="spellEnd"/>
      <w:r w:rsidRPr="009304FE">
        <w:rPr>
          <w:lang w:val="sv-SE"/>
        </w:rPr>
        <w:t xml:space="preserve"> </w:t>
      </w:r>
      <w:proofErr w:type="spellStart"/>
      <w:r w:rsidRPr="009304FE">
        <w:rPr>
          <w:lang w:val="sv-SE"/>
        </w:rPr>
        <w:t>arbejde</w:t>
      </w:r>
      <w:proofErr w:type="spellEnd"/>
      <w:r w:rsidRPr="009304FE">
        <w:rPr>
          <w:lang w:val="sv-SE"/>
        </w:rPr>
        <w:t xml:space="preserve"> </w:t>
      </w:r>
      <w:proofErr w:type="spellStart"/>
      <w:r w:rsidRPr="009304FE">
        <w:rPr>
          <w:lang w:val="sv-SE"/>
        </w:rPr>
        <w:t>vedrørende</w:t>
      </w:r>
      <w:proofErr w:type="spellEnd"/>
      <w:r w:rsidRPr="009304FE">
        <w:rPr>
          <w:lang w:val="sv-SE"/>
        </w:rPr>
        <w:t xml:space="preserve"> de </w:t>
      </w:r>
      <w:proofErr w:type="spellStart"/>
      <w:r w:rsidRPr="009304FE">
        <w:rPr>
          <w:lang w:val="sv-SE"/>
        </w:rPr>
        <w:t>afbrudte</w:t>
      </w:r>
      <w:proofErr w:type="spellEnd"/>
      <w:r w:rsidRPr="009304FE">
        <w:rPr>
          <w:lang w:val="sv-SE"/>
        </w:rPr>
        <w:t xml:space="preserve"> Produkter eller </w:t>
      </w:r>
      <w:proofErr w:type="spellStart"/>
      <w:r w:rsidRPr="009304FE">
        <w:rPr>
          <w:lang w:val="sv-SE"/>
        </w:rPr>
        <w:t>Tjenester</w:t>
      </w:r>
      <w:proofErr w:type="spellEnd"/>
      <w:r w:rsidRPr="009304FE">
        <w:rPr>
          <w:lang w:val="sv-SE"/>
        </w:rPr>
        <w:t xml:space="preserve"> </w:t>
      </w:r>
      <w:proofErr w:type="spellStart"/>
      <w:r w:rsidRPr="009304FE">
        <w:rPr>
          <w:lang w:val="sv-SE"/>
        </w:rPr>
        <w:t>fra</w:t>
      </w:r>
      <w:proofErr w:type="spellEnd"/>
      <w:r w:rsidRPr="009304FE">
        <w:rPr>
          <w:lang w:val="sv-SE"/>
        </w:rPr>
        <w:t xml:space="preserve"> </w:t>
      </w:r>
      <w:proofErr w:type="spellStart"/>
      <w:r w:rsidRPr="009304FE">
        <w:rPr>
          <w:lang w:val="sv-SE"/>
        </w:rPr>
        <w:t>efterfølgende</w:t>
      </w:r>
      <w:proofErr w:type="spellEnd"/>
      <w:r w:rsidRPr="009304FE">
        <w:rPr>
          <w:lang w:val="sv-SE"/>
        </w:rPr>
        <w:t xml:space="preserve"> </w:t>
      </w:r>
      <w:proofErr w:type="spellStart"/>
      <w:r w:rsidRPr="009304FE">
        <w:rPr>
          <w:lang w:val="sv-SE"/>
        </w:rPr>
        <w:t>fakturaer</w:t>
      </w:r>
      <w:proofErr w:type="spellEnd"/>
      <w:r w:rsidRPr="009304FE">
        <w:rPr>
          <w:lang w:val="sv-SE"/>
        </w:rPr>
        <w:t xml:space="preserve"> </w:t>
      </w:r>
      <w:proofErr w:type="spellStart"/>
      <w:r w:rsidRPr="009304FE">
        <w:rPr>
          <w:lang w:val="sv-SE"/>
        </w:rPr>
        <w:t>til</w:t>
      </w:r>
      <w:proofErr w:type="spellEnd"/>
      <w:r w:rsidRPr="009304FE">
        <w:rPr>
          <w:lang w:val="sv-SE"/>
        </w:rPr>
        <w:t xml:space="preserve"> Kunden eller Kundens </w:t>
      </w:r>
      <w:proofErr w:type="spellStart"/>
      <w:r w:rsidRPr="009304FE">
        <w:rPr>
          <w:lang w:val="sv-SE"/>
        </w:rPr>
        <w:t>Forhandler</w:t>
      </w:r>
      <w:proofErr w:type="spellEnd"/>
      <w:r w:rsidRPr="009304FE">
        <w:rPr>
          <w:lang w:val="sv-SE"/>
        </w:rPr>
        <w:t>.</w:t>
      </w:r>
    </w:p>
    <w:p w14:paraId="5B003319" w14:textId="77777777" w:rsidR="0065225B" w:rsidRPr="009304FE" w:rsidRDefault="0065225B" w:rsidP="0065225B">
      <w:pPr>
        <w:pStyle w:val="Heading2"/>
        <w:rPr>
          <w:lang w:val="sv-SE"/>
        </w:rPr>
      </w:pPr>
      <w:bookmarkStart w:id="142" w:name="_Toc206680430"/>
      <w:bookmarkStart w:id="143" w:name="_Toc507768559"/>
      <w:bookmarkStart w:id="144" w:name="_Toc8395019"/>
      <w:bookmarkStart w:id="145" w:name="_Toc6563808"/>
      <w:bookmarkStart w:id="146" w:name="_Toc21617026"/>
      <w:bookmarkStart w:id="147" w:name="_Toc26972861"/>
      <w:bookmarkStart w:id="148" w:name="_Toc155361902"/>
      <w:bookmarkStart w:id="149" w:name="_Toc489605586"/>
      <w:proofErr w:type="spellStart"/>
      <w:r w:rsidRPr="009304FE">
        <w:rPr>
          <w:lang w:val="sv-SE"/>
        </w:rPr>
        <w:t>Eksempler</w:t>
      </w:r>
      <w:bookmarkEnd w:id="142"/>
      <w:proofErr w:type="spellEnd"/>
    </w:p>
    <w:p w14:paraId="31B51B94" w14:textId="77777777" w:rsidR="0065225B" w:rsidRPr="009304FE" w:rsidRDefault="0065225B" w:rsidP="0065225B">
      <w:pPr>
        <w:rPr>
          <w:lang w:val="sv-SE"/>
        </w:rPr>
      </w:pPr>
      <w:proofErr w:type="spellStart"/>
      <w:r w:rsidRPr="009304FE">
        <w:rPr>
          <w:lang w:val="sv-SE"/>
        </w:rPr>
        <w:t>Eksempler</w:t>
      </w:r>
      <w:proofErr w:type="spellEnd"/>
      <w:r w:rsidRPr="009304FE">
        <w:rPr>
          <w:lang w:val="sv-SE"/>
        </w:rPr>
        <w:t xml:space="preserve"> kan </w:t>
      </w:r>
      <w:proofErr w:type="spellStart"/>
      <w:r w:rsidRPr="009304FE">
        <w:rPr>
          <w:lang w:val="sv-SE"/>
        </w:rPr>
        <w:t>omfatte</w:t>
      </w:r>
      <w:proofErr w:type="spellEnd"/>
      <w:r w:rsidRPr="009304FE">
        <w:rPr>
          <w:lang w:val="sv-SE"/>
        </w:rPr>
        <w:t xml:space="preserve"> </w:t>
      </w:r>
      <w:proofErr w:type="spellStart"/>
      <w:r w:rsidRPr="009304FE">
        <w:rPr>
          <w:lang w:val="sv-SE"/>
        </w:rPr>
        <w:t>færre</w:t>
      </w:r>
      <w:proofErr w:type="spellEnd"/>
      <w:r w:rsidRPr="009304FE">
        <w:rPr>
          <w:lang w:val="sv-SE"/>
        </w:rPr>
        <w:t xml:space="preserve"> eller andre </w:t>
      </w:r>
      <w:proofErr w:type="spellStart"/>
      <w:r w:rsidRPr="009304FE">
        <w:rPr>
          <w:lang w:val="sv-SE"/>
        </w:rPr>
        <w:t>foranstaltninger</w:t>
      </w:r>
      <w:proofErr w:type="spellEnd"/>
      <w:r w:rsidRPr="009304FE">
        <w:rPr>
          <w:lang w:val="sv-SE"/>
        </w:rPr>
        <w:t xml:space="preserve"> for </w:t>
      </w:r>
      <w:proofErr w:type="spellStart"/>
      <w:r w:rsidRPr="009304FE">
        <w:rPr>
          <w:lang w:val="sv-SE"/>
        </w:rPr>
        <w:t>sikkerhed</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beskyttelse</w:t>
      </w:r>
      <w:proofErr w:type="spellEnd"/>
      <w:r w:rsidRPr="009304FE">
        <w:rPr>
          <w:lang w:val="sv-SE"/>
        </w:rPr>
        <w:t xml:space="preserve"> </w:t>
      </w:r>
      <w:proofErr w:type="spellStart"/>
      <w:r w:rsidRPr="009304FE">
        <w:rPr>
          <w:lang w:val="sv-SE"/>
        </w:rPr>
        <w:t>af</w:t>
      </w:r>
      <w:proofErr w:type="spellEnd"/>
      <w:r w:rsidRPr="009304FE">
        <w:rPr>
          <w:lang w:val="sv-SE"/>
        </w:rPr>
        <w:t xml:space="preserve"> personlige </w:t>
      </w:r>
      <w:proofErr w:type="spellStart"/>
      <w:r w:rsidRPr="009304FE">
        <w:rPr>
          <w:lang w:val="sv-SE"/>
        </w:rPr>
        <w:t>oplysninger</w:t>
      </w:r>
      <w:proofErr w:type="spellEnd"/>
      <w:r w:rsidRPr="009304FE">
        <w:rPr>
          <w:lang w:val="sv-SE"/>
        </w:rPr>
        <w:t xml:space="preserve"> end dem, </w:t>
      </w:r>
      <w:proofErr w:type="spellStart"/>
      <w:r w:rsidRPr="009304FE">
        <w:rPr>
          <w:lang w:val="sv-SE"/>
        </w:rPr>
        <w:t>der</w:t>
      </w:r>
      <w:proofErr w:type="spellEnd"/>
      <w:r w:rsidRPr="009304FE">
        <w:rPr>
          <w:lang w:val="sv-SE"/>
        </w:rPr>
        <w:t xml:space="preserve"> normalt </w:t>
      </w:r>
      <w:proofErr w:type="spellStart"/>
      <w:r w:rsidRPr="009304FE">
        <w:rPr>
          <w:lang w:val="sv-SE"/>
        </w:rPr>
        <w:t>findes</w:t>
      </w:r>
      <w:proofErr w:type="spellEnd"/>
      <w:r w:rsidRPr="009304FE">
        <w:rPr>
          <w:lang w:val="sv-SE"/>
        </w:rPr>
        <w:t xml:space="preserve"> i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proofErr w:type="spellStart"/>
      <w:r w:rsidRPr="009304FE">
        <w:rPr>
          <w:lang w:val="sv-SE"/>
        </w:rPr>
        <w:t>Medmindre</w:t>
      </w:r>
      <w:proofErr w:type="spellEnd"/>
      <w:r w:rsidRPr="009304FE">
        <w:rPr>
          <w:lang w:val="sv-SE"/>
        </w:rPr>
        <w:t xml:space="preserve"> </w:t>
      </w:r>
      <w:proofErr w:type="spellStart"/>
      <w:r w:rsidRPr="009304FE">
        <w:rPr>
          <w:lang w:val="sv-SE"/>
        </w:rPr>
        <w:t>andet</w:t>
      </w:r>
      <w:proofErr w:type="spellEnd"/>
      <w:r w:rsidRPr="009304FE">
        <w:rPr>
          <w:lang w:val="sv-SE"/>
        </w:rPr>
        <w:t xml:space="preserve"> </w:t>
      </w:r>
      <w:proofErr w:type="spellStart"/>
      <w:r w:rsidRPr="009304FE">
        <w:rPr>
          <w:lang w:val="sv-SE"/>
        </w:rPr>
        <w:t>fremgår</w:t>
      </w:r>
      <w:proofErr w:type="spellEnd"/>
      <w:r w:rsidRPr="009304FE">
        <w:rPr>
          <w:lang w:val="sv-SE"/>
        </w:rPr>
        <w:t xml:space="preserve">, må Kunden </w:t>
      </w:r>
      <w:proofErr w:type="spellStart"/>
      <w:r w:rsidRPr="009304FE">
        <w:rPr>
          <w:lang w:val="sv-SE"/>
        </w:rPr>
        <w:t>ikke</w:t>
      </w:r>
      <w:proofErr w:type="spellEnd"/>
      <w:r w:rsidRPr="009304FE">
        <w:rPr>
          <w:lang w:val="sv-SE"/>
        </w:rPr>
        <w:t xml:space="preserve"> </w:t>
      </w:r>
      <w:proofErr w:type="spellStart"/>
      <w:r w:rsidRPr="009304FE">
        <w:rPr>
          <w:lang w:val="sv-SE"/>
        </w:rPr>
        <w:t>bruge</w:t>
      </w:r>
      <w:proofErr w:type="spellEnd"/>
      <w:r w:rsidRPr="009304FE">
        <w:rPr>
          <w:lang w:val="sv-SE"/>
        </w:rPr>
        <w:t xml:space="preserve"> </w:t>
      </w:r>
      <w:proofErr w:type="spellStart"/>
      <w:r w:rsidRPr="009304FE">
        <w:rPr>
          <w:lang w:val="sv-SE"/>
        </w:rPr>
        <w:t>Previews</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behandle</w:t>
      </w:r>
      <w:proofErr w:type="spellEnd"/>
      <w:r w:rsidRPr="009304FE">
        <w:rPr>
          <w:lang w:val="sv-SE"/>
        </w:rPr>
        <w:t xml:space="preserve"> Persondata eller andre data, </w:t>
      </w:r>
      <w:proofErr w:type="spellStart"/>
      <w:r w:rsidRPr="009304FE">
        <w:rPr>
          <w:lang w:val="sv-SE"/>
        </w:rPr>
        <w:t>der</w:t>
      </w:r>
      <w:proofErr w:type="spellEnd"/>
      <w:r w:rsidRPr="009304FE">
        <w:rPr>
          <w:lang w:val="sv-SE"/>
        </w:rPr>
        <w:t xml:space="preserve"> </w:t>
      </w:r>
      <w:proofErr w:type="spellStart"/>
      <w:r w:rsidRPr="009304FE">
        <w:rPr>
          <w:lang w:val="sv-SE"/>
        </w:rPr>
        <w:t>omfattes</w:t>
      </w:r>
      <w:proofErr w:type="spellEnd"/>
      <w:r w:rsidRPr="009304FE">
        <w:rPr>
          <w:lang w:val="sv-SE"/>
        </w:rPr>
        <w:t xml:space="preserve"> </w:t>
      </w:r>
      <w:proofErr w:type="spellStart"/>
      <w:r w:rsidRPr="009304FE">
        <w:rPr>
          <w:lang w:val="sv-SE"/>
        </w:rPr>
        <w:t>af</w:t>
      </w:r>
      <w:proofErr w:type="spellEnd"/>
      <w:r w:rsidRPr="009304FE">
        <w:rPr>
          <w:lang w:val="sv-SE"/>
        </w:rPr>
        <w:t xml:space="preserve"> juridiske </w:t>
      </w:r>
      <w:r w:rsidRPr="009304FE">
        <w:rPr>
          <w:lang w:val="sv-SE"/>
        </w:rPr>
        <w:lastRenderedPageBreak/>
        <w:t xml:space="preserve">eller </w:t>
      </w:r>
      <w:proofErr w:type="spellStart"/>
      <w:r w:rsidRPr="009304FE">
        <w:rPr>
          <w:lang w:val="sv-SE"/>
        </w:rPr>
        <w:t>lovmæssige</w:t>
      </w:r>
      <w:proofErr w:type="spellEnd"/>
      <w:r w:rsidRPr="009304FE">
        <w:rPr>
          <w:lang w:val="sv-SE"/>
        </w:rPr>
        <w:t xml:space="preserve"> </w:t>
      </w:r>
      <w:proofErr w:type="spellStart"/>
      <w:r w:rsidRPr="009304FE">
        <w:rPr>
          <w:lang w:val="sv-SE"/>
        </w:rPr>
        <w:t>overholdelseskrav</w:t>
      </w:r>
      <w:proofErr w:type="spellEnd"/>
      <w:r w:rsidRPr="009304FE">
        <w:rPr>
          <w:lang w:val="sv-SE"/>
        </w:rPr>
        <w:t xml:space="preserve">. Med </w:t>
      </w:r>
      <w:proofErr w:type="spellStart"/>
      <w:r w:rsidRPr="009304FE">
        <w:rPr>
          <w:lang w:val="sv-SE"/>
        </w:rPr>
        <w:t>undtagelse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Previews</w:t>
      </w:r>
      <w:proofErr w:type="spellEnd"/>
      <w:r w:rsidRPr="009304FE">
        <w:rPr>
          <w:lang w:val="sv-SE"/>
        </w:rPr>
        <w:t xml:space="preserve">, som </w:t>
      </w:r>
      <w:proofErr w:type="spellStart"/>
      <w:r w:rsidRPr="009304FE">
        <w:rPr>
          <w:lang w:val="sv-SE"/>
        </w:rPr>
        <w:t>tillader</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Persondata, for produkter, </w:t>
      </w:r>
      <w:proofErr w:type="spellStart"/>
      <w:r w:rsidRPr="009304FE">
        <w:rPr>
          <w:lang w:val="sv-SE"/>
        </w:rPr>
        <w:t>gælder</w:t>
      </w:r>
      <w:proofErr w:type="spellEnd"/>
      <w:r w:rsidRPr="009304FE">
        <w:rPr>
          <w:lang w:val="sv-SE"/>
        </w:rPr>
        <w:t xml:space="preserve"> de </w:t>
      </w:r>
      <w:proofErr w:type="spellStart"/>
      <w:r w:rsidRPr="009304FE">
        <w:rPr>
          <w:lang w:val="sv-SE"/>
        </w:rPr>
        <w:t>følgende</w:t>
      </w:r>
      <w:proofErr w:type="spellEnd"/>
      <w:r w:rsidRPr="009304FE">
        <w:rPr>
          <w:lang w:val="sv-SE"/>
        </w:rPr>
        <w:t xml:space="preserve"> </w:t>
      </w:r>
      <w:proofErr w:type="spellStart"/>
      <w:r w:rsidRPr="009304FE">
        <w:rPr>
          <w:lang w:val="sv-SE"/>
        </w:rPr>
        <w:t>vilkår</w:t>
      </w:r>
      <w:proofErr w:type="spellEnd"/>
      <w:r w:rsidRPr="009304FE">
        <w:rPr>
          <w:lang w:val="sv-SE"/>
        </w:rPr>
        <w:t xml:space="preserve"> i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w:t>
      </w:r>
      <w:proofErr w:type="spellStart"/>
      <w:r w:rsidRPr="009304FE">
        <w:rPr>
          <w:lang w:val="sv-SE"/>
        </w:rPr>
        <w:t>ikke</w:t>
      </w:r>
      <w:proofErr w:type="spellEnd"/>
      <w:r w:rsidRPr="009304FE">
        <w:rPr>
          <w:lang w:val="sv-SE"/>
        </w:rPr>
        <w:t xml:space="preserve"> for </w:t>
      </w:r>
      <w:proofErr w:type="spellStart"/>
      <w:r w:rsidRPr="009304FE">
        <w:rPr>
          <w:lang w:val="sv-SE"/>
        </w:rPr>
        <w:t>Previews</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Persondata; GDPR, </w:t>
      </w:r>
      <w:proofErr w:type="spellStart"/>
      <w:r w:rsidRPr="009304FE">
        <w:rPr>
          <w:lang w:val="sv-SE"/>
        </w:rPr>
        <w:t>Datasikkerhed</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Samarbejdspartner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HIPAA. For så </w:t>
      </w:r>
      <w:proofErr w:type="spellStart"/>
      <w:r w:rsidRPr="009304FE">
        <w:rPr>
          <w:lang w:val="sv-SE"/>
        </w:rPr>
        <w:t>vidt</w:t>
      </w:r>
      <w:proofErr w:type="spellEnd"/>
      <w:r w:rsidRPr="009304FE">
        <w:rPr>
          <w:lang w:val="sv-SE"/>
        </w:rPr>
        <w:t xml:space="preserve"> angår Professionelle </w:t>
      </w:r>
      <w:proofErr w:type="spellStart"/>
      <w:r w:rsidRPr="009304FE">
        <w:rPr>
          <w:lang w:val="sv-SE"/>
        </w:rPr>
        <w:t>ydelser</w:t>
      </w:r>
      <w:proofErr w:type="spellEnd"/>
      <w:r w:rsidRPr="009304FE">
        <w:rPr>
          <w:lang w:val="sv-SE"/>
        </w:rPr>
        <w:t xml:space="preserve">, </w:t>
      </w:r>
      <w:proofErr w:type="spellStart"/>
      <w:r w:rsidRPr="009304FE">
        <w:rPr>
          <w:lang w:val="sv-SE"/>
        </w:rPr>
        <w:t>overholder</w:t>
      </w:r>
      <w:proofErr w:type="spellEnd"/>
      <w:r w:rsidRPr="009304FE">
        <w:rPr>
          <w:lang w:val="sv-SE"/>
        </w:rPr>
        <w:t xml:space="preserve"> produkter, </w:t>
      </w:r>
      <w:proofErr w:type="spellStart"/>
      <w:r w:rsidRPr="009304FE">
        <w:rPr>
          <w:lang w:val="sv-SE"/>
        </w:rPr>
        <w:t>der</w:t>
      </w:r>
      <w:proofErr w:type="spellEnd"/>
      <w:r w:rsidRPr="009304FE">
        <w:rPr>
          <w:lang w:val="sv-SE"/>
        </w:rPr>
        <w:t xml:space="preserve"> er angivet som </w:t>
      </w:r>
      <w:proofErr w:type="spellStart"/>
      <w:r w:rsidRPr="009304FE">
        <w:rPr>
          <w:lang w:val="sv-SE"/>
        </w:rPr>
        <w:t>Eksempler</w:t>
      </w:r>
      <w:proofErr w:type="spellEnd"/>
      <w:r w:rsidRPr="009304FE">
        <w:rPr>
          <w:lang w:val="sv-SE"/>
        </w:rPr>
        <w:t xml:space="preserve"> eller </w:t>
      </w:r>
      <w:proofErr w:type="spellStart"/>
      <w:r w:rsidRPr="009304FE">
        <w:rPr>
          <w:lang w:val="sv-SE"/>
        </w:rPr>
        <w:t>Begrænsede</w:t>
      </w:r>
      <w:proofErr w:type="spellEnd"/>
      <w:r w:rsidRPr="009304FE">
        <w:rPr>
          <w:lang w:val="sv-SE"/>
        </w:rPr>
        <w:t xml:space="preserve"> versioner, </w:t>
      </w:r>
      <w:proofErr w:type="spellStart"/>
      <w:r w:rsidRPr="009304FE">
        <w:rPr>
          <w:lang w:val="sv-SE"/>
        </w:rPr>
        <w:t>kun</w:t>
      </w:r>
      <w:proofErr w:type="spellEnd"/>
      <w:r w:rsidRPr="009304FE">
        <w:rPr>
          <w:lang w:val="sv-SE"/>
        </w:rPr>
        <w:t xml:space="preserve"> </w:t>
      </w:r>
      <w:proofErr w:type="spellStart"/>
      <w:r w:rsidRPr="009304FE">
        <w:rPr>
          <w:lang w:val="sv-SE"/>
        </w:rPr>
        <w:t>vilkårene</w:t>
      </w:r>
      <w:proofErr w:type="spellEnd"/>
      <w:r w:rsidRPr="009304FE">
        <w:rPr>
          <w:lang w:val="sv-SE"/>
        </w:rPr>
        <w:t xml:space="preserve"> for de </w:t>
      </w:r>
      <w:proofErr w:type="spellStart"/>
      <w:r w:rsidRPr="009304FE">
        <w:rPr>
          <w:lang w:val="sv-SE"/>
        </w:rPr>
        <w:t>Supplerende</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0BEFB9E9" w14:textId="77777777" w:rsidR="0065225B" w:rsidRPr="009304FE" w:rsidRDefault="0065225B" w:rsidP="0065225B">
      <w:pPr>
        <w:rPr>
          <w:lang w:val="sv-SE"/>
        </w:rPr>
      </w:pPr>
      <w:r w:rsidRPr="009304FE">
        <w:rPr>
          <w:lang w:val="sv-SE"/>
        </w:rPr>
        <w:t xml:space="preserve">For </w:t>
      </w:r>
      <w:proofErr w:type="spellStart"/>
      <w:r w:rsidRPr="009304FE">
        <w:rPr>
          <w:lang w:val="sv-SE"/>
        </w:rPr>
        <w:t>Previews</w:t>
      </w:r>
      <w:proofErr w:type="spellEnd"/>
      <w:r w:rsidRPr="009304FE">
        <w:rPr>
          <w:lang w:val="sv-SE"/>
        </w:rPr>
        <w:t xml:space="preserve">, som </w:t>
      </w:r>
      <w:proofErr w:type="spellStart"/>
      <w:r w:rsidRPr="009304FE">
        <w:rPr>
          <w:lang w:val="sv-SE"/>
        </w:rPr>
        <w:t>tillader</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Persondata, </w:t>
      </w:r>
      <w:proofErr w:type="spellStart"/>
      <w:r w:rsidRPr="009304FE">
        <w:rPr>
          <w:lang w:val="sv-SE"/>
        </w:rPr>
        <w:t>gælder</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vilkår</w:t>
      </w:r>
      <w:proofErr w:type="spellEnd"/>
      <w:r w:rsidRPr="009304FE">
        <w:rPr>
          <w:lang w:val="sv-SE"/>
        </w:rPr>
        <w:t xml:space="preserve"> i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for </w:t>
      </w:r>
      <w:proofErr w:type="spellStart"/>
      <w:r w:rsidRPr="009304FE">
        <w:rPr>
          <w:lang w:val="sv-SE"/>
        </w:rPr>
        <w:t>følgende</w:t>
      </w:r>
      <w:proofErr w:type="spellEnd"/>
      <w:r w:rsidRPr="009304FE">
        <w:rPr>
          <w:lang w:val="sv-SE"/>
        </w:rPr>
        <w:t xml:space="preserve">: </w:t>
      </w:r>
    </w:p>
    <w:p w14:paraId="06BBDB84" w14:textId="77777777" w:rsidR="0065225B" w:rsidRPr="009304FE" w:rsidRDefault="0065225B" w:rsidP="00B83CBD">
      <w:pPr>
        <w:pStyle w:val="ListParagraph"/>
        <w:numPr>
          <w:ilvl w:val="0"/>
          <w:numId w:val="23"/>
        </w:numPr>
        <w:spacing w:after="160" w:line="360" w:lineRule="exact"/>
        <w:rPr>
          <w:lang w:val="sv-SE"/>
        </w:rPr>
      </w:pPr>
      <w:proofErr w:type="spellStart"/>
      <w:r w:rsidRPr="009304FE">
        <w:rPr>
          <w:lang w:val="sv-SE"/>
        </w:rPr>
        <w:t>Preview</w:t>
      </w:r>
      <w:proofErr w:type="spellEnd"/>
      <w:r w:rsidRPr="009304FE">
        <w:rPr>
          <w:lang w:val="sv-SE"/>
        </w:rPr>
        <w:t xml:space="preserve">-data kan </w:t>
      </w:r>
      <w:proofErr w:type="spellStart"/>
      <w:r w:rsidRPr="009304FE">
        <w:rPr>
          <w:lang w:val="sv-SE"/>
        </w:rPr>
        <w:t>blive</w:t>
      </w:r>
      <w:proofErr w:type="spellEnd"/>
      <w:r w:rsidRPr="009304FE">
        <w:rPr>
          <w:lang w:val="sv-SE"/>
        </w:rPr>
        <w:t xml:space="preserve"> </w:t>
      </w:r>
      <w:proofErr w:type="spellStart"/>
      <w:r w:rsidRPr="009304FE">
        <w:rPr>
          <w:lang w:val="sv-SE"/>
        </w:rPr>
        <w:t>overført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opbevaret</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behandlet</w:t>
      </w:r>
      <w:proofErr w:type="spellEnd"/>
      <w:r w:rsidRPr="009304FE">
        <w:rPr>
          <w:lang w:val="sv-SE"/>
        </w:rPr>
        <w:t xml:space="preserve"> i, USA eller et </w:t>
      </w:r>
      <w:proofErr w:type="spellStart"/>
      <w:r w:rsidRPr="009304FE">
        <w:rPr>
          <w:lang w:val="sv-SE"/>
        </w:rPr>
        <w:t>andet</w:t>
      </w:r>
      <w:proofErr w:type="spellEnd"/>
      <w:r w:rsidRPr="009304FE">
        <w:rPr>
          <w:lang w:val="sv-SE"/>
        </w:rPr>
        <w:t xml:space="preserve"> land, </w:t>
      </w:r>
      <w:proofErr w:type="spellStart"/>
      <w:r w:rsidRPr="009304FE">
        <w:rPr>
          <w:lang w:val="sv-SE"/>
        </w:rPr>
        <w:t>hvor</w:t>
      </w:r>
      <w:proofErr w:type="spellEnd"/>
      <w:r w:rsidRPr="009304FE">
        <w:rPr>
          <w:lang w:val="sv-SE"/>
        </w:rPr>
        <w:t xml:space="preserve"> Microsoft eller </w:t>
      </w:r>
      <w:proofErr w:type="spellStart"/>
      <w:r w:rsidRPr="009304FE">
        <w:rPr>
          <w:lang w:val="sv-SE"/>
        </w:rPr>
        <w:t>dets</w:t>
      </w:r>
      <w:proofErr w:type="spellEnd"/>
      <w:r w:rsidRPr="009304FE">
        <w:rPr>
          <w:lang w:val="sv-SE"/>
        </w:rPr>
        <w:t xml:space="preserve"> </w:t>
      </w:r>
      <w:proofErr w:type="spellStart"/>
      <w:r w:rsidRPr="009304FE">
        <w:rPr>
          <w:lang w:val="sv-SE"/>
        </w:rPr>
        <w:t>Underbehandlere</w:t>
      </w:r>
      <w:proofErr w:type="spellEnd"/>
      <w:r w:rsidRPr="009304FE">
        <w:rPr>
          <w:lang w:val="sv-SE"/>
        </w:rPr>
        <w:t xml:space="preserve"> driver </w:t>
      </w:r>
      <w:proofErr w:type="spellStart"/>
      <w:r w:rsidRPr="009304FE">
        <w:rPr>
          <w:lang w:val="sv-SE"/>
        </w:rPr>
        <w:t>forretning</w:t>
      </w:r>
      <w:proofErr w:type="spellEnd"/>
      <w:r w:rsidRPr="009304FE">
        <w:rPr>
          <w:lang w:val="sv-SE"/>
        </w:rPr>
        <w:t xml:space="preserve">. Således </w:t>
      </w:r>
      <w:proofErr w:type="spellStart"/>
      <w:r w:rsidRPr="009304FE">
        <w:rPr>
          <w:lang w:val="sv-SE"/>
        </w:rPr>
        <w:t>gælder</w:t>
      </w:r>
      <w:proofErr w:type="spellEnd"/>
      <w:r w:rsidRPr="009304FE">
        <w:rPr>
          <w:lang w:val="sv-SE"/>
        </w:rPr>
        <w:t xml:space="preserve"> Placering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ikke</w:t>
      </w:r>
      <w:proofErr w:type="spellEnd"/>
      <w:r w:rsidRPr="009304FE">
        <w:rPr>
          <w:lang w:val="sv-SE"/>
        </w:rPr>
        <w:t xml:space="preserve"> for </w:t>
      </w:r>
      <w:proofErr w:type="spellStart"/>
      <w:r w:rsidRPr="009304FE">
        <w:rPr>
          <w:lang w:val="sv-SE"/>
        </w:rPr>
        <w:t>Previews</w:t>
      </w:r>
      <w:proofErr w:type="spellEnd"/>
      <w:r w:rsidRPr="009304FE">
        <w:rPr>
          <w:lang w:val="sv-SE"/>
        </w:rPr>
        <w:t xml:space="preserve">, for så </w:t>
      </w:r>
      <w:proofErr w:type="spellStart"/>
      <w:r w:rsidRPr="009304FE">
        <w:rPr>
          <w:lang w:val="sv-SE"/>
        </w:rPr>
        <w:t>vidt</w:t>
      </w:r>
      <w:proofErr w:type="spellEnd"/>
      <w:r w:rsidRPr="009304FE">
        <w:rPr>
          <w:lang w:val="sv-SE"/>
        </w:rPr>
        <w:t xml:space="preserve"> at det ville </w:t>
      </w:r>
      <w:proofErr w:type="spellStart"/>
      <w:r w:rsidRPr="009304FE">
        <w:rPr>
          <w:lang w:val="sv-SE"/>
        </w:rPr>
        <w:t>begrænse</w:t>
      </w:r>
      <w:proofErr w:type="spellEnd"/>
      <w:r w:rsidRPr="009304FE">
        <w:rPr>
          <w:lang w:val="sv-SE"/>
        </w:rPr>
        <w:t xml:space="preserve"> de </w:t>
      </w:r>
      <w:proofErr w:type="spellStart"/>
      <w:r w:rsidRPr="009304FE">
        <w:rPr>
          <w:lang w:val="sv-SE"/>
        </w:rPr>
        <w:t>lande</w:t>
      </w:r>
      <w:proofErr w:type="spellEnd"/>
      <w:r w:rsidRPr="009304FE">
        <w:rPr>
          <w:lang w:val="sv-SE"/>
        </w:rPr>
        <w:t xml:space="preserve">, </w:t>
      </w:r>
      <w:proofErr w:type="spellStart"/>
      <w:r w:rsidRPr="009304FE">
        <w:rPr>
          <w:lang w:val="sv-SE"/>
        </w:rPr>
        <w:t>hvor</w:t>
      </w:r>
      <w:proofErr w:type="spellEnd"/>
      <w:r w:rsidRPr="009304FE">
        <w:rPr>
          <w:lang w:val="sv-SE"/>
        </w:rPr>
        <w:t xml:space="preserve"> Microsoft kan </w:t>
      </w:r>
      <w:proofErr w:type="spellStart"/>
      <w:r w:rsidRPr="009304FE">
        <w:rPr>
          <w:lang w:val="sv-SE"/>
        </w:rPr>
        <w:t>overføre</w:t>
      </w:r>
      <w:proofErr w:type="spellEnd"/>
      <w:r w:rsidRPr="009304FE">
        <w:rPr>
          <w:lang w:val="sv-SE"/>
        </w:rPr>
        <w:t xml:space="preserve">, </w:t>
      </w:r>
      <w:proofErr w:type="spellStart"/>
      <w:r w:rsidRPr="009304FE">
        <w:rPr>
          <w:lang w:val="sv-SE"/>
        </w:rPr>
        <w:t>opbevare</w:t>
      </w:r>
      <w:proofErr w:type="spellEnd"/>
      <w:r w:rsidRPr="009304FE">
        <w:rPr>
          <w:lang w:val="sv-SE"/>
        </w:rPr>
        <w:t xml:space="preserve"> eller </w:t>
      </w:r>
      <w:proofErr w:type="spellStart"/>
      <w:r w:rsidRPr="009304FE">
        <w:rPr>
          <w:lang w:val="sv-SE"/>
        </w:rPr>
        <w:t>behandle</w:t>
      </w:r>
      <w:proofErr w:type="spellEnd"/>
      <w:r w:rsidRPr="009304FE">
        <w:rPr>
          <w:lang w:val="sv-SE"/>
        </w:rPr>
        <w:t xml:space="preserve"> </w:t>
      </w:r>
      <w:proofErr w:type="spellStart"/>
      <w:r w:rsidRPr="009304FE">
        <w:rPr>
          <w:lang w:val="sv-SE"/>
        </w:rPr>
        <w:t>Preview</w:t>
      </w:r>
      <w:proofErr w:type="spellEnd"/>
      <w:r w:rsidRPr="009304FE">
        <w:rPr>
          <w:lang w:val="sv-SE"/>
        </w:rPr>
        <w:t>-data.</w:t>
      </w:r>
    </w:p>
    <w:p w14:paraId="6FE10F72" w14:textId="77777777" w:rsidR="0065225B" w:rsidRDefault="0065225B" w:rsidP="00B83CBD">
      <w:pPr>
        <w:pStyle w:val="ListParagraph"/>
        <w:numPr>
          <w:ilvl w:val="0"/>
          <w:numId w:val="23"/>
        </w:numPr>
        <w:spacing w:after="160" w:line="360" w:lineRule="exact"/>
      </w:pPr>
      <w:r>
        <w:t xml:space="preserve">Previews </w:t>
      </w:r>
      <w:proofErr w:type="spellStart"/>
      <w:r>
        <w:t>må</w:t>
      </w:r>
      <w:proofErr w:type="spellEnd"/>
      <w:r>
        <w:t xml:space="preserve"> </w:t>
      </w:r>
      <w:proofErr w:type="spellStart"/>
      <w:r>
        <w:t>ikke</w:t>
      </w:r>
      <w:proofErr w:type="spellEnd"/>
      <w:r>
        <w:t xml:space="preserve"> </w:t>
      </w:r>
      <w:proofErr w:type="spellStart"/>
      <w:r>
        <w:t>opbevare</w:t>
      </w:r>
      <w:proofErr w:type="spellEnd"/>
      <w:r>
        <w:t xml:space="preserve"> Preview-data </w:t>
      </w:r>
      <w:proofErr w:type="spellStart"/>
      <w:r>
        <w:t>længere</w:t>
      </w:r>
      <w:proofErr w:type="spellEnd"/>
      <w:r>
        <w:t xml:space="preserve"> end </w:t>
      </w:r>
      <w:proofErr w:type="spellStart"/>
      <w:r>
        <w:t>varigheden</w:t>
      </w:r>
      <w:proofErr w:type="spellEnd"/>
      <w:r>
        <w:t xml:space="preserve"> for et Preview. </w:t>
      </w:r>
      <w:proofErr w:type="spellStart"/>
      <w:r>
        <w:t>Når</w:t>
      </w:r>
      <w:proofErr w:type="spellEnd"/>
      <w:r>
        <w:t xml:space="preserve"> et Preview </w:t>
      </w:r>
      <w:proofErr w:type="spellStart"/>
      <w:r>
        <w:t>slutter</w:t>
      </w:r>
      <w:proofErr w:type="spellEnd"/>
      <w:r>
        <w:t xml:space="preserve">, </w:t>
      </w:r>
      <w:proofErr w:type="spellStart"/>
      <w:r>
        <w:t>eller</w:t>
      </w:r>
      <w:proofErr w:type="spellEnd"/>
      <w:r>
        <w:t xml:space="preserve"> Kunden </w:t>
      </w:r>
      <w:proofErr w:type="spellStart"/>
      <w:r>
        <w:t>på</w:t>
      </w:r>
      <w:proofErr w:type="spellEnd"/>
      <w:r>
        <w:t xml:space="preserve"> </w:t>
      </w:r>
      <w:proofErr w:type="spellStart"/>
      <w:r>
        <w:t>anden</w:t>
      </w:r>
      <w:proofErr w:type="spellEnd"/>
      <w:r>
        <w:t xml:space="preserve"> </w:t>
      </w:r>
      <w:proofErr w:type="spellStart"/>
      <w:r>
        <w:t>måde</w:t>
      </w:r>
      <w:proofErr w:type="spellEnd"/>
      <w:r>
        <w:t xml:space="preserve"> </w:t>
      </w:r>
      <w:proofErr w:type="spellStart"/>
      <w:r>
        <w:t>standser</w:t>
      </w:r>
      <w:proofErr w:type="spellEnd"/>
      <w:r>
        <w:t xml:space="preserve"> </w:t>
      </w:r>
      <w:proofErr w:type="spellStart"/>
      <w:r>
        <w:t>deltagelsen</w:t>
      </w:r>
      <w:proofErr w:type="spellEnd"/>
      <w:r>
        <w:t xml:space="preserve"> </w:t>
      </w:r>
      <w:proofErr w:type="spellStart"/>
      <w:r>
        <w:t>i</w:t>
      </w:r>
      <w:proofErr w:type="spellEnd"/>
      <w:r>
        <w:t xml:space="preserve"> et Preview, </w:t>
      </w:r>
      <w:proofErr w:type="spellStart"/>
      <w:r>
        <w:t>må</w:t>
      </w:r>
      <w:proofErr w:type="spellEnd"/>
      <w:r>
        <w:t xml:space="preserve"> Microsoft </w:t>
      </w:r>
      <w:proofErr w:type="spellStart"/>
      <w:r>
        <w:t>sletten</w:t>
      </w:r>
      <w:proofErr w:type="spellEnd"/>
      <w:r>
        <w:t xml:space="preserve"> Preview-data, </w:t>
      </w:r>
      <w:proofErr w:type="spellStart"/>
      <w:r>
        <w:t>selv</w:t>
      </w:r>
      <w:proofErr w:type="spellEnd"/>
      <w:r>
        <w:t xml:space="preserve"> </w:t>
      </w:r>
      <w:proofErr w:type="spellStart"/>
      <w:r>
        <w:t>hvis</w:t>
      </w:r>
      <w:proofErr w:type="spellEnd"/>
      <w:r>
        <w:t xml:space="preserve"> det </w:t>
      </w:r>
      <w:proofErr w:type="spellStart"/>
      <w:r>
        <w:t>pågældende</w:t>
      </w:r>
      <w:proofErr w:type="spellEnd"/>
      <w:r>
        <w:t xml:space="preserve"> Preview </w:t>
      </w:r>
      <w:proofErr w:type="spellStart"/>
      <w:r>
        <w:t>efterfølgende</w:t>
      </w:r>
      <w:proofErr w:type="spellEnd"/>
      <w:r>
        <w:t xml:space="preserve"> </w:t>
      </w:r>
      <w:proofErr w:type="spellStart"/>
      <w:r>
        <w:t>gøres</w:t>
      </w:r>
      <w:proofErr w:type="spellEnd"/>
      <w:r>
        <w:t xml:space="preserve"> </w:t>
      </w:r>
      <w:proofErr w:type="spellStart"/>
      <w:r>
        <w:t>kommercielt</w:t>
      </w:r>
      <w:proofErr w:type="spellEnd"/>
      <w:r>
        <w:t xml:space="preserve"> </w:t>
      </w:r>
      <w:proofErr w:type="spellStart"/>
      <w:r>
        <w:t>generelt</w:t>
      </w:r>
      <w:proofErr w:type="spellEnd"/>
      <w:r>
        <w:t xml:space="preserve"> </w:t>
      </w:r>
      <w:proofErr w:type="spellStart"/>
      <w:r>
        <w:t>tilgængeligt</w:t>
      </w:r>
      <w:proofErr w:type="spellEnd"/>
      <w:r>
        <w:t xml:space="preserve">. </w:t>
      </w:r>
      <w:proofErr w:type="spellStart"/>
      <w:r>
        <w:t>Således</w:t>
      </w:r>
      <w:proofErr w:type="spellEnd"/>
      <w:r>
        <w:t xml:space="preserve"> </w:t>
      </w:r>
      <w:proofErr w:type="spellStart"/>
      <w:r>
        <w:t>gælder</w:t>
      </w:r>
      <w:proofErr w:type="spellEnd"/>
      <w:r>
        <w:t xml:space="preserve"> </w:t>
      </w:r>
      <w:proofErr w:type="spellStart"/>
      <w:r>
        <w:t>Dataopbevaring</w:t>
      </w:r>
      <w:proofErr w:type="spellEnd"/>
      <w:r>
        <w:t xml:space="preserve"> </w:t>
      </w:r>
      <w:proofErr w:type="spellStart"/>
      <w:r>
        <w:t>og</w:t>
      </w:r>
      <w:proofErr w:type="spellEnd"/>
      <w:r>
        <w:t xml:space="preserve"> </w:t>
      </w:r>
      <w:proofErr w:type="spellStart"/>
      <w:r>
        <w:t>Sletning</w:t>
      </w:r>
      <w:proofErr w:type="spellEnd"/>
      <w:r>
        <w:t xml:space="preserve"> </w:t>
      </w:r>
      <w:proofErr w:type="spellStart"/>
      <w:r>
        <w:t>ikke</w:t>
      </w:r>
      <w:proofErr w:type="spellEnd"/>
      <w:r>
        <w:t xml:space="preserve"> for Previews, for </w:t>
      </w:r>
      <w:proofErr w:type="spellStart"/>
      <w:r>
        <w:t>så</w:t>
      </w:r>
      <w:proofErr w:type="spellEnd"/>
      <w:r>
        <w:t xml:space="preserve"> </w:t>
      </w:r>
      <w:proofErr w:type="spellStart"/>
      <w:r>
        <w:t>vidt</w:t>
      </w:r>
      <w:proofErr w:type="spellEnd"/>
      <w:r>
        <w:t xml:space="preserve"> at det </w:t>
      </w:r>
      <w:proofErr w:type="spellStart"/>
      <w:r>
        <w:t>ville</w:t>
      </w:r>
      <w:proofErr w:type="spellEnd"/>
      <w:r>
        <w:t xml:space="preserve"> </w:t>
      </w:r>
      <w:proofErr w:type="spellStart"/>
      <w:r>
        <w:t>begrænse</w:t>
      </w:r>
      <w:proofErr w:type="spellEnd"/>
      <w:r>
        <w:t xml:space="preserve"> </w:t>
      </w:r>
      <w:proofErr w:type="spellStart"/>
      <w:r>
        <w:t>Microsofts</w:t>
      </w:r>
      <w:proofErr w:type="spellEnd"/>
      <w:r>
        <w:t xml:space="preserve"> ret </w:t>
      </w:r>
      <w:proofErr w:type="spellStart"/>
      <w:r>
        <w:t>til</w:t>
      </w:r>
      <w:proofErr w:type="spellEnd"/>
      <w:r>
        <w:t xml:space="preserve"> at </w:t>
      </w:r>
      <w:proofErr w:type="spellStart"/>
      <w:r>
        <w:t>slette</w:t>
      </w:r>
      <w:proofErr w:type="spellEnd"/>
      <w:r>
        <w:t xml:space="preserve"> Preview-data.</w:t>
      </w:r>
    </w:p>
    <w:p w14:paraId="281A86F8" w14:textId="77777777" w:rsidR="0065225B" w:rsidRPr="009304FE" w:rsidRDefault="0065225B" w:rsidP="0065225B">
      <w:pPr>
        <w:rPr>
          <w:lang w:val="sv-SE"/>
        </w:rPr>
      </w:pPr>
      <w:proofErr w:type="spellStart"/>
      <w:r w:rsidRPr="009304FE">
        <w:rPr>
          <w:lang w:val="sv-SE"/>
        </w:rPr>
        <w:t>Previews</w:t>
      </w:r>
      <w:proofErr w:type="spellEnd"/>
      <w:r w:rsidRPr="009304FE">
        <w:rPr>
          <w:lang w:val="sv-SE"/>
        </w:rPr>
        <w:t xml:space="preserve"> kan </w:t>
      </w:r>
      <w:proofErr w:type="spellStart"/>
      <w:r w:rsidRPr="009304FE">
        <w:rPr>
          <w:lang w:val="sv-SE"/>
        </w:rPr>
        <w:t>være</w:t>
      </w:r>
      <w:proofErr w:type="spellEnd"/>
      <w:r w:rsidRPr="009304FE">
        <w:rPr>
          <w:lang w:val="sv-SE"/>
        </w:rPr>
        <w:t xml:space="preserve"> underlagt </w:t>
      </w:r>
      <w:proofErr w:type="spellStart"/>
      <w:r w:rsidRPr="009304FE">
        <w:rPr>
          <w:lang w:val="sv-SE"/>
        </w:rPr>
        <w:t>yderligere</w:t>
      </w:r>
      <w:proofErr w:type="spellEnd"/>
      <w:r w:rsidRPr="009304FE">
        <w:rPr>
          <w:lang w:val="sv-SE"/>
        </w:rPr>
        <w:t xml:space="preserve"> </w:t>
      </w:r>
      <w:proofErr w:type="spellStart"/>
      <w:r w:rsidRPr="009304FE">
        <w:rPr>
          <w:lang w:val="sv-SE"/>
        </w:rPr>
        <w:t>vilkår</w:t>
      </w:r>
      <w:proofErr w:type="spellEnd"/>
      <w:r w:rsidRPr="009304FE">
        <w:rPr>
          <w:lang w:val="sv-SE"/>
        </w:rPr>
        <w:t xml:space="preserve"> angivet som en separat del </w:t>
      </w:r>
      <w:proofErr w:type="spellStart"/>
      <w:r w:rsidRPr="009304FE">
        <w:rPr>
          <w:lang w:val="sv-SE"/>
        </w:rPr>
        <w:t>af</w:t>
      </w:r>
      <w:proofErr w:type="spellEnd"/>
      <w:r w:rsidRPr="009304FE">
        <w:rPr>
          <w:lang w:val="sv-SE"/>
        </w:rPr>
        <w:t xml:space="preserve"> </w:t>
      </w:r>
      <w:proofErr w:type="spellStart"/>
      <w:r w:rsidRPr="009304FE">
        <w:rPr>
          <w:lang w:val="sv-SE"/>
        </w:rPr>
        <w:t>disse</w:t>
      </w:r>
      <w:proofErr w:type="spellEnd"/>
      <w:r w:rsidRPr="009304FE">
        <w:rPr>
          <w:lang w:val="sv-SE"/>
        </w:rPr>
        <w:t xml:space="preserve"> </w:t>
      </w:r>
      <w:proofErr w:type="spellStart"/>
      <w:r w:rsidRPr="009304FE">
        <w:rPr>
          <w:lang w:val="sv-SE"/>
        </w:rPr>
        <w:t>Previews</w:t>
      </w:r>
      <w:proofErr w:type="spellEnd"/>
      <w:r w:rsidRPr="009304FE">
        <w:rPr>
          <w:lang w:val="sv-SE"/>
        </w:rPr>
        <w:t>.</w:t>
      </w:r>
    </w:p>
    <w:p w14:paraId="472E86EA" w14:textId="7F675595" w:rsidR="009B5C99" w:rsidRPr="009304FE" w:rsidRDefault="009B5C99" w:rsidP="0055434F">
      <w:pPr>
        <w:pStyle w:val="Heading2"/>
        <w:rPr>
          <w:lang w:val="sv-SE"/>
        </w:rPr>
      </w:pPr>
      <w:bookmarkStart w:id="150" w:name="_Toc206680431"/>
      <w:proofErr w:type="spellStart"/>
      <w:r w:rsidRPr="009304FE">
        <w:rPr>
          <w:lang w:val="sv-SE"/>
        </w:rPr>
        <w:t>Uddannelsesinstitutioner</w:t>
      </w:r>
      <w:bookmarkEnd w:id="143"/>
      <w:bookmarkEnd w:id="144"/>
      <w:bookmarkEnd w:id="145"/>
      <w:bookmarkEnd w:id="146"/>
      <w:bookmarkEnd w:id="147"/>
      <w:bookmarkEnd w:id="148"/>
      <w:bookmarkEnd w:id="150"/>
      <w:proofErr w:type="spellEnd"/>
    </w:p>
    <w:p w14:paraId="5EFAA5A8" w14:textId="77777777" w:rsidR="009B5C99" w:rsidRPr="009304FE" w:rsidRDefault="009B5C99" w:rsidP="005157F3">
      <w:pPr>
        <w:rPr>
          <w:lang w:val="sv-SE"/>
        </w:rPr>
      </w:pPr>
      <w:proofErr w:type="spellStart"/>
      <w:r w:rsidRPr="009304FE">
        <w:rPr>
          <w:lang w:val="sv-SE"/>
        </w:rPr>
        <w:t>Hvis</w:t>
      </w:r>
      <w:proofErr w:type="spellEnd"/>
      <w:r w:rsidRPr="009304FE">
        <w:rPr>
          <w:lang w:val="sv-SE"/>
        </w:rPr>
        <w:t xml:space="preserve"> Kunden er en </w:t>
      </w:r>
      <w:proofErr w:type="spellStart"/>
      <w:r w:rsidRPr="009304FE">
        <w:rPr>
          <w:lang w:val="sv-SE"/>
        </w:rPr>
        <w:t>uddannelsesinstitution</w:t>
      </w:r>
      <w:proofErr w:type="spellEnd"/>
      <w:r w:rsidRPr="009304FE">
        <w:rPr>
          <w:lang w:val="sv-SE"/>
        </w:rPr>
        <w:t xml:space="preserve">, eller en institution, som er underlagt </w:t>
      </w:r>
      <w:proofErr w:type="spellStart"/>
      <w:r w:rsidRPr="009304FE">
        <w:rPr>
          <w:lang w:val="sv-SE"/>
        </w:rPr>
        <w:t>FERPA's</w:t>
      </w:r>
      <w:proofErr w:type="spellEnd"/>
      <w:r w:rsidRPr="009304FE">
        <w:rPr>
          <w:lang w:val="sv-SE"/>
        </w:rPr>
        <w:t xml:space="preserve"> </w:t>
      </w:r>
      <w:proofErr w:type="spellStart"/>
      <w:r w:rsidRPr="009304FE">
        <w:rPr>
          <w:lang w:val="sv-SE"/>
        </w:rPr>
        <w:t>vedtægter</w:t>
      </w:r>
      <w:proofErr w:type="spellEnd"/>
      <w:r w:rsidRPr="009304FE">
        <w:rPr>
          <w:lang w:val="sv-SE"/>
        </w:rPr>
        <w:t xml:space="preserve"> (</w:t>
      </w:r>
      <w:proofErr w:type="spellStart"/>
      <w:r w:rsidRPr="009304FE">
        <w:rPr>
          <w:lang w:val="sv-SE"/>
        </w:rPr>
        <w:t>Family</w:t>
      </w:r>
      <w:proofErr w:type="spellEnd"/>
      <w:r w:rsidRPr="009304FE">
        <w:rPr>
          <w:lang w:val="sv-SE"/>
        </w:rPr>
        <w:t xml:space="preserve"> </w:t>
      </w:r>
      <w:proofErr w:type="spellStart"/>
      <w:r w:rsidRPr="009304FE">
        <w:rPr>
          <w:lang w:val="sv-SE"/>
        </w:rPr>
        <w:t>Educational</w:t>
      </w:r>
      <w:proofErr w:type="spellEnd"/>
      <w:r w:rsidRPr="009304FE">
        <w:rPr>
          <w:lang w:val="sv-SE"/>
        </w:rPr>
        <w:t xml:space="preserve"> </w:t>
      </w:r>
      <w:proofErr w:type="spellStart"/>
      <w:r w:rsidRPr="009304FE">
        <w:rPr>
          <w:lang w:val="sv-SE"/>
        </w:rPr>
        <w:t>Rights</w:t>
      </w:r>
      <w:proofErr w:type="spellEnd"/>
      <w:r w:rsidRPr="009304FE">
        <w:rPr>
          <w:lang w:val="sv-SE"/>
        </w:rPr>
        <w:t xml:space="preserve"> and </w:t>
      </w:r>
      <w:proofErr w:type="spellStart"/>
      <w:r w:rsidRPr="009304FE">
        <w:rPr>
          <w:lang w:val="sv-SE"/>
        </w:rPr>
        <w:t>Privacy</w:t>
      </w:r>
      <w:proofErr w:type="spellEnd"/>
      <w:r w:rsidRPr="009304FE">
        <w:rPr>
          <w:lang w:val="sv-SE"/>
        </w:rPr>
        <w:t xml:space="preserve"> </w:t>
      </w:r>
      <w:proofErr w:type="spellStart"/>
      <w:r w:rsidRPr="009304FE">
        <w:rPr>
          <w:lang w:val="sv-SE"/>
        </w:rPr>
        <w:t>Act</w:t>
      </w:r>
      <w:proofErr w:type="spellEnd"/>
      <w:r w:rsidRPr="009304FE">
        <w:rPr>
          <w:lang w:val="sv-SE"/>
        </w:rPr>
        <w:t xml:space="preserve">, 20 U.S.C. § 1232g (FERPA)), </w:t>
      </w:r>
      <w:proofErr w:type="spellStart"/>
      <w:r w:rsidRPr="009304FE">
        <w:rPr>
          <w:lang w:val="sv-SE"/>
        </w:rPr>
        <w:t>anerkender</w:t>
      </w:r>
      <w:proofErr w:type="spellEnd"/>
      <w:r w:rsidRPr="009304FE">
        <w:rPr>
          <w:lang w:val="sv-SE"/>
        </w:rPr>
        <w:t xml:space="preserve"> Microsoft, at i </w:t>
      </w:r>
      <w:proofErr w:type="spellStart"/>
      <w:r w:rsidRPr="009304FE">
        <w:rPr>
          <w:lang w:val="sv-SE"/>
        </w:rPr>
        <w:t>forbindelse</w:t>
      </w:r>
      <w:proofErr w:type="spellEnd"/>
      <w:r w:rsidRPr="009304FE">
        <w:rPr>
          <w:lang w:val="sv-SE"/>
        </w:rPr>
        <w:t xml:space="preserve"> med </w:t>
      </w:r>
      <w:proofErr w:type="spellStart"/>
      <w:r w:rsidRPr="009304FE">
        <w:rPr>
          <w:lang w:val="sv-SE"/>
        </w:rPr>
        <w:t>nærværende</w:t>
      </w:r>
      <w:proofErr w:type="spellEnd"/>
      <w:r w:rsidRPr="009304FE">
        <w:rPr>
          <w:lang w:val="sv-SE"/>
        </w:rPr>
        <w:t xml:space="preserve"> DPA, vil Microsoft </w:t>
      </w:r>
      <w:proofErr w:type="spellStart"/>
      <w:r w:rsidRPr="009304FE">
        <w:rPr>
          <w:lang w:val="sv-SE"/>
        </w:rPr>
        <w:t>blive</w:t>
      </w:r>
      <w:proofErr w:type="spellEnd"/>
      <w:r w:rsidRPr="009304FE">
        <w:rPr>
          <w:lang w:val="sv-SE"/>
        </w:rPr>
        <w:t xml:space="preserve"> </w:t>
      </w:r>
      <w:proofErr w:type="spellStart"/>
      <w:r w:rsidRPr="009304FE">
        <w:rPr>
          <w:lang w:val="sv-SE"/>
        </w:rPr>
        <w:t>betegnet</w:t>
      </w:r>
      <w:proofErr w:type="spellEnd"/>
      <w:r w:rsidRPr="009304FE">
        <w:rPr>
          <w:lang w:val="sv-SE"/>
        </w:rPr>
        <w:t xml:space="preserve"> som ”</w:t>
      </w:r>
      <w:proofErr w:type="spellStart"/>
      <w:r w:rsidRPr="009304FE">
        <w:rPr>
          <w:lang w:val="sv-SE"/>
        </w:rPr>
        <w:t>uddannelsesembedsmand</w:t>
      </w:r>
      <w:proofErr w:type="spellEnd"/>
      <w:r w:rsidRPr="009304FE">
        <w:rPr>
          <w:lang w:val="sv-SE"/>
        </w:rPr>
        <w:t xml:space="preserve">” med ”lovlige </w:t>
      </w:r>
      <w:proofErr w:type="spellStart"/>
      <w:r w:rsidRPr="009304FE">
        <w:rPr>
          <w:lang w:val="sv-SE"/>
        </w:rPr>
        <w:t>uddannelsesmæssige</w:t>
      </w:r>
      <w:proofErr w:type="spellEnd"/>
      <w:r w:rsidRPr="009304FE">
        <w:rPr>
          <w:lang w:val="sv-SE"/>
        </w:rPr>
        <w:t xml:space="preserve"> </w:t>
      </w:r>
      <w:proofErr w:type="spellStart"/>
      <w:r w:rsidRPr="009304FE">
        <w:rPr>
          <w:lang w:val="sv-SE"/>
        </w:rPr>
        <w:t>interesser</w:t>
      </w:r>
      <w:proofErr w:type="spellEnd"/>
      <w:r w:rsidRPr="009304FE">
        <w:rPr>
          <w:lang w:val="sv-SE"/>
        </w:rPr>
        <w:t xml:space="preserve">” i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sådan som </w:t>
      </w:r>
      <w:proofErr w:type="spellStart"/>
      <w:r w:rsidRPr="009304FE">
        <w:rPr>
          <w:lang w:val="sv-SE"/>
        </w:rPr>
        <w:t>disse</w:t>
      </w:r>
      <w:proofErr w:type="spellEnd"/>
      <w:r w:rsidRPr="009304FE">
        <w:rPr>
          <w:lang w:val="sv-SE"/>
        </w:rPr>
        <w:t xml:space="preserve"> </w:t>
      </w:r>
      <w:proofErr w:type="spellStart"/>
      <w:r w:rsidRPr="009304FE">
        <w:rPr>
          <w:lang w:val="sv-SE"/>
        </w:rPr>
        <w:t>vilkår</w:t>
      </w:r>
      <w:proofErr w:type="spellEnd"/>
      <w:r w:rsidRPr="009304FE">
        <w:rPr>
          <w:lang w:val="sv-SE"/>
        </w:rPr>
        <w:t xml:space="preserve"> er </w:t>
      </w:r>
      <w:proofErr w:type="spellStart"/>
      <w:r w:rsidRPr="009304FE">
        <w:rPr>
          <w:lang w:val="sv-SE"/>
        </w:rPr>
        <w:t>defineret</w:t>
      </w:r>
      <w:proofErr w:type="spellEnd"/>
      <w:r w:rsidRPr="009304FE">
        <w:rPr>
          <w:lang w:val="sv-SE"/>
        </w:rPr>
        <w:t xml:space="preserve"> under FERPA </w:t>
      </w:r>
      <w:proofErr w:type="spellStart"/>
      <w:r w:rsidRPr="009304FE">
        <w:rPr>
          <w:lang w:val="sv-SE"/>
        </w:rPr>
        <w:t>og</w:t>
      </w:r>
      <w:proofErr w:type="spellEnd"/>
      <w:r w:rsidRPr="009304FE">
        <w:rPr>
          <w:lang w:val="sv-SE"/>
        </w:rPr>
        <w:t xml:space="preserve"> </w:t>
      </w:r>
      <w:proofErr w:type="spellStart"/>
      <w:r w:rsidRPr="009304FE">
        <w:rPr>
          <w:lang w:val="sv-SE"/>
        </w:rPr>
        <w:t>dets</w:t>
      </w:r>
      <w:proofErr w:type="spellEnd"/>
      <w:r w:rsidRPr="009304FE">
        <w:rPr>
          <w:lang w:val="sv-SE"/>
        </w:rPr>
        <w:t xml:space="preserve"> </w:t>
      </w:r>
      <w:proofErr w:type="spellStart"/>
      <w:r w:rsidRPr="009304FE">
        <w:rPr>
          <w:lang w:val="sv-SE"/>
        </w:rPr>
        <w:t>implementerende</w:t>
      </w:r>
      <w:proofErr w:type="spellEnd"/>
      <w:r w:rsidRPr="009304FE">
        <w:rPr>
          <w:lang w:val="sv-SE"/>
        </w:rPr>
        <w:t xml:space="preserve"> </w:t>
      </w:r>
      <w:proofErr w:type="spellStart"/>
      <w:r w:rsidRPr="009304FE">
        <w:rPr>
          <w:lang w:val="sv-SE"/>
        </w:rPr>
        <w:t>regulativer</w:t>
      </w:r>
      <w:proofErr w:type="spellEnd"/>
      <w:r w:rsidRPr="009304FE">
        <w:rPr>
          <w:lang w:val="sv-SE"/>
        </w:rPr>
        <w:t xml:space="preserve">, </w:t>
      </w:r>
      <w:proofErr w:type="spellStart"/>
      <w:r w:rsidRPr="009304FE">
        <w:rPr>
          <w:lang w:val="sv-SE"/>
        </w:rPr>
        <w:t>og</w:t>
      </w:r>
      <w:proofErr w:type="spellEnd"/>
      <w:r w:rsidRPr="009304FE">
        <w:rPr>
          <w:lang w:val="sv-SE"/>
        </w:rPr>
        <w:t xml:space="preserve"> Microsoft </w:t>
      </w:r>
      <w:proofErr w:type="spellStart"/>
      <w:r w:rsidRPr="009304FE">
        <w:rPr>
          <w:lang w:val="sv-SE"/>
        </w:rPr>
        <w:t>accepterer</w:t>
      </w:r>
      <w:proofErr w:type="spellEnd"/>
      <w:r w:rsidRPr="009304FE">
        <w:rPr>
          <w:lang w:val="sv-SE"/>
        </w:rPr>
        <w:t xml:space="preserve"> at </w:t>
      </w:r>
      <w:proofErr w:type="spellStart"/>
      <w:r w:rsidRPr="009304FE">
        <w:rPr>
          <w:lang w:val="sv-SE"/>
        </w:rPr>
        <w:t>overholde</w:t>
      </w:r>
      <w:proofErr w:type="spellEnd"/>
      <w:r w:rsidRPr="009304FE">
        <w:rPr>
          <w:lang w:val="sv-SE"/>
        </w:rPr>
        <w:t xml:space="preserve"> de </w:t>
      </w:r>
      <w:proofErr w:type="spellStart"/>
      <w:r w:rsidRPr="009304FE">
        <w:rPr>
          <w:lang w:val="sv-SE"/>
        </w:rPr>
        <w:t>begrænsninger</w:t>
      </w:r>
      <w:proofErr w:type="spellEnd"/>
      <w:r w:rsidRPr="009304FE">
        <w:rPr>
          <w:lang w:val="sv-SE"/>
        </w:rPr>
        <w:t xml:space="preserve"> </w:t>
      </w:r>
      <w:proofErr w:type="spellStart"/>
      <w:r w:rsidRPr="009304FE">
        <w:rPr>
          <w:lang w:val="sv-SE"/>
        </w:rPr>
        <w:t>og</w:t>
      </w:r>
      <w:proofErr w:type="spellEnd"/>
      <w:r w:rsidRPr="009304FE">
        <w:rPr>
          <w:lang w:val="sv-SE"/>
        </w:rPr>
        <w:t xml:space="preserve"> krav, som 34 CFR 99.33(a) </w:t>
      </w:r>
      <w:proofErr w:type="spellStart"/>
      <w:r w:rsidRPr="009304FE">
        <w:rPr>
          <w:lang w:val="sv-SE"/>
        </w:rPr>
        <w:t>pålægger</w:t>
      </w:r>
      <w:proofErr w:type="spellEnd"/>
      <w:r w:rsidRPr="009304FE">
        <w:rPr>
          <w:lang w:val="sv-SE"/>
        </w:rPr>
        <w:t xml:space="preserve"> </w:t>
      </w:r>
      <w:proofErr w:type="spellStart"/>
      <w:r w:rsidRPr="009304FE">
        <w:rPr>
          <w:lang w:val="sv-SE"/>
        </w:rPr>
        <w:t>skoleembedsmænd</w:t>
      </w:r>
      <w:proofErr w:type="spellEnd"/>
      <w:r w:rsidRPr="009304FE">
        <w:rPr>
          <w:lang w:val="sv-SE"/>
        </w:rPr>
        <w:t>.</w:t>
      </w:r>
    </w:p>
    <w:p w14:paraId="50B21863" w14:textId="77777777" w:rsidR="009B5C99" w:rsidRPr="009304FE" w:rsidRDefault="009B5C99" w:rsidP="005157F3">
      <w:pPr>
        <w:rPr>
          <w:lang w:val="sv-SE"/>
        </w:rPr>
      </w:pPr>
      <w:r w:rsidRPr="009304FE">
        <w:rPr>
          <w:lang w:val="sv-SE"/>
        </w:rPr>
        <w:t xml:space="preserve">Kunden </w:t>
      </w:r>
      <w:proofErr w:type="spellStart"/>
      <w:r w:rsidRPr="009304FE">
        <w:rPr>
          <w:lang w:val="sv-SE"/>
        </w:rPr>
        <w:t>accepterer</w:t>
      </w:r>
      <w:proofErr w:type="spellEnd"/>
      <w:r w:rsidRPr="009304FE">
        <w:rPr>
          <w:lang w:val="sv-SE"/>
        </w:rPr>
        <w:t xml:space="preserve">, at Microsoft har </w:t>
      </w:r>
      <w:proofErr w:type="spellStart"/>
      <w:r w:rsidRPr="009304FE">
        <w:rPr>
          <w:lang w:val="sv-SE"/>
        </w:rPr>
        <w:t>begrænsede</w:t>
      </w:r>
      <w:proofErr w:type="spellEnd"/>
      <w:r w:rsidRPr="009304FE">
        <w:rPr>
          <w:lang w:val="sv-SE"/>
        </w:rPr>
        <w:t xml:space="preserve"> eller slet ingen </w:t>
      </w:r>
      <w:proofErr w:type="spellStart"/>
      <w:r w:rsidRPr="009304FE">
        <w:rPr>
          <w:lang w:val="sv-SE"/>
        </w:rPr>
        <w:t>kontaktoplysninger</w:t>
      </w:r>
      <w:proofErr w:type="spellEnd"/>
      <w:r w:rsidRPr="009304FE">
        <w:rPr>
          <w:lang w:val="sv-SE"/>
        </w:rPr>
        <w:t xml:space="preserve"> om Kundens </w:t>
      </w:r>
      <w:proofErr w:type="spellStart"/>
      <w:r w:rsidRPr="009304FE">
        <w:rPr>
          <w:lang w:val="sv-SE"/>
        </w:rPr>
        <w:t>studerende</w:t>
      </w:r>
      <w:proofErr w:type="spellEnd"/>
      <w:r w:rsidRPr="009304FE">
        <w:rPr>
          <w:lang w:val="sv-SE"/>
        </w:rPr>
        <w:t xml:space="preserve"> eller de </w:t>
      </w:r>
      <w:proofErr w:type="spellStart"/>
      <w:r w:rsidRPr="009304FE">
        <w:rPr>
          <w:lang w:val="sv-SE"/>
        </w:rPr>
        <w:t>studerendes</w:t>
      </w:r>
      <w:proofErr w:type="spellEnd"/>
      <w:r w:rsidRPr="009304FE">
        <w:rPr>
          <w:lang w:val="sv-SE"/>
        </w:rPr>
        <w:t xml:space="preserve"> </w:t>
      </w:r>
      <w:proofErr w:type="spellStart"/>
      <w:r w:rsidRPr="009304FE">
        <w:rPr>
          <w:lang w:val="sv-SE"/>
        </w:rPr>
        <w:t>forældre</w:t>
      </w:r>
      <w:proofErr w:type="spellEnd"/>
      <w:r w:rsidRPr="009304FE">
        <w:rPr>
          <w:lang w:val="sv-SE"/>
        </w:rPr>
        <w:t xml:space="preserve">. Som </w:t>
      </w:r>
      <w:proofErr w:type="spellStart"/>
      <w:r w:rsidRPr="009304FE">
        <w:rPr>
          <w:lang w:val="sv-SE"/>
        </w:rPr>
        <w:t>følge</w:t>
      </w:r>
      <w:proofErr w:type="spellEnd"/>
      <w:r w:rsidRPr="009304FE">
        <w:rPr>
          <w:lang w:val="sv-SE"/>
        </w:rPr>
        <w:t xml:space="preserve"> </w:t>
      </w:r>
      <w:proofErr w:type="spellStart"/>
      <w:r w:rsidRPr="009304FE">
        <w:rPr>
          <w:lang w:val="sv-SE"/>
        </w:rPr>
        <w:t>heraf</w:t>
      </w:r>
      <w:proofErr w:type="spellEnd"/>
      <w:r w:rsidRPr="009304FE">
        <w:rPr>
          <w:lang w:val="sv-SE"/>
        </w:rPr>
        <w:t xml:space="preserve"> er Kunden </w:t>
      </w:r>
      <w:proofErr w:type="spellStart"/>
      <w:r w:rsidRPr="009304FE">
        <w:rPr>
          <w:lang w:val="sv-SE"/>
        </w:rPr>
        <w:t>ansvarlig</w:t>
      </w:r>
      <w:proofErr w:type="spellEnd"/>
      <w:r w:rsidRPr="009304FE">
        <w:rPr>
          <w:lang w:val="sv-SE"/>
        </w:rPr>
        <w:t xml:space="preserve"> for at </w:t>
      </w:r>
      <w:proofErr w:type="spellStart"/>
      <w:r w:rsidRPr="009304FE">
        <w:rPr>
          <w:lang w:val="sv-SE"/>
        </w:rPr>
        <w:t>indsamle</w:t>
      </w:r>
      <w:proofErr w:type="spellEnd"/>
      <w:r w:rsidRPr="009304FE">
        <w:rPr>
          <w:lang w:val="sv-SE"/>
        </w:rPr>
        <w:t xml:space="preserve"> eventuelle </w:t>
      </w:r>
      <w:proofErr w:type="spellStart"/>
      <w:r w:rsidRPr="009304FE">
        <w:rPr>
          <w:lang w:val="sv-SE"/>
        </w:rPr>
        <w:t>forældretilsagn</w:t>
      </w:r>
      <w:proofErr w:type="spellEnd"/>
      <w:r w:rsidRPr="009304FE">
        <w:rPr>
          <w:lang w:val="sv-SE"/>
        </w:rPr>
        <w:t xml:space="preserve"> om </w:t>
      </w:r>
      <w:proofErr w:type="spellStart"/>
      <w:r w:rsidRPr="009304FE">
        <w:rPr>
          <w:lang w:val="sv-SE"/>
        </w:rPr>
        <w:t>slutbrugeres</w:t>
      </w:r>
      <w:proofErr w:type="spellEnd"/>
      <w:r w:rsidRPr="009304FE">
        <w:rPr>
          <w:lang w:val="sv-SE"/>
        </w:rPr>
        <w:t xml:space="preserve">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som kan </w:t>
      </w:r>
      <w:proofErr w:type="spellStart"/>
      <w:r w:rsidRPr="009304FE">
        <w:rPr>
          <w:lang w:val="sv-SE"/>
        </w:rPr>
        <w:t>være</w:t>
      </w:r>
      <w:proofErr w:type="spellEnd"/>
      <w:r w:rsidRPr="009304FE">
        <w:rPr>
          <w:lang w:val="sv-SE"/>
        </w:rPr>
        <w:t xml:space="preserve"> </w:t>
      </w:r>
      <w:proofErr w:type="spellStart"/>
      <w:r w:rsidRPr="009304FE">
        <w:rPr>
          <w:lang w:val="sv-SE"/>
        </w:rPr>
        <w:t>nødvendige</w:t>
      </w:r>
      <w:proofErr w:type="spellEnd"/>
      <w:r w:rsidRPr="009304FE">
        <w:rPr>
          <w:lang w:val="sv-SE"/>
        </w:rPr>
        <w:t xml:space="preserve"> </w:t>
      </w:r>
      <w:proofErr w:type="spellStart"/>
      <w:r w:rsidRPr="009304FE">
        <w:rPr>
          <w:lang w:val="sv-SE"/>
        </w:rPr>
        <w:t>iht</w:t>
      </w:r>
      <w:proofErr w:type="spellEnd"/>
      <w:r w:rsidRPr="009304FE">
        <w:rPr>
          <w:lang w:val="sv-SE"/>
        </w:rPr>
        <w:t xml:space="preserve">. </w:t>
      </w:r>
      <w:proofErr w:type="spellStart"/>
      <w:r w:rsidRPr="009304FE">
        <w:rPr>
          <w:lang w:val="sv-SE"/>
        </w:rPr>
        <w:t>gældende</w:t>
      </w:r>
      <w:proofErr w:type="spellEnd"/>
      <w:r w:rsidRPr="009304FE">
        <w:rPr>
          <w:lang w:val="sv-SE"/>
        </w:rPr>
        <w:t xml:space="preserve"> lovgivning, </w:t>
      </w:r>
      <w:proofErr w:type="spellStart"/>
      <w:r w:rsidRPr="009304FE">
        <w:rPr>
          <w:lang w:val="sv-SE"/>
        </w:rPr>
        <w:t>og</w:t>
      </w:r>
      <w:proofErr w:type="spellEnd"/>
      <w:r w:rsidRPr="009304FE">
        <w:rPr>
          <w:lang w:val="sv-SE"/>
        </w:rPr>
        <w:t xml:space="preserve"> på Microsofts </w:t>
      </w:r>
      <w:proofErr w:type="spellStart"/>
      <w:r w:rsidRPr="009304FE">
        <w:rPr>
          <w:lang w:val="sv-SE"/>
        </w:rPr>
        <w:t>vegne</w:t>
      </w:r>
      <w:proofErr w:type="spellEnd"/>
      <w:r w:rsidRPr="009304FE">
        <w:rPr>
          <w:lang w:val="sv-SE"/>
        </w:rPr>
        <w:t xml:space="preserve"> </w:t>
      </w:r>
      <w:proofErr w:type="spellStart"/>
      <w:r w:rsidRPr="009304FE">
        <w:rPr>
          <w:lang w:val="sv-SE"/>
        </w:rPr>
        <w:t>meddele</w:t>
      </w:r>
      <w:proofErr w:type="spellEnd"/>
      <w:r w:rsidRPr="009304FE">
        <w:rPr>
          <w:lang w:val="sv-SE"/>
        </w:rPr>
        <w:t xml:space="preserve"> studenter (eller, for studenter under 18 år, som </w:t>
      </w:r>
      <w:proofErr w:type="spellStart"/>
      <w:r w:rsidRPr="009304FE">
        <w:rPr>
          <w:lang w:val="sv-SE"/>
        </w:rPr>
        <w:t>ikke</w:t>
      </w:r>
      <w:proofErr w:type="spellEnd"/>
      <w:r w:rsidRPr="009304FE">
        <w:rPr>
          <w:lang w:val="sv-SE"/>
        </w:rPr>
        <w:t xml:space="preserve"> går på en </w:t>
      </w:r>
      <w:proofErr w:type="spellStart"/>
      <w:r w:rsidRPr="009304FE">
        <w:rPr>
          <w:lang w:val="sv-SE"/>
        </w:rPr>
        <w:t>højere</w:t>
      </w:r>
      <w:proofErr w:type="spellEnd"/>
      <w:r w:rsidRPr="009304FE">
        <w:rPr>
          <w:lang w:val="sv-SE"/>
        </w:rPr>
        <w:t xml:space="preserve"> </w:t>
      </w:r>
      <w:proofErr w:type="spellStart"/>
      <w:r w:rsidRPr="009304FE">
        <w:rPr>
          <w:lang w:val="sv-SE"/>
        </w:rPr>
        <w:t>uddannelsesinstitution</w:t>
      </w:r>
      <w:proofErr w:type="spellEnd"/>
      <w:r w:rsidRPr="009304FE">
        <w:rPr>
          <w:lang w:val="sv-SE"/>
        </w:rPr>
        <w:t xml:space="preserve">, </w:t>
      </w:r>
      <w:proofErr w:type="spellStart"/>
      <w:r w:rsidRPr="009304FE">
        <w:rPr>
          <w:lang w:val="sv-SE"/>
        </w:rPr>
        <w:t>studenternes</w:t>
      </w:r>
      <w:proofErr w:type="spellEnd"/>
      <w:r w:rsidRPr="009304FE">
        <w:rPr>
          <w:lang w:val="sv-SE"/>
        </w:rPr>
        <w:t xml:space="preserve"> </w:t>
      </w:r>
      <w:proofErr w:type="spellStart"/>
      <w:r w:rsidRPr="009304FE">
        <w:rPr>
          <w:lang w:val="sv-SE"/>
        </w:rPr>
        <w:t>forældre</w:t>
      </w:r>
      <w:proofErr w:type="spellEnd"/>
      <w:r w:rsidRPr="009304FE">
        <w:rPr>
          <w:lang w:val="sv-SE"/>
        </w:rPr>
        <w:t xml:space="preserve">) om en juridisk </w:t>
      </w:r>
      <w:proofErr w:type="spellStart"/>
      <w:r w:rsidRPr="009304FE">
        <w:rPr>
          <w:lang w:val="sv-SE"/>
        </w:rPr>
        <w:t>bestemmelse</w:t>
      </w:r>
      <w:proofErr w:type="spellEnd"/>
      <w:r w:rsidRPr="009304FE">
        <w:rPr>
          <w:lang w:val="sv-SE"/>
        </w:rPr>
        <w:t xml:space="preserve"> eller lovligt </w:t>
      </w:r>
      <w:proofErr w:type="spellStart"/>
      <w:r w:rsidRPr="009304FE">
        <w:rPr>
          <w:lang w:val="sv-SE"/>
        </w:rPr>
        <w:t>udstedt</w:t>
      </w:r>
      <w:proofErr w:type="spellEnd"/>
      <w:r w:rsidRPr="009304FE">
        <w:rPr>
          <w:lang w:val="sv-SE"/>
        </w:rPr>
        <w:t xml:space="preserve"> </w:t>
      </w:r>
      <w:proofErr w:type="spellStart"/>
      <w:r w:rsidRPr="009304FE">
        <w:rPr>
          <w:lang w:val="sv-SE"/>
        </w:rPr>
        <w:t>stævning</w:t>
      </w:r>
      <w:proofErr w:type="spellEnd"/>
      <w:r w:rsidRPr="009304FE">
        <w:rPr>
          <w:lang w:val="sv-SE"/>
        </w:rPr>
        <w:t xml:space="preserve">, som </w:t>
      </w:r>
      <w:proofErr w:type="spellStart"/>
      <w:r w:rsidRPr="009304FE">
        <w:rPr>
          <w:lang w:val="sv-SE"/>
        </w:rPr>
        <w:t>iht</w:t>
      </w:r>
      <w:proofErr w:type="spellEnd"/>
      <w:r w:rsidRPr="009304FE">
        <w:rPr>
          <w:lang w:val="sv-SE"/>
        </w:rPr>
        <w:t xml:space="preserve">. </w:t>
      </w:r>
      <w:proofErr w:type="spellStart"/>
      <w:r w:rsidRPr="009304FE">
        <w:rPr>
          <w:lang w:val="sv-SE"/>
        </w:rPr>
        <w:t>gældende</w:t>
      </w:r>
      <w:proofErr w:type="spellEnd"/>
      <w:r w:rsidRPr="009304FE">
        <w:rPr>
          <w:lang w:val="sv-SE"/>
        </w:rPr>
        <w:t xml:space="preserve"> lov </w:t>
      </w:r>
      <w:proofErr w:type="spellStart"/>
      <w:r w:rsidRPr="009304FE">
        <w:rPr>
          <w:lang w:val="sv-SE"/>
        </w:rPr>
        <w:t>kræver</w:t>
      </w:r>
      <w:proofErr w:type="spellEnd"/>
      <w:r w:rsidRPr="009304FE">
        <w:rPr>
          <w:lang w:val="sv-SE"/>
        </w:rPr>
        <w:t xml:space="preserve">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som Microsoft er i </w:t>
      </w:r>
      <w:proofErr w:type="spellStart"/>
      <w:r w:rsidRPr="009304FE">
        <w:rPr>
          <w:lang w:val="sv-SE"/>
        </w:rPr>
        <w:t>besiddelse</w:t>
      </w:r>
      <w:proofErr w:type="spellEnd"/>
      <w:r w:rsidRPr="009304FE">
        <w:rPr>
          <w:lang w:val="sv-SE"/>
        </w:rPr>
        <w:t xml:space="preserve"> </w:t>
      </w:r>
      <w:proofErr w:type="spellStart"/>
      <w:r w:rsidRPr="009304FE">
        <w:rPr>
          <w:lang w:val="sv-SE"/>
        </w:rPr>
        <w:t>af</w:t>
      </w:r>
      <w:proofErr w:type="spellEnd"/>
      <w:r w:rsidRPr="009304FE">
        <w:rPr>
          <w:lang w:val="sv-SE"/>
        </w:rPr>
        <w:t>.</w:t>
      </w:r>
    </w:p>
    <w:p w14:paraId="5B5E7F8E" w14:textId="77777777" w:rsidR="009B5C99" w:rsidRPr="009304FE" w:rsidRDefault="009B5C99" w:rsidP="0055434F">
      <w:pPr>
        <w:pStyle w:val="Heading2"/>
        <w:rPr>
          <w:lang w:val="sv-SE"/>
        </w:rPr>
      </w:pPr>
      <w:bookmarkStart w:id="151" w:name="_Toc16510372"/>
      <w:bookmarkStart w:id="152" w:name="_Toc21617027"/>
      <w:bookmarkStart w:id="153" w:name="_Toc155361903"/>
      <w:bookmarkStart w:id="154" w:name="_Toc206680432"/>
      <w:bookmarkStart w:id="155" w:name="CJISCustomerAgreement"/>
      <w:r w:rsidRPr="009304FE">
        <w:rPr>
          <w:lang w:val="sv-SE"/>
        </w:rPr>
        <w:lastRenderedPageBreak/>
        <w:t>CJIS-</w:t>
      </w:r>
      <w:proofErr w:type="spellStart"/>
      <w:r w:rsidRPr="009304FE">
        <w:rPr>
          <w:lang w:val="sv-SE"/>
        </w:rPr>
        <w:t>kundeaftale</w:t>
      </w:r>
      <w:bookmarkEnd w:id="151"/>
      <w:bookmarkEnd w:id="152"/>
      <w:bookmarkEnd w:id="153"/>
      <w:bookmarkEnd w:id="154"/>
      <w:proofErr w:type="spellEnd"/>
    </w:p>
    <w:p w14:paraId="53505283" w14:textId="77777777" w:rsidR="009B5C99" w:rsidRPr="009304FE" w:rsidRDefault="009B5C99" w:rsidP="005157F3">
      <w:pPr>
        <w:rPr>
          <w:lang w:val="sv-SE"/>
        </w:rPr>
      </w:pPr>
      <w:bookmarkStart w:id="156" w:name="_Toc123049606"/>
      <w:bookmarkStart w:id="157" w:name="_Toc8395020"/>
      <w:bookmarkStart w:id="158" w:name="_Toc6563809"/>
      <w:bookmarkStart w:id="159" w:name="_Toc21617028"/>
      <w:bookmarkStart w:id="160" w:name="_Toc26972862"/>
      <w:bookmarkStart w:id="161" w:name="HIPPA"/>
      <w:bookmarkEnd w:id="155"/>
      <w:r w:rsidRPr="009304FE">
        <w:rPr>
          <w:lang w:val="sv-SE"/>
        </w:rPr>
        <w:t xml:space="preserve">Microsoft </w:t>
      </w:r>
      <w:proofErr w:type="spellStart"/>
      <w:r w:rsidRPr="009304FE">
        <w:rPr>
          <w:lang w:val="sv-SE"/>
        </w:rPr>
        <w:t>leverer</w:t>
      </w:r>
      <w:proofErr w:type="spellEnd"/>
      <w:r w:rsidRPr="009304FE">
        <w:rPr>
          <w:lang w:val="sv-SE"/>
        </w:rPr>
        <w:t xml:space="preserve"> visse </w:t>
      </w:r>
      <w:proofErr w:type="spellStart"/>
      <w:r w:rsidRPr="009304FE">
        <w:rPr>
          <w:lang w:val="sv-SE"/>
        </w:rPr>
        <w:t>cloudtjenester</w:t>
      </w:r>
      <w:proofErr w:type="spellEnd"/>
      <w:r w:rsidRPr="009304FE">
        <w:rPr>
          <w:lang w:val="sv-SE"/>
        </w:rPr>
        <w:t xml:space="preserve"> </w:t>
      </w:r>
      <w:proofErr w:type="spellStart"/>
      <w:r w:rsidRPr="009304FE">
        <w:rPr>
          <w:lang w:val="sv-SE"/>
        </w:rPr>
        <w:t>til</w:t>
      </w:r>
      <w:proofErr w:type="spellEnd"/>
      <w:r w:rsidRPr="009304FE">
        <w:rPr>
          <w:lang w:val="sv-SE"/>
        </w:rPr>
        <w:t xml:space="preserve"> offentlige </w:t>
      </w:r>
      <w:proofErr w:type="spellStart"/>
      <w:r w:rsidRPr="009304FE">
        <w:rPr>
          <w:lang w:val="sv-SE"/>
        </w:rPr>
        <w:t>myndigheder</w:t>
      </w:r>
      <w:proofErr w:type="spellEnd"/>
      <w:r w:rsidRPr="009304FE">
        <w:rPr>
          <w:lang w:val="sv-SE"/>
        </w:rPr>
        <w:t xml:space="preserve"> (”</w:t>
      </w:r>
      <w:proofErr w:type="spellStart"/>
      <w:r w:rsidRPr="009304FE">
        <w:rPr>
          <w:lang w:val="sv-SE"/>
        </w:rPr>
        <w:t>Omfattede</w:t>
      </w:r>
      <w:proofErr w:type="spellEnd"/>
      <w:r w:rsidRPr="009304FE">
        <w:rPr>
          <w:lang w:val="sv-SE"/>
        </w:rPr>
        <w:t xml:space="preserve"> </w:t>
      </w:r>
      <w:proofErr w:type="spellStart"/>
      <w:r w:rsidRPr="009304FE">
        <w:rPr>
          <w:lang w:val="sv-SE"/>
        </w:rPr>
        <w:t>tjenester</w:t>
      </w:r>
      <w:proofErr w:type="spellEnd"/>
      <w:r w:rsidRPr="009304FE">
        <w:rPr>
          <w:lang w:val="sv-SE"/>
        </w:rPr>
        <w:t xml:space="preserve">”) i </w:t>
      </w:r>
      <w:proofErr w:type="spellStart"/>
      <w:r w:rsidRPr="009304FE">
        <w:rPr>
          <w:lang w:val="sv-SE"/>
        </w:rPr>
        <w:t>overensstemmelse</w:t>
      </w:r>
      <w:proofErr w:type="spellEnd"/>
      <w:r w:rsidRPr="009304FE">
        <w:rPr>
          <w:lang w:val="sv-SE"/>
        </w:rPr>
        <w:t xml:space="preserve"> med </w:t>
      </w:r>
      <w:proofErr w:type="spellStart"/>
      <w:r w:rsidRPr="009304FE">
        <w:rPr>
          <w:lang w:val="sv-SE"/>
        </w:rPr>
        <w:t>FBI's</w:t>
      </w:r>
      <w:proofErr w:type="spellEnd"/>
      <w:r w:rsidRPr="009304FE">
        <w:rPr>
          <w:lang w:val="sv-SE"/>
        </w:rPr>
        <w:t xml:space="preserve"> </w:t>
      </w:r>
      <w:proofErr w:type="spellStart"/>
      <w:r w:rsidRPr="009304FE">
        <w:rPr>
          <w:lang w:val="sv-SE"/>
        </w:rPr>
        <w:t>Criminal</w:t>
      </w:r>
      <w:proofErr w:type="spellEnd"/>
      <w:r w:rsidRPr="009304FE">
        <w:rPr>
          <w:lang w:val="sv-SE"/>
        </w:rPr>
        <w:t xml:space="preserve"> </w:t>
      </w:r>
      <w:proofErr w:type="spellStart"/>
      <w:r w:rsidRPr="009304FE">
        <w:rPr>
          <w:lang w:val="sv-SE"/>
        </w:rPr>
        <w:t>Justice</w:t>
      </w:r>
      <w:proofErr w:type="spellEnd"/>
      <w:r w:rsidRPr="009304FE">
        <w:rPr>
          <w:lang w:val="sv-SE"/>
        </w:rPr>
        <w:t xml:space="preserve"> Information Services (”CJIS”) – </w:t>
      </w:r>
      <w:proofErr w:type="spellStart"/>
      <w:r w:rsidRPr="009304FE">
        <w:rPr>
          <w:lang w:val="sv-SE"/>
        </w:rPr>
        <w:t>sikkerhedspolitik</w:t>
      </w:r>
      <w:proofErr w:type="spellEnd"/>
      <w:r w:rsidRPr="009304FE">
        <w:rPr>
          <w:lang w:val="sv-SE"/>
        </w:rPr>
        <w:t xml:space="preserve"> (”CJIS-politik”). CJIS-</w:t>
      </w:r>
      <w:proofErr w:type="spellStart"/>
      <w:r w:rsidRPr="009304FE">
        <w:rPr>
          <w:lang w:val="sv-SE"/>
        </w:rPr>
        <w:t>politikken</w:t>
      </w:r>
      <w:proofErr w:type="spellEnd"/>
      <w:r w:rsidRPr="009304FE">
        <w:rPr>
          <w:lang w:val="sv-SE"/>
        </w:rPr>
        <w:t xml:space="preserve"> </w:t>
      </w:r>
      <w:proofErr w:type="spellStart"/>
      <w:r w:rsidRPr="009304FE">
        <w:rPr>
          <w:lang w:val="sv-SE"/>
        </w:rPr>
        <w:t>regulerer</w:t>
      </w:r>
      <w:proofErr w:type="spellEnd"/>
      <w:r w:rsidRPr="009304FE">
        <w:rPr>
          <w:lang w:val="sv-SE"/>
        </w:rPr>
        <w:t xml:space="preserve"> </w:t>
      </w:r>
      <w:proofErr w:type="spellStart"/>
      <w:r w:rsidRPr="009304FE">
        <w:rPr>
          <w:lang w:val="sv-SE"/>
        </w:rPr>
        <w:t>brugen</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afsendelse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retsoplysninger</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kriminelle </w:t>
      </w:r>
      <w:proofErr w:type="spellStart"/>
      <w:r w:rsidRPr="009304FE">
        <w:rPr>
          <w:lang w:val="sv-SE"/>
        </w:rPr>
        <w:t>forhold</w:t>
      </w:r>
      <w:proofErr w:type="spellEnd"/>
      <w:r w:rsidRPr="009304FE">
        <w:rPr>
          <w:lang w:val="sv-SE"/>
        </w:rPr>
        <w:t xml:space="preserve">. Alle Microsofts </w:t>
      </w:r>
      <w:proofErr w:type="spellStart"/>
      <w:r w:rsidRPr="009304FE">
        <w:rPr>
          <w:lang w:val="sv-SE"/>
        </w:rPr>
        <w:t>tjenester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omfatter</w:t>
      </w:r>
      <w:proofErr w:type="spellEnd"/>
      <w:r w:rsidRPr="009304FE">
        <w:rPr>
          <w:lang w:val="sv-SE"/>
        </w:rPr>
        <w:t xml:space="preserve"> CJIS, skal </w:t>
      </w:r>
      <w:proofErr w:type="spellStart"/>
      <w:r w:rsidRPr="009304FE">
        <w:rPr>
          <w:lang w:val="sv-SE"/>
        </w:rPr>
        <w:t>reguleres</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vilkårene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betingelserne</w:t>
      </w:r>
      <w:proofErr w:type="spellEnd"/>
      <w:r w:rsidRPr="009304FE">
        <w:rPr>
          <w:lang w:val="sv-SE"/>
        </w:rPr>
        <w:t xml:space="preserve"> i CJI-</w:t>
      </w:r>
      <w:proofErr w:type="spellStart"/>
      <w:r w:rsidRPr="009304FE">
        <w:rPr>
          <w:lang w:val="sv-SE"/>
        </w:rPr>
        <w:t>administrationsaftalen</w:t>
      </w:r>
      <w:proofErr w:type="spellEnd"/>
      <w:r w:rsidRPr="009304FE">
        <w:rPr>
          <w:lang w:val="sv-SE"/>
        </w:rPr>
        <w:t>.</w:t>
      </w:r>
    </w:p>
    <w:p w14:paraId="4B7A42F5" w14:textId="77777777" w:rsidR="009B5C99" w:rsidRPr="009304FE" w:rsidRDefault="009B5C99" w:rsidP="0055434F">
      <w:pPr>
        <w:pStyle w:val="Heading2"/>
        <w:rPr>
          <w:lang w:val="sv-SE"/>
        </w:rPr>
      </w:pPr>
      <w:bookmarkStart w:id="162" w:name="_Toc155361904"/>
      <w:bookmarkStart w:id="163" w:name="_Toc206680433"/>
      <w:proofErr w:type="spellStart"/>
      <w:r w:rsidRPr="009304FE">
        <w:rPr>
          <w:lang w:val="sv-SE"/>
        </w:rPr>
        <w:t>Samarbejdspartner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HIPAA</w:t>
      </w:r>
      <w:bookmarkEnd w:id="156"/>
      <w:bookmarkEnd w:id="162"/>
      <w:bookmarkEnd w:id="163"/>
    </w:p>
    <w:p w14:paraId="2C6782E7" w14:textId="77777777" w:rsidR="009B5C99" w:rsidRPr="009304FE" w:rsidRDefault="009B5C99" w:rsidP="005157F3">
      <w:pPr>
        <w:rPr>
          <w:lang w:val="sv-SE"/>
        </w:rPr>
      </w:pPr>
      <w:proofErr w:type="spellStart"/>
      <w:r w:rsidRPr="009304FE">
        <w:rPr>
          <w:lang w:val="sv-SE"/>
        </w:rPr>
        <w:t>Hvis</w:t>
      </w:r>
      <w:proofErr w:type="spellEnd"/>
      <w:r w:rsidRPr="009304FE">
        <w:rPr>
          <w:lang w:val="sv-SE"/>
        </w:rPr>
        <w:t xml:space="preserve"> Kunden er en ”</w:t>
      </w:r>
      <w:proofErr w:type="spellStart"/>
      <w:r w:rsidRPr="009304FE">
        <w:rPr>
          <w:lang w:val="sv-SE"/>
        </w:rPr>
        <w:t>dækket</w:t>
      </w:r>
      <w:proofErr w:type="spellEnd"/>
      <w:r w:rsidRPr="009304FE">
        <w:rPr>
          <w:lang w:val="sv-SE"/>
        </w:rPr>
        <w:t xml:space="preserve"> </w:t>
      </w:r>
      <w:proofErr w:type="spellStart"/>
      <w:r w:rsidRPr="009304FE">
        <w:rPr>
          <w:lang w:val="sv-SE"/>
        </w:rPr>
        <w:t>enhed</w:t>
      </w:r>
      <w:proofErr w:type="spellEnd"/>
      <w:r w:rsidRPr="009304FE">
        <w:rPr>
          <w:lang w:val="sv-SE"/>
        </w:rPr>
        <w:t>” eller en ”</w:t>
      </w:r>
      <w:proofErr w:type="spellStart"/>
      <w:r w:rsidRPr="009304FE">
        <w:rPr>
          <w:lang w:val="sv-SE"/>
        </w:rPr>
        <w:t>samarbejdspartner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inkluderer</w:t>
      </w:r>
      <w:proofErr w:type="spellEnd"/>
      <w:r w:rsidRPr="009304FE">
        <w:rPr>
          <w:lang w:val="sv-SE"/>
        </w:rPr>
        <w:t xml:space="preserve"> ”</w:t>
      </w:r>
      <w:proofErr w:type="spellStart"/>
      <w:r w:rsidRPr="009304FE">
        <w:rPr>
          <w:lang w:val="sv-SE"/>
        </w:rPr>
        <w:t>beskyttede</w:t>
      </w:r>
      <w:proofErr w:type="spellEnd"/>
      <w:r w:rsidRPr="009304FE">
        <w:rPr>
          <w:lang w:val="sv-SE"/>
        </w:rPr>
        <w:t xml:space="preserve"> </w:t>
      </w:r>
      <w:proofErr w:type="spellStart"/>
      <w:r w:rsidRPr="009304FE">
        <w:rPr>
          <w:lang w:val="sv-SE"/>
        </w:rPr>
        <w:t>sundhedsoplysninger</w:t>
      </w:r>
      <w:proofErr w:type="spellEnd"/>
      <w:r w:rsidRPr="009304FE">
        <w:rPr>
          <w:lang w:val="sv-SE"/>
        </w:rPr>
        <w:t xml:space="preserve">” i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sådan som </w:t>
      </w:r>
      <w:proofErr w:type="spellStart"/>
      <w:r w:rsidRPr="009304FE">
        <w:rPr>
          <w:lang w:val="sv-SE"/>
        </w:rPr>
        <w:t>disse</w:t>
      </w:r>
      <w:proofErr w:type="spellEnd"/>
      <w:r w:rsidRPr="009304FE">
        <w:rPr>
          <w:lang w:val="sv-SE"/>
        </w:rPr>
        <w:t xml:space="preserve"> </w:t>
      </w:r>
      <w:proofErr w:type="spellStart"/>
      <w:r w:rsidRPr="009304FE">
        <w:rPr>
          <w:lang w:val="sv-SE"/>
        </w:rPr>
        <w:t>begreber</w:t>
      </w:r>
      <w:proofErr w:type="spellEnd"/>
      <w:r w:rsidRPr="009304FE">
        <w:rPr>
          <w:lang w:val="sv-SE"/>
        </w:rPr>
        <w:t xml:space="preserve"> er </w:t>
      </w:r>
      <w:proofErr w:type="spellStart"/>
      <w:r w:rsidRPr="009304FE">
        <w:rPr>
          <w:lang w:val="sv-SE"/>
        </w:rPr>
        <w:t>defineret</w:t>
      </w:r>
      <w:proofErr w:type="spellEnd"/>
      <w:r w:rsidRPr="009304FE">
        <w:rPr>
          <w:lang w:val="sv-SE"/>
        </w:rPr>
        <w:t xml:space="preserve"> i Health Insurance </w:t>
      </w:r>
      <w:proofErr w:type="spellStart"/>
      <w:r w:rsidRPr="009304FE">
        <w:rPr>
          <w:lang w:val="sv-SE"/>
        </w:rPr>
        <w:t>Portability</w:t>
      </w:r>
      <w:proofErr w:type="spellEnd"/>
      <w:r w:rsidRPr="009304FE">
        <w:rPr>
          <w:lang w:val="sv-SE"/>
        </w:rPr>
        <w:t xml:space="preserve"> and </w:t>
      </w:r>
      <w:proofErr w:type="spellStart"/>
      <w:r w:rsidRPr="009304FE">
        <w:rPr>
          <w:lang w:val="sv-SE"/>
        </w:rPr>
        <w:t>Accountability</w:t>
      </w:r>
      <w:proofErr w:type="spellEnd"/>
      <w:r w:rsidRPr="009304FE">
        <w:rPr>
          <w:lang w:val="sv-SE"/>
        </w:rPr>
        <w:t xml:space="preserve"> </w:t>
      </w:r>
      <w:proofErr w:type="spellStart"/>
      <w:r w:rsidRPr="009304FE">
        <w:rPr>
          <w:lang w:val="sv-SE"/>
        </w:rPr>
        <w:t>Act</w:t>
      </w:r>
      <w:proofErr w:type="spellEnd"/>
      <w:r w:rsidRPr="009304FE">
        <w:rPr>
          <w:lang w:val="sv-SE"/>
        </w:rPr>
        <w:t xml:space="preserve"> </w:t>
      </w:r>
      <w:proofErr w:type="spellStart"/>
      <w:r w:rsidRPr="009304FE">
        <w:rPr>
          <w:lang w:val="sv-SE"/>
        </w:rPr>
        <w:t>of</w:t>
      </w:r>
      <w:proofErr w:type="spellEnd"/>
      <w:r w:rsidRPr="009304FE">
        <w:rPr>
          <w:lang w:val="sv-SE"/>
        </w:rPr>
        <w:t xml:space="preserve"> 1996 med </w:t>
      </w:r>
      <w:proofErr w:type="spellStart"/>
      <w:r w:rsidRPr="009304FE">
        <w:rPr>
          <w:lang w:val="sv-SE"/>
        </w:rPr>
        <w:t>ændringer</w:t>
      </w:r>
      <w:proofErr w:type="spellEnd"/>
      <w:r w:rsidRPr="009304FE">
        <w:rPr>
          <w:lang w:val="sv-SE"/>
        </w:rPr>
        <w:t xml:space="preserve"> samt </w:t>
      </w:r>
      <w:proofErr w:type="spellStart"/>
      <w:r w:rsidRPr="009304FE">
        <w:rPr>
          <w:lang w:val="sv-SE"/>
        </w:rPr>
        <w:t>regulativer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bekendtgjort</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w:t>
      </w:r>
      <w:proofErr w:type="spellStart"/>
      <w:r w:rsidRPr="009304FE">
        <w:rPr>
          <w:lang w:val="sv-SE"/>
        </w:rPr>
        <w:t>hermed</w:t>
      </w:r>
      <w:proofErr w:type="spellEnd"/>
      <w:r w:rsidRPr="009304FE">
        <w:rPr>
          <w:lang w:val="sv-SE"/>
        </w:rPr>
        <w:t xml:space="preserve"> (</w:t>
      </w:r>
      <w:proofErr w:type="spellStart"/>
      <w:r w:rsidRPr="009304FE">
        <w:rPr>
          <w:lang w:val="sv-SE"/>
        </w:rPr>
        <w:t>samlet</w:t>
      </w:r>
      <w:proofErr w:type="spellEnd"/>
      <w:r w:rsidRPr="009304FE">
        <w:rPr>
          <w:lang w:val="sv-SE"/>
        </w:rPr>
        <w:t xml:space="preserve"> </w:t>
      </w:r>
      <w:proofErr w:type="spellStart"/>
      <w:r w:rsidRPr="009304FE">
        <w:rPr>
          <w:lang w:val="sv-SE"/>
        </w:rPr>
        <w:t>kaldet</w:t>
      </w:r>
      <w:proofErr w:type="spellEnd"/>
      <w:r w:rsidRPr="009304FE">
        <w:rPr>
          <w:lang w:val="sv-SE"/>
        </w:rPr>
        <w:t xml:space="preserve"> ”HIPAA”), </w:t>
      </w:r>
      <w:proofErr w:type="spellStart"/>
      <w:r w:rsidRPr="009304FE">
        <w:rPr>
          <w:lang w:val="sv-SE"/>
        </w:rPr>
        <w:t>omfatter</w:t>
      </w:r>
      <w:proofErr w:type="spellEnd"/>
      <w:r w:rsidRPr="009304FE">
        <w:rPr>
          <w:lang w:val="sv-SE"/>
        </w:rPr>
        <w:t xml:space="preserve"> </w:t>
      </w:r>
      <w:proofErr w:type="spellStart"/>
      <w:r w:rsidRPr="009304FE">
        <w:rPr>
          <w:lang w:val="sv-SE"/>
        </w:rPr>
        <w:t>indgåelsen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Kundeaftalen</w:t>
      </w:r>
      <w:proofErr w:type="spellEnd"/>
      <w:r w:rsidRPr="009304FE">
        <w:rPr>
          <w:lang w:val="sv-SE"/>
        </w:rPr>
        <w:t xml:space="preserve"> </w:t>
      </w:r>
      <w:proofErr w:type="spellStart"/>
      <w:r w:rsidRPr="009304FE">
        <w:rPr>
          <w:lang w:val="sv-SE"/>
        </w:rPr>
        <w:t>indgåelsen</w:t>
      </w:r>
      <w:proofErr w:type="spellEnd"/>
      <w:r w:rsidRPr="009304FE">
        <w:rPr>
          <w:lang w:val="sv-SE"/>
        </w:rPr>
        <w:t xml:space="preserve"> </w:t>
      </w:r>
      <w:proofErr w:type="spellStart"/>
      <w:r w:rsidRPr="009304FE">
        <w:rPr>
          <w:lang w:val="sv-SE"/>
        </w:rPr>
        <w:t>af</w:t>
      </w:r>
      <w:proofErr w:type="spellEnd"/>
      <w:r w:rsidRPr="009304FE">
        <w:rPr>
          <w:lang w:val="sv-SE"/>
        </w:rPr>
        <w:t xml:space="preserve"> HIPAA Business </w:t>
      </w:r>
      <w:proofErr w:type="spellStart"/>
      <w:r w:rsidRPr="009304FE">
        <w:rPr>
          <w:lang w:val="sv-SE"/>
        </w:rPr>
        <w:t>Associate</w:t>
      </w:r>
      <w:proofErr w:type="spellEnd"/>
      <w:r w:rsidRPr="009304FE">
        <w:rPr>
          <w:lang w:val="sv-SE"/>
        </w:rPr>
        <w:t xml:space="preserve"> </w:t>
      </w:r>
      <w:proofErr w:type="spellStart"/>
      <w:r w:rsidRPr="009304FE">
        <w:rPr>
          <w:lang w:val="sv-SE"/>
        </w:rPr>
        <w:t>Agreement</w:t>
      </w:r>
      <w:proofErr w:type="spellEnd"/>
      <w:r w:rsidRPr="009304FE">
        <w:rPr>
          <w:lang w:val="sv-SE"/>
        </w:rPr>
        <w:t xml:space="preserve"> (”BAA”). Den </w:t>
      </w:r>
      <w:proofErr w:type="spellStart"/>
      <w:r w:rsidRPr="009304FE">
        <w:rPr>
          <w:lang w:val="sv-SE"/>
        </w:rPr>
        <w:t>fulde</w:t>
      </w:r>
      <w:proofErr w:type="spellEnd"/>
      <w:r w:rsidRPr="009304FE">
        <w:rPr>
          <w:lang w:val="sv-SE"/>
        </w:rPr>
        <w:t xml:space="preserve"> </w:t>
      </w:r>
      <w:proofErr w:type="spellStart"/>
      <w:r w:rsidRPr="009304FE">
        <w:rPr>
          <w:lang w:val="sv-SE"/>
        </w:rPr>
        <w:t>tekst</w:t>
      </w:r>
      <w:proofErr w:type="spellEnd"/>
      <w:r w:rsidRPr="009304FE">
        <w:rPr>
          <w:lang w:val="sv-SE"/>
        </w:rPr>
        <w:t xml:space="preserve"> </w:t>
      </w:r>
      <w:proofErr w:type="spellStart"/>
      <w:r w:rsidRPr="009304FE">
        <w:rPr>
          <w:lang w:val="sv-SE"/>
        </w:rPr>
        <w:t>af</w:t>
      </w:r>
      <w:proofErr w:type="spellEnd"/>
      <w:r w:rsidRPr="009304FE">
        <w:rPr>
          <w:lang w:val="sv-SE"/>
        </w:rPr>
        <w:t xml:space="preserve"> BAA </w:t>
      </w:r>
      <w:proofErr w:type="spellStart"/>
      <w:r w:rsidRPr="009304FE">
        <w:rPr>
          <w:lang w:val="sv-SE"/>
        </w:rPr>
        <w:t>identificerer</w:t>
      </w:r>
      <w:proofErr w:type="spellEnd"/>
      <w:r w:rsidRPr="009304FE">
        <w:rPr>
          <w:lang w:val="sv-SE"/>
        </w:rPr>
        <w:t xml:space="preserve"> </w:t>
      </w:r>
      <w:proofErr w:type="spellStart"/>
      <w:r w:rsidRPr="009304FE">
        <w:rPr>
          <w:lang w:val="sv-SE"/>
        </w:rPr>
        <w:t>Onlinetjenesterne</w:t>
      </w:r>
      <w:proofErr w:type="spellEnd"/>
      <w:r w:rsidRPr="009304FE">
        <w:rPr>
          <w:lang w:val="sv-SE"/>
        </w:rPr>
        <w:t xml:space="preserve"> eller de Professionelle </w:t>
      </w:r>
      <w:proofErr w:type="spellStart"/>
      <w:r w:rsidRPr="009304FE">
        <w:rPr>
          <w:lang w:val="sv-SE"/>
        </w:rPr>
        <w:t>ydelser</w:t>
      </w:r>
      <w:proofErr w:type="spellEnd"/>
      <w:r w:rsidRPr="009304FE">
        <w:rPr>
          <w:lang w:val="sv-SE"/>
        </w:rPr>
        <w:t xml:space="preserve">, som den </w:t>
      </w:r>
      <w:proofErr w:type="spellStart"/>
      <w:r w:rsidRPr="009304FE">
        <w:rPr>
          <w:lang w:val="sv-SE"/>
        </w:rPr>
        <w:t>gælder</w:t>
      </w:r>
      <w:proofErr w:type="spellEnd"/>
      <w:r w:rsidRPr="009304FE">
        <w:rPr>
          <w:lang w:val="sv-SE"/>
        </w:rPr>
        <w:t xml:space="preserve"> for, </w:t>
      </w:r>
      <w:proofErr w:type="spellStart"/>
      <w:r w:rsidRPr="009304FE">
        <w:rPr>
          <w:lang w:val="sv-SE"/>
        </w:rPr>
        <w:t>og</w:t>
      </w:r>
      <w:proofErr w:type="spellEnd"/>
      <w:r w:rsidRPr="009304FE">
        <w:rPr>
          <w:lang w:val="sv-SE"/>
        </w:rPr>
        <w:t xml:space="preserve"> som kan </w:t>
      </w:r>
      <w:proofErr w:type="spellStart"/>
      <w:r w:rsidRPr="009304FE">
        <w:rPr>
          <w:lang w:val="sv-SE"/>
        </w:rPr>
        <w:t>findes</w:t>
      </w:r>
      <w:proofErr w:type="spellEnd"/>
      <w:r w:rsidRPr="009304FE">
        <w:rPr>
          <w:lang w:val="sv-SE"/>
        </w:rPr>
        <w:t xml:space="preserve"> på </w:t>
      </w:r>
      <w:r>
        <w:fldChar w:fldCharType="begin"/>
      </w:r>
      <w:r>
        <w:instrText>HYPERLINK "http://aka.ms/BAA"</w:instrText>
      </w:r>
      <w:r>
        <w:fldChar w:fldCharType="separate"/>
      </w:r>
      <w:r w:rsidRPr="009304FE">
        <w:rPr>
          <w:rStyle w:val="Hyperlink"/>
          <w:lang w:val="sv-SE"/>
        </w:rPr>
        <w:t>http://aka.ms/BAA</w:t>
      </w:r>
      <w:r>
        <w:fldChar w:fldCharType="end"/>
      </w:r>
      <w:r w:rsidRPr="009304FE">
        <w:rPr>
          <w:lang w:val="sv-SE"/>
        </w:rPr>
        <w:t xml:space="preserve">. Kunden kan </w:t>
      </w:r>
      <w:proofErr w:type="spellStart"/>
      <w:r w:rsidRPr="009304FE">
        <w:rPr>
          <w:lang w:val="sv-SE"/>
        </w:rPr>
        <w:t>framelde</w:t>
      </w:r>
      <w:proofErr w:type="spellEnd"/>
      <w:r w:rsidRPr="009304FE">
        <w:rPr>
          <w:lang w:val="sv-SE"/>
        </w:rPr>
        <w:t xml:space="preserve"> sig </w:t>
      </w:r>
      <w:proofErr w:type="spellStart"/>
      <w:r w:rsidRPr="009304FE">
        <w:rPr>
          <w:lang w:val="sv-SE"/>
        </w:rPr>
        <w:t>BAA'en</w:t>
      </w:r>
      <w:proofErr w:type="spellEnd"/>
      <w:r w:rsidRPr="009304FE">
        <w:rPr>
          <w:lang w:val="sv-SE"/>
        </w:rPr>
        <w:t xml:space="preserve"> ved at </w:t>
      </w:r>
      <w:proofErr w:type="spellStart"/>
      <w:r w:rsidRPr="009304FE">
        <w:rPr>
          <w:lang w:val="sv-SE"/>
        </w:rPr>
        <w:t>sende</w:t>
      </w:r>
      <w:proofErr w:type="spellEnd"/>
      <w:r w:rsidRPr="009304FE">
        <w:rPr>
          <w:lang w:val="sv-SE"/>
        </w:rPr>
        <w:t xml:space="preserve"> </w:t>
      </w:r>
      <w:proofErr w:type="spellStart"/>
      <w:r w:rsidRPr="009304FE">
        <w:rPr>
          <w:lang w:val="sv-SE"/>
        </w:rPr>
        <w:t>følgende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 i en skriftlig meddelelse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vilkårene</w:t>
      </w:r>
      <w:proofErr w:type="spellEnd"/>
      <w:r w:rsidRPr="009304FE">
        <w:rPr>
          <w:lang w:val="sv-SE"/>
        </w:rPr>
        <w:t xml:space="preserve"> for </w:t>
      </w:r>
      <w:proofErr w:type="spellStart"/>
      <w:r w:rsidRPr="009304FE">
        <w:rPr>
          <w:lang w:val="sv-SE"/>
        </w:rPr>
        <w:t>Kundeaftalen</w:t>
      </w:r>
      <w:proofErr w:type="spellEnd"/>
      <w:r w:rsidRPr="009304FE">
        <w:rPr>
          <w:lang w:val="sv-SE"/>
        </w:rPr>
        <w:t>):</w:t>
      </w:r>
    </w:p>
    <w:p w14:paraId="1A159FDA" w14:textId="77777777" w:rsidR="009B5C99" w:rsidRPr="009304FE" w:rsidRDefault="009B5C99" w:rsidP="005157F3">
      <w:pPr>
        <w:pStyle w:val="Bulletlist0"/>
        <w:rPr>
          <w:lang w:val="sv-SE"/>
        </w:rPr>
      </w:pPr>
      <w:r w:rsidRPr="009304FE">
        <w:rPr>
          <w:lang w:val="sv-SE"/>
        </w:rPr>
        <w:t xml:space="preserve">det </w:t>
      </w:r>
      <w:proofErr w:type="spellStart"/>
      <w:r w:rsidRPr="009304FE">
        <w:rPr>
          <w:lang w:val="sv-SE"/>
        </w:rPr>
        <w:t>fulde</w:t>
      </w:r>
      <w:proofErr w:type="spellEnd"/>
      <w:r w:rsidRPr="009304FE">
        <w:rPr>
          <w:lang w:val="sv-SE"/>
        </w:rPr>
        <w:t xml:space="preserve">, juridiske </w:t>
      </w:r>
      <w:proofErr w:type="spellStart"/>
      <w:r w:rsidRPr="009304FE">
        <w:rPr>
          <w:lang w:val="sv-SE"/>
        </w:rPr>
        <w:t>navn</w:t>
      </w:r>
      <w:proofErr w:type="spellEnd"/>
      <w:r w:rsidRPr="009304FE">
        <w:rPr>
          <w:lang w:val="sv-SE"/>
        </w:rPr>
        <w:t xml:space="preserve"> på Kunden </w:t>
      </w:r>
      <w:proofErr w:type="spellStart"/>
      <w:r w:rsidRPr="009304FE">
        <w:rPr>
          <w:lang w:val="sv-SE"/>
        </w:rPr>
        <w:t>og</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Associerede</w:t>
      </w:r>
      <w:proofErr w:type="spellEnd"/>
      <w:r w:rsidRPr="009304FE">
        <w:rPr>
          <w:lang w:val="sv-SE"/>
        </w:rPr>
        <w:t xml:space="preserve"> </w:t>
      </w:r>
      <w:proofErr w:type="spellStart"/>
      <w:r w:rsidRPr="009304FE">
        <w:rPr>
          <w:lang w:val="sv-SE"/>
        </w:rPr>
        <w:t>Virksomheder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framelder</w:t>
      </w:r>
      <w:proofErr w:type="spellEnd"/>
      <w:r w:rsidRPr="009304FE">
        <w:rPr>
          <w:lang w:val="sv-SE"/>
        </w:rPr>
        <w:t xml:space="preserve"> sig, </w:t>
      </w:r>
      <w:proofErr w:type="spellStart"/>
      <w:r w:rsidRPr="009304FE">
        <w:rPr>
          <w:lang w:val="sv-SE"/>
        </w:rPr>
        <w:t>og</w:t>
      </w:r>
      <w:proofErr w:type="spellEnd"/>
    </w:p>
    <w:p w14:paraId="4AA2300F" w14:textId="77777777" w:rsidR="009B5C99" w:rsidRPr="009304FE" w:rsidRDefault="009B5C99" w:rsidP="005157F3">
      <w:pPr>
        <w:pStyle w:val="Bulletlist0"/>
        <w:rPr>
          <w:lang w:val="sv-SE"/>
        </w:rPr>
      </w:pPr>
      <w:proofErr w:type="spellStart"/>
      <w:r w:rsidRPr="009304FE">
        <w:rPr>
          <w:lang w:val="sv-SE"/>
        </w:rPr>
        <w:t>hvis</w:t>
      </w:r>
      <w:proofErr w:type="spellEnd"/>
      <w:r w:rsidRPr="009304FE">
        <w:rPr>
          <w:lang w:val="sv-SE"/>
        </w:rPr>
        <w:t xml:space="preserve"> Kunden har </w:t>
      </w:r>
      <w:proofErr w:type="spellStart"/>
      <w:r w:rsidRPr="009304FE">
        <w:rPr>
          <w:lang w:val="sv-SE"/>
        </w:rPr>
        <w:t>flere</w:t>
      </w:r>
      <w:proofErr w:type="spellEnd"/>
      <w:r w:rsidRPr="009304FE">
        <w:rPr>
          <w:lang w:val="sv-SE"/>
        </w:rPr>
        <w:t xml:space="preserve"> </w:t>
      </w:r>
      <w:proofErr w:type="spellStart"/>
      <w:r w:rsidRPr="009304FE">
        <w:rPr>
          <w:lang w:val="sv-SE"/>
        </w:rPr>
        <w:t>aftaler</w:t>
      </w:r>
      <w:proofErr w:type="spellEnd"/>
      <w:r w:rsidRPr="009304FE">
        <w:rPr>
          <w:lang w:val="sv-SE"/>
        </w:rPr>
        <w:t xml:space="preserve">, skal det angives, hvilken </w:t>
      </w:r>
      <w:proofErr w:type="spellStart"/>
      <w:r w:rsidRPr="009304FE">
        <w:rPr>
          <w:lang w:val="sv-SE"/>
        </w:rPr>
        <w:t>Kundeaftale</w:t>
      </w:r>
      <w:proofErr w:type="spellEnd"/>
      <w:r w:rsidRPr="009304FE">
        <w:rPr>
          <w:lang w:val="sv-SE"/>
        </w:rPr>
        <w:t xml:space="preserve"> </w:t>
      </w:r>
      <w:proofErr w:type="spellStart"/>
      <w:r w:rsidRPr="009304FE">
        <w:rPr>
          <w:lang w:val="sv-SE"/>
        </w:rPr>
        <w:t>frameldelse</w:t>
      </w:r>
      <w:proofErr w:type="spellEnd"/>
      <w:r w:rsidRPr="009304FE">
        <w:rPr>
          <w:lang w:val="sv-SE"/>
        </w:rPr>
        <w:t xml:space="preserve"> </w:t>
      </w:r>
      <w:proofErr w:type="spellStart"/>
      <w:r w:rsidRPr="009304FE">
        <w:rPr>
          <w:lang w:val="sv-SE"/>
        </w:rPr>
        <w:t>gælder</w:t>
      </w:r>
      <w:proofErr w:type="spellEnd"/>
      <w:r w:rsidRPr="009304FE">
        <w:rPr>
          <w:lang w:val="sv-SE"/>
        </w:rPr>
        <w:t xml:space="preserve"> for.</w:t>
      </w:r>
    </w:p>
    <w:p w14:paraId="4B1A7C53" w14:textId="77777777" w:rsidR="009B5C99" w:rsidRPr="009304FE" w:rsidRDefault="009B5C99" w:rsidP="0055434F">
      <w:pPr>
        <w:pStyle w:val="Heading2"/>
        <w:rPr>
          <w:lang w:val="sv-SE"/>
        </w:rPr>
      </w:pPr>
      <w:bookmarkStart w:id="164" w:name="_Toc123049607"/>
      <w:bookmarkStart w:id="165" w:name="_Toc155361905"/>
      <w:bookmarkStart w:id="166" w:name="_Toc206680434"/>
      <w:r w:rsidRPr="009304FE">
        <w:rPr>
          <w:lang w:val="sv-SE"/>
        </w:rPr>
        <w:t>Telekommunikationsdata</w:t>
      </w:r>
      <w:bookmarkEnd w:id="164"/>
      <w:bookmarkEnd w:id="165"/>
      <w:bookmarkEnd w:id="166"/>
    </w:p>
    <w:p w14:paraId="363F2A5D" w14:textId="77777777" w:rsidR="0002067F" w:rsidRPr="006566A1" w:rsidRDefault="0002067F" w:rsidP="0002067F">
      <w:pPr>
        <w:rPr>
          <w:lang w:val="da-DK"/>
        </w:rPr>
      </w:pPr>
      <w:bookmarkStart w:id="167" w:name="_Toc26972863"/>
      <w:bookmarkStart w:id="168" w:name="_Toc155361906"/>
      <w:bookmarkStart w:id="169" w:name="_Hlk24722007"/>
      <w:bookmarkStart w:id="170" w:name="_Toc8395021"/>
      <w:bookmarkStart w:id="171" w:name="_Toc6563810"/>
      <w:bookmarkStart w:id="172" w:name="_Toc21617029"/>
      <w:bookmarkEnd w:id="149"/>
      <w:bookmarkEnd w:id="157"/>
      <w:bookmarkEnd w:id="158"/>
      <w:bookmarkEnd w:id="159"/>
      <w:bookmarkEnd w:id="160"/>
      <w:bookmarkEnd w:id="161"/>
      <w:r w:rsidRPr="006566A1">
        <w:rPr>
          <w:lang w:val="da-DK"/>
        </w:rPr>
        <w:t>I det omfang Microsoft behandler trafik, indhold og andre Persondata i forbindelse med leveringen af Produkt og Tjenester, der opfylder betingelserne for at være telekommunikationstjenester i henhold til gældende lov, kan specifikke lovmæssige forpligtelser gælde. Microsoft overholder alle telekommunikationsspecifikke love og forordninger, der gælder for dets levering af Produkterne og Tjenesterne, herunder meddelelse om sikkerhedsbrud, Krav til databeskyttelse og hemmeligholdelse i forhold til telekommunikation. Kunden er ansvarlig for at få ethvert relevant samtykke fra slutbrugere i forbindelse med brugen af Produkter og Tjenester, der er kvalificerede til at være telekommunikationstjenester.</w:t>
      </w:r>
    </w:p>
    <w:p w14:paraId="3FA66AE4" w14:textId="77777777" w:rsidR="009B5C99" w:rsidRPr="009304FE" w:rsidRDefault="009B5C99" w:rsidP="000F75A0">
      <w:pPr>
        <w:pStyle w:val="Heading2"/>
        <w:rPr>
          <w:lang w:val="da-DK"/>
        </w:rPr>
      </w:pPr>
      <w:bookmarkStart w:id="173" w:name="_Toc206680435"/>
      <w:r w:rsidRPr="009304FE">
        <w:rPr>
          <w:lang w:val="da-DK"/>
        </w:rPr>
        <w:t>CCPA-vilkår (California Consumer Privacy Act)</w:t>
      </w:r>
      <w:bookmarkEnd w:id="167"/>
      <w:bookmarkEnd w:id="168"/>
      <w:bookmarkEnd w:id="173"/>
    </w:p>
    <w:p w14:paraId="6E5F86F7" w14:textId="77777777" w:rsidR="009B5C99" w:rsidRPr="009304FE" w:rsidRDefault="009B5C99" w:rsidP="005157F3">
      <w:pPr>
        <w:rPr>
          <w:lang w:val="da-DK"/>
        </w:rPr>
      </w:pPr>
      <w:bookmarkStart w:id="174" w:name="_Toc26972864"/>
      <w:bookmarkEnd w:id="169"/>
      <w:r w:rsidRPr="009304FE">
        <w:rPr>
          <w:lang w:val="da-DK"/>
        </w:rPr>
        <w:t xml:space="preserve">Hvis Microsoft behandler Personoplysninger inden for omfanget af CCPA, indestår Microsoft for følgende yderligere forpligtelser i forhold til Kunden. Microsoft behandler Kundedata, Data fra Professionelle ydelser og Personoplysninger på vegne af Kunden og vil ikke bevare, brugere, eller </w:t>
      </w:r>
      <w:r w:rsidRPr="009304FE">
        <w:rPr>
          <w:lang w:val="da-DK"/>
        </w:rPr>
        <w:lastRenderedPageBreak/>
        <w:t>videregive de pågældende data til nogen andre formål end dem, der er angivet i Vilkårene for Tillæg om databeskyttelse og som tilladt i henhold til CCPA'en, herunder en eventuel ”salgsundtagelse”. Microsoft vil under ingen omstændigheder sælge sådanne data. Disse CCPA-vilkår begrænser eller reducerer ikke databeskyttelsesforpligtelser, som Microsoft har over for Kunden i forhold til Vilkårene for Tillæg om databeskyttelse, Produktvilkårene eller anden aftale mellem Microsoft og Kunden.</w:t>
      </w:r>
    </w:p>
    <w:p w14:paraId="61C99F46" w14:textId="77777777" w:rsidR="009B5C99" w:rsidRPr="009304FE" w:rsidRDefault="009B5C99" w:rsidP="0055434F">
      <w:pPr>
        <w:pStyle w:val="Heading2"/>
        <w:rPr>
          <w:lang w:val="da-DK"/>
        </w:rPr>
      </w:pPr>
      <w:bookmarkStart w:id="175" w:name="_Toc42764849"/>
      <w:bookmarkStart w:id="176" w:name="_Toc155361907"/>
      <w:bookmarkStart w:id="177" w:name="_Toc206680436"/>
      <w:bookmarkStart w:id="178" w:name="_Hlk44323010"/>
      <w:r w:rsidRPr="009304FE">
        <w:rPr>
          <w:lang w:val="da-DK"/>
        </w:rPr>
        <w:t>Biometriske data</w:t>
      </w:r>
      <w:bookmarkEnd w:id="175"/>
      <w:bookmarkEnd w:id="176"/>
      <w:bookmarkEnd w:id="177"/>
    </w:p>
    <w:p w14:paraId="0EF02FDA" w14:textId="77777777" w:rsidR="009B5C99" w:rsidRPr="009304FE" w:rsidRDefault="009B5C99" w:rsidP="005157F3">
      <w:pPr>
        <w:rPr>
          <w:lang w:val="sv-SE"/>
        </w:rPr>
      </w:pPr>
      <w:r w:rsidRPr="009304FE">
        <w:rPr>
          <w:lang w:val="da-DK"/>
        </w:rPr>
        <w:t xml:space="preserve">Hvis Kunden anvender Produkter eller Tjenester til at behandle Biometriske data, er Kunden selv ansvarlig for at: (i) meddele de registrerede, herunder om lagringsperioder og tilintetgørelse af Personoplysninger, (ii) indhente samtykke fra de registrerede og (iii) slette de Biometriske data i henhold til gældende Krav til databeskyttelse. </w:t>
      </w:r>
      <w:r w:rsidRPr="009304FE">
        <w:rPr>
          <w:lang w:val="sv-SE"/>
        </w:rPr>
        <w:t xml:space="preserve">Microsoft </w:t>
      </w:r>
      <w:proofErr w:type="spellStart"/>
      <w:r w:rsidRPr="009304FE">
        <w:rPr>
          <w:lang w:val="sv-SE"/>
        </w:rPr>
        <w:t>behandler</w:t>
      </w:r>
      <w:proofErr w:type="spellEnd"/>
      <w:r w:rsidRPr="009304FE">
        <w:rPr>
          <w:lang w:val="sv-SE"/>
        </w:rPr>
        <w:t xml:space="preserve"> de </w:t>
      </w:r>
      <w:proofErr w:type="spellStart"/>
      <w:r w:rsidRPr="009304FE">
        <w:rPr>
          <w:lang w:val="sv-SE"/>
        </w:rPr>
        <w:t>Biometriske</w:t>
      </w:r>
      <w:proofErr w:type="spellEnd"/>
      <w:r w:rsidRPr="009304FE">
        <w:rPr>
          <w:lang w:val="sv-SE"/>
        </w:rPr>
        <w:t xml:space="preserve"> data </w:t>
      </w:r>
      <w:proofErr w:type="spellStart"/>
      <w:r w:rsidRPr="009304FE">
        <w:rPr>
          <w:lang w:val="sv-SE"/>
        </w:rPr>
        <w:t>ifølge</w:t>
      </w:r>
      <w:proofErr w:type="spellEnd"/>
      <w:r w:rsidRPr="009304FE">
        <w:rPr>
          <w:lang w:val="sv-SE"/>
        </w:rPr>
        <w:t xml:space="preserve"> Kundens </w:t>
      </w:r>
      <w:proofErr w:type="spellStart"/>
      <w:r w:rsidRPr="009304FE">
        <w:rPr>
          <w:lang w:val="sv-SE"/>
        </w:rPr>
        <w:t>dokumenterede</w:t>
      </w:r>
      <w:proofErr w:type="spellEnd"/>
      <w:r w:rsidRPr="009304FE">
        <w:rPr>
          <w:lang w:val="sv-SE"/>
        </w:rPr>
        <w:t xml:space="preserve"> </w:t>
      </w:r>
      <w:proofErr w:type="spellStart"/>
      <w:r w:rsidRPr="009304FE">
        <w:rPr>
          <w:lang w:val="sv-SE"/>
        </w:rPr>
        <w:t>anvisninger</w:t>
      </w:r>
      <w:proofErr w:type="spellEnd"/>
      <w:r w:rsidRPr="009304FE">
        <w:rPr>
          <w:lang w:val="sv-SE"/>
        </w:rPr>
        <w:t xml:space="preserve"> (som </w:t>
      </w:r>
      <w:proofErr w:type="spellStart"/>
      <w:r w:rsidRPr="009304FE">
        <w:rPr>
          <w:lang w:val="sv-SE"/>
        </w:rPr>
        <w:t>beskrevet</w:t>
      </w:r>
      <w:proofErr w:type="spellEnd"/>
      <w:r w:rsidRPr="009304FE">
        <w:rPr>
          <w:lang w:val="sv-SE"/>
        </w:rPr>
        <w:t xml:space="preserve"> i </w:t>
      </w:r>
      <w:proofErr w:type="spellStart"/>
      <w:r w:rsidRPr="009304FE">
        <w:rPr>
          <w:lang w:val="sv-SE"/>
        </w:rPr>
        <w:t>afsnittet</w:t>
      </w:r>
      <w:proofErr w:type="spellEnd"/>
      <w:r w:rsidRPr="009304FE">
        <w:rPr>
          <w:lang w:val="sv-SE"/>
        </w:rPr>
        <w:t xml:space="preserve"> ”Roller </w:t>
      </w:r>
      <w:proofErr w:type="spellStart"/>
      <w:r w:rsidRPr="009304FE">
        <w:rPr>
          <w:lang w:val="sv-SE"/>
        </w:rPr>
        <w:t>og</w:t>
      </w:r>
      <w:proofErr w:type="spellEnd"/>
      <w:r w:rsidRPr="009304FE">
        <w:rPr>
          <w:lang w:val="sv-SE"/>
        </w:rPr>
        <w:t xml:space="preserve"> </w:t>
      </w:r>
      <w:proofErr w:type="spellStart"/>
      <w:r w:rsidRPr="009304FE">
        <w:rPr>
          <w:lang w:val="sv-SE"/>
        </w:rPr>
        <w:t>ansvarsområder</w:t>
      </w:r>
      <w:proofErr w:type="spellEnd"/>
      <w:r w:rsidRPr="009304FE">
        <w:rPr>
          <w:lang w:val="sv-SE"/>
        </w:rPr>
        <w:t xml:space="preserve"> for </w:t>
      </w:r>
      <w:proofErr w:type="spellStart"/>
      <w:r w:rsidRPr="009304FE">
        <w:rPr>
          <w:lang w:val="sv-SE"/>
        </w:rPr>
        <w:t>behandler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dataansvarlig</w:t>
      </w:r>
      <w:proofErr w:type="spellEnd"/>
      <w:r w:rsidRPr="009304FE">
        <w:rPr>
          <w:lang w:val="sv-SE"/>
        </w:rPr>
        <w:t xml:space="preserve">” </w:t>
      </w:r>
      <w:proofErr w:type="spellStart"/>
      <w:r w:rsidRPr="009304FE">
        <w:rPr>
          <w:lang w:val="sv-SE"/>
        </w:rPr>
        <w:t>ovenfor</w:t>
      </w:r>
      <w:proofErr w:type="spellEnd"/>
      <w:r w:rsidRPr="009304FE">
        <w:rPr>
          <w:lang w:val="sv-SE"/>
        </w:rPr>
        <w:t xml:space="preserve">) </w:t>
      </w:r>
      <w:proofErr w:type="spellStart"/>
      <w:r w:rsidRPr="009304FE">
        <w:rPr>
          <w:lang w:val="sv-SE"/>
        </w:rPr>
        <w:t>og</w:t>
      </w:r>
      <w:proofErr w:type="spellEnd"/>
      <w:r w:rsidRPr="009304FE">
        <w:rPr>
          <w:lang w:val="sv-SE"/>
        </w:rPr>
        <w:t xml:space="preserve"> beskytter de </w:t>
      </w:r>
      <w:proofErr w:type="spellStart"/>
      <w:r w:rsidRPr="009304FE">
        <w:rPr>
          <w:lang w:val="sv-SE"/>
        </w:rPr>
        <w:t>Biometriske</w:t>
      </w:r>
      <w:proofErr w:type="spellEnd"/>
      <w:r w:rsidRPr="009304FE">
        <w:rPr>
          <w:lang w:val="sv-SE"/>
        </w:rPr>
        <w:t xml:space="preserve"> data i </w:t>
      </w:r>
      <w:proofErr w:type="spellStart"/>
      <w:r w:rsidRPr="009304FE">
        <w:rPr>
          <w:lang w:val="sv-SE"/>
        </w:rPr>
        <w:t>overensstemmelse</w:t>
      </w:r>
      <w:proofErr w:type="spellEnd"/>
      <w:r w:rsidRPr="009304FE">
        <w:rPr>
          <w:lang w:val="sv-SE"/>
        </w:rPr>
        <w:t xml:space="preserve"> med </w:t>
      </w:r>
      <w:proofErr w:type="spellStart"/>
      <w:r w:rsidRPr="009304FE">
        <w:rPr>
          <w:lang w:val="sv-SE"/>
        </w:rPr>
        <w:t>vilkårene</w:t>
      </w:r>
      <w:proofErr w:type="spellEnd"/>
      <w:r w:rsidRPr="009304FE">
        <w:rPr>
          <w:lang w:val="sv-SE"/>
        </w:rPr>
        <w:t xml:space="preserve"> for </w:t>
      </w:r>
      <w:proofErr w:type="spellStart"/>
      <w:r w:rsidRPr="009304FE">
        <w:rPr>
          <w:lang w:val="sv-SE"/>
        </w:rPr>
        <w:t>datasikkerhed</w:t>
      </w:r>
      <w:proofErr w:type="spellEnd"/>
      <w:r w:rsidRPr="009304FE">
        <w:rPr>
          <w:lang w:val="sv-SE"/>
        </w:rPr>
        <w:t xml:space="preserve"> </w:t>
      </w:r>
      <w:proofErr w:type="spellStart"/>
      <w:r w:rsidRPr="009304FE">
        <w:rPr>
          <w:lang w:val="sv-SE"/>
        </w:rPr>
        <w:t>og</w:t>
      </w:r>
      <w:proofErr w:type="spellEnd"/>
      <w:r w:rsidRPr="009304FE">
        <w:rPr>
          <w:lang w:val="sv-SE"/>
        </w:rPr>
        <w:t xml:space="preserve"> </w:t>
      </w:r>
      <w:r w:rsidRPr="009304FE">
        <w:rPr>
          <w:lang w:val="sv-SE"/>
        </w:rPr>
        <w:noBreakHyphen/>
      </w:r>
      <w:proofErr w:type="spellStart"/>
      <w:r w:rsidRPr="009304FE">
        <w:rPr>
          <w:lang w:val="sv-SE"/>
        </w:rPr>
        <w:t>beskyttelse</w:t>
      </w:r>
      <w:proofErr w:type="spellEnd"/>
      <w:r w:rsidRPr="009304FE">
        <w:rPr>
          <w:lang w:val="sv-SE"/>
        </w:rPr>
        <w:t xml:space="preserve"> i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xml:space="preserve"> betyder ”</w:t>
      </w:r>
      <w:proofErr w:type="spellStart"/>
      <w:r w:rsidRPr="009304FE">
        <w:rPr>
          <w:lang w:val="sv-SE"/>
        </w:rPr>
        <w:t>Biometriske</w:t>
      </w:r>
      <w:proofErr w:type="spellEnd"/>
      <w:r w:rsidRPr="009304FE">
        <w:rPr>
          <w:lang w:val="sv-SE"/>
        </w:rPr>
        <w:t xml:space="preserve"> data” det samme som </w:t>
      </w:r>
      <w:proofErr w:type="spellStart"/>
      <w:r w:rsidRPr="009304FE">
        <w:rPr>
          <w:lang w:val="sv-SE"/>
        </w:rPr>
        <w:t>defineret</w:t>
      </w:r>
      <w:proofErr w:type="spellEnd"/>
      <w:r w:rsidRPr="009304FE">
        <w:rPr>
          <w:lang w:val="sv-SE"/>
        </w:rPr>
        <w:t xml:space="preserve"> i artikel 4 i GDPR </w:t>
      </w:r>
      <w:proofErr w:type="spellStart"/>
      <w:r w:rsidRPr="009304FE">
        <w:rPr>
          <w:lang w:val="sv-SE"/>
        </w:rPr>
        <w:t>og</w:t>
      </w:r>
      <w:proofErr w:type="spellEnd"/>
      <w:r w:rsidRPr="009304FE">
        <w:rPr>
          <w:lang w:val="sv-SE"/>
        </w:rPr>
        <w:t xml:space="preserve">, efter relevans, </w:t>
      </w:r>
      <w:proofErr w:type="spellStart"/>
      <w:r w:rsidRPr="009304FE">
        <w:rPr>
          <w:lang w:val="sv-SE"/>
        </w:rPr>
        <w:t>tilsvarende</w:t>
      </w:r>
      <w:proofErr w:type="spellEnd"/>
      <w:r w:rsidRPr="009304FE">
        <w:rPr>
          <w:lang w:val="sv-SE"/>
        </w:rPr>
        <w:t xml:space="preserve"> </w:t>
      </w:r>
      <w:proofErr w:type="spellStart"/>
      <w:r w:rsidRPr="009304FE">
        <w:rPr>
          <w:lang w:val="sv-SE"/>
        </w:rPr>
        <w:t>begreber</w:t>
      </w:r>
      <w:proofErr w:type="spellEnd"/>
      <w:r w:rsidRPr="009304FE">
        <w:rPr>
          <w:lang w:val="sv-SE"/>
        </w:rPr>
        <w:t xml:space="preserve"> i andre Krav </w:t>
      </w:r>
      <w:proofErr w:type="spellStart"/>
      <w:r w:rsidRPr="009304FE">
        <w:rPr>
          <w:lang w:val="sv-SE"/>
        </w:rPr>
        <w:t>til</w:t>
      </w:r>
      <w:proofErr w:type="spellEnd"/>
      <w:r w:rsidRPr="009304FE">
        <w:rPr>
          <w:lang w:val="sv-SE"/>
        </w:rPr>
        <w:t xml:space="preserve"> </w:t>
      </w:r>
      <w:proofErr w:type="spellStart"/>
      <w:r w:rsidRPr="009304FE">
        <w:rPr>
          <w:lang w:val="sv-SE"/>
        </w:rPr>
        <w:t>databeskyttelse</w:t>
      </w:r>
      <w:proofErr w:type="spellEnd"/>
      <w:r w:rsidRPr="009304FE">
        <w:rPr>
          <w:lang w:val="sv-SE"/>
        </w:rPr>
        <w:t>.</w:t>
      </w:r>
    </w:p>
    <w:p w14:paraId="2F68757E" w14:textId="77777777" w:rsidR="009B5C99" w:rsidRPr="009304FE" w:rsidRDefault="009B5C99" w:rsidP="000F75A0">
      <w:pPr>
        <w:pStyle w:val="Heading2"/>
        <w:rPr>
          <w:lang w:val="sv-SE"/>
        </w:rPr>
      </w:pPr>
      <w:bookmarkStart w:id="179" w:name="_Toc155361908"/>
      <w:bookmarkStart w:id="180" w:name="_Toc206680437"/>
      <w:proofErr w:type="spellStart"/>
      <w:r w:rsidRPr="009304FE">
        <w:rPr>
          <w:lang w:val="sv-SE"/>
        </w:rPr>
        <w:t>Supplerende</w:t>
      </w:r>
      <w:proofErr w:type="spellEnd"/>
      <w:r w:rsidRPr="009304FE">
        <w:rPr>
          <w:lang w:val="sv-SE"/>
        </w:rPr>
        <w:t xml:space="preserve"> Professionelle </w:t>
      </w:r>
      <w:proofErr w:type="spellStart"/>
      <w:r w:rsidRPr="009304FE">
        <w:rPr>
          <w:lang w:val="sv-SE"/>
        </w:rPr>
        <w:t>ydelser</w:t>
      </w:r>
      <w:bookmarkEnd w:id="179"/>
      <w:bookmarkEnd w:id="180"/>
      <w:proofErr w:type="spellEnd"/>
    </w:p>
    <w:p w14:paraId="55703E8F" w14:textId="77777777" w:rsidR="009B5C99" w:rsidRPr="009304FE" w:rsidRDefault="009B5C99" w:rsidP="000C796E">
      <w:pPr>
        <w:spacing w:after="120"/>
        <w:rPr>
          <w:lang w:val="sv-SE"/>
        </w:rPr>
      </w:pPr>
      <w:r w:rsidRPr="009304FE">
        <w:rPr>
          <w:lang w:val="sv-SE"/>
        </w:rPr>
        <w:t xml:space="preserve">Når det </w:t>
      </w:r>
      <w:proofErr w:type="spellStart"/>
      <w:r w:rsidRPr="009304FE">
        <w:rPr>
          <w:lang w:val="sv-SE"/>
        </w:rPr>
        <w:t>definerede</w:t>
      </w:r>
      <w:proofErr w:type="spellEnd"/>
      <w:r w:rsidRPr="009304FE">
        <w:rPr>
          <w:lang w:val="sv-SE"/>
        </w:rPr>
        <w:t xml:space="preserve"> </w:t>
      </w:r>
      <w:proofErr w:type="spellStart"/>
      <w:r w:rsidRPr="009304FE">
        <w:rPr>
          <w:lang w:val="sv-SE"/>
        </w:rPr>
        <w:t>begreb</w:t>
      </w:r>
      <w:proofErr w:type="spellEnd"/>
      <w:r w:rsidRPr="009304FE">
        <w:rPr>
          <w:lang w:val="sv-SE"/>
        </w:rPr>
        <w:t xml:space="preserve"> ”Professionelle </w:t>
      </w:r>
      <w:proofErr w:type="spellStart"/>
      <w:r w:rsidRPr="009304FE">
        <w:rPr>
          <w:lang w:val="sv-SE"/>
        </w:rPr>
        <w:t>tjenester</w:t>
      </w:r>
      <w:proofErr w:type="spellEnd"/>
      <w:r w:rsidRPr="009304FE">
        <w:rPr>
          <w:lang w:val="sv-SE"/>
        </w:rPr>
        <w:t xml:space="preserve">” </w:t>
      </w:r>
      <w:proofErr w:type="spellStart"/>
      <w:r w:rsidRPr="009304FE">
        <w:rPr>
          <w:lang w:val="sv-SE"/>
        </w:rPr>
        <w:t>bruges</w:t>
      </w:r>
      <w:proofErr w:type="spellEnd"/>
      <w:r w:rsidRPr="009304FE">
        <w:rPr>
          <w:lang w:val="sv-SE"/>
        </w:rPr>
        <w:t xml:space="preserve"> i </w:t>
      </w:r>
      <w:proofErr w:type="spellStart"/>
      <w:r w:rsidRPr="009304FE">
        <w:rPr>
          <w:lang w:val="sv-SE"/>
        </w:rPr>
        <w:t>afsnittene</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omfatter</w:t>
      </w:r>
      <w:proofErr w:type="spellEnd"/>
      <w:r w:rsidRPr="009304FE">
        <w:rPr>
          <w:lang w:val="sv-SE"/>
        </w:rPr>
        <w:t xml:space="preserve"> det </w:t>
      </w:r>
      <w:proofErr w:type="spellStart"/>
      <w:r w:rsidRPr="009304FE">
        <w:rPr>
          <w:lang w:val="sv-SE"/>
        </w:rPr>
        <w:t>Supplerende</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det </w:t>
      </w:r>
      <w:proofErr w:type="spellStart"/>
      <w:r w:rsidRPr="009304FE">
        <w:rPr>
          <w:lang w:val="sv-SE"/>
        </w:rPr>
        <w:t>definerede</w:t>
      </w:r>
      <w:proofErr w:type="spellEnd"/>
      <w:r w:rsidRPr="009304FE">
        <w:rPr>
          <w:lang w:val="sv-SE"/>
        </w:rPr>
        <w:t xml:space="preserve"> </w:t>
      </w:r>
      <w:proofErr w:type="spellStart"/>
      <w:r w:rsidRPr="009304FE">
        <w:rPr>
          <w:lang w:val="sv-SE"/>
        </w:rPr>
        <w:t>begreb</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omfatter</w:t>
      </w:r>
      <w:proofErr w:type="spellEnd"/>
      <w:r w:rsidRPr="009304FE">
        <w:rPr>
          <w:lang w:val="sv-SE"/>
        </w:rPr>
        <w:t xml:space="preserve"> </w:t>
      </w:r>
      <w:proofErr w:type="spellStart"/>
      <w:r w:rsidRPr="009304FE">
        <w:rPr>
          <w:lang w:val="sv-SE"/>
        </w:rPr>
        <w:t>Supplerende</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det </w:t>
      </w:r>
      <w:proofErr w:type="spellStart"/>
      <w:r w:rsidRPr="009304FE">
        <w:rPr>
          <w:lang w:val="sv-SE"/>
        </w:rPr>
        <w:t>definerede</w:t>
      </w:r>
      <w:proofErr w:type="spellEnd"/>
      <w:r w:rsidRPr="009304FE">
        <w:rPr>
          <w:lang w:val="sv-SE"/>
        </w:rPr>
        <w:t xml:space="preserve"> </w:t>
      </w:r>
      <w:proofErr w:type="spellStart"/>
      <w:r w:rsidRPr="009304FE">
        <w:rPr>
          <w:lang w:val="sv-SE"/>
        </w:rPr>
        <w:t>begreb</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omfatter</w:t>
      </w:r>
      <w:proofErr w:type="spellEnd"/>
      <w:r w:rsidRPr="009304FE">
        <w:rPr>
          <w:lang w:val="sv-SE"/>
        </w:rPr>
        <w:t xml:space="preserve"> data, </w:t>
      </w:r>
      <w:proofErr w:type="spellStart"/>
      <w:r w:rsidRPr="009304FE">
        <w:rPr>
          <w:lang w:val="sv-SE"/>
        </w:rPr>
        <w:t>der</w:t>
      </w:r>
      <w:proofErr w:type="spellEnd"/>
      <w:r w:rsidRPr="009304FE">
        <w:rPr>
          <w:lang w:val="sv-SE"/>
        </w:rPr>
        <w:t xml:space="preserve"> er </w:t>
      </w:r>
      <w:proofErr w:type="spellStart"/>
      <w:r w:rsidRPr="009304FE">
        <w:rPr>
          <w:lang w:val="sv-SE"/>
        </w:rPr>
        <w:t>indsamlet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Supplerende</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4E1CE158" w14:textId="77777777" w:rsidR="009B5C99" w:rsidRPr="009304FE" w:rsidRDefault="009B5C99" w:rsidP="006E572D">
      <w:pPr>
        <w:spacing w:after="120"/>
        <w:rPr>
          <w:lang w:val="sv-SE"/>
        </w:rPr>
      </w:pPr>
      <w:r w:rsidRPr="009304FE">
        <w:rPr>
          <w:lang w:val="sv-SE"/>
        </w:rPr>
        <w:t xml:space="preserve">For så </w:t>
      </w:r>
      <w:proofErr w:type="spellStart"/>
      <w:r w:rsidRPr="009304FE">
        <w:rPr>
          <w:lang w:val="sv-SE"/>
        </w:rPr>
        <w:t>vidt</w:t>
      </w:r>
      <w:proofErr w:type="spellEnd"/>
      <w:r w:rsidRPr="009304FE">
        <w:rPr>
          <w:lang w:val="sv-SE"/>
        </w:rPr>
        <w:t xml:space="preserve"> angår </w:t>
      </w:r>
      <w:proofErr w:type="spellStart"/>
      <w:r w:rsidRPr="009304FE">
        <w:rPr>
          <w:lang w:val="sv-SE"/>
        </w:rPr>
        <w:t>Supplerende</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gælder</w:t>
      </w:r>
      <w:proofErr w:type="spellEnd"/>
      <w:r w:rsidRPr="009304FE">
        <w:rPr>
          <w:lang w:val="sv-SE"/>
        </w:rPr>
        <w:t xml:space="preserve"> </w:t>
      </w:r>
      <w:proofErr w:type="spellStart"/>
      <w:r w:rsidRPr="009304FE">
        <w:rPr>
          <w:lang w:val="sv-SE"/>
        </w:rPr>
        <w:t>følgende</w:t>
      </w:r>
      <w:proofErr w:type="spellEnd"/>
      <w:r w:rsidRPr="009304FE">
        <w:rPr>
          <w:lang w:val="sv-SE"/>
        </w:rPr>
        <w:t xml:space="preserve"> </w:t>
      </w:r>
      <w:proofErr w:type="spellStart"/>
      <w:r w:rsidRPr="009304FE">
        <w:rPr>
          <w:lang w:val="sv-SE"/>
        </w:rPr>
        <w:t>afsnit</w:t>
      </w:r>
      <w:proofErr w:type="spellEnd"/>
      <w:r w:rsidRPr="009304FE">
        <w:rPr>
          <w:lang w:val="sv-SE"/>
        </w:rPr>
        <w:t xml:space="preserve"> i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på samme </w:t>
      </w:r>
      <w:proofErr w:type="spellStart"/>
      <w:r w:rsidRPr="009304FE">
        <w:rPr>
          <w:lang w:val="sv-SE"/>
        </w:rPr>
        <w:t>måde</w:t>
      </w:r>
      <w:proofErr w:type="spellEnd"/>
      <w:r w:rsidRPr="009304FE">
        <w:rPr>
          <w:lang w:val="sv-SE"/>
        </w:rPr>
        <w:t xml:space="preserve">, som de </w:t>
      </w:r>
      <w:proofErr w:type="spellStart"/>
      <w:r w:rsidRPr="009304FE">
        <w:rPr>
          <w:lang w:val="sv-SE"/>
        </w:rPr>
        <w:t>gælder</w:t>
      </w:r>
      <w:proofErr w:type="spellEnd"/>
      <w:r w:rsidRPr="009304FE">
        <w:rPr>
          <w:lang w:val="sv-SE"/>
        </w:rPr>
        <w:t xml:space="preserve"> for Professionelle </w:t>
      </w:r>
      <w:proofErr w:type="spellStart"/>
      <w:r w:rsidRPr="009304FE">
        <w:rPr>
          <w:lang w:val="sv-SE"/>
        </w:rPr>
        <w:t>ydelser</w:t>
      </w:r>
      <w:proofErr w:type="spellEnd"/>
      <w:r w:rsidRPr="009304FE">
        <w:rPr>
          <w:lang w:val="sv-SE"/>
        </w:rPr>
        <w:t>: ”Introduktion”, ”</w:t>
      </w:r>
      <w:proofErr w:type="spellStart"/>
      <w:r w:rsidRPr="009304FE">
        <w:rPr>
          <w:lang w:val="sv-SE"/>
        </w:rPr>
        <w:t>Overholdelse</w:t>
      </w:r>
      <w:proofErr w:type="spellEnd"/>
      <w:r w:rsidRPr="009304FE">
        <w:rPr>
          <w:lang w:val="sv-SE"/>
        </w:rPr>
        <w:t xml:space="preserve"> </w:t>
      </w:r>
      <w:proofErr w:type="spellStart"/>
      <w:r w:rsidRPr="009304FE">
        <w:rPr>
          <w:lang w:val="sv-SE"/>
        </w:rPr>
        <w:t>af</w:t>
      </w:r>
      <w:proofErr w:type="spellEnd"/>
      <w:r w:rsidRPr="009304FE">
        <w:rPr>
          <w:lang w:val="sv-SE"/>
        </w:rPr>
        <w:t xml:space="preserve"> lovgivning”, ”Behandlingens art, </w:t>
      </w:r>
      <w:proofErr w:type="spellStart"/>
      <w:r w:rsidRPr="009304FE">
        <w:rPr>
          <w:lang w:val="sv-SE"/>
        </w:rPr>
        <w:t>ejerskab</w:t>
      </w:r>
      <w:proofErr w:type="spellEnd"/>
      <w:r w:rsidRPr="009304FE">
        <w:rPr>
          <w:lang w:val="sv-SE"/>
        </w:rPr>
        <w:t>”,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behandlede</w:t>
      </w:r>
      <w:proofErr w:type="spellEnd"/>
      <w:r w:rsidRPr="009304FE">
        <w:rPr>
          <w:lang w:val="sv-SE"/>
        </w:rPr>
        <w:t xml:space="preserve"> data”, ”Behandling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GDPR”, det </w:t>
      </w:r>
      <w:proofErr w:type="spellStart"/>
      <w:r w:rsidRPr="009304FE">
        <w:rPr>
          <w:lang w:val="sv-SE"/>
        </w:rPr>
        <w:t>første</w:t>
      </w:r>
      <w:proofErr w:type="spellEnd"/>
      <w:r w:rsidRPr="009304FE">
        <w:rPr>
          <w:lang w:val="sv-SE"/>
        </w:rPr>
        <w:t xml:space="preserve"> </w:t>
      </w:r>
      <w:proofErr w:type="spellStart"/>
      <w:r w:rsidRPr="009304FE">
        <w:rPr>
          <w:lang w:val="sv-SE"/>
        </w:rPr>
        <w:t>afsnit</w:t>
      </w:r>
      <w:proofErr w:type="spellEnd"/>
      <w:r w:rsidRPr="009304FE">
        <w:rPr>
          <w:lang w:val="sv-SE"/>
        </w:rPr>
        <w:t xml:space="preserve"> i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politikker</w:t>
      </w:r>
      <w:proofErr w:type="spellEnd"/>
      <w:r w:rsidRPr="009304FE">
        <w:rPr>
          <w:lang w:val="sv-SE"/>
        </w:rPr>
        <w:t>”, ”</w:t>
      </w:r>
      <w:proofErr w:type="spellStart"/>
      <w:r w:rsidRPr="009304FE">
        <w:rPr>
          <w:lang w:val="sv-SE"/>
        </w:rPr>
        <w:t>Kundeansvar</w:t>
      </w:r>
      <w:proofErr w:type="spellEnd"/>
      <w:r w:rsidRPr="009304FE">
        <w:rPr>
          <w:lang w:val="sv-SE"/>
        </w:rPr>
        <w:t xml:space="preserve">”, ”Meddelelser om </w:t>
      </w:r>
      <w:proofErr w:type="spellStart"/>
      <w:r w:rsidRPr="009304FE">
        <w:rPr>
          <w:lang w:val="sv-SE"/>
        </w:rPr>
        <w:t>Sikkerhedshændelser</w:t>
      </w:r>
      <w:proofErr w:type="spellEnd"/>
      <w:r w:rsidRPr="009304FE">
        <w:rPr>
          <w:lang w:val="sv-SE"/>
        </w:rPr>
        <w:t>”, ”</w:t>
      </w:r>
      <w:proofErr w:type="spellStart"/>
      <w:r w:rsidRPr="009304FE">
        <w:rPr>
          <w:lang w:val="sv-SE"/>
        </w:rPr>
        <w:t>Dataoverførsel</w:t>
      </w:r>
      <w:proofErr w:type="spellEnd"/>
      <w:r w:rsidRPr="009304FE">
        <w:rPr>
          <w:lang w:val="sv-SE"/>
        </w:rPr>
        <w:t>” (</w:t>
      </w:r>
      <w:proofErr w:type="spellStart"/>
      <w:r w:rsidRPr="009304FE">
        <w:rPr>
          <w:lang w:val="sv-SE"/>
        </w:rPr>
        <w:t>herunder</w:t>
      </w:r>
      <w:proofErr w:type="spellEnd"/>
      <w:r w:rsidRPr="009304FE">
        <w:rPr>
          <w:lang w:val="sv-SE"/>
        </w:rPr>
        <w:t xml:space="preserve"> </w:t>
      </w:r>
      <w:proofErr w:type="spellStart"/>
      <w:r w:rsidRPr="009304FE">
        <w:rPr>
          <w:lang w:val="sv-SE"/>
        </w:rPr>
        <w:t>begreberne</w:t>
      </w:r>
      <w:proofErr w:type="spellEnd"/>
      <w:r w:rsidRPr="009304FE">
        <w:rPr>
          <w:lang w:val="sv-SE"/>
        </w:rPr>
        <w:t xml:space="preserve"> </w:t>
      </w:r>
      <w:proofErr w:type="spellStart"/>
      <w:r w:rsidRPr="009304FE">
        <w:rPr>
          <w:lang w:val="sv-SE"/>
        </w:rPr>
        <w:t>vedrørende</w:t>
      </w:r>
      <w:proofErr w:type="spellEnd"/>
      <w:r w:rsidRPr="009304FE">
        <w:rPr>
          <w:lang w:val="sv-SE"/>
        </w:rPr>
        <w:t xml:space="preserve"> </w:t>
      </w:r>
      <w:proofErr w:type="spellStart"/>
      <w:r w:rsidRPr="009304FE">
        <w:rPr>
          <w:lang w:val="sv-SE"/>
        </w:rPr>
        <w:t>Standardkontraktbestemmelserne</w:t>
      </w:r>
      <w:proofErr w:type="spellEnd"/>
      <w:r w:rsidRPr="009304FE">
        <w:rPr>
          <w:lang w:val="sv-SE"/>
        </w:rPr>
        <w:t xml:space="preserve"> </w:t>
      </w:r>
      <w:proofErr w:type="spellStart"/>
      <w:r w:rsidRPr="009304FE">
        <w:rPr>
          <w:lang w:val="sv-SE"/>
        </w:rPr>
        <w:t>fra</w:t>
      </w:r>
      <w:proofErr w:type="spellEnd"/>
      <w:r w:rsidRPr="009304FE">
        <w:rPr>
          <w:lang w:val="sv-SE"/>
        </w:rPr>
        <w:t xml:space="preserve"> 2021), det tredje </w:t>
      </w:r>
      <w:proofErr w:type="spellStart"/>
      <w:r w:rsidRPr="009304FE">
        <w:rPr>
          <w:lang w:val="sv-SE"/>
        </w:rPr>
        <w:t>afsnit</w:t>
      </w:r>
      <w:proofErr w:type="spellEnd"/>
      <w:r w:rsidRPr="009304FE">
        <w:rPr>
          <w:lang w:val="sv-SE"/>
        </w:rPr>
        <w:t xml:space="preserve"> i ”Bevarelse </w:t>
      </w:r>
      <w:proofErr w:type="spellStart"/>
      <w:r w:rsidRPr="009304FE">
        <w:rPr>
          <w:lang w:val="sv-SE"/>
        </w:rPr>
        <w:t>og</w:t>
      </w:r>
      <w:proofErr w:type="spellEnd"/>
      <w:r w:rsidRPr="009304FE">
        <w:rPr>
          <w:lang w:val="sv-SE"/>
        </w:rPr>
        <w:t xml:space="preserve"> </w:t>
      </w:r>
      <w:proofErr w:type="spellStart"/>
      <w:r w:rsidRPr="009304FE">
        <w:rPr>
          <w:lang w:val="sv-SE"/>
        </w:rPr>
        <w:t>sletning</w:t>
      </w:r>
      <w:proofErr w:type="spellEnd"/>
      <w:r w:rsidRPr="009304FE">
        <w:rPr>
          <w:lang w:val="sv-SE"/>
        </w:rPr>
        <w:t xml:space="preserve"> </w:t>
      </w:r>
      <w:proofErr w:type="spellStart"/>
      <w:r w:rsidRPr="009304FE">
        <w:rPr>
          <w:lang w:val="sv-SE"/>
        </w:rPr>
        <w:t>af</w:t>
      </w:r>
      <w:proofErr w:type="spellEnd"/>
      <w:r w:rsidRPr="009304FE">
        <w:rPr>
          <w:lang w:val="sv-SE"/>
        </w:rPr>
        <w:t xml:space="preserve"> data”, ”</w:t>
      </w:r>
      <w:proofErr w:type="spellStart"/>
      <w:r w:rsidRPr="009304FE">
        <w:rPr>
          <w:lang w:val="sv-SE"/>
        </w:rPr>
        <w:t>Databehandlers</w:t>
      </w:r>
      <w:proofErr w:type="spellEnd"/>
      <w:r w:rsidRPr="009304FE">
        <w:rPr>
          <w:lang w:val="sv-SE"/>
        </w:rPr>
        <w:t xml:space="preserve"> </w:t>
      </w:r>
      <w:proofErr w:type="spellStart"/>
      <w:r w:rsidRPr="009304FE">
        <w:rPr>
          <w:lang w:val="sv-SE"/>
        </w:rPr>
        <w:t>fortrolighedsforpligtelse</w:t>
      </w:r>
      <w:proofErr w:type="spellEnd"/>
      <w:r w:rsidRPr="009304FE">
        <w:rPr>
          <w:lang w:val="sv-SE"/>
        </w:rPr>
        <w:t xml:space="preserve">”, ”Meddelelse </w:t>
      </w:r>
      <w:proofErr w:type="spellStart"/>
      <w:r w:rsidRPr="009304FE">
        <w:rPr>
          <w:lang w:val="sv-SE"/>
        </w:rPr>
        <w:t>og</w:t>
      </w:r>
      <w:proofErr w:type="spellEnd"/>
      <w:r w:rsidRPr="009304FE">
        <w:rPr>
          <w:lang w:val="sv-SE"/>
        </w:rPr>
        <w:t xml:space="preserve"> kontroller ved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Underbehandlere</w:t>
      </w:r>
      <w:proofErr w:type="spellEnd"/>
      <w:r w:rsidRPr="009304FE">
        <w:rPr>
          <w:lang w:val="sv-SE"/>
        </w:rPr>
        <w:t>”, ”</w:t>
      </w:r>
      <w:proofErr w:type="spellStart"/>
      <w:r w:rsidRPr="009304FE">
        <w:rPr>
          <w:lang w:val="sv-SE"/>
        </w:rPr>
        <w:t>Samarbejdspartner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HIPAA” (i det </w:t>
      </w:r>
      <w:proofErr w:type="spellStart"/>
      <w:r w:rsidRPr="009304FE">
        <w:rPr>
          <w:lang w:val="sv-SE"/>
        </w:rPr>
        <w:t>omfang</w:t>
      </w:r>
      <w:proofErr w:type="spellEnd"/>
      <w:r w:rsidRPr="009304FE">
        <w:rPr>
          <w:lang w:val="sv-SE"/>
        </w:rPr>
        <w:t xml:space="preserve"> det er relevant i BAA), ”CCPA-</w:t>
      </w:r>
      <w:proofErr w:type="spellStart"/>
      <w:r w:rsidRPr="009304FE">
        <w:rPr>
          <w:lang w:val="sv-SE"/>
        </w:rPr>
        <w:t>vilkår</w:t>
      </w:r>
      <w:proofErr w:type="spellEnd"/>
      <w:r w:rsidRPr="009304FE">
        <w:rPr>
          <w:lang w:val="sv-SE"/>
        </w:rPr>
        <w:t xml:space="preserve"> (California </w:t>
      </w:r>
      <w:proofErr w:type="spellStart"/>
      <w:r w:rsidRPr="009304FE">
        <w:rPr>
          <w:lang w:val="sv-SE"/>
        </w:rPr>
        <w:t>Consumer</w:t>
      </w:r>
      <w:proofErr w:type="spellEnd"/>
      <w:r w:rsidRPr="009304FE">
        <w:rPr>
          <w:lang w:val="sv-SE"/>
        </w:rPr>
        <w:t xml:space="preserve"> </w:t>
      </w:r>
      <w:proofErr w:type="spellStart"/>
      <w:r w:rsidRPr="009304FE">
        <w:rPr>
          <w:lang w:val="sv-SE"/>
        </w:rPr>
        <w:t>Privacy</w:t>
      </w:r>
      <w:proofErr w:type="spellEnd"/>
      <w:r w:rsidRPr="009304FE">
        <w:rPr>
          <w:lang w:val="sv-SE"/>
        </w:rPr>
        <w:t xml:space="preserve"> </w:t>
      </w:r>
      <w:proofErr w:type="spellStart"/>
      <w:r w:rsidRPr="009304FE">
        <w:rPr>
          <w:lang w:val="sv-SE"/>
        </w:rPr>
        <w:t>Act</w:t>
      </w:r>
      <w:proofErr w:type="spellEnd"/>
      <w:r w:rsidRPr="009304FE">
        <w:rPr>
          <w:lang w:val="sv-SE"/>
        </w:rPr>
        <w:t>)”, ”</w:t>
      </w:r>
      <w:proofErr w:type="spellStart"/>
      <w:r w:rsidRPr="009304FE">
        <w:rPr>
          <w:lang w:val="sv-SE"/>
        </w:rPr>
        <w:t>Biometriske</w:t>
      </w:r>
      <w:proofErr w:type="spellEnd"/>
      <w:r w:rsidRPr="009304FE">
        <w:rPr>
          <w:lang w:val="sv-SE"/>
        </w:rPr>
        <w:t xml:space="preserve"> data”, ”Sådan kontakter De Microsoft”, ”</w:t>
      </w:r>
      <w:proofErr w:type="spellStart"/>
      <w:r w:rsidRPr="009304FE">
        <w:rPr>
          <w:lang w:val="sv-SE"/>
        </w:rPr>
        <w:t>Appendiks</w:t>
      </w:r>
      <w:proofErr w:type="spellEnd"/>
      <w:r w:rsidRPr="009304FE">
        <w:rPr>
          <w:lang w:val="sv-SE"/>
        </w:rPr>
        <w:t xml:space="preserve"> B – </w:t>
      </w:r>
      <w:proofErr w:type="spellStart"/>
      <w:r w:rsidRPr="009304FE">
        <w:rPr>
          <w:lang w:val="sv-SE"/>
        </w:rPr>
        <w:t>Dataregistrerede</w:t>
      </w:r>
      <w:proofErr w:type="spellEnd"/>
      <w:r w:rsidRPr="009304FE">
        <w:rPr>
          <w:lang w:val="sv-SE"/>
        </w:rPr>
        <w:t xml:space="preserve"> </w:t>
      </w:r>
      <w:proofErr w:type="spellStart"/>
      <w:r w:rsidRPr="009304FE">
        <w:rPr>
          <w:lang w:val="sv-SE"/>
        </w:rPr>
        <w:t>og</w:t>
      </w:r>
      <w:proofErr w:type="spellEnd"/>
      <w:r w:rsidRPr="009304FE">
        <w:rPr>
          <w:lang w:val="sv-SE"/>
        </w:rPr>
        <w:t xml:space="preserve"> kategorier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Appendiks</w:t>
      </w:r>
      <w:proofErr w:type="spellEnd"/>
      <w:r w:rsidRPr="009304FE">
        <w:rPr>
          <w:lang w:val="sv-SE"/>
        </w:rPr>
        <w:t xml:space="preserve"> C – </w:t>
      </w:r>
      <w:proofErr w:type="spellStart"/>
      <w:r w:rsidRPr="009304FE">
        <w:rPr>
          <w:lang w:val="sv-SE"/>
        </w:rPr>
        <w:t>Yderligere</w:t>
      </w:r>
      <w:proofErr w:type="spellEnd"/>
      <w:r w:rsidRPr="009304FE">
        <w:rPr>
          <w:lang w:val="sv-SE"/>
        </w:rPr>
        <w:t xml:space="preserve"> </w:t>
      </w:r>
      <w:proofErr w:type="spellStart"/>
      <w:r w:rsidRPr="009304FE">
        <w:rPr>
          <w:lang w:val="sv-SE"/>
        </w:rPr>
        <w:t>sikkerhedsforanstaltninger</w:t>
      </w:r>
      <w:proofErr w:type="spellEnd"/>
      <w:r w:rsidRPr="009304FE">
        <w:rPr>
          <w:lang w:val="sv-SE"/>
        </w:rPr>
        <w:t>”.</w:t>
      </w:r>
    </w:p>
    <w:p w14:paraId="44FDCE4D" w14:textId="77777777" w:rsidR="009B5C99" w:rsidRPr="009304FE" w:rsidRDefault="009B5C99" w:rsidP="000F75A0">
      <w:pPr>
        <w:pStyle w:val="Heading2"/>
        <w:rPr>
          <w:lang w:val="sv-SE"/>
        </w:rPr>
      </w:pPr>
      <w:bookmarkStart w:id="181" w:name="_Toc155361909"/>
      <w:bookmarkStart w:id="182" w:name="_Toc206680438"/>
      <w:bookmarkEnd w:id="178"/>
      <w:r w:rsidRPr="009304FE">
        <w:rPr>
          <w:lang w:val="sv-SE"/>
        </w:rPr>
        <w:lastRenderedPageBreak/>
        <w:t>Sådan kontakter De Microsoft</w:t>
      </w:r>
      <w:bookmarkEnd w:id="170"/>
      <w:bookmarkEnd w:id="171"/>
      <w:bookmarkEnd w:id="172"/>
      <w:bookmarkEnd w:id="174"/>
      <w:bookmarkEnd w:id="181"/>
      <w:bookmarkEnd w:id="182"/>
    </w:p>
    <w:p w14:paraId="57E037F0" w14:textId="77777777" w:rsidR="009B5C99" w:rsidRPr="009304FE" w:rsidRDefault="009B5C99" w:rsidP="000F75A0">
      <w:pPr>
        <w:spacing w:after="120"/>
        <w:rPr>
          <w:lang w:val="sv-SE"/>
        </w:rPr>
      </w:pPr>
      <w:proofErr w:type="spellStart"/>
      <w:r w:rsidRPr="009304FE">
        <w:rPr>
          <w:lang w:val="sv-SE"/>
        </w:rPr>
        <w:t>Hvis</w:t>
      </w:r>
      <w:proofErr w:type="spellEnd"/>
      <w:r w:rsidRPr="009304FE">
        <w:rPr>
          <w:lang w:val="sv-SE"/>
        </w:rPr>
        <w:t xml:space="preserve"> Kunden </w:t>
      </w:r>
      <w:proofErr w:type="spellStart"/>
      <w:r w:rsidRPr="009304FE">
        <w:rPr>
          <w:lang w:val="sv-SE"/>
        </w:rPr>
        <w:t>mener</w:t>
      </w:r>
      <w:proofErr w:type="spellEnd"/>
      <w:r w:rsidRPr="009304FE">
        <w:rPr>
          <w:lang w:val="sv-SE"/>
        </w:rPr>
        <w:t xml:space="preserve">, at Microsoft </w:t>
      </w:r>
      <w:proofErr w:type="spellStart"/>
      <w:r w:rsidRPr="009304FE">
        <w:rPr>
          <w:lang w:val="sv-SE"/>
        </w:rPr>
        <w:t>ikke</w:t>
      </w:r>
      <w:proofErr w:type="spellEnd"/>
      <w:r w:rsidRPr="009304FE">
        <w:rPr>
          <w:lang w:val="sv-SE"/>
        </w:rPr>
        <w:t xml:space="preserve"> </w:t>
      </w:r>
      <w:proofErr w:type="spellStart"/>
      <w:r w:rsidRPr="009304FE">
        <w:rPr>
          <w:lang w:val="sv-SE"/>
        </w:rPr>
        <w:t>overholder</w:t>
      </w:r>
      <w:proofErr w:type="spellEnd"/>
      <w:r w:rsidRPr="009304FE">
        <w:rPr>
          <w:lang w:val="sv-SE"/>
        </w:rPr>
        <w:t xml:space="preserve"> egne </w:t>
      </w:r>
      <w:proofErr w:type="spellStart"/>
      <w:r w:rsidRPr="009304FE">
        <w:rPr>
          <w:lang w:val="sv-SE"/>
        </w:rPr>
        <w:t>sikkerhedsregler</w:t>
      </w:r>
      <w:proofErr w:type="spellEnd"/>
      <w:r w:rsidRPr="009304FE">
        <w:rPr>
          <w:lang w:val="sv-SE"/>
        </w:rPr>
        <w:t xml:space="preserve"> eller </w:t>
      </w:r>
      <w:proofErr w:type="spellStart"/>
      <w:r w:rsidRPr="009304FE">
        <w:rPr>
          <w:lang w:val="sv-SE"/>
        </w:rPr>
        <w:t>bestemmelser</w:t>
      </w:r>
      <w:proofErr w:type="spellEnd"/>
      <w:r w:rsidRPr="009304FE">
        <w:rPr>
          <w:lang w:val="sv-SE"/>
        </w:rPr>
        <w:t xml:space="preserve"> om </w:t>
      </w:r>
      <w:proofErr w:type="spellStart"/>
      <w:r w:rsidRPr="009304FE">
        <w:rPr>
          <w:lang w:val="sv-SE"/>
        </w:rPr>
        <w:t>beskyttelse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skal Kunden </w:t>
      </w:r>
      <w:proofErr w:type="spellStart"/>
      <w:r w:rsidRPr="009304FE">
        <w:rPr>
          <w:lang w:val="sv-SE"/>
        </w:rPr>
        <w:t>kontakte</w:t>
      </w:r>
      <w:proofErr w:type="spellEnd"/>
      <w:r w:rsidRPr="009304FE">
        <w:rPr>
          <w:lang w:val="sv-SE"/>
        </w:rPr>
        <w:t xml:space="preserve"> </w:t>
      </w:r>
      <w:proofErr w:type="spellStart"/>
      <w:r w:rsidRPr="009304FE">
        <w:rPr>
          <w:lang w:val="sv-SE"/>
        </w:rPr>
        <w:t>kundesupport</w:t>
      </w:r>
      <w:proofErr w:type="spellEnd"/>
      <w:r w:rsidRPr="009304FE">
        <w:rPr>
          <w:lang w:val="sv-SE"/>
        </w:rPr>
        <w:t xml:space="preserve"> eller </w:t>
      </w:r>
      <w:proofErr w:type="spellStart"/>
      <w:r w:rsidRPr="009304FE">
        <w:rPr>
          <w:lang w:val="sv-SE"/>
        </w:rPr>
        <w:t>benytte</w:t>
      </w:r>
      <w:proofErr w:type="spellEnd"/>
      <w:r w:rsidRPr="009304FE">
        <w:rPr>
          <w:lang w:val="sv-SE"/>
        </w:rPr>
        <w:t xml:space="preserve"> Microsofts </w:t>
      </w:r>
      <w:proofErr w:type="spellStart"/>
      <w:r w:rsidRPr="009304FE">
        <w:rPr>
          <w:lang w:val="sv-SE"/>
        </w:rPr>
        <w:t>webformular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beskyttelse</w:t>
      </w:r>
      <w:proofErr w:type="spellEnd"/>
      <w:r w:rsidRPr="009304FE">
        <w:rPr>
          <w:lang w:val="sv-SE"/>
        </w:rPr>
        <w:t xml:space="preserve"> </w:t>
      </w:r>
      <w:proofErr w:type="spellStart"/>
      <w:r w:rsidRPr="009304FE">
        <w:rPr>
          <w:lang w:val="sv-SE"/>
        </w:rPr>
        <w:t>af</w:t>
      </w:r>
      <w:proofErr w:type="spellEnd"/>
      <w:r w:rsidRPr="009304FE">
        <w:rPr>
          <w:lang w:val="sv-SE"/>
        </w:rPr>
        <w:t xml:space="preserve"> personlige </w:t>
      </w:r>
      <w:proofErr w:type="spellStart"/>
      <w:r w:rsidRPr="009304FE">
        <w:rPr>
          <w:lang w:val="sv-SE"/>
        </w:rPr>
        <w:t>oplysninger</w:t>
      </w:r>
      <w:proofErr w:type="spellEnd"/>
      <w:r w:rsidRPr="009304FE">
        <w:rPr>
          <w:lang w:val="sv-SE"/>
        </w:rPr>
        <w:t xml:space="preserve">, som </w:t>
      </w:r>
      <w:proofErr w:type="spellStart"/>
      <w:r w:rsidRPr="009304FE">
        <w:rPr>
          <w:lang w:val="sv-SE"/>
        </w:rPr>
        <w:t>findes</w:t>
      </w:r>
      <w:proofErr w:type="spellEnd"/>
      <w:r w:rsidRPr="009304FE">
        <w:rPr>
          <w:lang w:val="sv-SE"/>
        </w:rPr>
        <w:t xml:space="preserve"> på </w:t>
      </w:r>
      <w:r>
        <w:fldChar w:fldCharType="begin"/>
      </w:r>
      <w:r>
        <w:instrText>HYPERLINK "http://go.microsoft.com/?linkid=9846224"</w:instrText>
      </w:r>
      <w:r>
        <w:fldChar w:fldCharType="separate"/>
      </w:r>
      <w:r w:rsidRPr="009304FE">
        <w:rPr>
          <w:rStyle w:val="Hyperlink"/>
          <w:szCs w:val="24"/>
          <w:lang w:val="sv-SE"/>
        </w:rPr>
        <w:t>http://go.microsoft.com/?linkid=9846224</w:t>
      </w:r>
      <w:r>
        <w:fldChar w:fldCharType="end"/>
      </w:r>
      <w:r w:rsidRPr="009304FE">
        <w:rPr>
          <w:szCs w:val="24"/>
          <w:lang w:val="sv-SE"/>
        </w:rPr>
        <w:t xml:space="preserve">. Microsofts </w:t>
      </w:r>
      <w:proofErr w:type="spellStart"/>
      <w:r w:rsidRPr="009304FE">
        <w:rPr>
          <w:szCs w:val="24"/>
          <w:lang w:val="sv-SE"/>
        </w:rPr>
        <w:t>postadresse</w:t>
      </w:r>
      <w:proofErr w:type="spellEnd"/>
      <w:r w:rsidRPr="009304FE">
        <w:rPr>
          <w:szCs w:val="24"/>
          <w:lang w:val="sv-SE"/>
        </w:rPr>
        <w:t xml:space="preserve"> er:</w:t>
      </w:r>
      <w:r w:rsidRPr="009304FE">
        <w:rPr>
          <w:lang w:val="sv-SE"/>
        </w:rPr>
        <w:t xml:space="preserve"> </w:t>
      </w:r>
    </w:p>
    <w:p w14:paraId="08722697" w14:textId="77777777" w:rsidR="003B481E" w:rsidRDefault="003B481E">
      <w:pPr>
        <w:tabs>
          <w:tab w:val="clear" w:pos="9360"/>
        </w:tabs>
        <w:spacing w:line="259" w:lineRule="auto"/>
        <w:rPr>
          <w:b/>
          <w:bCs/>
          <w:szCs w:val="24"/>
          <w:lang w:val="sv-SE"/>
        </w:rPr>
      </w:pPr>
      <w:r>
        <w:rPr>
          <w:b/>
          <w:bCs/>
          <w:szCs w:val="24"/>
          <w:lang w:val="sv-SE"/>
        </w:rPr>
        <w:br w:type="page"/>
      </w:r>
    </w:p>
    <w:p w14:paraId="4FCED578" w14:textId="5A519FF3" w:rsidR="009B5C99" w:rsidRPr="009304FE" w:rsidRDefault="009B5C99" w:rsidP="005157F3">
      <w:pPr>
        <w:spacing w:after="0" w:line="240" w:lineRule="auto"/>
        <w:rPr>
          <w:b/>
          <w:bCs/>
          <w:szCs w:val="24"/>
          <w:lang w:val="sv-SE"/>
        </w:rPr>
      </w:pPr>
      <w:r w:rsidRPr="009304FE">
        <w:rPr>
          <w:b/>
          <w:bCs/>
          <w:szCs w:val="24"/>
          <w:lang w:val="sv-SE"/>
        </w:rPr>
        <w:lastRenderedPageBreak/>
        <w:t xml:space="preserve">Microsoft Enterprise Service </w:t>
      </w:r>
      <w:proofErr w:type="spellStart"/>
      <w:r w:rsidRPr="009304FE">
        <w:rPr>
          <w:b/>
          <w:bCs/>
          <w:szCs w:val="24"/>
          <w:lang w:val="sv-SE"/>
        </w:rPr>
        <w:t>Privacy</w:t>
      </w:r>
      <w:proofErr w:type="spellEnd"/>
    </w:p>
    <w:p w14:paraId="4CE029EB" w14:textId="77777777" w:rsidR="009B5C99" w:rsidRPr="009304FE" w:rsidRDefault="009B5C99" w:rsidP="005157F3">
      <w:pPr>
        <w:spacing w:after="0" w:line="240" w:lineRule="auto"/>
        <w:rPr>
          <w:szCs w:val="24"/>
          <w:lang w:val="sv-SE"/>
        </w:rPr>
      </w:pPr>
      <w:r w:rsidRPr="009304FE">
        <w:rPr>
          <w:szCs w:val="24"/>
          <w:lang w:val="sv-SE"/>
        </w:rPr>
        <w:t>Microsoft Corporation</w:t>
      </w:r>
    </w:p>
    <w:p w14:paraId="4EB50798" w14:textId="77777777" w:rsidR="009B5C99" w:rsidRPr="009304FE" w:rsidRDefault="009B5C99" w:rsidP="005157F3">
      <w:pPr>
        <w:spacing w:after="0" w:line="240" w:lineRule="auto"/>
        <w:rPr>
          <w:szCs w:val="24"/>
          <w:lang w:val="sv-SE"/>
        </w:rPr>
      </w:pPr>
      <w:proofErr w:type="spellStart"/>
      <w:r w:rsidRPr="009304FE">
        <w:rPr>
          <w:szCs w:val="24"/>
          <w:lang w:val="sv-SE"/>
        </w:rPr>
        <w:t>One</w:t>
      </w:r>
      <w:proofErr w:type="spellEnd"/>
      <w:r w:rsidRPr="009304FE">
        <w:rPr>
          <w:szCs w:val="24"/>
          <w:lang w:val="sv-SE"/>
        </w:rPr>
        <w:t xml:space="preserve"> Microsoft Way</w:t>
      </w:r>
    </w:p>
    <w:p w14:paraId="11F1294A" w14:textId="77777777" w:rsidR="009B5C99" w:rsidRPr="009304FE" w:rsidRDefault="009B5C99" w:rsidP="00EF01F9">
      <w:pPr>
        <w:spacing w:after="120" w:line="240" w:lineRule="auto"/>
        <w:rPr>
          <w:szCs w:val="24"/>
          <w:lang w:val="sv-SE"/>
        </w:rPr>
      </w:pPr>
      <w:r w:rsidRPr="009304FE">
        <w:rPr>
          <w:szCs w:val="24"/>
          <w:lang w:val="sv-SE"/>
        </w:rPr>
        <w:t>Redmond, Washington 98052 USA</w:t>
      </w:r>
    </w:p>
    <w:p w14:paraId="6BC9B1E7" w14:textId="77777777" w:rsidR="009B5C99" w:rsidRPr="009304FE" w:rsidRDefault="009B5C99" w:rsidP="000F75A0">
      <w:pPr>
        <w:spacing w:after="120"/>
        <w:rPr>
          <w:lang w:val="sv-SE"/>
        </w:rPr>
      </w:pPr>
      <w:r w:rsidRPr="009304FE">
        <w:rPr>
          <w:lang w:val="sv-SE"/>
        </w:rPr>
        <w:t xml:space="preserve">Microsoft </w:t>
      </w:r>
      <w:proofErr w:type="spellStart"/>
      <w:r w:rsidRPr="009304FE">
        <w:rPr>
          <w:lang w:val="sv-SE"/>
        </w:rPr>
        <w:t>Ireland</w:t>
      </w:r>
      <w:proofErr w:type="spellEnd"/>
      <w:r w:rsidRPr="009304FE">
        <w:rPr>
          <w:lang w:val="sv-SE"/>
        </w:rPr>
        <w:t xml:space="preserve"> Operations </w:t>
      </w:r>
      <w:proofErr w:type="spellStart"/>
      <w:r w:rsidRPr="009304FE">
        <w:rPr>
          <w:lang w:val="sv-SE"/>
        </w:rPr>
        <w:t>Limited</w:t>
      </w:r>
      <w:proofErr w:type="spellEnd"/>
      <w:r w:rsidRPr="009304FE">
        <w:rPr>
          <w:lang w:val="sv-SE"/>
        </w:rPr>
        <w:t xml:space="preserve"> er Microsofts </w:t>
      </w:r>
      <w:proofErr w:type="spellStart"/>
      <w:r w:rsidRPr="009304FE">
        <w:rPr>
          <w:lang w:val="sv-SE"/>
        </w:rPr>
        <w:t>databeskyttelsesrepræsentant</w:t>
      </w:r>
      <w:proofErr w:type="spellEnd"/>
      <w:r w:rsidRPr="009304FE">
        <w:rPr>
          <w:lang w:val="sv-SE"/>
        </w:rPr>
        <w:t xml:space="preserve"> i Det </w:t>
      </w:r>
      <w:proofErr w:type="spellStart"/>
      <w:r w:rsidRPr="009304FE">
        <w:rPr>
          <w:lang w:val="sv-SE"/>
        </w:rPr>
        <w:t>Europæiske</w:t>
      </w:r>
      <w:proofErr w:type="spellEnd"/>
      <w:r w:rsidRPr="009304FE">
        <w:rPr>
          <w:lang w:val="sv-SE"/>
        </w:rPr>
        <w:t xml:space="preserve"> </w:t>
      </w:r>
      <w:proofErr w:type="spellStart"/>
      <w:r w:rsidRPr="009304FE">
        <w:rPr>
          <w:lang w:val="sv-SE"/>
        </w:rPr>
        <w:t>Økonomiske</w:t>
      </w:r>
      <w:proofErr w:type="spellEnd"/>
      <w:r w:rsidRPr="009304FE">
        <w:rPr>
          <w:lang w:val="sv-SE"/>
        </w:rPr>
        <w:t xml:space="preserve"> </w:t>
      </w:r>
      <w:proofErr w:type="spellStart"/>
      <w:r w:rsidRPr="009304FE">
        <w:rPr>
          <w:lang w:val="sv-SE"/>
        </w:rPr>
        <w:t>Samarbejdsområde</w:t>
      </w:r>
      <w:proofErr w:type="spellEnd"/>
      <w:r w:rsidRPr="009304FE">
        <w:rPr>
          <w:lang w:val="sv-SE"/>
        </w:rPr>
        <w:t xml:space="preserve"> </w:t>
      </w:r>
      <w:proofErr w:type="spellStart"/>
      <w:r w:rsidRPr="009304FE">
        <w:rPr>
          <w:lang w:val="sv-SE"/>
        </w:rPr>
        <w:t>og</w:t>
      </w:r>
      <w:proofErr w:type="spellEnd"/>
      <w:r w:rsidRPr="009304FE">
        <w:rPr>
          <w:lang w:val="sv-SE"/>
        </w:rPr>
        <w:t xml:space="preserve"> Schweiz. </w:t>
      </w:r>
      <w:proofErr w:type="spellStart"/>
      <w:r w:rsidRPr="009304FE">
        <w:rPr>
          <w:lang w:val="sv-SE"/>
        </w:rPr>
        <w:t>Repræsentanten</w:t>
      </w:r>
      <w:proofErr w:type="spellEnd"/>
      <w:r w:rsidRPr="009304FE">
        <w:rPr>
          <w:lang w:val="sv-SE"/>
        </w:rPr>
        <w:t xml:space="preserve"> for </w:t>
      </w:r>
      <w:proofErr w:type="spellStart"/>
      <w:r w:rsidRPr="009304FE">
        <w:rPr>
          <w:lang w:val="sv-SE"/>
        </w:rPr>
        <w:t>beskyttelse</w:t>
      </w:r>
      <w:proofErr w:type="spellEnd"/>
      <w:r w:rsidRPr="009304FE">
        <w:rPr>
          <w:lang w:val="sv-SE"/>
        </w:rPr>
        <w:t xml:space="preserve"> </w:t>
      </w:r>
      <w:proofErr w:type="spellStart"/>
      <w:r w:rsidRPr="009304FE">
        <w:rPr>
          <w:lang w:val="sv-SE"/>
        </w:rPr>
        <w:t>af</w:t>
      </w:r>
      <w:proofErr w:type="spellEnd"/>
      <w:r w:rsidRPr="009304FE">
        <w:rPr>
          <w:lang w:val="sv-SE"/>
        </w:rPr>
        <w:t xml:space="preserve"> personlige </w:t>
      </w:r>
      <w:proofErr w:type="spellStart"/>
      <w:r w:rsidRPr="009304FE">
        <w:rPr>
          <w:lang w:val="sv-SE"/>
        </w:rPr>
        <w:t>oplysninger</w:t>
      </w:r>
      <w:proofErr w:type="spellEnd"/>
      <w:r w:rsidRPr="009304FE">
        <w:rPr>
          <w:lang w:val="sv-SE"/>
        </w:rPr>
        <w:t xml:space="preserve"> for Microsoft </w:t>
      </w:r>
      <w:proofErr w:type="spellStart"/>
      <w:r w:rsidRPr="009304FE">
        <w:rPr>
          <w:lang w:val="sv-SE"/>
        </w:rPr>
        <w:t>Ireland</w:t>
      </w:r>
      <w:proofErr w:type="spellEnd"/>
      <w:r w:rsidRPr="009304FE">
        <w:rPr>
          <w:lang w:val="sv-SE"/>
        </w:rPr>
        <w:t xml:space="preserve"> Operations </w:t>
      </w:r>
      <w:proofErr w:type="spellStart"/>
      <w:r w:rsidRPr="009304FE">
        <w:rPr>
          <w:lang w:val="sv-SE"/>
        </w:rPr>
        <w:t>Limited</w:t>
      </w:r>
      <w:proofErr w:type="spellEnd"/>
      <w:r w:rsidRPr="009304FE">
        <w:rPr>
          <w:lang w:val="sv-SE"/>
        </w:rPr>
        <w:t xml:space="preserve"> kan </w:t>
      </w:r>
      <w:proofErr w:type="spellStart"/>
      <w:r w:rsidRPr="009304FE">
        <w:rPr>
          <w:lang w:val="sv-SE"/>
        </w:rPr>
        <w:t>kontaktes</w:t>
      </w:r>
      <w:proofErr w:type="spellEnd"/>
      <w:r w:rsidRPr="009304FE">
        <w:rPr>
          <w:lang w:val="sv-SE"/>
        </w:rPr>
        <w:t xml:space="preserve"> på </w:t>
      </w:r>
      <w:proofErr w:type="spellStart"/>
      <w:r w:rsidRPr="009304FE">
        <w:rPr>
          <w:lang w:val="sv-SE"/>
        </w:rPr>
        <w:t>følgende</w:t>
      </w:r>
      <w:proofErr w:type="spellEnd"/>
      <w:r w:rsidRPr="009304FE">
        <w:rPr>
          <w:lang w:val="sv-SE"/>
        </w:rPr>
        <w:t xml:space="preserve"> </w:t>
      </w:r>
      <w:proofErr w:type="spellStart"/>
      <w:r w:rsidRPr="009304FE">
        <w:rPr>
          <w:lang w:val="sv-SE"/>
        </w:rPr>
        <w:t>adresse</w:t>
      </w:r>
      <w:proofErr w:type="spellEnd"/>
      <w:r w:rsidRPr="009304FE">
        <w:rPr>
          <w:lang w:val="sv-SE"/>
        </w:rPr>
        <w:t>:</w:t>
      </w:r>
    </w:p>
    <w:p w14:paraId="33BAE9B3" w14:textId="77777777" w:rsidR="009B5C99" w:rsidRPr="009304FE" w:rsidRDefault="009B5C99" w:rsidP="005157F3">
      <w:pPr>
        <w:spacing w:after="0" w:line="240" w:lineRule="auto"/>
        <w:rPr>
          <w:b/>
          <w:bCs/>
          <w:szCs w:val="24"/>
          <w:lang w:val="sv-SE"/>
        </w:rPr>
      </w:pPr>
      <w:r w:rsidRPr="009304FE">
        <w:rPr>
          <w:b/>
          <w:bCs/>
          <w:szCs w:val="24"/>
          <w:lang w:val="sv-SE"/>
        </w:rPr>
        <w:t xml:space="preserve">Microsoft </w:t>
      </w:r>
      <w:proofErr w:type="spellStart"/>
      <w:r w:rsidRPr="009304FE">
        <w:rPr>
          <w:b/>
          <w:bCs/>
          <w:szCs w:val="24"/>
          <w:lang w:val="sv-SE"/>
        </w:rPr>
        <w:t>Ireland</w:t>
      </w:r>
      <w:proofErr w:type="spellEnd"/>
      <w:r w:rsidRPr="009304FE">
        <w:rPr>
          <w:b/>
          <w:bCs/>
          <w:szCs w:val="24"/>
          <w:lang w:val="sv-SE"/>
        </w:rPr>
        <w:t xml:space="preserve"> Operations, Ltd.</w:t>
      </w:r>
    </w:p>
    <w:p w14:paraId="24A43865" w14:textId="77777777" w:rsidR="009B5C99" w:rsidRPr="009304FE" w:rsidRDefault="009B5C99" w:rsidP="005157F3">
      <w:pPr>
        <w:spacing w:after="0" w:line="240" w:lineRule="auto"/>
        <w:rPr>
          <w:szCs w:val="24"/>
          <w:lang w:val="sv-SE"/>
        </w:rPr>
      </w:pPr>
      <w:r w:rsidRPr="009304FE">
        <w:rPr>
          <w:szCs w:val="24"/>
          <w:lang w:val="sv-SE"/>
        </w:rPr>
        <w:t xml:space="preserve">Att.: </w:t>
      </w:r>
      <w:proofErr w:type="spellStart"/>
      <w:r w:rsidRPr="009304FE">
        <w:rPr>
          <w:szCs w:val="24"/>
          <w:lang w:val="sv-SE"/>
        </w:rPr>
        <w:t>Databeskyttelse</w:t>
      </w:r>
      <w:proofErr w:type="spellEnd"/>
    </w:p>
    <w:p w14:paraId="4B142F4A" w14:textId="77777777" w:rsidR="009B5C99" w:rsidRPr="0065225B" w:rsidRDefault="009B5C99" w:rsidP="00EF01F9">
      <w:pPr>
        <w:spacing w:after="0" w:line="240" w:lineRule="auto"/>
        <w:rPr>
          <w:szCs w:val="24"/>
        </w:rPr>
      </w:pPr>
      <w:r w:rsidRPr="0065225B">
        <w:rPr>
          <w:szCs w:val="24"/>
        </w:rPr>
        <w:t>One Microsoft Place</w:t>
      </w:r>
    </w:p>
    <w:p w14:paraId="6067175A" w14:textId="77777777" w:rsidR="009B5C99" w:rsidRPr="0065225B" w:rsidRDefault="009B5C99" w:rsidP="00EF01F9">
      <w:pPr>
        <w:spacing w:after="0" w:line="240" w:lineRule="auto"/>
        <w:rPr>
          <w:szCs w:val="24"/>
        </w:rPr>
      </w:pPr>
      <w:r w:rsidRPr="0065225B">
        <w:rPr>
          <w:szCs w:val="24"/>
        </w:rPr>
        <w:t>South County Business Park</w:t>
      </w:r>
    </w:p>
    <w:p w14:paraId="1BD85056" w14:textId="77777777" w:rsidR="006A3E7E" w:rsidRDefault="009B5C99" w:rsidP="006E572D">
      <w:pPr>
        <w:spacing w:after="0" w:line="240" w:lineRule="auto"/>
        <w:rPr>
          <w:szCs w:val="24"/>
        </w:rPr>
      </w:pPr>
      <w:proofErr w:type="spellStart"/>
      <w:r w:rsidRPr="0065225B">
        <w:rPr>
          <w:szCs w:val="24"/>
        </w:rPr>
        <w:t>Leopardstown</w:t>
      </w:r>
      <w:proofErr w:type="spellEnd"/>
      <w:r w:rsidR="001741FE" w:rsidRPr="0065225B">
        <w:rPr>
          <w:szCs w:val="24"/>
        </w:rPr>
        <w:t xml:space="preserve"> </w:t>
      </w:r>
    </w:p>
    <w:p w14:paraId="548D6D7B" w14:textId="4BF24A2C" w:rsidR="009B5C99" w:rsidRPr="0065225B" w:rsidRDefault="009B5C99" w:rsidP="006E572D">
      <w:pPr>
        <w:spacing w:after="0" w:line="240" w:lineRule="auto"/>
        <w:rPr>
          <w:szCs w:val="24"/>
        </w:rPr>
      </w:pPr>
      <w:r w:rsidRPr="0065225B">
        <w:rPr>
          <w:szCs w:val="24"/>
        </w:rPr>
        <w:t>Dublin 18,</w:t>
      </w:r>
      <w:r w:rsidR="006A3E7E">
        <w:rPr>
          <w:szCs w:val="24"/>
        </w:rPr>
        <w:t xml:space="preserve"> </w:t>
      </w:r>
      <w:r w:rsidRPr="0065225B">
        <w:rPr>
          <w:szCs w:val="24"/>
        </w:rPr>
        <w:t>D18 P521, Ireland</w:t>
      </w:r>
      <w:bookmarkStart w:id="183" w:name="_Hlk495669384"/>
      <w:bookmarkStart w:id="184" w:name="_Toc431459514"/>
      <w:bookmarkStart w:id="185" w:name="DataProcessingTerms"/>
      <w:bookmarkStart w:id="186" w:name="_Toc489605587"/>
    </w:p>
    <w:p w14:paraId="056C6596" w14:textId="77777777" w:rsidR="0065225B" w:rsidRDefault="0065225B" w:rsidP="0065225B">
      <w:pPr>
        <w:rPr>
          <w:rFonts w:ascii="Segoe Sans Display" w:eastAsiaTheme="majorEastAsia" w:hAnsi="Segoe Sans Display" w:cstheme="majorBidi"/>
          <w:color w:val="225B62"/>
          <w:sz w:val="52"/>
          <w:szCs w:val="44"/>
        </w:rPr>
      </w:pPr>
      <w:bookmarkStart w:id="187" w:name="_Toc155361910"/>
      <w:bookmarkEnd w:id="183"/>
      <w:bookmarkEnd w:id="184"/>
      <w:bookmarkEnd w:id="185"/>
      <w:bookmarkEnd w:id="186"/>
      <w:r>
        <w:br w:type="page"/>
      </w:r>
    </w:p>
    <w:p w14:paraId="4B2326A7" w14:textId="06C9C3E2" w:rsidR="009B5C99" w:rsidRPr="00FC77AC" w:rsidRDefault="009B5C99" w:rsidP="001741FE">
      <w:pPr>
        <w:pStyle w:val="Heading1"/>
      </w:pPr>
      <w:bookmarkStart w:id="188" w:name="_Toc206680439"/>
      <w:proofErr w:type="spellStart"/>
      <w:r>
        <w:lastRenderedPageBreak/>
        <w:t>Appendiks</w:t>
      </w:r>
      <w:proofErr w:type="spellEnd"/>
      <w:r>
        <w:t xml:space="preserve"> A – </w:t>
      </w:r>
      <w:proofErr w:type="spellStart"/>
      <w:r>
        <w:t>Sikkerhedsforanstaltninger</w:t>
      </w:r>
      <w:bookmarkEnd w:id="187"/>
      <w:bookmarkEnd w:id="188"/>
      <w:proofErr w:type="spellEnd"/>
    </w:p>
    <w:p w14:paraId="1E8EADFC" w14:textId="77777777" w:rsidR="009B5C99" w:rsidRPr="00FC77AC" w:rsidRDefault="009B5C99" w:rsidP="005157F3">
      <w:r>
        <w:t xml:space="preserve">I </w:t>
      </w:r>
      <w:proofErr w:type="spellStart"/>
      <w:r>
        <w:t>forbindelse</w:t>
      </w:r>
      <w:proofErr w:type="spellEnd"/>
      <w:r>
        <w:t xml:space="preserve"> med </w:t>
      </w:r>
      <w:proofErr w:type="spellStart"/>
      <w:r>
        <w:t>Kundedata</w:t>
      </w:r>
      <w:proofErr w:type="spellEnd"/>
      <w:r>
        <w:t xml:space="preserve"> </w:t>
      </w:r>
      <w:proofErr w:type="spellStart"/>
      <w:r>
        <w:t>i</w:t>
      </w:r>
      <w:proofErr w:type="spellEnd"/>
      <w:r>
        <w:t xml:space="preserve"> </w:t>
      </w:r>
      <w:proofErr w:type="spellStart"/>
      <w:r>
        <w:t>Kerneonlinetjenesterne</w:t>
      </w:r>
      <w:proofErr w:type="spellEnd"/>
      <w:r>
        <w:t xml:space="preserve"> </w:t>
      </w:r>
      <w:proofErr w:type="spellStart"/>
      <w:r>
        <w:t>og</w:t>
      </w:r>
      <w:proofErr w:type="spellEnd"/>
      <w:r>
        <w:t xml:space="preserve"> Data </w:t>
      </w:r>
      <w:proofErr w:type="spellStart"/>
      <w:r>
        <w:t>fra</w:t>
      </w:r>
      <w:proofErr w:type="spellEnd"/>
      <w:r>
        <w:t xml:space="preserve"> </w:t>
      </w:r>
      <w:proofErr w:type="spellStart"/>
      <w:r>
        <w:t>Professionelle</w:t>
      </w:r>
      <w:proofErr w:type="spellEnd"/>
      <w:r>
        <w:t xml:space="preserve"> </w:t>
      </w:r>
      <w:proofErr w:type="spellStart"/>
      <w:r>
        <w:t>ydelser</w:t>
      </w:r>
      <w:proofErr w:type="spellEnd"/>
      <w:r>
        <w:t xml:space="preserve"> </w:t>
      </w:r>
      <w:proofErr w:type="spellStart"/>
      <w:r>
        <w:t>har</w:t>
      </w:r>
      <w:proofErr w:type="spellEnd"/>
      <w:r>
        <w:t xml:space="preserve"> Microsoft </w:t>
      </w:r>
      <w:proofErr w:type="spellStart"/>
      <w:r>
        <w:t>implementeret</w:t>
      </w:r>
      <w:proofErr w:type="spellEnd"/>
      <w:r>
        <w:t xml:space="preserve"> </w:t>
      </w:r>
      <w:proofErr w:type="spellStart"/>
      <w:r>
        <w:t>og</w:t>
      </w:r>
      <w:proofErr w:type="spellEnd"/>
      <w:r>
        <w:t xml:space="preserve"> </w:t>
      </w:r>
      <w:proofErr w:type="spellStart"/>
      <w:r>
        <w:t>vil</w:t>
      </w:r>
      <w:proofErr w:type="spellEnd"/>
      <w:r>
        <w:t xml:space="preserve"> </w:t>
      </w:r>
      <w:proofErr w:type="spellStart"/>
      <w:r>
        <w:t>vedligeholde</w:t>
      </w:r>
      <w:proofErr w:type="spellEnd"/>
      <w:r>
        <w:t xml:space="preserve"> </w:t>
      </w:r>
      <w:proofErr w:type="spellStart"/>
      <w:r>
        <w:t>og</w:t>
      </w:r>
      <w:proofErr w:type="spellEnd"/>
      <w:r>
        <w:t xml:space="preserve"> </w:t>
      </w:r>
      <w:proofErr w:type="spellStart"/>
      <w:r>
        <w:t>følge</w:t>
      </w:r>
      <w:proofErr w:type="spellEnd"/>
      <w:r>
        <w:t> </w:t>
      </w:r>
      <w:proofErr w:type="spellStart"/>
      <w:r>
        <w:t>følgende</w:t>
      </w:r>
      <w:proofErr w:type="spellEnd"/>
      <w:r>
        <w:t xml:space="preserve"> </w:t>
      </w:r>
      <w:proofErr w:type="spellStart"/>
      <w:r>
        <w:t>sikkerhedsforanstaltninger</w:t>
      </w:r>
      <w:proofErr w:type="spellEnd"/>
      <w:r>
        <w:t xml:space="preserve">, </w:t>
      </w:r>
      <w:proofErr w:type="spellStart"/>
      <w:r>
        <w:t>som</w:t>
      </w:r>
      <w:proofErr w:type="spellEnd"/>
      <w:r>
        <w:t xml:space="preserve">, </w:t>
      </w:r>
      <w:proofErr w:type="spellStart"/>
      <w:r>
        <w:t>sammen</w:t>
      </w:r>
      <w:proofErr w:type="spellEnd"/>
      <w:r>
        <w:t xml:space="preserve"> med </w:t>
      </w:r>
      <w:proofErr w:type="spellStart"/>
      <w:r>
        <w:t>sikkerhedsforpligtelserne</w:t>
      </w:r>
      <w:proofErr w:type="spellEnd"/>
      <w:r>
        <w:t xml:space="preserve"> </w:t>
      </w:r>
      <w:proofErr w:type="spellStart"/>
      <w:r>
        <w:t>i</w:t>
      </w:r>
      <w:proofErr w:type="spellEnd"/>
      <w:r>
        <w:t xml:space="preserve"> </w:t>
      </w:r>
      <w:proofErr w:type="spellStart"/>
      <w:r>
        <w:t>dette</w:t>
      </w:r>
      <w:proofErr w:type="spellEnd"/>
      <w:r>
        <w:t xml:space="preserve"> </w:t>
      </w:r>
      <w:proofErr w:type="spellStart"/>
      <w:r>
        <w:t>Tillæg</w:t>
      </w:r>
      <w:proofErr w:type="spellEnd"/>
      <w:r>
        <w:t xml:space="preserve"> om </w:t>
      </w:r>
      <w:proofErr w:type="spellStart"/>
      <w:r>
        <w:t>databeskyttelse</w:t>
      </w:r>
      <w:proofErr w:type="spellEnd"/>
      <w:r>
        <w:t xml:space="preserve"> (</w:t>
      </w:r>
      <w:proofErr w:type="spellStart"/>
      <w:r>
        <w:t>herunder</w:t>
      </w:r>
      <w:proofErr w:type="spellEnd"/>
      <w:r>
        <w:t xml:space="preserve"> </w:t>
      </w:r>
      <w:proofErr w:type="spellStart"/>
      <w:r>
        <w:t>Vilkårene</w:t>
      </w:r>
      <w:proofErr w:type="spellEnd"/>
      <w:r>
        <w:t xml:space="preserve"> </w:t>
      </w:r>
      <w:proofErr w:type="spellStart"/>
      <w:r>
        <w:t>i</w:t>
      </w:r>
      <w:proofErr w:type="spellEnd"/>
      <w:r>
        <w:t> </w:t>
      </w:r>
      <w:proofErr w:type="spellStart"/>
      <w:r>
        <w:t>Databeskyttelsesforordningen</w:t>
      </w:r>
      <w:proofErr w:type="spellEnd"/>
      <w:r>
        <w:t xml:space="preserve">), er </w:t>
      </w:r>
      <w:proofErr w:type="spellStart"/>
      <w:r>
        <w:t>Microsofts</w:t>
      </w:r>
      <w:proofErr w:type="spellEnd"/>
      <w:r>
        <w:t xml:space="preserve"> </w:t>
      </w:r>
      <w:proofErr w:type="spellStart"/>
      <w:r>
        <w:t>eneansvar</w:t>
      </w:r>
      <w:proofErr w:type="spellEnd"/>
      <w:r>
        <w:t xml:space="preserve">, </w:t>
      </w:r>
      <w:proofErr w:type="spellStart"/>
      <w:r>
        <w:t>hvad</w:t>
      </w:r>
      <w:proofErr w:type="spellEnd"/>
      <w:r>
        <w:t xml:space="preserve"> </w:t>
      </w:r>
      <w:proofErr w:type="spellStart"/>
      <w:r>
        <w:t>angår</w:t>
      </w:r>
      <w:proofErr w:type="spellEnd"/>
      <w:r>
        <w:t xml:space="preserve"> </w:t>
      </w:r>
      <w:proofErr w:type="spellStart"/>
      <w:r>
        <w:t>beskyttelsen</w:t>
      </w:r>
      <w:proofErr w:type="spellEnd"/>
      <w:r>
        <w:t xml:space="preserve"> </w:t>
      </w:r>
      <w:proofErr w:type="spellStart"/>
      <w:r>
        <w:t>af</w:t>
      </w:r>
      <w:proofErr w:type="spellEnd"/>
      <w:r>
        <w:t xml:space="preserve"> de </w:t>
      </w:r>
      <w:proofErr w:type="spellStart"/>
      <w:r>
        <w:t>pågældende</w:t>
      </w:r>
      <w:proofErr w:type="spellEnd"/>
      <w:r>
        <w:t xml:space="preserve"> data.</w:t>
      </w:r>
    </w:p>
    <w:tbl>
      <w:tblPr>
        <w:tblStyle w:val="TableGrid"/>
        <w:tblW w:w="10800" w:type="dxa"/>
        <w:tblInd w:w="-5" w:type="dxa"/>
        <w:tblCellMar>
          <w:top w:w="29" w:type="dxa"/>
          <w:left w:w="115" w:type="dxa"/>
          <w:bottom w:w="29" w:type="dxa"/>
          <w:right w:w="115" w:type="dxa"/>
        </w:tblCellMar>
        <w:tblLook w:val="04A0" w:firstRow="1" w:lastRow="0" w:firstColumn="1" w:lastColumn="0" w:noHBand="0" w:noVBand="1"/>
      </w:tblPr>
      <w:tblGrid>
        <w:gridCol w:w="3706"/>
        <w:gridCol w:w="7094"/>
      </w:tblGrid>
      <w:tr w:rsidR="009B5C99" w14:paraId="3D5C02B8" w14:textId="77777777" w:rsidTr="005157F3">
        <w:trPr>
          <w:tblHeader/>
        </w:trPr>
        <w:tc>
          <w:tcPr>
            <w:tcW w:w="2610" w:type="dxa"/>
            <w:shd w:val="clear" w:color="auto" w:fill="B9DCD2"/>
          </w:tcPr>
          <w:p w14:paraId="62B563CD" w14:textId="77777777" w:rsidR="009B5C99" w:rsidRPr="00231971" w:rsidRDefault="009B5C99" w:rsidP="005157F3">
            <w:pPr>
              <w:pStyle w:val="Tableheader"/>
            </w:pPr>
            <w:bookmarkStart w:id="189" w:name="_Toc206680440"/>
            <w:proofErr w:type="spellStart"/>
            <w:r>
              <w:t>Domæne</w:t>
            </w:r>
            <w:bookmarkEnd w:id="189"/>
            <w:proofErr w:type="spellEnd"/>
          </w:p>
        </w:tc>
        <w:tc>
          <w:tcPr>
            <w:tcW w:w="8190" w:type="dxa"/>
            <w:shd w:val="clear" w:color="auto" w:fill="B9DCD2"/>
          </w:tcPr>
          <w:p w14:paraId="63C2A5B5" w14:textId="77777777" w:rsidR="009B5C99" w:rsidRPr="00231971" w:rsidRDefault="009B5C99" w:rsidP="005157F3">
            <w:pPr>
              <w:pStyle w:val="Tableheader"/>
            </w:pPr>
            <w:bookmarkStart w:id="190" w:name="_Toc206680441"/>
            <w:proofErr w:type="spellStart"/>
            <w:r>
              <w:t>Fremgangsmåde</w:t>
            </w:r>
            <w:bookmarkEnd w:id="190"/>
            <w:proofErr w:type="spellEnd"/>
          </w:p>
        </w:tc>
      </w:tr>
      <w:tr w:rsidR="009B5C99" w:rsidRPr="00411564" w14:paraId="297D02B2" w14:textId="77777777" w:rsidTr="008F36D5">
        <w:tc>
          <w:tcPr>
            <w:tcW w:w="2610" w:type="dxa"/>
            <w:vAlign w:val="center"/>
          </w:tcPr>
          <w:p w14:paraId="0DE13140" w14:textId="77777777" w:rsidR="009B5C99" w:rsidRPr="00231971" w:rsidRDefault="009B5C99" w:rsidP="005157F3">
            <w:pPr>
              <w:pStyle w:val="Tabletext"/>
            </w:pPr>
            <w:proofErr w:type="spellStart"/>
            <w:r>
              <w:t>Organisering</w:t>
            </w:r>
            <w:proofErr w:type="spellEnd"/>
            <w:r>
              <w:t xml:space="preserve"> </w:t>
            </w:r>
            <w:proofErr w:type="spellStart"/>
            <w:r>
              <w:t>af</w:t>
            </w:r>
            <w:proofErr w:type="spellEnd"/>
            <w:r>
              <w:t xml:space="preserve"> </w:t>
            </w:r>
            <w:proofErr w:type="spellStart"/>
            <w:r>
              <w:t>informationssikkerhed</w:t>
            </w:r>
            <w:proofErr w:type="spellEnd"/>
          </w:p>
        </w:tc>
        <w:tc>
          <w:tcPr>
            <w:tcW w:w="8190" w:type="dxa"/>
          </w:tcPr>
          <w:p w14:paraId="132B2704" w14:textId="77777777" w:rsidR="009B5C99" w:rsidRPr="00FC77AC" w:rsidRDefault="009B5C99" w:rsidP="005157F3">
            <w:pPr>
              <w:pStyle w:val="Tabletext"/>
            </w:pPr>
            <w:proofErr w:type="spellStart"/>
            <w:r>
              <w:rPr>
                <w:b/>
              </w:rPr>
              <w:t>Ejerskab</w:t>
            </w:r>
            <w:proofErr w:type="spellEnd"/>
            <w:r>
              <w:rPr>
                <w:b/>
              </w:rPr>
              <w:t xml:space="preserve"> </w:t>
            </w:r>
            <w:proofErr w:type="spellStart"/>
            <w:r>
              <w:rPr>
                <w:b/>
              </w:rPr>
              <w:t>af</w:t>
            </w:r>
            <w:proofErr w:type="spellEnd"/>
            <w:r>
              <w:rPr>
                <w:b/>
              </w:rPr>
              <w:t xml:space="preserve"> </w:t>
            </w:r>
            <w:proofErr w:type="spellStart"/>
            <w:r>
              <w:rPr>
                <w:b/>
              </w:rPr>
              <w:t>sikkerhed</w:t>
            </w:r>
            <w:proofErr w:type="spellEnd"/>
            <w:r w:rsidRPr="003B65B5">
              <w:rPr>
                <w:b/>
                <w:bCs/>
              </w:rPr>
              <w:t>.</w:t>
            </w:r>
            <w:r>
              <w:t xml:space="preserve"> Microsoft </w:t>
            </w:r>
            <w:proofErr w:type="spellStart"/>
            <w:r>
              <w:t>har</w:t>
            </w:r>
            <w:proofErr w:type="spellEnd"/>
            <w:r>
              <w:t xml:space="preserve"> </w:t>
            </w:r>
            <w:proofErr w:type="spellStart"/>
            <w:r>
              <w:t>udnævnt</w:t>
            </w:r>
            <w:proofErr w:type="spellEnd"/>
            <w:r>
              <w:t xml:space="preserve"> </w:t>
            </w:r>
            <w:proofErr w:type="spellStart"/>
            <w:r>
              <w:t>en</w:t>
            </w:r>
            <w:proofErr w:type="spellEnd"/>
            <w:r>
              <w:t xml:space="preserve"> </w:t>
            </w:r>
            <w:proofErr w:type="spellStart"/>
            <w:r>
              <w:t>eller</w:t>
            </w:r>
            <w:proofErr w:type="spellEnd"/>
            <w:r>
              <w:t xml:space="preserve"> </w:t>
            </w:r>
            <w:proofErr w:type="spellStart"/>
            <w:r>
              <w:t>flere</w:t>
            </w:r>
            <w:proofErr w:type="spellEnd"/>
            <w:r>
              <w:t xml:space="preserve"> </w:t>
            </w:r>
            <w:proofErr w:type="spellStart"/>
            <w:r>
              <w:t>sikkerhedsmedarbejdere</w:t>
            </w:r>
            <w:proofErr w:type="spellEnd"/>
            <w:r>
              <w:t xml:space="preserve">, </w:t>
            </w:r>
            <w:proofErr w:type="spellStart"/>
            <w:r>
              <w:t>som</w:t>
            </w:r>
            <w:proofErr w:type="spellEnd"/>
            <w:r>
              <w:t xml:space="preserve"> er </w:t>
            </w:r>
            <w:proofErr w:type="spellStart"/>
            <w:r>
              <w:t>ansvarlige</w:t>
            </w:r>
            <w:proofErr w:type="spellEnd"/>
            <w:r>
              <w:t xml:space="preserve"> for </w:t>
            </w:r>
            <w:proofErr w:type="spellStart"/>
            <w:r>
              <w:t>koordinering</w:t>
            </w:r>
            <w:proofErr w:type="spellEnd"/>
            <w:r>
              <w:t xml:space="preserve"> </w:t>
            </w:r>
            <w:proofErr w:type="spellStart"/>
            <w:r>
              <w:t>og</w:t>
            </w:r>
            <w:proofErr w:type="spellEnd"/>
            <w:r>
              <w:t xml:space="preserve"> </w:t>
            </w:r>
            <w:proofErr w:type="spellStart"/>
            <w:r>
              <w:t>overvågning</w:t>
            </w:r>
            <w:proofErr w:type="spellEnd"/>
            <w:r>
              <w:t xml:space="preserve"> </w:t>
            </w:r>
            <w:proofErr w:type="spellStart"/>
            <w:r>
              <w:t>af</w:t>
            </w:r>
            <w:proofErr w:type="spellEnd"/>
            <w:r>
              <w:t xml:space="preserve"> </w:t>
            </w:r>
            <w:proofErr w:type="spellStart"/>
            <w:r>
              <w:t>sikkerhedsregler</w:t>
            </w:r>
            <w:proofErr w:type="spellEnd"/>
            <w:r>
              <w:t xml:space="preserve"> </w:t>
            </w:r>
            <w:proofErr w:type="spellStart"/>
            <w:r>
              <w:t>og</w:t>
            </w:r>
            <w:proofErr w:type="spellEnd"/>
            <w:r>
              <w:t xml:space="preserve"> -</w:t>
            </w:r>
            <w:proofErr w:type="spellStart"/>
            <w:r>
              <w:t>procedurer</w:t>
            </w:r>
            <w:proofErr w:type="spellEnd"/>
            <w:r>
              <w:t>.</w:t>
            </w:r>
          </w:p>
          <w:p w14:paraId="798471DB" w14:textId="77777777" w:rsidR="009B5C99" w:rsidRPr="009304FE" w:rsidRDefault="009B5C99" w:rsidP="005157F3">
            <w:pPr>
              <w:pStyle w:val="Tabletext"/>
              <w:rPr>
                <w:lang w:val="sv-SE"/>
              </w:rPr>
            </w:pPr>
            <w:proofErr w:type="spellStart"/>
            <w:r w:rsidRPr="009304FE">
              <w:rPr>
                <w:b/>
                <w:lang w:val="sv-SE"/>
              </w:rPr>
              <w:t>Sikkerhedsroller</w:t>
            </w:r>
            <w:proofErr w:type="spellEnd"/>
            <w:r w:rsidRPr="009304FE">
              <w:rPr>
                <w:b/>
                <w:lang w:val="sv-SE"/>
              </w:rPr>
              <w:t xml:space="preserve"> </w:t>
            </w:r>
            <w:proofErr w:type="spellStart"/>
            <w:r w:rsidRPr="009304FE">
              <w:rPr>
                <w:b/>
                <w:lang w:val="sv-SE"/>
              </w:rPr>
              <w:t>og</w:t>
            </w:r>
            <w:proofErr w:type="spellEnd"/>
            <w:r w:rsidRPr="009304FE">
              <w:rPr>
                <w:b/>
                <w:lang w:val="sv-SE"/>
              </w:rPr>
              <w:t xml:space="preserve"> Ansvar</w:t>
            </w:r>
            <w:r w:rsidRPr="009304FE">
              <w:rPr>
                <w:b/>
                <w:bCs/>
                <w:lang w:val="sv-SE"/>
              </w:rPr>
              <w:t>.</w:t>
            </w:r>
            <w:r w:rsidRPr="009304FE">
              <w:rPr>
                <w:lang w:val="sv-SE"/>
              </w:rPr>
              <w:t xml:space="preserve"> Microsoft-</w:t>
            </w:r>
            <w:proofErr w:type="spellStart"/>
            <w:r w:rsidRPr="009304FE">
              <w:rPr>
                <w:lang w:val="sv-SE"/>
              </w:rPr>
              <w:t>medarbejdere</w:t>
            </w:r>
            <w:proofErr w:type="spellEnd"/>
            <w:r w:rsidRPr="009304FE">
              <w:rPr>
                <w:lang w:val="sv-SE"/>
              </w:rPr>
              <w:t xml:space="preserve"> med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er underlagt </w:t>
            </w:r>
            <w:proofErr w:type="spellStart"/>
            <w:r w:rsidRPr="009304FE">
              <w:rPr>
                <w:lang w:val="sv-SE"/>
              </w:rPr>
              <w:t>fortrolighedsforpligtelser</w:t>
            </w:r>
            <w:proofErr w:type="spellEnd"/>
            <w:r w:rsidRPr="009304FE">
              <w:rPr>
                <w:lang w:val="sv-SE"/>
              </w:rPr>
              <w:t>.</w:t>
            </w:r>
          </w:p>
          <w:p w14:paraId="6910E19B" w14:textId="77777777" w:rsidR="009B5C99" w:rsidRPr="009304FE" w:rsidRDefault="009B5C99" w:rsidP="005157F3">
            <w:pPr>
              <w:pStyle w:val="Tabletext"/>
              <w:rPr>
                <w:lang w:val="sv-SE"/>
              </w:rPr>
            </w:pPr>
            <w:proofErr w:type="spellStart"/>
            <w:r w:rsidRPr="009304FE">
              <w:rPr>
                <w:b/>
                <w:lang w:val="sv-SE"/>
              </w:rPr>
              <w:t>Risikostyringsprogram</w:t>
            </w:r>
            <w:proofErr w:type="spellEnd"/>
            <w:r w:rsidRPr="009304FE">
              <w:rPr>
                <w:b/>
                <w:bCs/>
                <w:lang w:val="sv-SE"/>
              </w:rPr>
              <w:t>.</w:t>
            </w:r>
            <w:r w:rsidRPr="009304FE">
              <w:rPr>
                <w:lang w:val="sv-SE"/>
              </w:rPr>
              <w:t xml:space="preserve"> Microsoft har </w:t>
            </w:r>
            <w:proofErr w:type="spellStart"/>
            <w:r w:rsidRPr="009304FE">
              <w:rPr>
                <w:lang w:val="sv-SE"/>
              </w:rPr>
              <w:t>udført</w:t>
            </w:r>
            <w:proofErr w:type="spellEnd"/>
            <w:r w:rsidRPr="009304FE">
              <w:rPr>
                <w:lang w:val="sv-SE"/>
              </w:rPr>
              <w:t xml:space="preserve"> en </w:t>
            </w:r>
            <w:proofErr w:type="spellStart"/>
            <w:r w:rsidRPr="009304FE">
              <w:rPr>
                <w:lang w:val="sv-SE"/>
              </w:rPr>
              <w:t>risikovurdering</w:t>
            </w:r>
            <w:proofErr w:type="spellEnd"/>
            <w:r w:rsidRPr="009304FE">
              <w:rPr>
                <w:lang w:val="sv-SE"/>
              </w:rPr>
              <w:t xml:space="preserve"> </w:t>
            </w:r>
            <w:proofErr w:type="spellStart"/>
            <w:r w:rsidRPr="009304FE">
              <w:rPr>
                <w:lang w:val="sv-SE"/>
              </w:rPr>
              <w:t>før</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w:t>
            </w:r>
            <w:proofErr w:type="spellStart"/>
            <w:r w:rsidRPr="009304FE">
              <w:rPr>
                <w:lang w:val="sv-SE"/>
              </w:rPr>
              <w:t>Kundedataene</w:t>
            </w:r>
            <w:proofErr w:type="spellEnd"/>
            <w:r w:rsidRPr="009304FE">
              <w:rPr>
                <w:lang w:val="sv-SE"/>
              </w:rPr>
              <w:t xml:space="preserve"> eller start </w:t>
            </w:r>
            <w:proofErr w:type="spellStart"/>
            <w:r w:rsidRPr="009304FE">
              <w:rPr>
                <w:lang w:val="sv-SE"/>
              </w:rPr>
              <w:t>af</w:t>
            </w:r>
            <w:proofErr w:type="spellEnd"/>
            <w:r w:rsidRPr="009304FE">
              <w:rPr>
                <w:lang w:val="sv-SE"/>
              </w:rPr>
              <w:t> </w:t>
            </w:r>
            <w:proofErr w:type="spellStart"/>
            <w:r w:rsidRPr="009304FE">
              <w:rPr>
                <w:lang w:val="sv-SE"/>
              </w:rPr>
              <w:t>Onlinetjenesten</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før</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eller start </w:t>
            </w:r>
            <w:proofErr w:type="spellStart"/>
            <w:r w:rsidRPr="009304FE">
              <w:rPr>
                <w:lang w:val="sv-SE"/>
              </w:rPr>
              <w:t>af</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47ABEBAC" w14:textId="77777777" w:rsidR="009B5C99" w:rsidRPr="009304FE" w:rsidRDefault="009B5C99" w:rsidP="005157F3">
            <w:pPr>
              <w:pStyle w:val="Tabletext"/>
              <w:rPr>
                <w:lang w:val="sv-SE"/>
              </w:rPr>
            </w:pPr>
            <w:r w:rsidRPr="009304FE">
              <w:rPr>
                <w:lang w:val="sv-SE"/>
              </w:rPr>
              <w:t xml:space="preserve">Microsoft gemmer </w:t>
            </w:r>
            <w:proofErr w:type="spellStart"/>
            <w:r w:rsidRPr="009304FE">
              <w:rPr>
                <w:lang w:val="sv-SE"/>
              </w:rPr>
              <w:t>sikkerhedsdokumenter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opbevaringskravene</w:t>
            </w:r>
            <w:proofErr w:type="spellEnd"/>
            <w:r w:rsidRPr="009304FE">
              <w:rPr>
                <w:lang w:val="sv-SE"/>
              </w:rPr>
              <w:t xml:space="preserve">, efter at de </w:t>
            </w:r>
            <w:proofErr w:type="spellStart"/>
            <w:r w:rsidRPr="009304FE">
              <w:rPr>
                <w:lang w:val="sv-SE"/>
              </w:rPr>
              <w:t>ikke</w:t>
            </w:r>
            <w:proofErr w:type="spellEnd"/>
            <w:r w:rsidRPr="009304FE">
              <w:rPr>
                <w:lang w:val="sv-SE"/>
              </w:rPr>
              <w:t xml:space="preserve"> </w:t>
            </w:r>
            <w:proofErr w:type="spellStart"/>
            <w:r w:rsidRPr="009304FE">
              <w:rPr>
                <w:lang w:val="sv-SE"/>
              </w:rPr>
              <w:t>længere</w:t>
            </w:r>
            <w:proofErr w:type="spellEnd"/>
            <w:r w:rsidRPr="009304FE">
              <w:rPr>
                <w:lang w:val="sv-SE"/>
              </w:rPr>
              <w:t xml:space="preserve"> er </w:t>
            </w:r>
            <w:proofErr w:type="spellStart"/>
            <w:r w:rsidRPr="009304FE">
              <w:rPr>
                <w:lang w:val="sv-SE"/>
              </w:rPr>
              <w:t>gældende</w:t>
            </w:r>
            <w:proofErr w:type="spellEnd"/>
            <w:r w:rsidRPr="009304FE">
              <w:rPr>
                <w:lang w:val="sv-SE"/>
              </w:rPr>
              <w:t>.</w:t>
            </w:r>
          </w:p>
        </w:tc>
      </w:tr>
      <w:tr w:rsidR="009B5C99" w:rsidRPr="00411564" w14:paraId="7A3D21C0" w14:textId="77777777" w:rsidTr="008F36D5">
        <w:tc>
          <w:tcPr>
            <w:tcW w:w="2610" w:type="dxa"/>
            <w:vAlign w:val="center"/>
          </w:tcPr>
          <w:p w14:paraId="3BDD3F01" w14:textId="77777777" w:rsidR="009B5C99" w:rsidRPr="00231971" w:rsidRDefault="009B5C99" w:rsidP="005157F3">
            <w:pPr>
              <w:pStyle w:val="Tabletext"/>
            </w:pPr>
            <w:r>
              <w:t xml:space="preserve">Styring </w:t>
            </w:r>
            <w:proofErr w:type="spellStart"/>
            <w:r>
              <w:t>af</w:t>
            </w:r>
            <w:proofErr w:type="spellEnd"/>
            <w:r>
              <w:t xml:space="preserve"> </w:t>
            </w:r>
            <w:proofErr w:type="spellStart"/>
            <w:r>
              <w:t>aktiver</w:t>
            </w:r>
            <w:proofErr w:type="spellEnd"/>
          </w:p>
        </w:tc>
        <w:tc>
          <w:tcPr>
            <w:tcW w:w="8190" w:type="dxa"/>
          </w:tcPr>
          <w:p w14:paraId="31C6E91F" w14:textId="77777777" w:rsidR="009B5C99" w:rsidRPr="009304FE" w:rsidRDefault="009B5C99" w:rsidP="005157F3">
            <w:pPr>
              <w:pStyle w:val="Tabletext"/>
              <w:rPr>
                <w:lang w:val="sv-SE"/>
              </w:rPr>
            </w:pPr>
            <w:proofErr w:type="spellStart"/>
            <w:r w:rsidRPr="009304FE">
              <w:rPr>
                <w:b/>
                <w:lang w:val="sv-SE"/>
              </w:rPr>
              <w:t>Aktivbeholdning</w:t>
            </w:r>
            <w:proofErr w:type="spellEnd"/>
            <w:r w:rsidRPr="009304FE">
              <w:rPr>
                <w:b/>
                <w:bCs/>
                <w:lang w:val="sv-SE"/>
              </w:rPr>
              <w:t>.</w:t>
            </w:r>
            <w:r w:rsidRPr="009304FE">
              <w:rPr>
                <w:lang w:val="sv-SE"/>
              </w:rPr>
              <w:t xml:space="preserve"> Microsoft </w:t>
            </w:r>
            <w:proofErr w:type="spellStart"/>
            <w:r w:rsidRPr="009304FE">
              <w:rPr>
                <w:lang w:val="sv-SE"/>
              </w:rPr>
              <w:t>vedligeholder</w:t>
            </w:r>
            <w:proofErr w:type="spellEnd"/>
            <w:r w:rsidRPr="009304FE">
              <w:rPr>
                <w:lang w:val="sv-SE"/>
              </w:rPr>
              <w:t xml:space="preserve"> en </w:t>
            </w:r>
            <w:proofErr w:type="spellStart"/>
            <w:r w:rsidRPr="009304FE">
              <w:rPr>
                <w:lang w:val="sv-SE"/>
              </w:rPr>
              <w:t>beholdning</w:t>
            </w:r>
            <w:proofErr w:type="spellEnd"/>
            <w:r w:rsidRPr="009304FE">
              <w:rPr>
                <w:lang w:val="sv-SE"/>
              </w:rPr>
              <w:t xml:space="preserve"> over </w:t>
            </w:r>
            <w:proofErr w:type="spellStart"/>
            <w:r w:rsidRPr="009304FE">
              <w:rPr>
                <w:lang w:val="sv-SE"/>
              </w:rPr>
              <w:t>alle</w:t>
            </w:r>
            <w:proofErr w:type="spellEnd"/>
            <w:r w:rsidRPr="009304FE">
              <w:rPr>
                <w:lang w:val="sv-SE"/>
              </w:rPr>
              <w:t xml:space="preserve"> medier, </w:t>
            </w:r>
            <w:proofErr w:type="spellStart"/>
            <w:r w:rsidRPr="009304FE">
              <w:rPr>
                <w:lang w:val="sv-SE"/>
              </w:rPr>
              <w:t>hvorpå</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gemt</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beholdningen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disse</w:t>
            </w:r>
            <w:proofErr w:type="spellEnd"/>
            <w:r w:rsidRPr="009304FE">
              <w:rPr>
                <w:lang w:val="sv-SE"/>
              </w:rPr>
              <w:t xml:space="preserve"> medier er </w:t>
            </w:r>
            <w:proofErr w:type="spellStart"/>
            <w:r w:rsidRPr="009304FE">
              <w:rPr>
                <w:lang w:val="sv-SE"/>
              </w:rPr>
              <w:t>begrænset</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w:t>
            </w:r>
            <w:proofErr w:type="spellStart"/>
            <w:r w:rsidRPr="009304FE">
              <w:rPr>
                <w:lang w:val="sv-SE"/>
              </w:rPr>
              <w:t>medarbejdere</w:t>
            </w:r>
            <w:proofErr w:type="spellEnd"/>
            <w:r w:rsidRPr="009304FE">
              <w:rPr>
                <w:lang w:val="sv-SE"/>
              </w:rPr>
              <w:t xml:space="preserve">, som har skriftlig </w:t>
            </w:r>
            <w:proofErr w:type="spellStart"/>
            <w:r w:rsidRPr="009304FE">
              <w:rPr>
                <w:lang w:val="sv-SE"/>
              </w:rPr>
              <w:t>godkendelse</w:t>
            </w:r>
            <w:proofErr w:type="spellEnd"/>
            <w:r w:rsidRPr="009304FE">
              <w:rPr>
                <w:lang w:val="sv-SE"/>
              </w:rPr>
              <w:t xml:space="preserve"> </w:t>
            </w:r>
            <w:proofErr w:type="spellStart"/>
            <w:r w:rsidRPr="009304FE">
              <w:rPr>
                <w:lang w:val="sv-SE"/>
              </w:rPr>
              <w:t>til</w:t>
            </w:r>
            <w:proofErr w:type="spellEnd"/>
            <w:r w:rsidRPr="009304FE">
              <w:rPr>
                <w:lang w:val="sv-SE"/>
              </w:rPr>
              <w:t xml:space="preserve"> denne </w:t>
            </w:r>
            <w:proofErr w:type="spellStart"/>
            <w:r w:rsidRPr="009304FE">
              <w:rPr>
                <w:lang w:val="sv-SE"/>
              </w:rPr>
              <w:t>adgang</w:t>
            </w:r>
            <w:proofErr w:type="spellEnd"/>
            <w:r w:rsidRPr="009304FE">
              <w:rPr>
                <w:lang w:val="sv-SE"/>
              </w:rPr>
              <w:t>.</w:t>
            </w:r>
          </w:p>
          <w:p w14:paraId="36EA2959" w14:textId="77777777" w:rsidR="009B5C99" w:rsidRPr="00FC77AC" w:rsidRDefault="009B5C99" w:rsidP="005157F3">
            <w:pPr>
              <w:pStyle w:val="Tabletext"/>
            </w:pPr>
            <w:proofErr w:type="spellStart"/>
            <w:r>
              <w:rPr>
                <w:b/>
              </w:rPr>
              <w:t>Håndtering</w:t>
            </w:r>
            <w:proofErr w:type="spellEnd"/>
            <w:r>
              <w:rPr>
                <w:b/>
              </w:rPr>
              <w:t xml:space="preserve"> </w:t>
            </w:r>
            <w:proofErr w:type="spellStart"/>
            <w:r>
              <w:rPr>
                <w:b/>
              </w:rPr>
              <w:t>af</w:t>
            </w:r>
            <w:proofErr w:type="spellEnd"/>
            <w:r>
              <w:rPr>
                <w:b/>
              </w:rPr>
              <w:t xml:space="preserve"> </w:t>
            </w:r>
            <w:proofErr w:type="spellStart"/>
            <w:r>
              <w:rPr>
                <w:b/>
              </w:rPr>
              <w:t>aktiver</w:t>
            </w:r>
            <w:proofErr w:type="spellEnd"/>
          </w:p>
          <w:p w14:paraId="50410210" w14:textId="1E240A1F" w:rsidR="009B5C99" w:rsidRPr="009304FE" w:rsidRDefault="009B5C99" w:rsidP="00B83CBD">
            <w:pPr>
              <w:pStyle w:val="Bulletlist0"/>
              <w:numPr>
                <w:ilvl w:val="0"/>
                <w:numId w:val="12"/>
              </w:numPr>
              <w:rPr>
                <w:lang w:val="sv-SE"/>
              </w:rPr>
            </w:pPr>
            <w:r w:rsidRPr="009304FE">
              <w:rPr>
                <w:lang w:val="sv-SE"/>
              </w:rPr>
              <w:t xml:space="preserve">Microsoft </w:t>
            </w:r>
            <w:proofErr w:type="spellStart"/>
            <w:r w:rsidRPr="009304FE">
              <w:rPr>
                <w:lang w:val="sv-SE"/>
              </w:rPr>
              <w:t>klassificerer</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for </w:t>
            </w:r>
            <w:proofErr w:type="spellStart"/>
            <w:r w:rsidRPr="009304FE">
              <w:rPr>
                <w:lang w:val="sv-SE"/>
              </w:rPr>
              <w:t>bedre</w:t>
            </w:r>
            <w:proofErr w:type="spellEnd"/>
            <w:r w:rsidRPr="009304FE">
              <w:rPr>
                <w:lang w:val="sv-SE"/>
              </w:rPr>
              <w:t xml:space="preserve"> at </w:t>
            </w:r>
            <w:proofErr w:type="spellStart"/>
            <w:r w:rsidRPr="009304FE">
              <w:rPr>
                <w:lang w:val="sv-SE"/>
              </w:rPr>
              <w:t>kunne</w:t>
            </w:r>
            <w:proofErr w:type="spellEnd"/>
            <w:r w:rsidRPr="009304FE">
              <w:rPr>
                <w:lang w:val="sv-SE"/>
              </w:rPr>
              <w:t xml:space="preserve"> </w:t>
            </w:r>
            <w:proofErr w:type="spellStart"/>
            <w:r w:rsidRPr="009304FE">
              <w:rPr>
                <w:lang w:val="sv-SE"/>
              </w:rPr>
              <w:t>identificere</w:t>
            </w:r>
            <w:proofErr w:type="spellEnd"/>
            <w:r w:rsidRPr="009304FE">
              <w:rPr>
                <w:lang w:val="sv-SE"/>
              </w:rPr>
              <w:t xml:space="preserve"> dem </w:t>
            </w:r>
            <w:proofErr w:type="spellStart"/>
            <w:r w:rsidRPr="009304FE">
              <w:rPr>
                <w:lang w:val="sv-SE"/>
              </w:rPr>
              <w:t>og</w:t>
            </w:r>
            <w:proofErr w:type="spellEnd"/>
            <w:r w:rsidRPr="009304FE">
              <w:rPr>
                <w:lang w:val="sv-SE"/>
              </w:rPr>
              <w:t xml:space="preserve"> for at </w:t>
            </w:r>
            <w:proofErr w:type="spellStart"/>
            <w:r w:rsidRPr="009304FE">
              <w:rPr>
                <w:lang w:val="sv-SE"/>
              </w:rPr>
              <w:t>kunne</w:t>
            </w:r>
            <w:proofErr w:type="spellEnd"/>
            <w:r w:rsidRPr="009304FE">
              <w:rPr>
                <w:lang w:val="sv-SE"/>
              </w:rPr>
              <w:t xml:space="preserve"> </w:t>
            </w:r>
            <w:proofErr w:type="spellStart"/>
            <w:r w:rsidRPr="009304FE">
              <w:rPr>
                <w:lang w:val="sv-SE"/>
              </w:rPr>
              <w:t>begrænse</w:t>
            </w:r>
            <w:proofErr w:type="spellEnd"/>
            <w:r w:rsidRPr="009304FE">
              <w:rPr>
                <w:lang w:val="sv-SE"/>
              </w:rPr>
              <w:t xml:space="preserve"> </w:t>
            </w:r>
            <w:proofErr w:type="spellStart"/>
            <w:r w:rsidRPr="009304FE">
              <w:rPr>
                <w:lang w:val="sv-SE"/>
              </w:rPr>
              <w:t>adgangen</w:t>
            </w:r>
            <w:proofErr w:type="spellEnd"/>
            <w:r w:rsidRPr="009304FE">
              <w:rPr>
                <w:lang w:val="sv-SE"/>
              </w:rPr>
              <w:t xml:space="preserve"> på en </w:t>
            </w:r>
            <w:proofErr w:type="spellStart"/>
            <w:r w:rsidRPr="009304FE">
              <w:rPr>
                <w:lang w:val="sv-SE"/>
              </w:rPr>
              <w:t>passende</w:t>
            </w:r>
            <w:proofErr w:type="spellEnd"/>
            <w:r w:rsidRPr="009304FE">
              <w:rPr>
                <w:lang w:val="sv-SE"/>
              </w:rPr>
              <w:t xml:space="preserve"> </w:t>
            </w:r>
            <w:proofErr w:type="spellStart"/>
            <w:r w:rsidRPr="009304FE">
              <w:rPr>
                <w:lang w:val="sv-SE"/>
              </w:rPr>
              <w:t>måde</w:t>
            </w:r>
            <w:proofErr w:type="spellEnd"/>
            <w:r w:rsidRPr="009304FE">
              <w:rPr>
                <w:lang w:val="sv-SE"/>
              </w:rPr>
              <w:t>.</w:t>
            </w:r>
          </w:p>
          <w:p w14:paraId="68F90BA2" w14:textId="43FC7F3D" w:rsidR="009B5C99" w:rsidRPr="009304FE" w:rsidRDefault="009B5C99" w:rsidP="00B83CBD">
            <w:pPr>
              <w:pStyle w:val="Bulletlist0"/>
              <w:numPr>
                <w:ilvl w:val="0"/>
                <w:numId w:val="12"/>
              </w:numPr>
              <w:rPr>
                <w:lang w:val="sv-SE"/>
              </w:rPr>
            </w:pPr>
            <w:r w:rsidRPr="009304FE">
              <w:rPr>
                <w:lang w:val="sv-SE"/>
              </w:rPr>
              <w:t xml:space="preserve">Microsoft </w:t>
            </w:r>
            <w:proofErr w:type="spellStart"/>
            <w:r w:rsidRPr="009304FE">
              <w:rPr>
                <w:lang w:val="sv-SE"/>
              </w:rPr>
              <w:t>pålægger</w:t>
            </w:r>
            <w:proofErr w:type="spellEnd"/>
            <w:r w:rsidRPr="009304FE">
              <w:rPr>
                <w:lang w:val="sv-SE"/>
              </w:rPr>
              <w:t xml:space="preserve"> </w:t>
            </w:r>
            <w:proofErr w:type="spellStart"/>
            <w:r w:rsidRPr="009304FE">
              <w:rPr>
                <w:lang w:val="sv-SE"/>
              </w:rPr>
              <w:t>begrænsninger</w:t>
            </w:r>
            <w:proofErr w:type="spellEnd"/>
            <w:r w:rsidRPr="009304FE">
              <w:rPr>
                <w:lang w:val="sv-SE"/>
              </w:rPr>
              <w:t xml:space="preserve"> på </w:t>
            </w:r>
            <w:proofErr w:type="spellStart"/>
            <w:r w:rsidRPr="009304FE">
              <w:rPr>
                <w:lang w:val="sv-SE"/>
              </w:rPr>
              <w:t>udskrivning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har procedurer for </w:t>
            </w:r>
            <w:proofErr w:type="spellStart"/>
            <w:r w:rsidRPr="009304FE">
              <w:rPr>
                <w:lang w:val="sv-SE"/>
              </w:rPr>
              <w:t>bortskaffelse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trykt</w:t>
            </w:r>
            <w:proofErr w:type="spellEnd"/>
            <w:r w:rsidRPr="009304FE">
              <w:rPr>
                <w:lang w:val="sv-SE"/>
              </w:rPr>
              <w:t xml:space="preserve"> </w:t>
            </w:r>
            <w:proofErr w:type="spellStart"/>
            <w:r w:rsidRPr="009304FE">
              <w:rPr>
                <w:lang w:val="sv-SE"/>
              </w:rPr>
              <w:t>materiale</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indeholder</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w:t>
            </w:r>
          </w:p>
          <w:p w14:paraId="35402E4D" w14:textId="77777777" w:rsidR="009B5C99" w:rsidRPr="009304FE" w:rsidRDefault="009B5C99" w:rsidP="00B83CBD">
            <w:pPr>
              <w:pStyle w:val="Bulletlist0"/>
              <w:numPr>
                <w:ilvl w:val="0"/>
                <w:numId w:val="12"/>
              </w:numPr>
              <w:rPr>
                <w:lang w:val="sv-SE"/>
              </w:rPr>
            </w:pPr>
            <w:r w:rsidRPr="009304FE">
              <w:rPr>
                <w:lang w:val="sv-SE"/>
              </w:rPr>
              <w:lastRenderedPageBreak/>
              <w:t>Microsoft-</w:t>
            </w:r>
            <w:proofErr w:type="spellStart"/>
            <w:r w:rsidRPr="009304FE">
              <w:rPr>
                <w:lang w:val="sv-SE"/>
              </w:rPr>
              <w:t>medarbejdere</w:t>
            </w:r>
            <w:proofErr w:type="spellEnd"/>
            <w:r w:rsidRPr="009304FE">
              <w:rPr>
                <w:lang w:val="sv-SE"/>
              </w:rPr>
              <w:t xml:space="preserve"> skal </w:t>
            </w:r>
            <w:proofErr w:type="spellStart"/>
            <w:r w:rsidRPr="009304FE">
              <w:rPr>
                <w:lang w:val="sv-SE"/>
              </w:rPr>
              <w:t>indhente</w:t>
            </w:r>
            <w:proofErr w:type="spellEnd"/>
            <w:r w:rsidRPr="009304FE">
              <w:rPr>
                <w:lang w:val="sv-SE"/>
              </w:rPr>
              <w:t xml:space="preserve"> </w:t>
            </w:r>
            <w:proofErr w:type="spellStart"/>
            <w:r w:rsidRPr="009304FE">
              <w:rPr>
                <w:lang w:val="sv-SE"/>
              </w:rPr>
              <w:t>godkendelse</w:t>
            </w:r>
            <w:proofErr w:type="spellEnd"/>
            <w:r w:rsidRPr="009304FE">
              <w:rPr>
                <w:lang w:val="sv-SE"/>
              </w:rPr>
              <w:t xml:space="preserve"> </w:t>
            </w:r>
            <w:proofErr w:type="spellStart"/>
            <w:r w:rsidRPr="009304FE">
              <w:rPr>
                <w:lang w:val="sv-SE"/>
              </w:rPr>
              <w:t>fra</w:t>
            </w:r>
            <w:proofErr w:type="spellEnd"/>
            <w:r w:rsidRPr="009304FE">
              <w:rPr>
                <w:lang w:val="sv-SE"/>
              </w:rPr>
              <w:t xml:space="preserve"> Microsoft, </w:t>
            </w:r>
            <w:proofErr w:type="spellStart"/>
            <w:r w:rsidRPr="009304FE">
              <w:rPr>
                <w:lang w:val="sv-SE"/>
              </w:rPr>
              <w:t>før</w:t>
            </w:r>
            <w:proofErr w:type="spellEnd"/>
            <w:r w:rsidRPr="009304FE">
              <w:rPr>
                <w:lang w:val="sv-SE"/>
              </w:rPr>
              <w:t xml:space="preserve"> </w:t>
            </w:r>
            <w:proofErr w:type="spellStart"/>
            <w:r w:rsidRPr="009304FE">
              <w:rPr>
                <w:lang w:val="sv-SE"/>
              </w:rPr>
              <w:t>opbevaring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på </w:t>
            </w:r>
            <w:proofErr w:type="spellStart"/>
            <w:r w:rsidRPr="009304FE">
              <w:rPr>
                <w:lang w:val="sv-SE"/>
              </w:rPr>
              <w:t>bærbare</w:t>
            </w:r>
            <w:proofErr w:type="spellEnd"/>
            <w:r w:rsidRPr="009304FE">
              <w:rPr>
                <w:lang w:val="sv-SE"/>
              </w:rPr>
              <w:t xml:space="preserve"> </w:t>
            </w:r>
            <w:proofErr w:type="spellStart"/>
            <w:r w:rsidRPr="009304FE">
              <w:rPr>
                <w:lang w:val="sv-SE"/>
              </w:rPr>
              <w:t>enheder</w:t>
            </w:r>
            <w:proofErr w:type="spellEnd"/>
            <w:r w:rsidRPr="009304FE">
              <w:rPr>
                <w:lang w:val="sv-SE"/>
              </w:rPr>
              <w:t xml:space="preserve">, </w:t>
            </w:r>
            <w:proofErr w:type="spellStart"/>
            <w:r w:rsidRPr="009304FE">
              <w:rPr>
                <w:lang w:val="sv-SE"/>
              </w:rPr>
              <w:t>før</w:t>
            </w:r>
            <w:proofErr w:type="spellEnd"/>
            <w:r w:rsidRPr="009304FE">
              <w:rPr>
                <w:lang w:val="sv-SE"/>
              </w:rPr>
              <w:t xml:space="preserve"> </w:t>
            </w:r>
            <w:proofErr w:type="spellStart"/>
            <w:r w:rsidRPr="009304FE">
              <w:rPr>
                <w:lang w:val="sv-SE"/>
              </w:rPr>
              <w:t>fjernadgang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 eller </w:t>
            </w:r>
            <w:proofErr w:type="spellStart"/>
            <w:r w:rsidRPr="009304FE">
              <w:rPr>
                <w:lang w:val="sv-SE"/>
              </w:rPr>
              <w:t>før</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 </w:t>
            </w:r>
            <w:proofErr w:type="spellStart"/>
            <w:r w:rsidRPr="009304FE">
              <w:rPr>
                <w:lang w:val="sv-SE"/>
              </w:rPr>
              <w:t>uden</w:t>
            </w:r>
            <w:proofErr w:type="spellEnd"/>
            <w:r w:rsidRPr="009304FE">
              <w:rPr>
                <w:lang w:val="sv-SE"/>
              </w:rPr>
              <w:t xml:space="preserve"> for Microsofts </w:t>
            </w:r>
            <w:proofErr w:type="spellStart"/>
            <w:r w:rsidRPr="009304FE">
              <w:rPr>
                <w:lang w:val="sv-SE"/>
              </w:rPr>
              <w:t>kontorer</w:t>
            </w:r>
            <w:proofErr w:type="spellEnd"/>
            <w:r w:rsidRPr="009304FE">
              <w:rPr>
                <w:lang w:val="sv-SE"/>
              </w:rPr>
              <w:t>.</w:t>
            </w:r>
          </w:p>
        </w:tc>
      </w:tr>
      <w:tr w:rsidR="009B5C99" w14:paraId="59927228" w14:textId="77777777" w:rsidTr="008F36D5">
        <w:tc>
          <w:tcPr>
            <w:tcW w:w="2610" w:type="dxa"/>
            <w:vAlign w:val="center"/>
          </w:tcPr>
          <w:p w14:paraId="1644C487" w14:textId="77777777" w:rsidR="009B5C99" w:rsidRPr="00231971" w:rsidRDefault="009B5C99" w:rsidP="005157F3">
            <w:pPr>
              <w:pStyle w:val="Tabletext"/>
            </w:pPr>
            <w:proofErr w:type="spellStart"/>
            <w:r>
              <w:lastRenderedPageBreak/>
              <w:t>Personalesikkerhed</w:t>
            </w:r>
            <w:proofErr w:type="spellEnd"/>
          </w:p>
        </w:tc>
        <w:tc>
          <w:tcPr>
            <w:tcW w:w="8190" w:type="dxa"/>
          </w:tcPr>
          <w:p w14:paraId="67343998" w14:textId="77777777" w:rsidR="009B5C99" w:rsidRPr="000720BF" w:rsidRDefault="009B5C99" w:rsidP="005157F3">
            <w:pPr>
              <w:pStyle w:val="Tabletext"/>
            </w:pPr>
            <w:r w:rsidRPr="009304FE">
              <w:rPr>
                <w:b/>
                <w:lang w:val="sv-SE"/>
              </w:rPr>
              <w:t xml:space="preserve">Undervisning i </w:t>
            </w:r>
            <w:proofErr w:type="spellStart"/>
            <w:r w:rsidRPr="009304FE">
              <w:rPr>
                <w:b/>
                <w:lang w:val="sv-SE"/>
              </w:rPr>
              <w:t>sikkerhed</w:t>
            </w:r>
            <w:proofErr w:type="spellEnd"/>
            <w:r w:rsidRPr="009304FE">
              <w:rPr>
                <w:b/>
                <w:bCs/>
                <w:lang w:val="sv-SE"/>
              </w:rPr>
              <w:t>.</w:t>
            </w:r>
            <w:r w:rsidRPr="009304FE">
              <w:rPr>
                <w:lang w:val="sv-SE"/>
              </w:rPr>
              <w:t xml:space="preserve"> Microsoft </w:t>
            </w:r>
            <w:proofErr w:type="spellStart"/>
            <w:r w:rsidRPr="009304FE">
              <w:rPr>
                <w:lang w:val="sv-SE"/>
              </w:rPr>
              <w:t>informerer</w:t>
            </w:r>
            <w:proofErr w:type="spellEnd"/>
            <w:r w:rsidRPr="009304FE">
              <w:rPr>
                <w:lang w:val="sv-SE"/>
              </w:rPr>
              <w:t xml:space="preserve"> </w:t>
            </w:r>
            <w:proofErr w:type="spellStart"/>
            <w:r w:rsidRPr="009304FE">
              <w:rPr>
                <w:lang w:val="sv-SE"/>
              </w:rPr>
              <w:t>sine</w:t>
            </w:r>
            <w:proofErr w:type="spellEnd"/>
            <w:r w:rsidRPr="009304FE">
              <w:rPr>
                <w:lang w:val="sv-SE"/>
              </w:rPr>
              <w:t xml:space="preserve"> </w:t>
            </w:r>
            <w:proofErr w:type="spellStart"/>
            <w:r w:rsidRPr="009304FE">
              <w:rPr>
                <w:lang w:val="sv-SE"/>
              </w:rPr>
              <w:t>medarbejdere</w:t>
            </w:r>
            <w:proofErr w:type="spellEnd"/>
            <w:r w:rsidRPr="009304FE">
              <w:rPr>
                <w:lang w:val="sv-SE"/>
              </w:rPr>
              <w:t xml:space="preserve"> om relevante </w:t>
            </w:r>
            <w:proofErr w:type="spellStart"/>
            <w:r w:rsidRPr="009304FE">
              <w:rPr>
                <w:lang w:val="sv-SE"/>
              </w:rPr>
              <w:t>sikkerhedsprocedurer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deres</w:t>
            </w:r>
            <w:proofErr w:type="spellEnd"/>
            <w:r w:rsidRPr="009304FE">
              <w:rPr>
                <w:lang w:val="sv-SE"/>
              </w:rPr>
              <w:t xml:space="preserve"> respektive roller. Microsoft </w:t>
            </w:r>
            <w:proofErr w:type="spellStart"/>
            <w:r w:rsidRPr="009304FE">
              <w:rPr>
                <w:lang w:val="sv-SE"/>
              </w:rPr>
              <w:t>informerer</w:t>
            </w:r>
            <w:proofErr w:type="spellEnd"/>
            <w:r w:rsidRPr="009304FE">
              <w:rPr>
                <w:lang w:val="sv-SE"/>
              </w:rPr>
              <w:t xml:space="preserve"> </w:t>
            </w:r>
            <w:proofErr w:type="spellStart"/>
            <w:r w:rsidRPr="009304FE">
              <w:rPr>
                <w:lang w:val="sv-SE"/>
              </w:rPr>
              <w:t>sine</w:t>
            </w:r>
            <w:proofErr w:type="spellEnd"/>
            <w:r w:rsidRPr="009304FE">
              <w:rPr>
                <w:lang w:val="sv-SE"/>
              </w:rPr>
              <w:t xml:space="preserve"> </w:t>
            </w:r>
            <w:proofErr w:type="spellStart"/>
            <w:r w:rsidRPr="009304FE">
              <w:rPr>
                <w:lang w:val="sv-SE"/>
              </w:rPr>
              <w:t>medarbejdere</w:t>
            </w:r>
            <w:proofErr w:type="spellEnd"/>
            <w:r w:rsidRPr="009304FE">
              <w:rPr>
                <w:lang w:val="sv-SE"/>
              </w:rPr>
              <w:t xml:space="preserve"> om </w:t>
            </w:r>
            <w:proofErr w:type="spellStart"/>
            <w:r w:rsidRPr="009304FE">
              <w:rPr>
                <w:lang w:val="sv-SE"/>
              </w:rPr>
              <w:t>mulige</w:t>
            </w:r>
            <w:proofErr w:type="spellEnd"/>
            <w:r w:rsidRPr="009304FE">
              <w:rPr>
                <w:lang w:val="sv-SE"/>
              </w:rPr>
              <w:t xml:space="preserve"> konsekvenser ved brud på </w:t>
            </w:r>
            <w:proofErr w:type="spellStart"/>
            <w:r w:rsidRPr="009304FE">
              <w:rPr>
                <w:lang w:val="sv-SE"/>
              </w:rPr>
              <w:t>sikkerhedsregler</w:t>
            </w:r>
            <w:proofErr w:type="spellEnd"/>
            <w:r w:rsidRPr="009304FE">
              <w:rPr>
                <w:lang w:val="sv-SE"/>
              </w:rPr>
              <w:t xml:space="preserve"> </w:t>
            </w:r>
            <w:proofErr w:type="spellStart"/>
            <w:r w:rsidRPr="009304FE">
              <w:rPr>
                <w:lang w:val="sv-SE"/>
              </w:rPr>
              <w:t>og</w:t>
            </w:r>
            <w:proofErr w:type="spellEnd"/>
            <w:r w:rsidRPr="009304FE">
              <w:rPr>
                <w:lang w:val="sv-SE"/>
              </w:rPr>
              <w:t xml:space="preserve"> -procedurer. </w:t>
            </w:r>
            <w:r>
              <w:t xml:space="preserve">Microsoft </w:t>
            </w:r>
            <w:proofErr w:type="spellStart"/>
            <w:r>
              <w:t>anvender</w:t>
            </w:r>
            <w:proofErr w:type="spellEnd"/>
            <w:r>
              <w:t xml:space="preserve"> </w:t>
            </w:r>
            <w:proofErr w:type="spellStart"/>
            <w:r>
              <w:t>kun</w:t>
            </w:r>
            <w:proofErr w:type="spellEnd"/>
            <w:r>
              <w:t xml:space="preserve"> anonyme data </w:t>
            </w:r>
            <w:proofErr w:type="spellStart"/>
            <w:r>
              <w:t>i</w:t>
            </w:r>
            <w:proofErr w:type="spellEnd"/>
            <w:r>
              <w:t xml:space="preserve"> </w:t>
            </w:r>
            <w:proofErr w:type="spellStart"/>
            <w:r>
              <w:t>denne</w:t>
            </w:r>
            <w:proofErr w:type="spellEnd"/>
            <w:r>
              <w:t xml:space="preserve"> </w:t>
            </w:r>
            <w:proofErr w:type="spellStart"/>
            <w:r>
              <w:t>undervisning</w:t>
            </w:r>
            <w:proofErr w:type="spellEnd"/>
            <w:r>
              <w:t>.</w:t>
            </w:r>
          </w:p>
        </w:tc>
      </w:tr>
      <w:tr w:rsidR="009B5C99" w:rsidRPr="00411564" w14:paraId="463A19A2" w14:textId="77777777" w:rsidTr="008F36D5">
        <w:tc>
          <w:tcPr>
            <w:tcW w:w="2610" w:type="dxa"/>
            <w:vAlign w:val="center"/>
          </w:tcPr>
          <w:p w14:paraId="62323E9F" w14:textId="77777777" w:rsidR="009B5C99" w:rsidRPr="00231971" w:rsidRDefault="009B5C99" w:rsidP="005157F3">
            <w:pPr>
              <w:pStyle w:val="Tabletext"/>
            </w:pPr>
            <w:proofErr w:type="spellStart"/>
            <w:r>
              <w:t>Fysisk</w:t>
            </w:r>
            <w:proofErr w:type="spellEnd"/>
            <w:r>
              <w:t xml:space="preserve"> </w:t>
            </w:r>
            <w:proofErr w:type="spellStart"/>
            <w:r>
              <w:t>og</w:t>
            </w:r>
            <w:proofErr w:type="spellEnd"/>
            <w:r>
              <w:t xml:space="preserve"> </w:t>
            </w:r>
            <w:proofErr w:type="spellStart"/>
            <w:r>
              <w:t>miljømæssig</w:t>
            </w:r>
            <w:proofErr w:type="spellEnd"/>
            <w:r>
              <w:t xml:space="preserve"> </w:t>
            </w:r>
            <w:proofErr w:type="spellStart"/>
            <w:r>
              <w:t>sikkerhed</w:t>
            </w:r>
            <w:proofErr w:type="spellEnd"/>
          </w:p>
        </w:tc>
        <w:tc>
          <w:tcPr>
            <w:tcW w:w="8190" w:type="dxa"/>
          </w:tcPr>
          <w:p w14:paraId="3C994EA6" w14:textId="77777777" w:rsidR="009B5C99" w:rsidRPr="009304FE" w:rsidRDefault="009B5C99" w:rsidP="005157F3">
            <w:pPr>
              <w:pStyle w:val="Tabletext"/>
              <w:rPr>
                <w:lang w:val="sv-SE"/>
              </w:rPr>
            </w:pPr>
            <w:r w:rsidRPr="009304FE">
              <w:rPr>
                <w:b/>
                <w:lang w:val="sv-SE"/>
              </w:rPr>
              <w:t xml:space="preserve">Fysisk </w:t>
            </w:r>
            <w:proofErr w:type="spellStart"/>
            <w:r w:rsidRPr="009304FE">
              <w:rPr>
                <w:b/>
                <w:lang w:val="sv-SE"/>
              </w:rPr>
              <w:t>adgang</w:t>
            </w:r>
            <w:proofErr w:type="spellEnd"/>
            <w:r w:rsidRPr="009304FE">
              <w:rPr>
                <w:b/>
                <w:lang w:val="sv-SE"/>
              </w:rPr>
              <w:t xml:space="preserve"> </w:t>
            </w:r>
            <w:proofErr w:type="spellStart"/>
            <w:r w:rsidRPr="009304FE">
              <w:rPr>
                <w:b/>
                <w:lang w:val="sv-SE"/>
              </w:rPr>
              <w:t>til</w:t>
            </w:r>
            <w:proofErr w:type="spellEnd"/>
            <w:r w:rsidRPr="009304FE">
              <w:rPr>
                <w:b/>
                <w:lang w:val="sv-SE"/>
              </w:rPr>
              <w:t xml:space="preserve"> faciliteter</w:t>
            </w:r>
            <w:r w:rsidRPr="009304FE">
              <w:rPr>
                <w:b/>
                <w:bCs/>
                <w:lang w:val="sv-SE"/>
              </w:rPr>
              <w:t>.</w:t>
            </w:r>
            <w:r w:rsidRPr="009304FE">
              <w:rPr>
                <w:lang w:val="sv-SE"/>
              </w:rPr>
              <w:t xml:space="preserve"> Microsoft </w:t>
            </w:r>
            <w:proofErr w:type="spellStart"/>
            <w:r w:rsidRPr="009304FE">
              <w:rPr>
                <w:lang w:val="sv-SE"/>
              </w:rPr>
              <w:t>begrænser</w:t>
            </w:r>
            <w:proofErr w:type="spellEnd"/>
            <w:r w:rsidRPr="009304FE">
              <w:rPr>
                <w:lang w:val="sv-SE"/>
              </w:rPr>
              <w:t xml:space="preserve"> </w:t>
            </w:r>
            <w:proofErr w:type="spellStart"/>
            <w:r w:rsidRPr="009304FE">
              <w:rPr>
                <w:lang w:val="sv-SE"/>
              </w:rPr>
              <w:t>adgangen</w:t>
            </w:r>
            <w:proofErr w:type="spellEnd"/>
            <w:r w:rsidRPr="009304FE">
              <w:rPr>
                <w:lang w:val="sv-SE"/>
              </w:rPr>
              <w:t xml:space="preserve"> </w:t>
            </w:r>
            <w:proofErr w:type="spellStart"/>
            <w:r w:rsidRPr="009304FE">
              <w:rPr>
                <w:lang w:val="sv-SE"/>
              </w:rPr>
              <w:t>til</w:t>
            </w:r>
            <w:proofErr w:type="spellEnd"/>
            <w:r w:rsidRPr="009304FE">
              <w:rPr>
                <w:lang w:val="sv-SE"/>
              </w:rPr>
              <w:t xml:space="preserve"> de faciliteter, </w:t>
            </w:r>
            <w:proofErr w:type="spellStart"/>
            <w:r w:rsidRPr="009304FE">
              <w:rPr>
                <w:lang w:val="sv-SE"/>
              </w:rPr>
              <w:t>hvor</w:t>
            </w:r>
            <w:proofErr w:type="spellEnd"/>
            <w:r w:rsidRPr="009304FE">
              <w:rPr>
                <w:lang w:val="sv-SE"/>
              </w:rPr>
              <w:t xml:space="preserve"> de </w:t>
            </w:r>
            <w:proofErr w:type="spellStart"/>
            <w:r w:rsidRPr="009304FE">
              <w:rPr>
                <w:lang w:val="sv-SE"/>
              </w:rPr>
              <w:t>informationssystemer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behandler</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er </w:t>
            </w:r>
            <w:proofErr w:type="spellStart"/>
            <w:r w:rsidRPr="009304FE">
              <w:rPr>
                <w:lang w:val="sv-SE"/>
              </w:rPr>
              <w:t>placeret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identificerede</w:t>
            </w:r>
            <w:proofErr w:type="spellEnd"/>
            <w:r w:rsidRPr="009304FE">
              <w:rPr>
                <w:lang w:val="sv-SE"/>
              </w:rPr>
              <w:t xml:space="preserve">, </w:t>
            </w:r>
            <w:proofErr w:type="spellStart"/>
            <w:r w:rsidRPr="009304FE">
              <w:rPr>
                <w:lang w:val="sv-SE"/>
              </w:rPr>
              <w:t>autoriserede</w:t>
            </w:r>
            <w:proofErr w:type="spellEnd"/>
            <w:r w:rsidRPr="009304FE">
              <w:rPr>
                <w:lang w:val="sv-SE"/>
              </w:rPr>
              <w:t xml:space="preserve"> personer.</w:t>
            </w:r>
          </w:p>
          <w:p w14:paraId="606B1DEE" w14:textId="77777777" w:rsidR="009B5C99" w:rsidRPr="009304FE" w:rsidRDefault="009B5C99" w:rsidP="005157F3">
            <w:pPr>
              <w:pStyle w:val="Tabletext"/>
              <w:rPr>
                <w:lang w:val="sv-SE"/>
              </w:rPr>
            </w:pPr>
            <w:r w:rsidRPr="009304FE">
              <w:rPr>
                <w:b/>
                <w:lang w:val="sv-SE"/>
              </w:rPr>
              <w:t xml:space="preserve">Fysisk </w:t>
            </w:r>
            <w:proofErr w:type="spellStart"/>
            <w:r w:rsidRPr="009304FE">
              <w:rPr>
                <w:b/>
                <w:lang w:val="sv-SE"/>
              </w:rPr>
              <w:t>adgang</w:t>
            </w:r>
            <w:proofErr w:type="spellEnd"/>
            <w:r w:rsidRPr="009304FE">
              <w:rPr>
                <w:b/>
                <w:lang w:val="sv-SE"/>
              </w:rPr>
              <w:t xml:space="preserve"> </w:t>
            </w:r>
            <w:proofErr w:type="spellStart"/>
            <w:r w:rsidRPr="009304FE">
              <w:rPr>
                <w:b/>
                <w:lang w:val="sv-SE"/>
              </w:rPr>
              <w:t>til</w:t>
            </w:r>
            <w:proofErr w:type="spellEnd"/>
            <w:r w:rsidRPr="009304FE">
              <w:rPr>
                <w:b/>
                <w:lang w:val="sv-SE"/>
              </w:rPr>
              <w:t xml:space="preserve"> komponenter</w:t>
            </w:r>
            <w:r w:rsidRPr="009304FE">
              <w:rPr>
                <w:b/>
                <w:bCs/>
                <w:lang w:val="sv-SE"/>
              </w:rPr>
              <w:t>.</w:t>
            </w:r>
            <w:r w:rsidRPr="009304FE">
              <w:rPr>
                <w:lang w:val="sv-SE"/>
              </w:rPr>
              <w:t xml:space="preserve"> Microsoft gemmer </w:t>
            </w:r>
            <w:proofErr w:type="spellStart"/>
            <w:r w:rsidRPr="009304FE">
              <w:rPr>
                <w:lang w:val="sv-SE"/>
              </w:rPr>
              <w:t>registreringer</w:t>
            </w:r>
            <w:proofErr w:type="spellEnd"/>
            <w:r w:rsidRPr="009304FE">
              <w:rPr>
                <w:lang w:val="sv-SE"/>
              </w:rPr>
              <w:t xml:space="preserve"> over </w:t>
            </w:r>
            <w:proofErr w:type="spellStart"/>
            <w:r w:rsidRPr="009304FE">
              <w:rPr>
                <w:lang w:val="sv-SE"/>
              </w:rPr>
              <w:t>indgående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udgående</w:t>
            </w:r>
            <w:proofErr w:type="spellEnd"/>
            <w:r w:rsidRPr="009304FE">
              <w:rPr>
                <w:lang w:val="sv-SE"/>
              </w:rPr>
              <w:t xml:space="preserve"> medier med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medietype</w:t>
            </w:r>
            <w:proofErr w:type="spellEnd"/>
            <w:r w:rsidRPr="009304FE">
              <w:rPr>
                <w:lang w:val="sv-SE"/>
              </w:rPr>
              <w:t xml:space="preserve">, </w:t>
            </w:r>
            <w:proofErr w:type="spellStart"/>
            <w:r w:rsidRPr="009304FE">
              <w:rPr>
                <w:lang w:val="sv-SE"/>
              </w:rPr>
              <w:t>autoriseret</w:t>
            </w:r>
            <w:proofErr w:type="spellEnd"/>
            <w:r w:rsidRPr="009304FE">
              <w:rPr>
                <w:lang w:val="sv-SE"/>
              </w:rPr>
              <w:t xml:space="preserve"> </w:t>
            </w:r>
            <w:proofErr w:type="spellStart"/>
            <w:r w:rsidRPr="009304FE">
              <w:rPr>
                <w:lang w:val="sv-SE"/>
              </w:rPr>
              <w:t>afsender</w:t>
            </w:r>
            <w:proofErr w:type="spellEnd"/>
            <w:r w:rsidRPr="009304FE">
              <w:rPr>
                <w:lang w:val="sv-SE"/>
              </w:rPr>
              <w:t>/</w:t>
            </w:r>
            <w:proofErr w:type="spellStart"/>
            <w:r w:rsidRPr="009304FE">
              <w:rPr>
                <w:lang w:val="sv-SE"/>
              </w:rPr>
              <w:t>modtager</w:t>
            </w:r>
            <w:proofErr w:type="spellEnd"/>
            <w:r w:rsidRPr="009304FE">
              <w:rPr>
                <w:lang w:val="sv-SE"/>
              </w:rPr>
              <w:t xml:space="preserve">, dato </w:t>
            </w:r>
            <w:proofErr w:type="spellStart"/>
            <w:r w:rsidRPr="009304FE">
              <w:rPr>
                <w:lang w:val="sv-SE"/>
              </w:rPr>
              <w:t>og</w:t>
            </w:r>
            <w:proofErr w:type="spellEnd"/>
            <w:r w:rsidRPr="009304FE">
              <w:rPr>
                <w:lang w:val="sv-SE"/>
              </w:rPr>
              <w:t xml:space="preserve"> </w:t>
            </w:r>
            <w:proofErr w:type="spellStart"/>
            <w:r w:rsidRPr="009304FE">
              <w:rPr>
                <w:lang w:val="sv-SE"/>
              </w:rPr>
              <w:t>klokkeslæt</w:t>
            </w:r>
            <w:proofErr w:type="spellEnd"/>
            <w:r w:rsidRPr="009304FE">
              <w:rPr>
                <w:lang w:val="sv-SE"/>
              </w:rPr>
              <w:t xml:space="preserve">, antal medier </w:t>
            </w:r>
            <w:proofErr w:type="spellStart"/>
            <w:r w:rsidRPr="009304FE">
              <w:rPr>
                <w:lang w:val="sv-SE"/>
              </w:rPr>
              <w:t>og</w:t>
            </w:r>
            <w:proofErr w:type="spellEnd"/>
            <w:r w:rsidRPr="009304FE">
              <w:rPr>
                <w:lang w:val="sv-SE"/>
              </w:rPr>
              <w:t xml:space="preserve"> typen </w:t>
            </w:r>
            <w:proofErr w:type="spellStart"/>
            <w:r w:rsidRPr="009304FE">
              <w:rPr>
                <w:lang w:val="sv-SE"/>
              </w:rPr>
              <w:t>af</w:t>
            </w:r>
            <w:proofErr w:type="spellEnd"/>
            <w:r w:rsidRPr="009304FE">
              <w:rPr>
                <w:lang w:val="sv-SE"/>
              </w:rPr>
              <w:t xml:space="preserve"> </w:t>
            </w:r>
            <w:proofErr w:type="spellStart"/>
            <w:r w:rsidRPr="009304FE">
              <w:rPr>
                <w:lang w:val="sv-SE"/>
              </w:rPr>
              <w:t>sådanne</w:t>
            </w:r>
            <w:proofErr w:type="spellEnd"/>
            <w:r w:rsidRPr="009304FE">
              <w:rPr>
                <w:lang w:val="sv-SE"/>
              </w:rPr>
              <w:t xml:space="preserve"> data på </w:t>
            </w:r>
            <w:proofErr w:type="spellStart"/>
            <w:r w:rsidRPr="009304FE">
              <w:rPr>
                <w:lang w:val="sv-SE"/>
              </w:rPr>
              <w:t>medierne</w:t>
            </w:r>
            <w:proofErr w:type="spellEnd"/>
            <w:r w:rsidRPr="009304FE">
              <w:rPr>
                <w:lang w:val="sv-SE"/>
              </w:rPr>
              <w:t>.</w:t>
            </w:r>
          </w:p>
          <w:p w14:paraId="08681552" w14:textId="77777777" w:rsidR="009B5C99" w:rsidRPr="009304FE" w:rsidRDefault="009B5C99" w:rsidP="005157F3">
            <w:pPr>
              <w:pStyle w:val="Tabletext"/>
              <w:rPr>
                <w:lang w:val="sv-SE"/>
              </w:rPr>
            </w:pPr>
            <w:proofErr w:type="spellStart"/>
            <w:r w:rsidRPr="009304FE">
              <w:rPr>
                <w:b/>
                <w:lang w:val="sv-SE"/>
              </w:rPr>
              <w:t>Beskyttelse</w:t>
            </w:r>
            <w:proofErr w:type="spellEnd"/>
            <w:r w:rsidRPr="009304FE">
              <w:rPr>
                <w:b/>
                <w:lang w:val="sv-SE"/>
              </w:rPr>
              <w:t xml:space="preserve"> mod </w:t>
            </w:r>
            <w:proofErr w:type="spellStart"/>
            <w:r w:rsidRPr="009304FE">
              <w:rPr>
                <w:b/>
                <w:lang w:val="sv-SE"/>
              </w:rPr>
              <w:t>afbrydelser</w:t>
            </w:r>
            <w:proofErr w:type="spellEnd"/>
            <w:r w:rsidRPr="009304FE">
              <w:rPr>
                <w:b/>
                <w:bCs/>
                <w:lang w:val="sv-SE"/>
              </w:rPr>
              <w:t>.</w:t>
            </w:r>
            <w:r w:rsidRPr="009304FE">
              <w:rPr>
                <w:lang w:val="sv-SE"/>
              </w:rPr>
              <w:t xml:space="preserve"> Microsoft </w:t>
            </w:r>
            <w:proofErr w:type="spellStart"/>
            <w:r w:rsidRPr="009304FE">
              <w:rPr>
                <w:lang w:val="sv-SE"/>
              </w:rPr>
              <w:t>bruger</w:t>
            </w:r>
            <w:proofErr w:type="spellEnd"/>
            <w:r w:rsidRPr="009304FE">
              <w:rPr>
                <w:lang w:val="sv-SE"/>
              </w:rPr>
              <w:t xml:space="preserve"> en bred </w:t>
            </w:r>
            <w:proofErr w:type="spellStart"/>
            <w:r w:rsidRPr="009304FE">
              <w:rPr>
                <w:lang w:val="sv-SE"/>
              </w:rPr>
              <w:t>vifte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branchestandardsystemer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beskyttelse</w:t>
            </w:r>
            <w:proofErr w:type="spellEnd"/>
            <w:r w:rsidRPr="009304FE">
              <w:rPr>
                <w:lang w:val="sv-SE"/>
              </w:rPr>
              <w:t xml:space="preserve"> mod </w:t>
            </w:r>
            <w:proofErr w:type="spellStart"/>
            <w:r w:rsidRPr="009304FE">
              <w:rPr>
                <w:lang w:val="sv-SE"/>
              </w:rPr>
              <w:t>datatab</w:t>
            </w:r>
            <w:proofErr w:type="spellEnd"/>
            <w:r w:rsidRPr="009304FE">
              <w:rPr>
                <w:lang w:val="sv-SE"/>
              </w:rPr>
              <w:t xml:space="preserve"> </w:t>
            </w:r>
            <w:proofErr w:type="spellStart"/>
            <w:r w:rsidRPr="009304FE">
              <w:rPr>
                <w:lang w:val="sv-SE"/>
              </w:rPr>
              <w:t>forårsaget</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strømsvigt</w:t>
            </w:r>
            <w:proofErr w:type="spellEnd"/>
            <w:r w:rsidRPr="009304FE">
              <w:rPr>
                <w:lang w:val="sv-SE"/>
              </w:rPr>
              <w:t xml:space="preserve"> eller </w:t>
            </w:r>
            <w:proofErr w:type="spellStart"/>
            <w:r w:rsidRPr="009304FE">
              <w:rPr>
                <w:lang w:val="sv-SE"/>
              </w:rPr>
              <w:t>linjeafbrydelser</w:t>
            </w:r>
            <w:proofErr w:type="spellEnd"/>
            <w:r w:rsidRPr="009304FE">
              <w:rPr>
                <w:lang w:val="sv-SE"/>
              </w:rPr>
              <w:t>.</w:t>
            </w:r>
          </w:p>
          <w:p w14:paraId="1C06A6CF" w14:textId="77777777" w:rsidR="009B5C99" w:rsidRPr="009304FE" w:rsidRDefault="009B5C99" w:rsidP="005157F3">
            <w:pPr>
              <w:pStyle w:val="Tabletext"/>
              <w:rPr>
                <w:lang w:val="sv-SE"/>
              </w:rPr>
            </w:pPr>
            <w:proofErr w:type="spellStart"/>
            <w:r w:rsidRPr="009304FE">
              <w:rPr>
                <w:b/>
                <w:lang w:val="sv-SE"/>
              </w:rPr>
              <w:t>Bortskaffelse</w:t>
            </w:r>
            <w:proofErr w:type="spellEnd"/>
            <w:r w:rsidRPr="009304FE">
              <w:rPr>
                <w:b/>
                <w:lang w:val="sv-SE"/>
              </w:rPr>
              <w:t xml:space="preserve"> </w:t>
            </w:r>
            <w:proofErr w:type="spellStart"/>
            <w:r w:rsidRPr="009304FE">
              <w:rPr>
                <w:b/>
                <w:lang w:val="sv-SE"/>
              </w:rPr>
              <w:t>af</w:t>
            </w:r>
            <w:proofErr w:type="spellEnd"/>
            <w:r w:rsidRPr="009304FE">
              <w:rPr>
                <w:b/>
                <w:lang w:val="sv-SE"/>
              </w:rPr>
              <w:t xml:space="preserve"> komponenter</w:t>
            </w:r>
            <w:r w:rsidRPr="009304FE">
              <w:rPr>
                <w:b/>
                <w:bCs/>
                <w:lang w:val="sv-SE"/>
              </w:rPr>
              <w:t>.</w:t>
            </w:r>
            <w:r w:rsidRPr="009304FE">
              <w:rPr>
                <w:lang w:val="sv-SE"/>
              </w:rPr>
              <w:t xml:space="preserve"> Microsoft </w:t>
            </w:r>
            <w:proofErr w:type="spellStart"/>
            <w:r w:rsidRPr="009304FE">
              <w:rPr>
                <w:lang w:val="sv-SE"/>
              </w:rPr>
              <w:t>bruger</w:t>
            </w:r>
            <w:proofErr w:type="spellEnd"/>
            <w:r w:rsidRPr="009304FE">
              <w:rPr>
                <w:lang w:val="sv-SE"/>
              </w:rPr>
              <w:t xml:space="preserve"> </w:t>
            </w:r>
            <w:proofErr w:type="spellStart"/>
            <w:r w:rsidRPr="009304FE">
              <w:rPr>
                <w:lang w:val="sv-SE"/>
              </w:rPr>
              <w:t>branchestandardprocesser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sletning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længere</w:t>
            </w:r>
            <w:proofErr w:type="spellEnd"/>
            <w:r w:rsidRPr="009304FE">
              <w:rPr>
                <w:lang w:val="sv-SE"/>
              </w:rPr>
              <w:t xml:space="preserve"> er </w:t>
            </w:r>
            <w:proofErr w:type="spellStart"/>
            <w:r w:rsidRPr="009304FE">
              <w:rPr>
                <w:lang w:val="sv-SE"/>
              </w:rPr>
              <w:t>nødvendige</w:t>
            </w:r>
            <w:proofErr w:type="spellEnd"/>
            <w:r w:rsidRPr="009304FE">
              <w:rPr>
                <w:lang w:val="sv-SE"/>
              </w:rPr>
              <w:t>.</w:t>
            </w:r>
          </w:p>
        </w:tc>
      </w:tr>
      <w:tr w:rsidR="009B5C99" w:rsidRPr="00411564" w14:paraId="407D40D2" w14:textId="77777777" w:rsidTr="008F36D5">
        <w:tc>
          <w:tcPr>
            <w:tcW w:w="2610" w:type="dxa"/>
            <w:tcBorders>
              <w:bottom w:val="single" w:sz="4" w:space="0" w:color="auto"/>
            </w:tcBorders>
            <w:vAlign w:val="center"/>
          </w:tcPr>
          <w:p w14:paraId="3DF62BCD" w14:textId="77777777" w:rsidR="009B5C99" w:rsidRPr="009304FE" w:rsidRDefault="009B5C99" w:rsidP="005157F3">
            <w:pPr>
              <w:pStyle w:val="Tabletext"/>
              <w:rPr>
                <w:lang w:val="sv-SE"/>
              </w:rPr>
            </w:pPr>
            <w:proofErr w:type="spellStart"/>
            <w:r w:rsidRPr="009304FE">
              <w:rPr>
                <w:lang w:val="sv-SE"/>
              </w:rPr>
              <w:t>Styring</w:t>
            </w:r>
            <w:proofErr w:type="spellEnd"/>
            <w:r w:rsidRPr="009304FE">
              <w:rPr>
                <w:lang w:val="sv-SE"/>
              </w:rPr>
              <w:t xml:space="preserve"> </w:t>
            </w:r>
            <w:proofErr w:type="spellStart"/>
            <w:r w:rsidRPr="009304FE">
              <w:rPr>
                <w:lang w:val="sv-SE"/>
              </w:rPr>
              <w:t>af</w:t>
            </w:r>
            <w:proofErr w:type="spellEnd"/>
            <w:r w:rsidRPr="009304FE">
              <w:rPr>
                <w:lang w:val="sv-SE"/>
              </w:rPr>
              <w:t xml:space="preserve"> kommunikation </w:t>
            </w:r>
            <w:proofErr w:type="spellStart"/>
            <w:r w:rsidRPr="009304FE">
              <w:rPr>
                <w:lang w:val="sv-SE"/>
              </w:rPr>
              <w:t>og</w:t>
            </w:r>
            <w:proofErr w:type="spellEnd"/>
            <w:r w:rsidRPr="009304FE">
              <w:rPr>
                <w:lang w:val="sv-SE"/>
              </w:rPr>
              <w:t xml:space="preserve"> drift</w:t>
            </w:r>
          </w:p>
        </w:tc>
        <w:tc>
          <w:tcPr>
            <w:tcW w:w="8190" w:type="dxa"/>
            <w:tcBorders>
              <w:bottom w:val="single" w:sz="4" w:space="0" w:color="auto"/>
            </w:tcBorders>
          </w:tcPr>
          <w:p w14:paraId="27FB2A0C" w14:textId="77777777" w:rsidR="009B5C99" w:rsidRPr="009304FE" w:rsidRDefault="009B5C99" w:rsidP="005157F3">
            <w:pPr>
              <w:pStyle w:val="Tabletext"/>
              <w:rPr>
                <w:lang w:val="sv-SE"/>
              </w:rPr>
            </w:pPr>
            <w:r w:rsidRPr="009304FE">
              <w:rPr>
                <w:b/>
                <w:lang w:val="sv-SE"/>
              </w:rPr>
              <w:t>Driftspolitik</w:t>
            </w:r>
            <w:r w:rsidRPr="009304FE">
              <w:rPr>
                <w:b/>
                <w:bCs/>
                <w:lang w:val="sv-SE"/>
              </w:rPr>
              <w:t>.</w:t>
            </w:r>
            <w:r w:rsidRPr="009304FE">
              <w:rPr>
                <w:lang w:val="sv-SE"/>
              </w:rPr>
              <w:t xml:space="preserve"> Microsoft </w:t>
            </w:r>
            <w:proofErr w:type="spellStart"/>
            <w:r w:rsidRPr="009304FE">
              <w:rPr>
                <w:lang w:val="sv-SE"/>
              </w:rPr>
              <w:t>vedligeholder</w:t>
            </w:r>
            <w:proofErr w:type="spellEnd"/>
            <w:r w:rsidRPr="009304FE">
              <w:rPr>
                <w:lang w:val="sv-SE"/>
              </w:rPr>
              <w:t xml:space="preserve"> </w:t>
            </w:r>
            <w:proofErr w:type="spellStart"/>
            <w:r w:rsidRPr="009304FE">
              <w:rPr>
                <w:lang w:val="sv-SE"/>
              </w:rPr>
              <w:t>sikkerhedsdokumenter</w:t>
            </w:r>
            <w:proofErr w:type="spellEnd"/>
            <w:r w:rsidRPr="009304FE">
              <w:rPr>
                <w:lang w:val="sv-SE"/>
              </w:rPr>
              <w:t xml:space="preserve">, </w:t>
            </w:r>
            <w:proofErr w:type="spellStart"/>
            <w:r w:rsidRPr="009304FE">
              <w:rPr>
                <w:lang w:val="sv-SE"/>
              </w:rPr>
              <w:t>der</w:t>
            </w:r>
            <w:proofErr w:type="spellEnd"/>
            <w:r w:rsidRPr="009304FE">
              <w:rPr>
                <w:lang w:val="sv-SE"/>
              </w:rPr>
              <w:t xml:space="preserve"> beskriver </w:t>
            </w:r>
            <w:proofErr w:type="spellStart"/>
            <w:r w:rsidRPr="009304FE">
              <w:rPr>
                <w:lang w:val="sv-SE"/>
              </w:rPr>
              <w:t>sikkerhedsforanstaltninger</w:t>
            </w:r>
            <w:proofErr w:type="spellEnd"/>
            <w:r w:rsidRPr="009304FE">
              <w:rPr>
                <w:lang w:val="sv-SE"/>
              </w:rPr>
              <w:t xml:space="preserve"> samt relevante procedurer </w:t>
            </w:r>
            <w:proofErr w:type="spellStart"/>
            <w:r w:rsidRPr="009304FE">
              <w:rPr>
                <w:lang w:val="sv-SE"/>
              </w:rPr>
              <w:t>og</w:t>
            </w:r>
            <w:proofErr w:type="spellEnd"/>
            <w:r w:rsidRPr="009304FE">
              <w:rPr>
                <w:lang w:val="sv-SE"/>
              </w:rPr>
              <w:t xml:space="preserve"> </w:t>
            </w:r>
            <w:proofErr w:type="spellStart"/>
            <w:r w:rsidRPr="009304FE">
              <w:rPr>
                <w:lang w:val="sv-SE"/>
              </w:rPr>
              <w:t>ansvarsområder</w:t>
            </w:r>
            <w:proofErr w:type="spellEnd"/>
            <w:r w:rsidRPr="009304FE">
              <w:rPr>
                <w:lang w:val="sv-SE"/>
              </w:rPr>
              <w:t xml:space="preserve"> for de </w:t>
            </w:r>
            <w:proofErr w:type="spellStart"/>
            <w:r w:rsidRPr="009304FE">
              <w:rPr>
                <w:lang w:val="sv-SE"/>
              </w:rPr>
              <w:t>medarbejdere</w:t>
            </w:r>
            <w:proofErr w:type="spellEnd"/>
            <w:r w:rsidRPr="009304FE">
              <w:rPr>
                <w:lang w:val="sv-SE"/>
              </w:rPr>
              <w:t xml:space="preserve">, som har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6988C847" w14:textId="77777777" w:rsidR="009B5C99" w:rsidRPr="00FC77AC" w:rsidRDefault="009B5C99" w:rsidP="005157F3">
            <w:pPr>
              <w:pStyle w:val="Tabletext"/>
            </w:pPr>
            <w:proofErr w:type="spellStart"/>
            <w:r>
              <w:rPr>
                <w:b/>
              </w:rPr>
              <w:t>Procedurer</w:t>
            </w:r>
            <w:proofErr w:type="spellEnd"/>
            <w:r>
              <w:rPr>
                <w:b/>
              </w:rPr>
              <w:t xml:space="preserve"> for </w:t>
            </w:r>
            <w:proofErr w:type="spellStart"/>
            <w:r>
              <w:rPr>
                <w:b/>
              </w:rPr>
              <w:t>genoprettelse</w:t>
            </w:r>
            <w:proofErr w:type="spellEnd"/>
            <w:r>
              <w:rPr>
                <w:b/>
              </w:rPr>
              <w:t xml:space="preserve"> </w:t>
            </w:r>
            <w:proofErr w:type="spellStart"/>
            <w:r>
              <w:rPr>
                <w:b/>
              </w:rPr>
              <w:t>af</w:t>
            </w:r>
            <w:proofErr w:type="spellEnd"/>
            <w:r>
              <w:rPr>
                <w:b/>
              </w:rPr>
              <w:t xml:space="preserve"> data</w:t>
            </w:r>
          </w:p>
          <w:p w14:paraId="3F78354B" w14:textId="57A2CC79" w:rsidR="009B5C99" w:rsidRPr="00FC77AC" w:rsidRDefault="009B5C99" w:rsidP="00B83CBD">
            <w:pPr>
              <w:pStyle w:val="Bulletlist0"/>
              <w:numPr>
                <w:ilvl w:val="0"/>
                <w:numId w:val="11"/>
              </w:numPr>
            </w:pPr>
            <w:r>
              <w:t xml:space="preserve">Microsoft </w:t>
            </w:r>
            <w:proofErr w:type="spellStart"/>
            <w:r>
              <w:t>vedligeholder</w:t>
            </w:r>
            <w:proofErr w:type="spellEnd"/>
            <w:r>
              <w:t xml:space="preserve"> </w:t>
            </w:r>
            <w:proofErr w:type="spellStart"/>
            <w:r>
              <w:t>løbende</w:t>
            </w:r>
            <w:proofErr w:type="spellEnd"/>
            <w:r>
              <w:t xml:space="preserve"> </w:t>
            </w:r>
            <w:proofErr w:type="spellStart"/>
            <w:r>
              <w:t>og</w:t>
            </w:r>
            <w:proofErr w:type="spellEnd"/>
            <w:r>
              <w:t xml:space="preserve"> minimum </w:t>
            </w:r>
            <w:proofErr w:type="spellStart"/>
            <w:r>
              <w:t>en</w:t>
            </w:r>
            <w:proofErr w:type="spellEnd"/>
            <w:r>
              <w:t xml:space="preserve"> gang om </w:t>
            </w:r>
            <w:proofErr w:type="spellStart"/>
            <w:r>
              <w:t>ugen</w:t>
            </w:r>
            <w:proofErr w:type="spellEnd"/>
            <w:r>
              <w:t xml:space="preserve"> (</w:t>
            </w:r>
            <w:proofErr w:type="spellStart"/>
            <w:r>
              <w:t>medmindre</w:t>
            </w:r>
            <w:proofErr w:type="spellEnd"/>
            <w:r>
              <w:t xml:space="preserve"> der </w:t>
            </w:r>
            <w:proofErr w:type="spellStart"/>
            <w:r>
              <w:t>ikke</w:t>
            </w:r>
            <w:proofErr w:type="spellEnd"/>
            <w:r>
              <w:t xml:space="preserve"> er </w:t>
            </w:r>
            <w:proofErr w:type="spellStart"/>
            <w:r>
              <w:t>sket</w:t>
            </w:r>
            <w:proofErr w:type="spellEnd"/>
            <w:r>
              <w:t xml:space="preserve"> </w:t>
            </w:r>
            <w:proofErr w:type="spellStart"/>
            <w:r>
              <w:t>nogen</w:t>
            </w:r>
            <w:proofErr w:type="spellEnd"/>
            <w:r>
              <w:t xml:space="preserve"> </w:t>
            </w:r>
            <w:proofErr w:type="spellStart"/>
            <w:r>
              <w:t>opdateringer</w:t>
            </w:r>
            <w:proofErr w:type="spellEnd"/>
            <w:r>
              <w:t xml:space="preserve"> </w:t>
            </w:r>
            <w:proofErr w:type="spellStart"/>
            <w:r>
              <w:lastRenderedPageBreak/>
              <w:t>i</w:t>
            </w:r>
            <w:proofErr w:type="spellEnd"/>
            <w:r>
              <w:t> </w:t>
            </w:r>
            <w:proofErr w:type="spellStart"/>
            <w:r>
              <w:t>denne</w:t>
            </w:r>
            <w:proofErr w:type="spellEnd"/>
            <w:r>
              <w:t xml:space="preserve"> </w:t>
            </w:r>
            <w:proofErr w:type="spellStart"/>
            <w:r>
              <w:t>periode</w:t>
            </w:r>
            <w:proofErr w:type="spellEnd"/>
            <w:r>
              <w:t xml:space="preserve">) </w:t>
            </w:r>
            <w:proofErr w:type="spellStart"/>
            <w:r>
              <w:t>flere</w:t>
            </w:r>
            <w:proofErr w:type="spellEnd"/>
            <w:r>
              <w:t xml:space="preserve"> </w:t>
            </w:r>
            <w:proofErr w:type="spellStart"/>
            <w:r>
              <w:t>kopier</w:t>
            </w:r>
            <w:proofErr w:type="spellEnd"/>
            <w:r>
              <w:t xml:space="preserve"> </w:t>
            </w:r>
            <w:proofErr w:type="spellStart"/>
            <w:r>
              <w:t>af</w:t>
            </w:r>
            <w:proofErr w:type="spellEnd"/>
            <w:r>
              <w:t xml:space="preserve"> </w:t>
            </w:r>
            <w:proofErr w:type="spellStart"/>
            <w:r>
              <w:t>Kundedata</w:t>
            </w:r>
            <w:proofErr w:type="spellEnd"/>
            <w:r>
              <w:t xml:space="preserve"> </w:t>
            </w:r>
            <w:proofErr w:type="spellStart"/>
            <w:r>
              <w:t>og</w:t>
            </w:r>
            <w:proofErr w:type="spellEnd"/>
            <w:r>
              <w:t xml:space="preserve"> Data </w:t>
            </w:r>
            <w:proofErr w:type="spellStart"/>
            <w:r>
              <w:t>fra</w:t>
            </w:r>
            <w:proofErr w:type="spellEnd"/>
            <w:r>
              <w:t xml:space="preserve"> </w:t>
            </w:r>
            <w:proofErr w:type="spellStart"/>
            <w:r>
              <w:t>Professionelle</w:t>
            </w:r>
            <w:proofErr w:type="spellEnd"/>
            <w:r>
              <w:t xml:space="preserve"> </w:t>
            </w:r>
            <w:proofErr w:type="spellStart"/>
            <w:r>
              <w:t>ydelser</w:t>
            </w:r>
            <w:proofErr w:type="spellEnd"/>
            <w:r>
              <w:t xml:space="preserve">, </w:t>
            </w:r>
            <w:proofErr w:type="spellStart"/>
            <w:r>
              <w:t>hvorfra</w:t>
            </w:r>
            <w:proofErr w:type="spellEnd"/>
            <w:r>
              <w:t xml:space="preserve"> det er </w:t>
            </w:r>
            <w:proofErr w:type="spellStart"/>
            <w:r>
              <w:t>muligt</w:t>
            </w:r>
            <w:proofErr w:type="spellEnd"/>
            <w:r>
              <w:t xml:space="preserve"> at </w:t>
            </w:r>
            <w:proofErr w:type="spellStart"/>
            <w:r>
              <w:t>gendanne</w:t>
            </w:r>
            <w:proofErr w:type="spellEnd"/>
            <w:r>
              <w:t xml:space="preserve"> </w:t>
            </w:r>
            <w:proofErr w:type="spellStart"/>
            <w:r>
              <w:t>sådanne</w:t>
            </w:r>
            <w:proofErr w:type="spellEnd"/>
            <w:r>
              <w:t xml:space="preserve"> data.</w:t>
            </w:r>
          </w:p>
          <w:p w14:paraId="01A14E80" w14:textId="42985938" w:rsidR="009B5C99" w:rsidRPr="00FC77AC" w:rsidRDefault="009B5C99" w:rsidP="00B83CBD">
            <w:pPr>
              <w:pStyle w:val="Bulletlist0"/>
              <w:numPr>
                <w:ilvl w:val="0"/>
                <w:numId w:val="11"/>
              </w:numPr>
            </w:pPr>
            <w:r>
              <w:t xml:space="preserve">Microsoft </w:t>
            </w:r>
            <w:proofErr w:type="spellStart"/>
            <w:r>
              <w:t>gemmer</w:t>
            </w:r>
            <w:proofErr w:type="spellEnd"/>
            <w:r>
              <w:t xml:space="preserve"> </w:t>
            </w:r>
            <w:proofErr w:type="spellStart"/>
            <w:r>
              <w:t>kopier</w:t>
            </w:r>
            <w:proofErr w:type="spellEnd"/>
            <w:r>
              <w:t xml:space="preserve"> </w:t>
            </w:r>
            <w:proofErr w:type="spellStart"/>
            <w:r>
              <w:t>af</w:t>
            </w:r>
            <w:proofErr w:type="spellEnd"/>
            <w:r>
              <w:t xml:space="preserve"> </w:t>
            </w:r>
            <w:proofErr w:type="spellStart"/>
            <w:r>
              <w:t>Kundedata</w:t>
            </w:r>
            <w:proofErr w:type="spellEnd"/>
            <w:r>
              <w:t xml:space="preserve"> </w:t>
            </w:r>
            <w:proofErr w:type="spellStart"/>
            <w:r>
              <w:t>og</w:t>
            </w:r>
            <w:proofErr w:type="spellEnd"/>
            <w:r>
              <w:t xml:space="preserve"> Data </w:t>
            </w:r>
            <w:proofErr w:type="spellStart"/>
            <w:r>
              <w:t>fra</w:t>
            </w:r>
            <w:proofErr w:type="spellEnd"/>
            <w:r>
              <w:t xml:space="preserve"> </w:t>
            </w:r>
            <w:proofErr w:type="spellStart"/>
            <w:r>
              <w:t>Professionelle</w:t>
            </w:r>
            <w:proofErr w:type="spellEnd"/>
            <w:r>
              <w:t xml:space="preserve"> </w:t>
            </w:r>
            <w:proofErr w:type="spellStart"/>
            <w:r>
              <w:t>ydelser</w:t>
            </w:r>
            <w:proofErr w:type="spellEnd"/>
            <w:r>
              <w:t xml:space="preserve"> </w:t>
            </w:r>
            <w:proofErr w:type="spellStart"/>
            <w:r>
              <w:t>og</w:t>
            </w:r>
            <w:proofErr w:type="spellEnd"/>
            <w:r>
              <w:t xml:space="preserve"> </w:t>
            </w:r>
            <w:proofErr w:type="spellStart"/>
            <w:r>
              <w:t>procedurer</w:t>
            </w:r>
            <w:proofErr w:type="spellEnd"/>
            <w:r>
              <w:t xml:space="preserve"> for </w:t>
            </w:r>
            <w:proofErr w:type="spellStart"/>
            <w:r>
              <w:t>genoprettelse</w:t>
            </w:r>
            <w:proofErr w:type="spellEnd"/>
            <w:r>
              <w:t xml:space="preserve"> </w:t>
            </w:r>
            <w:proofErr w:type="spellStart"/>
            <w:r>
              <w:t>af</w:t>
            </w:r>
            <w:proofErr w:type="spellEnd"/>
            <w:r>
              <w:t xml:space="preserve"> data </w:t>
            </w:r>
            <w:proofErr w:type="spellStart"/>
            <w:r>
              <w:t>forskellige</w:t>
            </w:r>
            <w:proofErr w:type="spellEnd"/>
            <w:r>
              <w:t xml:space="preserve"> </w:t>
            </w:r>
            <w:proofErr w:type="spellStart"/>
            <w:r>
              <w:t>steder</w:t>
            </w:r>
            <w:proofErr w:type="spellEnd"/>
            <w:r>
              <w:t xml:space="preserve">, </w:t>
            </w:r>
            <w:proofErr w:type="spellStart"/>
            <w:r>
              <w:t>hvorfra</w:t>
            </w:r>
            <w:proofErr w:type="spellEnd"/>
            <w:r>
              <w:t xml:space="preserve"> det </w:t>
            </w:r>
            <w:proofErr w:type="spellStart"/>
            <w:r>
              <w:t>primære</w:t>
            </w:r>
            <w:proofErr w:type="spellEnd"/>
            <w:r>
              <w:t xml:space="preserve"> </w:t>
            </w:r>
            <w:proofErr w:type="spellStart"/>
            <w:r>
              <w:t>computerudstyr</w:t>
            </w:r>
            <w:proofErr w:type="spellEnd"/>
            <w:r>
              <w:t xml:space="preserve">, der </w:t>
            </w:r>
            <w:proofErr w:type="spellStart"/>
            <w:r>
              <w:t>behandler</w:t>
            </w:r>
            <w:proofErr w:type="spellEnd"/>
            <w:r>
              <w:t xml:space="preserve"> </w:t>
            </w:r>
            <w:proofErr w:type="spellStart"/>
            <w:r>
              <w:t>Kundedata</w:t>
            </w:r>
            <w:proofErr w:type="spellEnd"/>
            <w:r>
              <w:t xml:space="preserve"> </w:t>
            </w:r>
            <w:proofErr w:type="spellStart"/>
            <w:r>
              <w:t>og</w:t>
            </w:r>
            <w:proofErr w:type="spellEnd"/>
            <w:r>
              <w:t xml:space="preserve"> Data </w:t>
            </w:r>
            <w:proofErr w:type="spellStart"/>
            <w:r>
              <w:t>fra</w:t>
            </w:r>
            <w:proofErr w:type="spellEnd"/>
            <w:r>
              <w:t xml:space="preserve"> </w:t>
            </w:r>
            <w:proofErr w:type="spellStart"/>
            <w:r>
              <w:t>Professionelle</w:t>
            </w:r>
            <w:proofErr w:type="spellEnd"/>
            <w:r>
              <w:t xml:space="preserve"> </w:t>
            </w:r>
            <w:proofErr w:type="spellStart"/>
            <w:r>
              <w:t>ydelser</w:t>
            </w:r>
            <w:proofErr w:type="spellEnd"/>
            <w:r>
              <w:t>, er </w:t>
            </w:r>
            <w:proofErr w:type="spellStart"/>
            <w:r>
              <w:t>placeret</w:t>
            </w:r>
            <w:proofErr w:type="spellEnd"/>
            <w:r>
              <w:t>.</w:t>
            </w:r>
          </w:p>
          <w:p w14:paraId="244D2638" w14:textId="45718B4E" w:rsidR="009B5C99" w:rsidRPr="009304FE" w:rsidRDefault="009B5C99" w:rsidP="00B83CBD">
            <w:pPr>
              <w:pStyle w:val="Bulletlist0"/>
              <w:numPr>
                <w:ilvl w:val="0"/>
                <w:numId w:val="11"/>
              </w:numPr>
              <w:rPr>
                <w:lang w:val="sv-SE"/>
              </w:rPr>
            </w:pPr>
            <w:r w:rsidRPr="009304FE">
              <w:rPr>
                <w:lang w:val="sv-SE"/>
              </w:rPr>
              <w:t xml:space="preserve">Microsoft har </w:t>
            </w:r>
            <w:proofErr w:type="spellStart"/>
            <w:r w:rsidRPr="009304FE">
              <w:rPr>
                <w:lang w:val="sv-SE"/>
              </w:rPr>
              <w:t>specifikke</w:t>
            </w:r>
            <w:proofErr w:type="spellEnd"/>
            <w:r w:rsidRPr="009304FE">
              <w:rPr>
                <w:lang w:val="sv-SE"/>
              </w:rPr>
              <w:t xml:space="preserve"> procedurer for </w:t>
            </w:r>
            <w:proofErr w:type="spellStart"/>
            <w:r w:rsidRPr="009304FE">
              <w:rPr>
                <w:lang w:val="sv-SE"/>
              </w:rPr>
              <w:t>adgangen</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kopier</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3EC00225" w14:textId="247009D8" w:rsidR="009B5C99" w:rsidRPr="009304FE" w:rsidRDefault="009B5C99" w:rsidP="00B83CBD">
            <w:pPr>
              <w:pStyle w:val="Bulletlist0"/>
              <w:numPr>
                <w:ilvl w:val="0"/>
                <w:numId w:val="11"/>
              </w:numPr>
              <w:rPr>
                <w:lang w:val="sv-SE"/>
              </w:rPr>
            </w:pPr>
            <w:r w:rsidRPr="009304FE">
              <w:rPr>
                <w:lang w:val="sv-SE"/>
              </w:rPr>
              <w:t xml:space="preserve">Microsoft </w:t>
            </w:r>
            <w:proofErr w:type="spellStart"/>
            <w:r w:rsidRPr="009304FE">
              <w:rPr>
                <w:lang w:val="sv-SE"/>
              </w:rPr>
              <w:t>gennemgår</w:t>
            </w:r>
            <w:proofErr w:type="spellEnd"/>
            <w:r w:rsidRPr="009304FE">
              <w:rPr>
                <w:lang w:val="sv-SE"/>
              </w:rPr>
              <w:t xml:space="preserve"> </w:t>
            </w:r>
            <w:proofErr w:type="spellStart"/>
            <w:r w:rsidRPr="009304FE">
              <w:rPr>
                <w:lang w:val="sv-SE"/>
              </w:rPr>
              <w:t>procedurerne</w:t>
            </w:r>
            <w:proofErr w:type="spellEnd"/>
            <w:r w:rsidRPr="009304FE">
              <w:rPr>
                <w:lang w:val="sv-SE"/>
              </w:rPr>
              <w:t xml:space="preserve"> for </w:t>
            </w:r>
            <w:proofErr w:type="spellStart"/>
            <w:r w:rsidRPr="009304FE">
              <w:rPr>
                <w:lang w:val="sv-SE"/>
              </w:rPr>
              <w:t>genoprettelse</w:t>
            </w:r>
            <w:proofErr w:type="spellEnd"/>
            <w:r w:rsidRPr="009304FE">
              <w:rPr>
                <w:lang w:val="sv-SE"/>
              </w:rPr>
              <w:t xml:space="preserve"> </w:t>
            </w:r>
            <w:proofErr w:type="spellStart"/>
            <w:r w:rsidRPr="009304FE">
              <w:rPr>
                <w:lang w:val="sv-SE"/>
              </w:rPr>
              <w:t>af</w:t>
            </w:r>
            <w:proofErr w:type="spellEnd"/>
            <w:r w:rsidRPr="009304FE">
              <w:rPr>
                <w:lang w:val="sv-SE"/>
              </w:rPr>
              <w:t xml:space="preserve"> data </w:t>
            </w:r>
            <w:proofErr w:type="spellStart"/>
            <w:r w:rsidRPr="009304FE">
              <w:rPr>
                <w:lang w:val="sv-SE"/>
              </w:rPr>
              <w:t>hvert</w:t>
            </w:r>
            <w:proofErr w:type="spellEnd"/>
            <w:r w:rsidRPr="009304FE">
              <w:rPr>
                <w:lang w:val="sv-SE"/>
              </w:rPr>
              <w:t xml:space="preserve"> halve år med </w:t>
            </w:r>
            <w:proofErr w:type="spellStart"/>
            <w:r w:rsidRPr="009304FE">
              <w:rPr>
                <w:lang w:val="sv-SE"/>
              </w:rPr>
              <w:t>undtagelse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procedurerne</w:t>
            </w:r>
            <w:proofErr w:type="spellEnd"/>
            <w:r w:rsidRPr="009304FE">
              <w:rPr>
                <w:lang w:val="sv-SE"/>
              </w:rPr>
              <w:t xml:space="preserve"> for Professionelle </w:t>
            </w:r>
            <w:proofErr w:type="spellStart"/>
            <w:r w:rsidRPr="009304FE">
              <w:rPr>
                <w:lang w:val="sv-SE"/>
              </w:rPr>
              <w:t>ydelser</w:t>
            </w:r>
            <w:proofErr w:type="spellEnd"/>
            <w:r w:rsidRPr="009304FE">
              <w:rPr>
                <w:lang w:val="sv-SE"/>
              </w:rPr>
              <w:t xml:space="preserve"> </w:t>
            </w:r>
            <w:proofErr w:type="spellStart"/>
            <w:r w:rsidRPr="009304FE">
              <w:rPr>
                <w:lang w:val="sv-SE"/>
              </w:rPr>
              <w:t>og</w:t>
            </w:r>
            <w:proofErr w:type="spellEnd"/>
            <w:r w:rsidRPr="009304FE">
              <w:rPr>
                <w:lang w:val="sv-SE"/>
              </w:rPr>
              <w:t xml:space="preserve"> for </w:t>
            </w:r>
            <w:proofErr w:type="spellStart"/>
            <w:r w:rsidRPr="009304FE">
              <w:rPr>
                <w:lang w:val="sv-SE"/>
              </w:rPr>
              <w:t>Azure</w:t>
            </w:r>
            <w:proofErr w:type="spellEnd"/>
            <w:r w:rsidRPr="009304FE">
              <w:rPr>
                <w:lang w:val="sv-SE"/>
              </w:rPr>
              <w:t xml:space="preserve"> </w:t>
            </w:r>
            <w:proofErr w:type="spellStart"/>
            <w:r w:rsidRPr="009304FE">
              <w:rPr>
                <w:lang w:val="sv-SE"/>
              </w:rPr>
              <w:t>Government-tjenester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gennemgås</w:t>
            </w:r>
            <w:proofErr w:type="spellEnd"/>
            <w:r w:rsidRPr="009304FE">
              <w:rPr>
                <w:lang w:val="sv-SE"/>
              </w:rPr>
              <w:t xml:space="preserve"> </w:t>
            </w:r>
            <w:proofErr w:type="spellStart"/>
            <w:r w:rsidRPr="009304FE">
              <w:rPr>
                <w:lang w:val="sv-SE"/>
              </w:rPr>
              <w:t>én</w:t>
            </w:r>
            <w:proofErr w:type="spellEnd"/>
            <w:r w:rsidRPr="009304FE">
              <w:rPr>
                <w:lang w:val="sv-SE"/>
              </w:rPr>
              <w:t xml:space="preserve"> </w:t>
            </w:r>
            <w:proofErr w:type="spellStart"/>
            <w:r w:rsidRPr="009304FE">
              <w:rPr>
                <w:lang w:val="sv-SE"/>
              </w:rPr>
              <w:t>gang</w:t>
            </w:r>
            <w:proofErr w:type="spellEnd"/>
            <w:r w:rsidRPr="009304FE">
              <w:rPr>
                <w:lang w:val="sv-SE"/>
              </w:rPr>
              <w:t xml:space="preserve"> om året.</w:t>
            </w:r>
          </w:p>
          <w:p w14:paraId="671F1593" w14:textId="365320D6" w:rsidR="009B5C99" w:rsidRPr="009304FE" w:rsidRDefault="009B5C99" w:rsidP="00B83CBD">
            <w:pPr>
              <w:pStyle w:val="Bulletlist0"/>
              <w:numPr>
                <w:ilvl w:val="0"/>
                <w:numId w:val="11"/>
              </w:numPr>
              <w:rPr>
                <w:lang w:val="sv-SE"/>
              </w:rPr>
            </w:pPr>
            <w:r w:rsidRPr="009304FE">
              <w:rPr>
                <w:lang w:val="sv-SE"/>
              </w:rPr>
              <w:t xml:space="preserve">Microsoft </w:t>
            </w:r>
            <w:proofErr w:type="spellStart"/>
            <w:r w:rsidRPr="009304FE">
              <w:rPr>
                <w:lang w:val="sv-SE"/>
              </w:rPr>
              <w:t>logger</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forsøg</w:t>
            </w:r>
            <w:proofErr w:type="spellEnd"/>
            <w:r w:rsidRPr="009304FE">
              <w:rPr>
                <w:lang w:val="sv-SE"/>
              </w:rPr>
              <w:t xml:space="preserve"> på </w:t>
            </w:r>
            <w:proofErr w:type="spellStart"/>
            <w:r w:rsidRPr="009304FE">
              <w:rPr>
                <w:lang w:val="sv-SE"/>
              </w:rPr>
              <w:t>gendannelse</w:t>
            </w:r>
            <w:proofErr w:type="spellEnd"/>
            <w:r w:rsidRPr="009304FE">
              <w:rPr>
                <w:lang w:val="sv-SE"/>
              </w:rPr>
              <w:t xml:space="preserve"> </w:t>
            </w:r>
            <w:proofErr w:type="spellStart"/>
            <w:r w:rsidRPr="009304FE">
              <w:rPr>
                <w:lang w:val="sv-SE"/>
              </w:rPr>
              <w:t>af</w:t>
            </w:r>
            <w:proofErr w:type="spellEnd"/>
            <w:r w:rsidRPr="009304FE">
              <w:rPr>
                <w:lang w:val="sv-SE"/>
              </w:rPr>
              <w:t xml:space="preserve"> data, </w:t>
            </w:r>
            <w:proofErr w:type="spellStart"/>
            <w:r w:rsidRPr="009304FE">
              <w:rPr>
                <w:lang w:val="sv-SE"/>
              </w:rPr>
              <w:t>herunder</w:t>
            </w:r>
            <w:proofErr w:type="spellEnd"/>
            <w:r w:rsidRPr="009304FE">
              <w:rPr>
                <w:lang w:val="sv-SE"/>
              </w:rPr>
              <w:t xml:space="preserve"> den </w:t>
            </w:r>
            <w:proofErr w:type="spellStart"/>
            <w:r w:rsidRPr="009304FE">
              <w:rPr>
                <w:lang w:val="sv-SE"/>
              </w:rPr>
              <w:t>ansvarlige</w:t>
            </w:r>
            <w:proofErr w:type="spellEnd"/>
            <w:r w:rsidRPr="009304FE">
              <w:rPr>
                <w:lang w:val="sv-SE"/>
              </w:rPr>
              <w:t xml:space="preserve"> </w:t>
            </w:r>
            <w:proofErr w:type="spellStart"/>
            <w:r w:rsidRPr="009304FE">
              <w:rPr>
                <w:lang w:val="sv-SE"/>
              </w:rPr>
              <w:t>medarbejder</w:t>
            </w:r>
            <w:proofErr w:type="spellEnd"/>
            <w:r w:rsidRPr="009304FE">
              <w:rPr>
                <w:lang w:val="sv-SE"/>
              </w:rPr>
              <w:t xml:space="preserve">, beskrivelse </w:t>
            </w:r>
            <w:proofErr w:type="spellStart"/>
            <w:r w:rsidRPr="009304FE">
              <w:rPr>
                <w:lang w:val="sv-SE"/>
              </w:rPr>
              <w:t>af</w:t>
            </w:r>
            <w:proofErr w:type="spellEnd"/>
            <w:r w:rsidRPr="009304FE">
              <w:rPr>
                <w:lang w:val="sv-SE"/>
              </w:rPr>
              <w:t xml:space="preserve"> de </w:t>
            </w:r>
            <w:proofErr w:type="spellStart"/>
            <w:r w:rsidRPr="009304FE">
              <w:rPr>
                <w:lang w:val="sv-SE"/>
              </w:rPr>
              <w:t>gendannede</w:t>
            </w:r>
            <w:proofErr w:type="spellEnd"/>
            <w:r w:rsidRPr="009304FE">
              <w:rPr>
                <w:lang w:val="sv-SE"/>
              </w:rPr>
              <w:t xml:space="preserve"> data </w:t>
            </w:r>
            <w:proofErr w:type="spellStart"/>
            <w:r w:rsidRPr="009304FE">
              <w:rPr>
                <w:lang w:val="sv-SE"/>
              </w:rPr>
              <w:t>og</w:t>
            </w:r>
            <w:proofErr w:type="spellEnd"/>
            <w:r w:rsidRPr="009304FE">
              <w:rPr>
                <w:lang w:val="sv-SE"/>
              </w:rPr>
              <w:t xml:space="preserve">, </w:t>
            </w:r>
            <w:proofErr w:type="spellStart"/>
            <w:r w:rsidRPr="009304FE">
              <w:rPr>
                <w:lang w:val="sv-SE"/>
              </w:rPr>
              <w:t>hvis</w:t>
            </w:r>
            <w:proofErr w:type="spellEnd"/>
            <w:r w:rsidRPr="009304FE">
              <w:rPr>
                <w:lang w:val="sv-SE"/>
              </w:rPr>
              <w:t xml:space="preserve"> relevant, den </w:t>
            </w:r>
            <w:proofErr w:type="spellStart"/>
            <w:r w:rsidRPr="009304FE">
              <w:rPr>
                <w:lang w:val="sv-SE"/>
              </w:rPr>
              <w:t>ansvarlige</w:t>
            </w:r>
            <w:proofErr w:type="spellEnd"/>
            <w:r w:rsidRPr="009304FE">
              <w:rPr>
                <w:lang w:val="sv-SE"/>
              </w:rPr>
              <w:t xml:space="preserve"> </w:t>
            </w:r>
            <w:proofErr w:type="spellStart"/>
            <w:r w:rsidRPr="009304FE">
              <w:rPr>
                <w:lang w:val="sv-SE"/>
              </w:rPr>
              <w:t>medarbejder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hvilke</w:t>
            </w:r>
            <w:proofErr w:type="spellEnd"/>
            <w:r w:rsidRPr="009304FE">
              <w:rPr>
                <w:lang w:val="sv-SE"/>
              </w:rPr>
              <w:t xml:space="preserve"> data </w:t>
            </w:r>
            <w:proofErr w:type="spellStart"/>
            <w:r w:rsidRPr="009304FE">
              <w:rPr>
                <w:lang w:val="sv-SE"/>
              </w:rPr>
              <w:t>der</w:t>
            </w:r>
            <w:proofErr w:type="spellEnd"/>
            <w:r w:rsidRPr="009304FE">
              <w:rPr>
                <w:lang w:val="sv-SE"/>
              </w:rPr>
              <w:t xml:space="preserve"> </w:t>
            </w:r>
            <w:proofErr w:type="spellStart"/>
            <w:r w:rsidRPr="009304FE">
              <w:rPr>
                <w:lang w:val="sv-SE"/>
              </w:rPr>
              <w:t>eventuelt</w:t>
            </w:r>
            <w:proofErr w:type="spellEnd"/>
            <w:r w:rsidRPr="009304FE">
              <w:rPr>
                <w:lang w:val="sv-SE"/>
              </w:rPr>
              <w:t xml:space="preserve"> skulle </w:t>
            </w:r>
            <w:proofErr w:type="spellStart"/>
            <w:r w:rsidRPr="009304FE">
              <w:rPr>
                <w:lang w:val="sv-SE"/>
              </w:rPr>
              <w:t>indtastes</w:t>
            </w:r>
            <w:proofErr w:type="spellEnd"/>
            <w:r w:rsidRPr="009304FE">
              <w:rPr>
                <w:lang w:val="sv-SE"/>
              </w:rPr>
              <w:t xml:space="preserve"> </w:t>
            </w:r>
            <w:proofErr w:type="spellStart"/>
            <w:r w:rsidRPr="009304FE">
              <w:rPr>
                <w:lang w:val="sv-SE"/>
              </w:rPr>
              <w:t>manuelt</w:t>
            </w:r>
            <w:proofErr w:type="spellEnd"/>
            <w:r w:rsidRPr="009304FE">
              <w:rPr>
                <w:lang w:val="sv-SE"/>
              </w:rPr>
              <w:t xml:space="preserve"> i </w:t>
            </w:r>
            <w:proofErr w:type="spellStart"/>
            <w:r w:rsidRPr="009304FE">
              <w:rPr>
                <w:lang w:val="sv-SE"/>
              </w:rPr>
              <w:t>forbindelse</w:t>
            </w:r>
            <w:proofErr w:type="spellEnd"/>
            <w:r w:rsidRPr="009304FE">
              <w:rPr>
                <w:lang w:val="sv-SE"/>
              </w:rPr>
              <w:t xml:space="preserve"> med </w:t>
            </w:r>
            <w:proofErr w:type="spellStart"/>
            <w:r w:rsidRPr="009304FE">
              <w:rPr>
                <w:lang w:val="sv-SE"/>
              </w:rPr>
              <w:t>gendannelsen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dataene</w:t>
            </w:r>
            <w:proofErr w:type="spellEnd"/>
            <w:r w:rsidRPr="009304FE">
              <w:rPr>
                <w:lang w:val="sv-SE"/>
              </w:rPr>
              <w:t>.</w:t>
            </w:r>
          </w:p>
          <w:p w14:paraId="2E8B9F8A" w14:textId="77777777" w:rsidR="009B5C99" w:rsidRPr="009304FE" w:rsidRDefault="009B5C99" w:rsidP="005157F3">
            <w:pPr>
              <w:pStyle w:val="Tabletext"/>
              <w:rPr>
                <w:lang w:val="sv-SE"/>
              </w:rPr>
            </w:pPr>
            <w:proofErr w:type="spellStart"/>
            <w:r w:rsidRPr="009304FE">
              <w:rPr>
                <w:b/>
                <w:lang w:val="sv-SE"/>
              </w:rPr>
              <w:t>Skadelig</w:t>
            </w:r>
            <w:proofErr w:type="spellEnd"/>
            <w:r w:rsidRPr="009304FE">
              <w:rPr>
                <w:b/>
                <w:lang w:val="sv-SE"/>
              </w:rPr>
              <w:t xml:space="preserve"> software</w:t>
            </w:r>
            <w:r w:rsidRPr="009304FE">
              <w:rPr>
                <w:b/>
                <w:bCs/>
                <w:lang w:val="sv-SE"/>
              </w:rPr>
              <w:t>.</w:t>
            </w:r>
            <w:r w:rsidRPr="009304FE">
              <w:rPr>
                <w:lang w:val="sv-SE"/>
              </w:rPr>
              <w:t xml:space="preserve"> Microsoft har </w:t>
            </w:r>
            <w:proofErr w:type="spellStart"/>
            <w:r w:rsidRPr="009304FE">
              <w:rPr>
                <w:lang w:val="sv-SE"/>
              </w:rPr>
              <w:t>antimalware</w:t>
            </w:r>
            <w:proofErr w:type="spellEnd"/>
            <w:r w:rsidRPr="009304FE">
              <w:rPr>
                <w:lang w:val="sv-SE"/>
              </w:rPr>
              <w:t xml:space="preserve">-kontroller for at undgå, at </w:t>
            </w:r>
            <w:proofErr w:type="spellStart"/>
            <w:r w:rsidRPr="009304FE">
              <w:rPr>
                <w:lang w:val="sv-SE"/>
              </w:rPr>
              <w:t>skadelig</w:t>
            </w:r>
            <w:proofErr w:type="spellEnd"/>
            <w:r w:rsidRPr="009304FE">
              <w:rPr>
                <w:lang w:val="sv-SE"/>
              </w:rPr>
              <w:t xml:space="preserve"> software får </w:t>
            </w:r>
            <w:proofErr w:type="spellStart"/>
            <w:r w:rsidRPr="009304FE">
              <w:rPr>
                <w:lang w:val="sv-SE"/>
              </w:rPr>
              <w:t>uautoriseret</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skadelig</w:t>
            </w:r>
            <w:proofErr w:type="spellEnd"/>
            <w:r w:rsidRPr="009304FE">
              <w:rPr>
                <w:lang w:val="sv-SE"/>
              </w:rPr>
              <w:t xml:space="preserve"> software </w:t>
            </w:r>
            <w:proofErr w:type="spellStart"/>
            <w:r w:rsidRPr="009304FE">
              <w:rPr>
                <w:lang w:val="sv-SE"/>
              </w:rPr>
              <w:t>fra</w:t>
            </w:r>
            <w:proofErr w:type="spellEnd"/>
            <w:r w:rsidRPr="009304FE">
              <w:rPr>
                <w:lang w:val="sv-SE"/>
              </w:rPr>
              <w:t xml:space="preserve"> offentlige </w:t>
            </w:r>
            <w:proofErr w:type="spellStart"/>
            <w:r w:rsidRPr="009304FE">
              <w:rPr>
                <w:lang w:val="sv-SE"/>
              </w:rPr>
              <w:t>netværk</w:t>
            </w:r>
            <w:proofErr w:type="spellEnd"/>
            <w:r w:rsidRPr="009304FE">
              <w:rPr>
                <w:lang w:val="sv-SE"/>
              </w:rPr>
              <w:t>.</w:t>
            </w:r>
          </w:p>
          <w:p w14:paraId="3D7443A1" w14:textId="77777777" w:rsidR="009B5C99" w:rsidRPr="00FC77AC" w:rsidRDefault="009B5C99" w:rsidP="005157F3">
            <w:pPr>
              <w:pStyle w:val="Tabletext"/>
            </w:pPr>
            <w:r>
              <w:rPr>
                <w:b/>
              </w:rPr>
              <w:t>Grænseløse data</w:t>
            </w:r>
          </w:p>
          <w:p w14:paraId="305350CE" w14:textId="2FF17D6A" w:rsidR="009B5C99" w:rsidRPr="00FC77AC" w:rsidRDefault="009B5C99" w:rsidP="00B83CBD">
            <w:pPr>
              <w:pStyle w:val="Bulletlist0"/>
              <w:numPr>
                <w:ilvl w:val="0"/>
                <w:numId w:val="10"/>
              </w:numPr>
            </w:pPr>
            <w:r>
              <w:t xml:space="preserve">Microsoft </w:t>
            </w:r>
            <w:proofErr w:type="spellStart"/>
            <w:r>
              <w:t>krypterer</w:t>
            </w:r>
            <w:proofErr w:type="spellEnd"/>
            <w:r>
              <w:t xml:space="preserve">, </w:t>
            </w:r>
            <w:proofErr w:type="spellStart"/>
            <w:r>
              <w:t>eller</w:t>
            </w:r>
            <w:proofErr w:type="spellEnd"/>
            <w:r>
              <w:t xml:space="preserve"> giver Kunden </w:t>
            </w:r>
            <w:proofErr w:type="spellStart"/>
            <w:r>
              <w:t>mulighed</w:t>
            </w:r>
            <w:proofErr w:type="spellEnd"/>
            <w:r>
              <w:t xml:space="preserve"> for at </w:t>
            </w:r>
            <w:proofErr w:type="spellStart"/>
            <w:r>
              <w:t>kryptere</w:t>
            </w:r>
            <w:proofErr w:type="spellEnd"/>
            <w:r>
              <w:t xml:space="preserve">, </w:t>
            </w:r>
            <w:proofErr w:type="spellStart"/>
            <w:r>
              <w:t>Kundedata</w:t>
            </w:r>
            <w:proofErr w:type="spellEnd"/>
            <w:r>
              <w:t xml:space="preserve"> </w:t>
            </w:r>
            <w:proofErr w:type="spellStart"/>
            <w:r>
              <w:t>og</w:t>
            </w:r>
            <w:proofErr w:type="spellEnd"/>
            <w:r>
              <w:t xml:space="preserve"> Data </w:t>
            </w:r>
            <w:proofErr w:type="spellStart"/>
            <w:r>
              <w:t>fra</w:t>
            </w:r>
            <w:proofErr w:type="spellEnd"/>
            <w:r>
              <w:t xml:space="preserve"> </w:t>
            </w:r>
            <w:proofErr w:type="spellStart"/>
            <w:r>
              <w:t>Professionelle</w:t>
            </w:r>
            <w:proofErr w:type="spellEnd"/>
            <w:r>
              <w:t xml:space="preserve"> </w:t>
            </w:r>
            <w:proofErr w:type="spellStart"/>
            <w:r>
              <w:t>ydelser</w:t>
            </w:r>
            <w:proofErr w:type="spellEnd"/>
            <w:r>
              <w:t xml:space="preserve">, der </w:t>
            </w:r>
            <w:proofErr w:type="spellStart"/>
            <w:r>
              <w:t>overføres</w:t>
            </w:r>
            <w:proofErr w:type="spellEnd"/>
            <w:r>
              <w:t xml:space="preserve"> via </w:t>
            </w:r>
            <w:proofErr w:type="spellStart"/>
            <w:r>
              <w:t>offentlige</w:t>
            </w:r>
            <w:proofErr w:type="spellEnd"/>
            <w:r>
              <w:t xml:space="preserve"> </w:t>
            </w:r>
            <w:proofErr w:type="spellStart"/>
            <w:r>
              <w:t>netværk</w:t>
            </w:r>
            <w:proofErr w:type="spellEnd"/>
            <w:r>
              <w:t>.</w:t>
            </w:r>
          </w:p>
          <w:p w14:paraId="074FB619" w14:textId="68092801" w:rsidR="009B5C99" w:rsidRPr="009304FE" w:rsidRDefault="009B5C99" w:rsidP="00B83CBD">
            <w:pPr>
              <w:pStyle w:val="Bulletlist0"/>
              <w:numPr>
                <w:ilvl w:val="0"/>
                <w:numId w:val="10"/>
              </w:numPr>
              <w:rPr>
                <w:lang w:val="sv-SE"/>
              </w:rPr>
            </w:pPr>
            <w:r w:rsidRPr="009304FE">
              <w:rPr>
                <w:lang w:val="sv-SE"/>
              </w:rPr>
              <w:t xml:space="preserve">Microsoft </w:t>
            </w:r>
            <w:proofErr w:type="spellStart"/>
            <w:r w:rsidRPr="009304FE">
              <w:rPr>
                <w:lang w:val="sv-SE"/>
              </w:rPr>
              <w:t>begrænser</w:t>
            </w:r>
            <w:proofErr w:type="spellEnd"/>
            <w:r w:rsidRPr="009304FE">
              <w:rPr>
                <w:lang w:val="sv-SE"/>
              </w:rPr>
              <w:t xml:space="preserve"> </w:t>
            </w:r>
            <w:proofErr w:type="spellStart"/>
            <w:r w:rsidRPr="009304FE">
              <w:rPr>
                <w:lang w:val="sv-SE"/>
              </w:rPr>
              <w:t>adgangen</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på medier, </w:t>
            </w:r>
            <w:proofErr w:type="spellStart"/>
            <w:r w:rsidRPr="009304FE">
              <w:rPr>
                <w:lang w:val="sv-SE"/>
              </w:rPr>
              <w:t>der</w:t>
            </w:r>
            <w:proofErr w:type="spellEnd"/>
            <w:r w:rsidRPr="009304FE">
              <w:rPr>
                <w:lang w:val="sv-SE"/>
              </w:rPr>
              <w:t xml:space="preserve"> </w:t>
            </w:r>
            <w:proofErr w:type="spellStart"/>
            <w:r w:rsidRPr="009304FE">
              <w:rPr>
                <w:lang w:val="sv-SE"/>
              </w:rPr>
              <w:t>forlader</w:t>
            </w:r>
            <w:proofErr w:type="spellEnd"/>
            <w:r w:rsidRPr="009304FE">
              <w:rPr>
                <w:lang w:val="sv-SE"/>
              </w:rPr>
              <w:t xml:space="preserve"> egne </w:t>
            </w:r>
            <w:proofErr w:type="spellStart"/>
            <w:r w:rsidRPr="009304FE">
              <w:rPr>
                <w:lang w:val="sv-SE"/>
              </w:rPr>
              <w:t>netværk</w:t>
            </w:r>
            <w:proofErr w:type="spellEnd"/>
            <w:r w:rsidRPr="009304FE">
              <w:rPr>
                <w:lang w:val="sv-SE"/>
              </w:rPr>
              <w:t>.</w:t>
            </w:r>
          </w:p>
          <w:p w14:paraId="18098698" w14:textId="77777777" w:rsidR="009B5C99" w:rsidRPr="009304FE" w:rsidRDefault="009B5C99" w:rsidP="005157F3">
            <w:pPr>
              <w:pStyle w:val="Tabletext"/>
              <w:rPr>
                <w:lang w:val="sv-SE"/>
              </w:rPr>
            </w:pPr>
            <w:proofErr w:type="spellStart"/>
            <w:r w:rsidRPr="009304FE">
              <w:rPr>
                <w:b/>
                <w:lang w:val="sv-SE"/>
              </w:rPr>
              <w:t>Hændelseslogføring</w:t>
            </w:r>
            <w:proofErr w:type="spellEnd"/>
            <w:r w:rsidRPr="009304FE">
              <w:rPr>
                <w:b/>
                <w:bCs/>
                <w:lang w:val="sv-SE"/>
              </w:rPr>
              <w:t>.</w:t>
            </w:r>
            <w:r w:rsidRPr="009304FE">
              <w:rPr>
                <w:lang w:val="sv-SE"/>
              </w:rPr>
              <w:t xml:space="preserve"> Microsoft </w:t>
            </w:r>
            <w:proofErr w:type="spellStart"/>
            <w:r w:rsidRPr="009304FE">
              <w:rPr>
                <w:lang w:val="sv-SE"/>
              </w:rPr>
              <w:t>logfører</w:t>
            </w:r>
            <w:proofErr w:type="spellEnd"/>
            <w:r w:rsidRPr="009304FE">
              <w:rPr>
                <w:lang w:val="sv-SE"/>
              </w:rPr>
              <w:t xml:space="preserve">, eller giver Kunden </w:t>
            </w:r>
            <w:proofErr w:type="spellStart"/>
            <w:r w:rsidRPr="009304FE">
              <w:rPr>
                <w:lang w:val="sv-SE"/>
              </w:rPr>
              <w:t>mulighed</w:t>
            </w:r>
            <w:proofErr w:type="spellEnd"/>
            <w:r w:rsidRPr="009304FE">
              <w:rPr>
                <w:lang w:val="sv-SE"/>
              </w:rPr>
              <w:t xml:space="preserve"> for at </w:t>
            </w:r>
            <w:proofErr w:type="spellStart"/>
            <w:r w:rsidRPr="009304FE">
              <w:rPr>
                <w:lang w:val="sv-SE"/>
              </w:rPr>
              <w:t>logføre</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brug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informationssystemer</w:t>
            </w:r>
            <w:proofErr w:type="spellEnd"/>
            <w:r w:rsidRPr="009304FE">
              <w:rPr>
                <w:lang w:val="sv-SE"/>
              </w:rPr>
              <w:t xml:space="preserve"> med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w:t>
            </w:r>
            <w:r w:rsidRPr="009304FE">
              <w:rPr>
                <w:lang w:val="sv-SE"/>
              </w:rPr>
              <w:lastRenderedPageBreak/>
              <w:t xml:space="preserve">Professionelle </w:t>
            </w:r>
            <w:proofErr w:type="spellStart"/>
            <w:r w:rsidRPr="009304FE">
              <w:rPr>
                <w:lang w:val="sv-SE"/>
              </w:rPr>
              <w:t>ydelser</w:t>
            </w:r>
            <w:proofErr w:type="spellEnd"/>
            <w:r w:rsidRPr="009304FE">
              <w:rPr>
                <w:lang w:val="sv-SE"/>
              </w:rPr>
              <w:t xml:space="preserve"> via registrering </w:t>
            </w:r>
            <w:proofErr w:type="spellStart"/>
            <w:r w:rsidRPr="009304FE">
              <w:rPr>
                <w:lang w:val="sv-SE"/>
              </w:rPr>
              <w:t>af</w:t>
            </w:r>
            <w:proofErr w:type="spellEnd"/>
            <w:r w:rsidRPr="009304FE">
              <w:rPr>
                <w:lang w:val="sv-SE"/>
              </w:rPr>
              <w:t xml:space="preserve"> </w:t>
            </w:r>
            <w:proofErr w:type="spellStart"/>
            <w:r w:rsidRPr="009304FE">
              <w:rPr>
                <w:lang w:val="sv-SE"/>
              </w:rPr>
              <w:t>adgangs</w:t>
            </w:r>
            <w:proofErr w:type="spellEnd"/>
            <w:r w:rsidRPr="009304FE">
              <w:rPr>
                <w:lang w:val="sv-SE"/>
              </w:rPr>
              <w:t xml:space="preserve">-id, </w:t>
            </w:r>
            <w:proofErr w:type="spellStart"/>
            <w:r w:rsidRPr="009304FE">
              <w:rPr>
                <w:lang w:val="sv-SE"/>
              </w:rPr>
              <w:t>tidspunkt</w:t>
            </w:r>
            <w:proofErr w:type="spellEnd"/>
            <w:r w:rsidRPr="009304FE">
              <w:rPr>
                <w:lang w:val="sv-SE"/>
              </w:rPr>
              <w:t xml:space="preserve">, </w:t>
            </w:r>
            <w:proofErr w:type="spellStart"/>
            <w:r w:rsidRPr="009304FE">
              <w:rPr>
                <w:lang w:val="sv-SE"/>
              </w:rPr>
              <w:t>tildelt</w:t>
            </w:r>
            <w:proofErr w:type="spellEnd"/>
            <w:r w:rsidRPr="009304FE">
              <w:rPr>
                <w:lang w:val="sv-SE"/>
              </w:rPr>
              <w:t xml:space="preserve"> eller </w:t>
            </w:r>
            <w:proofErr w:type="spellStart"/>
            <w:r w:rsidRPr="009304FE">
              <w:rPr>
                <w:lang w:val="sv-SE"/>
              </w:rPr>
              <w:t>afvist</w:t>
            </w:r>
            <w:proofErr w:type="spellEnd"/>
            <w:r w:rsidRPr="009304FE">
              <w:rPr>
                <w:lang w:val="sv-SE"/>
              </w:rPr>
              <w:t xml:space="preserve"> </w:t>
            </w:r>
            <w:proofErr w:type="spellStart"/>
            <w:r w:rsidRPr="009304FE">
              <w:rPr>
                <w:lang w:val="sv-SE"/>
              </w:rPr>
              <w:t>godkendelse</w:t>
            </w:r>
            <w:proofErr w:type="spellEnd"/>
            <w:r w:rsidRPr="009304FE">
              <w:rPr>
                <w:lang w:val="sv-SE"/>
              </w:rPr>
              <w:t xml:space="preserve"> </w:t>
            </w:r>
            <w:proofErr w:type="spellStart"/>
            <w:r w:rsidRPr="009304FE">
              <w:rPr>
                <w:lang w:val="sv-SE"/>
              </w:rPr>
              <w:t>og</w:t>
            </w:r>
            <w:proofErr w:type="spellEnd"/>
            <w:r w:rsidRPr="009304FE">
              <w:rPr>
                <w:lang w:val="sv-SE"/>
              </w:rPr>
              <w:t xml:space="preserve"> relevant aktivitet.</w:t>
            </w:r>
          </w:p>
        </w:tc>
      </w:tr>
      <w:tr w:rsidR="009B5C99" w:rsidRPr="00411564" w14:paraId="6B3804A5" w14:textId="77777777" w:rsidTr="008F36D5">
        <w:tc>
          <w:tcPr>
            <w:tcW w:w="2610" w:type="dxa"/>
            <w:tcBorders>
              <w:top w:val="single" w:sz="4" w:space="0" w:color="auto"/>
              <w:left w:val="single" w:sz="4" w:space="0" w:color="auto"/>
              <w:bottom w:val="single" w:sz="4" w:space="0" w:color="auto"/>
              <w:right w:val="single" w:sz="4" w:space="0" w:color="auto"/>
            </w:tcBorders>
            <w:vAlign w:val="center"/>
          </w:tcPr>
          <w:p w14:paraId="202C9CB2" w14:textId="77777777" w:rsidR="009B5C99" w:rsidRPr="00231971" w:rsidRDefault="009B5C99" w:rsidP="0055309B">
            <w:pPr>
              <w:pStyle w:val="Tabletext"/>
            </w:pPr>
            <w:proofErr w:type="spellStart"/>
            <w:r>
              <w:lastRenderedPageBreak/>
              <w:t>Adgangskontrol</w:t>
            </w:r>
            <w:proofErr w:type="spellEnd"/>
          </w:p>
        </w:tc>
        <w:tc>
          <w:tcPr>
            <w:tcW w:w="8190" w:type="dxa"/>
            <w:tcBorders>
              <w:top w:val="single" w:sz="4" w:space="0" w:color="auto"/>
              <w:left w:val="single" w:sz="4" w:space="0" w:color="auto"/>
              <w:bottom w:val="single" w:sz="4" w:space="0" w:color="auto"/>
              <w:right w:val="single" w:sz="4" w:space="0" w:color="auto"/>
            </w:tcBorders>
          </w:tcPr>
          <w:p w14:paraId="6A841B6C" w14:textId="77777777" w:rsidR="009B5C99" w:rsidRPr="009304FE" w:rsidRDefault="009B5C99" w:rsidP="0055309B">
            <w:pPr>
              <w:pStyle w:val="Tabletext"/>
              <w:rPr>
                <w:lang w:val="sv-SE"/>
              </w:rPr>
            </w:pPr>
            <w:proofErr w:type="spellStart"/>
            <w:r w:rsidRPr="009304FE">
              <w:rPr>
                <w:b/>
                <w:lang w:val="sv-SE"/>
              </w:rPr>
              <w:t>Adgangspolitik</w:t>
            </w:r>
            <w:proofErr w:type="spellEnd"/>
            <w:r w:rsidRPr="009304FE">
              <w:rPr>
                <w:b/>
                <w:bCs/>
                <w:lang w:val="sv-SE"/>
              </w:rPr>
              <w:t>.</w:t>
            </w:r>
            <w:r w:rsidRPr="009304FE">
              <w:rPr>
                <w:lang w:val="sv-SE"/>
              </w:rPr>
              <w:t xml:space="preserve"> Microsoft </w:t>
            </w:r>
            <w:proofErr w:type="spellStart"/>
            <w:r w:rsidRPr="009304FE">
              <w:rPr>
                <w:lang w:val="sv-SE"/>
              </w:rPr>
              <w:t>vedligeholder</w:t>
            </w:r>
            <w:proofErr w:type="spellEnd"/>
            <w:r w:rsidRPr="009304FE">
              <w:rPr>
                <w:lang w:val="sv-SE"/>
              </w:rPr>
              <w:t xml:space="preserve"> </w:t>
            </w:r>
            <w:proofErr w:type="spellStart"/>
            <w:r w:rsidRPr="009304FE">
              <w:rPr>
                <w:lang w:val="sv-SE"/>
              </w:rPr>
              <w:t>registreringer</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sikkerhedsrettigheder</w:t>
            </w:r>
            <w:proofErr w:type="spellEnd"/>
            <w:r w:rsidRPr="009304FE">
              <w:rPr>
                <w:lang w:val="sv-SE"/>
              </w:rPr>
              <w:t xml:space="preserve"> for de personer, </w:t>
            </w:r>
            <w:proofErr w:type="spellStart"/>
            <w:r w:rsidRPr="009304FE">
              <w:rPr>
                <w:lang w:val="sv-SE"/>
              </w:rPr>
              <w:t>der</w:t>
            </w:r>
            <w:proofErr w:type="spellEnd"/>
            <w:r w:rsidRPr="009304FE">
              <w:rPr>
                <w:lang w:val="sv-SE"/>
              </w:rPr>
              <w:t xml:space="preserve"> har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691CF85E" w14:textId="77777777" w:rsidR="009B5C99" w:rsidRPr="00FC77AC" w:rsidRDefault="009B5C99" w:rsidP="0055309B">
            <w:pPr>
              <w:pStyle w:val="Tabletext"/>
            </w:pPr>
            <w:proofErr w:type="spellStart"/>
            <w:r>
              <w:rPr>
                <w:b/>
              </w:rPr>
              <w:t>Godkendelse</w:t>
            </w:r>
            <w:proofErr w:type="spellEnd"/>
            <w:r>
              <w:rPr>
                <w:b/>
              </w:rPr>
              <w:t xml:space="preserve"> </w:t>
            </w:r>
            <w:proofErr w:type="spellStart"/>
            <w:r>
              <w:rPr>
                <w:b/>
              </w:rPr>
              <w:t>af</w:t>
            </w:r>
            <w:proofErr w:type="spellEnd"/>
            <w:r>
              <w:rPr>
                <w:b/>
              </w:rPr>
              <w:t xml:space="preserve"> </w:t>
            </w:r>
            <w:proofErr w:type="spellStart"/>
            <w:r>
              <w:rPr>
                <w:b/>
              </w:rPr>
              <w:t>adgang</w:t>
            </w:r>
            <w:proofErr w:type="spellEnd"/>
          </w:p>
          <w:p w14:paraId="17710AD6" w14:textId="040EFD76" w:rsidR="009B5C99" w:rsidRPr="00FC77AC" w:rsidRDefault="009B5C99" w:rsidP="00B83CBD">
            <w:pPr>
              <w:pStyle w:val="Tabletext"/>
              <w:numPr>
                <w:ilvl w:val="0"/>
                <w:numId w:val="9"/>
              </w:numPr>
            </w:pPr>
            <w:r>
              <w:t xml:space="preserve">Microsoft </w:t>
            </w:r>
            <w:proofErr w:type="spellStart"/>
            <w:r>
              <w:t>vedligeholder</w:t>
            </w:r>
            <w:proofErr w:type="spellEnd"/>
            <w:r>
              <w:t xml:space="preserve"> </w:t>
            </w:r>
            <w:proofErr w:type="spellStart"/>
            <w:r>
              <w:t>og</w:t>
            </w:r>
            <w:proofErr w:type="spellEnd"/>
            <w:r>
              <w:t xml:space="preserve"> </w:t>
            </w:r>
            <w:proofErr w:type="spellStart"/>
            <w:r>
              <w:t>opdaterer</w:t>
            </w:r>
            <w:proofErr w:type="spellEnd"/>
            <w:r>
              <w:t xml:space="preserve"> </w:t>
            </w:r>
            <w:proofErr w:type="spellStart"/>
            <w:r>
              <w:t>registreringer</w:t>
            </w:r>
            <w:proofErr w:type="spellEnd"/>
            <w:r>
              <w:t xml:space="preserve"> over </w:t>
            </w:r>
            <w:proofErr w:type="spellStart"/>
            <w:r>
              <w:t>personer</w:t>
            </w:r>
            <w:proofErr w:type="spellEnd"/>
            <w:r>
              <w:t xml:space="preserve">, der </w:t>
            </w:r>
            <w:proofErr w:type="spellStart"/>
            <w:r>
              <w:t>har</w:t>
            </w:r>
            <w:proofErr w:type="spellEnd"/>
            <w:r>
              <w:t xml:space="preserve"> </w:t>
            </w:r>
            <w:proofErr w:type="spellStart"/>
            <w:r>
              <w:t>autoriseret</w:t>
            </w:r>
            <w:proofErr w:type="spellEnd"/>
            <w:r>
              <w:t xml:space="preserve"> </w:t>
            </w:r>
            <w:proofErr w:type="spellStart"/>
            <w:r>
              <w:t>adgang</w:t>
            </w:r>
            <w:proofErr w:type="spellEnd"/>
            <w:r>
              <w:t xml:space="preserve"> </w:t>
            </w:r>
            <w:proofErr w:type="spellStart"/>
            <w:r>
              <w:t>til</w:t>
            </w:r>
            <w:proofErr w:type="spellEnd"/>
            <w:r>
              <w:t xml:space="preserve"> Microsoft-</w:t>
            </w:r>
            <w:proofErr w:type="spellStart"/>
            <w:r>
              <w:t>systemer</w:t>
            </w:r>
            <w:proofErr w:type="spellEnd"/>
            <w:r>
              <w:t xml:space="preserve">, der </w:t>
            </w:r>
            <w:proofErr w:type="spellStart"/>
            <w:r>
              <w:t>indeholder</w:t>
            </w:r>
            <w:proofErr w:type="spellEnd"/>
            <w:r>
              <w:t xml:space="preserve"> </w:t>
            </w:r>
            <w:proofErr w:type="spellStart"/>
            <w:r>
              <w:t>Kundedata</w:t>
            </w:r>
            <w:proofErr w:type="spellEnd"/>
            <w:r>
              <w:t xml:space="preserve"> </w:t>
            </w:r>
            <w:proofErr w:type="spellStart"/>
            <w:r>
              <w:t>eller</w:t>
            </w:r>
            <w:proofErr w:type="spellEnd"/>
            <w:r>
              <w:t xml:space="preserve"> Data </w:t>
            </w:r>
            <w:proofErr w:type="spellStart"/>
            <w:r>
              <w:t>fra</w:t>
            </w:r>
            <w:proofErr w:type="spellEnd"/>
            <w:r>
              <w:t xml:space="preserve"> </w:t>
            </w:r>
            <w:proofErr w:type="spellStart"/>
            <w:r>
              <w:t>Professionelle</w:t>
            </w:r>
            <w:proofErr w:type="spellEnd"/>
            <w:r>
              <w:t xml:space="preserve"> </w:t>
            </w:r>
            <w:proofErr w:type="spellStart"/>
            <w:r>
              <w:t>ydelser</w:t>
            </w:r>
            <w:proofErr w:type="spellEnd"/>
            <w:r>
              <w:t>.</w:t>
            </w:r>
          </w:p>
          <w:p w14:paraId="66B981AA" w14:textId="7984047D" w:rsidR="009B5C99" w:rsidRPr="009304FE" w:rsidRDefault="009B5C99" w:rsidP="00B83CBD">
            <w:pPr>
              <w:pStyle w:val="Tabletext"/>
              <w:numPr>
                <w:ilvl w:val="0"/>
                <w:numId w:val="9"/>
              </w:numPr>
              <w:rPr>
                <w:lang w:val="sv-SE"/>
              </w:rPr>
            </w:pPr>
            <w:r w:rsidRPr="009304FE">
              <w:rPr>
                <w:lang w:val="sv-SE"/>
              </w:rPr>
              <w:t xml:space="preserve">Microsoft </w:t>
            </w:r>
            <w:proofErr w:type="spellStart"/>
            <w:r w:rsidRPr="009304FE">
              <w:rPr>
                <w:lang w:val="sv-SE"/>
              </w:rPr>
              <w:t>deaktiverer</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godkendelseslegitimationsoplysninger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ikke</w:t>
            </w:r>
            <w:proofErr w:type="spellEnd"/>
            <w:r w:rsidRPr="009304FE">
              <w:rPr>
                <w:lang w:val="sv-SE"/>
              </w:rPr>
              <w:t xml:space="preserve"> har </w:t>
            </w:r>
            <w:proofErr w:type="spellStart"/>
            <w:r w:rsidRPr="009304FE">
              <w:rPr>
                <w:lang w:val="sv-SE"/>
              </w:rPr>
              <w:t>været</w:t>
            </w:r>
            <w:proofErr w:type="spellEnd"/>
            <w:r w:rsidRPr="009304FE">
              <w:rPr>
                <w:lang w:val="sv-SE"/>
              </w:rPr>
              <w:t xml:space="preserve"> </w:t>
            </w:r>
            <w:proofErr w:type="spellStart"/>
            <w:r w:rsidRPr="009304FE">
              <w:rPr>
                <w:lang w:val="sv-SE"/>
              </w:rPr>
              <w:t>brugt</w:t>
            </w:r>
            <w:proofErr w:type="spellEnd"/>
            <w:r w:rsidRPr="009304FE">
              <w:rPr>
                <w:lang w:val="sv-SE"/>
              </w:rPr>
              <w:t xml:space="preserve"> i en given </w:t>
            </w:r>
            <w:proofErr w:type="spellStart"/>
            <w:r w:rsidRPr="009304FE">
              <w:rPr>
                <w:lang w:val="sv-SE"/>
              </w:rPr>
              <w:t>periode</w:t>
            </w:r>
            <w:proofErr w:type="spellEnd"/>
            <w:r w:rsidRPr="009304FE">
              <w:rPr>
                <w:lang w:val="sv-SE"/>
              </w:rPr>
              <w:t>.</w:t>
            </w:r>
          </w:p>
          <w:p w14:paraId="75B0535C" w14:textId="06E8CD22" w:rsidR="009B5C99" w:rsidRPr="009304FE" w:rsidRDefault="009B5C99" w:rsidP="00B83CBD">
            <w:pPr>
              <w:pStyle w:val="Tabletext"/>
              <w:numPr>
                <w:ilvl w:val="0"/>
                <w:numId w:val="9"/>
              </w:numPr>
              <w:rPr>
                <w:lang w:val="sv-SE"/>
              </w:rPr>
            </w:pPr>
            <w:r w:rsidRPr="009304FE">
              <w:rPr>
                <w:lang w:val="sv-SE"/>
              </w:rPr>
              <w:t xml:space="preserve">Microsoft </w:t>
            </w:r>
            <w:proofErr w:type="spellStart"/>
            <w:r w:rsidRPr="009304FE">
              <w:rPr>
                <w:lang w:val="sv-SE"/>
              </w:rPr>
              <w:t>identificerer</w:t>
            </w:r>
            <w:proofErr w:type="spellEnd"/>
            <w:r w:rsidRPr="009304FE">
              <w:rPr>
                <w:lang w:val="sv-SE"/>
              </w:rPr>
              <w:t xml:space="preserve"> </w:t>
            </w:r>
            <w:proofErr w:type="spellStart"/>
            <w:r w:rsidRPr="009304FE">
              <w:rPr>
                <w:lang w:val="sv-SE"/>
              </w:rPr>
              <w:t>disse</w:t>
            </w:r>
            <w:proofErr w:type="spellEnd"/>
            <w:r w:rsidRPr="009304FE">
              <w:rPr>
                <w:lang w:val="sv-SE"/>
              </w:rPr>
              <w:t xml:space="preserve"> </w:t>
            </w:r>
            <w:proofErr w:type="spellStart"/>
            <w:r w:rsidRPr="009304FE">
              <w:rPr>
                <w:lang w:val="sv-SE"/>
              </w:rPr>
              <w:t>medarbejdere</w:t>
            </w:r>
            <w:proofErr w:type="spellEnd"/>
            <w:r w:rsidRPr="009304FE">
              <w:rPr>
                <w:lang w:val="sv-SE"/>
              </w:rPr>
              <w:t xml:space="preserve">, </w:t>
            </w:r>
            <w:proofErr w:type="spellStart"/>
            <w:r w:rsidRPr="009304FE">
              <w:rPr>
                <w:lang w:val="sv-SE"/>
              </w:rPr>
              <w:t>der</w:t>
            </w:r>
            <w:proofErr w:type="spellEnd"/>
            <w:r w:rsidRPr="009304FE">
              <w:rPr>
                <w:lang w:val="sv-SE"/>
              </w:rPr>
              <w:t xml:space="preserve"> kan </w:t>
            </w:r>
            <w:proofErr w:type="spellStart"/>
            <w:r w:rsidRPr="009304FE">
              <w:rPr>
                <w:lang w:val="sv-SE"/>
              </w:rPr>
              <w:t>tildele</w:t>
            </w:r>
            <w:proofErr w:type="spellEnd"/>
            <w:r w:rsidRPr="009304FE">
              <w:rPr>
                <w:lang w:val="sv-SE"/>
              </w:rPr>
              <w:t xml:space="preserve">, </w:t>
            </w:r>
            <w:proofErr w:type="spellStart"/>
            <w:r w:rsidRPr="009304FE">
              <w:rPr>
                <w:lang w:val="sv-SE"/>
              </w:rPr>
              <w:t>ændre</w:t>
            </w:r>
            <w:proofErr w:type="spellEnd"/>
            <w:r w:rsidRPr="009304FE">
              <w:rPr>
                <w:lang w:val="sv-SE"/>
              </w:rPr>
              <w:t xml:space="preserve"> eller </w:t>
            </w:r>
            <w:proofErr w:type="spellStart"/>
            <w:r w:rsidRPr="009304FE">
              <w:rPr>
                <w:lang w:val="sv-SE"/>
              </w:rPr>
              <w:t>annullere</w:t>
            </w:r>
            <w:proofErr w:type="spellEnd"/>
            <w:r w:rsidRPr="009304FE">
              <w:rPr>
                <w:lang w:val="sv-SE"/>
              </w:rPr>
              <w:t xml:space="preserve"> </w:t>
            </w:r>
            <w:proofErr w:type="spellStart"/>
            <w:r w:rsidRPr="009304FE">
              <w:rPr>
                <w:lang w:val="sv-SE"/>
              </w:rPr>
              <w:t>autoriseret</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data </w:t>
            </w:r>
            <w:proofErr w:type="spellStart"/>
            <w:r w:rsidRPr="009304FE">
              <w:rPr>
                <w:lang w:val="sv-SE"/>
              </w:rPr>
              <w:t>og</w:t>
            </w:r>
            <w:proofErr w:type="spellEnd"/>
            <w:r w:rsidRPr="009304FE">
              <w:rPr>
                <w:lang w:val="sv-SE"/>
              </w:rPr>
              <w:t xml:space="preserve"> </w:t>
            </w:r>
            <w:proofErr w:type="spellStart"/>
            <w:r w:rsidRPr="009304FE">
              <w:rPr>
                <w:lang w:val="sv-SE"/>
              </w:rPr>
              <w:t>ressourcer</w:t>
            </w:r>
            <w:proofErr w:type="spellEnd"/>
            <w:r w:rsidRPr="009304FE">
              <w:rPr>
                <w:lang w:val="sv-SE"/>
              </w:rPr>
              <w:t>.</w:t>
            </w:r>
          </w:p>
          <w:p w14:paraId="087AF340" w14:textId="54E15F6F" w:rsidR="009B5C99" w:rsidRPr="009304FE" w:rsidRDefault="009B5C99" w:rsidP="00B83CBD">
            <w:pPr>
              <w:pStyle w:val="Tabletext"/>
              <w:numPr>
                <w:ilvl w:val="0"/>
                <w:numId w:val="9"/>
              </w:numPr>
              <w:rPr>
                <w:lang w:val="sv-SE"/>
              </w:rPr>
            </w:pPr>
            <w:r w:rsidRPr="009304FE">
              <w:rPr>
                <w:lang w:val="sv-SE"/>
              </w:rPr>
              <w:t xml:space="preserve">Microsoft </w:t>
            </w:r>
            <w:proofErr w:type="spellStart"/>
            <w:r w:rsidRPr="009304FE">
              <w:rPr>
                <w:lang w:val="sv-SE"/>
              </w:rPr>
              <w:t>sikrer</w:t>
            </w:r>
            <w:proofErr w:type="spellEnd"/>
            <w:r w:rsidRPr="009304FE">
              <w:rPr>
                <w:lang w:val="sv-SE"/>
              </w:rPr>
              <w:t xml:space="preserve">, at </w:t>
            </w:r>
            <w:proofErr w:type="spellStart"/>
            <w:r w:rsidRPr="009304FE">
              <w:rPr>
                <w:lang w:val="sv-SE"/>
              </w:rPr>
              <w:t>hvis</w:t>
            </w:r>
            <w:proofErr w:type="spellEnd"/>
            <w:r w:rsidRPr="009304FE">
              <w:rPr>
                <w:lang w:val="sv-SE"/>
              </w:rPr>
              <w:t xml:space="preserve"> </w:t>
            </w:r>
            <w:proofErr w:type="spellStart"/>
            <w:r w:rsidRPr="009304FE">
              <w:rPr>
                <w:lang w:val="sv-SE"/>
              </w:rPr>
              <w:t>mere</w:t>
            </w:r>
            <w:proofErr w:type="spellEnd"/>
            <w:r w:rsidRPr="009304FE">
              <w:rPr>
                <w:lang w:val="sv-SE"/>
              </w:rPr>
              <w:t xml:space="preserve"> end </w:t>
            </w:r>
            <w:proofErr w:type="spellStart"/>
            <w:r w:rsidRPr="009304FE">
              <w:rPr>
                <w:lang w:val="sv-SE"/>
              </w:rPr>
              <w:t>én</w:t>
            </w:r>
            <w:proofErr w:type="spellEnd"/>
            <w:r w:rsidRPr="009304FE">
              <w:rPr>
                <w:lang w:val="sv-SE"/>
              </w:rPr>
              <w:t xml:space="preserve"> person har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systemer</w:t>
            </w:r>
            <w:proofErr w:type="spellEnd"/>
            <w:r w:rsidRPr="009304FE">
              <w:rPr>
                <w:lang w:val="sv-SE"/>
              </w:rPr>
              <w:t xml:space="preserve"> med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har </w:t>
            </w:r>
            <w:proofErr w:type="spellStart"/>
            <w:r w:rsidRPr="009304FE">
              <w:rPr>
                <w:lang w:val="sv-SE"/>
              </w:rPr>
              <w:t>disse</w:t>
            </w:r>
            <w:proofErr w:type="spellEnd"/>
            <w:r w:rsidRPr="009304FE">
              <w:rPr>
                <w:lang w:val="sv-SE"/>
              </w:rPr>
              <w:t xml:space="preserve"> personer </w:t>
            </w:r>
            <w:proofErr w:type="spellStart"/>
            <w:r w:rsidRPr="009304FE">
              <w:rPr>
                <w:lang w:val="sv-SE"/>
              </w:rPr>
              <w:t>forskellige</w:t>
            </w:r>
            <w:proofErr w:type="spellEnd"/>
            <w:r w:rsidRPr="009304FE">
              <w:rPr>
                <w:lang w:val="sv-SE"/>
              </w:rPr>
              <w:t xml:space="preserve"> </w:t>
            </w:r>
            <w:proofErr w:type="spellStart"/>
            <w:r w:rsidRPr="009304FE">
              <w:rPr>
                <w:lang w:val="sv-SE"/>
              </w:rPr>
              <w:t>id'er</w:t>
            </w:r>
            <w:proofErr w:type="spellEnd"/>
            <w:r w:rsidRPr="009304FE">
              <w:rPr>
                <w:lang w:val="sv-SE"/>
              </w:rPr>
              <w:t>/login.</w:t>
            </w:r>
          </w:p>
          <w:p w14:paraId="6FD2976B" w14:textId="77777777" w:rsidR="009B5C99" w:rsidRPr="00FC77AC" w:rsidRDefault="009B5C99" w:rsidP="0055309B">
            <w:pPr>
              <w:pStyle w:val="Tabletext"/>
            </w:pPr>
            <w:proofErr w:type="spellStart"/>
            <w:r>
              <w:rPr>
                <w:b/>
              </w:rPr>
              <w:t>Laveste</w:t>
            </w:r>
            <w:proofErr w:type="spellEnd"/>
            <w:r>
              <w:rPr>
                <w:b/>
              </w:rPr>
              <w:t xml:space="preserve"> </w:t>
            </w:r>
            <w:proofErr w:type="spellStart"/>
            <w:r>
              <w:rPr>
                <w:b/>
              </w:rPr>
              <w:t>rettighed</w:t>
            </w:r>
            <w:proofErr w:type="spellEnd"/>
          </w:p>
          <w:p w14:paraId="7D07D469" w14:textId="787221ED" w:rsidR="009B5C99" w:rsidRPr="009304FE" w:rsidRDefault="009B5C99" w:rsidP="00B83CBD">
            <w:pPr>
              <w:pStyle w:val="Tabletext"/>
              <w:numPr>
                <w:ilvl w:val="0"/>
                <w:numId w:val="13"/>
              </w:numPr>
              <w:rPr>
                <w:lang w:val="sv-SE"/>
              </w:rPr>
            </w:pPr>
            <w:r w:rsidRPr="009304FE">
              <w:rPr>
                <w:lang w:val="sv-SE"/>
              </w:rPr>
              <w:t xml:space="preserve">Tekniske </w:t>
            </w:r>
            <w:proofErr w:type="spellStart"/>
            <w:r w:rsidRPr="009304FE">
              <w:rPr>
                <w:lang w:val="sv-SE"/>
              </w:rPr>
              <w:t>supportmedarbejdere</w:t>
            </w:r>
            <w:proofErr w:type="spellEnd"/>
            <w:r w:rsidRPr="009304FE">
              <w:rPr>
                <w:lang w:val="sv-SE"/>
              </w:rPr>
              <w:t xml:space="preserve"> har </w:t>
            </w:r>
            <w:proofErr w:type="spellStart"/>
            <w:r w:rsidRPr="009304FE">
              <w:rPr>
                <w:lang w:val="sv-SE"/>
              </w:rPr>
              <w:t>kun</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hvis</w:t>
            </w:r>
            <w:proofErr w:type="spellEnd"/>
            <w:r w:rsidRPr="009304FE">
              <w:rPr>
                <w:lang w:val="sv-SE"/>
              </w:rPr>
              <w:t xml:space="preserve"> det er </w:t>
            </w:r>
            <w:proofErr w:type="spellStart"/>
            <w:r w:rsidRPr="009304FE">
              <w:rPr>
                <w:lang w:val="sv-SE"/>
              </w:rPr>
              <w:t>nødvendigt</w:t>
            </w:r>
            <w:proofErr w:type="spellEnd"/>
            <w:r w:rsidRPr="009304FE">
              <w:rPr>
                <w:lang w:val="sv-SE"/>
              </w:rPr>
              <w:t xml:space="preserve">. </w:t>
            </w:r>
          </w:p>
          <w:p w14:paraId="306CB9C1" w14:textId="21F8BC58" w:rsidR="009B5C99" w:rsidRPr="009304FE" w:rsidRDefault="009B5C99" w:rsidP="00B83CBD">
            <w:pPr>
              <w:pStyle w:val="Tabletext"/>
              <w:numPr>
                <w:ilvl w:val="0"/>
                <w:numId w:val="13"/>
              </w:numPr>
              <w:rPr>
                <w:lang w:val="sv-SE"/>
              </w:rPr>
            </w:pPr>
            <w:r w:rsidRPr="009304FE">
              <w:rPr>
                <w:lang w:val="sv-SE"/>
              </w:rPr>
              <w:t xml:space="preserve">Microsoft </w:t>
            </w:r>
            <w:proofErr w:type="spellStart"/>
            <w:r w:rsidRPr="009304FE">
              <w:rPr>
                <w:lang w:val="sv-SE"/>
              </w:rPr>
              <w:t>begrænser</w:t>
            </w:r>
            <w:proofErr w:type="spellEnd"/>
            <w:r w:rsidRPr="009304FE">
              <w:rPr>
                <w:lang w:val="sv-SE"/>
              </w:rPr>
              <w:t xml:space="preserve"> </w:t>
            </w:r>
            <w:proofErr w:type="spellStart"/>
            <w:r w:rsidRPr="009304FE">
              <w:rPr>
                <w:lang w:val="sv-SE"/>
              </w:rPr>
              <w:t>adgangen</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til</w:t>
            </w:r>
            <w:proofErr w:type="spellEnd"/>
            <w:r w:rsidRPr="009304FE">
              <w:rPr>
                <w:lang w:val="sv-SE"/>
              </w:rPr>
              <w:t xml:space="preserve"> de personer, </w:t>
            </w:r>
            <w:proofErr w:type="spellStart"/>
            <w:r w:rsidRPr="009304FE">
              <w:rPr>
                <w:lang w:val="sv-SE"/>
              </w:rPr>
              <w:t>hvor</w:t>
            </w:r>
            <w:proofErr w:type="spellEnd"/>
            <w:r w:rsidRPr="009304FE">
              <w:rPr>
                <w:lang w:val="sv-SE"/>
              </w:rPr>
              <w:t xml:space="preserve"> </w:t>
            </w:r>
            <w:proofErr w:type="spellStart"/>
            <w:r w:rsidRPr="009304FE">
              <w:rPr>
                <w:lang w:val="sv-SE"/>
              </w:rPr>
              <w:t>brugen</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adgangen</w:t>
            </w:r>
            <w:proofErr w:type="spellEnd"/>
            <w:r w:rsidRPr="009304FE">
              <w:rPr>
                <w:lang w:val="sv-SE"/>
              </w:rPr>
              <w:t xml:space="preserve"> </w:t>
            </w:r>
            <w:proofErr w:type="spellStart"/>
            <w:r w:rsidRPr="009304FE">
              <w:rPr>
                <w:lang w:val="sv-SE"/>
              </w:rPr>
              <w:t>indgår</w:t>
            </w:r>
            <w:proofErr w:type="spellEnd"/>
            <w:r w:rsidRPr="009304FE">
              <w:rPr>
                <w:lang w:val="sv-SE"/>
              </w:rPr>
              <w:t xml:space="preserve"> i </w:t>
            </w:r>
            <w:proofErr w:type="spellStart"/>
            <w:r w:rsidRPr="009304FE">
              <w:rPr>
                <w:lang w:val="sv-SE"/>
              </w:rPr>
              <w:t>jobfunktionen</w:t>
            </w:r>
            <w:proofErr w:type="spellEnd"/>
            <w:r w:rsidRPr="009304FE">
              <w:rPr>
                <w:lang w:val="sv-SE"/>
              </w:rPr>
              <w:t>.</w:t>
            </w:r>
          </w:p>
          <w:p w14:paraId="561EF375" w14:textId="77777777" w:rsidR="009B5C99" w:rsidRPr="00FC77AC" w:rsidRDefault="009B5C99" w:rsidP="0055309B">
            <w:pPr>
              <w:pStyle w:val="Tabletext"/>
            </w:pPr>
            <w:proofErr w:type="spellStart"/>
            <w:r>
              <w:rPr>
                <w:b/>
              </w:rPr>
              <w:t>Integritet</w:t>
            </w:r>
            <w:proofErr w:type="spellEnd"/>
            <w:r>
              <w:rPr>
                <w:b/>
              </w:rPr>
              <w:t xml:space="preserve"> </w:t>
            </w:r>
            <w:proofErr w:type="spellStart"/>
            <w:r>
              <w:rPr>
                <w:b/>
              </w:rPr>
              <w:t>og</w:t>
            </w:r>
            <w:proofErr w:type="spellEnd"/>
            <w:r>
              <w:rPr>
                <w:b/>
              </w:rPr>
              <w:t xml:space="preserve"> </w:t>
            </w:r>
            <w:proofErr w:type="spellStart"/>
            <w:r>
              <w:rPr>
                <w:b/>
              </w:rPr>
              <w:t>fortrolighed</w:t>
            </w:r>
            <w:proofErr w:type="spellEnd"/>
          </w:p>
          <w:p w14:paraId="7C6EC13E" w14:textId="6E57D4C5" w:rsidR="009B5C99" w:rsidRPr="009304FE" w:rsidRDefault="009B5C99" w:rsidP="00B83CBD">
            <w:pPr>
              <w:pStyle w:val="Tabletext"/>
              <w:numPr>
                <w:ilvl w:val="0"/>
                <w:numId w:val="14"/>
              </w:numPr>
              <w:rPr>
                <w:lang w:val="sv-SE"/>
              </w:rPr>
            </w:pPr>
            <w:r w:rsidRPr="009304FE">
              <w:rPr>
                <w:lang w:val="sv-SE"/>
              </w:rPr>
              <w:t>Microsoft beder Microsoft-</w:t>
            </w:r>
            <w:proofErr w:type="spellStart"/>
            <w:r w:rsidRPr="009304FE">
              <w:rPr>
                <w:lang w:val="sv-SE"/>
              </w:rPr>
              <w:t>medarbejdere</w:t>
            </w:r>
            <w:proofErr w:type="spellEnd"/>
            <w:r w:rsidRPr="009304FE">
              <w:rPr>
                <w:lang w:val="sv-SE"/>
              </w:rPr>
              <w:t xml:space="preserve"> om at </w:t>
            </w:r>
            <w:proofErr w:type="spellStart"/>
            <w:r w:rsidRPr="009304FE">
              <w:rPr>
                <w:lang w:val="sv-SE"/>
              </w:rPr>
              <w:t>deaktivere</w:t>
            </w:r>
            <w:proofErr w:type="spellEnd"/>
            <w:r w:rsidRPr="009304FE">
              <w:rPr>
                <w:lang w:val="sv-SE"/>
              </w:rPr>
              <w:t xml:space="preserve"> administrative sessioner, når de </w:t>
            </w:r>
            <w:proofErr w:type="spellStart"/>
            <w:r w:rsidRPr="009304FE">
              <w:rPr>
                <w:lang w:val="sv-SE"/>
              </w:rPr>
              <w:t>forlader</w:t>
            </w:r>
            <w:proofErr w:type="spellEnd"/>
            <w:r w:rsidRPr="009304FE">
              <w:rPr>
                <w:lang w:val="sv-SE"/>
              </w:rPr>
              <w:t xml:space="preserve"> Microsoft-</w:t>
            </w:r>
            <w:proofErr w:type="spellStart"/>
            <w:r w:rsidRPr="009304FE">
              <w:rPr>
                <w:lang w:val="sv-SE"/>
              </w:rPr>
              <w:t>kontrollerede</w:t>
            </w:r>
            <w:proofErr w:type="spellEnd"/>
            <w:r w:rsidRPr="009304FE">
              <w:rPr>
                <w:lang w:val="sv-SE"/>
              </w:rPr>
              <w:t xml:space="preserve"> </w:t>
            </w:r>
            <w:proofErr w:type="spellStart"/>
            <w:r w:rsidRPr="009304FE">
              <w:rPr>
                <w:lang w:val="sv-SE"/>
              </w:rPr>
              <w:t>områder</w:t>
            </w:r>
            <w:proofErr w:type="spellEnd"/>
            <w:r w:rsidRPr="009304FE">
              <w:rPr>
                <w:lang w:val="sv-SE"/>
              </w:rPr>
              <w:t xml:space="preserve">, eller når </w:t>
            </w:r>
            <w:proofErr w:type="spellStart"/>
            <w:r w:rsidRPr="009304FE">
              <w:rPr>
                <w:lang w:val="sv-SE"/>
              </w:rPr>
              <w:t>computere</w:t>
            </w:r>
            <w:proofErr w:type="spellEnd"/>
            <w:r w:rsidRPr="009304FE">
              <w:rPr>
                <w:lang w:val="sv-SE"/>
              </w:rPr>
              <w:t xml:space="preserve"> står </w:t>
            </w:r>
            <w:proofErr w:type="spellStart"/>
            <w:r w:rsidRPr="009304FE">
              <w:rPr>
                <w:lang w:val="sv-SE"/>
              </w:rPr>
              <w:t>ubrugte</w:t>
            </w:r>
            <w:proofErr w:type="spellEnd"/>
            <w:r w:rsidRPr="009304FE">
              <w:rPr>
                <w:lang w:val="sv-SE"/>
              </w:rPr>
              <w:t>.</w:t>
            </w:r>
          </w:p>
          <w:p w14:paraId="3FF85D63" w14:textId="6FDF9BCB" w:rsidR="009B5C99" w:rsidRPr="009304FE" w:rsidRDefault="009B5C99" w:rsidP="00B83CBD">
            <w:pPr>
              <w:pStyle w:val="Tabletext"/>
              <w:numPr>
                <w:ilvl w:val="0"/>
                <w:numId w:val="14"/>
              </w:numPr>
              <w:rPr>
                <w:lang w:val="sv-SE"/>
              </w:rPr>
            </w:pPr>
            <w:r w:rsidRPr="009304FE">
              <w:rPr>
                <w:lang w:val="sv-SE"/>
              </w:rPr>
              <w:t xml:space="preserve">Microsoft gemmer </w:t>
            </w:r>
            <w:proofErr w:type="spellStart"/>
            <w:r w:rsidRPr="009304FE">
              <w:rPr>
                <w:lang w:val="sv-SE"/>
              </w:rPr>
              <w:t>adgangskoder</w:t>
            </w:r>
            <w:proofErr w:type="spellEnd"/>
            <w:r w:rsidRPr="009304FE">
              <w:rPr>
                <w:lang w:val="sv-SE"/>
              </w:rPr>
              <w:t xml:space="preserve"> på en sådan </w:t>
            </w:r>
            <w:proofErr w:type="spellStart"/>
            <w:r w:rsidRPr="009304FE">
              <w:rPr>
                <w:lang w:val="sv-SE"/>
              </w:rPr>
              <w:t>måde</w:t>
            </w:r>
            <w:proofErr w:type="spellEnd"/>
            <w:r w:rsidRPr="009304FE">
              <w:rPr>
                <w:lang w:val="sv-SE"/>
              </w:rPr>
              <w:t xml:space="preserve">, at de </w:t>
            </w:r>
            <w:proofErr w:type="spellStart"/>
            <w:r w:rsidRPr="009304FE">
              <w:rPr>
                <w:lang w:val="sv-SE"/>
              </w:rPr>
              <w:t>ikke</w:t>
            </w:r>
            <w:proofErr w:type="spellEnd"/>
            <w:r w:rsidRPr="009304FE">
              <w:rPr>
                <w:lang w:val="sv-SE"/>
              </w:rPr>
              <w:t xml:space="preserve"> kan </w:t>
            </w:r>
            <w:proofErr w:type="spellStart"/>
            <w:r w:rsidRPr="009304FE">
              <w:rPr>
                <w:lang w:val="sv-SE"/>
              </w:rPr>
              <w:t>læses</w:t>
            </w:r>
            <w:proofErr w:type="spellEnd"/>
            <w:r w:rsidRPr="009304FE">
              <w:rPr>
                <w:lang w:val="sv-SE"/>
              </w:rPr>
              <w:t xml:space="preserve">, så </w:t>
            </w:r>
            <w:proofErr w:type="spellStart"/>
            <w:r w:rsidRPr="009304FE">
              <w:rPr>
                <w:lang w:val="sv-SE"/>
              </w:rPr>
              <w:t>længe</w:t>
            </w:r>
            <w:proofErr w:type="spellEnd"/>
            <w:r w:rsidRPr="009304FE">
              <w:rPr>
                <w:lang w:val="sv-SE"/>
              </w:rPr>
              <w:t xml:space="preserve"> de er </w:t>
            </w:r>
            <w:proofErr w:type="spellStart"/>
            <w:r w:rsidRPr="009304FE">
              <w:rPr>
                <w:lang w:val="sv-SE"/>
              </w:rPr>
              <w:t>gyldige</w:t>
            </w:r>
            <w:proofErr w:type="spellEnd"/>
            <w:r w:rsidRPr="009304FE">
              <w:rPr>
                <w:lang w:val="sv-SE"/>
              </w:rPr>
              <w:t>.</w:t>
            </w:r>
          </w:p>
          <w:p w14:paraId="36236E2A" w14:textId="77777777" w:rsidR="009B5C99" w:rsidRPr="00FC77AC" w:rsidRDefault="009B5C99" w:rsidP="0055309B">
            <w:pPr>
              <w:pStyle w:val="Tabletext"/>
            </w:pPr>
            <w:proofErr w:type="spellStart"/>
            <w:r>
              <w:rPr>
                <w:b/>
              </w:rPr>
              <w:t>Godkendelse</w:t>
            </w:r>
            <w:proofErr w:type="spellEnd"/>
          </w:p>
          <w:p w14:paraId="08461AE0" w14:textId="71592FD8" w:rsidR="009B5C99" w:rsidRPr="00FC77AC" w:rsidRDefault="009B5C99" w:rsidP="00B83CBD">
            <w:pPr>
              <w:pStyle w:val="Tabletext"/>
              <w:numPr>
                <w:ilvl w:val="0"/>
                <w:numId w:val="15"/>
              </w:numPr>
            </w:pPr>
            <w:r>
              <w:lastRenderedPageBreak/>
              <w:t xml:space="preserve">Microsoft </w:t>
            </w:r>
            <w:proofErr w:type="spellStart"/>
            <w:r>
              <w:t>anvender</w:t>
            </w:r>
            <w:proofErr w:type="spellEnd"/>
            <w:r>
              <w:t xml:space="preserve"> </w:t>
            </w:r>
            <w:proofErr w:type="spellStart"/>
            <w:r>
              <w:t>branchestandardfremgangsmåder</w:t>
            </w:r>
            <w:proofErr w:type="spellEnd"/>
            <w:r>
              <w:t xml:space="preserve"> </w:t>
            </w:r>
            <w:proofErr w:type="spellStart"/>
            <w:r>
              <w:t>til</w:t>
            </w:r>
            <w:proofErr w:type="spellEnd"/>
            <w:r>
              <w:t xml:space="preserve"> at </w:t>
            </w:r>
            <w:proofErr w:type="spellStart"/>
            <w:r>
              <w:t>identificere</w:t>
            </w:r>
            <w:proofErr w:type="spellEnd"/>
            <w:r>
              <w:t xml:space="preserve"> </w:t>
            </w:r>
            <w:proofErr w:type="spellStart"/>
            <w:r>
              <w:t>og</w:t>
            </w:r>
            <w:proofErr w:type="spellEnd"/>
            <w:r>
              <w:t xml:space="preserve"> </w:t>
            </w:r>
            <w:proofErr w:type="spellStart"/>
            <w:r>
              <w:t>godkende</w:t>
            </w:r>
            <w:proofErr w:type="spellEnd"/>
            <w:r>
              <w:t xml:space="preserve"> </w:t>
            </w:r>
            <w:proofErr w:type="spellStart"/>
            <w:r>
              <w:t>brugere</w:t>
            </w:r>
            <w:proofErr w:type="spellEnd"/>
            <w:r>
              <w:t xml:space="preserve">, der </w:t>
            </w:r>
            <w:proofErr w:type="spellStart"/>
            <w:r>
              <w:t>forsøger</w:t>
            </w:r>
            <w:proofErr w:type="spellEnd"/>
            <w:r>
              <w:t xml:space="preserve"> at </w:t>
            </w:r>
            <w:proofErr w:type="spellStart"/>
            <w:r>
              <w:t>få</w:t>
            </w:r>
            <w:proofErr w:type="spellEnd"/>
            <w:r>
              <w:t xml:space="preserve"> </w:t>
            </w:r>
            <w:proofErr w:type="spellStart"/>
            <w:r>
              <w:t>adgang</w:t>
            </w:r>
            <w:proofErr w:type="spellEnd"/>
            <w:r>
              <w:t xml:space="preserve"> </w:t>
            </w:r>
            <w:proofErr w:type="spellStart"/>
            <w:r>
              <w:t>til</w:t>
            </w:r>
            <w:proofErr w:type="spellEnd"/>
            <w:r>
              <w:t xml:space="preserve"> </w:t>
            </w:r>
            <w:proofErr w:type="spellStart"/>
            <w:r>
              <w:t>informationssystemer</w:t>
            </w:r>
            <w:proofErr w:type="spellEnd"/>
            <w:r>
              <w:t>.</w:t>
            </w:r>
          </w:p>
          <w:p w14:paraId="0481C025" w14:textId="1CAAF81D" w:rsidR="009B5C99" w:rsidRPr="009304FE" w:rsidRDefault="009B5C99" w:rsidP="00B83CBD">
            <w:pPr>
              <w:pStyle w:val="Tabletext"/>
              <w:numPr>
                <w:ilvl w:val="0"/>
                <w:numId w:val="15"/>
              </w:numPr>
              <w:rPr>
                <w:lang w:val="sv-SE"/>
              </w:rPr>
            </w:pPr>
            <w:proofErr w:type="spellStart"/>
            <w:r w:rsidRPr="009304FE">
              <w:rPr>
                <w:lang w:val="sv-SE"/>
              </w:rPr>
              <w:t>Hvis</w:t>
            </w:r>
            <w:proofErr w:type="spellEnd"/>
            <w:r w:rsidRPr="009304FE">
              <w:rPr>
                <w:lang w:val="sv-SE"/>
              </w:rPr>
              <w:t xml:space="preserve"> </w:t>
            </w:r>
            <w:proofErr w:type="spellStart"/>
            <w:r w:rsidRPr="009304FE">
              <w:rPr>
                <w:lang w:val="sv-SE"/>
              </w:rPr>
              <w:t>godkendelsen</w:t>
            </w:r>
            <w:proofErr w:type="spellEnd"/>
            <w:r w:rsidRPr="009304FE">
              <w:rPr>
                <w:lang w:val="sv-SE"/>
              </w:rPr>
              <w:t xml:space="preserve"> er </w:t>
            </w:r>
            <w:proofErr w:type="spellStart"/>
            <w:r w:rsidRPr="009304FE">
              <w:rPr>
                <w:lang w:val="sv-SE"/>
              </w:rPr>
              <w:t>baseret</w:t>
            </w:r>
            <w:proofErr w:type="spellEnd"/>
            <w:r w:rsidRPr="009304FE">
              <w:rPr>
                <w:lang w:val="sv-SE"/>
              </w:rPr>
              <w:t xml:space="preserve"> på </w:t>
            </w:r>
            <w:proofErr w:type="spellStart"/>
            <w:r w:rsidRPr="009304FE">
              <w:rPr>
                <w:lang w:val="sv-SE"/>
              </w:rPr>
              <w:t>adgangskoder</w:t>
            </w:r>
            <w:proofErr w:type="spellEnd"/>
            <w:r w:rsidRPr="009304FE">
              <w:rPr>
                <w:lang w:val="sv-SE"/>
              </w:rPr>
              <w:t xml:space="preserve">, </w:t>
            </w:r>
            <w:proofErr w:type="spellStart"/>
            <w:r w:rsidRPr="009304FE">
              <w:rPr>
                <w:lang w:val="sv-SE"/>
              </w:rPr>
              <w:t>kræver</w:t>
            </w:r>
            <w:proofErr w:type="spellEnd"/>
            <w:r w:rsidRPr="009304FE">
              <w:rPr>
                <w:lang w:val="sv-SE"/>
              </w:rPr>
              <w:t xml:space="preserve"> Microsoft, at </w:t>
            </w:r>
            <w:proofErr w:type="spellStart"/>
            <w:r w:rsidRPr="009304FE">
              <w:rPr>
                <w:lang w:val="sv-SE"/>
              </w:rPr>
              <w:t>adgangskoderne</w:t>
            </w:r>
            <w:proofErr w:type="spellEnd"/>
            <w:r w:rsidRPr="009304FE">
              <w:rPr>
                <w:lang w:val="sv-SE"/>
              </w:rPr>
              <w:t xml:space="preserve"> </w:t>
            </w:r>
            <w:proofErr w:type="spellStart"/>
            <w:r w:rsidRPr="009304FE">
              <w:rPr>
                <w:lang w:val="sv-SE"/>
              </w:rPr>
              <w:t>fornys</w:t>
            </w:r>
            <w:proofErr w:type="spellEnd"/>
            <w:r w:rsidRPr="009304FE">
              <w:rPr>
                <w:lang w:val="sv-SE"/>
              </w:rPr>
              <w:t xml:space="preserve"> med </w:t>
            </w:r>
            <w:proofErr w:type="spellStart"/>
            <w:r w:rsidRPr="009304FE">
              <w:rPr>
                <w:lang w:val="sv-SE"/>
              </w:rPr>
              <w:t>jævne</w:t>
            </w:r>
            <w:proofErr w:type="spellEnd"/>
            <w:r w:rsidRPr="009304FE">
              <w:rPr>
                <w:lang w:val="sv-SE"/>
              </w:rPr>
              <w:t xml:space="preserve"> </w:t>
            </w:r>
            <w:proofErr w:type="spellStart"/>
            <w:r w:rsidRPr="009304FE">
              <w:rPr>
                <w:lang w:val="sv-SE"/>
              </w:rPr>
              <w:t>mellemrum</w:t>
            </w:r>
            <w:proofErr w:type="spellEnd"/>
            <w:r w:rsidRPr="009304FE">
              <w:rPr>
                <w:lang w:val="sv-SE"/>
              </w:rPr>
              <w:t>.</w:t>
            </w:r>
          </w:p>
          <w:p w14:paraId="00B50AD6" w14:textId="4043803F" w:rsidR="009B5C99" w:rsidRPr="009304FE" w:rsidRDefault="009B5C99" w:rsidP="00B83CBD">
            <w:pPr>
              <w:pStyle w:val="Tabletext"/>
              <w:numPr>
                <w:ilvl w:val="0"/>
                <w:numId w:val="15"/>
              </w:numPr>
              <w:rPr>
                <w:lang w:val="sv-SE"/>
              </w:rPr>
            </w:pPr>
            <w:proofErr w:type="spellStart"/>
            <w:r w:rsidRPr="009304FE">
              <w:rPr>
                <w:lang w:val="sv-SE"/>
              </w:rPr>
              <w:t>Hvis</w:t>
            </w:r>
            <w:proofErr w:type="spellEnd"/>
            <w:r w:rsidRPr="009304FE">
              <w:rPr>
                <w:lang w:val="sv-SE"/>
              </w:rPr>
              <w:t xml:space="preserve"> </w:t>
            </w:r>
            <w:proofErr w:type="spellStart"/>
            <w:r w:rsidRPr="009304FE">
              <w:rPr>
                <w:lang w:val="sv-SE"/>
              </w:rPr>
              <w:t>godkendelsen</w:t>
            </w:r>
            <w:proofErr w:type="spellEnd"/>
            <w:r w:rsidRPr="009304FE">
              <w:rPr>
                <w:lang w:val="sv-SE"/>
              </w:rPr>
              <w:t xml:space="preserve"> er </w:t>
            </w:r>
            <w:proofErr w:type="spellStart"/>
            <w:r w:rsidRPr="009304FE">
              <w:rPr>
                <w:lang w:val="sv-SE"/>
              </w:rPr>
              <w:t>baseret</w:t>
            </w:r>
            <w:proofErr w:type="spellEnd"/>
            <w:r w:rsidRPr="009304FE">
              <w:rPr>
                <w:lang w:val="sv-SE"/>
              </w:rPr>
              <w:t xml:space="preserve"> på </w:t>
            </w:r>
            <w:proofErr w:type="spellStart"/>
            <w:r w:rsidRPr="009304FE">
              <w:rPr>
                <w:lang w:val="sv-SE"/>
              </w:rPr>
              <w:t>adgangskoder</w:t>
            </w:r>
            <w:proofErr w:type="spellEnd"/>
            <w:r w:rsidRPr="009304FE">
              <w:rPr>
                <w:lang w:val="sv-SE"/>
              </w:rPr>
              <w:t xml:space="preserve">, </w:t>
            </w:r>
            <w:proofErr w:type="spellStart"/>
            <w:r w:rsidRPr="009304FE">
              <w:rPr>
                <w:lang w:val="sv-SE"/>
              </w:rPr>
              <w:t>kræver</w:t>
            </w:r>
            <w:proofErr w:type="spellEnd"/>
            <w:r w:rsidRPr="009304FE">
              <w:rPr>
                <w:lang w:val="sv-SE"/>
              </w:rPr>
              <w:t xml:space="preserve"> Microsoft, at </w:t>
            </w:r>
            <w:proofErr w:type="spellStart"/>
            <w:r w:rsidRPr="009304FE">
              <w:rPr>
                <w:lang w:val="sv-SE"/>
              </w:rPr>
              <w:t>adgangskoderne</w:t>
            </w:r>
            <w:proofErr w:type="spellEnd"/>
            <w:r w:rsidRPr="009304FE">
              <w:rPr>
                <w:lang w:val="sv-SE"/>
              </w:rPr>
              <w:t xml:space="preserve"> </w:t>
            </w:r>
            <w:proofErr w:type="spellStart"/>
            <w:r w:rsidRPr="009304FE">
              <w:rPr>
                <w:lang w:val="sv-SE"/>
              </w:rPr>
              <w:t>indeholder</w:t>
            </w:r>
            <w:proofErr w:type="spellEnd"/>
            <w:r w:rsidRPr="009304FE">
              <w:rPr>
                <w:lang w:val="sv-SE"/>
              </w:rPr>
              <w:t xml:space="preserve"> </w:t>
            </w:r>
            <w:proofErr w:type="spellStart"/>
            <w:r w:rsidRPr="009304FE">
              <w:rPr>
                <w:lang w:val="sv-SE"/>
              </w:rPr>
              <w:t>mindst</w:t>
            </w:r>
            <w:proofErr w:type="spellEnd"/>
            <w:r w:rsidRPr="009304FE">
              <w:rPr>
                <w:lang w:val="sv-SE"/>
              </w:rPr>
              <w:t xml:space="preserve"> </w:t>
            </w:r>
            <w:proofErr w:type="spellStart"/>
            <w:r w:rsidRPr="009304FE">
              <w:rPr>
                <w:lang w:val="sv-SE"/>
              </w:rPr>
              <w:t>otte</w:t>
            </w:r>
            <w:proofErr w:type="spellEnd"/>
            <w:r w:rsidRPr="009304FE">
              <w:rPr>
                <w:lang w:val="sv-SE"/>
              </w:rPr>
              <w:t xml:space="preserve"> </w:t>
            </w:r>
            <w:proofErr w:type="spellStart"/>
            <w:r w:rsidRPr="009304FE">
              <w:rPr>
                <w:lang w:val="sv-SE"/>
              </w:rPr>
              <w:t>tegn</w:t>
            </w:r>
            <w:proofErr w:type="spellEnd"/>
            <w:r w:rsidRPr="009304FE">
              <w:rPr>
                <w:lang w:val="sv-SE"/>
              </w:rPr>
              <w:t>.</w:t>
            </w:r>
          </w:p>
          <w:p w14:paraId="3C6D5A7B" w14:textId="0BFF3045" w:rsidR="009B5C99" w:rsidRPr="009304FE" w:rsidRDefault="009B5C99" w:rsidP="00B83CBD">
            <w:pPr>
              <w:pStyle w:val="Tabletext"/>
              <w:numPr>
                <w:ilvl w:val="0"/>
                <w:numId w:val="15"/>
              </w:numPr>
              <w:rPr>
                <w:lang w:val="sv-SE"/>
              </w:rPr>
            </w:pPr>
            <w:r w:rsidRPr="009304FE">
              <w:rPr>
                <w:lang w:val="sv-SE"/>
              </w:rPr>
              <w:t xml:space="preserve">Microsoft </w:t>
            </w:r>
            <w:proofErr w:type="spellStart"/>
            <w:r w:rsidRPr="009304FE">
              <w:rPr>
                <w:lang w:val="sv-SE"/>
              </w:rPr>
              <w:t>sikrer</w:t>
            </w:r>
            <w:proofErr w:type="spellEnd"/>
            <w:r w:rsidRPr="009304FE">
              <w:rPr>
                <w:lang w:val="sv-SE"/>
              </w:rPr>
              <w:t xml:space="preserve">, at </w:t>
            </w:r>
            <w:proofErr w:type="spellStart"/>
            <w:r w:rsidRPr="009304FE">
              <w:rPr>
                <w:lang w:val="sv-SE"/>
              </w:rPr>
              <w:t>deaktiverede</w:t>
            </w:r>
            <w:proofErr w:type="spellEnd"/>
            <w:r w:rsidRPr="009304FE">
              <w:rPr>
                <w:lang w:val="sv-SE"/>
              </w:rPr>
              <w:t xml:space="preserve"> eller </w:t>
            </w:r>
            <w:proofErr w:type="spellStart"/>
            <w:r w:rsidRPr="009304FE">
              <w:rPr>
                <w:lang w:val="sv-SE"/>
              </w:rPr>
              <w:t>udløbne</w:t>
            </w:r>
            <w:proofErr w:type="spellEnd"/>
            <w:r w:rsidRPr="009304FE">
              <w:rPr>
                <w:lang w:val="sv-SE"/>
              </w:rPr>
              <w:t xml:space="preserve"> </w:t>
            </w:r>
            <w:proofErr w:type="spellStart"/>
            <w:r w:rsidRPr="009304FE">
              <w:rPr>
                <w:lang w:val="sv-SE"/>
              </w:rPr>
              <w:t>id'er</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tildeles</w:t>
            </w:r>
            <w:proofErr w:type="spellEnd"/>
            <w:r w:rsidRPr="009304FE">
              <w:rPr>
                <w:lang w:val="sv-SE"/>
              </w:rPr>
              <w:t xml:space="preserve"> andre personer.</w:t>
            </w:r>
          </w:p>
          <w:p w14:paraId="4A34F700" w14:textId="02C595C5" w:rsidR="009B5C99" w:rsidRPr="009304FE" w:rsidRDefault="009B5C99" w:rsidP="00B83CBD">
            <w:pPr>
              <w:pStyle w:val="Tabletext"/>
              <w:numPr>
                <w:ilvl w:val="0"/>
                <w:numId w:val="15"/>
              </w:numPr>
              <w:rPr>
                <w:lang w:val="sv-SE"/>
              </w:rPr>
            </w:pPr>
            <w:r w:rsidRPr="009304FE">
              <w:rPr>
                <w:lang w:val="sv-SE"/>
              </w:rPr>
              <w:t xml:space="preserve">Microsoft </w:t>
            </w:r>
            <w:proofErr w:type="spellStart"/>
            <w:r w:rsidRPr="009304FE">
              <w:rPr>
                <w:lang w:val="sv-SE"/>
              </w:rPr>
              <w:t>overvåger</w:t>
            </w:r>
            <w:proofErr w:type="spellEnd"/>
            <w:r w:rsidRPr="009304FE">
              <w:rPr>
                <w:lang w:val="sv-SE"/>
              </w:rPr>
              <w:t xml:space="preserve">, eller giver Kunden </w:t>
            </w:r>
            <w:proofErr w:type="spellStart"/>
            <w:r w:rsidRPr="009304FE">
              <w:rPr>
                <w:lang w:val="sv-SE"/>
              </w:rPr>
              <w:t>mulighed</w:t>
            </w:r>
            <w:proofErr w:type="spellEnd"/>
            <w:r w:rsidRPr="009304FE">
              <w:rPr>
                <w:lang w:val="sv-SE"/>
              </w:rPr>
              <w:t xml:space="preserve"> for at </w:t>
            </w:r>
            <w:proofErr w:type="spellStart"/>
            <w:r w:rsidRPr="009304FE">
              <w:rPr>
                <w:lang w:val="sv-SE"/>
              </w:rPr>
              <w:t>overvåge</w:t>
            </w:r>
            <w:proofErr w:type="spellEnd"/>
            <w:r w:rsidRPr="009304FE">
              <w:rPr>
                <w:lang w:val="sv-SE"/>
              </w:rPr>
              <w:t xml:space="preserve">, gentagne </w:t>
            </w:r>
            <w:proofErr w:type="spellStart"/>
            <w:r w:rsidRPr="009304FE">
              <w:rPr>
                <w:lang w:val="sv-SE"/>
              </w:rPr>
              <w:t>forsøg</w:t>
            </w:r>
            <w:proofErr w:type="spellEnd"/>
            <w:r w:rsidRPr="009304FE">
              <w:rPr>
                <w:lang w:val="sv-SE"/>
              </w:rPr>
              <w:t xml:space="preserve"> på at få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informationssystemet med en </w:t>
            </w:r>
            <w:proofErr w:type="spellStart"/>
            <w:r w:rsidRPr="009304FE">
              <w:rPr>
                <w:lang w:val="sv-SE"/>
              </w:rPr>
              <w:t>ugyldig</w:t>
            </w:r>
            <w:proofErr w:type="spellEnd"/>
            <w:r w:rsidRPr="009304FE">
              <w:rPr>
                <w:lang w:val="sv-SE"/>
              </w:rPr>
              <w:t xml:space="preserve"> </w:t>
            </w:r>
            <w:proofErr w:type="spellStart"/>
            <w:r w:rsidRPr="009304FE">
              <w:rPr>
                <w:lang w:val="sv-SE"/>
              </w:rPr>
              <w:t>adgangskode</w:t>
            </w:r>
            <w:proofErr w:type="spellEnd"/>
            <w:r w:rsidRPr="009304FE">
              <w:rPr>
                <w:lang w:val="sv-SE"/>
              </w:rPr>
              <w:t>.</w:t>
            </w:r>
          </w:p>
          <w:p w14:paraId="6CF4A9E4" w14:textId="775F8E40" w:rsidR="009B5C99" w:rsidRPr="009304FE" w:rsidRDefault="009B5C99" w:rsidP="00B83CBD">
            <w:pPr>
              <w:pStyle w:val="Tabletext"/>
              <w:numPr>
                <w:ilvl w:val="0"/>
                <w:numId w:val="15"/>
              </w:numPr>
              <w:rPr>
                <w:lang w:val="sv-SE"/>
              </w:rPr>
            </w:pPr>
            <w:r w:rsidRPr="009304FE">
              <w:rPr>
                <w:lang w:val="sv-SE"/>
              </w:rPr>
              <w:t xml:space="preserve">Microsoft </w:t>
            </w:r>
            <w:proofErr w:type="spellStart"/>
            <w:r w:rsidRPr="009304FE">
              <w:rPr>
                <w:lang w:val="sv-SE"/>
              </w:rPr>
              <w:t>anvender</w:t>
            </w:r>
            <w:proofErr w:type="spellEnd"/>
            <w:r w:rsidRPr="009304FE">
              <w:rPr>
                <w:lang w:val="sv-SE"/>
              </w:rPr>
              <w:t xml:space="preserve"> </w:t>
            </w:r>
            <w:proofErr w:type="spellStart"/>
            <w:r w:rsidRPr="009304FE">
              <w:rPr>
                <w:lang w:val="sv-SE"/>
              </w:rPr>
              <w:t>branchestandardprocedurer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deaktivering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adgangskoder</w:t>
            </w:r>
            <w:proofErr w:type="spellEnd"/>
            <w:r w:rsidRPr="009304FE">
              <w:rPr>
                <w:lang w:val="sv-SE"/>
              </w:rPr>
              <w:t xml:space="preserve">, som er </w:t>
            </w:r>
            <w:proofErr w:type="spellStart"/>
            <w:r w:rsidRPr="009304FE">
              <w:rPr>
                <w:lang w:val="sv-SE"/>
              </w:rPr>
              <w:t>blevet</w:t>
            </w:r>
            <w:proofErr w:type="spellEnd"/>
            <w:r w:rsidRPr="009304FE">
              <w:rPr>
                <w:lang w:val="sv-SE"/>
              </w:rPr>
              <w:t xml:space="preserve"> </w:t>
            </w:r>
            <w:proofErr w:type="spellStart"/>
            <w:r w:rsidRPr="009304FE">
              <w:rPr>
                <w:lang w:val="sv-SE"/>
              </w:rPr>
              <w:t>beskadiget</w:t>
            </w:r>
            <w:proofErr w:type="spellEnd"/>
            <w:r w:rsidRPr="009304FE">
              <w:rPr>
                <w:lang w:val="sv-SE"/>
              </w:rPr>
              <w:t xml:space="preserve"> eller offentliggjort ved et </w:t>
            </w:r>
            <w:proofErr w:type="spellStart"/>
            <w:r w:rsidRPr="009304FE">
              <w:rPr>
                <w:lang w:val="sv-SE"/>
              </w:rPr>
              <w:t>uheld</w:t>
            </w:r>
            <w:proofErr w:type="spellEnd"/>
            <w:r w:rsidRPr="009304FE">
              <w:rPr>
                <w:lang w:val="sv-SE"/>
              </w:rPr>
              <w:t>.</w:t>
            </w:r>
          </w:p>
          <w:p w14:paraId="01268971" w14:textId="038B590C" w:rsidR="009B5C99" w:rsidRPr="009304FE" w:rsidRDefault="009B5C99" w:rsidP="00B83CBD">
            <w:pPr>
              <w:pStyle w:val="Tabletext"/>
              <w:numPr>
                <w:ilvl w:val="0"/>
                <w:numId w:val="15"/>
              </w:numPr>
              <w:rPr>
                <w:lang w:val="sv-SE"/>
              </w:rPr>
            </w:pPr>
            <w:r w:rsidRPr="009304FE">
              <w:rPr>
                <w:lang w:val="sv-SE"/>
              </w:rPr>
              <w:t xml:space="preserve">Microsoft </w:t>
            </w:r>
            <w:proofErr w:type="spellStart"/>
            <w:r w:rsidRPr="009304FE">
              <w:rPr>
                <w:lang w:val="sv-SE"/>
              </w:rPr>
              <w:t>anvender</w:t>
            </w:r>
            <w:proofErr w:type="spellEnd"/>
            <w:r w:rsidRPr="009304FE">
              <w:rPr>
                <w:lang w:val="sv-SE"/>
              </w:rPr>
              <w:t xml:space="preserve"> </w:t>
            </w:r>
            <w:proofErr w:type="spellStart"/>
            <w:r w:rsidRPr="009304FE">
              <w:rPr>
                <w:lang w:val="sv-SE"/>
              </w:rPr>
              <w:t>branchestandardprocedurer</w:t>
            </w:r>
            <w:proofErr w:type="spellEnd"/>
            <w:r w:rsidRPr="009304FE">
              <w:rPr>
                <w:lang w:val="sv-SE"/>
              </w:rPr>
              <w:t xml:space="preserve"> for </w:t>
            </w:r>
            <w:proofErr w:type="spellStart"/>
            <w:r w:rsidRPr="009304FE">
              <w:rPr>
                <w:lang w:val="sv-SE"/>
              </w:rPr>
              <w:t>adgangskodebeskyttelse</w:t>
            </w:r>
            <w:proofErr w:type="spellEnd"/>
            <w:r w:rsidRPr="009304FE">
              <w:rPr>
                <w:lang w:val="sv-SE"/>
              </w:rPr>
              <w:t xml:space="preserve">, </w:t>
            </w:r>
            <w:proofErr w:type="spellStart"/>
            <w:r w:rsidRPr="009304FE">
              <w:rPr>
                <w:lang w:val="sv-SE"/>
              </w:rPr>
              <w:t>herunder</w:t>
            </w:r>
            <w:proofErr w:type="spellEnd"/>
            <w:r w:rsidRPr="009304FE">
              <w:rPr>
                <w:lang w:val="sv-SE"/>
              </w:rPr>
              <w:t xml:space="preserve"> processer for </w:t>
            </w:r>
            <w:proofErr w:type="spellStart"/>
            <w:r w:rsidRPr="009304FE">
              <w:rPr>
                <w:lang w:val="sv-SE"/>
              </w:rPr>
              <w:t>opretholdelse</w:t>
            </w:r>
            <w:proofErr w:type="spellEnd"/>
            <w:r w:rsidRPr="009304FE">
              <w:rPr>
                <w:lang w:val="sv-SE"/>
              </w:rPr>
              <w:t xml:space="preserve"> </w:t>
            </w:r>
            <w:proofErr w:type="spellStart"/>
            <w:r w:rsidRPr="009304FE">
              <w:rPr>
                <w:lang w:val="sv-SE"/>
              </w:rPr>
              <w:t>af</w:t>
            </w:r>
            <w:proofErr w:type="spellEnd"/>
            <w:r w:rsidRPr="009304FE">
              <w:rPr>
                <w:lang w:val="sv-SE"/>
              </w:rPr>
              <w:t xml:space="preserve"> fortroligheden </w:t>
            </w:r>
            <w:proofErr w:type="spellStart"/>
            <w:r w:rsidRPr="009304FE">
              <w:rPr>
                <w:lang w:val="sv-SE"/>
              </w:rPr>
              <w:t>og</w:t>
            </w:r>
            <w:proofErr w:type="spellEnd"/>
            <w:r w:rsidRPr="009304FE">
              <w:rPr>
                <w:lang w:val="sv-SE"/>
              </w:rPr>
              <w:t xml:space="preserve"> integriteten i </w:t>
            </w:r>
            <w:proofErr w:type="spellStart"/>
            <w:r w:rsidRPr="009304FE">
              <w:rPr>
                <w:lang w:val="sv-SE"/>
              </w:rPr>
              <w:t>forbindelse</w:t>
            </w:r>
            <w:proofErr w:type="spellEnd"/>
            <w:r w:rsidRPr="009304FE">
              <w:rPr>
                <w:lang w:val="sv-SE"/>
              </w:rPr>
              <w:t xml:space="preserve"> med </w:t>
            </w:r>
            <w:proofErr w:type="spellStart"/>
            <w:r w:rsidRPr="009304FE">
              <w:rPr>
                <w:lang w:val="sv-SE"/>
              </w:rPr>
              <w:t>adgangsmoder</w:t>
            </w:r>
            <w:proofErr w:type="spellEnd"/>
            <w:r w:rsidRPr="009304FE">
              <w:rPr>
                <w:lang w:val="sv-SE"/>
              </w:rPr>
              <w:t xml:space="preserve">, når de </w:t>
            </w:r>
            <w:proofErr w:type="spellStart"/>
            <w:r w:rsidRPr="009304FE">
              <w:rPr>
                <w:lang w:val="sv-SE"/>
              </w:rPr>
              <w:t>overdrages</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distribueres</w:t>
            </w:r>
            <w:proofErr w:type="spellEnd"/>
            <w:r w:rsidRPr="009304FE">
              <w:rPr>
                <w:lang w:val="sv-SE"/>
              </w:rPr>
              <w:t xml:space="preserve"> </w:t>
            </w:r>
            <w:proofErr w:type="spellStart"/>
            <w:r w:rsidRPr="009304FE">
              <w:rPr>
                <w:lang w:val="sv-SE"/>
              </w:rPr>
              <w:t>og</w:t>
            </w:r>
            <w:proofErr w:type="spellEnd"/>
            <w:r w:rsidRPr="009304FE">
              <w:rPr>
                <w:lang w:val="sv-SE"/>
              </w:rPr>
              <w:t xml:space="preserve"> under lagring.</w:t>
            </w:r>
          </w:p>
          <w:p w14:paraId="3E736009" w14:textId="77777777" w:rsidR="009B5C99" w:rsidRPr="009304FE" w:rsidRDefault="009B5C99" w:rsidP="0055309B">
            <w:pPr>
              <w:pStyle w:val="Tabletext"/>
              <w:rPr>
                <w:lang w:val="sv-SE"/>
              </w:rPr>
            </w:pPr>
            <w:proofErr w:type="spellStart"/>
            <w:r w:rsidRPr="009304FE">
              <w:rPr>
                <w:b/>
                <w:lang w:val="sv-SE"/>
              </w:rPr>
              <w:t>Netværksdesign</w:t>
            </w:r>
            <w:proofErr w:type="spellEnd"/>
            <w:r w:rsidRPr="009304FE">
              <w:rPr>
                <w:b/>
                <w:bCs/>
                <w:lang w:val="sv-SE"/>
              </w:rPr>
              <w:t>.</w:t>
            </w:r>
            <w:r w:rsidRPr="009304FE">
              <w:rPr>
                <w:lang w:val="sv-SE"/>
              </w:rPr>
              <w:t xml:space="preserve"> Microsoft har kontroller for at undgå, at </w:t>
            </w:r>
            <w:proofErr w:type="spellStart"/>
            <w:r w:rsidRPr="009304FE">
              <w:rPr>
                <w:lang w:val="sv-SE"/>
              </w:rPr>
              <w:t>enkeltpersoner</w:t>
            </w:r>
            <w:proofErr w:type="spellEnd"/>
            <w:r w:rsidRPr="009304FE">
              <w:rPr>
                <w:lang w:val="sv-SE"/>
              </w:rPr>
              <w:t xml:space="preserve"> får </w:t>
            </w:r>
            <w:proofErr w:type="spellStart"/>
            <w:r w:rsidRPr="009304FE">
              <w:rPr>
                <w:lang w:val="sv-SE"/>
              </w:rPr>
              <w:t>adgangsrettigheder</w:t>
            </w:r>
            <w:proofErr w:type="spellEnd"/>
            <w:r w:rsidRPr="009304FE">
              <w:rPr>
                <w:lang w:val="sv-SE"/>
              </w:rPr>
              <w:t xml:space="preserve">, de </w:t>
            </w:r>
            <w:proofErr w:type="spellStart"/>
            <w:r w:rsidRPr="009304FE">
              <w:rPr>
                <w:lang w:val="sv-SE"/>
              </w:rPr>
              <w:t>ikke</w:t>
            </w:r>
            <w:proofErr w:type="spellEnd"/>
            <w:r w:rsidRPr="009304FE">
              <w:rPr>
                <w:lang w:val="sv-SE"/>
              </w:rPr>
              <w:t xml:space="preserve"> har </w:t>
            </w:r>
            <w:proofErr w:type="spellStart"/>
            <w:r w:rsidRPr="009304FE">
              <w:rPr>
                <w:lang w:val="sv-SE"/>
              </w:rPr>
              <w:t>fået</w:t>
            </w:r>
            <w:proofErr w:type="spellEnd"/>
            <w:r w:rsidRPr="009304FE">
              <w:rPr>
                <w:lang w:val="sv-SE"/>
              </w:rPr>
              <w:t xml:space="preserve"> </w:t>
            </w:r>
            <w:proofErr w:type="spellStart"/>
            <w:r w:rsidRPr="009304FE">
              <w:rPr>
                <w:lang w:val="sv-SE"/>
              </w:rPr>
              <w:t>overdraget</w:t>
            </w:r>
            <w:proofErr w:type="spellEnd"/>
            <w:r w:rsidRPr="009304FE">
              <w:rPr>
                <w:lang w:val="sv-SE"/>
              </w:rPr>
              <w:t xml:space="preserve">, for at få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de </w:t>
            </w:r>
            <w:proofErr w:type="spellStart"/>
            <w:r w:rsidRPr="009304FE">
              <w:rPr>
                <w:lang w:val="sv-SE"/>
              </w:rPr>
              <w:t>ikke</w:t>
            </w:r>
            <w:proofErr w:type="spellEnd"/>
            <w:r w:rsidRPr="009304FE">
              <w:rPr>
                <w:lang w:val="sv-SE"/>
              </w:rPr>
              <w:t xml:space="preserve"> har </w:t>
            </w:r>
            <w:proofErr w:type="spellStart"/>
            <w:r w:rsidRPr="009304FE">
              <w:rPr>
                <w:lang w:val="sv-SE"/>
              </w:rPr>
              <w:t>autoriseret</w:t>
            </w:r>
            <w:proofErr w:type="spellEnd"/>
            <w:r w:rsidRPr="009304FE">
              <w:rPr>
                <w:lang w:val="sv-SE"/>
              </w:rPr>
              <w:t xml:space="preserve"> </w:t>
            </w:r>
            <w:proofErr w:type="spellStart"/>
            <w:r w:rsidRPr="009304FE">
              <w:rPr>
                <w:lang w:val="sv-SE"/>
              </w:rPr>
              <w:t>adgang</w:t>
            </w:r>
            <w:proofErr w:type="spellEnd"/>
            <w:r w:rsidRPr="009304FE">
              <w:rPr>
                <w:lang w:val="sv-SE"/>
              </w:rPr>
              <w:t xml:space="preserve"> </w:t>
            </w:r>
            <w:proofErr w:type="spellStart"/>
            <w:r w:rsidRPr="009304FE">
              <w:rPr>
                <w:lang w:val="sv-SE"/>
              </w:rPr>
              <w:t>til</w:t>
            </w:r>
            <w:proofErr w:type="spellEnd"/>
            <w:r w:rsidRPr="009304FE">
              <w:rPr>
                <w:lang w:val="sv-SE"/>
              </w:rPr>
              <w:t>.</w:t>
            </w:r>
          </w:p>
        </w:tc>
      </w:tr>
      <w:tr w:rsidR="009B5C99" w:rsidRPr="00411564" w14:paraId="06D161FE" w14:textId="77777777" w:rsidTr="008F36D5">
        <w:tc>
          <w:tcPr>
            <w:tcW w:w="2610" w:type="dxa"/>
            <w:tcBorders>
              <w:top w:val="single" w:sz="4" w:space="0" w:color="auto"/>
            </w:tcBorders>
            <w:vAlign w:val="center"/>
          </w:tcPr>
          <w:p w14:paraId="5F172F44" w14:textId="77777777" w:rsidR="009B5C99" w:rsidRPr="00231971" w:rsidRDefault="009B5C99" w:rsidP="0055309B">
            <w:pPr>
              <w:pStyle w:val="Tabletext"/>
            </w:pPr>
            <w:r>
              <w:lastRenderedPageBreak/>
              <w:t xml:space="preserve">Styring </w:t>
            </w:r>
            <w:proofErr w:type="spellStart"/>
            <w:r>
              <w:t>af</w:t>
            </w:r>
            <w:proofErr w:type="spellEnd"/>
            <w:r>
              <w:t xml:space="preserve"> </w:t>
            </w:r>
            <w:proofErr w:type="spellStart"/>
            <w:r>
              <w:t>informationssikkerhedshændelse</w:t>
            </w:r>
            <w:proofErr w:type="spellEnd"/>
          </w:p>
        </w:tc>
        <w:tc>
          <w:tcPr>
            <w:tcW w:w="8190" w:type="dxa"/>
            <w:tcBorders>
              <w:top w:val="single" w:sz="4" w:space="0" w:color="auto"/>
            </w:tcBorders>
          </w:tcPr>
          <w:p w14:paraId="177D3153" w14:textId="77777777" w:rsidR="009B5C99" w:rsidRPr="00FC77AC" w:rsidRDefault="009B5C99" w:rsidP="0055309B">
            <w:pPr>
              <w:pStyle w:val="Tabletext"/>
            </w:pPr>
            <w:proofErr w:type="spellStart"/>
            <w:r>
              <w:rPr>
                <w:b/>
              </w:rPr>
              <w:t>Proces</w:t>
            </w:r>
            <w:proofErr w:type="spellEnd"/>
            <w:r>
              <w:rPr>
                <w:b/>
              </w:rPr>
              <w:t xml:space="preserve"> for </w:t>
            </w:r>
            <w:proofErr w:type="spellStart"/>
            <w:r>
              <w:rPr>
                <w:b/>
              </w:rPr>
              <w:t>hændelsessvar</w:t>
            </w:r>
            <w:proofErr w:type="spellEnd"/>
          </w:p>
          <w:p w14:paraId="38DA0D07" w14:textId="0F3C3BE6" w:rsidR="009B5C99" w:rsidRPr="009304FE" w:rsidRDefault="009B5C99" w:rsidP="00B83CBD">
            <w:pPr>
              <w:pStyle w:val="Tabletext"/>
              <w:numPr>
                <w:ilvl w:val="0"/>
                <w:numId w:val="16"/>
              </w:numPr>
              <w:rPr>
                <w:lang w:val="sv-SE"/>
              </w:rPr>
            </w:pPr>
            <w:r w:rsidRPr="009304FE">
              <w:rPr>
                <w:lang w:val="sv-SE"/>
              </w:rPr>
              <w:t xml:space="preserve">Microsoft </w:t>
            </w:r>
            <w:proofErr w:type="spellStart"/>
            <w:r w:rsidRPr="009304FE">
              <w:rPr>
                <w:lang w:val="sv-SE"/>
              </w:rPr>
              <w:t>vedligeholder</w:t>
            </w:r>
            <w:proofErr w:type="spellEnd"/>
            <w:r w:rsidRPr="009304FE">
              <w:rPr>
                <w:lang w:val="sv-SE"/>
              </w:rPr>
              <w:t xml:space="preserve"> </w:t>
            </w:r>
            <w:proofErr w:type="spellStart"/>
            <w:r w:rsidRPr="009304FE">
              <w:rPr>
                <w:lang w:val="sv-SE"/>
              </w:rPr>
              <w:t>registreringer</w:t>
            </w:r>
            <w:proofErr w:type="spellEnd"/>
            <w:r w:rsidRPr="009304FE">
              <w:rPr>
                <w:lang w:val="sv-SE"/>
              </w:rPr>
              <w:t xml:space="preserve"> over </w:t>
            </w:r>
            <w:proofErr w:type="spellStart"/>
            <w:r w:rsidRPr="009304FE">
              <w:rPr>
                <w:lang w:val="sv-SE"/>
              </w:rPr>
              <w:t>sikkerhedsbrud</w:t>
            </w:r>
            <w:proofErr w:type="spellEnd"/>
            <w:r w:rsidRPr="009304FE">
              <w:rPr>
                <w:lang w:val="sv-SE"/>
              </w:rPr>
              <w:t xml:space="preserve"> med en beskrivelse </w:t>
            </w:r>
            <w:proofErr w:type="spellStart"/>
            <w:r w:rsidRPr="009304FE">
              <w:rPr>
                <w:lang w:val="sv-SE"/>
              </w:rPr>
              <w:t>af</w:t>
            </w:r>
            <w:proofErr w:type="spellEnd"/>
            <w:r w:rsidRPr="009304FE">
              <w:rPr>
                <w:lang w:val="sv-SE"/>
              </w:rPr>
              <w:t xml:space="preserve"> </w:t>
            </w:r>
            <w:proofErr w:type="spellStart"/>
            <w:r w:rsidRPr="009304FE">
              <w:rPr>
                <w:lang w:val="sv-SE"/>
              </w:rPr>
              <w:t>bruddet</w:t>
            </w:r>
            <w:proofErr w:type="spellEnd"/>
            <w:r w:rsidRPr="009304FE">
              <w:rPr>
                <w:lang w:val="sv-SE"/>
              </w:rPr>
              <w:t xml:space="preserve">, tidsperioden, </w:t>
            </w:r>
            <w:proofErr w:type="spellStart"/>
            <w:r w:rsidRPr="009304FE">
              <w:rPr>
                <w:lang w:val="sv-SE"/>
              </w:rPr>
              <w:t>konsekvenserne</w:t>
            </w:r>
            <w:proofErr w:type="spellEnd"/>
            <w:r w:rsidRPr="009304FE">
              <w:rPr>
                <w:lang w:val="sv-SE"/>
              </w:rPr>
              <w:t xml:space="preserve"> </w:t>
            </w:r>
            <w:proofErr w:type="spellStart"/>
            <w:r w:rsidRPr="009304FE">
              <w:rPr>
                <w:lang w:val="sv-SE"/>
              </w:rPr>
              <w:t>deraf</w:t>
            </w:r>
            <w:proofErr w:type="spellEnd"/>
            <w:r w:rsidRPr="009304FE">
              <w:rPr>
                <w:lang w:val="sv-SE"/>
              </w:rPr>
              <w:t xml:space="preserve">, </w:t>
            </w:r>
            <w:proofErr w:type="spellStart"/>
            <w:r w:rsidRPr="009304FE">
              <w:rPr>
                <w:lang w:val="sv-SE"/>
              </w:rPr>
              <w:t>navnet</w:t>
            </w:r>
            <w:proofErr w:type="spellEnd"/>
            <w:r w:rsidRPr="009304FE">
              <w:rPr>
                <w:lang w:val="sv-SE"/>
              </w:rPr>
              <w:t xml:space="preserve"> på </w:t>
            </w:r>
            <w:proofErr w:type="spellStart"/>
            <w:r w:rsidRPr="009304FE">
              <w:rPr>
                <w:lang w:val="sv-SE"/>
              </w:rPr>
              <w:t>anmelderen</w:t>
            </w:r>
            <w:proofErr w:type="spellEnd"/>
            <w:r w:rsidRPr="009304FE">
              <w:rPr>
                <w:lang w:val="sv-SE"/>
              </w:rPr>
              <w:t xml:space="preserve"> </w:t>
            </w:r>
            <w:proofErr w:type="spellStart"/>
            <w:r w:rsidRPr="009304FE">
              <w:rPr>
                <w:lang w:val="sv-SE"/>
              </w:rPr>
              <w:t>og</w:t>
            </w:r>
            <w:proofErr w:type="spellEnd"/>
            <w:r w:rsidRPr="009304FE">
              <w:rPr>
                <w:lang w:val="sv-SE"/>
              </w:rPr>
              <w:t xml:space="preserve"> den person, </w:t>
            </w:r>
            <w:proofErr w:type="spellStart"/>
            <w:r w:rsidRPr="009304FE">
              <w:rPr>
                <w:lang w:val="sv-SE"/>
              </w:rPr>
              <w:t>bruddet</w:t>
            </w:r>
            <w:proofErr w:type="spellEnd"/>
            <w:r w:rsidRPr="009304FE">
              <w:rPr>
                <w:lang w:val="sv-SE"/>
              </w:rPr>
              <w:t xml:space="preserve"> blev </w:t>
            </w:r>
            <w:proofErr w:type="spellStart"/>
            <w:r w:rsidRPr="009304FE">
              <w:rPr>
                <w:lang w:val="sv-SE"/>
              </w:rPr>
              <w:t>anmeldt</w:t>
            </w:r>
            <w:proofErr w:type="spellEnd"/>
            <w:r w:rsidRPr="009304FE">
              <w:rPr>
                <w:lang w:val="sv-SE"/>
              </w:rPr>
              <w:t xml:space="preserve"> </w:t>
            </w:r>
            <w:proofErr w:type="spellStart"/>
            <w:r w:rsidRPr="009304FE">
              <w:rPr>
                <w:lang w:val="sv-SE"/>
              </w:rPr>
              <w:t>til</w:t>
            </w:r>
            <w:proofErr w:type="spellEnd"/>
            <w:r w:rsidRPr="009304FE">
              <w:rPr>
                <w:lang w:val="sv-SE"/>
              </w:rPr>
              <w:t xml:space="preserve">, samt proceduren for </w:t>
            </w:r>
            <w:proofErr w:type="spellStart"/>
            <w:r w:rsidRPr="009304FE">
              <w:rPr>
                <w:lang w:val="sv-SE"/>
              </w:rPr>
              <w:t>gendannelse</w:t>
            </w:r>
            <w:proofErr w:type="spellEnd"/>
            <w:r w:rsidRPr="009304FE">
              <w:rPr>
                <w:lang w:val="sv-SE"/>
              </w:rPr>
              <w:t xml:space="preserve"> </w:t>
            </w:r>
            <w:proofErr w:type="spellStart"/>
            <w:r w:rsidRPr="009304FE">
              <w:rPr>
                <w:lang w:val="sv-SE"/>
              </w:rPr>
              <w:t>af</w:t>
            </w:r>
            <w:proofErr w:type="spellEnd"/>
            <w:r w:rsidRPr="009304FE">
              <w:rPr>
                <w:lang w:val="sv-SE"/>
              </w:rPr>
              <w:t xml:space="preserve"> data.</w:t>
            </w:r>
          </w:p>
          <w:p w14:paraId="20329126" w14:textId="2ED3C527" w:rsidR="009B5C99" w:rsidRPr="009304FE" w:rsidRDefault="009B5C99" w:rsidP="00B83CBD">
            <w:pPr>
              <w:pStyle w:val="Tabletext"/>
              <w:numPr>
                <w:ilvl w:val="0"/>
                <w:numId w:val="16"/>
              </w:numPr>
              <w:rPr>
                <w:spacing w:val="-1"/>
                <w:lang w:val="sv-SE"/>
              </w:rPr>
            </w:pPr>
            <w:r w:rsidRPr="009304FE">
              <w:rPr>
                <w:spacing w:val="-1"/>
                <w:lang w:val="sv-SE"/>
              </w:rPr>
              <w:t xml:space="preserve">For </w:t>
            </w:r>
            <w:proofErr w:type="spellStart"/>
            <w:r w:rsidRPr="009304FE">
              <w:rPr>
                <w:spacing w:val="-1"/>
                <w:lang w:val="sv-SE"/>
              </w:rPr>
              <w:t>alle</w:t>
            </w:r>
            <w:proofErr w:type="spellEnd"/>
            <w:r w:rsidRPr="009304FE">
              <w:rPr>
                <w:spacing w:val="-1"/>
                <w:lang w:val="sv-SE"/>
              </w:rPr>
              <w:t xml:space="preserve"> </w:t>
            </w:r>
            <w:proofErr w:type="spellStart"/>
            <w:r w:rsidRPr="009304FE">
              <w:rPr>
                <w:spacing w:val="-1"/>
                <w:lang w:val="sv-SE"/>
              </w:rPr>
              <w:t>sikkerhedsbrud</w:t>
            </w:r>
            <w:proofErr w:type="spellEnd"/>
            <w:r w:rsidRPr="009304FE">
              <w:rPr>
                <w:spacing w:val="-1"/>
                <w:lang w:val="sv-SE"/>
              </w:rPr>
              <w:t xml:space="preserve">, som er en </w:t>
            </w:r>
            <w:proofErr w:type="spellStart"/>
            <w:r w:rsidRPr="009304FE">
              <w:rPr>
                <w:spacing w:val="-1"/>
                <w:lang w:val="sv-SE"/>
              </w:rPr>
              <w:t>Sikkerhedshændelse</w:t>
            </w:r>
            <w:proofErr w:type="spellEnd"/>
            <w:r w:rsidRPr="009304FE">
              <w:rPr>
                <w:spacing w:val="-1"/>
                <w:lang w:val="sv-SE"/>
              </w:rPr>
              <w:t xml:space="preserve">, </w:t>
            </w:r>
            <w:proofErr w:type="spellStart"/>
            <w:r w:rsidRPr="009304FE">
              <w:rPr>
                <w:spacing w:val="-1"/>
                <w:lang w:val="sv-SE"/>
              </w:rPr>
              <w:t>meddeler</w:t>
            </w:r>
            <w:proofErr w:type="spellEnd"/>
            <w:r w:rsidRPr="009304FE">
              <w:rPr>
                <w:spacing w:val="-1"/>
                <w:lang w:val="sv-SE"/>
              </w:rPr>
              <w:t xml:space="preserve"> Microsoft </w:t>
            </w:r>
            <w:proofErr w:type="spellStart"/>
            <w:r w:rsidRPr="009304FE">
              <w:rPr>
                <w:spacing w:val="-1"/>
                <w:lang w:val="sv-SE"/>
              </w:rPr>
              <w:t>dette</w:t>
            </w:r>
            <w:proofErr w:type="spellEnd"/>
            <w:r w:rsidRPr="009304FE">
              <w:rPr>
                <w:spacing w:val="-1"/>
                <w:lang w:val="sv-SE"/>
              </w:rPr>
              <w:t xml:space="preserve"> (som </w:t>
            </w:r>
            <w:proofErr w:type="spellStart"/>
            <w:r w:rsidRPr="009304FE">
              <w:rPr>
                <w:spacing w:val="-1"/>
                <w:lang w:val="sv-SE"/>
              </w:rPr>
              <w:t>beskrevet</w:t>
            </w:r>
            <w:proofErr w:type="spellEnd"/>
            <w:r w:rsidRPr="009304FE">
              <w:rPr>
                <w:spacing w:val="-1"/>
                <w:lang w:val="sv-SE"/>
              </w:rPr>
              <w:t xml:space="preserve"> i </w:t>
            </w:r>
            <w:proofErr w:type="spellStart"/>
            <w:r w:rsidRPr="009304FE">
              <w:rPr>
                <w:spacing w:val="-1"/>
                <w:lang w:val="sv-SE"/>
              </w:rPr>
              <w:t>ovenstående</w:t>
            </w:r>
            <w:proofErr w:type="spellEnd"/>
            <w:r w:rsidRPr="009304FE">
              <w:rPr>
                <w:spacing w:val="-1"/>
                <w:lang w:val="sv-SE"/>
              </w:rPr>
              <w:t xml:space="preserve"> </w:t>
            </w:r>
            <w:proofErr w:type="spellStart"/>
            <w:r w:rsidRPr="009304FE">
              <w:rPr>
                <w:spacing w:val="-1"/>
                <w:lang w:val="sv-SE"/>
              </w:rPr>
              <w:t>afsnit</w:t>
            </w:r>
            <w:proofErr w:type="spellEnd"/>
            <w:r w:rsidRPr="009304FE">
              <w:rPr>
                <w:spacing w:val="-1"/>
                <w:lang w:val="sv-SE"/>
              </w:rPr>
              <w:t xml:space="preserve"> ”Meddelelser om </w:t>
            </w:r>
            <w:proofErr w:type="spellStart"/>
            <w:r w:rsidRPr="009304FE">
              <w:rPr>
                <w:spacing w:val="-1"/>
                <w:lang w:val="sv-SE"/>
              </w:rPr>
              <w:t>Sikkerhedshændelser</w:t>
            </w:r>
            <w:proofErr w:type="spellEnd"/>
            <w:r w:rsidRPr="009304FE">
              <w:rPr>
                <w:spacing w:val="-1"/>
                <w:lang w:val="sv-SE"/>
              </w:rPr>
              <w:t xml:space="preserve">”) </w:t>
            </w:r>
            <w:proofErr w:type="spellStart"/>
            <w:r w:rsidRPr="009304FE">
              <w:rPr>
                <w:spacing w:val="-1"/>
                <w:lang w:val="sv-SE"/>
              </w:rPr>
              <w:t>uden</w:t>
            </w:r>
            <w:proofErr w:type="spellEnd"/>
            <w:r w:rsidRPr="009304FE">
              <w:rPr>
                <w:spacing w:val="-1"/>
                <w:lang w:val="sv-SE"/>
              </w:rPr>
              <w:t xml:space="preserve"> </w:t>
            </w:r>
            <w:proofErr w:type="spellStart"/>
            <w:r w:rsidRPr="009304FE">
              <w:rPr>
                <w:spacing w:val="-1"/>
                <w:lang w:val="sv-SE"/>
              </w:rPr>
              <w:t>unødvendig</w:t>
            </w:r>
            <w:proofErr w:type="spellEnd"/>
            <w:r w:rsidRPr="009304FE">
              <w:rPr>
                <w:spacing w:val="-1"/>
                <w:lang w:val="sv-SE"/>
              </w:rPr>
              <w:t xml:space="preserve"> </w:t>
            </w:r>
            <w:proofErr w:type="spellStart"/>
            <w:r w:rsidRPr="009304FE">
              <w:rPr>
                <w:spacing w:val="-1"/>
                <w:lang w:val="sv-SE"/>
              </w:rPr>
              <w:t>forsinkelse</w:t>
            </w:r>
            <w:proofErr w:type="spellEnd"/>
            <w:r w:rsidRPr="009304FE">
              <w:rPr>
                <w:spacing w:val="-1"/>
                <w:lang w:val="sv-SE"/>
              </w:rPr>
              <w:t xml:space="preserve"> </w:t>
            </w:r>
            <w:proofErr w:type="spellStart"/>
            <w:r w:rsidRPr="009304FE">
              <w:rPr>
                <w:spacing w:val="-1"/>
                <w:lang w:val="sv-SE"/>
              </w:rPr>
              <w:t>og</w:t>
            </w:r>
            <w:proofErr w:type="spellEnd"/>
            <w:r w:rsidRPr="009304FE">
              <w:rPr>
                <w:spacing w:val="-1"/>
                <w:lang w:val="sv-SE"/>
              </w:rPr>
              <w:t xml:space="preserve"> under </w:t>
            </w:r>
            <w:proofErr w:type="spellStart"/>
            <w:r w:rsidRPr="009304FE">
              <w:rPr>
                <w:spacing w:val="-1"/>
                <w:lang w:val="sv-SE"/>
              </w:rPr>
              <w:t>alle</w:t>
            </w:r>
            <w:proofErr w:type="spellEnd"/>
            <w:r w:rsidRPr="009304FE">
              <w:rPr>
                <w:spacing w:val="-1"/>
                <w:lang w:val="sv-SE"/>
              </w:rPr>
              <w:t xml:space="preserve"> </w:t>
            </w:r>
            <w:proofErr w:type="spellStart"/>
            <w:r w:rsidRPr="009304FE">
              <w:rPr>
                <w:spacing w:val="-1"/>
                <w:lang w:val="sv-SE"/>
              </w:rPr>
              <w:t>omstændigheder</w:t>
            </w:r>
            <w:proofErr w:type="spellEnd"/>
            <w:r w:rsidRPr="009304FE">
              <w:rPr>
                <w:spacing w:val="-1"/>
                <w:lang w:val="sv-SE"/>
              </w:rPr>
              <w:t xml:space="preserve"> </w:t>
            </w:r>
            <w:proofErr w:type="spellStart"/>
            <w:r w:rsidRPr="009304FE">
              <w:rPr>
                <w:spacing w:val="-1"/>
                <w:lang w:val="sv-SE"/>
              </w:rPr>
              <w:t>inden</w:t>
            </w:r>
            <w:proofErr w:type="spellEnd"/>
            <w:r w:rsidRPr="009304FE">
              <w:rPr>
                <w:spacing w:val="-1"/>
                <w:lang w:val="sv-SE"/>
              </w:rPr>
              <w:t xml:space="preserve"> for 72 timer</w:t>
            </w:r>
            <w:r w:rsidRPr="009304FE">
              <w:rPr>
                <w:iCs/>
                <w:spacing w:val="-1"/>
                <w:lang w:val="sv-SE"/>
              </w:rPr>
              <w:t>.</w:t>
            </w:r>
          </w:p>
          <w:p w14:paraId="4EF71CD8" w14:textId="4E50DD07" w:rsidR="009B5C99" w:rsidRPr="009304FE" w:rsidRDefault="009B5C99" w:rsidP="00B83CBD">
            <w:pPr>
              <w:pStyle w:val="Tabletext"/>
              <w:numPr>
                <w:ilvl w:val="0"/>
                <w:numId w:val="16"/>
              </w:numPr>
              <w:rPr>
                <w:lang w:val="sv-SE"/>
              </w:rPr>
            </w:pPr>
            <w:r w:rsidRPr="009304FE">
              <w:rPr>
                <w:lang w:val="sv-SE"/>
              </w:rPr>
              <w:lastRenderedPageBreak/>
              <w:t xml:space="preserve">Microsoft sporer, eller giver Kunden </w:t>
            </w:r>
            <w:proofErr w:type="spellStart"/>
            <w:r w:rsidRPr="009304FE">
              <w:rPr>
                <w:lang w:val="sv-SE"/>
              </w:rPr>
              <w:t>mulighed</w:t>
            </w:r>
            <w:proofErr w:type="spellEnd"/>
            <w:r w:rsidRPr="009304FE">
              <w:rPr>
                <w:lang w:val="sv-SE"/>
              </w:rPr>
              <w:t xml:space="preserve"> for at </w:t>
            </w:r>
            <w:proofErr w:type="spellStart"/>
            <w:r w:rsidRPr="009304FE">
              <w:rPr>
                <w:lang w:val="sv-SE"/>
              </w:rPr>
              <w:t>spore</w:t>
            </w:r>
            <w:proofErr w:type="spellEnd"/>
            <w:r w:rsidRPr="009304FE">
              <w:rPr>
                <w:lang w:val="sv-SE"/>
              </w:rPr>
              <w:t xml:space="preserve">, </w:t>
            </w:r>
            <w:proofErr w:type="spellStart"/>
            <w:r w:rsidRPr="009304FE">
              <w:rPr>
                <w:lang w:val="sv-SE"/>
              </w:rPr>
              <w:t>videregivelser</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hvilke</w:t>
            </w:r>
            <w:proofErr w:type="spellEnd"/>
            <w:r w:rsidRPr="009304FE">
              <w:rPr>
                <w:lang w:val="sv-SE"/>
              </w:rPr>
              <w:t xml:space="preserve"> data </w:t>
            </w:r>
            <w:proofErr w:type="spellStart"/>
            <w:r w:rsidRPr="009304FE">
              <w:rPr>
                <w:lang w:val="sv-SE"/>
              </w:rPr>
              <w:t>der</w:t>
            </w:r>
            <w:proofErr w:type="spellEnd"/>
            <w:r w:rsidRPr="009304FE">
              <w:rPr>
                <w:lang w:val="sv-SE"/>
              </w:rPr>
              <w:t xml:space="preserve"> er </w:t>
            </w:r>
            <w:proofErr w:type="spellStart"/>
            <w:r w:rsidRPr="009304FE">
              <w:rPr>
                <w:lang w:val="sv-SE"/>
              </w:rPr>
              <w:t>blevet</w:t>
            </w:r>
            <w:proofErr w:type="spellEnd"/>
            <w:r w:rsidRPr="009304FE">
              <w:rPr>
                <w:lang w:val="sv-SE"/>
              </w:rPr>
              <w:t xml:space="preserve"> </w:t>
            </w:r>
            <w:proofErr w:type="spellStart"/>
            <w:r w:rsidRPr="009304FE">
              <w:rPr>
                <w:lang w:val="sv-SE"/>
              </w:rPr>
              <w:t>videregivet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hvem</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hvornår</w:t>
            </w:r>
            <w:proofErr w:type="spellEnd"/>
            <w:r w:rsidRPr="009304FE">
              <w:rPr>
                <w:lang w:val="sv-SE"/>
              </w:rPr>
              <w:t>.</w:t>
            </w:r>
          </w:p>
          <w:p w14:paraId="791A7397" w14:textId="77777777" w:rsidR="009B5C99" w:rsidRPr="009304FE" w:rsidRDefault="009B5C99" w:rsidP="0055309B">
            <w:pPr>
              <w:pStyle w:val="Tabletext"/>
              <w:rPr>
                <w:lang w:val="sv-SE"/>
              </w:rPr>
            </w:pPr>
            <w:proofErr w:type="spellStart"/>
            <w:r w:rsidRPr="009304FE">
              <w:rPr>
                <w:b/>
                <w:lang w:val="sv-SE"/>
              </w:rPr>
              <w:t>Tjenesteovervågning</w:t>
            </w:r>
            <w:proofErr w:type="spellEnd"/>
            <w:r w:rsidRPr="009304FE">
              <w:rPr>
                <w:b/>
                <w:bCs/>
                <w:lang w:val="sv-SE"/>
              </w:rPr>
              <w:t>.</w:t>
            </w:r>
            <w:r w:rsidRPr="009304FE">
              <w:rPr>
                <w:lang w:val="sv-SE"/>
              </w:rPr>
              <w:t xml:space="preserve"> Microsoft </w:t>
            </w:r>
            <w:proofErr w:type="spellStart"/>
            <w:r w:rsidRPr="009304FE">
              <w:rPr>
                <w:lang w:val="sv-SE"/>
              </w:rPr>
              <w:t>sikkerhedsmedarbejdere</w:t>
            </w:r>
            <w:proofErr w:type="spellEnd"/>
            <w:r w:rsidRPr="009304FE">
              <w:rPr>
                <w:lang w:val="sv-SE"/>
              </w:rPr>
              <w:t xml:space="preserve"> </w:t>
            </w:r>
            <w:proofErr w:type="spellStart"/>
            <w:r w:rsidRPr="009304FE">
              <w:rPr>
                <w:lang w:val="sv-SE"/>
              </w:rPr>
              <w:t>kontrollerer</w:t>
            </w:r>
            <w:proofErr w:type="spellEnd"/>
            <w:r w:rsidRPr="009304FE">
              <w:rPr>
                <w:lang w:val="sv-SE"/>
              </w:rPr>
              <w:t xml:space="preserve"> logfiler </w:t>
            </w:r>
            <w:proofErr w:type="spellStart"/>
            <w:r w:rsidRPr="009304FE">
              <w:rPr>
                <w:lang w:val="sv-SE"/>
              </w:rPr>
              <w:t>mindst</w:t>
            </w:r>
            <w:proofErr w:type="spellEnd"/>
            <w:r w:rsidRPr="009304FE">
              <w:rPr>
                <w:lang w:val="sv-SE"/>
              </w:rPr>
              <w:t xml:space="preserve"> </w:t>
            </w:r>
            <w:proofErr w:type="spellStart"/>
            <w:r w:rsidRPr="009304FE">
              <w:rPr>
                <w:lang w:val="sv-SE"/>
              </w:rPr>
              <w:t>hvert</w:t>
            </w:r>
            <w:proofErr w:type="spellEnd"/>
            <w:r w:rsidRPr="009304FE">
              <w:rPr>
                <w:lang w:val="sv-SE"/>
              </w:rPr>
              <w:t xml:space="preserve"> halve år for at </w:t>
            </w:r>
            <w:proofErr w:type="spellStart"/>
            <w:r w:rsidRPr="009304FE">
              <w:rPr>
                <w:lang w:val="sv-SE"/>
              </w:rPr>
              <w:t>foreslå</w:t>
            </w:r>
            <w:proofErr w:type="spellEnd"/>
            <w:r w:rsidRPr="009304FE">
              <w:rPr>
                <w:lang w:val="sv-SE"/>
              </w:rPr>
              <w:t xml:space="preserve"> eventuelle </w:t>
            </w:r>
            <w:proofErr w:type="spellStart"/>
            <w:r w:rsidRPr="009304FE">
              <w:rPr>
                <w:lang w:val="sv-SE"/>
              </w:rPr>
              <w:t>afhjælpningsaktiviteter</w:t>
            </w:r>
            <w:proofErr w:type="spellEnd"/>
            <w:r w:rsidRPr="009304FE">
              <w:rPr>
                <w:lang w:val="sv-SE"/>
              </w:rPr>
              <w:t>.</w:t>
            </w:r>
          </w:p>
        </w:tc>
      </w:tr>
      <w:tr w:rsidR="009B5C99" w:rsidRPr="00411564" w14:paraId="513CC776" w14:textId="77777777" w:rsidTr="008F36D5">
        <w:tc>
          <w:tcPr>
            <w:tcW w:w="2610" w:type="dxa"/>
            <w:vAlign w:val="center"/>
          </w:tcPr>
          <w:p w14:paraId="29A903BF" w14:textId="77777777" w:rsidR="009B5C99" w:rsidRPr="00231971" w:rsidRDefault="009B5C99" w:rsidP="0055309B">
            <w:pPr>
              <w:pStyle w:val="Tabletext"/>
            </w:pPr>
            <w:r>
              <w:lastRenderedPageBreak/>
              <w:t xml:space="preserve">Styring </w:t>
            </w:r>
            <w:proofErr w:type="spellStart"/>
            <w:r>
              <w:t>af</w:t>
            </w:r>
            <w:proofErr w:type="spellEnd"/>
            <w:r>
              <w:t xml:space="preserve"> </w:t>
            </w:r>
            <w:proofErr w:type="spellStart"/>
            <w:r>
              <w:t>virksomhedskontinuitet</w:t>
            </w:r>
            <w:proofErr w:type="spellEnd"/>
          </w:p>
        </w:tc>
        <w:tc>
          <w:tcPr>
            <w:tcW w:w="8190" w:type="dxa"/>
          </w:tcPr>
          <w:p w14:paraId="5401923F" w14:textId="5D0F9F22" w:rsidR="009B5C99" w:rsidRPr="009304FE" w:rsidRDefault="009B5C99" w:rsidP="00B83CBD">
            <w:pPr>
              <w:pStyle w:val="Tabletext"/>
              <w:numPr>
                <w:ilvl w:val="0"/>
                <w:numId w:val="17"/>
              </w:numPr>
              <w:rPr>
                <w:lang w:val="sv-SE"/>
              </w:rPr>
            </w:pPr>
            <w:r w:rsidRPr="009304FE">
              <w:rPr>
                <w:lang w:val="sv-SE"/>
              </w:rPr>
              <w:t xml:space="preserve">Microsoft har </w:t>
            </w:r>
            <w:proofErr w:type="spellStart"/>
            <w:r w:rsidRPr="009304FE">
              <w:rPr>
                <w:lang w:val="sv-SE"/>
              </w:rPr>
              <w:t>nød</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beredskabsplaner</w:t>
            </w:r>
            <w:proofErr w:type="spellEnd"/>
            <w:r w:rsidRPr="009304FE">
              <w:rPr>
                <w:lang w:val="sv-SE"/>
              </w:rPr>
              <w:t xml:space="preserve"> </w:t>
            </w:r>
            <w:proofErr w:type="spellStart"/>
            <w:r w:rsidRPr="009304FE">
              <w:rPr>
                <w:lang w:val="sv-SE"/>
              </w:rPr>
              <w:t>til</w:t>
            </w:r>
            <w:proofErr w:type="spellEnd"/>
            <w:r w:rsidRPr="009304FE">
              <w:rPr>
                <w:lang w:val="sv-SE"/>
              </w:rPr>
              <w:t xml:space="preserve"> de faciliteter, </w:t>
            </w:r>
            <w:proofErr w:type="spellStart"/>
            <w:r w:rsidRPr="009304FE">
              <w:rPr>
                <w:lang w:val="sv-SE"/>
              </w:rPr>
              <w:t>hvor</w:t>
            </w:r>
            <w:proofErr w:type="spellEnd"/>
            <w:r w:rsidRPr="009304FE">
              <w:rPr>
                <w:lang w:val="sv-SE"/>
              </w:rPr>
              <w:t xml:space="preserve"> Microsoft </w:t>
            </w:r>
            <w:proofErr w:type="spellStart"/>
            <w:r w:rsidRPr="009304FE">
              <w:rPr>
                <w:lang w:val="sv-SE"/>
              </w:rPr>
              <w:t>opbevarer</w:t>
            </w:r>
            <w:proofErr w:type="spellEnd"/>
            <w:r w:rsidRPr="009304FE">
              <w:rPr>
                <w:lang w:val="sv-SE"/>
              </w:rPr>
              <w:t xml:space="preserve"> de </w:t>
            </w:r>
            <w:proofErr w:type="spellStart"/>
            <w:r w:rsidRPr="009304FE">
              <w:rPr>
                <w:lang w:val="sv-SE"/>
              </w:rPr>
              <w:t>informationssystemer</w:t>
            </w:r>
            <w:proofErr w:type="spellEnd"/>
            <w:r w:rsidRPr="009304FE">
              <w:rPr>
                <w:lang w:val="sv-SE"/>
              </w:rPr>
              <w:t xml:space="preserve">, </w:t>
            </w:r>
            <w:proofErr w:type="spellStart"/>
            <w:r w:rsidRPr="009304FE">
              <w:rPr>
                <w:lang w:val="sv-SE"/>
              </w:rPr>
              <w:t>der</w:t>
            </w:r>
            <w:proofErr w:type="spellEnd"/>
            <w:r w:rsidRPr="009304FE">
              <w:rPr>
                <w:lang w:val="sv-SE"/>
              </w:rPr>
              <w:t> </w:t>
            </w:r>
            <w:proofErr w:type="spellStart"/>
            <w:r w:rsidRPr="009304FE">
              <w:rPr>
                <w:lang w:val="sv-SE"/>
              </w:rPr>
              <w:t>behandler</w:t>
            </w:r>
            <w:proofErr w:type="spellEnd"/>
            <w:r w:rsidRPr="009304FE">
              <w:rPr>
                <w:lang w:val="sv-SE"/>
              </w:rPr>
              <w:t xml:space="preserve"> </w:t>
            </w:r>
            <w:proofErr w:type="spellStart"/>
            <w:r w:rsidRPr="009304FE">
              <w:rPr>
                <w:lang w:val="sv-SE"/>
              </w:rPr>
              <w:t>Kundedata</w:t>
            </w:r>
            <w:proofErr w:type="spellEnd"/>
            <w:r w:rsidRPr="009304FE">
              <w:rPr>
                <w:lang w:val="sv-SE"/>
              </w:rPr>
              <w:t xml:space="preserve"> eller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w:t>
            </w:r>
          </w:p>
          <w:p w14:paraId="5B546F40" w14:textId="5825A833" w:rsidR="009B5C99" w:rsidRPr="009304FE" w:rsidRDefault="009B5C99" w:rsidP="00B83CBD">
            <w:pPr>
              <w:pStyle w:val="Tabletext"/>
              <w:numPr>
                <w:ilvl w:val="0"/>
                <w:numId w:val="17"/>
              </w:numPr>
              <w:rPr>
                <w:lang w:val="sv-SE"/>
              </w:rPr>
            </w:pPr>
            <w:r w:rsidRPr="009304FE">
              <w:rPr>
                <w:lang w:val="sv-SE"/>
              </w:rPr>
              <w:t xml:space="preserve">Microsofts redundantlagring </w:t>
            </w:r>
            <w:proofErr w:type="spellStart"/>
            <w:r w:rsidRPr="009304FE">
              <w:rPr>
                <w:lang w:val="sv-SE"/>
              </w:rPr>
              <w:t>og</w:t>
            </w:r>
            <w:proofErr w:type="spellEnd"/>
            <w:r w:rsidRPr="009304FE">
              <w:rPr>
                <w:lang w:val="sv-SE"/>
              </w:rPr>
              <w:t xml:space="preserve"> </w:t>
            </w:r>
            <w:proofErr w:type="spellStart"/>
            <w:r w:rsidRPr="009304FE">
              <w:rPr>
                <w:lang w:val="sv-SE"/>
              </w:rPr>
              <w:t>procedurerne</w:t>
            </w:r>
            <w:proofErr w:type="spellEnd"/>
            <w:r w:rsidRPr="009304FE">
              <w:rPr>
                <w:lang w:val="sv-SE"/>
              </w:rPr>
              <w:t xml:space="preserve"> for </w:t>
            </w:r>
            <w:proofErr w:type="spellStart"/>
            <w:r w:rsidRPr="009304FE">
              <w:rPr>
                <w:lang w:val="sv-SE"/>
              </w:rPr>
              <w:t>gendannelse</w:t>
            </w:r>
            <w:proofErr w:type="spellEnd"/>
            <w:r w:rsidRPr="009304FE">
              <w:rPr>
                <w:lang w:val="sv-SE"/>
              </w:rPr>
              <w:t xml:space="preserve"> </w:t>
            </w:r>
            <w:proofErr w:type="spellStart"/>
            <w:r w:rsidRPr="009304FE">
              <w:rPr>
                <w:lang w:val="sv-SE"/>
              </w:rPr>
              <w:t>af</w:t>
            </w:r>
            <w:proofErr w:type="spellEnd"/>
            <w:r w:rsidRPr="009304FE">
              <w:rPr>
                <w:lang w:val="sv-SE"/>
              </w:rPr>
              <w:t xml:space="preserve"> data er </w:t>
            </w:r>
            <w:proofErr w:type="spellStart"/>
            <w:r w:rsidRPr="009304FE">
              <w:rPr>
                <w:lang w:val="sv-SE"/>
              </w:rPr>
              <w:t>udviklet</w:t>
            </w:r>
            <w:proofErr w:type="spellEnd"/>
            <w:r w:rsidRPr="009304FE">
              <w:rPr>
                <w:lang w:val="sv-SE"/>
              </w:rPr>
              <w:t xml:space="preserve">, så </w:t>
            </w:r>
            <w:proofErr w:type="spellStart"/>
            <w:r w:rsidRPr="009304FE">
              <w:rPr>
                <w:lang w:val="sv-SE"/>
              </w:rPr>
              <w:t>Kundedata</w:t>
            </w:r>
            <w:proofErr w:type="spellEnd"/>
            <w:r w:rsidRPr="009304FE">
              <w:rPr>
                <w:lang w:val="sv-SE"/>
              </w:rPr>
              <w:t xml:space="preserve"> </w:t>
            </w:r>
            <w:proofErr w:type="spellStart"/>
            <w:r w:rsidRPr="009304FE">
              <w:rPr>
                <w:lang w:val="sv-SE"/>
              </w:rPr>
              <w:t>og</w:t>
            </w:r>
            <w:proofErr w:type="spellEnd"/>
            <w:r w:rsidRPr="009304FE">
              <w:rPr>
                <w:lang w:val="sv-SE"/>
              </w:rPr>
              <w:t xml:space="preserve"> Data </w:t>
            </w:r>
            <w:proofErr w:type="spellStart"/>
            <w:r w:rsidRPr="009304FE">
              <w:rPr>
                <w:lang w:val="sv-SE"/>
              </w:rPr>
              <w:t>fra</w:t>
            </w:r>
            <w:proofErr w:type="spellEnd"/>
            <w:r w:rsidRPr="009304FE">
              <w:rPr>
                <w:lang w:val="sv-SE"/>
              </w:rPr>
              <w:t xml:space="preserve"> Professionelle </w:t>
            </w:r>
            <w:proofErr w:type="spellStart"/>
            <w:r w:rsidRPr="009304FE">
              <w:rPr>
                <w:lang w:val="sv-SE"/>
              </w:rPr>
              <w:t>ydelser</w:t>
            </w:r>
            <w:proofErr w:type="spellEnd"/>
            <w:r w:rsidRPr="009304FE">
              <w:rPr>
                <w:lang w:val="sv-SE"/>
              </w:rPr>
              <w:t xml:space="preserve"> kan </w:t>
            </w:r>
            <w:proofErr w:type="spellStart"/>
            <w:r w:rsidRPr="009304FE">
              <w:rPr>
                <w:lang w:val="sv-SE"/>
              </w:rPr>
              <w:t>forsøges</w:t>
            </w:r>
            <w:proofErr w:type="spellEnd"/>
            <w:r w:rsidRPr="009304FE">
              <w:rPr>
                <w:lang w:val="sv-SE"/>
              </w:rPr>
              <w:t xml:space="preserve"> </w:t>
            </w:r>
            <w:proofErr w:type="spellStart"/>
            <w:r w:rsidRPr="009304FE">
              <w:rPr>
                <w:lang w:val="sv-SE"/>
              </w:rPr>
              <w:t>gendannet</w:t>
            </w:r>
            <w:proofErr w:type="spellEnd"/>
            <w:r w:rsidRPr="009304FE">
              <w:rPr>
                <w:lang w:val="sv-SE"/>
              </w:rPr>
              <w:t xml:space="preserve"> i sin </w:t>
            </w:r>
            <w:proofErr w:type="spellStart"/>
            <w:r w:rsidRPr="009304FE">
              <w:rPr>
                <w:lang w:val="sv-SE"/>
              </w:rPr>
              <w:t>oprindelige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senest</w:t>
            </w:r>
            <w:proofErr w:type="spellEnd"/>
            <w:r w:rsidRPr="009304FE">
              <w:rPr>
                <w:lang w:val="sv-SE"/>
              </w:rPr>
              <w:t xml:space="preserve"> </w:t>
            </w:r>
            <w:proofErr w:type="spellStart"/>
            <w:r w:rsidRPr="009304FE">
              <w:rPr>
                <w:lang w:val="sv-SE"/>
              </w:rPr>
              <w:t>replicerede</w:t>
            </w:r>
            <w:proofErr w:type="spellEnd"/>
            <w:r w:rsidRPr="009304FE">
              <w:rPr>
                <w:lang w:val="sv-SE"/>
              </w:rPr>
              <w:t xml:space="preserve"> </w:t>
            </w:r>
            <w:proofErr w:type="spellStart"/>
            <w:r w:rsidRPr="009304FE">
              <w:rPr>
                <w:lang w:val="sv-SE"/>
              </w:rPr>
              <w:t>tilstand</w:t>
            </w:r>
            <w:proofErr w:type="spellEnd"/>
            <w:r w:rsidRPr="009304FE">
              <w:rPr>
                <w:lang w:val="sv-SE"/>
              </w:rPr>
              <w:t xml:space="preserve"> </w:t>
            </w:r>
            <w:proofErr w:type="spellStart"/>
            <w:r w:rsidRPr="009304FE">
              <w:rPr>
                <w:lang w:val="sv-SE"/>
              </w:rPr>
              <w:t>før</w:t>
            </w:r>
            <w:proofErr w:type="spellEnd"/>
            <w:r w:rsidRPr="009304FE">
              <w:rPr>
                <w:lang w:val="sv-SE"/>
              </w:rPr>
              <w:t xml:space="preserve"> det </w:t>
            </w:r>
            <w:proofErr w:type="spellStart"/>
            <w:r w:rsidRPr="009304FE">
              <w:rPr>
                <w:lang w:val="sv-SE"/>
              </w:rPr>
              <w:t>tidspunkt</w:t>
            </w:r>
            <w:proofErr w:type="spellEnd"/>
            <w:r w:rsidRPr="009304FE">
              <w:rPr>
                <w:lang w:val="sv-SE"/>
              </w:rPr>
              <w:t xml:space="preserve">, </w:t>
            </w:r>
            <w:proofErr w:type="spellStart"/>
            <w:r w:rsidRPr="009304FE">
              <w:rPr>
                <w:lang w:val="sv-SE"/>
              </w:rPr>
              <w:t>hvor</w:t>
            </w:r>
            <w:proofErr w:type="spellEnd"/>
            <w:r w:rsidRPr="009304FE">
              <w:rPr>
                <w:lang w:val="sv-SE"/>
              </w:rPr>
              <w:t> </w:t>
            </w:r>
            <w:proofErr w:type="spellStart"/>
            <w:r w:rsidRPr="009304FE">
              <w:rPr>
                <w:lang w:val="sv-SE"/>
              </w:rPr>
              <w:t>dataene</w:t>
            </w:r>
            <w:proofErr w:type="spellEnd"/>
            <w:r w:rsidRPr="009304FE">
              <w:rPr>
                <w:lang w:val="sv-SE"/>
              </w:rPr>
              <w:t xml:space="preserve"> </w:t>
            </w:r>
            <w:proofErr w:type="spellStart"/>
            <w:r w:rsidRPr="009304FE">
              <w:rPr>
                <w:lang w:val="sv-SE"/>
              </w:rPr>
              <w:t>gik</w:t>
            </w:r>
            <w:proofErr w:type="spellEnd"/>
            <w:r w:rsidRPr="009304FE">
              <w:rPr>
                <w:lang w:val="sv-SE"/>
              </w:rPr>
              <w:t xml:space="preserve"> </w:t>
            </w:r>
            <w:proofErr w:type="spellStart"/>
            <w:r w:rsidRPr="009304FE">
              <w:rPr>
                <w:lang w:val="sv-SE"/>
              </w:rPr>
              <w:t>tabt</w:t>
            </w:r>
            <w:proofErr w:type="spellEnd"/>
            <w:r w:rsidRPr="009304FE">
              <w:rPr>
                <w:lang w:val="sv-SE"/>
              </w:rPr>
              <w:t xml:space="preserve"> eller blev </w:t>
            </w:r>
            <w:proofErr w:type="spellStart"/>
            <w:r w:rsidRPr="009304FE">
              <w:rPr>
                <w:lang w:val="sv-SE"/>
              </w:rPr>
              <w:t>ødelagt</w:t>
            </w:r>
            <w:proofErr w:type="spellEnd"/>
            <w:r w:rsidRPr="009304FE">
              <w:rPr>
                <w:lang w:val="sv-SE"/>
              </w:rPr>
              <w:t>.</w:t>
            </w:r>
          </w:p>
        </w:tc>
      </w:tr>
    </w:tbl>
    <w:p w14:paraId="23BCD236" w14:textId="77777777" w:rsidR="009B5C99" w:rsidRPr="00FC77AC" w:rsidRDefault="009B5C99" w:rsidP="009B5C99">
      <w:pPr>
        <w:pStyle w:val="ProductList-Body"/>
        <w:spacing w:after="120"/>
      </w:pPr>
    </w:p>
    <w:p w14:paraId="467B8214" w14:textId="77777777" w:rsidR="0055309B" w:rsidRPr="0055309B" w:rsidRDefault="0055309B" w:rsidP="0055309B">
      <w:pPr>
        <w:rPr>
          <w:lang w:val="da-DK" w:eastAsia="da-DK" w:bidi="da-DK"/>
        </w:rPr>
        <w:sectPr w:rsidR="0055309B" w:rsidRPr="0055309B" w:rsidSect="00633B2E">
          <w:headerReference w:type="default" r:id="rId12"/>
          <w:footerReference w:type="default" r:id="rId13"/>
          <w:type w:val="continuous"/>
          <w:pgSz w:w="12240" w:h="15840"/>
          <w:pgMar w:top="1440" w:right="720" w:bottom="1440" w:left="720" w:header="720" w:footer="590" w:gutter="0"/>
          <w:cols w:space="720"/>
          <w:titlePg/>
          <w:docGrid w:linePitch="360"/>
        </w:sectPr>
      </w:pPr>
    </w:p>
    <w:p w14:paraId="0B3A2517" w14:textId="77777777" w:rsidR="009B5C99" w:rsidRPr="009304FE" w:rsidRDefault="009B5C99" w:rsidP="001741FE">
      <w:pPr>
        <w:pStyle w:val="Heading1"/>
        <w:rPr>
          <w:lang w:val="da-DK"/>
        </w:rPr>
      </w:pPr>
      <w:bookmarkStart w:id="191" w:name="_Toc155361911"/>
      <w:bookmarkStart w:id="192" w:name="_Toc206680442"/>
      <w:bookmarkStart w:id="193" w:name="_Toc8395062"/>
      <w:bookmarkStart w:id="194" w:name="_Toc6563850"/>
      <w:bookmarkStart w:id="195" w:name="_Toc21617071"/>
      <w:bookmarkStart w:id="196" w:name="_Toc26972866"/>
      <w:r w:rsidRPr="009304FE">
        <w:rPr>
          <w:lang w:val="da-DK"/>
        </w:rPr>
        <w:lastRenderedPageBreak/>
        <w:t>Appendiks B – Dataregistrerede og kategorier af Personoplysninger</w:t>
      </w:r>
      <w:bookmarkEnd w:id="191"/>
      <w:bookmarkEnd w:id="192"/>
    </w:p>
    <w:bookmarkEnd w:id="193"/>
    <w:bookmarkEnd w:id="194"/>
    <w:bookmarkEnd w:id="195"/>
    <w:bookmarkEnd w:id="196"/>
    <w:p w14:paraId="30B0C1D5" w14:textId="77777777" w:rsidR="009B5C99" w:rsidRPr="009304FE" w:rsidRDefault="009B5C99" w:rsidP="0055309B">
      <w:pPr>
        <w:rPr>
          <w:lang w:val="da-DK"/>
        </w:rPr>
      </w:pPr>
      <w:r w:rsidRPr="009304FE">
        <w:rPr>
          <w:b/>
          <w:lang w:val="da-DK"/>
        </w:rPr>
        <w:t>Registrerede</w:t>
      </w:r>
      <w:r w:rsidRPr="009304FE">
        <w:rPr>
          <w:b/>
          <w:bCs/>
          <w:lang w:val="da-DK"/>
        </w:rPr>
        <w:t>:</w:t>
      </w:r>
      <w:r w:rsidRPr="009304FE">
        <w:rPr>
          <w:lang w:val="da-DK"/>
        </w:rPr>
        <w:t xml:space="preserve"> Registrerede omfatter Kundens repræsentanter og slutbrugere, heriblandt dataeksportørens medarbejdere, underleverandører, Kundens kunder. Registrerede kan også omfatte personer, der forsøger at kommunikere eller videregive personoplysninger til brugere af de tjenester, der leveres af Microsoft. </w:t>
      </w:r>
      <w:r w:rsidRPr="009304FE">
        <w:rPr>
          <w:rFonts w:cstheme="minorHAnsi"/>
          <w:szCs w:val="18"/>
          <w:lang w:val="da-DK"/>
        </w:rPr>
        <w:t>Microsoft accepterer, at Kunden, afhængigt af Kundens brug af Produkterne og Tjenesterne, kan vælge at medtage personoplysninger fra en af følgende typer registrerede i personoplysningerene:</w:t>
      </w:r>
    </w:p>
    <w:p w14:paraId="0808E3CC" w14:textId="77777777" w:rsidR="009B5C99" w:rsidRPr="009304FE" w:rsidRDefault="009B5C99" w:rsidP="0055309B">
      <w:pPr>
        <w:pStyle w:val="Bulletlist0"/>
        <w:rPr>
          <w:lang w:val="sv-SE"/>
        </w:rPr>
      </w:pPr>
      <w:proofErr w:type="spellStart"/>
      <w:r w:rsidRPr="009304FE">
        <w:rPr>
          <w:lang w:val="sv-SE"/>
        </w:rPr>
        <w:t>Medarbejdere</w:t>
      </w:r>
      <w:proofErr w:type="spellEnd"/>
      <w:r w:rsidRPr="009304FE">
        <w:rPr>
          <w:lang w:val="sv-SE"/>
        </w:rPr>
        <w:t xml:space="preserve">, </w:t>
      </w:r>
      <w:proofErr w:type="spellStart"/>
      <w:r w:rsidRPr="009304FE">
        <w:rPr>
          <w:lang w:val="sv-SE"/>
        </w:rPr>
        <w:t>underleverandører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midlertidigt</w:t>
      </w:r>
      <w:proofErr w:type="spellEnd"/>
      <w:r w:rsidRPr="009304FE">
        <w:rPr>
          <w:lang w:val="sv-SE"/>
        </w:rPr>
        <w:t xml:space="preserve"> ansatte (</w:t>
      </w:r>
      <w:proofErr w:type="spellStart"/>
      <w:r w:rsidRPr="009304FE">
        <w:rPr>
          <w:lang w:val="sv-SE"/>
        </w:rPr>
        <w:t>nuværende</w:t>
      </w:r>
      <w:proofErr w:type="spellEnd"/>
      <w:r w:rsidRPr="009304FE">
        <w:rPr>
          <w:lang w:val="sv-SE"/>
        </w:rPr>
        <w:t xml:space="preserve">, </w:t>
      </w:r>
      <w:proofErr w:type="spellStart"/>
      <w:r w:rsidRPr="009304FE">
        <w:rPr>
          <w:lang w:val="sv-SE"/>
        </w:rPr>
        <w:t>tidligere</w:t>
      </w:r>
      <w:proofErr w:type="spellEnd"/>
      <w:r w:rsidRPr="009304FE">
        <w:rPr>
          <w:lang w:val="sv-SE"/>
        </w:rPr>
        <w:t xml:space="preserve">, </w:t>
      </w:r>
      <w:proofErr w:type="spellStart"/>
      <w:r w:rsidRPr="009304FE">
        <w:rPr>
          <w:lang w:val="sv-SE"/>
        </w:rPr>
        <w:t>mulige</w:t>
      </w:r>
      <w:proofErr w:type="spellEnd"/>
      <w:r w:rsidRPr="009304FE">
        <w:rPr>
          <w:lang w:val="sv-SE"/>
        </w:rPr>
        <w:t>) hos Kunden</w:t>
      </w:r>
    </w:p>
    <w:p w14:paraId="5817AD4C" w14:textId="77777777" w:rsidR="009B5C99" w:rsidRPr="00FC77AC" w:rsidRDefault="009B5C99" w:rsidP="0055309B">
      <w:pPr>
        <w:pStyle w:val="Bulletlist0"/>
      </w:pPr>
      <w:proofErr w:type="spellStart"/>
      <w:r>
        <w:t>Pårørende</w:t>
      </w:r>
      <w:proofErr w:type="spellEnd"/>
      <w:r>
        <w:t xml:space="preserve"> </w:t>
      </w:r>
      <w:proofErr w:type="spellStart"/>
      <w:r>
        <w:t>til</w:t>
      </w:r>
      <w:proofErr w:type="spellEnd"/>
      <w:r>
        <w:t xml:space="preserve"> </w:t>
      </w:r>
      <w:proofErr w:type="spellStart"/>
      <w:r>
        <w:t>ovenstående</w:t>
      </w:r>
      <w:proofErr w:type="spellEnd"/>
      <w:r>
        <w:t>:</w:t>
      </w:r>
    </w:p>
    <w:p w14:paraId="1F60328C" w14:textId="77777777" w:rsidR="009B5C99" w:rsidRPr="009304FE" w:rsidRDefault="009B5C99" w:rsidP="0055309B">
      <w:pPr>
        <w:pStyle w:val="Bulletlist0"/>
        <w:rPr>
          <w:lang w:val="sv-SE"/>
        </w:rPr>
      </w:pPr>
      <w:r w:rsidRPr="009304FE">
        <w:rPr>
          <w:lang w:val="sv-SE"/>
        </w:rPr>
        <w:t xml:space="preserve">Kundens </w:t>
      </w:r>
      <w:proofErr w:type="spellStart"/>
      <w:r w:rsidRPr="009304FE">
        <w:rPr>
          <w:lang w:val="sv-SE"/>
        </w:rPr>
        <w:t>samarbejdspartnere</w:t>
      </w:r>
      <w:proofErr w:type="spellEnd"/>
      <w:r w:rsidRPr="009304FE">
        <w:rPr>
          <w:lang w:val="sv-SE"/>
        </w:rPr>
        <w:t xml:space="preserve">/kontaktpersoner (fysiske personer) eller </w:t>
      </w:r>
      <w:proofErr w:type="spellStart"/>
      <w:r w:rsidRPr="009304FE">
        <w:rPr>
          <w:lang w:val="sv-SE"/>
        </w:rPr>
        <w:t>medarbejdere</w:t>
      </w:r>
      <w:proofErr w:type="spellEnd"/>
      <w:r w:rsidRPr="009304FE">
        <w:rPr>
          <w:lang w:val="sv-SE"/>
        </w:rPr>
        <w:t xml:space="preserve">, </w:t>
      </w:r>
      <w:proofErr w:type="spellStart"/>
      <w:r w:rsidRPr="009304FE">
        <w:rPr>
          <w:lang w:val="sv-SE"/>
        </w:rPr>
        <w:t>underleverandører</w:t>
      </w:r>
      <w:proofErr w:type="spellEnd"/>
      <w:r w:rsidRPr="009304FE">
        <w:rPr>
          <w:lang w:val="sv-SE"/>
        </w:rPr>
        <w:t xml:space="preserve"> eller </w:t>
      </w:r>
      <w:proofErr w:type="spellStart"/>
      <w:r w:rsidRPr="009304FE">
        <w:rPr>
          <w:lang w:val="sv-SE"/>
        </w:rPr>
        <w:t>midlertidigt</w:t>
      </w:r>
      <w:proofErr w:type="spellEnd"/>
      <w:r w:rsidRPr="009304FE">
        <w:rPr>
          <w:lang w:val="sv-SE"/>
        </w:rPr>
        <w:t xml:space="preserve"> ansatte hos en juridisk </w:t>
      </w:r>
      <w:proofErr w:type="spellStart"/>
      <w:r w:rsidRPr="009304FE">
        <w:rPr>
          <w:lang w:val="sv-SE"/>
        </w:rPr>
        <w:t>enheds</w:t>
      </w:r>
      <w:proofErr w:type="spellEnd"/>
      <w:r w:rsidRPr="009304FE">
        <w:rPr>
          <w:lang w:val="sv-SE"/>
        </w:rPr>
        <w:t xml:space="preserve"> </w:t>
      </w:r>
      <w:proofErr w:type="spellStart"/>
      <w:r w:rsidRPr="009304FE">
        <w:rPr>
          <w:lang w:val="sv-SE"/>
        </w:rPr>
        <w:t>partnere</w:t>
      </w:r>
      <w:proofErr w:type="spellEnd"/>
      <w:r w:rsidRPr="009304FE">
        <w:rPr>
          <w:lang w:val="sv-SE"/>
        </w:rPr>
        <w:t>/kontaktpersoner (</w:t>
      </w:r>
      <w:proofErr w:type="spellStart"/>
      <w:r w:rsidRPr="009304FE">
        <w:rPr>
          <w:lang w:val="sv-SE"/>
        </w:rPr>
        <w:t>nuværende</w:t>
      </w:r>
      <w:proofErr w:type="spellEnd"/>
      <w:r w:rsidRPr="009304FE">
        <w:rPr>
          <w:lang w:val="sv-SE"/>
        </w:rPr>
        <w:t xml:space="preserve">, </w:t>
      </w:r>
      <w:proofErr w:type="spellStart"/>
      <w:r w:rsidRPr="009304FE">
        <w:rPr>
          <w:lang w:val="sv-SE"/>
        </w:rPr>
        <w:t>mulige</w:t>
      </w:r>
      <w:proofErr w:type="spellEnd"/>
      <w:r w:rsidRPr="009304FE">
        <w:rPr>
          <w:lang w:val="sv-SE"/>
        </w:rPr>
        <w:t xml:space="preserve">, </w:t>
      </w:r>
      <w:proofErr w:type="spellStart"/>
      <w:r w:rsidRPr="009304FE">
        <w:rPr>
          <w:lang w:val="sv-SE"/>
        </w:rPr>
        <w:t>tidligere</w:t>
      </w:r>
      <w:proofErr w:type="spellEnd"/>
      <w:r w:rsidRPr="009304FE">
        <w:rPr>
          <w:lang w:val="sv-SE"/>
        </w:rPr>
        <w:t>)</w:t>
      </w:r>
    </w:p>
    <w:p w14:paraId="487FFAF4" w14:textId="77777777" w:rsidR="009B5C99" w:rsidRPr="00FC77AC" w:rsidRDefault="009B5C99" w:rsidP="0055309B">
      <w:pPr>
        <w:pStyle w:val="Bulletlist0"/>
      </w:pPr>
      <w:proofErr w:type="spellStart"/>
      <w:r w:rsidRPr="3FB5B05C">
        <w:t>Brugere</w:t>
      </w:r>
      <w:proofErr w:type="spellEnd"/>
      <w:r w:rsidRPr="3FB5B05C">
        <w:t xml:space="preserve"> (</w:t>
      </w:r>
      <w:proofErr w:type="spellStart"/>
      <w:r w:rsidRPr="3FB5B05C">
        <w:t>f.eks</w:t>
      </w:r>
      <w:proofErr w:type="spellEnd"/>
      <w:r w:rsidRPr="3FB5B05C">
        <w:t xml:space="preserve">. </w:t>
      </w:r>
      <w:proofErr w:type="spellStart"/>
      <w:r w:rsidRPr="3FB5B05C">
        <w:t>kunder</w:t>
      </w:r>
      <w:proofErr w:type="spellEnd"/>
      <w:r w:rsidRPr="3FB5B05C">
        <w:t xml:space="preserve">, </w:t>
      </w:r>
      <w:proofErr w:type="spellStart"/>
      <w:r w:rsidRPr="3FB5B05C">
        <w:t>klienter</w:t>
      </w:r>
      <w:proofErr w:type="spellEnd"/>
      <w:r w:rsidRPr="3FB5B05C">
        <w:t xml:space="preserve">, </w:t>
      </w:r>
      <w:proofErr w:type="spellStart"/>
      <w:r w:rsidRPr="3FB5B05C">
        <w:t>patienter</w:t>
      </w:r>
      <w:proofErr w:type="spellEnd"/>
      <w:r w:rsidRPr="3FB5B05C">
        <w:t xml:space="preserve">, </w:t>
      </w:r>
      <w:proofErr w:type="spellStart"/>
      <w:r w:rsidRPr="3FB5B05C">
        <w:t>besøgende</w:t>
      </w:r>
      <w:proofErr w:type="spellEnd"/>
      <w:r w:rsidRPr="3FB5B05C">
        <w:t xml:space="preserve"> </w:t>
      </w:r>
      <w:proofErr w:type="spellStart"/>
      <w:r w:rsidRPr="3FB5B05C">
        <w:t>osv</w:t>
      </w:r>
      <w:proofErr w:type="spellEnd"/>
      <w:r w:rsidRPr="3FB5B05C">
        <w:t xml:space="preserve">.) </w:t>
      </w:r>
      <w:proofErr w:type="spellStart"/>
      <w:r w:rsidRPr="3FB5B05C">
        <w:t>og</w:t>
      </w:r>
      <w:proofErr w:type="spellEnd"/>
      <w:r w:rsidRPr="3FB5B05C">
        <w:t xml:space="preserve"> </w:t>
      </w:r>
      <w:proofErr w:type="spellStart"/>
      <w:r w:rsidRPr="3FB5B05C">
        <w:t>andre</w:t>
      </w:r>
      <w:proofErr w:type="spellEnd"/>
      <w:r w:rsidRPr="3FB5B05C">
        <w:t xml:space="preserve"> </w:t>
      </w:r>
      <w:proofErr w:type="spellStart"/>
      <w:r w:rsidRPr="3FB5B05C">
        <w:t>registrerede</w:t>
      </w:r>
      <w:proofErr w:type="spellEnd"/>
      <w:r w:rsidRPr="3FB5B05C">
        <w:t xml:space="preserve">, der er </w:t>
      </w:r>
      <w:proofErr w:type="spellStart"/>
      <w:r w:rsidRPr="3FB5B05C">
        <w:t>brugere</w:t>
      </w:r>
      <w:proofErr w:type="spellEnd"/>
      <w:r w:rsidRPr="3FB5B05C">
        <w:t xml:space="preserve"> </w:t>
      </w:r>
      <w:proofErr w:type="spellStart"/>
      <w:r w:rsidRPr="3FB5B05C">
        <w:t>af</w:t>
      </w:r>
      <w:proofErr w:type="spellEnd"/>
      <w:r w:rsidRPr="3FB5B05C">
        <w:t xml:space="preserve"> </w:t>
      </w:r>
      <w:proofErr w:type="spellStart"/>
      <w:r w:rsidRPr="3FB5B05C">
        <w:t>Kundens</w:t>
      </w:r>
      <w:proofErr w:type="spellEnd"/>
      <w:r w:rsidRPr="3FB5B05C">
        <w:t xml:space="preserve"> </w:t>
      </w:r>
      <w:proofErr w:type="spellStart"/>
      <w:r w:rsidRPr="3FB5B05C">
        <w:t>tjenester</w:t>
      </w:r>
      <w:proofErr w:type="spellEnd"/>
    </w:p>
    <w:p w14:paraId="70CB312A" w14:textId="77777777" w:rsidR="009B5C99" w:rsidRPr="009304FE" w:rsidRDefault="009B5C99" w:rsidP="0055309B">
      <w:pPr>
        <w:pStyle w:val="Bulletlist0"/>
        <w:rPr>
          <w:lang w:val="sv-SE"/>
        </w:rPr>
      </w:pPr>
      <w:proofErr w:type="spellStart"/>
      <w:r w:rsidRPr="009304FE">
        <w:rPr>
          <w:lang w:val="sv-SE"/>
        </w:rPr>
        <w:t>Partnere</w:t>
      </w:r>
      <w:proofErr w:type="spellEnd"/>
      <w:r w:rsidRPr="009304FE">
        <w:rPr>
          <w:lang w:val="sv-SE"/>
        </w:rPr>
        <w:t xml:space="preserve">, </w:t>
      </w:r>
      <w:proofErr w:type="spellStart"/>
      <w:r w:rsidRPr="009304FE">
        <w:rPr>
          <w:lang w:val="sv-SE"/>
        </w:rPr>
        <w:t>interessenter</w:t>
      </w:r>
      <w:proofErr w:type="spellEnd"/>
      <w:r w:rsidRPr="009304FE">
        <w:rPr>
          <w:lang w:val="sv-SE"/>
        </w:rPr>
        <w:t xml:space="preserve"> eller </w:t>
      </w:r>
      <w:proofErr w:type="spellStart"/>
      <w:r w:rsidRPr="009304FE">
        <w:rPr>
          <w:lang w:val="sv-SE"/>
        </w:rPr>
        <w:t>enkeltpersoner</w:t>
      </w:r>
      <w:proofErr w:type="spellEnd"/>
      <w:r w:rsidRPr="009304FE">
        <w:rPr>
          <w:lang w:val="sv-SE"/>
        </w:rPr>
        <w:t xml:space="preserve">, </w:t>
      </w:r>
      <w:proofErr w:type="spellStart"/>
      <w:r w:rsidRPr="009304FE">
        <w:rPr>
          <w:lang w:val="sv-SE"/>
        </w:rPr>
        <w:t>der</w:t>
      </w:r>
      <w:proofErr w:type="spellEnd"/>
      <w:r w:rsidRPr="009304FE">
        <w:rPr>
          <w:lang w:val="sv-SE"/>
        </w:rPr>
        <w:t xml:space="preserve"> aktivt </w:t>
      </w:r>
      <w:proofErr w:type="spellStart"/>
      <w:r w:rsidRPr="009304FE">
        <w:rPr>
          <w:lang w:val="sv-SE"/>
        </w:rPr>
        <w:t>samarbejder</w:t>
      </w:r>
      <w:proofErr w:type="spellEnd"/>
      <w:r w:rsidRPr="009304FE">
        <w:rPr>
          <w:lang w:val="sv-SE"/>
        </w:rPr>
        <w:t xml:space="preserve">, </w:t>
      </w:r>
      <w:proofErr w:type="spellStart"/>
      <w:r w:rsidRPr="009304FE">
        <w:rPr>
          <w:lang w:val="sv-SE"/>
        </w:rPr>
        <w:t>kommunikerer</w:t>
      </w:r>
      <w:proofErr w:type="spellEnd"/>
      <w:r w:rsidRPr="009304FE">
        <w:rPr>
          <w:lang w:val="sv-SE"/>
        </w:rPr>
        <w:t xml:space="preserve"> eller på anden vis </w:t>
      </w:r>
      <w:proofErr w:type="spellStart"/>
      <w:r w:rsidRPr="009304FE">
        <w:rPr>
          <w:lang w:val="sv-SE"/>
        </w:rPr>
        <w:t>interagerer</w:t>
      </w:r>
      <w:proofErr w:type="spellEnd"/>
      <w:r w:rsidRPr="009304FE">
        <w:rPr>
          <w:lang w:val="sv-SE"/>
        </w:rPr>
        <w:t xml:space="preserve"> med </w:t>
      </w:r>
      <w:proofErr w:type="spellStart"/>
      <w:r w:rsidRPr="009304FE">
        <w:rPr>
          <w:lang w:val="sv-SE"/>
        </w:rPr>
        <w:t>medarbejdere</w:t>
      </w:r>
      <w:proofErr w:type="spellEnd"/>
      <w:r w:rsidRPr="009304FE">
        <w:rPr>
          <w:lang w:val="sv-SE"/>
        </w:rPr>
        <w:t xml:space="preserve"> hos Kunden </w:t>
      </w:r>
      <w:proofErr w:type="spellStart"/>
      <w:r w:rsidRPr="009304FE">
        <w:rPr>
          <w:lang w:val="sv-SE"/>
        </w:rPr>
        <w:t>og</w:t>
      </w:r>
      <w:proofErr w:type="spellEnd"/>
      <w:r w:rsidRPr="009304FE">
        <w:rPr>
          <w:lang w:val="sv-SE"/>
        </w:rPr>
        <w:t xml:space="preserve">/eller </w:t>
      </w:r>
      <w:proofErr w:type="spellStart"/>
      <w:r w:rsidRPr="009304FE">
        <w:rPr>
          <w:lang w:val="sv-SE"/>
        </w:rPr>
        <w:t>bruger</w:t>
      </w:r>
      <w:proofErr w:type="spellEnd"/>
      <w:r w:rsidRPr="009304FE">
        <w:rPr>
          <w:lang w:val="sv-SE"/>
        </w:rPr>
        <w:t xml:space="preserve"> </w:t>
      </w:r>
      <w:proofErr w:type="spellStart"/>
      <w:r w:rsidRPr="009304FE">
        <w:rPr>
          <w:lang w:val="sv-SE"/>
        </w:rPr>
        <w:t>kommunikationsværktøjer</w:t>
      </w:r>
      <w:proofErr w:type="spellEnd"/>
      <w:r w:rsidRPr="009304FE">
        <w:rPr>
          <w:lang w:val="sv-SE"/>
        </w:rPr>
        <w:t xml:space="preserve"> såsom </w:t>
      </w:r>
      <w:proofErr w:type="spellStart"/>
      <w:r w:rsidRPr="009304FE">
        <w:rPr>
          <w:lang w:val="sv-SE"/>
        </w:rPr>
        <w:t>apps</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websteder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stilles</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rådighed</w:t>
      </w:r>
      <w:proofErr w:type="spellEnd"/>
      <w:r w:rsidRPr="009304FE">
        <w:rPr>
          <w:lang w:val="sv-SE"/>
        </w:rPr>
        <w:t xml:space="preserve"> </w:t>
      </w:r>
      <w:proofErr w:type="spellStart"/>
      <w:r w:rsidRPr="009304FE">
        <w:rPr>
          <w:lang w:val="sv-SE"/>
        </w:rPr>
        <w:t>af</w:t>
      </w:r>
      <w:proofErr w:type="spellEnd"/>
      <w:r w:rsidRPr="009304FE">
        <w:rPr>
          <w:lang w:val="sv-SE"/>
        </w:rPr>
        <w:t xml:space="preserve"> Kunden</w:t>
      </w:r>
    </w:p>
    <w:p w14:paraId="3E29FFE2" w14:textId="77777777" w:rsidR="009B5C99" w:rsidRPr="009304FE" w:rsidRDefault="009B5C99" w:rsidP="0055309B">
      <w:pPr>
        <w:pStyle w:val="Bulletlist0"/>
        <w:rPr>
          <w:lang w:val="sv-SE"/>
        </w:rPr>
      </w:pPr>
      <w:proofErr w:type="spellStart"/>
      <w:r w:rsidRPr="009304FE">
        <w:rPr>
          <w:lang w:val="sv-SE"/>
        </w:rPr>
        <w:t>Interessenter</w:t>
      </w:r>
      <w:proofErr w:type="spellEnd"/>
      <w:r w:rsidRPr="009304FE">
        <w:rPr>
          <w:lang w:val="sv-SE"/>
        </w:rPr>
        <w:t xml:space="preserve"> eller </w:t>
      </w:r>
      <w:proofErr w:type="spellStart"/>
      <w:r w:rsidRPr="009304FE">
        <w:rPr>
          <w:lang w:val="sv-SE"/>
        </w:rPr>
        <w:t>enkeltpersoner</w:t>
      </w:r>
      <w:proofErr w:type="spellEnd"/>
      <w:r w:rsidRPr="009304FE">
        <w:rPr>
          <w:lang w:val="sv-SE"/>
        </w:rPr>
        <w:t xml:space="preserve">, </w:t>
      </w:r>
      <w:proofErr w:type="spellStart"/>
      <w:r w:rsidRPr="009304FE">
        <w:rPr>
          <w:lang w:val="sv-SE"/>
        </w:rPr>
        <w:t>der</w:t>
      </w:r>
      <w:proofErr w:type="spellEnd"/>
      <w:r w:rsidRPr="009304FE">
        <w:rPr>
          <w:lang w:val="sv-SE"/>
        </w:rPr>
        <w:t xml:space="preserve"> passivt </w:t>
      </w:r>
      <w:proofErr w:type="spellStart"/>
      <w:r w:rsidRPr="009304FE">
        <w:rPr>
          <w:lang w:val="sv-SE"/>
        </w:rPr>
        <w:t>interagerer</w:t>
      </w:r>
      <w:proofErr w:type="spellEnd"/>
      <w:r w:rsidRPr="009304FE">
        <w:rPr>
          <w:lang w:val="sv-SE"/>
        </w:rPr>
        <w:t xml:space="preserve"> med Kunden (</w:t>
      </w:r>
      <w:proofErr w:type="spellStart"/>
      <w:r w:rsidRPr="009304FE">
        <w:rPr>
          <w:lang w:val="sv-SE"/>
        </w:rPr>
        <w:t>f.eks</w:t>
      </w:r>
      <w:proofErr w:type="spellEnd"/>
      <w:r w:rsidRPr="009304FE">
        <w:rPr>
          <w:lang w:val="sv-SE"/>
        </w:rPr>
        <w:t xml:space="preserve">. </w:t>
      </w:r>
      <w:proofErr w:type="spellStart"/>
      <w:r w:rsidRPr="009304FE">
        <w:rPr>
          <w:lang w:val="sv-SE"/>
        </w:rPr>
        <w:t>fordi</w:t>
      </w:r>
      <w:proofErr w:type="spellEnd"/>
      <w:r w:rsidRPr="009304FE">
        <w:rPr>
          <w:lang w:val="sv-SE"/>
        </w:rPr>
        <w:t xml:space="preserve"> de er genstand for en efterforskning, </w:t>
      </w:r>
      <w:proofErr w:type="spellStart"/>
      <w:r w:rsidRPr="009304FE">
        <w:rPr>
          <w:lang w:val="sv-SE"/>
        </w:rPr>
        <w:t>undersøgelse</w:t>
      </w:r>
      <w:proofErr w:type="spellEnd"/>
      <w:r w:rsidRPr="009304FE">
        <w:rPr>
          <w:lang w:val="sv-SE"/>
        </w:rPr>
        <w:t xml:space="preserve"> eller er </w:t>
      </w:r>
      <w:proofErr w:type="spellStart"/>
      <w:r w:rsidRPr="009304FE">
        <w:rPr>
          <w:lang w:val="sv-SE"/>
        </w:rPr>
        <w:t>nævnt</w:t>
      </w:r>
      <w:proofErr w:type="spellEnd"/>
      <w:r w:rsidRPr="009304FE">
        <w:rPr>
          <w:lang w:val="sv-SE"/>
        </w:rPr>
        <w:t xml:space="preserve"> i </w:t>
      </w:r>
      <w:proofErr w:type="spellStart"/>
      <w:r w:rsidRPr="009304FE">
        <w:rPr>
          <w:lang w:val="sv-SE"/>
        </w:rPr>
        <w:t>dokumenter</w:t>
      </w:r>
      <w:proofErr w:type="spellEnd"/>
      <w:r w:rsidRPr="009304FE">
        <w:rPr>
          <w:lang w:val="sv-SE"/>
        </w:rPr>
        <w:t xml:space="preserve"> eller </w:t>
      </w:r>
      <w:proofErr w:type="spellStart"/>
      <w:r w:rsidRPr="009304FE">
        <w:rPr>
          <w:lang w:val="sv-SE"/>
        </w:rPr>
        <w:t>korrespondance</w:t>
      </w:r>
      <w:proofErr w:type="spellEnd"/>
      <w:r w:rsidRPr="009304FE">
        <w:rPr>
          <w:lang w:val="sv-SE"/>
        </w:rPr>
        <w:t xml:space="preserve"> </w:t>
      </w:r>
      <w:proofErr w:type="spellStart"/>
      <w:r w:rsidRPr="009304FE">
        <w:rPr>
          <w:lang w:val="sv-SE"/>
        </w:rPr>
        <w:t>fra</w:t>
      </w:r>
      <w:proofErr w:type="spellEnd"/>
      <w:r w:rsidRPr="009304FE">
        <w:rPr>
          <w:lang w:val="sv-SE"/>
        </w:rPr>
        <w:t xml:space="preserve"> eller </w:t>
      </w:r>
      <w:proofErr w:type="spellStart"/>
      <w:r w:rsidRPr="009304FE">
        <w:rPr>
          <w:lang w:val="sv-SE"/>
        </w:rPr>
        <w:t>til</w:t>
      </w:r>
      <w:proofErr w:type="spellEnd"/>
      <w:r w:rsidRPr="009304FE">
        <w:rPr>
          <w:lang w:val="sv-SE"/>
        </w:rPr>
        <w:t xml:space="preserve"> Kunden)</w:t>
      </w:r>
    </w:p>
    <w:p w14:paraId="6C4A6308" w14:textId="77777777" w:rsidR="009B5C99" w:rsidRPr="00FC77AC" w:rsidRDefault="009B5C99" w:rsidP="0055309B">
      <w:pPr>
        <w:pStyle w:val="Bulletlist0"/>
      </w:pPr>
      <w:proofErr w:type="spellStart"/>
      <w:r>
        <w:t>Mindreårige</w:t>
      </w:r>
      <w:proofErr w:type="spellEnd"/>
      <w:r>
        <w:t xml:space="preserve"> </w:t>
      </w:r>
      <w:proofErr w:type="spellStart"/>
      <w:r>
        <w:t>eller</w:t>
      </w:r>
      <w:proofErr w:type="spellEnd"/>
    </w:p>
    <w:p w14:paraId="7CC61341" w14:textId="77777777" w:rsidR="009B5C99" w:rsidRPr="00FC77AC" w:rsidRDefault="009B5C99" w:rsidP="0055309B">
      <w:pPr>
        <w:pStyle w:val="Bulletlist0"/>
      </w:pPr>
      <w:proofErr w:type="spellStart"/>
      <w:r>
        <w:t>Fagfolk</w:t>
      </w:r>
      <w:proofErr w:type="spellEnd"/>
      <w:r>
        <w:t xml:space="preserve"> med </w:t>
      </w:r>
      <w:proofErr w:type="spellStart"/>
      <w:r>
        <w:t>erhvervsmæssige</w:t>
      </w:r>
      <w:proofErr w:type="spellEnd"/>
      <w:r>
        <w:t xml:space="preserve"> </w:t>
      </w:r>
      <w:proofErr w:type="spellStart"/>
      <w:r>
        <w:t>privilegier</w:t>
      </w:r>
      <w:proofErr w:type="spellEnd"/>
      <w:r>
        <w:t xml:space="preserve"> (</w:t>
      </w:r>
      <w:proofErr w:type="spellStart"/>
      <w:r>
        <w:t>f.eks</w:t>
      </w:r>
      <w:proofErr w:type="spellEnd"/>
      <w:r>
        <w:t xml:space="preserve">. </w:t>
      </w:r>
      <w:proofErr w:type="spellStart"/>
      <w:r>
        <w:t>læger</w:t>
      </w:r>
      <w:proofErr w:type="spellEnd"/>
      <w:r>
        <w:t xml:space="preserve">, </w:t>
      </w:r>
      <w:proofErr w:type="spellStart"/>
      <w:r>
        <w:t>advokater</w:t>
      </w:r>
      <w:proofErr w:type="spellEnd"/>
      <w:r>
        <w:t xml:space="preserve">, </w:t>
      </w:r>
      <w:proofErr w:type="spellStart"/>
      <w:r>
        <w:t>notarer</w:t>
      </w:r>
      <w:proofErr w:type="spellEnd"/>
      <w:r>
        <w:t xml:space="preserve">, </w:t>
      </w:r>
      <w:proofErr w:type="spellStart"/>
      <w:r>
        <w:t>præster</w:t>
      </w:r>
      <w:proofErr w:type="spellEnd"/>
      <w:r>
        <w:t xml:space="preserve"> </w:t>
      </w:r>
      <w:proofErr w:type="spellStart"/>
      <w:r>
        <w:t>osv</w:t>
      </w:r>
      <w:proofErr w:type="spellEnd"/>
      <w:r>
        <w:t>.).</w:t>
      </w:r>
    </w:p>
    <w:p w14:paraId="55DD8D70" w14:textId="77777777" w:rsidR="009B5C99" w:rsidRPr="009304FE" w:rsidRDefault="009B5C99" w:rsidP="0055309B">
      <w:pPr>
        <w:rPr>
          <w:lang w:val="sv-SE"/>
        </w:rPr>
      </w:pPr>
      <w:r w:rsidRPr="009304FE">
        <w:rPr>
          <w:b/>
          <w:lang w:val="sv-SE"/>
        </w:rPr>
        <w:t>Datakategorier</w:t>
      </w:r>
      <w:r w:rsidRPr="009304FE">
        <w:rPr>
          <w:b/>
          <w:bCs/>
          <w:lang w:val="sv-SE"/>
        </w:rPr>
        <w:t>:</w:t>
      </w:r>
      <w:r w:rsidRPr="009304FE">
        <w:rPr>
          <w:lang w:val="sv-SE"/>
        </w:rPr>
        <w:t xml:space="preserve"> De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medtages i mails, </w:t>
      </w:r>
      <w:proofErr w:type="spellStart"/>
      <w:r w:rsidRPr="009304FE">
        <w:rPr>
          <w:lang w:val="sv-SE"/>
        </w:rPr>
        <w:t>dokumenter</w:t>
      </w:r>
      <w:proofErr w:type="spellEnd"/>
      <w:r w:rsidRPr="009304FE">
        <w:rPr>
          <w:lang w:val="sv-SE"/>
        </w:rPr>
        <w:t xml:space="preserve"> </w:t>
      </w:r>
      <w:proofErr w:type="spellStart"/>
      <w:r w:rsidRPr="009304FE">
        <w:rPr>
          <w:lang w:val="sv-SE"/>
        </w:rPr>
        <w:t>og</w:t>
      </w:r>
      <w:proofErr w:type="spellEnd"/>
      <w:r w:rsidRPr="009304FE">
        <w:rPr>
          <w:lang w:val="sv-SE"/>
        </w:rPr>
        <w:t xml:space="preserve"> andre data i elektronisk format, i </w:t>
      </w:r>
      <w:proofErr w:type="spellStart"/>
      <w:r w:rsidRPr="009304FE">
        <w:rPr>
          <w:lang w:val="sv-SE"/>
        </w:rPr>
        <w:t>forbindelse</w:t>
      </w:r>
      <w:proofErr w:type="spellEnd"/>
      <w:r w:rsidRPr="009304FE">
        <w:rPr>
          <w:lang w:val="sv-SE"/>
        </w:rPr>
        <w:t xml:space="preserve"> med </w:t>
      </w:r>
      <w:proofErr w:type="spellStart"/>
      <w:r w:rsidRPr="009304FE">
        <w:rPr>
          <w:lang w:val="sv-SE"/>
        </w:rPr>
        <w:t>Produkterne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Tjenesterne</w:t>
      </w:r>
      <w:proofErr w:type="spellEnd"/>
      <w:r w:rsidRPr="009304FE">
        <w:rPr>
          <w:lang w:val="sv-SE"/>
        </w:rPr>
        <w:t xml:space="preserve">. </w:t>
      </w:r>
      <w:r w:rsidRPr="009304FE">
        <w:rPr>
          <w:rFonts w:eastAsia="Times New Roman" w:cstheme="minorHAnsi"/>
          <w:color w:val="212121"/>
          <w:szCs w:val="18"/>
          <w:lang w:val="sv-SE"/>
        </w:rPr>
        <w:t xml:space="preserve">Microsoft </w:t>
      </w:r>
      <w:proofErr w:type="spellStart"/>
      <w:r w:rsidRPr="009304FE">
        <w:rPr>
          <w:rFonts w:eastAsia="Times New Roman" w:cstheme="minorHAnsi"/>
          <w:color w:val="212121"/>
          <w:szCs w:val="18"/>
          <w:lang w:val="sv-SE"/>
        </w:rPr>
        <w:t>accepterer</w:t>
      </w:r>
      <w:proofErr w:type="spellEnd"/>
      <w:r w:rsidRPr="009304FE">
        <w:rPr>
          <w:rFonts w:eastAsia="Times New Roman" w:cstheme="minorHAnsi"/>
          <w:color w:val="212121"/>
          <w:szCs w:val="18"/>
          <w:lang w:val="sv-SE"/>
        </w:rPr>
        <w:t xml:space="preserve">, at Kunden, </w:t>
      </w:r>
      <w:proofErr w:type="spellStart"/>
      <w:r w:rsidRPr="009304FE">
        <w:rPr>
          <w:rFonts w:eastAsia="Times New Roman" w:cstheme="minorHAnsi"/>
          <w:color w:val="212121"/>
          <w:szCs w:val="18"/>
          <w:lang w:val="sv-SE"/>
        </w:rPr>
        <w:t>afhængigt</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af</w:t>
      </w:r>
      <w:proofErr w:type="spellEnd"/>
      <w:r w:rsidRPr="009304FE">
        <w:rPr>
          <w:rFonts w:eastAsia="Times New Roman" w:cstheme="minorHAnsi"/>
          <w:color w:val="212121"/>
          <w:szCs w:val="18"/>
          <w:lang w:val="sv-SE"/>
        </w:rPr>
        <w:t xml:space="preserve"> Kundens </w:t>
      </w:r>
      <w:proofErr w:type="spellStart"/>
      <w:r w:rsidRPr="009304FE">
        <w:rPr>
          <w:rFonts w:eastAsia="Times New Roman" w:cstheme="minorHAnsi"/>
          <w:color w:val="212121"/>
          <w:szCs w:val="18"/>
          <w:lang w:val="sv-SE"/>
        </w:rPr>
        <w:t>brug</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af</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Produkterne</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og</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Tjenesterne</w:t>
      </w:r>
      <w:proofErr w:type="spellEnd"/>
      <w:r w:rsidRPr="009304FE">
        <w:rPr>
          <w:rFonts w:eastAsia="Times New Roman" w:cstheme="minorHAnsi"/>
          <w:color w:val="212121"/>
          <w:szCs w:val="18"/>
          <w:lang w:val="sv-SE"/>
        </w:rPr>
        <w:t xml:space="preserve">, kan </w:t>
      </w:r>
      <w:proofErr w:type="spellStart"/>
      <w:r w:rsidRPr="009304FE">
        <w:rPr>
          <w:rFonts w:eastAsia="Times New Roman" w:cstheme="minorHAnsi"/>
          <w:color w:val="212121"/>
          <w:szCs w:val="18"/>
          <w:lang w:val="sv-SE"/>
        </w:rPr>
        <w:t>vælge</w:t>
      </w:r>
      <w:proofErr w:type="spellEnd"/>
      <w:r w:rsidRPr="009304FE">
        <w:rPr>
          <w:rFonts w:eastAsia="Times New Roman" w:cstheme="minorHAnsi"/>
          <w:color w:val="212121"/>
          <w:szCs w:val="18"/>
          <w:lang w:val="sv-SE"/>
        </w:rPr>
        <w:t xml:space="preserve"> at </w:t>
      </w:r>
      <w:proofErr w:type="spellStart"/>
      <w:r w:rsidRPr="009304FE">
        <w:rPr>
          <w:rFonts w:eastAsia="Times New Roman" w:cstheme="minorHAnsi"/>
          <w:color w:val="212121"/>
          <w:szCs w:val="18"/>
          <w:lang w:val="sv-SE"/>
        </w:rPr>
        <w:t>medtage</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personoplysninger</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fra</w:t>
      </w:r>
      <w:proofErr w:type="spellEnd"/>
      <w:r w:rsidRPr="009304FE">
        <w:rPr>
          <w:rFonts w:eastAsia="Times New Roman" w:cstheme="minorHAnsi"/>
          <w:color w:val="212121"/>
          <w:szCs w:val="18"/>
          <w:lang w:val="sv-SE"/>
        </w:rPr>
        <w:t xml:space="preserve"> en </w:t>
      </w:r>
      <w:proofErr w:type="spellStart"/>
      <w:r w:rsidRPr="009304FE">
        <w:rPr>
          <w:rFonts w:eastAsia="Times New Roman" w:cstheme="minorHAnsi"/>
          <w:color w:val="212121"/>
          <w:szCs w:val="18"/>
          <w:lang w:val="sv-SE"/>
        </w:rPr>
        <w:t>af</w:t>
      </w:r>
      <w:proofErr w:type="spellEnd"/>
      <w:r w:rsidRPr="009304FE">
        <w:rPr>
          <w:rFonts w:eastAsia="Times New Roman" w:cstheme="minorHAnsi"/>
          <w:color w:val="212121"/>
          <w:szCs w:val="18"/>
          <w:lang w:val="sv-SE"/>
        </w:rPr>
        <w:t xml:space="preserve"> </w:t>
      </w:r>
      <w:proofErr w:type="spellStart"/>
      <w:r w:rsidRPr="009304FE">
        <w:rPr>
          <w:rFonts w:eastAsia="Times New Roman" w:cstheme="minorHAnsi"/>
          <w:color w:val="212121"/>
          <w:szCs w:val="18"/>
          <w:lang w:val="sv-SE"/>
        </w:rPr>
        <w:t>følgende</w:t>
      </w:r>
      <w:proofErr w:type="spellEnd"/>
      <w:r w:rsidRPr="009304FE">
        <w:rPr>
          <w:rFonts w:eastAsia="Times New Roman" w:cstheme="minorHAnsi"/>
          <w:color w:val="212121"/>
          <w:szCs w:val="18"/>
          <w:lang w:val="sv-SE"/>
        </w:rPr>
        <w:t xml:space="preserve"> kategorier i </w:t>
      </w:r>
      <w:proofErr w:type="spellStart"/>
      <w:r w:rsidRPr="009304FE">
        <w:rPr>
          <w:rFonts w:eastAsia="Times New Roman" w:cstheme="minorHAnsi"/>
          <w:color w:val="212121"/>
          <w:szCs w:val="18"/>
          <w:lang w:val="sv-SE"/>
        </w:rPr>
        <w:t>personoplysningerene</w:t>
      </w:r>
      <w:proofErr w:type="spellEnd"/>
      <w:r w:rsidRPr="009304FE">
        <w:rPr>
          <w:rFonts w:eastAsia="Times New Roman" w:cstheme="minorHAnsi"/>
          <w:color w:val="212121"/>
          <w:szCs w:val="18"/>
          <w:lang w:val="sv-SE"/>
        </w:rPr>
        <w:t>:</w:t>
      </w:r>
    </w:p>
    <w:p w14:paraId="2F87E006" w14:textId="77777777" w:rsidR="009B5C99" w:rsidRPr="009304FE" w:rsidRDefault="009B5C99" w:rsidP="0055309B">
      <w:pPr>
        <w:pStyle w:val="Bulletlist0"/>
        <w:rPr>
          <w:lang w:val="sv-SE"/>
        </w:rPr>
      </w:pPr>
      <w:proofErr w:type="spellStart"/>
      <w:r w:rsidRPr="009304FE">
        <w:rPr>
          <w:lang w:val="sv-SE"/>
        </w:rPr>
        <w:t>Grundlæggende</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f.eks</w:t>
      </w:r>
      <w:proofErr w:type="spellEnd"/>
      <w:r w:rsidRPr="009304FE">
        <w:rPr>
          <w:lang w:val="sv-SE"/>
        </w:rPr>
        <w:t xml:space="preserve">. </w:t>
      </w:r>
      <w:proofErr w:type="spellStart"/>
      <w:r w:rsidRPr="009304FE">
        <w:rPr>
          <w:lang w:val="sv-SE"/>
        </w:rPr>
        <w:t>fødselssted</w:t>
      </w:r>
      <w:proofErr w:type="spellEnd"/>
      <w:r w:rsidRPr="009304FE">
        <w:rPr>
          <w:lang w:val="sv-SE"/>
        </w:rPr>
        <w:t xml:space="preserve">, </w:t>
      </w:r>
      <w:proofErr w:type="spellStart"/>
      <w:r w:rsidRPr="009304FE">
        <w:rPr>
          <w:lang w:val="sv-SE"/>
        </w:rPr>
        <w:t>gadenavn</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husnr</w:t>
      </w:r>
      <w:proofErr w:type="spellEnd"/>
      <w:r w:rsidRPr="009304FE">
        <w:rPr>
          <w:lang w:val="sv-SE"/>
        </w:rPr>
        <w:t>. (</w:t>
      </w:r>
      <w:proofErr w:type="spellStart"/>
      <w:r w:rsidRPr="009304FE">
        <w:rPr>
          <w:lang w:val="sv-SE"/>
        </w:rPr>
        <w:t>adresse</w:t>
      </w:r>
      <w:proofErr w:type="spellEnd"/>
      <w:r w:rsidRPr="009304FE">
        <w:rPr>
          <w:lang w:val="sv-SE"/>
        </w:rPr>
        <w:t xml:space="preserve">), postnummer, </w:t>
      </w:r>
      <w:proofErr w:type="spellStart"/>
      <w:r w:rsidRPr="009304FE">
        <w:rPr>
          <w:lang w:val="sv-SE"/>
        </w:rPr>
        <w:t>bopælsby</w:t>
      </w:r>
      <w:proofErr w:type="spellEnd"/>
      <w:r w:rsidRPr="009304FE">
        <w:rPr>
          <w:lang w:val="sv-SE"/>
        </w:rPr>
        <w:t xml:space="preserve">, </w:t>
      </w:r>
      <w:proofErr w:type="spellStart"/>
      <w:r w:rsidRPr="009304FE">
        <w:rPr>
          <w:lang w:val="sv-SE"/>
        </w:rPr>
        <w:t>bopælsland</w:t>
      </w:r>
      <w:proofErr w:type="spellEnd"/>
      <w:r w:rsidRPr="009304FE">
        <w:rPr>
          <w:lang w:val="sv-SE"/>
        </w:rPr>
        <w:t xml:space="preserve">, mobiltelefonnummer, </w:t>
      </w:r>
      <w:proofErr w:type="spellStart"/>
      <w:r w:rsidRPr="009304FE">
        <w:rPr>
          <w:lang w:val="sv-SE"/>
        </w:rPr>
        <w:t>fornavn</w:t>
      </w:r>
      <w:proofErr w:type="spellEnd"/>
      <w:r w:rsidRPr="009304FE">
        <w:rPr>
          <w:lang w:val="sv-SE"/>
        </w:rPr>
        <w:t xml:space="preserve">, </w:t>
      </w:r>
      <w:proofErr w:type="spellStart"/>
      <w:r w:rsidRPr="009304FE">
        <w:rPr>
          <w:lang w:val="sv-SE"/>
        </w:rPr>
        <w:t>efternavn</w:t>
      </w:r>
      <w:proofErr w:type="spellEnd"/>
      <w:r w:rsidRPr="009304FE">
        <w:rPr>
          <w:lang w:val="sv-SE"/>
        </w:rPr>
        <w:t xml:space="preserve">, initialer, </w:t>
      </w:r>
      <w:proofErr w:type="spellStart"/>
      <w:r w:rsidRPr="009304FE">
        <w:rPr>
          <w:lang w:val="sv-SE"/>
        </w:rPr>
        <w:t>mailadresse</w:t>
      </w:r>
      <w:proofErr w:type="spellEnd"/>
      <w:r w:rsidRPr="009304FE">
        <w:rPr>
          <w:lang w:val="sv-SE"/>
        </w:rPr>
        <w:t xml:space="preserve">, </w:t>
      </w:r>
      <w:proofErr w:type="spellStart"/>
      <w:r w:rsidRPr="009304FE">
        <w:rPr>
          <w:lang w:val="sv-SE"/>
        </w:rPr>
        <w:t>køn</w:t>
      </w:r>
      <w:proofErr w:type="spellEnd"/>
      <w:r w:rsidRPr="009304FE">
        <w:rPr>
          <w:lang w:val="sv-SE"/>
        </w:rPr>
        <w:t xml:space="preserve">, </w:t>
      </w:r>
      <w:proofErr w:type="spellStart"/>
      <w:r w:rsidRPr="009304FE">
        <w:rPr>
          <w:lang w:val="sv-SE"/>
        </w:rPr>
        <w:t>fødselsdato</w:t>
      </w:r>
      <w:proofErr w:type="spellEnd"/>
      <w:r w:rsidRPr="009304FE">
        <w:rPr>
          <w:lang w:val="sv-SE"/>
        </w:rPr>
        <w:t xml:space="preserve">), </w:t>
      </w:r>
      <w:proofErr w:type="spellStart"/>
      <w:r w:rsidRPr="009304FE">
        <w:rPr>
          <w:lang w:val="sv-SE"/>
        </w:rPr>
        <w:t>herunder</w:t>
      </w:r>
      <w:proofErr w:type="spellEnd"/>
      <w:r w:rsidRPr="009304FE">
        <w:rPr>
          <w:lang w:val="sv-SE"/>
        </w:rPr>
        <w:t xml:space="preserve"> </w:t>
      </w:r>
      <w:proofErr w:type="spellStart"/>
      <w:r w:rsidRPr="009304FE">
        <w:rPr>
          <w:lang w:val="sv-SE"/>
        </w:rPr>
        <w:t>grundlæggende</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om </w:t>
      </w:r>
      <w:proofErr w:type="spellStart"/>
      <w:r w:rsidRPr="009304FE">
        <w:rPr>
          <w:lang w:val="sv-SE"/>
        </w:rPr>
        <w:t>familiemedlemmer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børn</w:t>
      </w:r>
      <w:proofErr w:type="spellEnd"/>
      <w:r w:rsidRPr="009304FE">
        <w:rPr>
          <w:lang w:val="sv-SE"/>
        </w:rPr>
        <w:t>;</w:t>
      </w:r>
    </w:p>
    <w:p w14:paraId="0AAA13F5" w14:textId="77777777" w:rsidR="009B5C99" w:rsidRPr="009304FE" w:rsidRDefault="009B5C99" w:rsidP="0055309B">
      <w:pPr>
        <w:pStyle w:val="Bulletlist0"/>
        <w:rPr>
          <w:lang w:val="sv-SE"/>
        </w:rPr>
      </w:pPr>
      <w:proofErr w:type="spellStart"/>
      <w:r w:rsidRPr="009304FE">
        <w:rPr>
          <w:lang w:val="sv-SE"/>
        </w:rPr>
        <w:lastRenderedPageBreak/>
        <w:t>Godkendelsesdata</w:t>
      </w:r>
      <w:proofErr w:type="spellEnd"/>
      <w:r w:rsidRPr="009304FE">
        <w:rPr>
          <w:lang w:val="sv-SE"/>
        </w:rPr>
        <w:t xml:space="preserve"> (</w:t>
      </w:r>
      <w:proofErr w:type="spellStart"/>
      <w:r w:rsidRPr="009304FE">
        <w:rPr>
          <w:lang w:val="sv-SE"/>
        </w:rPr>
        <w:t>f.eks</w:t>
      </w:r>
      <w:proofErr w:type="spellEnd"/>
      <w:r w:rsidRPr="009304FE">
        <w:rPr>
          <w:lang w:val="sv-SE"/>
        </w:rPr>
        <w:t xml:space="preserve">. </w:t>
      </w:r>
      <w:proofErr w:type="spellStart"/>
      <w:r w:rsidRPr="009304FE">
        <w:rPr>
          <w:lang w:val="sv-SE"/>
        </w:rPr>
        <w:t>brugernavn</w:t>
      </w:r>
      <w:proofErr w:type="spellEnd"/>
      <w:r w:rsidRPr="009304FE">
        <w:rPr>
          <w:lang w:val="sv-SE"/>
        </w:rPr>
        <w:t xml:space="preserve">, </w:t>
      </w:r>
      <w:proofErr w:type="spellStart"/>
      <w:r w:rsidRPr="009304FE">
        <w:rPr>
          <w:lang w:val="sv-SE"/>
        </w:rPr>
        <w:t>adgangskode</w:t>
      </w:r>
      <w:proofErr w:type="spellEnd"/>
      <w:r w:rsidRPr="009304FE">
        <w:rPr>
          <w:lang w:val="sv-SE"/>
        </w:rPr>
        <w:t xml:space="preserve"> eller </w:t>
      </w:r>
      <w:proofErr w:type="spellStart"/>
      <w:r w:rsidRPr="009304FE">
        <w:rPr>
          <w:lang w:val="sv-SE"/>
        </w:rPr>
        <w:t>pinkode</w:t>
      </w:r>
      <w:proofErr w:type="spellEnd"/>
      <w:r w:rsidRPr="009304FE">
        <w:rPr>
          <w:lang w:val="sv-SE"/>
        </w:rPr>
        <w:t xml:space="preserve">, </w:t>
      </w:r>
      <w:proofErr w:type="spellStart"/>
      <w:r w:rsidRPr="009304FE">
        <w:rPr>
          <w:lang w:val="sv-SE"/>
        </w:rPr>
        <w:t>sikkerhedsspørgsmål</w:t>
      </w:r>
      <w:proofErr w:type="spellEnd"/>
      <w:r w:rsidRPr="009304FE">
        <w:rPr>
          <w:lang w:val="sv-SE"/>
        </w:rPr>
        <w:t>, revisionsspor);</w:t>
      </w:r>
    </w:p>
    <w:p w14:paraId="39CC664F" w14:textId="77777777" w:rsidR="009B5C99" w:rsidRPr="009304FE" w:rsidRDefault="009B5C99" w:rsidP="0055309B">
      <w:pPr>
        <w:pStyle w:val="Bulletlist0"/>
        <w:rPr>
          <w:lang w:val="sv-SE"/>
        </w:rPr>
      </w:pPr>
      <w:proofErr w:type="spellStart"/>
      <w:r w:rsidRPr="009304FE">
        <w:rPr>
          <w:lang w:val="sv-SE"/>
        </w:rPr>
        <w:t>Kontaktoplysninger</w:t>
      </w:r>
      <w:proofErr w:type="spellEnd"/>
      <w:r w:rsidRPr="009304FE">
        <w:rPr>
          <w:lang w:val="sv-SE"/>
        </w:rPr>
        <w:t xml:space="preserve"> (</w:t>
      </w:r>
      <w:proofErr w:type="spellStart"/>
      <w:r w:rsidRPr="009304FE">
        <w:rPr>
          <w:lang w:val="sv-SE"/>
        </w:rPr>
        <w:t>f.eks</w:t>
      </w:r>
      <w:proofErr w:type="spellEnd"/>
      <w:r w:rsidRPr="009304FE">
        <w:rPr>
          <w:lang w:val="sv-SE"/>
        </w:rPr>
        <w:t xml:space="preserve">. </w:t>
      </w:r>
      <w:proofErr w:type="spellStart"/>
      <w:r w:rsidRPr="009304FE">
        <w:rPr>
          <w:lang w:val="sv-SE"/>
        </w:rPr>
        <w:t>adresse</w:t>
      </w:r>
      <w:proofErr w:type="spellEnd"/>
      <w:r w:rsidRPr="009304FE">
        <w:rPr>
          <w:lang w:val="sv-SE"/>
        </w:rPr>
        <w:t xml:space="preserve">, mail, </w:t>
      </w:r>
      <w:proofErr w:type="spellStart"/>
      <w:r w:rsidRPr="009304FE">
        <w:rPr>
          <w:lang w:val="sv-SE"/>
        </w:rPr>
        <w:t>telefonnumre</w:t>
      </w:r>
      <w:proofErr w:type="spellEnd"/>
      <w:r w:rsidRPr="009304FE">
        <w:rPr>
          <w:lang w:val="sv-SE"/>
        </w:rPr>
        <w:t xml:space="preserve">, id på sociale medier, </w:t>
      </w:r>
      <w:proofErr w:type="spellStart"/>
      <w:r w:rsidRPr="009304FE">
        <w:rPr>
          <w:lang w:val="sv-SE"/>
        </w:rPr>
        <w:t>nødkontaktoplysninger</w:t>
      </w:r>
      <w:proofErr w:type="spellEnd"/>
      <w:r w:rsidRPr="009304FE">
        <w:rPr>
          <w:lang w:val="sv-SE"/>
        </w:rPr>
        <w:t>);</w:t>
      </w:r>
    </w:p>
    <w:p w14:paraId="717DC966" w14:textId="77777777" w:rsidR="009B5C99" w:rsidRPr="009304FE" w:rsidRDefault="009B5C99" w:rsidP="0055309B">
      <w:pPr>
        <w:pStyle w:val="Bulletlist0"/>
        <w:rPr>
          <w:lang w:val="sv-SE"/>
        </w:rPr>
      </w:pPr>
      <w:r w:rsidRPr="009304FE">
        <w:rPr>
          <w:lang w:val="sv-SE"/>
        </w:rPr>
        <w:t xml:space="preserve">Entydigt id-nr. </w:t>
      </w:r>
      <w:proofErr w:type="spellStart"/>
      <w:r w:rsidRPr="009304FE">
        <w:rPr>
          <w:lang w:val="sv-SE"/>
        </w:rPr>
        <w:t>og</w:t>
      </w:r>
      <w:proofErr w:type="spellEnd"/>
      <w:r w:rsidRPr="009304FE">
        <w:rPr>
          <w:lang w:val="sv-SE"/>
        </w:rPr>
        <w:t xml:space="preserve"> signaturer (</w:t>
      </w:r>
      <w:proofErr w:type="spellStart"/>
      <w:r w:rsidRPr="009304FE">
        <w:rPr>
          <w:lang w:val="sv-SE"/>
        </w:rPr>
        <w:t>f.eks</w:t>
      </w:r>
      <w:proofErr w:type="spellEnd"/>
      <w:r w:rsidRPr="009304FE">
        <w:rPr>
          <w:lang w:val="sv-SE"/>
        </w:rPr>
        <w:t xml:space="preserve">. </w:t>
      </w:r>
      <w:proofErr w:type="spellStart"/>
      <w:r w:rsidRPr="009304FE">
        <w:rPr>
          <w:lang w:val="sv-SE"/>
        </w:rPr>
        <w:t>sygesikringsnr</w:t>
      </w:r>
      <w:proofErr w:type="spellEnd"/>
      <w:r w:rsidRPr="009304FE">
        <w:rPr>
          <w:lang w:val="sv-SE"/>
        </w:rPr>
        <w:t xml:space="preserve">., </w:t>
      </w:r>
      <w:proofErr w:type="spellStart"/>
      <w:r w:rsidRPr="009304FE">
        <w:rPr>
          <w:lang w:val="sv-SE"/>
        </w:rPr>
        <w:t>bankkontonr</w:t>
      </w:r>
      <w:proofErr w:type="spellEnd"/>
      <w:r w:rsidRPr="009304FE">
        <w:rPr>
          <w:lang w:val="sv-SE"/>
        </w:rPr>
        <w:t xml:space="preserve">., </w:t>
      </w:r>
      <w:proofErr w:type="spellStart"/>
      <w:r w:rsidRPr="009304FE">
        <w:rPr>
          <w:lang w:val="sv-SE"/>
        </w:rPr>
        <w:t>pas</w:t>
      </w:r>
      <w:proofErr w:type="spellEnd"/>
      <w:r w:rsidRPr="009304FE">
        <w:rPr>
          <w:lang w:val="sv-SE"/>
        </w:rPr>
        <w:t xml:space="preserve">, id-kortnummer, </w:t>
      </w:r>
      <w:proofErr w:type="spellStart"/>
      <w:r w:rsidRPr="009304FE">
        <w:rPr>
          <w:lang w:val="sv-SE"/>
        </w:rPr>
        <w:t>kørekortnr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køretøjets</w:t>
      </w:r>
      <w:proofErr w:type="spellEnd"/>
      <w:r w:rsidRPr="009304FE">
        <w:rPr>
          <w:lang w:val="sv-SE"/>
        </w:rPr>
        <w:t xml:space="preserve"> </w:t>
      </w:r>
      <w:proofErr w:type="spellStart"/>
      <w:r w:rsidRPr="009304FE">
        <w:rPr>
          <w:lang w:val="sv-SE"/>
        </w:rPr>
        <w:t>registreringsnr</w:t>
      </w:r>
      <w:proofErr w:type="spellEnd"/>
      <w:r w:rsidRPr="009304FE">
        <w:rPr>
          <w:lang w:val="sv-SE"/>
        </w:rPr>
        <w:t>., IP-</w:t>
      </w:r>
      <w:proofErr w:type="spellStart"/>
      <w:r w:rsidRPr="009304FE">
        <w:rPr>
          <w:lang w:val="sv-SE"/>
        </w:rPr>
        <w:t>adresse</w:t>
      </w:r>
      <w:proofErr w:type="spellEnd"/>
      <w:r w:rsidRPr="009304FE">
        <w:rPr>
          <w:lang w:val="sv-SE"/>
        </w:rPr>
        <w:t xml:space="preserve">, </w:t>
      </w:r>
      <w:proofErr w:type="spellStart"/>
      <w:r w:rsidRPr="009304FE">
        <w:rPr>
          <w:lang w:val="sv-SE"/>
        </w:rPr>
        <w:t>medarbejdernr</w:t>
      </w:r>
      <w:proofErr w:type="spellEnd"/>
      <w:r w:rsidRPr="009304FE">
        <w:rPr>
          <w:lang w:val="sv-SE"/>
        </w:rPr>
        <w:t xml:space="preserve">., </w:t>
      </w:r>
      <w:proofErr w:type="spellStart"/>
      <w:r w:rsidRPr="009304FE">
        <w:rPr>
          <w:lang w:val="sv-SE"/>
        </w:rPr>
        <w:t>studiekortnr</w:t>
      </w:r>
      <w:proofErr w:type="spellEnd"/>
      <w:r w:rsidRPr="009304FE">
        <w:rPr>
          <w:lang w:val="sv-SE"/>
        </w:rPr>
        <w:t xml:space="preserve">., </w:t>
      </w:r>
      <w:proofErr w:type="spellStart"/>
      <w:r w:rsidRPr="009304FE">
        <w:rPr>
          <w:lang w:val="sv-SE"/>
        </w:rPr>
        <w:t>patientnr</w:t>
      </w:r>
      <w:proofErr w:type="spellEnd"/>
      <w:r w:rsidRPr="009304FE">
        <w:rPr>
          <w:lang w:val="sv-SE"/>
        </w:rPr>
        <w:t xml:space="preserve">., underskrift, entydigt id i </w:t>
      </w:r>
      <w:proofErr w:type="spellStart"/>
      <w:r w:rsidRPr="009304FE">
        <w:rPr>
          <w:lang w:val="sv-SE"/>
        </w:rPr>
        <w:t>sporingscookis</w:t>
      </w:r>
      <w:proofErr w:type="spellEnd"/>
      <w:r w:rsidRPr="009304FE">
        <w:rPr>
          <w:lang w:val="sv-SE"/>
        </w:rPr>
        <w:t xml:space="preserve"> eller </w:t>
      </w:r>
      <w:proofErr w:type="spellStart"/>
      <w:r w:rsidRPr="009304FE">
        <w:rPr>
          <w:lang w:val="sv-SE"/>
        </w:rPr>
        <w:t>lignende</w:t>
      </w:r>
      <w:proofErr w:type="spellEnd"/>
      <w:r w:rsidRPr="009304FE">
        <w:rPr>
          <w:lang w:val="sv-SE"/>
        </w:rPr>
        <w:t xml:space="preserve"> teknologi);</w:t>
      </w:r>
    </w:p>
    <w:p w14:paraId="01A4530E" w14:textId="77777777" w:rsidR="009B5C99" w:rsidRPr="00FC77AC" w:rsidRDefault="009B5C99" w:rsidP="0055309B">
      <w:pPr>
        <w:pStyle w:val="Bulletlist0"/>
      </w:pPr>
      <w:r>
        <w:t>Pseudonym-</w:t>
      </w:r>
      <w:proofErr w:type="spellStart"/>
      <w:r>
        <w:t>id'er</w:t>
      </w:r>
      <w:proofErr w:type="spellEnd"/>
      <w:r>
        <w:t xml:space="preserve">; </w:t>
      </w:r>
    </w:p>
    <w:p w14:paraId="18130373" w14:textId="77777777" w:rsidR="009B5C99" w:rsidRPr="00FC77AC" w:rsidRDefault="009B5C99" w:rsidP="0055309B">
      <w:pPr>
        <w:pStyle w:val="Bulletlist0"/>
      </w:pPr>
      <w:proofErr w:type="spellStart"/>
      <w:r>
        <w:t>Økonomiske</w:t>
      </w:r>
      <w:proofErr w:type="spellEnd"/>
      <w:r>
        <w:t xml:space="preserve"> </w:t>
      </w:r>
      <w:proofErr w:type="spellStart"/>
      <w:r>
        <w:t>og</w:t>
      </w:r>
      <w:proofErr w:type="spellEnd"/>
      <w:r>
        <w:t xml:space="preserve"> </w:t>
      </w:r>
      <w:proofErr w:type="spellStart"/>
      <w:r>
        <w:t>forsikringsmæssige</w:t>
      </w:r>
      <w:proofErr w:type="spellEnd"/>
      <w:r>
        <w:t xml:space="preserve"> </w:t>
      </w:r>
      <w:proofErr w:type="spellStart"/>
      <w:r>
        <w:t>oplysninger</w:t>
      </w:r>
      <w:proofErr w:type="spellEnd"/>
      <w:r>
        <w:t xml:space="preserve"> (</w:t>
      </w:r>
      <w:proofErr w:type="spellStart"/>
      <w:r>
        <w:t>f.eks</w:t>
      </w:r>
      <w:proofErr w:type="spellEnd"/>
      <w:r>
        <w:t xml:space="preserve">. </w:t>
      </w:r>
      <w:proofErr w:type="spellStart"/>
      <w:r>
        <w:t>forsikringsnr</w:t>
      </w:r>
      <w:proofErr w:type="spellEnd"/>
      <w:r>
        <w:t xml:space="preserve">., </w:t>
      </w:r>
      <w:proofErr w:type="spellStart"/>
      <w:r>
        <w:t>navn</w:t>
      </w:r>
      <w:proofErr w:type="spellEnd"/>
      <w:r>
        <w:t xml:space="preserve"> </w:t>
      </w:r>
      <w:proofErr w:type="spellStart"/>
      <w:r>
        <w:t>og</w:t>
      </w:r>
      <w:proofErr w:type="spellEnd"/>
      <w:r>
        <w:t xml:space="preserve"> </w:t>
      </w:r>
      <w:proofErr w:type="spellStart"/>
      <w:r>
        <w:t>nummer</w:t>
      </w:r>
      <w:proofErr w:type="spellEnd"/>
      <w:r>
        <w:t xml:space="preserve"> </w:t>
      </w:r>
      <w:proofErr w:type="spellStart"/>
      <w:r>
        <w:t>på</w:t>
      </w:r>
      <w:proofErr w:type="spellEnd"/>
      <w:r>
        <w:t xml:space="preserve"> </w:t>
      </w:r>
      <w:proofErr w:type="spellStart"/>
      <w:r>
        <w:t>bankkonto</w:t>
      </w:r>
      <w:proofErr w:type="spellEnd"/>
      <w:r>
        <w:t xml:space="preserve">, </w:t>
      </w:r>
      <w:proofErr w:type="spellStart"/>
      <w:r>
        <w:t>navn</w:t>
      </w:r>
      <w:proofErr w:type="spellEnd"/>
      <w:r>
        <w:t xml:space="preserve"> </w:t>
      </w:r>
      <w:proofErr w:type="spellStart"/>
      <w:r>
        <w:t>og</w:t>
      </w:r>
      <w:proofErr w:type="spellEnd"/>
      <w:r>
        <w:t xml:space="preserve"> </w:t>
      </w:r>
      <w:proofErr w:type="spellStart"/>
      <w:r>
        <w:t>nummer</w:t>
      </w:r>
      <w:proofErr w:type="spellEnd"/>
      <w:r>
        <w:t xml:space="preserve"> </w:t>
      </w:r>
      <w:proofErr w:type="spellStart"/>
      <w:r>
        <w:t>på</w:t>
      </w:r>
      <w:proofErr w:type="spellEnd"/>
      <w:r>
        <w:t xml:space="preserve"> </w:t>
      </w:r>
      <w:proofErr w:type="spellStart"/>
      <w:r>
        <w:t>kreditkort</w:t>
      </w:r>
      <w:proofErr w:type="spellEnd"/>
      <w:r>
        <w:t xml:space="preserve">, </w:t>
      </w:r>
      <w:proofErr w:type="spellStart"/>
      <w:r>
        <w:t>fakturanummer</w:t>
      </w:r>
      <w:proofErr w:type="spellEnd"/>
      <w:r>
        <w:t xml:space="preserve">, </w:t>
      </w:r>
      <w:proofErr w:type="spellStart"/>
      <w:r>
        <w:t>indkomst</w:t>
      </w:r>
      <w:proofErr w:type="spellEnd"/>
      <w:r>
        <w:t xml:space="preserve">, type </w:t>
      </w:r>
      <w:proofErr w:type="spellStart"/>
      <w:r>
        <w:t>af</w:t>
      </w:r>
      <w:proofErr w:type="spellEnd"/>
      <w:r>
        <w:t xml:space="preserve"> </w:t>
      </w:r>
      <w:proofErr w:type="spellStart"/>
      <w:r>
        <w:t>garanti</w:t>
      </w:r>
      <w:proofErr w:type="spellEnd"/>
      <w:r>
        <w:t xml:space="preserve">, </w:t>
      </w:r>
      <w:proofErr w:type="spellStart"/>
      <w:r>
        <w:t>betalingsadfærd</w:t>
      </w:r>
      <w:proofErr w:type="spellEnd"/>
      <w:r>
        <w:t xml:space="preserve">, </w:t>
      </w:r>
      <w:proofErr w:type="spellStart"/>
      <w:r>
        <w:t>kreditværdighed</w:t>
      </w:r>
      <w:proofErr w:type="spellEnd"/>
      <w:r>
        <w:t>);</w:t>
      </w:r>
    </w:p>
    <w:p w14:paraId="2C781192" w14:textId="77777777" w:rsidR="009B5C99" w:rsidRPr="00FC77AC" w:rsidRDefault="009B5C99" w:rsidP="0055309B">
      <w:pPr>
        <w:pStyle w:val="Bulletlist0"/>
      </w:pPr>
      <w:proofErr w:type="spellStart"/>
      <w:r>
        <w:t>Kommercielle</w:t>
      </w:r>
      <w:proofErr w:type="spellEnd"/>
      <w:r>
        <w:t xml:space="preserve"> </w:t>
      </w:r>
      <w:proofErr w:type="spellStart"/>
      <w:r>
        <w:t>oplysninger</w:t>
      </w:r>
      <w:proofErr w:type="spellEnd"/>
      <w:r>
        <w:t xml:space="preserve"> (</w:t>
      </w:r>
      <w:proofErr w:type="spellStart"/>
      <w:r>
        <w:t>f.eks</w:t>
      </w:r>
      <w:proofErr w:type="spellEnd"/>
      <w:r>
        <w:t xml:space="preserve">. </w:t>
      </w:r>
      <w:proofErr w:type="spellStart"/>
      <w:r>
        <w:t>oversigt</w:t>
      </w:r>
      <w:proofErr w:type="spellEnd"/>
      <w:r>
        <w:t xml:space="preserve"> over </w:t>
      </w:r>
      <w:proofErr w:type="spellStart"/>
      <w:r>
        <w:t>køb</w:t>
      </w:r>
      <w:proofErr w:type="spellEnd"/>
      <w:r>
        <w:t xml:space="preserve">, </w:t>
      </w:r>
      <w:proofErr w:type="spellStart"/>
      <w:r>
        <w:t>særtilbud</w:t>
      </w:r>
      <w:proofErr w:type="spellEnd"/>
      <w:r>
        <w:t xml:space="preserve">, </w:t>
      </w:r>
      <w:proofErr w:type="spellStart"/>
      <w:r>
        <w:t>abonnementsoplysninger</w:t>
      </w:r>
      <w:proofErr w:type="spellEnd"/>
      <w:r>
        <w:t xml:space="preserve">, </w:t>
      </w:r>
      <w:proofErr w:type="spellStart"/>
      <w:r>
        <w:t>betalingsoversigt</w:t>
      </w:r>
      <w:proofErr w:type="spellEnd"/>
      <w:r>
        <w:t>);</w:t>
      </w:r>
    </w:p>
    <w:p w14:paraId="1546D543" w14:textId="77777777" w:rsidR="009B5C99" w:rsidRPr="009304FE" w:rsidRDefault="009B5C99" w:rsidP="0055309B">
      <w:pPr>
        <w:pStyle w:val="Bulletlist0"/>
        <w:rPr>
          <w:lang w:val="sv-SE"/>
        </w:rPr>
      </w:pPr>
      <w:proofErr w:type="spellStart"/>
      <w:r w:rsidRPr="009304FE">
        <w:rPr>
          <w:lang w:val="sv-SE"/>
        </w:rPr>
        <w:t>Biometriske</w:t>
      </w:r>
      <w:proofErr w:type="spellEnd"/>
      <w:r w:rsidRPr="009304FE">
        <w:rPr>
          <w:lang w:val="sv-SE"/>
        </w:rPr>
        <w:t xml:space="preserve"> </w:t>
      </w:r>
      <w:proofErr w:type="spellStart"/>
      <w:r w:rsidRPr="009304FE">
        <w:rPr>
          <w:lang w:val="sv-SE"/>
        </w:rPr>
        <w:t>oplysninger</w:t>
      </w:r>
      <w:proofErr w:type="spellEnd"/>
      <w:r w:rsidRPr="009304FE">
        <w:rPr>
          <w:lang w:val="sv-SE"/>
        </w:rPr>
        <w:t xml:space="preserve"> (</w:t>
      </w:r>
      <w:proofErr w:type="spellStart"/>
      <w:r w:rsidRPr="009304FE">
        <w:rPr>
          <w:lang w:val="sv-SE"/>
        </w:rPr>
        <w:t>f.eks</w:t>
      </w:r>
      <w:proofErr w:type="spellEnd"/>
      <w:r w:rsidRPr="009304FE">
        <w:rPr>
          <w:lang w:val="sv-SE"/>
        </w:rPr>
        <w:t xml:space="preserve">. DNA, </w:t>
      </w:r>
      <w:proofErr w:type="spellStart"/>
      <w:r w:rsidRPr="009304FE">
        <w:rPr>
          <w:lang w:val="sv-SE"/>
        </w:rPr>
        <w:t>fingeraftryk</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irisscanninger</w:t>
      </w:r>
      <w:proofErr w:type="spellEnd"/>
      <w:r w:rsidRPr="009304FE">
        <w:rPr>
          <w:lang w:val="sv-SE"/>
        </w:rPr>
        <w:t xml:space="preserve">); </w:t>
      </w:r>
    </w:p>
    <w:p w14:paraId="5970248C" w14:textId="77777777" w:rsidR="009B5C99" w:rsidRPr="009304FE" w:rsidRDefault="009B5C99" w:rsidP="0055309B">
      <w:pPr>
        <w:pStyle w:val="Bulletlist0"/>
        <w:rPr>
          <w:lang w:val="de-DE"/>
        </w:rPr>
      </w:pPr>
      <w:r w:rsidRPr="009304FE">
        <w:rPr>
          <w:lang w:val="sv-SE"/>
        </w:rPr>
        <w:t>Placeringsdata (</w:t>
      </w:r>
      <w:proofErr w:type="spellStart"/>
      <w:r w:rsidRPr="009304FE">
        <w:rPr>
          <w:lang w:val="sv-SE"/>
        </w:rPr>
        <w:t>f.eks</w:t>
      </w:r>
      <w:proofErr w:type="spellEnd"/>
      <w:r w:rsidRPr="009304FE">
        <w:rPr>
          <w:lang w:val="sv-SE"/>
        </w:rPr>
        <w:t xml:space="preserve">. </w:t>
      </w:r>
      <w:proofErr w:type="spellStart"/>
      <w:r w:rsidRPr="009304FE">
        <w:rPr>
          <w:lang w:val="sv-SE"/>
        </w:rPr>
        <w:t>mobilmastnr</w:t>
      </w:r>
      <w:proofErr w:type="spellEnd"/>
      <w:r w:rsidRPr="009304FE">
        <w:rPr>
          <w:lang w:val="sv-SE"/>
        </w:rPr>
        <w:t xml:space="preserve">., </w:t>
      </w:r>
      <w:proofErr w:type="spellStart"/>
      <w:r w:rsidRPr="009304FE">
        <w:rPr>
          <w:lang w:val="sv-SE"/>
        </w:rPr>
        <w:t>netværksdata</w:t>
      </w:r>
      <w:proofErr w:type="spellEnd"/>
      <w:r w:rsidRPr="009304FE">
        <w:rPr>
          <w:lang w:val="sv-SE"/>
        </w:rPr>
        <w:t xml:space="preserve"> for geoplacering, placering efter start/</w:t>
      </w:r>
      <w:proofErr w:type="spellStart"/>
      <w:r w:rsidRPr="009304FE">
        <w:rPr>
          <w:lang w:val="sv-SE"/>
        </w:rPr>
        <w:t>afslutning</w:t>
      </w:r>
      <w:proofErr w:type="spellEnd"/>
      <w:r w:rsidRPr="009304FE">
        <w:rPr>
          <w:lang w:val="sv-SE"/>
        </w:rPr>
        <w:t xml:space="preserve"> på </w:t>
      </w:r>
      <w:proofErr w:type="spellStart"/>
      <w:r w:rsidRPr="009304FE">
        <w:rPr>
          <w:lang w:val="sv-SE"/>
        </w:rPr>
        <w:t>opkald</w:t>
      </w:r>
      <w:proofErr w:type="spellEnd"/>
      <w:r w:rsidRPr="009304FE">
        <w:rPr>
          <w:lang w:val="sv-SE"/>
        </w:rPr>
        <w:t xml:space="preserve">. </w:t>
      </w:r>
      <w:proofErr w:type="spellStart"/>
      <w:r w:rsidRPr="009304FE">
        <w:rPr>
          <w:lang w:val="de-DE"/>
        </w:rPr>
        <w:t>Placeringsdata</w:t>
      </w:r>
      <w:proofErr w:type="spellEnd"/>
      <w:r w:rsidRPr="009304FE">
        <w:rPr>
          <w:lang w:val="de-DE"/>
        </w:rPr>
        <w:t xml:space="preserve">, der er </w:t>
      </w:r>
      <w:proofErr w:type="spellStart"/>
      <w:r w:rsidRPr="009304FE">
        <w:rPr>
          <w:lang w:val="de-DE"/>
        </w:rPr>
        <w:t>afledt</w:t>
      </w:r>
      <w:proofErr w:type="spellEnd"/>
      <w:r w:rsidRPr="009304FE">
        <w:rPr>
          <w:lang w:val="de-DE"/>
        </w:rPr>
        <w:t xml:space="preserve"> </w:t>
      </w:r>
      <w:proofErr w:type="spellStart"/>
      <w:r w:rsidRPr="009304FE">
        <w:rPr>
          <w:lang w:val="de-DE"/>
        </w:rPr>
        <w:t>af</w:t>
      </w:r>
      <w:proofErr w:type="spellEnd"/>
      <w:r w:rsidRPr="009304FE">
        <w:rPr>
          <w:lang w:val="de-DE"/>
        </w:rPr>
        <w:t xml:space="preserve"> </w:t>
      </w:r>
      <w:proofErr w:type="spellStart"/>
      <w:r w:rsidRPr="009304FE">
        <w:rPr>
          <w:lang w:val="de-DE"/>
        </w:rPr>
        <w:t>brugen</w:t>
      </w:r>
      <w:proofErr w:type="spellEnd"/>
      <w:r w:rsidRPr="009304FE">
        <w:rPr>
          <w:lang w:val="de-DE"/>
        </w:rPr>
        <w:t xml:space="preserve"> </w:t>
      </w:r>
      <w:proofErr w:type="spellStart"/>
      <w:r w:rsidRPr="009304FE">
        <w:rPr>
          <w:lang w:val="de-DE"/>
        </w:rPr>
        <w:t>af</w:t>
      </w:r>
      <w:proofErr w:type="spellEnd"/>
      <w:r w:rsidRPr="009304FE">
        <w:rPr>
          <w:lang w:val="de-DE"/>
        </w:rPr>
        <w:t xml:space="preserve"> Wi-Fi-</w:t>
      </w:r>
      <w:proofErr w:type="spellStart"/>
      <w:r w:rsidRPr="009304FE">
        <w:rPr>
          <w:lang w:val="de-DE"/>
        </w:rPr>
        <w:t>adgangspunkter</w:t>
      </w:r>
      <w:proofErr w:type="spellEnd"/>
      <w:r w:rsidRPr="009304FE">
        <w:rPr>
          <w:lang w:val="de-DE"/>
        </w:rPr>
        <w:t>);</w:t>
      </w:r>
    </w:p>
    <w:p w14:paraId="3E36EFB4" w14:textId="77777777" w:rsidR="009B5C99" w:rsidRPr="00FC77AC" w:rsidRDefault="009B5C99" w:rsidP="0055309B">
      <w:pPr>
        <w:pStyle w:val="Bulletlist0"/>
      </w:pPr>
      <w:r>
        <w:t xml:space="preserve">Fotos, video </w:t>
      </w:r>
      <w:proofErr w:type="spellStart"/>
      <w:r>
        <w:t>og</w:t>
      </w:r>
      <w:proofErr w:type="spellEnd"/>
      <w:r>
        <w:t xml:space="preserve"> </w:t>
      </w:r>
      <w:proofErr w:type="spellStart"/>
      <w:r>
        <w:t>lyd</w:t>
      </w:r>
      <w:proofErr w:type="spellEnd"/>
      <w:r>
        <w:t>;</w:t>
      </w:r>
    </w:p>
    <w:p w14:paraId="5C96B0A5" w14:textId="77777777" w:rsidR="009B5C99" w:rsidRPr="009304FE" w:rsidRDefault="009B5C99" w:rsidP="0055309B">
      <w:pPr>
        <w:pStyle w:val="Bulletlist0"/>
        <w:rPr>
          <w:lang w:val="sv-SE"/>
        </w:rPr>
      </w:pPr>
      <w:proofErr w:type="spellStart"/>
      <w:r w:rsidRPr="009304FE">
        <w:rPr>
          <w:lang w:val="sv-SE"/>
        </w:rPr>
        <w:t>Internetaktivitet</w:t>
      </w:r>
      <w:proofErr w:type="spellEnd"/>
      <w:r w:rsidRPr="009304FE">
        <w:rPr>
          <w:lang w:val="sv-SE"/>
        </w:rPr>
        <w:t xml:space="preserve"> (</w:t>
      </w:r>
      <w:proofErr w:type="spellStart"/>
      <w:r w:rsidRPr="009304FE">
        <w:rPr>
          <w:lang w:val="sv-SE"/>
        </w:rPr>
        <w:t>f.eks</w:t>
      </w:r>
      <w:proofErr w:type="spellEnd"/>
      <w:r w:rsidRPr="009304FE">
        <w:rPr>
          <w:lang w:val="sv-SE"/>
        </w:rPr>
        <w:t xml:space="preserve">. browserdata, </w:t>
      </w:r>
      <w:proofErr w:type="spellStart"/>
      <w:r w:rsidRPr="009304FE">
        <w:rPr>
          <w:lang w:val="sv-SE"/>
        </w:rPr>
        <w:t>søgehistorik</w:t>
      </w:r>
      <w:proofErr w:type="spellEnd"/>
      <w:r w:rsidRPr="009304FE">
        <w:rPr>
          <w:lang w:val="sv-SE"/>
        </w:rPr>
        <w:t xml:space="preserve">, </w:t>
      </w:r>
      <w:proofErr w:type="spellStart"/>
      <w:r w:rsidRPr="009304FE">
        <w:rPr>
          <w:lang w:val="sv-SE"/>
        </w:rPr>
        <w:t>læsning</w:t>
      </w:r>
      <w:proofErr w:type="spellEnd"/>
      <w:r w:rsidRPr="009304FE">
        <w:rPr>
          <w:lang w:val="sv-SE"/>
        </w:rPr>
        <w:t>, tv-</w:t>
      </w:r>
      <w:proofErr w:type="spellStart"/>
      <w:r w:rsidRPr="009304FE">
        <w:rPr>
          <w:lang w:val="sv-SE"/>
        </w:rPr>
        <w:t>forbrug</w:t>
      </w:r>
      <w:proofErr w:type="spellEnd"/>
      <w:r w:rsidRPr="009304FE">
        <w:rPr>
          <w:lang w:val="sv-SE"/>
        </w:rPr>
        <w:t xml:space="preserve">, </w:t>
      </w:r>
      <w:proofErr w:type="spellStart"/>
      <w:r w:rsidRPr="009304FE">
        <w:rPr>
          <w:lang w:val="sv-SE"/>
        </w:rPr>
        <w:t>radiolytning</w:t>
      </w:r>
      <w:proofErr w:type="spellEnd"/>
      <w:r w:rsidRPr="009304FE">
        <w:rPr>
          <w:lang w:val="sv-SE"/>
        </w:rPr>
        <w:t>);</w:t>
      </w:r>
    </w:p>
    <w:p w14:paraId="1C038522" w14:textId="77777777" w:rsidR="009B5C99" w:rsidRPr="00FC77AC" w:rsidRDefault="009B5C99" w:rsidP="0055309B">
      <w:pPr>
        <w:pStyle w:val="Bulletlist0"/>
      </w:pPr>
      <w:proofErr w:type="spellStart"/>
      <w:r>
        <w:t>Enheds</w:t>
      </w:r>
      <w:proofErr w:type="spellEnd"/>
      <w:r>
        <w:t>-id (</w:t>
      </w:r>
      <w:proofErr w:type="spellStart"/>
      <w:r>
        <w:t>f.eks</w:t>
      </w:r>
      <w:proofErr w:type="spellEnd"/>
      <w:r>
        <w:t>. IMEI-number, SIM-</w:t>
      </w:r>
      <w:proofErr w:type="spellStart"/>
      <w:r>
        <w:t>kortnummer</w:t>
      </w:r>
      <w:proofErr w:type="spellEnd"/>
      <w:r>
        <w:t>, MAC-</w:t>
      </w:r>
      <w:proofErr w:type="spellStart"/>
      <w:r>
        <w:t>adresse</w:t>
      </w:r>
      <w:proofErr w:type="spellEnd"/>
      <w:r>
        <w:t>);</w:t>
      </w:r>
    </w:p>
    <w:p w14:paraId="4E171F00" w14:textId="77777777" w:rsidR="009B5C99" w:rsidRPr="00FC77AC" w:rsidRDefault="009B5C99" w:rsidP="0055309B">
      <w:pPr>
        <w:pStyle w:val="Bulletlist0"/>
      </w:pPr>
      <w:proofErr w:type="spellStart"/>
      <w:r>
        <w:t>Profilering</w:t>
      </w:r>
      <w:proofErr w:type="spellEnd"/>
      <w:r>
        <w:t xml:space="preserve"> (</w:t>
      </w:r>
      <w:proofErr w:type="spellStart"/>
      <w:r>
        <w:t>f.eks</w:t>
      </w:r>
      <w:proofErr w:type="spellEnd"/>
      <w:r>
        <w:t xml:space="preserve">. </w:t>
      </w:r>
      <w:proofErr w:type="spellStart"/>
      <w:r>
        <w:t>baseret</w:t>
      </w:r>
      <w:proofErr w:type="spellEnd"/>
      <w:r>
        <w:t xml:space="preserve"> </w:t>
      </w:r>
      <w:proofErr w:type="spellStart"/>
      <w:r>
        <w:t>på</w:t>
      </w:r>
      <w:proofErr w:type="spellEnd"/>
      <w:r>
        <w:t xml:space="preserve"> </w:t>
      </w:r>
      <w:proofErr w:type="spellStart"/>
      <w:r>
        <w:t>observeret</w:t>
      </w:r>
      <w:proofErr w:type="spellEnd"/>
      <w:r>
        <w:t xml:space="preserve"> </w:t>
      </w:r>
      <w:proofErr w:type="spellStart"/>
      <w:r>
        <w:t>kriminel</w:t>
      </w:r>
      <w:proofErr w:type="spellEnd"/>
      <w:r>
        <w:t xml:space="preserve"> </w:t>
      </w:r>
      <w:proofErr w:type="spellStart"/>
      <w:r>
        <w:t>eller</w:t>
      </w:r>
      <w:proofErr w:type="spellEnd"/>
      <w:r>
        <w:t xml:space="preserve"> anti-social </w:t>
      </w:r>
      <w:proofErr w:type="spellStart"/>
      <w:r>
        <w:t>adfærd</w:t>
      </w:r>
      <w:proofErr w:type="spellEnd"/>
      <w:r>
        <w:t xml:space="preserve"> </w:t>
      </w:r>
      <w:proofErr w:type="spellStart"/>
      <w:r>
        <w:t>eller</w:t>
      </w:r>
      <w:proofErr w:type="spellEnd"/>
      <w:r>
        <w:t xml:space="preserve"> </w:t>
      </w:r>
      <w:proofErr w:type="spellStart"/>
      <w:r>
        <w:t>pseudonyme</w:t>
      </w:r>
      <w:proofErr w:type="spellEnd"/>
      <w:r>
        <w:t xml:space="preserve"> profiler </w:t>
      </w:r>
      <w:proofErr w:type="spellStart"/>
      <w:r>
        <w:t>baseret</w:t>
      </w:r>
      <w:proofErr w:type="spellEnd"/>
      <w:r>
        <w:t xml:space="preserve"> </w:t>
      </w:r>
      <w:proofErr w:type="spellStart"/>
      <w:r>
        <w:t>på</w:t>
      </w:r>
      <w:proofErr w:type="spellEnd"/>
      <w:r>
        <w:t xml:space="preserve"> </w:t>
      </w:r>
      <w:proofErr w:type="spellStart"/>
      <w:r>
        <w:t>besøgte</w:t>
      </w:r>
      <w:proofErr w:type="spellEnd"/>
      <w:r>
        <w:t xml:space="preserve"> </w:t>
      </w:r>
      <w:proofErr w:type="spellStart"/>
      <w:r>
        <w:t>URl-adresse</w:t>
      </w:r>
      <w:proofErr w:type="spellEnd"/>
      <w:r>
        <w:t xml:space="preserve">, </w:t>
      </w:r>
      <w:r>
        <w:br/>
      </w:r>
      <w:proofErr w:type="spellStart"/>
      <w:r>
        <w:t>klik</w:t>
      </w:r>
      <w:proofErr w:type="spellEnd"/>
      <w:r>
        <w:t xml:space="preserve">-streams, </w:t>
      </w:r>
      <w:proofErr w:type="spellStart"/>
      <w:r>
        <w:t>browserlogfiler</w:t>
      </w:r>
      <w:proofErr w:type="spellEnd"/>
      <w:r>
        <w:t>, IP-</w:t>
      </w:r>
      <w:proofErr w:type="spellStart"/>
      <w:r>
        <w:t>adresse</w:t>
      </w:r>
      <w:proofErr w:type="spellEnd"/>
      <w:r>
        <w:t xml:space="preserve">, </w:t>
      </w:r>
      <w:proofErr w:type="spellStart"/>
      <w:r>
        <w:t>domæner</w:t>
      </w:r>
      <w:proofErr w:type="spellEnd"/>
      <w:r>
        <w:t xml:space="preserve">, </w:t>
      </w:r>
      <w:proofErr w:type="spellStart"/>
      <w:r>
        <w:t>installerede</w:t>
      </w:r>
      <w:proofErr w:type="spellEnd"/>
      <w:r>
        <w:t xml:space="preserve"> apps </w:t>
      </w:r>
      <w:proofErr w:type="spellStart"/>
      <w:r>
        <w:t>eller</w:t>
      </w:r>
      <w:proofErr w:type="spellEnd"/>
      <w:r>
        <w:t xml:space="preserve"> profiler </w:t>
      </w:r>
      <w:proofErr w:type="spellStart"/>
      <w:r>
        <w:t>baseret</w:t>
      </w:r>
      <w:proofErr w:type="spellEnd"/>
      <w:r>
        <w:t xml:space="preserve"> </w:t>
      </w:r>
      <w:proofErr w:type="spellStart"/>
      <w:r>
        <w:t>på</w:t>
      </w:r>
      <w:proofErr w:type="spellEnd"/>
      <w:r>
        <w:t xml:space="preserve"> </w:t>
      </w:r>
      <w:proofErr w:type="spellStart"/>
      <w:r>
        <w:t>marketingindstillinger</w:t>
      </w:r>
      <w:proofErr w:type="spellEnd"/>
      <w:r>
        <w:t>);</w:t>
      </w:r>
    </w:p>
    <w:p w14:paraId="680D1EEF" w14:textId="77777777" w:rsidR="009B5C99" w:rsidRPr="00FC77AC" w:rsidRDefault="009B5C99" w:rsidP="0055309B">
      <w:pPr>
        <w:pStyle w:val="Bulletlist0"/>
      </w:pPr>
      <w:r>
        <w:t xml:space="preserve">HR- </w:t>
      </w:r>
      <w:proofErr w:type="spellStart"/>
      <w:r>
        <w:t>og</w:t>
      </w:r>
      <w:proofErr w:type="spellEnd"/>
      <w:r>
        <w:t xml:space="preserve"> </w:t>
      </w:r>
      <w:proofErr w:type="spellStart"/>
      <w:r>
        <w:t>rekrutteringsdata</w:t>
      </w:r>
      <w:proofErr w:type="spellEnd"/>
      <w:r>
        <w:t xml:space="preserve"> (</w:t>
      </w:r>
      <w:proofErr w:type="spellStart"/>
      <w:r>
        <w:t>f.eks</w:t>
      </w:r>
      <w:proofErr w:type="spellEnd"/>
      <w:r>
        <w:t xml:space="preserve">. </w:t>
      </w:r>
      <w:proofErr w:type="spellStart"/>
      <w:r>
        <w:t>erklæring</w:t>
      </w:r>
      <w:proofErr w:type="spellEnd"/>
      <w:r>
        <w:t xml:space="preserve"> om </w:t>
      </w:r>
      <w:proofErr w:type="spellStart"/>
      <w:r>
        <w:t>ansættelsesstatus</w:t>
      </w:r>
      <w:proofErr w:type="spellEnd"/>
      <w:r>
        <w:t xml:space="preserve">, </w:t>
      </w:r>
      <w:proofErr w:type="spellStart"/>
      <w:r>
        <w:t>rekrutteringsoplysninger</w:t>
      </w:r>
      <w:proofErr w:type="spellEnd"/>
      <w:r>
        <w:t xml:space="preserve"> (</w:t>
      </w:r>
      <w:proofErr w:type="spellStart"/>
      <w:r>
        <w:t>f.eks</w:t>
      </w:r>
      <w:proofErr w:type="spellEnd"/>
      <w:r>
        <w:t xml:space="preserve">. cv, </w:t>
      </w:r>
      <w:proofErr w:type="spellStart"/>
      <w:r>
        <w:t>ansættelseshistorik</w:t>
      </w:r>
      <w:proofErr w:type="spellEnd"/>
      <w:r>
        <w:t xml:space="preserve">, </w:t>
      </w:r>
      <w:proofErr w:type="spellStart"/>
      <w:r>
        <w:t>detaljer</w:t>
      </w:r>
      <w:proofErr w:type="spellEnd"/>
      <w:r>
        <w:t xml:space="preserve"> om </w:t>
      </w:r>
      <w:proofErr w:type="spellStart"/>
      <w:r>
        <w:t>uddannelseshistorik</w:t>
      </w:r>
      <w:proofErr w:type="spellEnd"/>
      <w:r>
        <w:t xml:space="preserve">), job- </w:t>
      </w:r>
      <w:proofErr w:type="spellStart"/>
      <w:r>
        <w:t>og</w:t>
      </w:r>
      <w:proofErr w:type="spellEnd"/>
      <w:r>
        <w:t xml:space="preserve"> </w:t>
      </w:r>
      <w:proofErr w:type="spellStart"/>
      <w:r>
        <w:t>stillingsdata</w:t>
      </w:r>
      <w:proofErr w:type="spellEnd"/>
      <w:r>
        <w:t xml:space="preserve">, </w:t>
      </w:r>
      <w:proofErr w:type="spellStart"/>
      <w:r>
        <w:t>herunder</w:t>
      </w:r>
      <w:proofErr w:type="spellEnd"/>
      <w:r>
        <w:t xml:space="preserve"> </w:t>
      </w:r>
      <w:proofErr w:type="spellStart"/>
      <w:r>
        <w:t>antal</w:t>
      </w:r>
      <w:proofErr w:type="spellEnd"/>
      <w:r>
        <w:t xml:space="preserve"> timer </w:t>
      </w:r>
      <w:proofErr w:type="spellStart"/>
      <w:r>
        <w:t>arbejdet</w:t>
      </w:r>
      <w:proofErr w:type="spellEnd"/>
      <w:r>
        <w:t xml:space="preserve">, </w:t>
      </w:r>
      <w:proofErr w:type="spellStart"/>
      <w:r>
        <w:t>bedømmelser</w:t>
      </w:r>
      <w:proofErr w:type="spellEnd"/>
      <w:r>
        <w:t xml:space="preserve"> </w:t>
      </w:r>
      <w:proofErr w:type="spellStart"/>
      <w:r>
        <w:t>og</w:t>
      </w:r>
      <w:proofErr w:type="spellEnd"/>
      <w:r>
        <w:t xml:space="preserve"> </w:t>
      </w:r>
      <w:proofErr w:type="spellStart"/>
      <w:r>
        <w:t>løn</w:t>
      </w:r>
      <w:proofErr w:type="spellEnd"/>
      <w:r>
        <w:t xml:space="preserve">, </w:t>
      </w:r>
      <w:proofErr w:type="spellStart"/>
      <w:r>
        <w:t>detaljer</w:t>
      </w:r>
      <w:proofErr w:type="spellEnd"/>
      <w:r>
        <w:t xml:space="preserve"> om </w:t>
      </w:r>
      <w:proofErr w:type="spellStart"/>
      <w:r>
        <w:t>arbejdstilladelse</w:t>
      </w:r>
      <w:proofErr w:type="spellEnd"/>
      <w:r>
        <w:t xml:space="preserve">, </w:t>
      </w:r>
      <w:proofErr w:type="spellStart"/>
      <w:r>
        <w:t>tilgængelighed</w:t>
      </w:r>
      <w:proofErr w:type="spellEnd"/>
      <w:r>
        <w:t xml:space="preserve">, </w:t>
      </w:r>
      <w:proofErr w:type="spellStart"/>
      <w:r>
        <w:t>ansættelsesperiode</w:t>
      </w:r>
      <w:proofErr w:type="spellEnd"/>
      <w:r>
        <w:t xml:space="preserve">, </w:t>
      </w:r>
      <w:proofErr w:type="spellStart"/>
      <w:r>
        <w:t>betalingsoplysninger</w:t>
      </w:r>
      <w:proofErr w:type="spellEnd"/>
      <w:r>
        <w:t xml:space="preserve">, </w:t>
      </w:r>
      <w:proofErr w:type="spellStart"/>
      <w:r>
        <w:t>forsikringsoplysning</w:t>
      </w:r>
      <w:proofErr w:type="spellEnd"/>
      <w:r>
        <w:t xml:space="preserve"> </w:t>
      </w:r>
      <w:proofErr w:type="spellStart"/>
      <w:r>
        <w:t>samt</w:t>
      </w:r>
      <w:proofErr w:type="spellEnd"/>
      <w:r>
        <w:t xml:space="preserve"> </w:t>
      </w:r>
      <w:proofErr w:type="spellStart"/>
      <w:r>
        <w:t>sted</w:t>
      </w:r>
      <w:proofErr w:type="spellEnd"/>
      <w:r>
        <w:t xml:space="preserve"> </w:t>
      </w:r>
      <w:proofErr w:type="spellStart"/>
      <w:r>
        <w:t>og</w:t>
      </w:r>
      <w:proofErr w:type="spellEnd"/>
      <w:r>
        <w:t xml:space="preserve"> </w:t>
      </w:r>
      <w:proofErr w:type="spellStart"/>
      <w:r>
        <w:t>organisationer</w:t>
      </w:r>
      <w:proofErr w:type="spellEnd"/>
      <w:r>
        <w:t>);</w:t>
      </w:r>
    </w:p>
    <w:p w14:paraId="5A68B228" w14:textId="77777777" w:rsidR="009B5C99" w:rsidRPr="00FC77AC" w:rsidRDefault="009B5C99" w:rsidP="0055309B">
      <w:pPr>
        <w:pStyle w:val="Bulletlist0"/>
      </w:pPr>
      <w:proofErr w:type="spellStart"/>
      <w:r>
        <w:t>Uddannelsesdata</w:t>
      </w:r>
      <w:proofErr w:type="spellEnd"/>
      <w:r>
        <w:t xml:space="preserve"> (</w:t>
      </w:r>
      <w:proofErr w:type="spellStart"/>
      <w:r>
        <w:t>f.eks</w:t>
      </w:r>
      <w:proofErr w:type="spellEnd"/>
      <w:r>
        <w:t xml:space="preserve">. </w:t>
      </w:r>
      <w:proofErr w:type="spellStart"/>
      <w:r>
        <w:t>uddannelsesoversigt</w:t>
      </w:r>
      <w:proofErr w:type="spellEnd"/>
      <w:r>
        <w:t xml:space="preserve">, </w:t>
      </w:r>
      <w:proofErr w:type="spellStart"/>
      <w:r>
        <w:t>nuværende</w:t>
      </w:r>
      <w:proofErr w:type="spellEnd"/>
      <w:r>
        <w:t xml:space="preserve"> </w:t>
      </w:r>
      <w:proofErr w:type="spellStart"/>
      <w:r>
        <w:t>uddannelse</w:t>
      </w:r>
      <w:proofErr w:type="spellEnd"/>
      <w:r>
        <w:t xml:space="preserve">, </w:t>
      </w:r>
      <w:proofErr w:type="spellStart"/>
      <w:r>
        <w:t>karakterer</w:t>
      </w:r>
      <w:proofErr w:type="spellEnd"/>
      <w:r>
        <w:t xml:space="preserve"> </w:t>
      </w:r>
      <w:proofErr w:type="spellStart"/>
      <w:r>
        <w:t>og</w:t>
      </w:r>
      <w:proofErr w:type="spellEnd"/>
      <w:r>
        <w:t xml:space="preserve"> </w:t>
      </w:r>
      <w:proofErr w:type="spellStart"/>
      <w:r>
        <w:t>resultater</w:t>
      </w:r>
      <w:proofErr w:type="spellEnd"/>
      <w:r>
        <w:t xml:space="preserve">, </w:t>
      </w:r>
      <w:proofErr w:type="spellStart"/>
      <w:r>
        <w:t>højeste</w:t>
      </w:r>
      <w:proofErr w:type="spellEnd"/>
      <w:r>
        <w:t xml:space="preserve"> </w:t>
      </w:r>
      <w:proofErr w:type="spellStart"/>
      <w:r>
        <w:t>opnåede</w:t>
      </w:r>
      <w:proofErr w:type="spellEnd"/>
      <w:r>
        <w:t xml:space="preserve"> </w:t>
      </w:r>
      <w:proofErr w:type="spellStart"/>
      <w:r>
        <w:t>uddannelsesniveau</w:t>
      </w:r>
      <w:proofErr w:type="spellEnd"/>
      <w:r>
        <w:t xml:space="preserve">, </w:t>
      </w:r>
      <w:proofErr w:type="spellStart"/>
      <w:r>
        <w:t>indlæringsvanskeligheder</w:t>
      </w:r>
      <w:proofErr w:type="spellEnd"/>
      <w:r>
        <w:t>);</w:t>
      </w:r>
    </w:p>
    <w:p w14:paraId="7D87819E" w14:textId="77777777" w:rsidR="009B5C99" w:rsidRPr="00FC77AC" w:rsidRDefault="009B5C99" w:rsidP="0055309B">
      <w:pPr>
        <w:pStyle w:val="Bulletlist0"/>
      </w:pPr>
      <w:proofErr w:type="spellStart"/>
      <w:r>
        <w:t>Statsborgerskab</w:t>
      </w:r>
      <w:proofErr w:type="spellEnd"/>
      <w:r>
        <w:t xml:space="preserve"> </w:t>
      </w:r>
      <w:proofErr w:type="spellStart"/>
      <w:r>
        <w:t>og</w:t>
      </w:r>
      <w:proofErr w:type="spellEnd"/>
      <w:r>
        <w:t xml:space="preserve"> </w:t>
      </w:r>
      <w:proofErr w:type="spellStart"/>
      <w:r>
        <w:t>bopælsoplysninger</w:t>
      </w:r>
      <w:proofErr w:type="spellEnd"/>
      <w:r>
        <w:t xml:space="preserve"> (</w:t>
      </w:r>
      <w:proofErr w:type="spellStart"/>
      <w:r>
        <w:t>f.eks</w:t>
      </w:r>
      <w:proofErr w:type="spellEnd"/>
      <w:r>
        <w:t xml:space="preserve">. </w:t>
      </w:r>
      <w:proofErr w:type="spellStart"/>
      <w:r>
        <w:t>statsborgerskab</w:t>
      </w:r>
      <w:proofErr w:type="spellEnd"/>
      <w:r>
        <w:t xml:space="preserve">, status for </w:t>
      </w:r>
      <w:proofErr w:type="spellStart"/>
      <w:r>
        <w:t>opnåelse</w:t>
      </w:r>
      <w:proofErr w:type="spellEnd"/>
      <w:r>
        <w:t xml:space="preserve"> </w:t>
      </w:r>
      <w:proofErr w:type="spellStart"/>
      <w:r>
        <w:t>af</w:t>
      </w:r>
      <w:proofErr w:type="spellEnd"/>
      <w:r>
        <w:t xml:space="preserve"> </w:t>
      </w:r>
      <w:proofErr w:type="spellStart"/>
      <w:r>
        <w:t>statsborgerskab</w:t>
      </w:r>
      <w:proofErr w:type="spellEnd"/>
      <w:r>
        <w:t xml:space="preserve">, </w:t>
      </w:r>
      <w:proofErr w:type="spellStart"/>
      <w:r>
        <w:t>ægteskabelig</w:t>
      </w:r>
      <w:proofErr w:type="spellEnd"/>
      <w:r>
        <w:t xml:space="preserve"> status, </w:t>
      </w:r>
      <w:proofErr w:type="spellStart"/>
      <w:r>
        <w:t>nationalitet</w:t>
      </w:r>
      <w:proofErr w:type="spellEnd"/>
      <w:r>
        <w:t xml:space="preserve">, </w:t>
      </w:r>
      <w:proofErr w:type="spellStart"/>
      <w:r>
        <w:t>immigrationsstatus</w:t>
      </w:r>
      <w:proofErr w:type="spellEnd"/>
      <w:r>
        <w:t xml:space="preserve">, </w:t>
      </w:r>
      <w:proofErr w:type="spellStart"/>
      <w:r>
        <w:t>pasoplysninger</w:t>
      </w:r>
      <w:proofErr w:type="spellEnd"/>
      <w:r>
        <w:t xml:space="preserve">, </w:t>
      </w:r>
      <w:proofErr w:type="spellStart"/>
      <w:r>
        <w:t>detaljer</w:t>
      </w:r>
      <w:proofErr w:type="spellEnd"/>
      <w:r>
        <w:t xml:space="preserve"> om </w:t>
      </w:r>
      <w:proofErr w:type="spellStart"/>
      <w:r>
        <w:t>bopæl</w:t>
      </w:r>
      <w:proofErr w:type="spellEnd"/>
      <w:r>
        <w:t xml:space="preserve"> </w:t>
      </w:r>
      <w:proofErr w:type="spellStart"/>
      <w:r>
        <w:t>eller</w:t>
      </w:r>
      <w:proofErr w:type="spellEnd"/>
      <w:r>
        <w:t xml:space="preserve"> </w:t>
      </w:r>
      <w:proofErr w:type="spellStart"/>
      <w:r>
        <w:t>arbejdstilladelse</w:t>
      </w:r>
      <w:proofErr w:type="spellEnd"/>
      <w:r>
        <w:t>);</w:t>
      </w:r>
    </w:p>
    <w:p w14:paraId="5284897A" w14:textId="77777777" w:rsidR="009B5C99" w:rsidRPr="009304FE" w:rsidRDefault="009B5C99" w:rsidP="0055309B">
      <w:pPr>
        <w:pStyle w:val="Bulletlist0"/>
        <w:rPr>
          <w:lang w:val="sv-SE"/>
        </w:rPr>
      </w:pPr>
      <w:proofErr w:type="spellStart"/>
      <w:r w:rsidRPr="009304FE">
        <w:rPr>
          <w:lang w:val="sv-SE"/>
        </w:rPr>
        <w:t>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behandles</w:t>
      </w:r>
      <w:proofErr w:type="spellEnd"/>
      <w:r w:rsidRPr="009304FE">
        <w:rPr>
          <w:lang w:val="sv-SE"/>
        </w:rPr>
        <w:t xml:space="preserve">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en </w:t>
      </w:r>
      <w:proofErr w:type="spellStart"/>
      <w:r w:rsidRPr="009304FE">
        <w:rPr>
          <w:lang w:val="sv-SE"/>
        </w:rPr>
        <w:t>opgave</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udføres</w:t>
      </w:r>
      <w:proofErr w:type="spellEnd"/>
      <w:r w:rsidRPr="009304FE">
        <w:rPr>
          <w:lang w:val="sv-SE"/>
        </w:rPr>
        <w:t xml:space="preserve"> i </w:t>
      </w:r>
      <w:proofErr w:type="spellStart"/>
      <w:r w:rsidRPr="009304FE">
        <w:rPr>
          <w:lang w:val="sv-SE"/>
        </w:rPr>
        <w:t>offentlighedens</w:t>
      </w:r>
      <w:proofErr w:type="spellEnd"/>
      <w:r w:rsidRPr="009304FE">
        <w:rPr>
          <w:lang w:val="sv-SE"/>
        </w:rPr>
        <w:t xml:space="preserve"> </w:t>
      </w:r>
      <w:proofErr w:type="spellStart"/>
      <w:r w:rsidRPr="009304FE">
        <w:rPr>
          <w:lang w:val="sv-SE"/>
        </w:rPr>
        <w:t>interesse</w:t>
      </w:r>
      <w:proofErr w:type="spellEnd"/>
      <w:r w:rsidRPr="009304FE">
        <w:rPr>
          <w:lang w:val="sv-SE"/>
        </w:rPr>
        <w:t xml:space="preserve"> eller som </w:t>
      </w:r>
      <w:proofErr w:type="spellStart"/>
      <w:r w:rsidRPr="009304FE">
        <w:rPr>
          <w:lang w:val="sv-SE"/>
        </w:rPr>
        <w:t>udøvelse</w:t>
      </w:r>
      <w:proofErr w:type="spellEnd"/>
      <w:r w:rsidRPr="009304FE">
        <w:rPr>
          <w:lang w:val="sv-SE"/>
        </w:rPr>
        <w:t xml:space="preserve"> </w:t>
      </w:r>
      <w:proofErr w:type="spellStart"/>
      <w:r w:rsidRPr="009304FE">
        <w:rPr>
          <w:lang w:val="sv-SE"/>
        </w:rPr>
        <w:t>af</w:t>
      </w:r>
      <w:proofErr w:type="spellEnd"/>
      <w:r w:rsidRPr="009304FE">
        <w:rPr>
          <w:lang w:val="sv-SE"/>
        </w:rPr>
        <w:t xml:space="preserve"> en </w:t>
      </w:r>
      <w:proofErr w:type="spellStart"/>
      <w:r w:rsidRPr="009304FE">
        <w:rPr>
          <w:lang w:val="sv-SE"/>
        </w:rPr>
        <w:t>officiel</w:t>
      </w:r>
      <w:proofErr w:type="spellEnd"/>
      <w:r w:rsidRPr="009304FE">
        <w:rPr>
          <w:lang w:val="sv-SE"/>
        </w:rPr>
        <w:t xml:space="preserve"> </w:t>
      </w:r>
      <w:proofErr w:type="spellStart"/>
      <w:r w:rsidRPr="009304FE">
        <w:rPr>
          <w:lang w:val="sv-SE"/>
        </w:rPr>
        <w:t>myndighed</w:t>
      </w:r>
      <w:proofErr w:type="spellEnd"/>
      <w:r w:rsidRPr="009304FE">
        <w:rPr>
          <w:lang w:val="sv-SE"/>
        </w:rPr>
        <w:t xml:space="preserve">; </w:t>
      </w:r>
    </w:p>
    <w:p w14:paraId="419AE98F" w14:textId="77777777" w:rsidR="009B5C99" w:rsidRPr="009304FE" w:rsidRDefault="009B5C99" w:rsidP="0055309B">
      <w:pPr>
        <w:pStyle w:val="Bulletlist0"/>
        <w:rPr>
          <w:lang w:val="sv-SE"/>
        </w:rPr>
      </w:pPr>
      <w:proofErr w:type="spellStart"/>
      <w:r w:rsidRPr="009304FE">
        <w:rPr>
          <w:lang w:val="sv-SE"/>
        </w:rPr>
        <w:lastRenderedPageBreak/>
        <w:t>Særlige</w:t>
      </w:r>
      <w:proofErr w:type="spellEnd"/>
      <w:r w:rsidRPr="009304FE">
        <w:rPr>
          <w:lang w:val="sv-SE"/>
        </w:rPr>
        <w:t xml:space="preserve"> datakategorier (</w:t>
      </w:r>
      <w:proofErr w:type="spellStart"/>
      <w:r w:rsidRPr="009304FE">
        <w:rPr>
          <w:lang w:val="sv-SE"/>
        </w:rPr>
        <w:t>f.eks</w:t>
      </w:r>
      <w:proofErr w:type="spellEnd"/>
      <w:r w:rsidRPr="009304FE">
        <w:rPr>
          <w:lang w:val="sv-SE"/>
        </w:rPr>
        <w:t xml:space="preserve">. race eller etnisk </w:t>
      </w:r>
      <w:proofErr w:type="spellStart"/>
      <w:r w:rsidRPr="009304FE">
        <w:rPr>
          <w:lang w:val="sv-SE"/>
        </w:rPr>
        <w:t>oprindelse</w:t>
      </w:r>
      <w:proofErr w:type="spellEnd"/>
      <w:r w:rsidRPr="009304FE">
        <w:rPr>
          <w:lang w:val="sv-SE"/>
        </w:rPr>
        <w:t xml:space="preserve">, politiske </w:t>
      </w:r>
      <w:proofErr w:type="spellStart"/>
      <w:r w:rsidRPr="009304FE">
        <w:rPr>
          <w:lang w:val="sv-SE"/>
        </w:rPr>
        <w:t>holdninger</w:t>
      </w:r>
      <w:proofErr w:type="spellEnd"/>
      <w:r w:rsidRPr="009304FE">
        <w:rPr>
          <w:lang w:val="sv-SE"/>
        </w:rPr>
        <w:t xml:space="preserve">, </w:t>
      </w:r>
      <w:proofErr w:type="spellStart"/>
      <w:r w:rsidRPr="009304FE">
        <w:rPr>
          <w:lang w:val="sv-SE"/>
        </w:rPr>
        <w:t>religiøs</w:t>
      </w:r>
      <w:proofErr w:type="spellEnd"/>
      <w:r w:rsidRPr="009304FE">
        <w:rPr>
          <w:lang w:val="sv-SE"/>
        </w:rPr>
        <w:t xml:space="preserve"> eller filosofisk tro, </w:t>
      </w:r>
      <w:proofErr w:type="spellStart"/>
      <w:r w:rsidRPr="009304FE">
        <w:rPr>
          <w:lang w:val="sv-SE"/>
        </w:rPr>
        <w:t>medlemskab</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fagforening</w:t>
      </w:r>
      <w:proofErr w:type="spellEnd"/>
      <w:r w:rsidRPr="009304FE">
        <w:rPr>
          <w:lang w:val="sv-SE"/>
        </w:rPr>
        <w:t xml:space="preserve">, genetiske data, </w:t>
      </w:r>
      <w:proofErr w:type="spellStart"/>
      <w:r w:rsidRPr="009304FE">
        <w:rPr>
          <w:lang w:val="sv-SE"/>
        </w:rPr>
        <w:t>biometriske</w:t>
      </w:r>
      <w:proofErr w:type="spellEnd"/>
      <w:r w:rsidRPr="009304FE">
        <w:rPr>
          <w:lang w:val="sv-SE"/>
        </w:rPr>
        <w:t xml:space="preserve"> data med </w:t>
      </w:r>
      <w:proofErr w:type="spellStart"/>
      <w:r w:rsidRPr="009304FE">
        <w:rPr>
          <w:lang w:val="sv-SE"/>
        </w:rPr>
        <w:t>henblik</w:t>
      </w:r>
      <w:proofErr w:type="spellEnd"/>
      <w:r w:rsidRPr="009304FE">
        <w:rPr>
          <w:lang w:val="sv-SE"/>
        </w:rPr>
        <w:t xml:space="preserve"> på entydig </w:t>
      </w:r>
      <w:proofErr w:type="spellStart"/>
      <w:r w:rsidRPr="009304FE">
        <w:rPr>
          <w:lang w:val="sv-SE"/>
        </w:rPr>
        <w:t>identificering</w:t>
      </w:r>
      <w:proofErr w:type="spellEnd"/>
      <w:r w:rsidRPr="009304FE">
        <w:rPr>
          <w:lang w:val="sv-SE"/>
        </w:rPr>
        <w:t xml:space="preserve"> </w:t>
      </w:r>
      <w:proofErr w:type="spellStart"/>
      <w:r w:rsidRPr="009304FE">
        <w:rPr>
          <w:lang w:val="sv-SE"/>
        </w:rPr>
        <w:t>af</w:t>
      </w:r>
      <w:proofErr w:type="spellEnd"/>
      <w:r w:rsidRPr="009304FE">
        <w:rPr>
          <w:lang w:val="sv-SE"/>
        </w:rPr>
        <w:t xml:space="preserve"> en fysisk person, </w:t>
      </w:r>
      <w:proofErr w:type="spellStart"/>
      <w:r w:rsidRPr="009304FE">
        <w:rPr>
          <w:lang w:val="sv-SE"/>
        </w:rPr>
        <w:t>helbredsdata</w:t>
      </w:r>
      <w:proofErr w:type="spellEnd"/>
      <w:r w:rsidRPr="009304FE">
        <w:rPr>
          <w:lang w:val="sv-SE"/>
        </w:rPr>
        <w:t xml:space="preserve">, data om en fysisk persons sexliv eller </w:t>
      </w:r>
      <w:proofErr w:type="spellStart"/>
      <w:r w:rsidRPr="009304FE">
        <w:rPr>
          <w:lang w:val="sv-SE"/>
        </w:rPr>
        <w:t>seksuelle</w:t>
      </w:r>
      <w:proofErr w:type="spellEnd"/>
      <w:r w:rsidRPr="009304FE">
        <w:rPr>
          <w:lang w:val="sv-SE"/>
        </w:rPr>
        <w:t xml:space="preserve"> orientering eller data, </w:t>
      </w:r>
      <w:proofErr w:type="spellStart"/>
      <w:r w:rsidRPr="009304FE">
        <w:rPr>
          <w:lang w:val="sv-SE"/>
        </w:rPr>
        <w:t>der</w:t>
      </w:r>
      <w:proofErr w:type="spellEnd"/>
      <w:r w:rsidRPr="009304FE">
        <w:rPr>
          <w:lang w:val="sv-SE"/>
        </w:rPr>
        <w:t xml:space="preserve"> </w:t>
      </w:r>
      <w:proofErr w:type="spellStart"/>
      <w:r w:rsidRPr="009304FE">
        <w:rPr>
          <w:lang w:val="sv-SE"/>
        </w:rPr>
        <w:t>relaterer</w:t>
      </w:r>
      <w:proofErr w:type="spellEnd"/>
      <w:r w:rsidRPr="009304FE">
        <w:rPr>
          <w:lang w:val="sv-SE"/>
        </w:rPr>
        <w:t xml:space="preserve"> sig </w:t>
      </w:r>
      <w:proofErr w:type="spellStart"/>
      <w:r w:rsidRPr="009304FE">
        <w:rPr>
          <w:lang w:val="sv-SE"/>
        </w:rPr>
        <w:t>til</w:t>
      </w:r>
      <w:proofErr w:type="spellEnd"/>
      <w:r w:rsidRPr="009304FE">
        <w:rPr>
          <w:lang w:val="sv-SE"/>
        </w:rPr>
        <w:t xml:space="preserve"> </w:t>
      </w:r>
      <w:proofErr w:type="spellStart"/>
      <w:r w:rsidRPr="009304FE">
        <w:rPr>
          <w:lang w:val="sv-SE"/>
        </w:rPr>
        <w:t>domme</w:t>
      </w:r>
      <w:proofErr w:type="spellEnd"/>
      <w:r w:rsidRPr="009304FE">
        <w:rPr>
          <w:lang w:val="sv-SE"/>
        </w:rPr>
        <w:t xml:space="preserve"> for </w:t>
      </w:r>
      <w:proofErr w:type="spellStart"/>
      <w:r w:rsidRPr="009304FE">
        <w:rPr>
          <w:lang w:val="sv-SE"/>
        </w:rPr>
        <w:t>kriminel</w:t>
      </w:r>
      <w:proofErr w:type="spellEnd"/>
      <w:r w:rsidRPr="009304FE">
        <w:rPr>
          <w:lang w:val="sv-SE"/>
        </w:rPr>
        <w:t xml:space="preserve"> </w:t>
      </w:r>
      <w:proofErr w:type="spellStart"/>
      <w:r w:rsidRPr="009304FE">
        <w:rPr>
          <w:lang w:val="sv-SE"/>
        </w:rPr>
        <w:t>handlinger</w:t>
      </w:r>
      <w:proofErr w:type="spellEnd"/>
      <w:r w:rsidRPr="009304FE">
        <w:rPr>
          <w:lang w:val="sv-SE"/>
        </w:rPr>
        <w:t>) eller</w:t>
      </w:r>
    </w:p>
    <w:p w14:paraId="6EFEDD6D" w14:textId="77777777" w:rsidR="009B5C99" w:rsidRPr="009304FE" w:rsidRDefault="009B5C99" w:rsidP="0055309B">
      <w:pPr>
        <w:pStyle w:val="Bulletlist0"/>
        <w:rPr>
          <w:lang w:val="sv-SE"/>
        </w:rPr>
      </w:pPr>
      <w:r w:rsidRPr="009304FE">
        <w:rPr>
          <w:lang w:val="sv-SE"/>
        </w:rPr>
        <w:t xml:space="preserve">Alle andre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identificeret</w:t>
      </w:r>
      <w:proofErr w:type="spellEnd"/>
      <w:r w:rsidRPr="009304FE">
        <w:rPr>
          <w:lang w:val="sv-SE"/>
        </w:rPr>
        <w:t xml:space="preserve"> i artikel 4 i GDPR.</w:t>
      </w:r>
    </w:p>
    <w:p w14:paraId="69DF62D0" w14:textId="77777777" w:rsidR="00633B2E" w:rsidRPr="009304FE" w:rsidRDefault="00633B2E">
      <w:pPr>
        <w:tabs>
          <w:tab w:val="clear" w:pos="9360"/>
        </w:tabs>
        <w:spacing w:line="259" w:lineRule="auto"/>
        <w:rPr>
          <w:rFonts w:ascii="Segoe Sans Display" w:eastAsiaTheme="majorEastAsia" w:hAnsi="Segoe Sans Display" w:cstheme="majorBidi"/>
          <w:color w:val="225B62"/>
          <w:sz w:val="52"/>
          <w:szCs w:val="44"/>
          <w:lang w:val="sv-SE"/>
        </w:rPr>
      </w:pPr>
      <w:bookmarkStart w:id="197" w:name="_Toc155361912"/>
      <w:r w:rsidRPr="009304FE">
        <w:rPr>
          <w:lang w:val="sv-SE"/>
        </w:rPr>
        <w:br w:type="page"/>
      </w:r>
    </w:p>
    <w:p w14:paraId="7F20CDF6" w14:textId="0CAD27E0" w:rsidR="009B5C99" w:rsidRPr="009304FE" w:rsidRDefault="009B5C99" w:rsidP="001741FE">
      <w:pPr>
        <w:pStyle w:val="Heading1"/>
        <w:rPr>
          <w:lang w:val="sv-SE"/>
        </w:rPr>
      </w:pPr>
      <w:bookmarkStart w:id="198" w:name="_Toc206680443"/>
      <w:proofErr w:type="spellStart"/>
      <w:r w:rsidRPr="009304FE">
        <w:rPr>
          <w:lang w:val="sv-SE"/>
        </w:rPr>
        <w:lastRenderedPageBreak/>
        <w:t>Appendiks</w:t>
      </w:r>
      <w:proofErr w:type="spellEnd"/>
      <w:r w:rsidRPr="009304FE">
        <w:rPr>
          <w:lang w:val="sv-SE"/>
        </w:rPr>
        <w:t xml:space="preserve"> C – </w:t>
      </w:r>
      <w:proofErr w:type="spellStart"/>
      <w:r w:rsidRPr="009304FE">
        <w:rPr>
          <w:lang w:val="sv-SE"/>
        </w:rPr>
        <w:t>Yderligere</w:t>
      </w:r>
      <w:proofErr w:type="spellEnd"/>
      <w:r w:rsidRPr="009304FE">
        <w:rPr>
          <w:lang w:val="sv-SE"/>
        </w:rPr>
        <w:t xml:space="preserve"> </w:t>
      </w:r>
      <w:proofErr w:type="spellStart"/>
      <w:r w:rsidRPr="009304FE">
        <w:rPr>
          <w:lang w:val="sv-SE"/>
        </w:rPr>
        <w:t>sikkerhedsforanstaltninger</w:t>
      </w:r>
      <w:bookmarkEnd w:id="197"/>
      <w:bookmarkEnd w:id="198"/>
      <w:proofErr w:type="spellEnd"/>
    </w:p>
    <w:p w14:paraId="288A51DA" w14:textId="77777777" w:rsidR="009B5C99" w:rsidRPr="009304FE" w:rsidRDefault="009B5C99" w:rsidP="0055309B">
      <w:pPr>
        <w:rPr>
          <w:lang w:val="sv-SE"/>
        </w:rPr>
      </w:pPr>
      <w:r w:rsidRPr="009304FE">
        <w:rPr>
          <w:lang w:val="sv-SE"/>
        </w:rPr>
        <w:t xml:space="preserve">Med </w:t>
      </w:r>
      <w:proofErr w:type="spellStart"/>
      <w:r w:rsidRPr="009304FE">
        <w:rPr>
          <w:lang w:val="sv-SE"/>
        </w:rPr>
        <w:t>dette</w:t>
      </w:r>
      <w:proofErr w:type="spellEnd"/>
      <w:r w:rsidRPr="009304FE">
        <w:rPr>
          <w:lang w:val="sv-SE"/>
        </w:rPr>
        <w:t xml:space="preserve"> </w:t>
      </w:r>
      <w:proofErr w:type="spellStart"/>
      <w:r w:rsidRPr="009304FE">
        <w:rPr>
          <w:lang w:val="sv-SE"/>
        </w:rPr>
        <w:t>Yderligere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sikkerhedsforanstaltninger</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giver Microsoft </w:t>
      </w:r>
      <w:proofErr w:type="spellStart"/>
      <w:r w:rsidRPr="009304FE">
        <w:rPr>
          <w:lang w:val="sv-SE"/>
        </w:rPr>
        <w:t>yderligere</w:t>
      </w:r>
      <w:proofErr w:type="spellEnd"/>
      <w:r w:rsidRPr="009304FE">
        <w:rPr>
          <w:lang w:val="sv-SE"/>
        </w:rPr>
        <w:t xml:space="preserve"> </w:t>
      </w:r>
      <w:proofErr w:type="spellStart"/>
      <w:r w:rsidRPr="009304FE">
        <w:rPr>
          <w:lang w:val="sv-SE"/>
        </w:rPr>
        <w:t>sikkerhedsforanstaltninger</w:t>
      </w:r>
      <w:proofErr w:type="spellEnd"/>
      <w:r w:rsidRPr="009304FE">
        <w:rPr>
          <w:lang w:val="sv-SE"/>
        </w:rPr>
        <w:t xml:space="preserve"> for Kunden </w:t>
      </w:r>
      <w:proofErr w:type="spellStart"/>
      <w:r w:rsidRPr="009304FE">
        <w:rPr>
          <w:lang w:val="sv-SE"/>
        </w:rPr>
        <w:t>til</w:t>
      </w:r>
      <w:proofErr w:type="spellEnd"/>
      <w:r w:rsidRPr="009304FE">
        <w:rPr>
          <w:lang w:val="sv-SE"/>
        </w:rPr>
        <w:t xml:space="preserve"> behandling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af</w:t>
      </w:r>
      <w:proofErr w:type="spellEnd"/>
      <w:r w:rsidRPr="009304FE">
        <w:rPr>
          <w:lang w:val="sv-SE"/>
        </w:rPr>
        <w:t xml:space="preserve"> Microsoft på </w:t>
      </w:r>
      <w:proofErr w:type="spellStart"/>
      <w:r w:rsidRPr="009304FE">
        <w:rPr>
          <w:lang w:val="sv-SE"/>
        </w:rPr>
        <w:t>vegne</w:t>
      </w:r>
      <w:proofErr w:type="spellEnd"/>
      <w:r w:rsidRPr="009304FE">
        <w:rPr>
          <w:lang w:val="sv-SE"/>
        </w:rPr>
        <w:t xml:space="preserve"> </w:t>
      </w:r>
      <w:proofErr w:type="spellStart"/>
      <w:r w:rsidRPr="009304FE">
        <w:rPr>
          <w:lang w:val="sv-SE"/>
        </w:rPr>
        <w:t>af</w:t>
      </w:r>
      <w:proofErr w:type="spellEnd"/>
      <w:r w:rsidRPr="009304FE">
        <w:rPr>
          <w:lang w:val="sv-SE"/>
        </w:rPr>
        <w:t xml:space="preserve"> Kunden </w:t>
      </w:r>
      <w:proofErr w:type="spellStart"/>
      <w:r w:rsidRPr="009304FE">
        <w:rPr>
          <w:lang w:val="sv-SE"/>
        </w:rPr>
        <w:t>og</w:t>
      </w:r>
      <w:proofErr w:type="spellEnd"/>
      <w:r w:rsidRPr="009304FE">
        <w:rPr>
          <w:lang w:val="sv-SE"/>
        </w:rPr>
        <w:t xml:space="preserve"> </w:t>
      </w:r>
      <w:proofErr w:type="spellStart"/>
      <w:r w:rsidRPr="009304FE">
        <w:rPr>
          <w:lang w:val="sv-SE"/>
        </w:rPr>
        <w:t>yderligere</w:t>
      </w:r>
      <w:proofErr w:type="spellEnd"/>
      <w:r w:rsidRPr="009304FE">
        <w:rPr>
          <w:lang w:val="sv-SE"/>
        </w:rPr>
        <w:t xml:space="preserve"> </w:t>
      </w:r>
      <w:proofErr w:type="spellStart"/>
      <w:r w:rsidRPr="009304FE">
        <w:rPr>
          <w:lang w:val="sv-SE"/>
        </w:rPr>
        <w:t>afhjælpning</w:t>
      </w:r>
      <w:proofErr w:type="spellEnd"/>
      <w:r w:rsidRPr="009304FE">
        <w:rPr>
          <w:lang w:val="sv-SE"/>
        </w:rPr>
        <w:t xml:space="preserve"> </w:t>
      </w:r>
      <w:proofErr w:type="spellStart"/>
      <w:r w:rsidRPr="009304FE">
        <w:rPr>
          <w:lang w:val="sv-SE"/>
        </w:rPr>
        <w:t>til</w:t>
      </w:r>
      <w:proofErr w:type="spellEnd"/>
      <w:r w:rsidRPr="009304FE">
        <w:rPr>
          <w:lang w:val="sv-SE"/>
        </w:rPr>
        <w:t xml:space="preserve"> de </w:t>
      </w:r>
      <w:proofErr w:type="spellStart"/>
      <w:r w:rsidRPr="009304FE">
        <w:rPr>
          <w:lang w:val="sv-SE"/>
        </w:rPr>
        <w:t>registrerede</w:t>
      </w:r>
      <w:proofErr w:type="spellEnd"/>
      <w:r w:rsidRPr="009304FE">
        <w:rPr>
          <w:lang w:val="sv-SE"/>
        </w:rPr>
        <w:t xml:space="preserve">, som </w:t>
      </w:r>
      <w:proofErr w:type="spellStart"/>
      <w:r w:rsidRPr="009304FE">
        <w:rPr>
          <w:lang w:val="sv-SE"/>
        </w:rPr>
        <w:t>personoplysningerene</w:t>
      </w:r>
      <w:proofErr w:type="spellEnd"/>
      <w:r w:rsidRPr="009304FE">
        <w:rPr>
          <w:lang w:val="sv-SE"/>
        </w:rPr>
        <w:t xml:space="preserve"> </w:t>
      </w:r>
      <w:proofErr w:type="spellStart"/>
      <w:r w:rsidRPr="009304FE">
        <w:rPr>
          <w:lang w:val="sv-SE"/>
        </w:rPr>
        <w:t>relaterer</w:t>
      </w:r>
      <w:proofErr w:type="spellEnd"/>
      <w:r w:rsidRPr="009304FE">
        <w:rPr>
          <w:lang w:val="sv-SE"/>
        </w:rPr>
        <w:t xml:space="preserve"> </w:t>
      </w:r>
      <w:proofErr w:type="spellStart"/>
      <w:r w:rsidRPr="009304FE">
        <w:rPr>
          <w:lang w:val="sv-SE"/>
        </w:rPr>
        <w:t>til</w:t>
      </w:r>
      <w:proofErr w:type="spellEnd"/>
      <w:r w:rsidRPr="009304FE">
        <w:rPr>
          <w:lang w:val="sv-SE"/>
        </w:rPr>
        <w:t>.</w:t>
      </w:r>
    </w:p>
    <w:p w14:paraId="5D72D8DB" w14:textId="77777777" w:rsidR="009B5C99" w:rsidRPr="009304FE" w:rsidRDefault="009B5C99" w:rsidP="0055309B">
      <w:pPr>
        <w:rPr>
          <w:lang w:val="sv-SE"/>
        </w:rPr>
      </w:pP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w:t>
      </w:r>
      <w:proofErr w:type="spellStart"/>
      <w:r w:rsidRPr="009304FE">
        <w:rPr>
          <w:lang w:val="sv-SE"/>
        </w:rPr>
        <w:t>supplerer</w:t>
      </w:r>
      <w:proofErr w:type="spellEnd"/>
      <w:r w:rsidRPr="009304FE">
        <w:rPr>
          <w:lang w:val="sv-SE"/>
        </w:rPr>
        <w:t xml:space="preserve"> </w:t>
      </w:r>
      <w:proofErr w:type="spellStart"/>
      <w:r w:rsidRPr="009304FE">
        <w:rPr>
          <w:lang w:val="sv-SE"/>
        </w:rPr>
        <w:t>og</w:t>
      </w:r>
      <w:proofErr w:type="spellEnd"/>
      <w:r w:rsidRPr="009304FE">
        <w:rPr>
          <w:lang w:val="sv-SE"/>
        </w:rPr>
        <w:t xml:space="preserve"> er </w:t>
      </w:r>
      <w:proofErr w:type="spellStart"/>
      <w:r w:rsidRPr="009304FE">
        <w:rPr>
          <w:lang w:val="sv-SE"/>
        </w:rPr>
        <w:t>inkorporeret</w:t>
      </w:r>
      <w:proofErr w:type="spellEnd"/>
      <w:r w:rsidRPr="009304FE">
        <w:rPr>
          <w:lang w:val="sv-SE"/>
        </w:rPr>
        <w:t xml:space="preserve"> i, men er </w:t>
      </w:r>
      <w:proofErr w:type="spellStart"/>
      <w:r w:rsidRPr="009304FE">
        <w:rPr>
          <w:lang w:val="sv-SE"/>
        </w:rPr>
        <w:t>ikke</w:t>
      </w:r>
      <w:proofErr w:type="spellEnd"/>
      <w:r w:rsidRPr="009304FE">
        <w:rPr>
          <w:lang w:val="sv-SE"/>
        </w:rPr>
        <w:t xml:space="preserve"> en variation eller </w:t>
      </w:r>
      <w:proofErr w:type="spellStart"/>
      <w:r w:rsidRPr="009304FE">
        <w:rPr>
          <w:lang w:val="sv-SE"/>
        </w:rPr>
        <w:t>ændring</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w:t>
      </w:r>
    </w:p>
    <w:p w14:paraId="19F64066" w14:textId="77777777" w:rsidR="009B5C99" w:rsidRPr="009304FE" w:rsidRDefault="009B5C99" w:rsidP="0055309B">
      <w:pPr>
        <w:pStyle w:val="NumberedList"/>
        <w:rPr>
          <w:lang w:val="sv-SE"/>
        </w:rPr>
      </w:pPr>
      <w:proofErr w:type="spellStart"/>
      <w:r w:rsidRPr="009304FE">
        <w:rPr>
          <w:b/>
          <w:bCs/>
          <w:lang w:val="sv-SE"/>
        </w:rPr>
        <w:t>Udfordringer</w:t>
      </w:r>
      <w:proofErr w:type="spellEnd"/>
      <w:r w:rsidRPr="009304FE">
        <w:rPr>
          <w:b/>
          <w:bCs/>
          <w:lang w:val="sv-SE"/>
        </w:rPr>
        <w:t xml:space="preserve"> i </w:t>
      </w:r>
      <w:proofErr w:type="spellStart"/>
      <w:r w:rsidRPr="009304FE">
        <w:rPr>
          <w:b/>
          <w:bCs/>
          <w:lang w:val="sv-SE"/>
        </w:rPr>
        <w:t>forhold</w:t>
      </w:r>
      <w:proofErr w:type="spellEnd"/>
      <w:r w:rsidRPr="009304FE">
        <w:rPr>
          <w:b/>
          <w:bCs/>
          <w:lang w:val="sv-SE"/>
        </w:rPr>
        <w:t xml:space="preserve"> </w:t>
      </w:r>
      <w:proofErr w:type="spellStart"/>
      <w:r w:rsidRPr="009304FE">
        <w:rPr>
          <w:b/>
          <w:bCs/>
          <w:lang w:val="sv-SE"/>
        </w:rPr>
        <w:t>til</w:t>
      </w:r>
      <w:proofErr w:type="spellEnd"/>
      <w:r w:rsidRPr="009304FE">
        <w:rPr>
          <w:b/>
          <w:bCs/>
          <w:lang w:val="sv-SE"/>
        </w:rPr>
        <w:t xml:space="preserve"> </w:t>
      </w:r>
      <w:proofErr w:type="spellStart"/>
      <w:r w:rsidRPr="009304FE">
        <w:rPr>
          <w:b/>
          <w:bCs/>
          <w:lang w:val="sv-SE"/>
        </w:rPr>
        <w:t>anmodninger</w:t>
      </w:r>
      <w:proofErr w:type="spellEnd"/>
      <w:r w:rsidRPr="009304FE">
        <w:rPr>
          <w:b/>
          <w:bCs/>
          <w:lang w:val="sv-SE"/>
        </w:rPr>
        <w:t>.</w:t>
      </w:r>
      <w:r w:rsidRPr="009304FE">
        <w:rPr>
          <w:lang w:val="sv-SE"/>
        </w:rPr>
        <w:t xml:space="preserve"> I det </w:t>
      </w:r>
      <w:proofErr w:type="spellStart"/>
      <w:r w:rsidRPr="009304FE">
        <w:rPr>
          <w:lang w:val="sv-SE"/>
        </w:rPr>
        <w:t>tilfælde</w:t>
      </w:r>
      <w:proofErr w:type="spellEnd"/>
      <w:r w:rsidRPr="009304FE">
        <w:rPr>
          <w:lang w:val="sv-SE"/>
        </w:rPr>
        <w:t xml:space="preserve"> at Microsoft </w:t>
      </w:r>
      <w:proofErr w:type="spellStart"/>
      <w:r w:rsidRPr="009304FE">
        <w:rPr>
          <w:lang w:val="sv-SE"/>
        </w:rPr>
        <w:t>modtager</w:t>
      </w:r>
      <w:proofErr w:type="spellEnd"/>
      <w:r w:rsidRPr="009304FE">
        <w:rPr>
          <w:lang w:val="sv-SE"/>
        </w:rPr>
        <w:t xml:space="preserve"> en </w:t>
      </w:r>
      <w:proofErr w:type="spellStart"/>
      <w:r w:rsidRPr="009304FE">
        <w:rPr>
          <w:lang w:val="sv-SE"/>
        </w:rPr>
        <w:t>ordre</w:t>
      </w:r>
      <w:proofErr w:type="spellEnd"/>
      <w:r w:rsidRPr="009304FE">
        <w:rPr>
          <w:lang w:val="sv-SE"/>
        </w:rPr>
        <w:t xml:space="preserve"> </w:t>
      </w:r>
      <w:proofErr w:type="spellStart"/>
      <w:r w:rsidRPr="009304FE">
        <w:rPr>
          <w:lang w:val="sv-SE"/>
        </w:rPr>
        <w:t>fra</w:t>
      </w:r>
      <w:proofErr w:type="spellEnd"/>
      <w:r w:rsidRPr="009304FE">
        <w:rPr>
          <w:lang w:val="sv-SE"/>
        </w:rPr>
        <w:t xml:space="preserve"> en </w:t>
      </w:r>
      <w:proofErr w:type="spellStart"/>
      <w:r w:rsidRPr="009304FE">
        <w:rPr>
          <w:lang w:val="sv-SE"/>
        </w:rPr>
        <w:t>tredjepart</w:t>
      </w:r>
      <w:proofErr w:type="spellEnd"/>
      <w:r w:rsidRPr="009304FE">
        <w:rPr>
          <w:lang w:val="sv-SE"/>
        </w:rPr>
        <w:t xml:space="preserve"> med </w:t>
      </w:r>
      <w:proofErr w:type="spellStart"/>
      <w:r w:rsidRPr="009304FE">
        <w:rPr>
          <w:lang w:val="sv-SE"/>
        </w:rPr>
        <w:t>overbevisende</w:t>
      </w:r>
      <w:proofErr w:type="spellEnd"/>
      <w:r w:rsidRPr="009304FE">
        <w:rPr>
          <w:lang w:val="sv-SE"/>
        </w:rPr>
        <w:t xml:space="preserve"> </w:t>
      </w:r>
      <w:proofErr w:type="spellStart"/>
      <w:r w:rsidRPr="009304FE">
        <w:rPr>
          <w:lang w:val="sv-SE"/>
        </w:rPr>
        <w:t>argumenter</w:t>
      </w:r>
      <w:proofErr w:type="spellEnd"/>
      <w:r w:rsidRPr="009304FE">
        <w:rPr>
          <w:lang w:val="sv-SE"/>
        </w:rPr>
        <w:t xml:space="preserve"> for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behandlet</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om </w:t>
      </w:r>
      <w:proofErr w:type="spellStart"/>
      <w:r w:rsidRPr="009304FE">
        <w:rPr>
          <w:lang w:val="sv-SE"/>
        </w:rPr>
        <w:t>databeskyttelse</w:t>
      </w:r>
      <w:proofErr w:type="spellEnd"/>
      <w:r w:rsidRPr="009304FE">
        <w:rPr>
          <w:lang w:val="sv-SE"/>
        </w:rPr>
        <w:t>, skal Microsoft:</w:t>
      </w:r>
    </w:p>
    <w:p w14:paraId="17113FAE" w14:textId="77777777" w:rsidR="009B5C99" w:rsidRPr="009304FE" w:rsidRDefault="009B5C99" w:rsidP="00B83CBD">
      <w:pPr>
        <w:pStyle w:val="ListParagraph"/>
        <w:numPr>
          <w:ilvl w:val="0"/>
          <w:numId w:val="18"/>
        </w:numPr>
        <w:rPr>
          <w:lang w:val="sv-SE"/>
        </w:rPr>
      </w:pPr>
      <w:proofErr w:type="spellStart"/>
      <w:r w:rsidRPr="009304FE">
        <w:rPr>
          <w:lang w:val="sv-SE"/>
        </w:rPr>
        <w:t>gøre</w:t>
      </w:r>
      <w:proofErr w:type="spellEnd"/>
      <w:r w:rsidRPr="009304FE">
        <w:rPr>
          <w:lang w:val="sv-SE"/>
        </w:rPr>
        <w:t xml:space="preserve"> </w:t>
      </w:r>
      <w:proofErr w:type="spellStart"/>
      <w:r w:rsidRPr="009304FE">
        <w:rPr>
          <w:lang w:val="sv-SE"/>
        </w:rPr>
        <w:t>enhver</w:t>
      </w:r>
      <w:proofErr w:type="spellEnd"/>
      <w:r w:rsidRPr="009304FE">
        <w:rPr>
          <w:lang w:val="sv-SE"/>
        </w:rPr>
        <w:t xml:space="preserve"> </w:t>
      </w:r>
      <w:proofErr w:type="spellStart"/>
      <w:r w:rsidRPr="009304FE">
        <w:rPr>
          <w:lang w:val="sv-SE"/>
        </w:rPr>
        <w:t>rimelig</w:t>
      </w:r>
      <w:proofErr w:type="spellEnd"/>
      <w:r w:rsidRPr="009304FE">
        <w:rPr>
          <w:lang w:val="sv-SE"/>
        </w:rPr>
        <w:t xml:space="preserve"> </w:t>
      </w:r>
      <w:proofErr w:type="spellStart"/>
      <w:r w:rsidRPr="009304FE">
        <w:rPr>
          <w:lang w:val="sv-SE"/>
        </w:rPr>
        <w:t>indsats</w:t>
      </w:r>
      <w:proofErr w:type="spellEnd"/>
      <w:r w:rsidRPr="009304FE">
        <w:rPr>
          <w:lang w:val="sv-SE"/>
        </w:rPr>
        <w:t xml:space="preserve"> for at </w:t>
      </w:r>
      <w:proofErr w:type="spellStart"/>
      <w:r w:rsidRPr="009304FE">
        <w:rPr>
          <w:lang w:val="sv-SE"/>
        </w:rPr>
        <w:t>bede</w:t>
      </w:r>
      <w:proofErr w:type="spellEnd"/>
      <w:r w:rsidRPr="009304FE">
        <w:rPr>
          <w:lang w:val="sv-SE"/>
        </w:rPr>
        <w:t xml:space="preserve"> </w:t>
      </w:r>
      <w:proofErr w:type="spellStart"/>
      <w:r w:rsidRPr="009304FE">
        <w:rPr>
          <w:lang w:val="sv-SE"/>
        </w:rPr>
        <w:t>tredjeparten</w:t>
      </w:r>
      <w:proofErr w:type="spellEnd"/>
      <w:r w:rsidRPr="009304FE">
        <w:rPr>
          <w:lang w:val="sv-SE"/>
        </w:rPr>
        <w:t xml:space="preserve"> om at </w:t>
      </w:r>
      <w:proofErr w:type="spellStart"/>
      <w:r w:rsidRPr="009304FE">
        <w:rPr>
          <w:lang w:val="sv-SE"/>
        </w:rPr>
        <w:t>anmode</w:t>
      </w:r>
      <w:proofErr w:type="spellEnd"/>
      <w:r w:rsidRPr="009304FE">
        <w:rPr>
          <w:lang w:val="sv-SE"/>
        </w:rPr>
        <w:t xml:space="preserve"> om </w:t>
      </w:r>
      <w:proofErr w:type="spellStart"/>
      <w:r w:rsidRPr="009304FE">
        <w:rPr>
          <w:lang w:val="sv-SE"/>
        </w:rPr>
        <w:t>disse</w:t>
      </w:r>
      <w:proofErr w:type="spellEnd"/>
      <w:r w:rsidRPr="009304FE">
        <w:rPr>
          <w:lang w:val="sv-SE"/>
        </w:rPr>
        <w:t xml:space="preserve"> data direkte </w:t>
      </w:r>
      <w:proofErr w:type="spellStart"/>
      <w:r w:rsidRPr="009304FE">
        <w:rPr>
          <w:lang w:val="sv-SE"/>
        </w:rPr>
        <w:t>fra</w:t>
      </w:r>
      <w:proofErr w:type="spellEnd"/>
      <w:r w:rsidRPr="009304FE">
        <w:rPr>
          <w:lang w:val="sv-SE"/>
        </w:rPr>
        <w:t xml:space="preserve"> Kunden.</w:t>
      </w:r>
    </w:p>
    <w:p w14:paraId="0BC4B9A6" w14:textId="77777777" w:rsidR="009B5C99" w:rsidRPr="009304FE" w:rsidRDefault="009B5C99" w:rsidP="00B83CBD">
      <w:pPr>
        <w:pStyle w:val="ListParagraph"/>
        <w:numPr>
          <w:ilvl w:val="0"/>
          <w:numId w:val="18"/>
        </w:numPr>
        <w:rPr>
          <w:lang w:val="sv-SE"/>
        </w:rPr>
      </w:pPr>
      <w:r w:rsidRPr="009304FE">
        <w:rPr>
          <w:lang w:val="sv-SE"/>
        </w:rPr>
        <w:t xml:space="preserve">straks </w:t>
      </w:r>
      <w:proofErr w:type="spellStart"/>
      <w:r w:rsidRPr="009304FE">
        <w:rPr>
          <w:lang w:val="sv-SE"/>
        </w:rPr>
        <w:t>give</w:t>
      </w:r>
      <w:proofErr w:type="spellEnd"/>
      <w:r w:rsidRPr="009304FE">
        <w:rPr>
          <w:lang w:val="sv-SE"/>
        </w:rPr>
        <w:t xml:space="preserve"> Kunden besked, </w:t>
      </w:r>
      <w:proofErr w:type="spellStart"/>
      <w:r w:rsidRPr="009304FE">
        <w:rPr>
          <w:lang w:val="sv-SE"/>
        </w:rPr>
        <w:t>medmindre</w:t>
      </w:r>
      <w:proofErr w:type="spellEnd"/>
      <w:r w:rsidRPr="009304FE">
        <w:rPr>
          <w:lang w:val="sv-SE"/>
        </w:rPr>
        <w:t xml:space="preserve"> </w:t>
      </w:r>
      <w:proofErr w:type="spellStart"/>
      <w:r w:rsidRPr="009304FE">
        <w:rPr>
          <w:lang w:val="sv-SE"/>
        </w:rPr>
        <w:t>noget</w:t>
      </w:r>
      <w:proofErr w:type="spellEnd"/>
      <w:r w:rsidRPr="009304FE">
        <w:rPr>
          <w:lang w:val="sv-SE"/>
        </w:rPr>
        <w:t xml:space="preserve"> sådant er </w:t>
      </w:r>
      <w:proofErr w:type="spellStart"/>
      <w:r w:rsidRPr="009304FE">
        <w:rPr>
          <w:lang w:val="sv-SE"/>
        </w:rPr>
        <w:t>forbudt</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lovgivning, </w:t>
      </w:r>
      <w:proofErr w:type="spellStart"/>
      <w:r w:rsidRPr="009304FE">
        <w:rPr>
          <w:lang w:val="sv-SE"/>
        </w:rPr>
        <w:t>der</w:t>
      </w:r>
      <w:proofErr w:type="spellEnd"/>
      <w:r w:rsidRPr="009304FE">
        <w:rPr>
          <w:lang w:val="sv-SE"/>
        </w:rPr>
        <w:t xml:space="preserve"> er </w:t>
      </w:r>
      <w:proofErr w:type="spellStart"/>
      <w:r w:rsidRPr="009304FE">
        <w:rPr>
          <w:lang w:val="sv-SE"/>
        </w:rPr>
        <w:t>gældende</w:t>
      </w:r>
      <w:proofErr w:type="spellEnd"/>
      <w:r w:rsidRPr="009304FE">
        <w:rPr>
          <w:lang w:val="sv-SE"/>
        </w:rPr>
        <w:t xml:space="preserve"> for den </w:t>
      </w:r>
      <w:proofErr w:type="spellStart"/>
      <w:r w:rsidRPr="009304FE">
        <w:rPr>
          <w:lang w:val="sv-SE"/>
        </w:rPr>
        <w:t>anmodende</w:t>
      </w:r>
      <w:proofErr w:type="spellEnd"/>
      <w:r w:rsidRPr="009304FE">
        <w:rPr>
          <w:lang w:val="sv-SE"/>
        </w:rPr>
        <w:t xml:space="preserve"> </w:t>
      </w:r>
      <w:proofErr w:type="spellStart"/>
      <w:r w:rsidRPr="009304FE">
        <w:rPr>
          <w:lang w:val="sv-SE"/>
        </w:rPr>
        <w:t>tredjepart</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hvis</w:t>
      </w:r>
      <w:proofErr w:type="spellEnd"/>
      <w:r w:rsidRPr="009304FE">
        <w:rPr>
          <w:lang w:val="sv-SE"/>
        </w:rPr>
        <w:t xml:space="preserve"> det er </w:t>
      </w:r>
      <w:proofErr w:type="spellStart"/>
      <w:r w:rsidRPr="009304FE">
        <w:rPr>
          <w:lang w:val="sv-SE"/>
        </w:rPr>
        <w:t>forbudt</w:t>
      </w:r>
      <w:proofErr w:type="spellEnd"/>
      <w:r w:rsidRPr="009304FE">
        <w:rPr>
          <w:lang w:val="sv-SE"/>
        </w:rPr>
        <w:t xml:space="preserve"> at </w:t>
      </w:r>
      <w:proofErr w:type="spellStart"/>
      <w:r w:rsidRPr="009304FE">
        <w:rPr>
          <w:lang w:val="sv-SE"/>
        </w:rPr>
        <w:t>give</w:t>
      </w:r>
      <w:proofErr w:type="spellEnd"/>
      <w:r w:rsidRPr="009304FE">
        <w:rPr>
          <w:lang w:val="sv-SE"/>
        </w:rPr>
        <w:t xml:space="preserve"> Kunden en sådan besked, </w:t>
      </w:r>
      <w:proofErr w:type="spellStart"/>
      <w:r w:rsidRPr="009304FE">
        <w:rPr>
          <w:lang w:val="sv-SE"/>
        </w:rPr>
        <w:t>bruge</w:t>
      </w:r>
      <w:proofErr w:type="spellEnd"/>
      <w:r w:rsidRPr="009304FE">
        <w:rPr>
          <w:lang w:val="sv-SE"/>
        </w:rPr>
        <w:t xml:space="preserve"> </w:t>
      </w:r>
      <w:proofErr w:type="spellStart"/>
      <w:r w:rsidRPr="009304FE">
        <w:rPr>
          <w:lang w:val="sv-SE"/>
        </w:rPr>
        <w:t>enhver</w:t>
      </w:r>
      <w:proofErr w:type="spellEnd"/>
      <w:r w:rsidRPr="009304FE">
        <w:rPr>
          <w:lang w:val="sv-SE"/>
        </w:rPr>
        <w:t xml:space="preserve"> </w:t>
      </w:r>
      <w:proofErr w:type="spellStart"/>
      <w:r w:rsidRPr="009304FE">
        <w:rPr>
          <w:lang w:val="sv-SE"/>
        </w:rPr>
        <w:t>rimelig</w:t>
      </w:r>
      <w:proofErr w:type="spellEnd"/>
      <w:r w:rsidRPr="009304FE">
        <w:rPr>
          <w:lang w:val="sv-SE"/>
        </w:rPr>
        <w:t xml:space="preserve"> ansats på at </w:t>
      </w:r>
      <w:proofErr w:type="spellStart"/>
      <w:r w:rsidRPr="009304FE">
        <w:rPr>
          <w:lang w:val="sv-SE"/>
        </w:rPr>
        <w:t>opnå</w:t>
      </w:r>
      <w:proofErr w:type="spellEnd"/>
      <w:r w:rsidRPr="009304FE">
        <w:rPr>
          <w:lang w:val="sv-SE"/>
        </w:rPr>
        <w:t xml:space="preserve"> </w:t>
      </w:r>
      <w:proofErr w:type="spellStart"/>
      <w:r w:rsidRPr="009304FE">
        <w:rPr>
          <w:lang w:val="sv-SE"/>
        </w:rPr>
        <w:t>retten</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fraskrive</w:t>
      </w:r>
      <w:proofErr w:type="spellEnd"/>
      <w:r w:rsidRPr="009304FE">
        <w:rPr>
          <w:lang w:val="sv-SE"/>
        </w:rPr>
        <w:t xml:space="preserve"> sig </w:t>
      </w:r>
      <w:proofErr w:type="spellStart"/>
      <w:r w:rsidRPr="009304FE">
        <w:rPr>
          <w:lang w:val="sv-SE"/>
        </w:rPr>
        <w:t>forbuddet</w:t>
      </w:r>
      <w:proofErr w:type="spellEnd"/>
      <w:r w:rsidRPr="009304FE">
        <w:rPr>
          <w:lang w:val="sv-SE"/>
        </w:rPr>
        <w:t xml:space="preserve"> for at </w:t>
      </w:r>
      <w:proofErr w:type="spellStart"/>
      <w:r w:rsidRPr="009304FE">
        <w:rPr>
          <w:lang w:val="sv-SE"/>
        </w:rPr>
        <w:t>kunne</w:t>
      </w:r>
      <w:proofErr w:type="spellEnd"/>
      <w:r w:rsidRPr="009304FE">
        <w:rPr>
          <w:lang w:val="sv-SE"/>
        </w:rPr>
        <w:t xml:space="preserve"> </w:t>
      </w:r>
      <w:proofErr w:type="spellStart"/>
      <w:r w:rsidRPr="009304FE">
        <w:rPr>
          <w:lang w:val="sv-SE"/>
        </w:rPr>
        <w:t>kommunikere</w:t>
      </w:r>
      <w:proofErr w:type="spellEnd"/>
      <w:r w:rsidRPr="009304FE">
        <w:rPr>
          <w:lang w:val="sv-SE"/>
        </w:rPr>
        <w:t xml:space="preserve"> så </w:t>
      </w:r>
      <w:proofErr w:type="spellStart"/>
      <w:r w:rsidRPr="009304FE">
        <w:rPr>
          <w:lang w:val="sv-SE"/>
        </w:rPr>
        <w:t>meget</w:t>
      </w:r>
      <w:proofErr w:type="spellEnd"/>
      <w:r w:rsidRPr="009304FE">
        <w:rPr>
          <w:lang w:val="sv-SE"/>
        </w:rPr>
        <w:t xml:space="preserve"> </w:t>
      </w:r>
      <w:proofErr w:type="spellStart"/>
      <w:r w:rsidRPr="009304FE">
        <w:rPr>
          <w:lang w:val="sv-SE"/>
        </w:rPr>
        <w:t>til</w:t>
      </w:r>
      <w:proofErr w:type="spellEnd"/>
      <w:r w:rsidRPr="009304FE">
        <w:rPr>
          <w:lang w:val="sv-SE"/>
        </w:rPr>
        <w:t xml:space="preserve"> information </w:t>
      </w:r>
      <w:proofErr w:type="spellStart"/>
      <w:r w:rsidRPr="009304FE">
        <w:rPr>
          <w:lang w:val="sv-SE"/>
        </w:rPr>
        <w:t>til</w:t>
      </w:r>
      <w:proofErr w:type="spellEnd"/>
      <w:r w:rsidRPr="009304FE">
        <w:rPr>
          <w:lang w:val="sv-SE"/>
        </w:rPr>
        <w:t xml:space="preserve"> Kunden som </w:t>
      </w:r>
      <w:proofErr w:type="spellStart"/>
      <w:r w:rsidRPr="009304FE">
        <w:rPr>
          <w:lang w:val="sv-SE"/>
        </w:rPr>
        <w:t>muligt</w:t>
      </w:r>
      <w:proofErr w:type="spellEnd"/>
      <w:r w:rsidRPr="009304FE">
        <w:rPr>
          <w:lang w:val="sv-SE"/>
        </w:rPr>
        <w:t xml:space="preserve"> </w:t>
      </w:r>
      <w:proofErr w:type="spellStart"/>
      <w:r w:rsidRPr="009304FE">
        <w:rPr>
          <w:lang w:val="sv-SE"/>
        </w:rPr>
        <w:t>og</w:t>
      </w:r>
      <w:proofErr w:type="spellEnd"/>
    </w:p>
    <w:p w14:paraId="1512DB11" w14:textId="77777777" w:rsidR="009B5C99" w:rsidRPr="009304FE" w:rsidRDefault="009B5C99" w:rsidP="00B83CBD">
      <w:pPr>
        <w:pStyle w:val="ListParagraph"/>
        <w:numPr>
          <w:ilvl w:val="0"/>
          <w:numId w:val="18"/>
        </w:numPr>
        <w:rPr>
          <w:lang w:val="sv-SE"/>
        </w:rPr>
      </w:pPr>
      <w:proofErr w:type="spellStart"/>
      <w:r w:rsidRPr="009304FE">
        <w:rPr>
          <w:lang w:val="sv-SE"/>
        </w:rPr>
        <w:t>og</w:t>
      </w:r>
      <w:proofErr w:type="spellEnd"/>
      <w:r w:rsidRPr="009304FE">
        <w:rPr>
          <w:lang w:val="sv-SE"/>
        </w:rPr>
        <w:t xml:space="preserve"> </w:t>
      </w:r>
      <w:proofErr w:type="spellStart"/>
      <w:r w:rsidRPr="009304FE">
        <w:rPr>
          <w:lang w:val="sv-SE"/>
        </w:rPr>
        <w:t>gøre</w:t>
      </w:r>
      <w:proofErr w:type="spellEnd"/>
      <w:r w:rsidRPr="009304FE">
        <w:rPr>
          <w:lang w:val="sv-SE"/>
        </w:rPr>
        <w:t xml:space="preserve"> </w:t>
      </w:r>
      <w:proofErr w:type="spellStart"/>
      <w:r w:rsidRPr="009304FE">
        <w:rPr>
          <w:lang w:val="sv-SE"/>
        </w:rPr>
        <w:t>enhver</w:t>
      </w:r>
      <w:proofErr w:type="spellEnd"/>
      <w:r w:rsidRPr="009304FE">
        <w:rPr>
          <w:lang w:val="sv-SE"/>
        </w:rPr>
        <w:t xml:space="preserve"> lovlig </w:t>
      </w:r>
      <w:proofErr w:type="spellStart"/>
      <w:r w:rsidRPr="009304FE">
        <w:rPr>
          <w:lang w:val="sv-SE"/>
        </w:rPr>
        <w:t>indsats</w:t>
      </w:r>
      <w:proofErr w:type="spellEnd"/>
      <w:r w:rsidRPr="009304FE">
        <w:rPr>
          <w:lang w:val="sv-SE"/>
        </w:rPr>
        <w:t xml:space="preserve"> for at </w:t>
      </w:r>
      <w:proofErr w:type="spellStart"/>
      <w:r w:rsidRPr="009304FE">
        <w:rPr>
          <w:lang w:val="sv-SE"/>
        </w:rPr>
        <w:t>udfordre</w:t>
      </w:r>
      <w:proofErr w:type="spellEnd"/>
      <w:r w:rsidRPr="009304FE">
        <w:rPr>
          <w:lang w:val="sv-SE"/>
        </w:rPr>
        <w:t xml:space="preserve"> </w:t>
      </w:r>
      <w:proofErr w:type="spellStart"/>
      <w:r w:rsidRPr="009304FE">
        <w:rPr>
          <w:lang w:val="sv-SE"/>
        </w:rPr>
        <w:t>anmodningen</w:t>
      </w:r>
      <w:proofErr w:type="spellEnd"/>
      <w:r w:rsidRPr="009304FE">
        <w:rPr>
          <w:lang w:val="sv-SE"/>
        </w:rPr>
        <w:t xml:space="preserve"> om </w:t>
      </w:r>
      <w:proofErr w:type="spellStart"/>
      <w:r w:rsidRPr="009304FE">
        <w:rPr>
          <w:lang w:val="sv-SE"/>
        </w:rPr>
        <w:t>videregivelse</w:t>
      </w:r>
      <w:proofErr w:type="spellEnd"/>
      <w:r w:rsidRPr="009304FE">
        <w:rPr>
          <w:lang w:val="sv-SE"/>
        </w:rPr>
        <w:t xml:space="preserve"> på basis </w:t>
      </w:r>
      <w:proofErr w:type="spellStart"/>
      <w:r w:rsidRPr="009304FE">
        <w:rPr>
          <w:lang w:val="sv-SE"/>
        </w:rPr>
        <w:t>af</w:t>
      </w:r>
      <w:proofErr w:type="spellEnd"/>
      <w:r w:rsidRPr="009304FE">
        <w:rPr>
          <w:lang w:val="sv-SE"/>
        </w:rPr>
        <w:t xml:space="preserve"> juridiske </w:t>
      </w:r>
      <w:proofErr w:type="spellStart"/>
      <w:r w:rsidRPr="009304FE">
        <w:rPr>
          <w:lang w:val="sv-SE"/>
        </w:rPr>
        <w:t>mangler</w:t>
      </w:r>
      <w:proofErr w:type="spellEnd"/>
      <w:r w:rsidRPr="009304FE">
        <w:rPr>
          <w:lang w:val="sv-SE"/>
        </w:rPr>
        <w:t xml:space="preserve"> i den lovgivning, </w:t>
      </w:r>
      <w:proofErr w:type="spellStart"/>
      <w:r w:rsidRPr="009304FE">
        <w:rPr>
          <w:lang w:val="sv-SE"/>
        </w:rPr>
        <w:t>der</w:t>
      </w:r>
      <w:proofErr w:type="spellEnd"/>
      <w:r w:rsidRPr="009304FE">
        <w:rPr>
          <w:lang w:val="sv-SE"/>
        </w:rPr>
        <w:t xml:space="preserve"> </w:t>
      </w:r>
      <w:proofErr w:type="spellStart"/>
      <w:r w:rsidRPr="009304FE">
        <w:rPr>
          <w:lang w:val="sv-SE"/>
        </w:rPr>
        <w:t>gælder</w:t>
      </w:r>
      <w:proofErr w:type="spellEnd"/>
      <w:r w:rsidRPr="009304FE">
        <w:rPr>
          <w:lang w:val="sv-SE"/>
        </w:rPr>
        <w:t xml:space="preserve"> for den </w:t>
      </w:r>
      <w:proofErr w:type="spellStart"/>
      <w:r w:rsidRPr="009304FE">
        <w:rPr>
          <w:lang w:val="sv-SE"/>
        </w:rPr>
        <w:t>anmodende</w:t>
      </w:r>
      <w:proofErr w:type="spellEnd"/>
      <w:r w:rsidRPr="009304FE">
        <w:rPr>
          <w:lang w:val="sv-SE"/>
        </w:rPr>
        <w:t xml:space="preserve"> part, eller </w:t>
      </w:r>
      <w:proofErr w:type="spellStart"/>
      <w:r w:rsidRPr="009304FE">
        <w:rPr>
          <w:lang w:val="sv-SE"/>
        </w:rPr>
        <w:t>alle</w:t>
      </w:r>
      <w:proofErr w:type="spellEnd"/>
      <w:r w:rsidRPr="009304FE">
        <w:rPr>
          <w:lang w:val="sv-SE"/>
        </w:rPr>
        <w:t xml:space="preserve"> relevante </w:t>
      </w:r>
      <w:proofErr w:type="spellStart"/>
      <w:r w:rsidRPr="009304FE">
        <w:rPr>
          <w:lang w:val="sv-SE"/>
        </w:rPr>
        <w:t>uoverensstemmelser</w:t>
      </w:r>
      <w:proofErr w:type="spellEnd"/>
      <w:r w:rsidRPr="009304FE">
        <w:rPr>
          <w:lang w:val="sv-SE"/>
        </w:rPr>
        <w:t xml:space="preserve"> i </w:t>
      </w:r>
      <w:proofErr w:type="spellStart"/>
      <w:r w:rsidRPr="009304FE">
        <w:rPr>
          <w:lang w:val="sv-SE"/>
        </w:rPr>
        <w:t>forhold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gældende</w:t>
      </w:r>
      <w:proofErr w:type="spellEnd"/>
      <w:r w:rsidRPr="009304FE">
        <w:rPr>
          <w:lang w:val="sv-SE"/>
        </w:rPr>
        <w:t xml:space="preserve"> lovgivning i EU eller </w:t>
      </w:r>
      <w:proofErr w:type="spellStart"/>
      <w:r w:rsidRPr="009304FE">
        <w:rPr>
          <w:lang w:val="sv-SE"/>
        </w:rPr>
        <w:t>gældende</w:t>
      </w:r>
      <w:proofErr w:type="spellEnd"/>
      <w:r w:rsidRPr="009304FE">
        <w:rPr>
          <w:lang w:val="sv-SE"/>
        </w:rPr>
        <w:t xml:space="preserve"> lov i Medlemsstat.</w:t>
      </w:r>
    </w:p>
    <w:p w14:paraId="0F6AD2C7" w14:textId="77777777" w:rsidR="009B5C99" w:rsidRPr="009304FE" w:rsidRDefault="009B5C99" w:rsidP="0055309B">
      <w:pPr>
        <w:rPr>
          <w:lang w:val="sv-SE"/>
        </w:rPr>
      </w:pPr>
      <w:proofErr w:type="spellStart"/>
      <w:r w:rsidRPr="009304FE">
        <w:rPr>
          <w:lang w:val="sv-SE"/>
        </w:rPr>
        <w:t>Hvis</w:t>
      </w:r>
      <w:proofErr w:type="spellEnd"/>
      <w:r w:rsidRPr="009304FE">
        <w:rPr>
          <w:lang w:val="sv-SE"/>
        </w:rPr>
        <w:t xml:space="preserve"> Microsoft eller en Microsoft </w:t>
      </w:r>
      <w:proofErr w:type="spellStart"/>
      <w:r w:rsidRPr="009304FE">
        <w:rPr>
          <w:lang w:val="sv-SE"/>
        </w:rPr>
        <w:t>associeret</w:t>
      </w:r>
      <w:proofErr w:type="spellEnd"/>
      <w:r w:rsidRPr="009304FE">
        <w:rPr>
          <w:lang w:val="sv-SE"/>
        </w:rPr>
        <w:t xml:space="preserve"> </w:t>
      </w:r>
      <w:proofErr w:type="spellStart"/>
      <w:r w:rsidRPr="009304FE">
        <w:rPr>
          <w:lang w:val="sv-SE"/>
        </w:rPr>
        <w:t>virksomhed</w:t>
      </w:r>
      <w:proofErr w:type="spellEnd"/>
      <w:r w:rsidRPr="009304FE">
        <w:rPr>
          <w:lang w:val="sv-SE"/>
        </w:rPr>
        <w:t xml:space="preserve"> efter de trin a. </w:t>
      </w:r>
      <w:proofErr w:type="spellStart"/>
      <w:r w:rsidRPr="009304FE">
        <w:rPr>
          <w:lang w:val="sv-SE"/>
        </w:rPr>
        <w:t>til</w:t>
      </w:r>
      <w:proofErr w:type="spellEnd"/>
      <w:r w:rsidRPr="009304FE">
        <w:rPr>
          <w:lang w:val="sv-SE"/>
        </w:rPr>
        <w:t xml:space="preserve"> c, </w:t>
      </w:r>
      <w:proofErr w:type="spellStart"/>
      <w:r w:rsidRPr="009304FE">
        <w:rPr>
          <w:lang w:val="sv-SE"/>
        </w:rPr>
        <w:t>der</w:t>
      </w:r>
      <w:proofErr w:type="spellEnd"/>
      <w:r w:rsidRPr="009304FE">
        <w:rPr>
          <w:lang w:val="sv-SE"/>
        </w:rPr>
        <w:t xml:space="preserve"> er </w:t>
      </w:r>
      <w:proofErr w:type="spellStart"/>
      <w:r w:rsidRPr="009304FE">
        <w:rPr>
          <w:lang w:val="sv-SE"/>
        </w:rPr>
        <w:t>beskrevet</w:t>
      </w:r>
      <w:proofErr w:type="spellEnd"/>
      <w:r w:rsidRPr="009304FE">
        <w:rPr>
          <w:lang w:val="sv-SE"/>
        </w:rPr>
        <w:t xml:space="preserve"> </w:t>
      </w:r>
      <w:proofErr w:type="spellStart"/>
      <w:r w:rsidRPr="009304FE">
        <w:rPr>
          <w:lang w:val="sv-SE"/>
        </w:rPr>
        <w:t>herover</w:t>
      </w:r>
      <w:proofErr w:type="spellEnd"/>
      <w:r w:rsidRPr="009304FE">
        <w:rPr>
          <w:lang w:val="sv-SE"/>
        </w:rPr>
        <w:t xml:space="preserve">, stadig er tvunget </w:t>
      </w:r>
      <w:proofErr w:type="spellStart"/>
      <w:r w:rsidRPr="009304FE">
        <w:rPr>
          <w:lang w:val="sv-SE"/>
        </w:rPr>
        <w:t>til</w:t>
      </w:r>
      <w:proofErr w:type="spellEnd"/>
      <w:r w:rsidRPr="009304FE">
        <w:rPr>
          <w:lang w:val="sv-SE"/>
        </w:rPr>
        <w:t xml:space="preserve">, at </w:t>
      </w:r>
      <w:proofErr w:type="spellStart"/>
      <w:r w:rsidRPr="009304FE">
        <w:rPr>
          <w:lang w:val="sv-SE"/>
        </w:rPr>
        <w:t>personoplysninger</w:t>
      </w:r>
      <w:proofErr w:type="spellEnd"/>
      <w:r w:rsidRPr="009304FE">
        <w:rPr>
          <w:lang w:val="sv-SE"/>
        </w:rPr>
        <w:t xml:space="preserve"> skal videregives, </w:t>
      </w:r>
      <w:proofErr w:type="spellStart"/>
      <w:r w:rsidRPr="009304FE">
        <w:rPr>
          <w:lang w:val="sv-SE"/>
        </w:rPr>
        <w:t>videregiver</w:t>
      </w:r>
      <w:proofErr w:type="spellEnd"/>
      <w:r w:rsidRPr="009304FE">
        <w:rPr>
          <w:lang w:val="sv-SE"/>
        </w:rPr>
        <w:t xml:space="preserve"> Microsoft </w:t>
      </w:r>
      <w:proofErr w:type="spellStart"/>
      <w:r w:rsidRPr="009304FE">
        <w:rPr>
          <w:lang w:val="sv-SE"/>
        </w:rPr>
        <w:t>kun</w:t>
      </w:r>
      <w:proofErr w:type="spellEnd"/>
      <w:r w:rsidRPr="009304FE">
        <w:rPr>
          <w:lang w:val="sv-SE"/>
        </w:rPr>
        <w:t xml:space="preserve"> den </w:t>
      </w:r>
      <w:proofErr w:type="spellStart"/>
      <w:r w:rsidRPr="009304FE">
        <w:rPr>
          <w:lang w:val="sv-SE"/>
        </w:rPr>
        <w:t>minimummængde</w:t>
      </w:r>
      <w:proofErr w:type="spellEnd"/>
      <w:r w:rsidRPr="009304FE">
        <w:rPr>
          <w:lang w:val="sv-SE"/>
        </w:rPr>
        <w:t xml:space="preserve"> </w:t>
      </w:r>
      <w:proofErr w:type="spellStart"/>
      <w:r w:rsidRPr="009304FE">
        <w:rPr>
          <w:lang w:val="sv-SE"/>
        </w:rPr>
        <w:t>af</w:t>
      </w:r>
      <w:proofErr w:type="spellEnd"/>
      <w:r w:rsidRPr="009304FE">
        <w:rPr>
          <w:lang w:val="sv-SE"/>
        </w:rPr>
        <w:t xml:space="preserve"> data, </w:t>
      </w:r>
      <w:proofErr w:type="spellStart"/>
      <w:r w:rsidRPr="009304FE">
        <w:rPr>
          <w:lang w:val="sv-SE"/>
        </w:rPr>
        <w:t>der</w:t>
      </w:r>
      <w:proofErr w:type="spellEnd"/>
      <w:r w:rsidRPr="009304FE">
        <w:rPr>
          <w:lang w:val="sv-SE"/>
        </w:rPr>
        <w:t xml:space="preserve"> </w:t>
      </w:r>
      <w:proofErr w:type="spellStart"/>
      <w:r w:rsidRPr="009304FE">
        <w:rPr>
          <w:lang w:val="sv-SE"/>
        </w:rPr>
        <w:t>kræves</w:t>
      </w:r>
      <w:proofErr w:type="spellEnd"/>
      <w:r w:rsidRPr="009304FE">
        <w:rPr>
          <w:lang w:val="sv-SE"/>
        </w:rPr>
        <w:t xml:space="preserve"> for at </w:t>
      </w:r>
      <w:proofErr w:type="spellStart"/>
      <w:r w:rsidRPr="009304FE">
        <w:rPr>
          <w:lang w:val="sv-SE"/>
        </w:rPr>
        <w:t>opfylde</w:t>
      </w:r>
      <w:proofErr w:type="spellEnd"/>
      <w:r w:rsidRPr="009304FE">
        <w:rPr>
          <w:lang w:val="sv-SE"/>
        </w:rPr>
        <w:t xml:space="preserve"> </w:t>
      </w:r>
      <w:proofErr w:type="spellStart"/>
      <w:r w:rsidRPr="009304FE">
        <w:rPr>
          <w:lang w:val="sv-SE"/>
        </w:rPr>
        <w:t>anmodningen</w:t>
      </w:r>
      <w:proofErr w:type="spellEnd"/>
      <w:r w:rsidRPr="009304FE">
        <w:rPr>
          <w:lang w:val="sv-SE"/>
        </w:rPr>
        <w:t xml:space="preserve"> om tvungen </w:t>
      </w:r>
      <w:proofErr w:type="spellStart"/>
      <w:r w:rsidRPr="009304FE">
        <w:rPr>
          <w:lang w:val="sv-SE"/>
        </w:rPr>
        <w:t>videregivelse</w:t>
      </w:r>
      <w:proofErr w:type="spellEnd"/>
      <w:r w:rsidRPr="009304FE">
        <w:rPr>
          <w:lang w:val="sv-SE"/>
        </w:rPr>
        <w:t>.</w:t>
      </w:r>
    </w:p>
    <w:p w14:paraId="1024C73B" w14:textId="77777777" w:rsidR="009B5C99" w:rsidRPr="009304FE" w:rsidRDefault="009B5C99" w:rsidP="0055309B">
      <w:pPr>
        <w:rPr>
          <w:lang w:val="sv-SE"/>
        </w:rPr>
      </w:pPr>
      <w:r w:rsidRPr="009304FE">
        <w:rPr>
          <w:lang w:val="sv-SE"/>
        </w:rPr>
        <w:t xml:space="preserve">For så </w:t>
      </w:r>
      <w:proofErr w:type="spellStart"/>
      <w:r w:rsidRPr="009304FE">
        <w:rPr>
          <w:lang w:val="sv-SE"/>
        </w:rPr>
        <w:t>vidt</w:t>
      </w:r>
      <w:proofErr w:type="spellEnd"/>
      <w:r w:rsidRPr="009304FE">
        <w:rPr>
          <w:lang w:val="sv-SE"/>
        </w:rPr>
        <w:t xml:space="preserve"> angår </w:t>
      </w:r>
      <w:proofErr w:type="spellStart"/>
      <w:r w:rsidRPr="009304FE">
        <w:rPr>
          <w:lang w:val="sv-SE"/>
        </w:rPr>
        <w:t>dette</w:t>
      </w:r>
      <w:proofErr w:type="spellEnd"/>
      <w:r w:rsidRPr="009304FE">
        <w:rPr>
          <w:lang w:val="sv-SE"/>
        </w:rPr>
        <w:t xml:space="preserve"> </w:t>
      </w:r>
      <w:proofErr w:type="spellStart"/>
      <w:r w:rsidRPr="009304FE">
        <w:rPr>
          <w:lang w:val="sv-SE"/>
        </w:rPr>
        <w:t>afsnit</w:t>
      </w:r>
      <w:proofErr w:type="spellEnd"/>
      <w:r w:rsidRPr="009304FE">
        <w:rPr>
          <w:lang w:val="sv-SE"/>
        </w:rPr>
        <w:t xml:space="preserve">, </w:t>
      </w:r>
      <w:proofErr w:type="spellStart"/>
      <w:r w:rsidRPr="009304FE">
        <w:rPr>
          <w:lang w:val="sv-SE"/>
        </w:rPr>
        <w:t>omfatter</w:t>
      </w:r>
      <w:proofErr w:type="spellEnd"/>
      <w:r w:rsidRPr="009304FE">
        <w:rPr>
          <w:lang w:val="sv-SE"/>
        </w:rPr>
        <w:t xml:space="preserve"> en lovlig </w:t>
      </w:r>
      <w:proofErr w:type="spellStart"/>
      <w:r w:rsidRPr="009304FE">
        <w:rPr>
          <w:lang w:val="sv-SE"/>
        </w:rPr>
        <w:t>indsats</w:t>
      </w:r>
      <w:proofErr w:type="spellEnd"/>
      <w:r w:rsidRPr="009304FE">
        <w:rPr>
          <w:lang w:val="sv-SE"/>
        </w:rPr>
        <w:t xml:space="preserve"> </w:t>
      </w:r>
      <w:proofErr w:type="spellStart"/>
      <w:r w:rsidRPr="009304FE">
        <w:rPr>
          <w:lang w:val="sv-SE"/>
        </w:rPr>
        <w:t>ikke</w:t>
      </w:r>
      <w:proofErr w:type="spellEnd"/>
      <w:r w:rsidRPr="009304FE">
        <w:rPr>
          <w:lang w:val="sv-SE"/>
        </w:rPr>
        <w:t xml:space="preserve"> </w:t>
      </w:r>
      <w:proofErr w:type="spellStart"/>
      <w:r w:rsidRPr="009304FE">
        <w:rPr>
          <w:lang w:val="sv-SE"/>
        </w:rPr>
        <w:t>sagsanlæg</w:t>
      </w:r>
      <w:proofErr w:type="spellEnd"/>
      <w:r w:rsidRPr="009304FE">
        <w:rPr>
          <w:lang w:val="sv-SE"/>
        </w:rPr>
        <w:t xml:space="preserve">, </w:t>
      </w:r>
      <w:proofErr w:type="spellStart"/>
      <w:r w:rsidRPr="009304FE">
        <w:rPr>
          <w:lang w:val="sv-SE"/>
        </w:rPr>
        <w:t>der</w:t>
      </w:r>
      <w:proofErr w:type="spellEnd"/>
      <w:r w:rsidRPr="009304FE">
        <w:rPr>
          <w:lang w:val="sv-SE"/>
        </w:rPr>
        <w:t xml:space="preserve"> ville </w:t>
      </w:r>
      <w:proofErr w:type="spellStart"/>
      <w:r w:rsidRPr="009304FE">
        <w:rPr>
          <w:lang w:val="sv-SE"/>
        </w:rPr>
        <w:t>medføre</w:t>
      </w:r>
      <w:proofErr w:type="spellEnd"/>
      <w:r w:rsidRPr="009304FE">
        <w:rPr>
          <w:lang w:val="sv-SE"/>
        </w:rPr>
        <w:t xml:space="preserve"> civil- eller kriminalretlig </w:t>
      </w:r>
      <w:proofErr w:type="spellStart"/>
      <w:r w:rsidRPr="009304FE">
        <w:rPr>
          <w:lang w:val="sv-SE"/>
        </w:rPr>
        <w:t>straf</w:t>
      </w:r>
      <w:proofErr w:type="spellEnd"/>
      <w:r w:rsidRPr="009304FE">
        <w:rPr>
          <w:lang w:val="sv-SE"/>
        </w:rPr>
        <w:t xml:space="preserve"> som </w:t>
      </w:r>
      <w:proofErr w:type="spellStart"/>
      <w:r w:rsidRPr="009304FE">
        <w:rPr>
          <w:lang w:val="sv-SE"/>
        </w:rPr>
        <w:t>f.eks</w:t>
      </w:r>
      <w:proofErr w:type="spellEnd"/>
      <w:r w:rsidRPr="009304FE">
        <w:rPr>
          <w:lang w:val="sv-SE"/>
        </w:rPr>
        <w:t xml:space="preserve">. </w:t>
      </w:r>
      <w:proofErr w:type="spellStart"/>
      <w:r w:rsidRPr="009304FE">
        <w:rPr>
          <w:lang w:val="sv-SE"/>
        </w:rPr>
        <w:t>foragt</w:t>
      </w:r>
      <w:proofErr w:type="spellEnd"/>
      <w:r w:rsidRPr="009304FE">
        <w:rPr>
          <w:lang w:val="sv-SE"/>
        </w:rPr>
        <w:t xml:space="preserve"> for </w:t>
      </w:r>
      <w:proofErr w:type="spellStart"/>
      <w:r w:rsidRPr="009304FE">
        <w:rPr>
          <w:lang w:val="sv-SE"/>
        </w:rPr>
        <w:t>retten</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lovgivningen i den relevante jurisdiktion.</w:t>
      </w:r>
    </w:p>
    <w:p w14:paraId="6DFBD8FB" w14:textId="77777777" w:rsidR="009B5C99" w:rsidRPr="009304FE" w:rsidRDefault="009B5C99" w:rsidP="0055309B">
      <w:pPr>
        <w:pStyle w:val="NumberedList"/>
        <w:rPr>
          <w:lang w:val="sv-SE"/>
        </w:rPr>
      </w:pPr>
      <w:proofErr w:type="spellStart"/>
      <w:r w:rsidRPr="009304FE">
        <w:rPr>
          <w:b/>
          <w:bCs/>
          <w:lang w:val="sv-SE"/>
        </w:rPr>
        <w:t>Skadesløsholdelse</w:t>
      </w:r>
      <w:proofErr w:type="spellEnd"/>
      <w:r w:rsidRPr="009304FE">
        <w:rPr>
          <w:b/>
          <w:bCs/>
          <w:lang w:val="sv-SE"/>
        </w:rPr>
        <w:t xml:space="preserve"> </w:t>
      </w:r>
      <w:proofErr w:type="spellStart"/>
      <w:r w:rsidRPr="009304FE">
        <w:rPr>
          <w:b/>
          <w:bCs/>
          <w:lang w:val="sv-SE"/>
        </w:rPr>
        <w:t>af</w:t>
      </w:r>
      <w:proofErr w:type="spellEnd"/>
      <w:r w:rsidRPr="009304FE">
        <w:rPr>
          <w:b/>
          <w:bCs/>
          <w:lang w:val="sv-SE"/>
        </w:rPr>
        <w:t xml:space="preserve"> </w:t>
      </w:r>
      <w:proofErr w:type="spellStart"/>
      <w:r w:rsidRPr="009304FE">
        <w:rPr>
          <w:b/>
          <w:bCs/>
          <w:lang w:val="sv-SE"/>
        </w:rPr>
        <w:t>registrerede</w:t>
      </w:r>
      <w:proofErr w:type="spellEnd"/>
      <w:r w:rsidRPr="009304FE">
        <w:rPr>
          <w:b/>
          <w:bCs/>
          <w:lang w:val="sv-SE"/>
        </w:rPr>
        <w:t>.</w:t>
      </w:r>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afsnit</w:t>
      </w:r>
      <w:proofErr w:type="spellEnd"/>
      <w:r w:rsidRPr="009304FE">
        <w:rPr>
          <w:lang w:val="sv-SE"/>
        </w:rPr>
        <w:t xml:space="preserve"> 3 </w:t>
      </w:r>
      <w:proofErr w:type="spellStart"/>
      <w:r w:rsidRPr="009304FE">
        <w:rPr>
          <w:lang w:val="sv-SE"/>
        </w:rPr>
        <w:t>og</w:t>
      </w:r>
      <w:proofErr w:type="spellEnd"/>
      <w:r w:rsidRPr="009304FE">
        <w:rPr>
          <w:lang w:val="sv-SE"/>
        </w:rPr>
        <w:t xml:space="preserve"> 4 skal Microsoft </w:t>
      </w:r>
      <w:proofErr w:type="spellStart"/>
      <w:r w:rsidRPr="009304FE">
        <w:rPr>
          <w:lang w:val="sv-SE"/>
        </w:rPr>
        <w:t>skadesløsholde</w:t>
      </w:r>
      <w:proofErr w:type="spellEnd"/>
      <w:r w:rsidRPr="009304FE">
        <w:rPr>
          <w:lang w:val="sv-SE"/>
        </w:rPr>
        <w:t xml:space="preserve"> en </w:t>
      </w:r>
      <w:proofErr w:type="spellStart"/>
      <w:r w:rsidRPr="009304FE">
        <w:rPr>
          <w:lang w:val="sv-SE"/>
        </w:rPr>
        <w:t>registreret</w:t>
      </w:r>
      <w:proofErr w:type="spellEnd"/>
      <w:r w:rsidRPr="009304FE">
        <w:rPr>
          <w:lang w:val="sv-SE"/>
        </w:rPr>
        <w:t xml:space="preserve"> i </w:t>
      </w:r>
      <w:proofErr w:type="spellStart"/>
      <w:r w:rsidRPr="009304FE">
        <w:rPr>
          <w:lang w:val="sv-SE"/>
        </w:rPr>
        <w:t>forhold</w:t>
      </w:r>
      <w:proofErr w:type="spellEnd"/>
      <w:r w:rsidRPr="009304FE">
        <w:rPr>
          <w:lang w:val="sv-SE"/>
        </w:rPr>
        <w:t xml:space="preserve"> </w:t>
      </w:r>
      <w:proofErr w:type="spellStart"/>
      <w:r w:rsidRPr="009304FE">
        <w:rPr>
          <w:lang w:val="sv-SE"/>
        </w:rPr>
        <w:t>alle</w:t>
      </w:r>
      <w:proofErr w:type="spellEnd"/>
      <w:r w:rsidRPr="009304FE">
        <w:rPr>
          <w:lang w:val="sv-SE"/>
        </w:rPr>
        <w:t xml:space="preserve"> </w:t>
      </w:r>
      <w:proofErr w:type="spellStart"/>
      <w:r w:rsidRPr="009304FE">
        <w:rPr>
          <w:lang w:val="sv-SE"/>
        </w:rPr>
        <w:t>væsentlige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ikke-væsentlige</w:t>
      </w:r>
      <w:proofErr w:type="spellEnd"/>
      <w:r w:rsidRPr="009304FE">
        <w:rPr>
          <w:lang w:val="sv-SE"/>
        </w:rPr>
        <w:t xml:space="preserve"> </w:t>
      </w:r>
      <w:proofErr w:type="spellStart"/>
      <w:r w:rsidRPr="009304FE">
        <w:rPr>
          <w:lang w:val="sv-SE"/>
        </w:rPr>
        <w:t>skader</w:t>
      </w:r>
      <w:proofErr w:type="spellEnd"/>
      <w:r w:rsidRPr="009304FE">
        <w:rPr>
          <w:lang w:val="sv-SE"/>
        </w:rPr>
        <w:t xml:space="preserve">, som den </w:t>
      </w:r>
      <w:proofErr w:type="spellStart"/>
      <w:r w:rsidRPr="009304FE">
        <w:rPr>
          <w:lang w:val="sv-SE"/>
        </w:rPr>
        <w:t>registrerede</w:t>
      </w:r>
      <w:proofErr w:type="spellEnd"/>
      <w:r w:rsidRPr="009304FE">
        <w:rPr>
          <w:lang w:val="sv-SE"/>
        </w:rPr>
        <w:t xml:space="preserve"> har pådraget sig, </w:t>
      </w:r>
      <w:proofErr w:type="spellStart"/>
      <w:r w:rsidRPr="009304FE">
        <w:rPr>
          <w:lang w:val="sv-SE"/>
        </w:rPr>
        <w:t>og</w:t>
      </w:r>
      <w:proofErr w:type="spellEnd"/>
      <w:r w:rsidRPr="009304FE">
        <w:rPr>
          <w:lang w:val="sv-SE"/>
        </w:rPr>
        <w:t xml:space="preserve"> som skyldes Microsofts </w:t>
      </w:r>
      <w:proofErr w:type="spellStart"/>
      <w:r w:rsidRPr="009304FE">
        <w:rPr>
          <w:lang w:val="sv-SE"/>
        </w:rPr>
        <w:t>videregivelse</w:t>
      </w:r>
      <w:proofErr w:type="spellEnd"/>
      <w:r w:rsidRPr="009304FE">
        <w:rPr>
          <w:lang w:val="sv-SE"/>
        </w:rPr>
        <w:t xml:space="preserve"> </w:t>
      </w:r>
      <w:proofErr w:type="spellStart"/>
      <w:r w:rsidRPr="009304FE">
        <w:rPr>
          <w:lang w:val="sv-SE"/>
        </w:rPr>
        <w:t>af</w:t>
      </w:r>
      <w:proofErr w:type="spellEnd"/>
      <w:r w:rsidRPr="009304FE">
        <w:rPr>
          <w:lang w:val="sv-SE"/>
        </w:rPr>
        <w:t xml:space="preserve"> den </w:t>
      </w:r>
      <w:proofErr w:type="spellStart"/>
      <w:r w:rsidRPr="009304FE">
        <w:rPr>
          <w:lang w:val="sv-SE"/>
        </w:rPr>
        <w:t>registreredes</w:t>
      </w:r>
      <w:proofErr w:type="spellEnd"/>
      <w:r w:rsidRPr="009304FE">
        <w:rPr>
          <w:lang w:val="sv-SE"/>
        </w:rPr>
        <w:t xml:space="preserve"> </w:t>
      </w:r>
      <w:proofErr w:type="spellStart"/>
      <w:r w:rsidRPr="009304FE">
        <w:rPr>
          <w:lang w:val="sv-SE"/>
        </w:rPr>
        <w:t>personoplysninger</w:t>
      </w:r>
      <w:proofErr w:type="spellEnd"/>
      <w:r w:rsidRPr="009304FE">
        <w:rPr>
          <w:lang w:val="sv-SE"/>
        </w:rPr>
        <w:t xml:space="preserve">, </w:t>
      </w:r>
      <w:proofErr w:type="spellStart"/>
      <w:r w:rsidRPr="009304FE">
        <w:rPr>
          <w:lang w:val="sv-SE"/>
        </w:rPr>
        <w:t>der</w:t>
      </w:r>
      <w:proofErr w:type="spellEnd"/>
      <w:r w:rsidRPr="009304FE">
        <w:rPr>
          <w:lang w:val="sv-SE"/>
        </w:rPr>
        <w:t xml:space="preserve"> er </w:t>
      </w:r>
      <w:proofErr w:type="spellStart"/>
      <w:r w:rsidRPr="009304FE">
        <w:rPr>
          <w:lang w:val="sv-SE"/>
        </w:rPr>
        <w:t>blevet</w:t>
      </w:r>
      <w:proofErr w:type="spellEnd"/>
      <w:r w:rsidRPr="009304FE">
        <w:rPr>
          <w:lang w:val="sv-SE"/>
        </w:rPr>
        <w:t xml:space="preserve"> </w:t>
      </w:r>
      <w:proofErr w:type="spellStart"/>
      <w:r w:rsidRPr="009304FE">
        <w:rPr>
          <w:lang w:val="sv-SE"/>
        </w:rPr>
        <w:t>overført</w:t>
      </w:r>
      <w:proofErr w:type="spellEnd"/>
      <w:r w:rsidRPr="009304FE">
        <w:rPr>
          <w:lang w:val="sv-SE"/>
        </w:rPr>
        <w:t xml:space="preserve"> som svar på en </w:t>
      </w:r>
      <w:proofErr w:type="spellStart"/>
      <w:r w:rsidRPr="009304FE">
        <w:rPr>
          <w:lang w:val="sv-SE"/>
        </w:rPr>
        <w:t>anmodning</w:t>
      </w:r>
      <w:proofErr w:type="spellEnd"/>
      <w:r w:rsidRPr="009304FE">
        <w:rPr>
          <w:lang w:val="sv-SE"/>
        </w:rPr>
        <w:t xml:space="preserve"> </w:t>
      </w:r>
      <w:proofErr w:type="spellStart"/>
      <w:r w:rsidRPr="009304FE">
        <w:rPr>
          <w:lang w:val="sv-SE"/>
        </w:rPr>
        <w:t>fra</w:t>
      </w:r>
      <w:proofErr w:type="spellEnd"/>
      <w:r w:rsidRPr="009304FE">
        <w:rPr>
          <w:lang w:val="sv-SE"/>
        </w:rPr>
        <w:t xml:space="preserve"> en offentlig </w:t>
      </w:r>
      <w:proofErr w:type="spellStart"/>
      <w:r w:rsidRPr="009304FE">
        <w:rPr>
          <w:lang w:val="sv-SE"/>
        </w:rPr>
        <w:lastRenderedPageBreak/>
        <w:t>myndighed</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ikke</w:t>
      </w:r>
      <w:proofErr w:type="spellEnd"/>
      <w:r w:rsidRPr="009304FE">
        <w:rPr>
          <w:lang w:val="sv-SE"/>
        </w:rPr>
        <w:t xml:space="preserve"> er </w:t>
      </w:r>
      <w:proofErr w:type="spellStart"/>
      <w:r w:rsidRPr="009304FE">
        <w:rPr>
          <w:lang w:val="sv-SE"/>
        </w:rPr>
        <w:t>fra</w:t>
      </w:r>
      <w:proofErr w:type="spellEnd"/>
      <w:r w:rsidRPr="009304FE">
        <w:rPr>
          <w:lang w:val="sv-SE"/>
        </w:rPr>
        <w:t xml:space="preserve"> EU/EØS, eller en politimyndighed i </w:t>
      </w:r>
      <w:proofErr w:type="spellStart"/>
      <w:r w:rsidRPr="009304FE">
        <w:rPr>
          <w:lang w:val="sv-SE"/>
        </w:rPr>
        <w:t>modstrid</w:t>
      </w:r>
      <w:proofErr w:type="spellEnd"/>
      <w:r w:rsidRPr="009304FE">
        <w:rPr>
          <w:lang w:val="sv-SE"/>
        </w:rPr>
        <w:t xml:space="preserve"> med Microsofts </w:t>
      </w:r>
      <w:proofErr w:type="spellStart"/>
      <w:r w:rsidRPr="009304FE">
        <w:rPr>
          <w:lang w:val="sv-SE"/>
        </w:rPr>
        <w:t>forpligtelser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Kapitel V i GDPR (en ”Relevant </w:t>
      </w:r>
      <w:proofErr w:type="spellStart"/>
      <w:r w:rsidRPr="009304FE">
        <w:rPr>
          <w:lang w:val="sv-SE"/>
        </w:rPr>
        <w:t>videregivelse</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trods</w:t>
      </w:r>
      <w:proofErr w:type="spellEnd"/>
      <w:r w:rsidRPr="009304FE">
        <w:rPr>
          <w:lang w:val="sv-SE"/>
        </w:rPr>
        <w:t xml:space="preserve"> for det </w:t>
      </w:r>
      <w:proofErr w:type="spellStart"/>
      <w:r w:rsidRPr="009304FE">
        <w:rPr>
          <w:lang w:val="sv-SE"/>
        </w:rPr>
        <w:t>førnævnte</w:t>
      </w:r>
      <w:proofErr w:type="spellEnd"/>
      <w:r w:rsidRPr="009304FE">
        <w:rPr>
          <w:lang w:val="sv-SE"/>
        </w:rPr>
        <w:t xml:space="preserve"> er Microsoft </w:t>
      </w:r>
      <w:proofErr w:type="spellStart"/>
      <w:r w:rsidRPr="009304FE">
        <w:rPr>
          <w:lang w:val="sv-SE"/>
        </w:rPr>
        <w:t>ikke</w:t>
      </w:r>
      <w:proofErr w:type="spellEnd"/>
      <w:r w:rsidRPr="009304FE">
        <w:rPr>
          <w:lang w:val="sv-SE"/>
        </w:rPr>
        <w:t xml:space="preserve"> </w:t>
      </w:r>
      <w:proofErr w:type="spellStart"/>
      <w:r w:rsidRPr="009304FE">
        <w:rPr>
          <w:lang w:val="sv-SE"/>
        </w:rPr>
        <w:t>forpligtet</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skadesløsholde</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afsnit</w:t>
      </w:r>
      <w:proofErr w:type="spellEnd"/>
      <w:r w:rsidRPr="009304FE">
        <w:rPr>
          <w:lang w:val="sv-SE"/>
        </w:rPr>
        <w:t xml:space="preserve"> 2, i det </w:t>
      </w:r>
      <w:proofErr w:type="spellStart"/>
      <w:r w:rsidRPr="009304FE">
        <w:rPr>
          <w:lang w:val="sv-SE"/>
        </w:rPr>
        <w:t>omgang</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w:t>
      </w:r>
      <w:proofErr w:type="spellStart"/>
      <w:r w:rsidRPr="009304FE">
        <w:rPr>
          <w:lang w:val="sv-SE"/>
        </w:rPr>
        <w:t>allerede</w:t>
      </w:r>
      <w:proofErr w:type="spellEnd"/>
      <w:r w:rsidRPr="009304FE">
        <w:rPr>
          <w:lang w:val="sv-SE"/>
        </w:rPr>
        <w:t xml:space="preserve"> har </w:t>
      </w:r>
      <w:proofErr w:type="spellStart"/>
      <w:r w:rsidRPr="009304FE">
        <w:rPr>
          <w:lang w:val="sv-SE"/>
        </w:rPr>
        <w:t>modtaget</w:t>
      </w:r>
      <w:proofErr w:type="spellEnd"/>
      <w:r w:rsidRPr="009304FE">
        <w:rPr>
          <w:lang w:val="sv-SE"/>
        </w:rPr>
        <w:t xml:space="preserve"> en kompensation for den samme </w:t>
      </w:r>
      <w:proofErr w:type="spellStart"/>
      <w:r w:rsidRPr="009304FE">
        <w:rPr>
          <w:lang w:val="sv-SE"/>
        </w:rPr>
        <w:t>skade</w:t>
      </w:r>
      <w:proofErr w:type="spellEnd"/>
      <w:r w:rsidRPr="009304FE">
        <w:rPr>
          <w:lang w:val="sv-SE"/>
        </w:rPr>
        <w:t xml:space="preserve">, </w:t>
      </w:r>
      <w:proofErr w:type="spellStart"/>
      <w:r w:rsidRPr="009304FE">
        <w:rPr>
          <w:lang w:val="sv-SE"/>
        </w:rPr>
        <w:t>uanset</w:t>
      </w:r>
      <w:proofErr w:type="spellEnd"/>
      <w:r w:rsidRPr="009304FE">
        <w:rPr>
          <w:lang w:val="sv-SE"/>
        </w:rPr>
        <w:t xml:space="preserve"> om det er </w:t>
      </w:r>
      <w:proofErr w:type="spellStart"/>
      <w:r w:rsidRPr="009304FE">
        <w:rPr>
          <w:lang w:val="sv-SE"/>
        </w:rPr>
        <w:t>fra</w:t>
      </w:r>
      <w:proofErr w:type="spellEnd"/>
      <w:r w:rsidRPr="009304FE">
        <w:rPr>
          <w:lang w:val="sv-SE"/>
        </w:rPr>
        <w:t xml:space="preserve"> Microsoft eller på anden vis.</w:t>
      </w:r>
    </w:p>
    <w:p w14:paraId="71BFF803" w14:textId="77777777" w:rsidR="009B5C99" w:rsidRPr="009304FE" w:rsidRDefault="009B5C99" w:rsidP="0055309B">
      <w:pPr>
        <w:pStyle w:val="NumberedList"/>
        <w:rPr>
          <w:lang w:val="sv-SE"/>
        </w:rPr>
      </w:pPr>
      <w:r w:rsidRPr="009304FE">
        <w:rPr>
          <w:b/>
          <w:bCs/>
          <w:lang w:val="sv-SE"/>
        </w:rPr>
        <w:t xml:space="preserve">Betingelser for </w:t>
      </w:r>
      <w:proofErr w:type="spellStart"/>
      <w:r w:rsidRPr="009304FE">
        <w:rPr>
          <w:b/>
          <w:bCs/>
          <w:lang w:val="sv-SE"/>
        </w:rPr>
        <w:t>skadesløsholdelse</w:t>
      </w:r>
      <w:proofErr w:type="spellEnd"/>
      <w:r w:rsidRPr="009304FE">
        <w:rPr>
          <w:b/>
          <w:bCs/>
          <w:lang w:val="sv-SE"/>
        </w:rPr>
        <w:t>.</w:t>
      </w:r>
      <w:r w:rsidRPr="009304FE">
        <w:rPr>
          <w:lang w:val="sv-SE"/>
        </w:rPr>
        <w:t xml:space="preserve"> </w:t>
      </w:r>
      <w:proofErr w:type="spellStart"/>
      <w:r w:rsidRPr="009304FE">
        <w:rPr>
          <w:lang w:val="sv-SE"/>
        </w:rPr>
        <w:t>Skadesløsholdelse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afsnit</w:t>
      </w:r>
      <w:proofErr w:type="spellEnd"/>
      <w:r w:rsidRPr="009304FE">
        <w:rPr>
          <w:lang w:val="sv-SE"/>
        </w:rPr>
        <w:t xml:space="preserve"> 2 er betinget </w:t>
      </w:r>
      <w:proofErr w:type="spellStart"/>
      <w:r w:rsidRPr="009304FE">
        <w:rPr>
          <w:lang w:val="sv-SE"/>
        </w:rPr>
        <w:t>af</w:t>
      </w:r>
      <w:proofErr w:type="spellEnd"/>
      <w:r w:rsidRPr="009304FE">
        <w:rPr>
          <w:lang w:val="sv-SE"/>
        </w:rPr>
        <w:t xml:space="preserve">, at den </w:t>
      </w:r>
      <w:proofErr w:type="spellStart"/>
      <w:r w:rsidRPr="009304FE">
        <w:rPr>
          <w:lang w:val="sv-SE"/>
        </w:rPr>
        <w:t>registrerede</w:t>
      </w:r>
      <w:proofErr w:type="spellEnd"/>
      <w:r w:rsidRPr="009304FE">
        <w:rPr>
          <w:lang w:val="sv-SE"/>
        </w:rPr>
        <w:t xml:space="preserve"> </w:t>
      </w:r>
      <w:proofErr w:type="spellStart"/>
      <w:r w:rsidRPr="009304FE">
        <w:rPr>
          <w:lang w:val="sv-SE"/>
        </w:rPr>
        <w:t>til</w:t>
      </w:r>
      <w:proofErr w:type="spellEnd"/>
      <w:r w:rsidRPr="009304FE">
        <w:rPr>
          <w:lang w:val="sv-SE"/>
        </w:rPr>
        <w:t xml:space="preserve"> Microsofts </w:t>
      </w:r>
      <w:proofErr w:type="spellStart"/>
      <w:r w:rsidRPr="009304FE">
        <w:rPr>
          <w:lang w:val="sv-SE"/>
        </w:rPr>
        <w:t>rimelige</w:t>
      </w:r>
      <w:proofErr w:type="spellEnd"/>
      <w:r w:rsidRPr="009304FE">
        <w:rPr>
          <w:lang w:val="sv-SE"/>
        </w:rPr>
        <w:t xml:space="preserve"> </w:t>
      </w:r>
      <w:proofErr w:type="spellStart"/>
      <w:r w:rsidRPr="009304FE">
        <w:rPr>
          <w:lang w:val="sv-SE"/>
        </w:rPr>
        <w:t>tilfredsstillelse</w:t>
      </w:r>
      <w:proofErr w:type="spellEnd"/>
      <w:r w:rsidRPr="009304FE">
        <w:rPr>
          <w:lang w:val="sv-SE"/>
        </w:rPr>
        <w:t xml:space="preserve"> </w:t>
      </w:r>
      <w:proofErr w:type="spellStart"/>
      <w:r w:rsidRPr="009304FE">
        <w:rPr>
          <w:lang w:val="sv-SE"/>
        </w:rPr>
        <w:t>godtgør</w:t>
      </w:r>
      <w:proofErr w:type="spellEnd"/>
      <w:r w:rsidRPr="009304FE">
        <w:rPr>
          <w:lang w:val="sv-SE"/>
        </w:rPr>
        <w:t>, at:</w:t>
      </w:r>
    </w:p>
    <w:p w14:paraId="6C9A7B68" w14:textId="77777777" w:rsidR="009B5C99" w:rsidRPr="009304FE" w:rsidRDefault="009B5C99" w:rsidP="00B83CBD">
      <w:pPr>
        <w:pStyle w:val="ListParagraph"/>
        <w:numPr>
          <w:ilvl w:val="0"/>
          <w:numId w:val="19"/>
        </w:numPr>
        <w:rPr>
          <w:lang w:val="sv-SE"/>
        </w:rPr>
      </w:pPr>
      <w:r w:rsidRPr="009304FE">
        <w:rPr>
          <w:lang w:val="sv-SE"/>
        </w:rPr>
        <w:t xml:space="preserve">Microsoft har </w:t>
      </w:r>
      <w:proofErr w:type="spellStart"/>
      <w:r w:rsidRPr="009304FE">
        <w:rPr>
          <w:lang w:val="sv-SE"/>
        </w:rPr>
        <w:t>været</w:t>
      </w:r>
      <w:proofErr w:type="spellEnd"/>
      <w:r w:rsidRPr="009304FE">
        <w:rPr>
          <w:lang w:val="sv-SE"/>
        </w:rPr>
        <w:t xml:space="preserve"> </w:t>
      </w:r>
      <w:proofErr w:type="spellStart"/>
      <w:r w:rsidRPr="009304FE">
        <w:rPr>
          <w:lang w:val="sv-SE"/>
        </w:rPr>
        <w:t>involveret</w:t>
      </w:r>
      <w:proofErr w:type="spellEnd"/>
      <w:r w:rsidRPr="009304FE">
        <w:rPr>
          <w:lang w:val="sv-SE"/>
        </w:rPr>
        <w:t xml:space="preserve"> i en Relevant </w:t>
      </w:r>
      <w:proofErr w:type="spellStart"/>
      <w:r w:rsidRPr="009304FE">
        <w:rPr>
          <w:lang w:val="sv-SE"/>
        </w:rPr>
        <w:t>videregivelse</w:t>
      </w:r>
      <w:proofErr w:type="spellEnd"/>
      <w:r w:rsidRPr="009304FE">
        <w:rPr>
          <w:lang w:val="sv-SE"/>
        </w:rPr>
        <w:t xml:space="preserve"> </w:t>
      </w:r>
    </w:p>
    <w:p w14:paraId="7D7D2968" w14:textId="77777777" w:rsidR="009B5C99" w:rsidRPr="009304FE" w:rsidRDefault="009B5C99" w:rsidP="00B83CBD">
      <w:pPr>
        <w:pStyle w:val="ListParagraph"/>
        <w:numPr>
          <w:ilvl w:val="0"/>
          <w:numId w:val="19"/>
        </w:numPr>
        <w:rPr>
          <w:lang w:val="sv-SE"/>
        </w:rPr>
      </w:pPr>
      <w:r w:rsidRPr="009304FE">
        <w:rPr>
          <w:lang w:val="sv-SE"/>
        </w:rPr>
        <w:t xml:space="preserve">den Relevante </w:t>
      </w:r>
      <w:proofErr w:type="spellStart"/>
      <w:r w:rsidRPr="009304FE">
        <w:rPr>
          <w:lang w:val="sv-SE"/>
        </w:rPr>
        <w:t>videregivelse</w:t>
      </w:r>
      <w:proofErr w:type="spellEnd"/>
      <w:r w:rsidRPr="009304FE">
        <w:rPr>
          <w:lang w:val="sv-SE"/>
        </w:rPr>
        <w:t xml:space="preserve"> </w:t>
      </w:r>
      <w:proofErr w:type="spellStart"/>
      <w:r w:rsidRPr="009304FE">
        <w:rPr>
          <w:lang w:val="sv-SE"/>
        </w:rPr>
        <w:t>skete</w:t>
      </w:r>
      <w:proofErr w:type="spellEnd"/>
      <w:r w:rsidRPr="009304FE">
        <w:rPr>
          <w:lang w:val="sv-SE"/>
        </w:rPr>
        <w:t xml:space="preserve"> på basis </w:t>
      </w:r>
      <w:proofErr w:type="spellStart"/>
      <w:r w:rsidRPr="009304FE">
        <w:rPr>
          <w:lang w:val="sv-SE"/>
        </w:rPr>
        <w:t>af</w:t>
      </w:r>
      <w:proofErr w:type="spellEnd"/>
      <w:r w:rsidRPr="009304FE">
        <w:rPr>
          <w:lang w:val="sv-SE"/>
        </w:rPr>
        <w:t xml:space="preserve"> en </w:t>
      </w:r>
      <w:proofErr w:type="spellStart"/>
      <w:r w:rsidRPr="009304FE">
        <w:rPr>
          <w:lang w:val="sv-SE"/>
        </w:rPr>
        <w:t>officiel</w:t>
      </w:r>
      <w:proofErr w:type="spellEnd"/>
      <w:r w:rsidRPr="009304FE">
        <w:rPr>
          <w:lang w:val="sv-SE"/>
        </w:rPr>
        <w:t xml:space="preserve"> </w:t>
      </w:r>
      <w:proofErr w:type="spellStart"/>
      <w:r w:rsidRPr="009304FE">
        <w:rPr>
          <w:lang w:val="sv-SE"/>
        </w:rPr>
        <w:t>proces</w:t>
      </w:r>
      <w:proofErr w:type="spellEnd"/>
      <w:r w:rsidRPr="009304FE">
        <w:rPr>
          <w:lang w:val="sv-SE"/>
        </w:rPr>
        <w:t xml:space="preserve"> </w:t>
      </w:r>
      <w:proofErr w:type="spellStart"/>
      <w:r w:rsidRPr="009304FE">
        <w:rPr>
          <w:lang w:val="sv-SE"/>
        </w:rPr>
        <w:t>foretaget</w:t>
      </w:r>
      <w:proofErr w:type="spellEnd"/>
      <w:r w:rsidRPr="009304FE">
        <w:rPr>
          <w:lang w:val="sv-SE"/>
        </w:rPr>
        <w:t xml:space="preserve"> </w:t>
      </w:r>
      <w:proofErr w:type="spellStart"/>
      <w:r w:rsidRPr="009304FE">
        <w:rPr>
          <w:lang w:val="sv-SE"/>
        </w:rPr>
        <w:t>af</w:t>
      </w:r>
      <w:proofErr w:type="spellEnd"/>
      <w:r w:rsidRPr="009304FE">
        <w:rPr>
          <w:lang w:val="sv-SE"/>
        </w:rPr>
        <w:t xml:space="preserve"> en offentlig </w:t>
      </w:r>
      <w:proofErr w:type="spellStart"/>
      <w:r w:rsidRPr="009304FE">
        <w:rPr>
          <w:lang w:val="sv-SE"/>
        </w:rPr>
        <w:t>myndighed</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ikke</w:t>
      </w:r>
      <w:proofErr w:type="spellEnd"/>
      <w:r w:rsidRPr="009304FE">
        <w:rPr>
          <w:lang w:val="sv-SE"/>
        </w:rPr>
        <w:t xml:space="preserve"> er </w:t>
      </w:r>
      <w:proofErr w:type="spellStart"/>
      <w:r w:rsidRPr="009304FE">
        <w:rPr>
          <w:lang w:val="sv-SE"/>
        </w:rPr>
        <w:t>fra</w:t>
      </w:r>
      <w:proofErr w:type="spellEnd"/>
      <w:r w:rsidRPr="009304FE">
        <w:rPr>
          <w:lang w:val="sv-SE"/>
        </w:rPr>
        <w:t xml:space="preserve"> EU/EØS, eller en politimyndighed mod den </w:t>
      </w:r>
      <w:proofErr w:type="spellStart"/>
      <w:r w:rsidRPr="009304FE">
        <w:rPr>
          <w:lang w:val="sv-SE"/>
        </w:rPr>
        <w:t>registrerede</w:t>
      </w:r>
      <w:proofErr w:type="spellEnd"/>
      <w:r w:rsidRPr="009304FE">
        <w:rPr>
          <w:lang w:val="sv-SE"/>
        </w:rPr>
        <w:t xml:space="preserve"> </w:t>
      </w:r>
      <w:proofErr w:type="spellStart"/>
      <w:r w:rsidRPr="009304FE">
        <w:rPr>
          <w:lang w:val="sv-SE"/>
        </w:rPr>
        <w:t>og</w:t>
      </w:r>
      <w:proofErr w:type="spellEnd"/>
    </w:p>
    <w:p w14:paraId="45AA78E3" w14:textId="77777777" w:rsidR="009B5C99" w:rsidRPr="009304FE" w:rsidRDefault="009B5C99" w:rsidP="00B83CBD">
      <w:pPr>
        <w:pStyle w:val="ListParagraph"/>
        <w:numPr>
          <w:ilvl w:val="0"/>
          <w:numId w:val="19"/>
        </w:numPr>
        <w:rPr>
          <w:lang w:val="sv-SE"/>
        </w:rPr>
      </w:pPr>
      <w:r w:rsidRPr="009304FE">
        <w:rPr>
          <w:lang w:val="sv-SE"/>
        </w:rPr>
        <w:t xml:space="preserve">den Relevante </w:t>
      </w:r>
      <w:proofErr w:type="spellStart"/>
      <w:r w:rsidRPr="009304FE">
        <w:rPr>
          <w:lang w:val="sv-SE"/>
        </w:rPr>
        <w:t>videregivelse</w:t>
      </w:r>
      <w:proofErr w:type="spellEnd"/>
      <w:r w:rsidRPr="009304FE">
        <w:rPr>
          <w:lang w:val="sv-SE"/>
        </w:rPr>
        <w:t xml:space="preserve"> direkte </w:t>
      </w:r>
      <w:proofErr w:type="spellStart"/>
      <w:r w:rsidRPr="009304FE">
        <w:rPr>
          <w:lang w:val="sv-SE"/>
        </w:rPr>
        <w:t>medførte</w:t>
      </w:r>
      <w:proofErr w:type="spellEnd"/>
      <w:r w:rsidRPr="009304FE">
        <w:rPr>
          <w:lang w:val="sv-SE"/>
        </w:rPr>
        <w:t xml:space="preserve">, at den </w:t>
      </w:r>
      <w:proofErr w:type="spellStart"/>
      <w:r w:rsidRPr="009304FE">
        <w:rPr>
          <w:lang w:val="sv-SE"/>
        </w:rPr>
        <w:t>registrerede</w:t>
      </w:r>
      <w:proofErr w:type="spellEnd"/>
      <w:r w:rsidRPr="009304FE">
        <w:rPr>
          <w:lang w:val="sv-SE"/>
        </w:rPr>
        <w:t xml:space="preserve"> led en </w:t>
      </w:r>
      <w:proofErr w:type="spellStart"/>
      <w:r w:rsidRPr="009304FE">
        <w:rPr>
          <w:lang w:val="sv-SE"/>
        </w:rPr>
        <w:t>væsentlig</w:t>
      </w:r>
      <w:proofErr w:type="spellEnd"/>
      <w:r w:rsidRPr="009304FE">
        <w:rPr>
          <w:lang w:val="sv-SE"/>
        </w:rPr>
        <w:t xml:space="preserve"> eller </w:t>
      </w:r>
      <w:proofErr w:type="spellStart"/>
      <w:r w:rsidRPr="009304FE">
        <w:rPr>
          <w:lang w:val="sv-SE"/>
        </w:rPr>
        <w:t>ikke-væsentlig</w:t>
      </w:r>
      <w:proofErr w:type="spellEnd"/>
      <w:r w:rsidRPr="009304FE">
        <w:rPr>
          <w:lang w:val="sv-SE"/>
        </w:rPr>
        <w:t xml:space="preserve"> </w:t>
      </w:r>
      <w:proofErr w:type="spellStart"/>
      <w:r w:rsidRPr="009304FE">
        <w:rPr>
          <w:lang w:val="sv-SE"/>
        </w:rPr>
        <w:t>skade</w:t>
      </w:r>
      <w:proofErr w:type="spellEnd"/>
      <w:r w:rsidRPr="009304FE">
        <w:rPr>
          <w:lang w:val="sv-SE"/>
        </w:rPr>
        <w:t>.</w:t>
      </w:r>
    </w:p>
    <w:p w14:paraId="37EC6AEA" w14:textId="77777777" w:rsidR="009B5C99" w:rsidRPr="009304FE" w:rsidRDefault="009B5C99" w:rsidP="0055309B">
      <w:pPr>
        <w:rPr>
          <w:lang w:val="sv-SE"/>
        </w:rPr>
      </w:pPr>
      <w:proofErr w:type="spellStart"/>
      <w:r w:rsidRPr="009304FE">
        <w:rPr>
          <w:lang w:val="sv-SE"/>
        </w:rPr>
        <w:t>Bevisbyrden</w:t>
      </w:r>
      <w:proofErr w:type="spellEnd"/>
      <w:r w:rsidRPr="009304FE">
        <w:rPr>
          <w:lang w:val="sv-SE"/>
        </w:rPr>
        <w:t xml:space="preserve"> </w:t>
      </w:r>
      <w:proofErr w:type="spellStart"/>
      <w:r w:rsidRPr="009304FE">
        <w:rPr>
          <w:lang w:val="sv-SE"/>
        </w:rPr>
        <w:t>påhviler</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for så </w:t>
      </w:r>
      <w:proofErr w:type="spellStart"/>
      <w:r w:rsidRPr="009304FE">
        <w:rPr>
          <w:lang w:val="sv-SE"/>
        </w:rPr>
        <w:t>vidt</w:t>
      </w:r>
      <w:proofErr w:type="spellEnd"/>
      <w:r w:rsidRPr="009304FE">
        <w:rPr>
          <w:lang w:val="sv-SE"/>
        </w:rPr>
        <w:t xml:space="preserve"> angår </w:t>
      </w:r>
      <w:proofErr w:type="spellStart"/>
      <w:r w:rsidRPr="009304FE">
        <w:rPr>
          <w:lang w:val="sv-SE"/>
        </w:rPr>
        <w:t>betingelserne</w:t>
      </w:r>
      <w:proofErr w:type="spellEnd"/>
      <w:r w:rsidRPr="009304FE">
        <w:rPr>
          <w:lang w:val="sv-SE"/>
        </w:rPr>
        <w:t xml:space="preserve"> a. </w:t>
      </w:r>
      <w:proofErr w:type="spellStart"/>
      <w:r w:rsidRPr="009304FE">
        <w:rPr>
          <w:lang w:val="sv-SE"/>
        </w:rPr>
        <w:t>og</w:t>
      </w:r>
      <w:proofErr w:type="spellEnd"/>
      <w:r w:rsidRPr="009304FE">
        <w:rPr>
          <w:lang w:val="sv-SE"/>
        </w:rPr>
        <w:t xml:space="preserve"> med c.</w:t>
      </w:r>
    </w:p>
    <w:p w14:paraId="03CE73AB" w14:textId="77777777" w:rsidR="009B5C99" w:rsidRPr="009304FE" w:rsidRDefault="009B5C99" w:rsidP="0055309B">
      <w:pPr>
        <w:rPr>
          <w:lang w:val="sv-SE"/>
        </w:rPr>
      </w:pPr>
      <w:proofErr w:type="spellStart"/>
      <w:r w:rsidRPr="009304FE">
        <w:rPr>
          <w:lang w:val="sv-SE"/>
        </w:rPr>
        <w:t>Til</w:t>
      </w:r>
      <w:proofErr w:type="spellEnd"/>
      <w:r w:rsidRPr="009304FE">
        <w:rPr>
          <w:lang w:val="sv-SE"/>
        </w:rPr>
        <w:t xml:space="preserve"> </w:t>
      </w:r>
      <w:proofErr w:type="spellStart"/>
      <w:r w:rsidRPr="009304FE">
        <w:rPr>
          <w:lang w:val="sv-SE"/>
        </w:rPr>
        <w:t>trods</w:t>
      </w:r>
      <w:proofErr w:type="spellEnd"/>
      <w:r w:rsidRPr="009304FE">
        <w:rPr>
          <w:lang w:val="sv-SE"/>
        </w:rPr>
        <w:t xml:space="preserve"> for det </w:t>
      </w:r>
      <w:proofErr w:type="spellStart"/>
      <w:r w:rsidRPr="009304FE">
        <w:rPr>
          <w:lang w:val="sv-SE"/>
        </w:rPr>
        <w:t>førnævnte</w:t>
      </w:r>
      <w:proofErr w:type="spellEnd"/>
      <w:r w:rsidRPr="009304FE">
        <w:rPr>
          <w:lang w:val="sv-SE"/>
        </w:rPr>
        <w:t xml:space="preserve"> er Microsoft </w:t>
      </w:r>
      <w:proofErr w:type="spellStart"/>
      <w:r w:rsidRPr="009304FE">
        <w:rPr>
          <w:lang w:val="sv-SE"/>
        </w:rPr>
        <w:t>ikke</w:t>
      </w:r>
      <w:proofErr w:type="spellEnd"/>
      <w:r w:rsidRPr="009304FE">
        <w:rPr>
          <w:lang w:val="sv-SE"/>
        </w:rPr>
        <w:t xml:space="preserve"> </w:t>
      </w:r>
      <w:proofErr w:type="spellStart"/>
      <w:r w:rsidRPr="009304FE">
        <w:rPr>
          <w:lang w:val="sv-SE"/>
        </w:rPr>
        <w:t>forpligtet</w:t>
      </w:r>
      <w:proofErr w:type="spellEnd"/>
      <w:r w:rsidRPr="009304FE">
        <w:rPr>
          <w:lang w:val="sv-SE"/>
        </w:rPr>
        <w:t xml:space="preserve"> </w:t>
      </w:r>
      <w:proofErr w:type="spellStart"/>
      <w:r w:rsidRPr="009304FE">
        <w:rPr>
          <w:lang w:val="sv-SE"/>
        </w:rPr>
        <w:t>til</w:t>
      </w:r>
      <w:proofErr w:type="spellEnd"/>
      <w:r w:rsidRPr="009304FE">
        <w:rPr>
          <w:lang w:val="sv-SE"/>
        </w:rPr>
        <w:t xml:space="preserve"> at </w:t>
      </w:r>
      <w:proofErr w:type="spellStart"/>
      <w:r w:rsidRPr="009304FE">
        <w:rPr>
          <w:lang w:val="sv-SE"/>
        </w:rPr>
        <w:t>skadesløsholde</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afsnit</w:t>
      </w:r>
      <w:proofErr w:type="spellEnd"/>
      <w:r w:rsidRPr="009304FE">
        <w:rPr>
          <w:lang w:val="sv-SE"/>
        </w:rPr>
        <w:t xml:space="preserve"> 2, </w:t>
      </w:r>
      <w:proofErr w:type="spellStart"/>
      <w:r w:rsidRPr="009304FE">
        <w:rPr>
          <w:lang w:val="sv-SE"/>
        </w:rPr>
        <w:t>hvis</w:t>
      </w:r>
      <w:proofErr w:type="spellEnd"/>
      <w:r w:rsidRPr="009304FE">
        <w:rPr>
          <w:lang w:val="sv-SE"/>
        </w:rPr>
        <w:t xml:space="preserve"> Microsoft </w:t>
      </w:r>
      <w:proofErr w:type="spellStart"/>
      <w:r w:rsidRPr="009304FE">
        <w:rPr>
          <w:lang w:val="sv-SE"/>
        </w:rPr>
        <w:t>godtgør</w:t>
      </w:r>
      <w:proofErr w:type="spellEnd"/>
      <w:r w:rsidRPr="009304FE">
        <w:rPr>
          <w:lang w:val="sv-SE"/>
        </w:rPr>
        <w:t xml:space="preserve">, at den Relevante </w:t>
      </w:r>
      <w:proofErr w:type="spellStart"/>
      <w:r w:rsidRPr="009304FE">
        <w:rPr>
          <w:lang w:val="sv-SE"/>
        </w:rPr>
        <w:t>videregivelse</w:t>
      </w:r>
      <w:proofErr w:type="spellEnd"/>
      <w:r w:rsidRPr="009304FE">
        <w:rPr>
          <w:lang w:val="sv-SE"/>
        </w:rPr>
        <w:t xml:space="preserve"> </w:t>
      </w:r>
      <w:proofErr w:type="spellStart"/>
      <w:r w:rsidRPr="009304FE">
        <w:rPr>
          <w:lang w:val="sv-SE"/>
        </w:rPr>
        <w:t>ikke</w:t>
      </w:r>
      <w:proofErr w:type="spellEnd"/>
      <w:r w:rsidRPr="009304FE">
        <w:rPr>
          <w:lang w:val="sv-SE"/>
        </w:rPr>
        <w:t xml:space="preserve"> var en </w:t>
      </w:r>
      <w:proofErr w:type="spellStart"/>
      <w:r w:rsidRPr="009304FE">
        <w:rPr>
          <w:lang w:val="sv-SE"/>
        </w:rPr>
        <w:t>overskridelse</w:t>
      </w:r>
      <w:proofErr w:type="spellEnd"/>
      <w:r w:rsidRPr="009304FE">
        <w:rPr>
          <w:lang w:val="sv-SE"/>
        </w:rPr>
        <w:t xml:space="preserve"> </w:t>
      </w:r>
      <w:proofErr w:type="spellStart"/>
      <w:r w:rsidRPr="009304FE">
        <w:rPr>
          <w:lang w:val="sv-SE"/>
        </w:rPr>
        <w:t>af</w:t>
      </w:r>
      <w:proofErr w:type="spellEnd"/>
      <w:r w:rsidRPr="009304FE">
        <w:rPr>
          <w:lang w:val="sv-SE"/>
        </w:rPr>
        <w:t xml:space="preserve"> </w:t>
      </w:r>
      <w:proofErr w:type="spellStart"/>
      <w:r w:rsidRPr="009304FE">
        <w:rPr>
          <w:lang w:val="sv-SE"/>
        </w:rPr>
        <w:t>dets</w:t>
      </w:r>
      <w:proofErr w:type="spellEnd"/>
      <w:r w:rsidRPr="009304FE">
        <w:rPr>
          <w:lang w:val="sv-SE"/>
        </w:rPr>
        <w:t xml:space="preserve"> </w:t>
      </w:r>
      <w:proofErr w:type="spellStart"/>
      <w:r w:rsidRPr="009304FE">
        <w:rPr>
          <w:lang w:val="sv-SE"/>
        </w:rPr>
        <w:t>forpligtelser</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kapitel V i GDPR. </w:t>
      </w:r>
    </w:p>
    <w:p w14:paraId="223826BD" w14:textId="77777777" w:rsidR="009B5C99" w:rsidRPr="009304FE" w:rsidRDefault="009B5C99" w:rsidP="0055309B">
      <w:pPr>
        <w:pStyle w:val="NumberedList"/>
        <w:rPr>
          <w:lang w:val="sv-SE"/>
        </w:rPr>
      </w:pPr>
      <w:proofErr w:type="spellStart"/>
      <w:r w:rsidRPr="009304FE">
        <w:rPr>
          <w:b/>
          <w:bCs/>
          <w:lang w:val="sv-SE"/>
        </w:rPr>
        <w:t>Omfang</w:t>
      </w:r>
      <w:proofErr w:type="spellEnd"/>
      <w:r w:rsidRPr="009304FE">
        <w:rPr>
          <w:b/>
          <w:bCs/>
          <w:lang w:val="sv-SE"/>
        </w:rPr>
        <w:t xml:space="preserve"> </w:t>
      </w:r>
      <w:proofErr w:type="spellStart"/>
      <w:r w:rsidRPr="009304FE">
        <w:rPr>
          <w:b/>
          <w:bCs/>
          <w:lang w:val="sv-SE"/>
        </w:rPr>
        <w:t>af</w:t>
      </w:r>
      <w:proofErr w:type="spellEnd"/>
      <w:r w:rsidRPr="009304FE">
        <w:rPr>
          <w:b/>
          <w:bCs/>
          <w:lang w:val="sv-SE"/>
        </w:rPr>
        <w:t xml:space="preserve"> </w:t>
      </w:r>
      <w:proofErr w:type="spellStart"/>
      <w:r w:rsidRPr="009304FE">
        <w:rPr>
          <w:b/>
          <w:bCs/>
          <w:lang w:val="sv-SE"/>
        </w:rPr>
        <w:t>skader</w:t>
      </w:r>
      <w:proofErr w:type="spellEnd"/>
      <w:r w:rsidRPr="009304FE">
        <w:rPr>
          <w:b/>
          <w:bCs/>
          <w:lang w:val="sv-SE"/>
        </w:rPr>
        <w:t>.</w:t>
      </w:r>
      <w:r w:rsidRPr="009304FE">
        <w:rPr>
          <w:lang w:val="sv-SE"/>
        </w:rPr>
        <w:t xml:space="preserve"> </w:t>
      </w:r>
      <w:proofErr w:type="spellStart"/>
      <w:r w:rsidRPr="009304FE">
        <w:rPr>
          <w:lang w:val="sv-SE"/>
        </w:rPr>
        <w:t>Skadesløsholdelsen</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afsnit</w:t>
      </w:r>
      <w:proofErr w:type="spellEnd"/>
      <w:r w:rsidRPr="009304FE">
        <w:rPr>
          <w:lang w:val="sv-SE"/>
        </w:rPr>
        <w:t xml:space="preserve"> 2 er </w:t>
      </w:r>
      <w:proofErr w:type="spellStart"/>
      <w:r w:rsidRPr="009304FE">
        <w:rPr>
          <w:lang w:val="sv-SE"/>
        </w:rPr>
        <w:t>begrænset</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væsentlige</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ikke-væsentlige</w:t>
      </w:r>
      <w:proofErr w:type="spellEnd"/>
      <w:r w:rsidRPr="009304FE">
        <w:rPr>
          <w:lang w:val="sv-SE"/>
        </w:rPr>
        <w:t xml:space="preserve"> </w:t>
      </w:r>
      <w:proofErr w:type="spellStart"/>
      <w:r w:rsidRPr="009304FE">
        <w:rPr>
          <w:lang w:val="sv-SE"/>
        </w:rPr>
        <w:t>skader</w:t>
      </w:r>
      <w:proofErr w:type="spellEnd"/>
      <w:r w:rsidRPr="009304FE">
        <w:rPr>
          <w:lang w:val="sv-SE"/>
        </w:rPr>
        <w:t xml:space="preserve">, sådan som det </w:t>
      </w:r>
      <w:proofErr w:type="spellStart"/>
      <w:r w:rsidRPr="009304FE">
        <w:rPr>
          <w:lang w:val="sv-SE"/>
        </w:rPr>
        <w:t>fremgår</w:t>
      </w:r>
      <w:proofErr w:type="spellEnd"/>
      <w:r w:rsidRPr="009304FE">
        <w:rPr>
          <w:lang w:val="sv-SE"/>
        </w:rPr>
        <w:t xml:space="preserve"> </w:t>
      </w:r>
      <w:proofErr w:type="spellStart"/>
      <w:r w:rsidRPr="009304FE">
        <w:rPr>
          <w:lang w:val="sv-SE"/>
        </w:rPr>
        <w:t>af</w:t>
      </w:r>
      <w:proofErr w:type="spellEnd"/>
      <w:r w:rsidRPr="009304FE">
        <w:rPr>
          <w:lang w:val="sv-SE"/>
        </w:rPr>
        <w:t xml:space="preserve"> GDPR, </w:t>
      </w:r>
      <w:proofErr w:type="spellStart"/>
      <w:r w:rsidRPr="009304FE">
        <w:rPr>
          <w:lang w:val="sv-SE"/>
        </w:rPr>
        <w:t>og</w:t>
      </w:r>
      <w:proofErr w:type="spellEnd"/>
      <w:r w:rsidRPr="009304FE">
        <w:rPr>
          <w:lang w:val="sv-SE"/>
        </w:rPr>
        <w:t xml:space="preserve"> </w:t>
      </w:r>
      <w:proofErr w:type="spellStart"/>
      <w:r w:rsidRPr="009304FE">
        <w:rPr>
          <w:lang w:val="sv-SE"/>
        </w:rPr>
        <w:t>udelukker</w:t>
      </w:r>
      <w:proofErr w:type="spellEnd"/>
      <w:r w:rsidRPr="009304FE">
        <w:rPr>
          <w:lang w:val="sv-SE"/>
        </w:rPr>
        <w:t xml:space="preserve"> </w:t>
      </w:r>
      <w:proofErr w:type="spellStart"/>
      <w:r w:rsidRPr="009304FE">
        <w:rPr>
          <w:lang w:val="sv-SE"/>
        </w:rPr>
        <w:t>følgeskader</w:t>
      </w:r>
      <w:proofErr w:type="spellEnd"/>
      <w:r w:rsidRPr="009304FE">
        <w:rPr>
          <w:lang w:val="sv-SE"/>
        </w:rPr>
        <w:t xml:space="preserve"> </w:t>
      </w:r>
      <w:proofErr w:type="spellStart"/>
      <w:r w:rsidRPr="009304FE">
        <w:rPr>
          <w:lang w:val="sv-SE"/>
        </w:rPr>
        <w:t>og</w:t>
      </w:r>
      <w:proofErr w:type="spellEnd"/>
      <w:r w:rsidRPr="009304FE">
        <w:rPr>
          <w:lang w:val="sv-SE"/>
        </w:rPr>
        <w:t xml:space="preserve"> </w:t>
      </w:r>
      <w:proofErr w:type="spellStart"/>
      <w:r w:rsidRPr="009304FE">
        <w:rPr>
          <w:lang w:val="sv-SE"/>
        </w:rPr>
        <w:t>alle</w:t>
      </w:r>
      <w:proofErr w:type="spellEnd"/>
      <w:r w:rsidRPr="009304FE">
        <w:rPr>
          <w:lang w:val="sv-SE"/>
        </w:rPr>
        <w:t xml:space="preserve"> andre </w:t>
      </w:r>
      <w:proofErr w:type="spellStart"/>
      <w:r w:rsidRPr="009304FE">
        <w:rPr>
          <w:lang w:val="sv-SE"/>
        </w:rPr>
        <w:t>skader</w:t>
      </w:r>
      <w:proofErr w:type="spellEnd"/>
      <w:r w:rsidRPr="009304FE">
        <w:rPr>
          <w:lang w:val="sv-SE"/>
        </w:rPr>
        <w:t xml:space="preserve">, </w:t>
      </w:r>
      <w:proofErr w:type="spellStart"/>
      <w:r w:rsidRPr="009304FE">
        <w:rPr>
          <w:lang w:val="sv-SE"/>
        </w:rPr>
        <w:t>der</w:t>
      </w:r>
      <w:proofErr w:type="spellEnd"/>
      <w:r w:rsidRPr="009304FE">
        <w:rPr>
          <w:lang w:val="sv-SE"/>
        </w:rPr>
        <w:t xml:space="preserve"> </w:t>
      </w:r>
      <w:proofErr w:type="spellStart"/>
      <w:r w:rsidRPr="009304FE">
        <w:rPr>
          <w:lang w:val="sv-SE"/>
        </w:rPr>
        <w:t>ikke</w:t>
      </w:r>
      <w:proofErr w:type="spellEnd"/>
      <w:r w:rsidRPr="009304FE">
        <w:rPr>
          <w:lang w:val="sv-SE"/>
        </w:rPr>
        <w:t xml:space="preserve"> skyldes Microsofts </w:t>
      </w:r>
      <w:proofErr w:type="spellStart"/>
      <w:r w:rsidRPr="009304FE">
        <w:rPr>
          <w:lang w:val="sv-SE"/>
        </w:rPr>
        <w:t>krænkelse</w:t>
      </w:r>
      <w:proofErr w:type="spellEnd"/>
      <w:r w:rsidRPr="009304FE">
        <w:rPr>
          <w:lang w:val="sv-SE"/>
        </w:rPr>
        <w:t xml:space="preserve"> </w:t>
      </w:r>
      <w:proofErr w:type="spellStart"/>
      <w:r w:rsidRPr="009304FE">
        <w:rPr>
          <w:lang w:val="sv-SE"/>
        </w:rPr>
        <w:t>af</w:t>
      </w:r>
      <w:proofErr w:type="spellEnd"/>
      <w:r w:rsidRPr="009304FE">
        <w:rPr>
          <w:lang w:val="sv-SE"/>
        </w:rPr>
        <w:t xml:space="preserve"> GDPR.</w:t>
      </w:r>
    </w:p>
    <w:p w14:paraId="5F32DC4D" w14:textId="77777777" w:rsidR="009B5C99" w:rsidRPr="009304FE" w:rsidRDefault="009B5C99" w:rsidP="0055309B">
      <w:pPr>
        <w:pStyle w:val="NumberedList"/>
        <w:rPr>
          <w:lang w:val="sv-SE"/>
        </w:rPr>
      </w:pPr>
      <w:proofErr w:type="spellStart"/>
      <w:r w:rsidRPr="009304FE">
        <w:rPr>
          <w:b/>
          <w:bCs/>
          <w:lang w:val="sv-SE"/>
        </w:rPr>
        <w:t>Udøvelse</w:t>
      </w:r>
      <w:proofErr w:type="spellEnd"/>
      <w:r w:rsidRPr="009304FE">
        <w:rPr>
          <w:b/>
          <w:bCs/>
          <w:lang w:val="sv-SE"/>
        </w:rPr>
        <w:t xml:space="preserve"> </w:t>
      </w:r>
      <w:proofErr w:type="spellStart"/>
      <w:r w:rsidRPr="009304FE">
        <w:rPr>
          <w:b/>
          <w:bCs/>
          <w:lang w:val="sv-SE"/>
        </w:rPr>
        <w:t>af</w:t>
      </w:r>
      <w:proofErr w:type="spellEnd"/>
      <w:r w:rsidRPr="009304FE">
        <w:rPr>
          <w:b/>
          <w:bCs/>
          <w:lang w:val="sv-SE"/>
        </w:rPr>
        <w:t xml:space="preserve"> </w:t>
      </w:r>
      <w:proofErr w:type="spellStart"/>
      <w:r w:rsidRPr="009304FE">
        <w:rPr>
          <w:b/>
          <w:bCs/>
          <w:lang w:val="sv-SE"/>
        </w:rPr>
        <w:t>rettigheder</w:t>
      </w:r>
      <w:proofErr w:type="spellEnd"/>
      <w:r w:rsidRPr="009304FE">
        <w:rPr>
          <w:b/>
          <w:bCs/>
          <w:lang w:val="sv-SE"/>
        </w:rPr>
        <w:t>.</w:t>
      </w:r>
      <w:r w:rsidRPr="009304FE">
        <w:rPr>
          <w:lang w:val="sv-SE"/>
        </w:rPr>
        <w:t xml:space="preserve"> De </w:t>
      </w:r>
      <w:proofErr w:type="spellStart"/>
      <w:r w:rsidRPr="009304FE">
        <w:rPr>
          <w:lang w:val="sv-SE"/>
        </w:rPr>
        <w:t>rettigheder</w:t>
      </w:r>
      <w:proofErr w:type="spellEnd"/>
      <w:r w:rsidRPr="009304FE">
        <w:rPr>
          <w:lang w:val="sv-SE"/>
        </w:rPr>
        <w:t xml:space="preserve">, </w:t>
      </w:r>
      <w:proofErr w:type="spellStart"/>
      <w:r w:rsidRPr="009304FE">
        <w:rPr>
          <w:lang w:val="sv-SE"/>
        </w:rPr>
        <w:t>der</w:t>
      </w:r>
      <w:proofErr w:type="spellEnd"/>
      <w:r w:rsidRPr="009304FE">
        <w:rPr>
          <w:lang w:val="sv-SE"/>
        </w:rPr>
        <w:t xml:space="preserve"> gives </w:t>
      </w:r>
      <w:proofErr w:type="spellStart"/>
      <w:r w:rsidRPr="009304FE">
        <w:rPr>
          <w:lang w:val="sv-SE"/>
        </w:rPr>
        <w:t>til</w:t>
      </w:r>
      <w:proofErr w:type="spellEnd"/>
      <w:r w:rsidRPr="009304FE">
        <w:rPr>
          <w:lang w:val="sv-SE"/>
        </w:rPr>
        <w:t xml:space="preserve"> </w:t>
      </w:r>
      <w:proofErr w:type="spellStart"/>
      <w:r w:rsidRPr="009304FE">
        <w:rPr>
          <w:lang w:val="sv-SE"/>
        </w:rPr>
        <w:t>registrerede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kan </w:t>
      </w:r>
      <w:proofErr w:type="spellStart"/>
      <w:r w:rsidRPr="009304FE">
        <w:rPr>
          <w:lang w:val="sv-SE"/>
        </w:rPr>
        <w:t>blive</w:t>
      </w:r>
      <w:proofErr w:type="spellEnd"/>
      <w:r w:rsidRPr="009304FE">
        <w:rPr>
          <w:lang w:val="sv-SE"/>
        </w:rPr>
        <w:t xml:space="preserve"> </w:t>
      </w:r>
      <w:proofErr w:type="spellStart"/>
      <w:r w:rsidRPr="009304FE">
        <w:rPr>
          <w:lang w:val="sv-SE"/>
        </w:rPr>
        <w:t>udøvet</w:t>
      </w:r>
      <w:proofErr w:type="spellEnd"/>
      <w:r w:rsidRPr="009304FE">
        <w:rPr>
          <w:lang w:val="sv-SE"/>
        </w:rPr>
        <w:t xml:space="preserve"> </w:t>
      </w:r>
      <w:proofErr w:type="spellStart"/>
      <w:r w:rsidRPr="009304FE">
        <w:rPr>
          <w:lang w:val="sv-SE"/>
        </w:rPr>
        <w:t>af</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mod Microsoft </w:t>
      </w:r>
      <w:proofErr w:type="spellStart"/>
      <w:r w:rsidRPr="009304FE">
        <w:rPr>
          <w:lang w:val="sv-SE"/>
        </w:rPr>
        <w:t>uanset</w:t>
      </w:r>
      <w:proofErr w:type="spellEnd"/>
      <w:r w:rsidRPr="009304FE">
        <w:rPr>
          <w:lang w:val="sv-SE"/>
        </w:rPr>
        <w:t xml:space="preserve"> eventuelle </w:t>
      </w:r>
      <w:proofErr w:type="spellStart"/>
      <w:r w:rsidRPr="009304FE">
        <w:rPr>
          <w:lang w:val="sv-SE"/>
        </w:rPr>
        <w:t>begrænsninger</w:t>
      </w:r>
      <w:proofErr w:type="spellEnd"/>
      <w:r w:rsidRPr="009304FE">
        <w:rPr>
          <w:lang w:val="sv-SE"/>
        </w:rPr>
        <w:t xml:space="preserve"> i </w:t>
      </w:r>
      <w:proofErr w:type="spellStart"/>
      <w:r w:rsidRPr="009304FE">
        <w:rPr>
          <w:lang w:val="sv-SE"/>
        </w:rPr>
        <w:t>bestemmelserne</w:t>
      </w:r>
      <w:proofErr w:type="spellEnd"/>
      <w:r w:rsidRPr="009304FE">
        <w:rPr>
          <w:lang w:val="sv-SE"/>
        </w:rPr>
        <w:t xml:space="preserve"> 3 </w:t>
      </w:r>
      <w:proofErr w:type="spellStart"/>
      <w:r w:rsidRPr="009304FE">
        <w:rPr>
          <w:lang w:val="sv-SE"/>
        </w:rPr>
        <w:t>og</w:t>
      </w:r>
      <w:proofErr w:type="spellEnd"/>
      <w:r w:rsidRPr="009304FE">
        <w:rPr>
          <w:lang w:val="sv-SE"/>
        </w:rPr>
        <w:t xml:space="preserve"> 6 i </w:t>
      </w:r>
      <w:proofErr w:type="spellStart"/>
      <w:r w:rsidRPr="009304FE">
        <w:rPr>
          <w:lang w:val="sv-SE"/>
        </w:rPr>
        <w:t>Standardkontraktbestemmelserne</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må </w:t>
      </w:r>
      <w:proofErr w:type="spellStart"/>
      <w:r w:rsidRPr="009304FE">
        <w:rPr>
          <w:lang w:val="sv-SE"/>
        </w:rPr>
        <w:t>kun</w:t>
      </w:r>
      <w:proofErr w:type="spellEnd"/>
      <w:r w:rsidRPr="009304FE">
        <w:rPr>
          <w:lang w:val="sv-SE"/>
        </w:rPr>
        <w:t xml:space="preserve"> </w:t>
      </w:r>
      <w:proofErr w:type="spellStart"/>
      <w:r w:rsidRPr="009304FE">
        <w:rPr>
          <w:lang w:val="sv-SE"/>
        </w:rPr>
        <w:t>fremsætte</w:t>
      </w:r>
      <w:proofErr w:type="spellEnd"/>
      <w:r w:rsidRPr="009304FE">
        <w:rPr>
          <w:lang w:val="sv-SE"/>
        </w:rPr>
        <w:t xml:space="preserve"> et krav i </w:t>
      </w:r>
      <w:proofErr w:type="spellStart"/>
      <w:r w:rsidRPr="009304FE">
        <w:rPr>
          <w:lang w:val="sv-SE"/>
        </w:rPr>
        <w:t>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på </w:t>
      </w:r>
      <w:proofErr w:type="spellStart"/>
      <w:r w:rsidRPr="009304FE">
        <w:rPr>
          <w:lang w:val="sv-SE"/>
        </w:rPr>
        <w:t>individuel</w:t>
      </w:r>
      <w:proofErr w:type="spellEnd"/>
      <w:r w:rsidRPr="009304FE">
        <w:rPr>
          <w:lang w:val="sv-SE"/>
        </w:rPr>
        <w:t xml:space="preserve"> basis </w:t>
      </w:r>
      <w:proofErr w:type="spellStart"/>
      <w:r w:rsidRPr="009304FE">
        <w:rPr>
          <w:lang w:val="sv-SE"/>
        </w:rPr>
        <w:t>og</w:t>
      </w:r>
      <w:proofErr w:type="spellEnd"/>
      <w:r w:rsidRPr="009304FE">
        <w:rPr>
          <w:lang w:val="sv-SE"/>
        </w:rPr>
        <w:t xml:space="preserve"> </w:t>
      </w:r>
      <w:proofErr w:type="spellStart"/>
      <w:r w:rsidRPr="009304FE">
        <w:rPr>
          <w:lang w:val="sv-SE"/>
        </w:rPr>
        <w:t>ikke</w:t>
      </w:r>
      <w:proofErr w:type="spellEnd"/>
      <w:r w:rsidRPr="009304FE">
        <w:rPr>
          <w:lang w:val="sv-SE"/>
        </w:rPr>
        <w:t xml:space="preserve"> som del </w:t>
      </w:r>
      <w:proofErr w:type="spellStart"/>
      <w:r w:rsidRPr="009304FE">
        <w:rPr>
          <w:lang w:val="sv-SE"/>
        </w:rPr>
        <w:t>af</w:t>
      </w:r>
      <w:proofErr w:type="spellEnd"/>
      <w:r w:rsidRPr="009304FE">
        <w:rPr>
          <w:lang w:val="sv-SE"/>
        </w:rPr>
        <w:t xml:space="preserve"> et </w:t>
      </w:r>
      <w:proofErr w:type="spellStart"/>
      <w:r w:rsidRPr="009304FE">
        <w:rPr>
          <w:lang w:val="sv-SE"/>
        </w:rPr>
        <w:t>klassesøgsmål</w:t>
      </w:r>
      <w:proofErr w:type="spellEnd"/>
      <w:r w:rsidRPr="009304FE">
        <w:rPr>
          <w:lang w:val="sv-SE"/>
        </w:rPr>
        <w:t xml:space="preserve">, kollektivt </w:t>
      </w:r>
      <w:proofErr w:type="spellStart"/>
      <w:r w:rsidRPr="009304FE">
        <w:rPr>
          <w:lang w:val="sv-SE"/>
        </w:rPr>
        <w:t>søgsmål</w:t>
      </w:r>
      <w:proofErr w:type="spellEnd"/>
      <w:r w:rsidRPr="009304FE">
        <w:rPr>
          <w:lang w:val="sv-SE"/>
        </w:rPr>
        <w:t xml:space="preserve">, </w:t>
      </w:r>
      <w:proofErr w:type="spellStart"/>
      <w:r w:rsidRPr="009304FE">
        <w:rPr>
          <w:lang w:val="sv-SE"/>
        </w:rPr>
        <w:t>gruppesøgsmål</w:t>
      </w:r>
      <w:proofErr w:type="spellEnd"/>
      <w:r w:rsidRPr="009304FE">
        <w:rPr>
          <w:lang w:val="sv-SE"/>
        </w:rPr>
        <w:t xml:space="preserve"> eller et </w:t>
      </w:r>
      <w:proofErr w:type="spellStart"/>
      <w:r w:rsidRPr="009304FE">
        <w:rPr>
          <w:lang w:val="sv-SE"/>
        </w:rPr>
        <w:t>søgsmål</w:t>
      </w:r>
      <w:proofErr w:type="spellEnd"/>
      <w:r w:rsidRPr="009304FE">
        <w:rPr>
          <w:lang w:val="sv-SE"/>
        </w:rPr>
        <w:t xml:space="preserve"> via </w:t>
      </w:r>
      <w:proofErr w:type="spellStart"/>
      <w:r w:rsidRPr="009304FE">
        <w:rPr>
          <w:lang w:val="sv-SE"/>
        </w:rPr>
        <w:t>repræsentant</w:t>
      </w:r>
      <w:proofErr w:type="spellEnd"/>
      <w:r w:rsidRPr="009304FE">
        <w:rPr>
          <w:lang w:val="sv-SE"/>
        </w:rPr>
        <w:t xml:space="preserve">. Rettigheder, </w:t>
      </w:r>
      <w:proofErr w:type="spellStart"/>
      <w:r w:rsidRPr="009304FE">
        <w:rPr>
          <w:lang w:val="sv-SE"/>
        </w:rPr>
        <w:t>der</w:t>
      </w:r>
      <w:proofErr w:type="spellEnd"/>
      <w:r w:rsidRPr="009304FE">
        <w:rPr>
          <w:lang w:val="sv-SE"/>
        </w:rPr>
        <w:t xml:space="preserve"> </w:t>
      </w:r>
      <w:proofErr w:type="spellStart"/>
      <w:r w:rsidRPr="009304FE">
        <w:rPr>
          <w:lang w:val="sv-SE"/>
        </w:rPr>
        <w:t>tildeles</w:t>
      </w:r>
      <w:proofErr w:type="spellEnd"/>
      <w:r w:rsidRPr="009304FE">
        <w:rPr>
          <w:lang w:val="sv-SE"/>
        </w:rPr>
        <w:t xml:space="preserve"> </w:t>
      </w:r>
      <w:proofErr w:type="spellStart"/>
      <w:r w:rsidRPr="009304FE">
        <w:rPr>
          <w:lang w:val="sv-SE"/>
        </w:rPr>
        <w:t>registrerede</w:t>
      </w:r>
      <w:proofErr w:type="spellEnd"/>
      <w:r w:rsidRPr="009304FE">
        <w:rPr>
          <w:lang w:val="sv-SE"/>
        </w:rPr>
        <w:t xml:space="preserve"> i </w:t>
      </w:r>
      <w:proofErr w:type="spellStart"/>
      <w:r w:rsidRPr="009304FE">
        <w:rPr>
          <w:lang w:val="sv-SE"/>
        </w:rPr>
        <w:t>henhold</w:t>
      </w:r>
      <w:proofErr w:type="spellEnd"/>
      <w:r w:rsidRPr="009304FE">
        <w:rPr>
          <w:lang w:val="sv-SE"/>
        </w:rPr>
        <w:t xml:space="preserve"> </w:t>
      </w:r>
      <w:proofErr w:type="spellStart"/>
      <w:r w:rsidRPr="009304FE">
        <w:rPr>
          <w:lang w:val="sv-SE"/>
        </w:rPr>
        <w:t>til</w:t>
      </w:r>
      <w:proofErr w:type="spellEnd"/>
      <w:r w:rsidRPr="009304FE">
        <w:rPr>
          <w:lang w:val="sv-SE"/>
        </w:rPr>
        <w:t xml:space="preserve"> </w:t>
      </w:r>
      <w:proofErr w:type="spellStart"/>
      <w:r w:rsidRPr="009304FE">
        <w:rPr>
          <w:lang w:val="sv-SE"/>
        </w:rPr>
        <w:t>dette</w:t>
      </w:r>
      <w:proofErr w:type="spellEnd"/>
      <w:r w:rsidRPr="009304FE">
        <w:rPr>
          <w:lang w:val="sv-SE"/>
        </w:rPr>
        <w:t xml:space="preserve"> </w:t>
      </w:r>
      <w:proofErr w:type="spellStart"/>
      <w:r w:rsidRPr="009304FE">
        <w:rPr>
          <w:lang w:val="sv-SE"/>
        </w:rPr>
        <w:t>Tillæg</w:t>
      </w:r>
      <w:proofErr w:type="spellEnd"/>
      <w:r w:rsidRPr="009304FE">
        <w:rPr>
          <w:lang w:val="sv-SE"/>
        </w:rPr>
        <w:t xml:space="preserve">, </w:t>
      </w:r>
      <w:proofErr w:type="spellStart"/>
      <w:r w:rsidRPr="009304FE">
        <w:rPr>
          <w:lang w:val="sv-SE"/>
        </w:rPr>
        <w:t>gælder</w:t>
      </w:r>
      <w:proofErr w:type="spellEnd"/>
      <w:r w:rsidRPr="009304FE">
        <w:rPr>
          <w:lang w:val="sv-SE"/>
        </w:rPr>
        <w:t xml:space="preserve"> den </w:t>
      </w:r>
      <w:proofErr w:type="spellStart"/>
      <w:r w:rsidRPr="009304FE">
        <w:rPr>
          <w:lang w:val="sv-SE"/>
        </w:rPr>
        <w:t>registrerede</w:t>
      </w:r>
      <w:proofErr w:type="spellEnd"/>
      <w:r w:rsidRPr="009304FE">
        <w:rPr>
          <w:lang w:val="sv-SE"/>
        </w:rPr>
        <w:t xml:space="preserve"> personligt </w:t>
      </w:r>
      <w:proofErr w:type="spellStart"/>
      <w:r w:rsidRPr="009304FE">
        <w:rPr>
          <w:lang w:val="sv-SE"/>
        </w:rPr>
        <w:t>og</w:t>
      </w:r>
      <w:proofErr w:type="spellEnd"/>
      <w:r w:rsidRPr="009304FE">
        <w:rPr>
          <w:lang w:val="sv-SE"/>
        </w:rPr>
        <w:t xml:space="preserve"> må </w:t>
      </w:r>
      <w:proofErr w:type="spellStart"/>
      <w:r w:rsidRPr="009304FE">
        <w:rPr>
          <w:lang w:val="sv-SE"/>
        </w:rPr>
        <w:t>ikke</w:t>
      </w:r>
      <w:proofErr w:type="spellEnd"/>
      <w:r w:rsidRPr="009304FE">
        <w:rPr>
          <w:lang w:val="sv-SE"/>
        </w:rPr>
        <w:t xml:space="preserve"> </w:t>
      </w:r>
      <w:proofErr w:type="spellStart"/>
      <w:r w:rsidRPr="009304FE">
        <w:rPr>
          <w:lang w:val="sv-SE"/>
        </w:rPr>
        <w:t>tildeles</w:t>
      </w:r>
      <w:proofErr w:type="spellEnd"/>
      <w:r w:rsidRPr="009304FE">
        <w:rPr>
          <w:lang w:val="sv-SE"/>
        </w:rPr>
        <w:t xml:space="preserve"> </w:t>
      </w:r>
      <w:proofErr w:type="spellStart"/>
      <w:r w:rsidRPr="009304FE">
        <w:rPr>
          <w:lang w:val="sv-SE"/>
        </w:rPr>
        <w:t>til</w:t>
      </w:r>
      <w:proofErr w:type="spellEnd"/>
      <w:r w:rsidRPr="009304FE">
        <w:rPr>
          <w:lang w:val="sv-SE"/>
        </w:rPr>
        <w:t xml:space="preserve"> andre.</w:t>
      </w:r>
    </w:p>
    <w:p w14:paraId="3D3A664A" w14:textId="77777777" w:rsidR="009B5C99" w:rsidRPr="00DE4909" w:rsidRDefault="009B5C99" w:rsidP="0055309B">
      <w:pPr>
        <w:pStyle w:val="NumberedList"/>
        <w:rPr>
          <w:lang w:val="sv-SE"/>
        </w:rPr>
      </w:pPr>
      <w:r w:rsidRPr="00DE4909">
        <w:rPr>
          <w:b/>
          <w:bCs/>
          <w:lang w:val="sv-SE"/>
        </w:rPr>
        <w:t xml:space="preserve">Besked om </w:t>
      </w:r>
      <w:proofErr w:type="spellStart"/>
      <w:r w:rsidRPr="00DE4909">
        <w:rPr>
          <w:b/>
          <w:bCs/>
          <w:lang w:val="sv-SE"/>
        </w:rPr>
        <w:t>ændring</w:t>
      </w:r>
      <w:proofErr w:type="spellEnd"/>
      <w:r w:rsidRPr="00DE4909">
        <w:rPr>
          <w:b/>
          <w:bCs/>
          <w:lang w:val="sv-SE"/>
        </w:rPr>
        <w:t>.</w:t>
      </w:r>
      <w:r w:rsidRPr="00DE4909">
        <w:rPr>
          <w:lang w:val="sv-SE"/>
        </w:rPr>
        <w:t xml:space="preserve"> Microsoft </w:t>
      </w:r>
      <w:proofErr w:type="spellStart"/>
      <w:r w:rsidRPr="00DE4909">
        <w:rPr>
          <w:lang w:val="sv-SE"/>
        </w:rPr>
        <w:t>accepterer</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indestår</w:t>
      </w:r>
      <w:proofErr w:type="spellEnd"/>
      <w:r w:rsidRPr="00DE4909">
        <w:rPr>
          <w:lang w:val="sv-SE"/>
        </w:rPr>
        <w:t xml:space="preserve"> for, at </w:t>
      </w:r>
      <w:proofErr w:type="spellStart"/>
      <w:r w:rsidRPr="00DE4909">
        <w:rPr>
          <w:lang w:val="sv-SE"/>
        </w:rPr>
        <w:t>der</w:t>
      </w:r>
      <w:proofErr w:type="spellEnd"/>
      <w:r w:rsidRPr="00DE4909">
        <w:rPr>
          <w:lang w:val="sv-SE"/>
        </w:rPr>
        <w:t xml:space="preserve"> </w:t>
      </w:r>
      <w:proofErr w:type="spellStart"/>
      <w:r w:rsidRPr="00DE4909">
        <w:rPr>
          <w:lang w:val="sv-SE"/>
        </w:rPr>
        <w:t>ikke</w:t>
      </w:r>
      <w:proofErr w:type="spellEnd"/>
      <w:r w:rsidRPr="00DE4909">
        <w:rPr>
          <w:lang w:val="sv-SE"/>
        </w:rPr>
        <w:t xml:space="preserve"> er </w:t>
      </w:r>
      <w:proofErr w:type="spellStart"/>
      <w:r w:rsidRPr="00DE4909">
        <w:rPr>
          <w:lang w:val="sv-SE"/>
        </w:rPr>
        <w:t>nogen</w:t>
      </w:r>
      <w:proofErr w:type="spellEnd"/>
      <w:r w:rsidRPr="00DE4909">
        <w:rPr>
          <w:lang w:val="sv-SE"/>
        </w:rPr>
        <w:t xml:space="preserve"> grund </w:t>
      </w:r>
      <w:proofErr w:type="spellStart"/>
      <w:r w:rsidRPr="00DE4909">
        <w:rPr>
          <w:lang w:val="sv-SE"/>
        </w:rPr>
        <w:t>til</w:t>
      </w:r>
      <w:proofErr w:type="spellEnd"/>
      <w:r w:rsidRPr="00DE4909">
        <w:rPr>
          <w:lang w:val="sv-SE"/>
        </w:rPr>
        <w:t xml:space="preserve"> at tro, at den lovgivning, </w:t>
      </w:r>
      <w:proofErr w:type="spellStart"/>
      <w:r w:rsidRPr="00DE4909">
        <w:rPr>
          <w:lang w:val="sv-SE"/>
        </w:rPr>
        <w:t>der</w:t>
      </w:r>
      <w:proofErr w:type="spellEnd"/>
      <w:r w:rsidRPr="00DE4909">
        <w:rPr>
          <w:lang w:val="sv-SE"/>
        </w:rPr>
        <w:t xml:space="preserve"> </w:t>
      </w:r>
      <w:proofErr w:type="spellStart"/>
      <w:r w:rsidRPr="00DE4909">
        <w:rPr>
          <w:lang w:val="sv-SE"/>
        </w:rPr>
        <w:t>gælder</w:t>
      </w:r>
      <w:proofErr w:type="spellEnd"/>
      <w:r w:rsidRPr="00DE4909">
        <w:rPr>
          <w:lang w:val="sv-SE"/>
        </w:rPr>
        <w:t xml:space="preserve"> for Microsoft eller Microsofts </w:t>
      </w:r>
      <w:proofErr w:type="spellStart"/>
      <w:r w:rsidRPr="00DE4909">
        <w:rPr>
          <w:lang w:val="sv-SE"/>
        </w:rPr>
        <w:t>underbehandlere</w:t>
      </w:r>
      <w:proofErr w:type="spellEnd"/>
      <w:r w:rsidRPr="00DE4909">
        <w:rPr>
          <w:lang w:val="sv-SE"/>
        </w:rPr>
        <w:t xml:space="preserve">, </w:t>
      </w:r>
      <w:proofErr w:type="spellStart"/>
      <w:r w:rsidRPr="00DE4909">
        <w:rPr>
          <w:lang w:val="sv-SE"/>
        </w:rPr>
        <w:t>herunder</w:t>
      </w:r>
      <w:proofErr w:type="spellEnd"/>
      <w:r w:rsidRPr="00DE4909">
        <w:rPr>
          <w:lang w:val="sv-SE"/>
        </w:rPr>
        <w:t xml:space="preserve"> i </w:t>
      </w:r>
      <w:proofErr w:type="spellStart"/>
      <w:r w:rsidRPr="00DE4909">
        <w:rPr>
          <w:lang w:val="sv-SE"/>
        </w:rPr>
        <w:t>ethvert</w:t>
      </w:r>
      <w:proofErr w:type="spellEnd"/>
      <w:r w:rsidRPr="00DE4909">
        <w:rPr>
          <w:lang w:val="sv-SE"/>
        </w:rPr>
        <w:t xml:space="preserve"> land, </w:t>
      </w:r>
      <w:proofErr w:type="spellStart"/>
      <w:r w:rsidRPr="00DE4909">
        <w:rPr>
          <w:lang w:val="sv-SE"/>
        </w:rPr>
        <w:t>hvor</w:t>
      </w:r>
      <w:proofErr w:type="spellEnd"/>
      <w:r w:rsidRPr="00DE4909">
        <w:rPr>
          <w:lang w:val="sv-SE"/>
        </w:rPr>
        <w:t xml:space="preserve"> data </w:t>
      </w:r>
      <w:proofErr w:type="spellStart"/>
      <w:r w:rsidRPr="00DE4909">
        <w:rPr>
          <w:lang w:val="sv-SE"/>
        </w:rPr>
        <w:t>overføres</w:t>
      </w:r>
      <w:proofErr w:type="spellEnd"/>
      <w:r w:rsidRPr="00DE4909">
        <w:rPr>
          <w:lang w:val="sv-SE"/>
        </w:rPr>
        <w:t xml:space="preserve"> </w:t>
      </w:r>
      <w:proofErr w:type="spellStart"/>
      <w:r w:rsidRPr="00DE4909">
        <w:rPr>
          <w:lang w:val="sv-SE"/>
        </w:rPr>
        <w:t>af</w:t>
      </w:r>
      <w:proofErr w:type="spellEnd"/>
      <w:r w:rsidRPr="00DE4909">
        <w:rPr>
          <w:lang w:val="sv-SE"/>
        </w:rPr>
        <w:t xml:space="preserve"> sig </w:t>
      </w:r>
      <w:proofErr w:type="spellStart"/>
      <w:r w:rsidRPr="00DE4909">
        <w:rPr>
          <w:lang w:val="sv-SE"/>
        </w:rPr>
        <w:t>selv</w:t>
      </w:r>
      <w:proofErr w:type="spellEnd"/>
      <w:r w:rsidRPr="00DE4909">
        <w:rPr>
          <w:lang w:val="sv-SE"/>
        </w:rPr>
        <w:t xml:space="preserve"> eller via en </w:t>
      </w:r>
      <w:proofErr w:type="spellStart"/>
      <w:r w:rsidRPr="00DE4909">
        <w:rPr>
          <w:lang w:val="sv-SE"/>
        </w:rPr>
        <w:t>underbehandler</w:t>
      </w:r>
      <w:proofErr w:type="spellEnd"/>
      <w:r w:rsidRPr="00DE4909">
        <w:rPr>
          <w:lang w:val="sv-SE"/>
        </w:rPr>
        <w:t xml:space="preserve">, </w:t>
      </w:r>
      <w:proofErr w:type="spellStart"/>
      <w:r w:rsidRPr="00DE4909">
        <w:rPr>
          <w:lang w:val="sv-SE"/>
        </w:rPr>
        <w:t>forhindrer</w:t>
      </w:r>
      <w:proofErr w:type="spellEnd"/>
      <w:r w:rsidRPr="00DE4909">
        <w:rPr>
          <w:lang w:val="sv-SE"/>
        </w:rPr>
        <w:t xml:space="preserve"> Microsoft i at </w:t>
      </w:r>
      <w:proofErr w:type="spellStart"/>
      <w:r w:rsidRPr="00DE4909">
        <w:rPr>
          <w:lang w:val="sv-SE"/>
        </w:rPr>
        <w:t>opfylde</w:t>
      </w:r>
      <w:proofErr w:type="spellEnd"/>
      <w:r w:rsidRPr="00DE4909">
        <w:rPr>
          <w:lang w:val="sv-SE"/>
        </w:rPr>
        <w:t xml:space="preserve"> de </w:t>
      </w:r>
      <w:proofErr w:type="spellStart"/>
      <w:r w:rsidRPr="00DE4909">
        <w:rPr>
          <w:lang w:val="sv-SE"/>
        </w:rPr>
        <w:t>anvisninger</w:t>
      </w:r>
      <w:proofErr w:type="spellEnd"/>
      <w:r w:rsidRPr="00DE4909">
        <w:rPr>
          <w:lang w:val="sv-SE"/>
        </w:rPr>
        <w:t xml:space="preserve">, </w:t>
      </w:r>
      <w:proofErr w:type="spellStart"/>
      <w:r w:rsidRPr="00DE4909">
        <w:rPr>
          <w:lang w:val="sv-SE"/>
        </w:rPr>
        <w:t>der</w:t>
      </w:r>
      <w:proofErr w:type="spellEnd"/>
      <w:r w:rsidRPr="00DE4909">
        <w:rPr>
          <w:lang w:val="sv-SE"/>
        </w:rPr>
        <w:t xml:space="preserve"> er </w:t>
      </w:r>
      <w:proofErr w:type="spellStart"/>
      <w:r w:rsidRPr="00DE4909">
        <w:rPr>
          <w:lang w:val="sv-SE"/>
        </w:rPr>
        <w:t>modtaget</w:t>
      </w:r>
      <w:proofErr w:type="spellEnd"/>
      <w:r w:rsidRPr="00DE4909">
        <w:rPr>
          <w:lang w:val="sv-SE"/>
        </w:rPr>
        <w:t xml:space="preserve"> </w:t>
      </w:r>
      <w:proofErr w:type="spellStart"/>
      <w:r w:rsidRPr="00DE4909">
        <w:rPr>
          <w:lang w:val="sv-SE"/>
        </w:rPr>
        <w:t>fra</w:t>
      </w:r>
      <w:proofErr w:type="spellEnd"/>
      <w:r w:rsidRPr="00DE4909">
        <w:rPr>
          <w:lang w:val="sv-SE"/>
        </w:rPr>
        <w:t xml:space="preserve"> Kunden </w:t>
      </w:r>
      <w:proofErr w:type="spellStart"/>
      <w:r w:rsidRPr="00DE4909">
        <w:rPr>
          <w:lang w:val="sv-SE"/>
        </w:rPr>
        <w:t>og</w:t>
      </w:r>
      <w:proofErr w:type="spellEnd"/>
      <w:r w:rsidRPr="00DE4909">
        <w:rPr>
          <w:lang w:val="sv-SE"/>
        </w:rPr>
        <w:t xml:space="preserve"> dennes </w:t>
      </w:r>
      <w:proofErr w:type="spellStart"/>
      <w:r w:rsidRPr="00DE4909">
        <w:rPr>
          <w:lang w:val="sv-SE"/>
        </w:rPr>
        <w:t>forpligtelser</w:t>
      </w:r>
      <w:proofErr w:type="spellEnd"/>
      <w:r w:rsidRPr="00DE4909">
        <w:rPr>
          <w:lang w:val="sv-SE"/>
        </w:rPr>
        <w:t xml:space="preserve"> i </w:t>
      </w:r>
      <w:proofErr w:type="spellStart"/>
      <w:r w:rsidRPr="00DE4909">
        <w:rPr>
          <w:lang w:val="sv-SE"/>
        </w:rPr>
        <w:t>henhold</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dette</w:t>
      </w:r>
      <w:proofErr w:type="spellEnd"/>
      <w:r w:rsidRPr="00DE4909">
        <w:rPr>
          <w:lang w:val="sv-SE"/>
        </w:rPr>
        <w:t xml:space="preserve"> </w:t>
      </w:r>
      <w:proofErr w:type="spellStart"/>
      <w:r w:rsidRPr="00DE4909">
        <w:rPr>
          <w:lang w:val="sv-SE"/>
        </w:rPr>
        <w:t>Tillæg</w:t>
      </w:r>
      <w:proofErr w:type="spellEnd"/>
      <w:r w:rsidRPr="00DE4909">
        <w:rPr>
          <w:lang w:val="sv-SE"/>
        </w:rPr>
        <w:t xml:space="preserve"> eller i </w:t>
      </w:r>
      <w:proofErr w:type="spellStart"/>
      <w:r w:rsidRPr="00DE4909">
        <w:rPr>
          <w:lang w:val="sv-SE"/>
        </w:rPr>
        <w:t>Standardkontraktbestemmelserne</w:t>
      </w:r>
      <w:proofErr w:type="spellEnd"/>
      <w:r w:rsidRPr="00DE4909">
        <w:rPr>
          <w:lang w:val="sv-SE"/>
        </w:rPr>
        <w:t xml:space="preserve"> </w:t>
      </w:r>
      <w:proofErr w:type="spellStart"/>
      <w:r w:rsidRPr="00DE4909">
        <w:rPr>
          <w:lang w:val="sv-SE"/>
        </w:rPr>
        <w:t>fra</w:t>
      </w:r>
      <w:proofErr w:type="spellEnd"/>
      <w:r w:rsidRPr="00DE4909">
        <w:rPr>
          <w:lang w:val="sv-SE"/>
        </w:rPr>
        <w:t xml:space="preserve"> 2021, </w:t>
      </w:r>
      <w:proofErr w:type="spellStart"/>
      <w:r w:rsidRPr="00DE4909">
        <w:rPr>
          <w:lang w:val="sv-SE"/>
        </w:rPr>
        <w:t>og</w:t>
      </w:r>
      <w:proofErr w:type="spellEnd"/>
      <w:r w:rsidRPr="00DE4909">
        <w:rPr>
          <w:lang w:val="sv-SE"/>
        </w:rPr>
        <w:t xml:space="preserve"> at Microsoft i </w:t>
      </w:r>
      <w:proofErr w:type="spellStart"/>
      <w:r w:rsidRPr="00DE4909">
        <w:rPr>
          <w:lang w:val="sv-SE"/>
        </w:rPr>
        <w:t>tilfælde</w:t>
      </w:r>
      <w:proofErr w:type="spellEnd"/>
      <w:r w:rsidRPr="00DE4909">
        <w:rPr>
          <w:lang w:val="sv-SE"/>
        </w:rPr>
        <w:t xml:space="preserve"> en </w:t>
      </w:r>
      <w:proofErr w:type="spellStart"/>
      <w:r w:rsidRPr="00DE4909">
        <w:rPr>
          <w:lang w:val="sv-SE"/>
        </w:rPr>
        <w:t>af</w:t>
      </w:r>
      <w:proofErr w:type="spellEnd"/>
      <w:r w:rsidRPr="00DE4909">
        <w:rPr>
          <w:lang w:val="sv-SE"/>
        </w:rPr>
        <w:t xml:space="preserve"> en </w:t>
      </w:r>
      <w:proofErr w:type="spellStart"/>
      <w:r w:rsidRPr="00DE4909">
        <w:rPr>
          <w:lang w:val="sv-SE"/>
        </w:rPr>
        <w:t>ændring</w:t>
      </w:r>
      <w:proofErr w:type="spellEnd"/>
      <w:r w:rsidRPr="00DE4909">
        <w:rPr>
          <w:lang w:val="sv-SE"/>
        </w:rPr>
        <w:t xml:space="preserve"> i denne lovgivning, </w:t>
      </w:r>
      <w:proofErr w:type="spellStart"/>
      <w:r w:rsidRPr="00DE4909">
        <w:rPr>
          <w:lang w:val="sv-SE"/>
        </w:rPr>
        <w:t>der</w:t>
      </w:r>
      <w:proofErr w:type="spellEnd"/>
      <w:r w:rsidRPr="00DE4909">
        <w:rPr>
          <w:lang w:val="sv-SE"/>
        </w:rPr>
        <w:t xml:space="preserve"> </w:t>
      </w:r>
      <w:proofErr w:type="spellStart"/>
      <w:r w:rsidRPr="00DE4909">
        <w:rPr>
          <w:lang w:val="sv-SE"/>
        </w:rPr>
        <w:t>formentlig</w:t>
      </w:r>
      <w:proofErr w:type="spellEnd"/>
      <w:r w:rsidRPr="00DE4909">
        <w:rPr>
          <w:lang w:val="sv-SE"/>
        </w:rPr>
        <w:t xml:space="preserve"> vil </w:t>
      </w:r>
      <w:proofErr w:type="spellStart"/>
      <w:r w:rsidRPr="00DE4909">
        <w:rPr>
          <w:lang w:val="sv-SE"/>
        </w:rPr>
        <w:t>have</w:t>
      </w:r>
      <w:proofErr w:type="spellEnd"/>
      <w:r w:rsidRPr="00DE4909">
        <w:rPr>
          <w:lang w:val="sv-SE"/>
        </w:rPr>
        <w:t xml:space="preserve"> en </w:t>
      </w:r>
      <w:proofErr w:type="spellStart"/>
      <w:r w:rsidRPr="00DE4909">
        <w:rPr>
          <w:lang w:val="sv-SE"/>
        </w:rPr>
        <w:t>væsentlig</w:t>
      </w:r>
      <w:proofErr w:type="spellEnd"/>
      <w:r w:rsidRPr="00DE4909">
        <w:rPr>
          <w:lang w:val="sv-SE"/>
        </w:rPr>
        <w:t xml:space="preserve"> negativ </w:t>
      </w:r>
      <w:proofErr w:type="spellStart"/>
      <w:r w:rsidRPr="00DE4909">
        <w:rPr>
          <w:lang w:val="sv-SE"/>
        </w:rPr>
        <w:t>indvirkning</w:t>
      </w:r>
      <w:proofErr w:type="spellEnd"/>
      <w:r w:rsidRPr="00DE4909">
        <w:rPr>
          <w:lang w:val="sv-SE"/>
        </w:rPr>
        <w:t xml:space="preserve"> på de garantier </w:t>
      </w:r>
      <w:proofErr w:type="spellStart"/>
      <w:r w:rsidRPr="00DE4909">
        <w:rPr>
          <w:lang w:val="sv-SE"/>
        </w:rPr>
        <w:t>og</w:t>
      </w:r>
      <w:proofErr w:type="spellEnd"/>
      <w:r w:rsidRPr="00DE4909">
        <w:rPr>
          <w:lang w:val="sv-SE"/>
        </w:rPr>
        <w:t xml:space="preserve"> </w:t>
      </w:r>
      <w:proofErr w:type="spellStart"/>
      <w:r w:rsidRPr="00DE4909">
        <w:rPr>
          <w:lang w:val="sv-SE"/>
        </w:rPr>
        <w:t>forpligtelser</w:t>
      </w:r>
      <w:proofErr w:type="spellEnd"/>
      <w:r w:rsidRPr="00DE4909">
        <w:rPr>
          <w:lang w:val="sv-SE"/>
        </w:rPr>
        <w:t xml:space="preserve">, </w:t>
      </w:r>
      <w:proofErr w:type="spellStart"/>
      <w:r w:rsidRPr="00DE4909">
        <w:rPr>
          <w:lang w:val="sv-SE"/>
        </w:rPr>
        <w:t>der</w:t>
      </w:r>
      <w:proofErr w:type="spellEnd"/>
      <w:r w:rsidRPr="00DE4909">
        <w:rPr>
          <w:lang w:val="sv-SE"/>
        </w:rPr>
        <w:t xml:space="preserve"> er givet i </w:t>
      </w:r>
      <w:proofErr w:type="spellStart"/>
      <w:r w:rsidRPr="00DE4909">
        <w:rPr>
          <w:lang w:val="sv-SE"/>
        </w:rPr>
        <w:t>henhold</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dette</w:t>
      </w:r>
      <w:proofErr w:type="spellEnd"/>
      <w:r w:rsidRPr="00DE4909">
        <w:rPr>
          <w:lang w:val="sv-SE"/>
        </w:rPr>
        <w:t xml:space="preserve"> </w:t>
      </w:r>
      <w:proofErr w:type="spellStart"/>
      <w:r w:rsidRPr="00DE4909">
        <w:rPr>
          <w:lang w:val="sv-SE"/>
        </w:rPr>
        <w:t>Tillæg</w:t>
      </w:r>
      <w:proofErr w:type="spellEnd"/>
      <w:r w:rsidRPr="00DE4909">
        <w:rPr>
          <w:lang w:val="sv-SE"/>
        </w:rPr>
        <w:t xml:space="preserve"> eller </w:t>
      </w:r>
      <w:proofErr w:type="spellStart"/>
      <w:r w:rsidRPr="00DE4909">
        <w:rPr>
          <w:lang w:val="sv-SE"/>
        </w:rPr>
        <w:t>Standardkontraktbestemmelserne</w:t>
      </w:r>
      <w:proofErr w:type="spellEnd"/>
      <w:r w:rsidRPr="00DE4909">
        <w:rPr>
          <w:lang w:val="sv-SE"/>
        </w:rPr>
        <w:t xml:space="preserve">, straks vil </w:t>
      </w:r>
      <w:proofErr w:type="spellStart"/>
      <w:r w:rsidRPr="00DE4909">
        <w:rPr>
          <w:lang w:val="sv-SE"/>
        </w:rPr>
        <w:t>give</w:t>
      </w:r>
      <w:proofErr w:type="spellEnd"/>
      <w:r w:rsidRPr="00DE4909">
        <w:rPr>
          <w:lang w:val="sv-SE"/>
        </w:rPr>
        <w:t xml:space="preserve"> Kunden besked om </w:t>
      </w:r>
      <w:proofErr w:type="spellStart"/>
      <w:r w:rsidRPr="00DE4909">
        <w:rPr>
          <w:lang w:val="sv-SE"/>
        </w:rPr>
        <w:t>dette</w:t>
      </w:r>
      <w:proofErr w:type="spellEnd"/>
      <w:r w:rsidRPr="00DE4909">
        <w:rPr>
          <w:lang w:val="sv-SE"/>
        </w:rPr>
        <w:t xml:space="preserve">, så snart Microsoft </w:t>
      </w:r>
      <w:r w:rsidRPr="00DE4909">
        <w:rPr>
          <w:lang w:val="sv-SE"/>
        </w:rPr>
        <w:lastRenderedPageBreak/>
        <w:t xml:space="preserve">bliver </w:t>
      </w:r>
      <w:proofErr w:type="spellStart"/>
      <w:r w:rsidRPr="00DE4909">
        <w:rPr>
          <w:lang w:val="sv-SE"/>
        </w:rPr>
        <w:t>bekendt</w:t>
      </w:r>
      <w:proofErr w:type="spellEnd"/>
      <w:r w:rsidRPr="00DE4909">
        <w:rPr>
          <w:lang w:val="sv-SE"/>
        </w:rPr>
        <w:t xml:space="preserve"> med </w:t>
      </w:r>
      <w:proofErr w:type="spellStart"/>
      <w:r w:rsidRPr="00DE4909">
        <w:rPr>
          <w:lang w:val="sv-SE"/>
        </w:rPr>
        <w:t>dette</w:t>
      </w:r>
      <w:proofErr w:type="spellEnd"/>
      <w:r w:rsidRPr="00DE4909">
        <w:rPr>
          <w:lang w:val="sv-SE"/>
        </w:rPr>
        <w:t xml:space="preserve">, i hvilket </w:t>
      </w:r>
      <w:proofErr w:type="spellStart"/>
      <w:r w:rsidRPr="00DE4909">
        <w:rPr>
          <w:lang w:val="sv-SE"/>
        </w:rPr>
        <w:t>tilfælde</w:t>
      </w:r>
      <w:proofErr w:type="spellEnd"/>
      <w:r w:rsidRPr="00DE4909">
        <w:rPr>
          <w:lang w:val="sv-SE"/>
        </w:rPr>
        <w:t xml:space="preserve"> Kunden er </w:t>
      </w:r>
      <w:proofErr w:type="spellStart"/>
      <w:r w:rsidRPr="00DE4909">
        <w:rPr>
          <w:lang w:val="sv-SE"/>
        </w:rPr>
        <w:t>berettiget</w:t>
      </w:r>
      <w:proofErr w:type="spellEnd"/>
      <w:r w:rsidRPr="00DE4909">
        <w:rPr>
          <w:lang w:val="sv-SE"/>
        </w:rPr>
        <w:t xml:space="preserve"> </w:t>
      </w:r>
      <w:proofErr w:type="spellStart"/>
      <w:r w:rsidRPr="00DE4909">
        <w:rPr>
          <w:lang w:val="sv-SE"/>
        </w:rPr>
        <w:t>til</w:t>
      </w:r>
      <w:proofErr w:type="spellEnd"/>
      <w:r w:rsidRPr="00DE4909">
        <w:rPr>
          <w:lang w:val="sv-SE"/>
        </w:rPr>
        <w:t xml:space="preserve"> at </w:t>
      </w:r>
      <w:proofErr w:type="spellStart"/>
      <w:r w:rsidRPr="00DE4909">
        <w:rPr>
          <w:lang w:val="sv-SE"/>
        </w:rPr>
        <w:t>suspendere</w:t>
      </w:r>
      <w:proofErr w:type="spellEnd"/>
      <w:r w:rsidRPr="00DE4909">
        <w:rPr>
          <w:lang w:val="sv-SE"/>
        </w:rPr>
        <w:t xml:space="preserve"> </w:t>
      </w:r>
      <w:proofErr w:type="spellStart"/>
      <w:r w:rsidRPr="00DE4909">
        <w:rPr>
          <w:lang w:val="sv-SE"/>
        </w:rPr>
        <w:t>overførslen</w:t>
      </w:r>
      <w:proofErr w:type="spellEnd"/>
      <w:r w:rsidRPr="00DE4909">
        <w:rPr>
          <w:lang w:val="sv-SE"/>
        </w:rPr>
        <w:t xml:space="preserve"> </w:t>
      </w:r>
      <w:proofErr w:type="spellStart"/>
      <w:r w:rsidRPr="00DE4909">
        <w:rPr>
          <w:lang w:val="sv-SE"/>
        </w:rPr>
        <w:t>af</w:t>
      </w:r>
      <w:proofErr w:type="spellEnd"/>
      <w:r w:rsidRPr="00DE4909">
        <w:rPr>
          <w:lang w:val="sv-SE"/>
        </w:rPr>
        <w:t xml:space="preserve"> data </w:t>
      </w:r>
      <w:proofErr w:type="spellStart"/>
      <w:r w:rsidRPr="00DE4909">
        <w:rPr>
          <w:lang w:val="sv-SE"/>
        </w:rPr>
        <w:t>og</w:t>
      </w:r>
      <w:proofErr w:type="spellEnd"/>
      <w:r w:rsidRPr="00DE4909">
        <w:rPr>
          <w:lang w:val="sv-SE"/>
        </w:rPr>
        <w:t xml:space="preserve">/eller </w:t>
      </w:r>
      <w:proofErr w:type="spellStart"/>
      <w:r w:rsidRPr="00DE4909">
        <w:rPr>
          <w:lang w:val="sv-SE"/>
        </w:rPr>
        <w:t>bringe</w:t>
      </w:r>
      <w:proofErr w:type="spellEnd"/>
      <w:r w:rsidRPr="00DE4909">
        <w:rPr>
          <w:lang w:val="sv-SE"/>
        </w:rPr>
        <w:t xml:space="preserve"> kontrakten </w:t>
      </w:r>
      <w:proofErr w:type="spellStart"/>
      <w:r w:rsidRPr="00DE4909">
        <w:rPr>
          <w:lang w:val="sv-SE"/>
        </w:rPr>
        <w:t>til</w:t>
      </w:r>
      <w:proofErr w:type="spellEnd"/>
      <w:r w:rsidRPr="00DE4909">
        <w:rPr>
          <w:lang w:val="sv-SE"/>
        </w:rPr>
        <w:t xml:space="preserve"> </w:t>
      </w:r>
      <w:proofErr w:type="spellStart"/>
      <w:r w:rsidRPr="00DE4909">
        <w:rPr>
          <w:lang w:val="sv-SE"/>
        </w:rPr>
        <w:t>ophør</w:t>
      </w:r>
      <w:proofErr w:type="spellEnd"/>
      <w:r w:rsidRPr="00DE4909">
        <w:rPr>
          <w:lang w:val="sv-SE"/>
        </w:rPr>
        <w:t>.</w:t>
      </w:r>
    </w:p>
    <w:p w14:paraId="71EBB686" w14:textId="45838BD0" w:rsidR="00EF01F9" w:rsidRPr="00DE4909" w:rsidRDefault="00EF01F9">
      <w:pPr>
        <w:tabs>
          <w:tab w:val="clear" w:pos="9360"/>
        </w:tabs>
        <w:spacing w:line="259" w:lineRule="auto"/>
        <w:rPr>
          <w:lang w:val="sv-SE"/>
        </w:rPr>
      </w:pPr>
      <w:r w:rsidRPr="00DE4909">
        <w:rPr>
          <w:lang w:val="sv-SE"/>
        </w:rPr>
        <w:br w:type="page"/>
      </w:r>
    </w:p>
    <w:p w14:paraId="2D70B8E5" w14:textId="77777777" w:rsidR="0092638C" w:rsidRPr="006566A1" w:rsidRDefault="0092638C" w:rsidP="0092638C">
      <w:pPr>
        <w:pStyle w:val="Heading1"/>
        <w:rPr>
          <w:rFonts w:cs="Segoe Sans Display"/>
          <w:szCs w:val="52"/>
          <w:lang w:val="da-DK"/>
        </w:rPr>
      </w:pPr>
      <w:bookmarkStart w:id="199" w:name="_Toc206680444"/>
      <w:bookmarkStart w:id="200" w:name="_Toc8395071"/>
      <w:bookmarkStart w:id="201" w:name="_Toc489605629"/>
      <w:bookmarkStart w:id="202" w:name="_Toc6563859"/>
      <w:bookmarkStart w:id="203" w:name="_Toc21617080"/>
      <w:bookmarkStart w:id="204" w:name="_Toc26972906"/>
      <w:bookmarkStart w:id="205" w:name="Attachment1"/>
      <w:bookmarkStart w:id="206" w:name="_Toc155361913"/>
      <w:r w:rsidRPr="006566A1">
        <w:rPr>
          <w:rFonts w:cs="Segoe Sans Display"/>
          <w:szCs w:val="52"/>
          <w:lang w:val="da-DK"/>
        </w:rPr>
        <w:lastRenderedPageBreak/>
        <w:t>Bilag D – Udfordringer i forhold til Kendelse eller Bindende juridisk forpligtelser, der suspenderer Onlinetjenester</w:t>
      </w:r>
      <w:bookmarkEnd w:id="199"/>
    </w:p>
    <w:p w14:paraId="31610100" w14:textId="77777777" w:rsidR="00A17C74" w:rsidRPr="006566A1" w:rsidRDefault="00A17C74" w:rsidP="00A17C74">
      <w:pPr>
        <w:spacing w:before="60" w:after="240"/>
        <w:rPr>
          <w:rFonts w:cs="Segoe Sans Text"/>
          <w:b/>
          <w:bCs/>
          <w:u w:val="single"/>
          <w:lang w:val="da-DK"/>
        </w:rPr>
      </w:pPr>
      <w:r w:rsidRPr="006566A1">
        <w:rPr>
          <w:rFonts w:cs="Segoe Sans Text"/>
          <w:lang w:val="da-DK"/>
        </w:rPr>
        <w:t xml:space="preserve">Med dette Bilag indgår Microsoft følgende forpligtelser overfor enheder hos kunder hos Nationale, Føderale og Regionale myndigheder i </w:t>
      </w:r>
      <w:r w:rsidRPr="006566A1">
        <w:rPr>
          <w:rFonts w:cs="Segoe Sans Text"/>
          <w:b/>
          <w:bCs/>
          <w:lang w:val="da-DK"/>
        </w:rPr>
        <w:t xml:space="preserve"> </w:t>
      </w:r>
      <w:r w:rsidRPr="006566A1">
        <w:rPr>
          <w:rFonts w:cs="Segoe Sans Text"/>
          <w:lang w:val="da-DK"/>
        </w:rPr>
        <w:t>den Europæiske Unions (</w:t>
      </w:r>
      <w:r>
        <w:rPr>
          <w:rFonts w:cs="Segoe Sans Text"/>
          <w:lang w:val="da-DK"/>
        </w:rPr>
        <w:t>“</w:t>
      </w:r>
      <w:r w:rsidRPr="006566A1">
        <w:rPr>
          <w:rFonts w:cs="Segoe Sans Text"/>
          <w:lang w:val="da-DK"/>
        </w:rPr>
        <w:t>EU</w:t>
      </w:r>
      <w:r>
        <w:rPr>
          <w:rFonts w:cs="Segoe Sans Text"/>
          <w:lang w:val="da-DK"/>
        </w:rPr>
        <w:t>”</w:t>
      </w:r>
      <w:r w:rsidRPr="006566A1">
        <w:rPr>
          <w:rFonts w:cs="Segoe Sans Text"/>
          <w:lang w:val="da-DK"/>
        </w:rPr>
        <w:t>) Medlemsstater samt lande, der ønsker er at blive en del af EU, medlem af EFTA (European Free Trade Association), Storbritannien, Monaco, Vatikanet og EU-Kommissionen (</w:t>
      </w:r>
      <w:r>
        <w:rPr>
          <w:rFonts w:cs="Segoe Sans Text"/>
          <w:lang w:val="da-DK"/>
        </w:rPr>
        <w:t>“</w:t>
      </w:r>
      <w:r w:rsidRPr="006566A1">
        <w:rPr>
          <w:rFonts w:cs="Segoe Sans Text"/>
          <w:lang w:val="da-DK"/>
        </w:rPr>
        <w:t>Beskyttet Kunde hos myndighed</w:t>
      </w:r>
      <w:r>
        <w:rPr>
          <w:rFonts w:cs="Segoe Sans Text"/>
          <w:lang w:val="da-DK"/>
        </w:rPr>
        <w:t>”</w:t>
      </w:r>
      <w:r w:rsidRPr="006566A1">
        <w:rPr>
          <w:rFonts w:cs="Segoe Sans Text"/>
          <w:lang w:val="da-DK"/>
        </w:rPr>
        <w:t>).</w:t>
      </w:r>
    </w:p>
    <w:p w14:paraId="71703124" w14:textId="77777777" w:rsidR="00A17C74" w:rsidRPr="006566A1" w:rsidRDefault="00A17C74" w:rsidP="00B83CBD">
      <w:pPr>
        <w:pStyle w:val="ListParagraph"/>
        <w:numPr>
          <w:ilvl w:val="0"/>
          <w:numId w:val="24"/>
        </w:numPr>
        <w:tabs>
          <w:tab w:val="clear" w:pos="9360"/>
        </w:tabs>
        <w:spacing w:after="160" w:line="360" w:lineRule="exact"/>
        <w:contextualSpacing w:val="0"/>
        <w:rPr>
          <w:rFonts w:cs="Segoe Sans Text"/>
          <w:lang w:val="da-DK"/>
        </w:rPr>
      </w:pPr>
      <w:r w:rsidRPr="006566A1">
        <w:rPr>
          <w:rFonts w:cs="Segoe Sans Text"/>
          <w:lang w:val="da-DK"/>
        </w:rPr>
        <w:t xml:space="preserve">Hvis Microsoft forkyndes en kendelse eller på anden vis er underlagt en bindende juridisk forpligtelse af myndighedsorgan, -agentur, -kommission eller quasi-offentligt organ, der pålægger Microsoft at suspendere eller bringe bestemmelsen til ophør, helt eller delvist, for Onlinetjenester (herunder, men ikke begrænset til, bestemmelsen om Microsoft Azure Services, Microsoft Dynamics 365 Services eller Office 365 Services) til den Beskyttede Kunde hos myndighed, skal Microsoft, på vegne af sig selv og dets Associerede selskaber: </w:t>
      </w:r>
    </w:p>
    <w:p w14:paraId="781A319A" w14:textId="77777777" w:rsidR="00A17C74" w:rsidRPr="006566A1" w:rsidRDefault="00A17C74" w:rsidP="00B83CBD">
      <w:pPr>
        <w:pStyle w:val="ListParagraph"/>
        <w:numPr>
          <w:ilvl w:val="1"/>
          <w:numId w:val="24"/>
        </w:numPr>
        <w:tabs>
          <w:tab w:val="clear" w:pos="9360"/>
        </w:tabs>
        <w:spacing w:after="160" w:line="278" w:lineRule="auto"/>
        <w:rPr>
          <w:rFonts w:cs="Segoe Sans Text"/>
          <w:lang w:val="da-DK"/>
        </w:rPr>
      </w:pPr>
      <w:r w:rsidRPr="006566A1">
        <w:rPr>
          <w:rFonts w:cs="Segoe Sans Text"/>
          <w:lang w:val="da-DK"/>
        </w:rPr>
        <w:t xml:space="preserve">bruge tilgængelige foranstaltninger til at sikre den frivillige tilbagetrækning, tilbagekaldelse eller ophævelse af en sådan kendelse og </w:t>
      </w:r>
    </w:p>
    <w:p w14:paraId="1FEDE725" w14:textId="77777777" w:rsidR="00A17C74" w:rsidRPr="006566A1" w:rsidRDefault="00A17C74" w:rsidP="00B83CBD">
      <w:pPr>
        <w:pStyle w:val="ListParagraph"/>
        <w:numPr>
          <w:ilvl w:val="1"/>
          <w:numId w:val="24"/>
        </w:numPr>
        <w:tabs>
          <w:tab w:val="clear" w:pos="9360"/>
        </w:tabs>
        <w:spacing w:after="160" w:line="360" w:lineRule="exact"/>
        <w:contextualSpacing w:val="0"/>
        <w:rPr>
          <w:rFonts w:cs="Segoe Sans Text"/>
          <w:lang w:val="da-DK"/>
        </w:rPr>
      </w:pPr>
      <w:r w:rsidRPr="006566A1">
        <w:rPr>
          <w:rFonts w:cs="Segoe Sans Text"/>
          <w:lang w:val="da-DK"/>
        </w:rPr>
        <w:t xml:space="preserve">gøre enhver lovlig indsats for at udfordre kendelsen ved domstolene i det land, hvis offentlige myndighed udstedte kendelsen, på basis af juridiske mangler i den lovgivning, der gælder for den part, der udstedte kendelsen, eller alle relevante uoverensstemmelser i forhold til gældende lovgivning i EU eller gældende lov i de lande, der fremgår af det ovenstående. </w:t>
      </w:r>
    </w:p>
    <w:p w14:paraId="04C93636" w14:textId="77777777" w:rsidR="00A17C74" w:rsidRPr="006566A1" w:rsidRDefault="00A17C74" w:rsidP="00A17C74">
      <w:pPr>
        <w:pStyle w:val="ListParagraph"/>
        <w:spacing w:before="60" w:line="360" w:lineRule="exact"/>
        <w:contextualSpacing w:val="0"/>
        <w:rPr>
          <w:rFonts w:cs="Segoe Sans Text"/>
          <w:lang w:val="da-DK"/>
        </w:rPr>
      </w:pPr>
      <w:r w:rsidRPr="006566A1">
        <w:rPr>
          <w:rFonts w:cs="Segoe Sans Text"/>
          <w:lang w:val="da-DK"/>
        </w:rPr>
        <w:t>Microsoft søger permanent og midlertidigt påbud, hvis det er nødvendigt, for at sikre en kontinuerlig levering uden afbrydelse af de relevante Onlinetjenester, indtil den fulde og endelige afgørelse af lovlige bestræbelser på at anfægte ovennævnte kendelse eller anden bindende juridisk forpligtelse er truffet. </w:t>
      </w:r>
    </w:p>
    <w:p w14:paraId="4C59DAE8" w14:textId="56E54B56" w:rsidR="0002067F" w:rsidRPr="00A17C74" w:rsidRDefault="00A17C74" w:rsidP="00B83CBD">
      <w:pPr>
        <w:pStyle w:val="ListParagraph"/>
        <w:numPr>
          <w:ilvl w:val="0"/>
          <w:numId w:val="24"/>
        </w:numPr>
        <w:tabs>
          <w:tab w:val="clear" w:pos="9360"/>
        </w:tabs>
        <w:spacing w:after="160" w:line="278" w:lineRule="auto"/>
        <w:rPr>
          <w:rFonts w:cs="Segoe Sans Text"/>
          <w:lang w:val="da-DK"/>
        </w:rPr>
      </w:pPr>
      <w:r w:rsidRPr="006566A1">
        <w:rPr>
          <w:rFonts w:cs="Segoe Sans Text"/>
          <w:lang w:val="da-DK"/>
        </w:rPr>
        <w:t xml:space="preserve">Rettigheder, der tildeles Kunden i henhold til denne bestemmelse, er personlige for den Beskyttede Kunde hos myndighed og må ikke tildeles til andre. </w:t>
      </w:r>
    </w:p>
    <w:p w14:paraId="4C3DDE63" w14:textId="091D83E7" w:rsidR="009B5C99" w:rsidRPr="00DE4909" w:rsidRDefault="009B5C99" w:rsidP="001741FE">
      <w:pPr>
        <w:pStyle w:val="Heading1"/>
        <w:rPr>
          <w:lang w:val="sv-SE"/>
        </w:rPr>
      </w:pPr>
      <w:bookmarkStart w:id="207" w:name="_Toc206680445"/>
      <w:proofErr w:type="spellStart"/>
      <w:r w:rsidRPr="00DE4909">
        <w:rPr>
          <w:lang w:val="sv-SE"/>
        </w:rPr>
        <w:lastRenderedPageBreak/>
        <w:t>Bilag</w:t>
      </w:r>
      <w:proofErr w:type="spellEnd"/>
      <w:r w:rsidRPr="00DE4909">
        <w:rPr>
          <w:lang w:val="sv-SE"/>
        </w:rPr>
        <w:t xml:space="preserve"> 1 – </w:t>
      </w:r>
      <w:proofErr w:type="spellStart"/>
      <w:r w:rsidRPr="00DE4909">
        <w:rPr>
          <w:lang w:val="sv-SE"/>
        </w:rPr>
        <w:t>Vilkår</w:t>
      </w:r>
      <w:proofErr w:type="spellEnd"/>
      <w:r w:rsidRPr="00DE4909">
        <w:rPr>
          <w:lang w:val="sv-SE"/>
        </w:rPr>
        <w:t xml:space="preserve"> for </w:t>
      </w:r>
      <w:proofErr w:type="spellStart"/>
      <w:r w:rsidRPr="00DE4909">
        <w:rPr>
          <w:lang w:val="sv-SE"/>
        </w:rPr>
        <w:t>EU's</w:t>
      </w:r>
      <w:proofErr w:type="spellEnd"/>
      <w:r w:rsidRPr="00DE4909">
        <w:rPr>
          <w:lang w:val="sv-SE"/>
        </w:rPr>
        <w:t xml:space="preserve"> Generelle </w:t>
      </w:r>
      <w:proofErr w:type="spellStart"/>
      <w:r w:rsidRPr="00DE4909">
        <w:rPr>
          <w:lang w:val="sv-SE"/>
        </w:rPr>
        <w:t>Forordning</w:t>
      </w:r>
      <w:proofErr w:type="spellEnd"/>
      <w:r w:rsidRPr="00DE4909">
        <w:rPr>
          <w:lang w:val="sv-SE"/>
        </w:rPr>
        <w:t xml:space="preserve"> om </w:t>
      </w:r>
      <w:proofErr w:type="spellStart"/>
      <w:r w:rsidRPr="00DE4909">
        <w:rPr>
          <w:lang w:val="sv-SE"/>
        </w:rPr>
        <w:t>Databeskyttelse</w:t>
      </w:r>
      <w:bookmarkEnd w:id="200"/>
      <w:bookmarkEnd w:id="201"/>
      <w:bookmarkEnd w:id="202"/>
      <w:bookmarkEnd w:id="203"/>
      <w:bookmarkEnd w:id="204"/>
      <w:bookmarkEnd w:id="205"/>
      <w:bookmarkEnd w:id="206"/>
      <w:bookmarkEnd w:id="207"/>
      <w:proofErr w:type="spellEnd"/>
    </w:p>
    <w:p w14:paraId="7C89477D" w14:textId="77777777" w:rsidR="009B5C99" w:rsidRPr="00DE4909" w:rsidRDefault="009B5C99" w:rsidP="0055309B">
      <w:pPr>
        <w:rPr>
          <w:lang w:val="sv-SE"/>
        </w:rPr>
      </w:pPr>
      <w:r w:rsidRPr="00DE4909">
        <w:rPr>
          <w:lang w:val="sv-SE"/>
        </w:rPr>
        <w:t xml:space="preserve">Microsoft </w:t>
      </w:r>
      <w:proofErr w:type="spellStart"/>
      <w:r w:rsidRPr="00DE4909">
        <w:rPr>
          <w:lang w:val="sv-SE"/>
        </w:rPr>
        <w:t>forpligter</w:t>
      </w:r>
      <w:proofErr w:type="spellEnd"/>
      <w:r w:rsidRPr="00DE4909">
        <w:rPr>
          <w:lang w:val="sv-SE"/>
        </w:rPr>
        <w:t xml:space="preserve"> sig 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disse</w:t>
      </w:r>
      <w:proofErr w:type="spellEnd"/>
      <w:r w:rsidRPr="00DE4909">
        <w:rPr>
          <w:lang w:val="sv-SE"/>
        </w:rPr>
        <w:t xml:space="preserve"> GDPR </w:t>
      </w:r>
      <w:proofErr w:type="spellStart"/>
      <w:r w:rsidRPr="00DE4909">
        <w:rPr>
          <w:lang w:val="sv-SE"/>
        </w:rPr>
        <w:t>Vilkår</w:t>
      </w:r>
      <w:proofErr w:type="spellEnd"/>
      <w:r w:rsidRPr="00DE4909">
        <w:rPr>
          <w:lang w:val="sv-SE"/>
        </w:rPr>
        <w:t xml:space="preserve">, hvilket </w:t>
      </w:r>
      <w:proofErr w:type="spellStart"/>
      <w:r w:rsidRPr="00DE4909">
        <w:rPr>
          <w:lang w:val="sv-SE"/>
        </w:rPr>
        <w:t>gælder</w:t>
      </w:r>
      <w:proofErr w:type="spellEnd"/>
      <w:r w:rsidRPr="00DE4909">
        <w:rPr>
          <w:lang w:val="sv-SE"/>
        </w:rPr>
        <w:t xml:space="preserve"> for </w:t>
      </w:r>
      <w:proofErr w:type="spellStart"/>
      <w:r w:rsidRPr="00DE4909">
        <w:rPr>
          <w:lang w:val="sv-SE"/>
        </w:rPr>
        <w:t>alle</w:t>
      </w:r>
      <w:proofErr w:type="spellEnd"/>
      <w:r w:rsidRPr="00DE4909">
        <w:rPr>
          <w:lang w:val="sv-SE"/>
        </w:rPr>
        <w:t xml:space="preserve"> kunder </w:t>
      </w:r>
      <w:proofErr w:type="spellStart"/>
      <w:r w:rsidRPr="00DE4909">
        <w:rPr>
          <w:lang w:val="sv-SE"/>
        </w:rPr>
        <w:t>fra</w:t>
      </w:r>
      <w:proofErr w:type="spellEnd"/>
      <w:r w:rsidRPr="00DE4909">
        <w:rPr>
          <w:lang w:val="sv-SE"/>
        </w:rPr>
        <w:t xml:space="preserve"> </w:t>
      </w:r>
      <w:proofErr w:type="spellStart"/>
      <w:r w:rsidRPr="00DE4909">
        <w:rPr>
          <w:lang w:val="sv-SE"/>
        </w:rPr>
        <w:t>og</w:t>
      </w:r>
      <w:proofErr w:type="spellEnd"/>
      <w:r w:rsidRPr="00DE4909">
        <w:rPr>
          <w:lang w:val="sv-SE"/>
        </w:rPr>
        <w:t xml:space="preserve"> med den 25. maj 2018. </w:t>
      </w:r>
      <w:proofErr w:type="spellStart"/>
      <w:r w:rsidRPr="00DE4909">
        <w:rPr>
          <w:lang w:val="sv-SE"/>
        </w:rPr>
        <w:t>Disse</w:t>
      </w:r>
      <w:proofErr w:type="spellEnd"/>
      <w:r w:rsidRPr="00DE4909">
        <w:rPr>
          <w:lang w:val="sv-SE"/>
        </w:rPr>
        <w:t xml:space="preserve"> </w:t>
      </w:r>
      <w:proofErr w:type="spellStart"/>
      <w:r w:rsidRPr="00DE4909">
        <w:rPr>
          <w:lang w:val="sv-SE"/>
        </w:rPr>
        <w:t>forpligtelser</w:t>
      </w:r>
      <w:proofErr w:type="spellEnd"/>
      <w:r w:rsidRPr="00DE4909">
        <w:rPr>
          <w:lang w:val="sv-SE"/>
        </w:rPr>
        <w:t xml:space="preserve"> er </w:t>
      </w:r>
      <w:proofErr w:type="spellStart"/>
      <w:r w:rsidRPr="00DE4909">
        <w:rPr>
          <w:lang w:val="sv-SE"/>
        </w:rPr>
        <w:t>bindende</w:t>
      </w:r>
      <w:proofErr w:type="spellEnd"/>
      <w:r w:rsidRPr="00DE4909">
        <w:rPr>
          <w:lang w:val="sv-SE"/>
        </w:rPr>
        <w:t xml:space="preserve"> for Microsoft, for så </w:t>
      </w:r>
      <w:proofErr w:type="spellStart"/>
      <w:r w:rsidRPr="00DE4909">
        <w:rPr>
          <w:lang w:val="sv-SE"/>
        </w:rPr>
        <w:t>vidt</w:t>
      </w:r>
      <w:proofErr w:type="spellEnd"/>
      <w:r w:rsidRPr="00DE4909">
        <w:rPr>
          <w:lang w:val="sv-SE"/>
        </w:rPr>
        <w:t xml:space="preserve"> angår Kunden, </w:t>
      </w:r>
      <w:proofErr w:type="spellStart"/>
      <w:r w:rsidRPr="00DE4909">
        <w:rPr>
          <w:lang w:val="sv-SE"/>
        </w:rPr>
        <w:t>uanset</w:t>
      </w:r>
      <w:proofErr w:type="spellEnd"/>
      <w:r w:rsidRPr="00DE4909">
        <w:rPr>
          <w:lang w:val="sv-SE"/>
        </w:rPr>
        <w:t xml:space="preserve"> (1) den version </w:t>
      </w:r>
      <w:proofErr w:type="spellStart"/>
      <w:r w:rsidRPr="00DE4909">
        <w:rPr>
          <w:lang w:val="sv-SE"/>
        </w:rPr>
        <w:t>af</w:t>
      </w:r>
      <w:proofErr w:type="spellEnd"/>
      <w:r w:rsidRPr="00DE4909">
        <w:rPr>
          <w:lang w:val="sv-SE"/>
        </w:rPr>
        <w:t xml:space="preserve"> </w:t>
      </w:r>
      <w:proofErr w:type="spellStart"/>
      <w:r w:rsidRPr="00DE4909">
        <w:rPr>
          <w:lang w:val="sv-SE"/>
        </w:rPr>
        <w:t>Produktvilkårene</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Tillæg</w:t>
      </w:r>
      <w:proofErr w:type="spellEnd"/>
      <w:r w:rsidRPr="00DE4909">
        <w:rPr>
          <w:lang w:val="sv-SE"/>
        </w:rPr>
        <w:t xml:space="preserve"> om </w:t>
      </w:r>
      <w:proofErr w:type="spellStart"/>
      <w:r w:rsidRPr="00DE4909">
        <w:rPr>
          <w:lang w:val="sv-SE"/>
        </w:rPr>
        <w:t>databeskyttelse</w:t>
      </w:r>
      <w:proofErr w:type="spellEnd"/>
      <w:r w:rsidRPr="00DE4909">
        <w:rPr>
          <w:lang w:val="sv-SE"/>
        </w:rPr>
        <w:t xml:space="preserve">, </w:t>
      </w:r>
      <w:proofErr w:type="spellStart"/>
      <w:r w:rsidRPr="00DE4909">
        <w:rPr>
          <w:lang w:val="sv-SE"/>
        </w:rPr>
        <w:t>der</w:t>
      </w:r>
      <w:proofErr w:type="spellEnd"/>
      <w:r w:rsidRPr="00DE4909">
        <w:rPr>
          <w:lang w:val="sv-SE"/>
        </w:rPr>
        <w:t xml:space="preserve"> </w:t>
      </w:r>
      <w:proofErr w:type="spellStart"/>
      <w:r w:rsidRPr="00DE4909">
        <w:rPr>
          <w:lang w:val="sv-SE"/>
        </w:rPr>
        <w:t>ellers</w:t>
      </w:r>
      <w:proofErr w:type="spellEnd"/>
      <w:r w:rsidRPr="00DE4909">
        <w:rPr>
          <w:lang w:val="sv-SE"/>
        </w:rPr>
        <w:t xml:space="preserve"> er </w:t>
      </w:r>
      <w:proofErr w:type="spellStart"/>
      <w:r w:rsidRPr="00DE4909">
        <w:rPr>
          <w:lang w:val="sv-SE"/>
        </w:rPr>
        <w:t>gældende</w:t>
      </w:r>
      <w:proofErr w:type="spellEnd"/>
      <w:r w:rsidRPr="00DE4909">
        <w:rPr>
          <w:lang w:val="sv-SE"/>
        </w:rPr>
        <w:t xml:space="preserve"> for en given Produktbeskrivelse eller licens, eller (2) </w:t>
      </w:r>
      <w:proofErr w:type="spellStart"/>
      <w:r w:rsidRPr="00DE4909">
        <w:rPr>
          <w:lang w:val="sv-SE"/>
        </w:rPr>
        <w:t>nogen</w:t>
      </w:r>
      <w:proofErr w:type="spellEnd"/>
      <w:r w:rsidRPr="00DE4909">
        <w:rPr>
          <w:lang w:val="sv-SE"/>
        </w:rPr>
        <w:t xml:space="preserve"> anden </w:t>
      </w:r>
      <w:proofErr w:type="spellStart"/>
      <w:r w:rsidRPr="00DE4909">
        <w:rPr>
          <w:lang w:val="sv-SE"/>
        </w:rPr>
        <w:t>aftale</w:t>
      </w:r>
      <w:proofErr w:type="spellEnd"/>
      <w:r w:rsidRPr="00DE4909">
        <w:rPr>
          <w:lang w:val="sv-SE"/>
        </w:rPr>
        <w:t xml:space="preserve">, </w:t>
      </w:r>
      <w:proofErr w:type="spellStart"/>
      <w:r w:rsidRPr="00DE4909">
        <w:rPr>
          <w:lang w:val="sv-SE"/>
        </w:rPr>
        <w:t>der</w:t>
      </w:r>
      <w:proofErr w:type="spellEnd"/>
      <w:r w:rsidRPr="00DE4909">
        <w:rPr>
          <w:lang w:val="sv-SE"/>
        </w:rPr>
        <w:t xml:space="preserve"> </w:t>
      </w:r>
      <w:proofErr w:type="spellStart"/>
      <w:r w:rsidRPr="00DE4909">
        <w:rPr>
          <w:lang w:val="sv-SE"/>
        </w:rPr>
        <w:t>henviser</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dette</w:t>
      </w:r>
      <w:proofErr w:type="spellEnd"/>
      <w:r w:rsidRPr="00DE4909">
        <w:rPr>
          <w:lang w:val="sv-SE"/>
        </w:rPr>
        <w:t xml:space="preserve"> </w:t>
      </w:r>
      <w:proofErr w:type="spellStart"/>
      <w:r w:rsidRPr="00DE4909">
        <w:rPr>
          <w:lang w:val="sv-SE"/>
        </w:rPr>
        <w:t>tillæg</w:t>
      </w:r>
      <w:proofErr w:type="spellEnd"/>
      <w:r w:rsidRPr="00DE4909">
        <w:rPr>
          <w:lang w:val="sv-SE"/>
        </w:rPr>
        <w:t>.</w:t>
      </w:r>
    </w:p>
    <w:p w14:paraId="39888A36" w14:textId="77777777" w:rsidR="009B5C99" w:rsidRPr="00DE4909" w:rsidRDefault="009B5C99" w:rsidP="0055309B">
      <w:pPr>
        <w:rPr>
          <w:lang w:val="sv-SE"/>
        </w:rPr>
      </w:pPr>
      <w:bookmarkStart w:id="208" w:name="_Hlk24455530"/>
      <w:r w:rsidRPr="00DE4909">
        <w:rPr>
          <w:lang w:val="sv-SE"/>
        </w:rPr>
        <w:t xml:space="preserve">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disse</w:t>
      </w:r>
      <w:proofErr w:type="spellEnd"/>
      <w:r w:rsidRPr="00DE4909">
        <w:rPr>
          <w:lang w:val="sv-SE"/>
        </w:rPr>
        <w:t xml:space="preserve"> </w:t>
      </w:r>
      <w:proofErr w:type="spellStart"/>
      <w:r w:rsidRPr="00DE4909">
        <w:rPr>
          <w:lang w:val="sv-SE"/>
        </w:rPr>
        <w:t>Vilkår</w:t>
      </w:r>
      <w:proofErr w:type="spellEnd"/>
      <w:r w:rsidRPr="00DE4909">
        <w:rPr>
          <w:lang w:val="sv-SE"/>
        </w:rPr>
        <w:t xml:space="preserve"> i GDPR </w:t>
      </w:r>
      <w:proofErr w:type="spellStart"/>
      <w:r w:rsidRPr="00DE4909">
        <w:rPr>
          <w:lang w:val="sv-SE"/>
        </w:rPr>
        <w:t>accepterer</w:t>
      </w:r>
      <w:proofErr w:type="spellEnd"/>
      <w:r w:rsidRPr="00DE4909">
        <w:rPr>
          <w:lang w:val="sv-SE"/>
        </w:rPr>
        <w:t xml:space="preserve"> Kunden </w:t>
      </w:r>
      <w:proofErr w:type="spellStart"/>
      <w:r w:rsidRPr="00DE4909">
        <w:rPr>
          <w:lang w:val="sv-SE"/>
        </w:rPr>
        <w:t>og</w:t>
      </w:r>
      <w:proofErr w:type="spellEnd"/>
      <w:r w:rsidRPr="00DE4909">
        <w:rPr>
          <w:lang w:val="sv-SE"/>
        </w:rPr>
        <w:t xml:space="preserve"> Microsoft, at Kunden er den </w:t>
      </w:r>
      <w:proofErr w:type="spellStart"/>
      <w:r w:rsidRPr="00DE4909">
        <w:rPr>
          <w:lang w:val="sv-SE"/>
        </w:rPr>
        <w:t>dataansvarlige</w:t>
      </w:r>
      <w:proofErr w:type="spellEnd"/>
      <w:r w:rsidRPr="00DE4909">
        <w:rPr>
          <w:lang w:val="sv-SE"/>
        </w:rPr>
        <w:t xml:space="preserve"> for </w:t>
      </w:r>
      <w:proofErr w:type="spellStart"/>
      <w:r w:rsidRPr="00DE4909">
        <w:rPr>
          <w:lang w:val="sv-SE"/>
        </w:rPr>
        <w:t>Personoplysninger</w:t>
      </w:r>
      <w:proofErr w:type="spellEnd"/>
      <w:r w:rsidRPr="00DE4909">
        <w:rPr>
          <w:lang w:val="sv-SE"/>
        </w:rPr>
        <w:t xml:space="preserve">, </w:t>
      </w:r>
      <w:proofErr w:type="spellStart"/>
      <w:r w:rsidRPr="00DE4909">
        <w:rPr>
          <w:lang w:val="sv-SE"/>
        </w:rPr>
        <w:t>og</w:t>
      </w:r>
      <w:proofErr w:type="spellEnd"/>
      <w:r w:rsidRPr="00DE4909">
        <w:rPr>
          <w:lang w:val="sv-SE"/>
        </w:rPr>
        <w:t xml:space="preserve"> Microsoft er </w:t>
      </w:r>
      <w:proofErr w:type="spellStart"/>
      <w:r w:rsidRPr="00DE4909">
        <w:rPr>
          <w:lang w:val="sv-SE"/>
        </w:rPr>
        <w:t>behandleren</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sådanne</w:t>
      </w:r>
      <w:proofErr w:type="spellEnd"/>
      <w:r w:rsidRPr="00DE4909">
        <w:rPr>
          <w:lang w:val="sv-SE"/>
        </w:rPr>
        <w:t xml:space="preserve"> data, </w:t>
      </w:r>
      <w:proofErr w:type="spellStart"/>
      <w:r w:rsidRPr="00DE4909">
        <w:rPr>
          <w:lang w:val="sv-SE"/>
        </w:rPr>
        <w:t>undtaget</w:t>
      </w:r>
      <w:proofErr w:type="spellEnd"/>
      <w:r w:rsidRPr="00DE4909">
        <w:rPr>
          <w:lang w:val="sv-SE"/>
        </w:rPr>
        <w:t xml:space="preserve"> når Kunden </w:t>
      </w:r>
      <w:proofErr w:type="spellStart"/>
      <w:r w:rsidRPr="00DE4909">
        <w:rPr>
          <w:lang w:val="sv-SE"/>
        </w:rPr>
        <w:t>fungerer</w:t>
      </w:r>
      <w:proofErr w:type="spellEnd"/>
      <w:r w:rsidRPr="00DE4909">
        <w:rPr>
          <w:lang w:val="sv-SE"/>
        </w:rPr>
        <w:t xml:space="preserve"> som </w:t>
      </w:r>
      <w:proofErr w:type="spellStart"/>
      <w:r w:rsidRPr="00DE4909">
        <w:rPr>
          <w:lang w:val="sv-SE"/>
        </w:rPr>
        <w:t>behandler</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roofErr w:type="spellStart"/>
      <w:r w:rsidRPr="00DE4909">
        <w:rPr>
          <w:lang w:val="sv-SE"/>
        </w:rPr>
        <w:t>hvor</w:t>
      </w:r>
      <w:proofErr w:type="spellEnd"/>
      <w:r w:rsidRPr="00DE4909">
        <w:rPr>
          <w:lang w:val="sv-SE"/>
        </w:rPr>
        <w:t xml:space="preserve"> Microsoft så er </w:t>
      </w:r>
      <w:proofErr w:type="spellStart"/>
      <w:r w:rsidRPr="00DE4909">
        <w:rPr>
          <w:lang w:val="sv-SE"/>
        </w:rPr>
        <w:t>underbehandler</w:t>
      </w:r>
      <w:proofErr w:type="spellEnd"/>
      <w:r w:rsidRPr="00DE4909">
        <w:rPr>
          <w:lang w:val="sv-SE"/>
        </w:rPr>
        <w:t xml:space="preserve">. </w:t>
      </w:r>
      <w:proofErr w:type="spellStart"/>
      <w:r w:rsidRPr="00DE4909">
        <w:rPr>
          <w:lang w:val="sv-SE"/>
        </w:rPr>
        <w:t>Disse</w:t>
      </w:r>
      <w:proofErr w:type="spellEnd"/>
      <w:r w:rsidRPr="00DE4909">
        <w:rPr>
          <w:lang w:val="sv-SE"/>
        </w:rPr>
        <w:t xml:space="preserve"> </w:t>
      </w:r>
      <w:proofErr w:type="spellStart"/>
      <w:r w:rsidRPr="00DE4909">
        <w:rPr>
          <w:lang w:val="sv-SE"/>
        </w:rPr>
        <w:t>Vilkår</w:t>
      </w:r>
      <w:proofErr w:type="spellEnd"/>
      <w:r w:rsidRPr="00DE4909">
        <w:rPr>
          <w:lang w:val="sv-SE"/>
        </w:rPr>
        <w:t xml:space="preserve"> i GDPR </w:t>
      </w:r>
      <w:proofErr w:type="spellStart"/>
      <w:r w:rsidRPr="00DE4909">
        <w:rPr>
          <w:lang w:val="sv-SE"/>
        </w:rPr>
        <w:t>gælder</w:t>
      </w:r>
      <w:proofErr w:type="spellEnd"/>
      <w:r w:rsidRPr="00DE4909">
        <w:rPr>
          <w:lang w:val="sv-SE"/>
        </w:rPr>
        <w:t xml:space="preserve"> for behandling </w:t>
      </w:r>
      <w:proofErr w:type="spellStart"/>
      <w:r w:rsidRPr="00DE4909">
        <w:rPr>
          <w:lang w:val="sv-SE"/>
        </w:rPr>
        <w:t>af</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roofErr w:type="spellStart"/>
      <w:r w:rsidRPr="00DE4909">
        <w:rPr>
          <w:lang w:val="sv-SE"/>
        </w:rPr>
        <w:t>inden</w:t>
      </w:r>
      <w:proofErr w:type="spellEnd"/>
      <w:r w:rsidRPr="00DE4909">
        <w:rPr>
          <w:lang w:val="sv-SE"/>
        </w:rPr>
        <w:t xml:space="preserve"> for </w:t>
      </w:r>
      <w:proofErr w:type="spellStart"/>
      <w:r w:rsidRPr="00DE4909">
        <w:rPr>
          <w:lang w:val="sv-SE"/>
        </w:rPr>
        <w:t>GDPR's</w:t>
      </w:r>
      <w:proofErr w:type="spellEnd"/>
      <w:r w:rsidRPr="00DE4909">
        <w:rPr>
          <w:lang w:val="sv-SE"/>
        </w:rPr>
        <w:t xml:space="preserve"> </w:t>
      </w:r>
      <w:proofErr w:type="spellStart"/>
      <w:r w:rsidRPr="00DE4909">
        <w:rPr>
          <w:lang w:val="sv-SE"/>
        </w:rPr>
        <w:t>afgrænsning</w:t>
      </w:r>
      <w:proofErr w:type="spellEnd"/>
      <w:r w:rsidRPr="00DE4909">
        <w:rPr>
          <w:lang w:val="sv-SE"/>
        </w:rPr>
        <w:t xml:space="preserve">, hos Microsoft på Kundens </w:t>
      </w:r>
      <w:proofErr w:type="spellStart"/>
      <w:r w:rsidRPr="00DE4909">
        <w:rPr>
          <w:lang w:val="sv-SE"/>
        </w:rPr>
        <w:t>vegne</w:t>
      </w:r>
      <w:proofErr w:type="spellEnd"/>
      <w:r w:rsidRPr="00DE4909">
        <w:rPr>
          <w:lang w:val="sv-SE"/>
        </w:rPr>
        <w:t xml:space="preserve">. </w:t>
      </w:r>
      <w:proofErr w:type="spellStart"/>
      <w:r w:rsidRPr="00DE4909">
        <w:rPr>
          <w:lang w:val="sv-SE"/>
        </w:rPr>
        <w:t>Disse</w:t>
      </w:r>
      <w:proofErr w:type="spellEnd"/>
      <w:r w:rsidRPr="00DE4909">
        <w:rPr>
          <w:lang w:val="sv-SE"/>
        </w:rPr>
        <w:t xml:space="preserve"> </w:t>
      </w:r>
      <w:proofErr w:type="spellStart"/>
      <w:r w:rsidRPr="00DE4909">
        <w:rPr>
          <w:lang w:val="sv-SE"/>
        </w:rPr>
        <w:t>Vilkår</w:t>
      </w:r>
      <w:proofErr w:type="spellEnd"/>
      <w:r w:rsidRPr="00DE4909">
        <w:rPr>
          <w:lang w:val="sv-SE"/>
        </w:rPr>
        <w:t xml:space="preserve"> i GDPR </w:t>
      </w:r>
      <w:proofErr w:type="spellStart"/>
      <w:r w:rsidRPr="00DE4909">
        <w:rPr>
          <w:lang w:val="sv-SE"/>
        </w:rPr>
        <w:t>begrænser</w:t>
      </w:r>
      <w:proofErr w:type="spellEnd"/>
      <w:r w:rsidRPr="00DE4909">
        <w:rPr>
          <w:lang w:val="sv-SE"/>
        </w:rPr>
        <w:t xml:space="preserve"> eller </w:t>
      </w:r>
      <w:proofErr w:type="spellStart"/>
      <w:r w:rsidRPr="00DE4909">
        <w:rPr>
          <w:lang w:val="sv-SE"/>
        </w:rPr>
        <w:t>reducerer</w:t>
      </w:r>
      <w:proofErr w:type="spellEnd"/>
      <w:r w:rsidRPr="00DE4909">
        <w:rPr>
          <w:lang w:val="sv-SE"/>
        </w:rPr>
        <w:t xml:space="preserve"> </w:t>
      </w:r>
      <w:proofErr w:type="spellStart"/>
      <w:r w:rsidRPr="00DE4909">
        <w:rPr>
          <w:lang w:val="sv-SE"/>
        </w:rPr>
        <w:t>ikke</w:t>
      </w:r>
      <w:proofErr w:type="spellEnd"/>
      <w:r w:rsidRPr="00DE4909">
        <w:rPr>
          <w:lang w:val="sv-SE"/>
        </w:rPr>
        <w:t xml:space="preserve"> </w:t>
      </w:r>
      <w:proofErr w:type="spellStart"/>
      <w:r w:rsidRPr="00DE4909">
        <w:rPr>
          <w:lang w:val="sv-SE"/>
        </w:rPr>
        <w:t>databeskyttelsesforpligtelser</w:t>
      </w:r>
      <w:proofErr w:type="spellEnd"/>
      <w:r w:rsidRPr="00DE4909">
        <w:rPr>
          <w:lang w:val="sv-SE"/>
        </w:rPr>
        <w:t xml:space="preserve">, som Microsoft har over for Kunden 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Produktvilkårene</w:t>
      </w:r>
      <w:proofErr w:type="spellEnd"/>
      <w:r w:rsidRPr="00DE4909">
        <w:rPr>
          <w:lang w:val="sv-SE"/>
        </w:rPr>
        <w:t xml:space="preserve"> eller anden </w:t>
      </w:r>
      <w:proofErr w:type="spellStart"/>
      <w:r w:rsidRPr="00DE4909">
        <w:rPr>
          <w:lang w:val="sv-SE"/>
        </w:rPr>
        <w:t>aftale</w:t>
      </w:r>
      <w:proofErr w:type="spellEnd"/>
      <w:r w:rsidRPr="00DE4909">
        <w:rPr>
          <w:lang w:val="sv-SE"/>
        </w:rPr>
        <w:t xml:space="preserve"> </w:t>
      </w:r>
      <w:proofErr w:type="spellStart"/>
      <w:r w:rsidRPr="00DE4909">
        <w:rPr>
          <w:lang w:val="sv-SE"/>
        </w:rPr>
        <w:t>mellem</w:t>
      </w:r>
      <w:proofErr w:type="spellEnd"/>
      <w:r w:rsidRPr="00DE4909">
        <w:rPr>
          <w:lang w:val="sv-SE"/>
        </w:rPr>
        <w:t xml:space="preserve"> Microsoft </w:t>
      </w:r>
      <w:proofErr w:type="spellStart"/>
      <w:r w:rsidRPr="00DE4909">
        <w:rPr>
          <w:lang w:val="sv-SE"/>
        </w:rPr>
        <w:t>og</w:t>
      </w:r>
      <w:proofErr w:type="spellEnd"/>
      <w:r w:rsidRPr="00DE4909">
        <w:rPr>
          <w:lang w:val="sv-SE"/>
        </w:rPr>
        <w:t xml:space="preserve"> Kunden. </w:t>
      </w:r>
      <w:proofErr w:type="spellStart"/>
      <w:r w:rsidRPr="00DE4909">
        <w:rPr>
          <w:lang w:val="sv-SE"/>
        </w:rPr>
        <w:t>Disse</w:t>
      </w:r>
      <w:proofErr w:type="spellEnd"/>
      <w:r w:rsidRPr="00DE4909">
        <w:rPr>
          <w:lang w:val="sv-SE"/>
        </w:rPr>
        <w:t xml:space="preserve"> </w:t>
      </w:r>
      <w:proofErr w:type="spellStart"/>
      <w:r w:rsidRPr="00DE4909">
        <w:rPr>
          <w:lang w:val="sv-SE"/>
        </w:rPr>
        <w:t>Vilkår</w:t>
      </w:r>
      <w:proofErr w:type="spellEnd"/>
      <w:r w:rsidRPr="00DE4909">
        <w:rPr>
          <w:lang w:val="sv-SE"/>
        </w:rPr>
        <w:t xml:space="preserve"> i GDPR </w:t>
      </w:r>
      <w:proofErr w:type="spellStart"/>
      <w:r w:rsidRPr="00DE4909">
        <w:rPr>
          <w:lang w:val="sv-SE"/>
        </w:rPr>
        <w:t>gælder</w:t>
      </w:r>
      <w:proofErr w:type="spellEnd"/>
      <w:r w:rsidRPr="00DE4909">
        <w:rPr>
          <w:lang w:val="sv-SE"/>
        </w:rPr>
        <w:t xml:space="preserve"> </w:t>
      </w:r>
      <w:proofErr w:type="spellStart"/>
      <w:r w:rsidRPr="00DE4909">
        <w:rPr>
          <w:lang w:val="sv-SE"/>
        </w:rPr>
        <w:t>ikke</w:t>
      </w:r>
      <w:proofErr w:type="spellEnd"/>
      <w:r w:rsidRPr="00DE4909">
        <w:rPr>
          <w:lang w:val="sv-SE"/>
        </w:rPr>
        <w:t xml:space="preserve">, </w:t>
      </w:r>
      <w:proofErr w:type="spellStart"/>
      <w:r w:rsidRPr="00DE4909">
        <w:rPr>
          <w:lang w:val="sv-SE"/>
        </w:rPr>
        <w:t>hvor</w:t>
      </w:r>
      <w:proofErr w:type="spellEnd"/>
      <w:r w:rsidRPr="00DE4909">
        <w:rPr>
          <w:lang w:val="sv-SE"/>
        </w:rPr>
        <w:t xml:space="preserve"> Microsoft er </w:t>
      </w:r>
      <w:proofErr w:type="spellStart"/>
      <w:r w:rsidRPr="00DE4909">
        <w:rPr>
          <w:lang w:val="sv-SE"/>
        </w:rPr>
        <w:t>dataansvarlig</w:t>
      </w:r>
      <w:proofErr w:type="spellEnd"/>
      <w:r w:rsidRPr="00DE4909">
        <w:rPr>
          <w:lang w:val="sv-SE"/>
        </w:rPr>
        <w:t xml:space="preserve"> for </w:t>
      </w:r>
      <w:proofErr w:type="spellStart"/>
      <w:r w:rsidRPr="00DE4909">
        <w:rPr>
          <w:lang w:val="sv-SE"/>
        </w:rPr>
        <w:t>Personoplysninger</w:t>
      </w:r>
      <w:proofErr w:type="spellEnd"/>
      <w:r w:rsidRPr="00DE4909">
        <w:rPr>
          <w:lang w:val="sv-SE"/>
        </w:rPr>
        <w:t>.</w:t>
      </w:r>
      <w:bookmarkEnd w:id="208"/>
    </w:p>
    <w:p w14:paraId="462B0093" w14:textId="77777777" w:rsidR="009B5C99" w:rsidRPr="00DE4909" w:rsidRDefault="009B5C99" w:rsidP="0055434F">
      <w:pPr>
        <w:pStyle w:val="Heading2"/>
        <w:rPr>
          <w:lang w:val="sv-SE"/>
        </w:rPr>
      </w:pPr>
      <w:bookmarkStart w:id="209" w:name="_Toc206680446"/>
      <w:bookmarkStart w:id="210" w:name="_Toc26972907"/>
      <w:r w:rsidRPr="00DE4909">
        <w:rPr>
          <w:lang w:val="sv-SE"/>
        </w:rPr>
        <w:t>Relevante GDPR-</w:t>
      </w:r>
      <w:proofErr w:type="spellStart"/>
      <w:r w:rsidRPr="00DE4909">
        <w:rPr>
          <w:lang w:val="sv-SE"/>
        </w:rPr>
        <w:t>forpligtelser</w:t>
      </w:r>
      <w:proofErr w:type="spellEnd"/>
      <w:r w:rsidRPr="00DE4909">
        <w:rPr>
          <w:lang w:val="sv-SE"/>
        </w:rPr>
        <w:t xml:space="preserve">: Artikel 5, 28, 32 </w:t>
      </w:r>
      <w:proofErr w:type="spellStart"/>
      <w:r w:rsidRPr="00DE4909">
        <w:rPr>
          <w:lang w:val="sv-SE"/>
        </w:rPr>
        <w:t>og</w:t>
      </w:r>
      <w:proofErr w:type="spellEnd"/>
      <w:r w:rsidRPr="00DE4909">
        <w:rPr>
          <w:lang w:val="sv-SE"/>
        </w:rPr>
        <w:t xml:space="preserve"> 33</w:t>
      </w:r>
      <w:bookmarkEnd w:id="209"/>
    </w:p>
    <w:p w14:paraId="7AC1E1C3" w14:textId="720093F6" w:rsidR="009B5C99" w:rsidRPr="0055309B" w:rsidRDefault="009B5C99" w:rsidP="00B83CBD">
      <w:pPr>
        <w:numPr>
          <w:ilvl w:val="0"/>
          <w:numId w:val="20"/>
        </w:numPr>
        <w:rPr>
          <w:b/>
        </w:rPr>
      </w:pPr>
      <w:r w:rsidRPr="00DE4909">
        <w:rPr>
          <w:lang w:val="sv-SE"/>
        </w:rPr>
        <w:t xml:space="preserve">Microsoft </w:t>
      </w:r>
      <w:proofErr w:type="spellStart"/>
      <w:r w:rsidRPr="00DE4909">
        <w:rPr>
          <w:lang w:val="sv-SE"/>
        </w:rPr>
        <w:t>understøtter</w:t>
      </w:r>
      <w:proofErr w:type="spellEnd"/>
      <w:r w:rsidRPr="00DE4909">
        <w:rPr>
          <w:lang w:val="sv-SE"/>
        </w:rPr>
        <w:t xml:space="preserve"> Kundens </w:t>
      </w:r>
      <w:proofErr w:type="spellStart"/>
      <w:r w:rsidRPr="00DE4909">
        <w:rPr>
          <w:lang w:val="sv-SE"/>
        </w:rPr>
        <w:t>ansvarsforpligtelser</w:t>
      </w:r>
      <w:proofErr w:type="spellEnd"/>
      <w:r w:rsidRPr="00DE4909">
        <w:rPr>
          <w:lang w:val="sv-SE"/>
        </w:rPr>
        <w:t xml:space="preserve"> via </w:t>
      </w:r>
      <w:proofErr w:type="spellStart"/>
      <w:r w:rsidRPr="00DE4909">
        <w:rPr>
          <w:lang w:val="sv-SE"/>
        </w:rPr>
        <w:t>dette</w:t>
      </w:r>
      <w:proofErr w:type="spellEnd"/>
      <w:r w:rsidRPr="00DE4909">
        <w:rPr>
          <w:lang w:val="sv-SE"/>
        </w:rPr>
        <w:t xml:space="preserve"> </w:t>
      </w:r>
      <w:proofErr w:type="spellStart"/>
      <w:r w:rsidRPr="00DE4909">
        <w:rPr>
          <w:lang w:val="sv-SE"/>
        </w:rPr>
        <w:t>Tillæg</w:t>
      </w:r>
      <w:proofErr w:type="spellEnd"/>
      <w:r w:rsidRPr="00DE4909">
        <w:rPr>
          <w:lang w:val="sv-SE"/>
        </w:rPr>
        <w:t xml:space="preserve"> om </w:t>
      </w:r>
      <w:proofErr w:type="spellStart"/>
      <w:r w:rsidRPr="00DE4909">
        <w:rPr>
          <w:lang w:val="sv-SE"/>
        </w:rPr>
        <w:t>databeskyttelse</w:t>
      </w:r>
      <w:proofErr w:type="spellEnd"/>
      <w:r w:rsidRPr="00DE4909">
        <w:rPr>
          <w:lang w:val="sv-SE"/>
        </w:rPr>
        <w:t xml:space="preserve"> </w:t>
      </w:r>
      <w:proofErr w:type="spellStart"/>
      <w:r w:rsidRPr="00DE4909">
        <w:rPr>
          <w:lang w:val="sv-SE"/>
        </w:rPr>
        <w:t>og</w:t>
      </w:r>
      <w:proofErr w:type="spellEnd"/>
      <w:r w:rsidRPr="00DE4909">
        <w:rPr>
          <w:lang w:val="sv-SE"/>
        </w:rPr>
        <w:t xml:space="preserve"> den produktdokumentationer, </w:t>
      </w:r>
      <w:proofErr w:type="spellStart"/>
      <w:r w:rsidRPr="00DE4909">
        <w:rPr>
          <w:lang w:val="sv-SE"/>
        </w:rPr>
        <w:t>der</w:t>
      </w:r>
      <w:proofErr w:type="spellEnd"/>
      <w:r w:rsidRPr="00DE4909">
        <w:rPr>
          <w:lang w:val="sv-SE"/>
        </w:rPr>
        <w:t xml:space="preserve"> er givet </w:t>
      </w:r>
      <w:proofErr w:type="spellStart"/>
      <w:r w:rsidRPr="00DE4909">
        <w:rPr>
          <w:lang w:val="sv-SE"/>
        </w:rPr>
        <w:t>til</w:t>
      </w:r>
      <w:proofErr w:type="spellEnd"/>
      <w:r w:rsidRPr="00DE4909">
        <w:rPr>
          <w:lang w:val="sv-SE"/>
        </w:rPr>
        <w:t xml:space="preserve"> Kunden, </w:t>
      </w:r>
      <w:proofErr w:type="spellStart"/>
      <w:r w:rsidRPr="00DE4909">
        <w:rPr>
          <w:lang w:val="sv-SE"/>
        </w:rPr>
        <w:t>og</w:t>
      </w:r>
      <w:proofErr w:type="spellEnd"/>
      <w:r w:rsidRPr="00DE4909">
        <w:rPr>
          <w:lang w:val="sv-SE"/>
        </w:rPr>
        <w:t xml:space="preserve"> vil </w:t>
      </w:r>
      <w:proofErr w:type="spellStart"/>
      <w:r w:rsidRPr="00DE4909">
        <w:rPr>
          <w:lang w:val="sv-SE"/>
        </w:rPr>
        <w:t>fortsat</w:t>
      </w:r>
      <w:proofErr w:type="spellEnd"/>
      <w:r w:rsidRPr="00DE4909">
        <w:rPr>
          <w:lang w:val="sv-SE"/>
        </w:rPr>
        <w:t xml:space="preserve"> </w:t>
      </w:r>
      <w:proofErr w:type="spellStart"/>
      <w:r w:rsidRPr="00DE4909">
        <w:rPr>
          <w:lang w:val="sv-SE"/>
        </w:rPr>
        <w:t>gøre</w:t>
      </w:r>
      <w:proofErr w:type="spellEnd"/>
      <w:r w:rsidRPr="00DE4909">
        <w:rPr>
          <w:lang w:val="sv-SE"/>
        </w:rPr>
        <w:t xml:space="preserve"> det i </w:t>
      </w:r>
      <w:proofErr w:type="spellStart"/>
      <w:r w:rsidRPr="00DE4909">
        <w:rPr>
          <w:lang w:val="sv-SE"/>
        </w:rPr>
        <w:t>henhold</w:t>
      </w:r>
      <w:proofErr w:type="spellEnd"/>
      <w:r w:rsidRPr="00DE4909">
        <w:rPr>
          <w:lang w:val="sv-SE"/>
        </w:rPr>
        <w:t xml:space="preserve"> </w:t>
      </w:r>
      <w:proofErr w:type="spellStart"/>
      <w:r w:rsidRPr="00DE4909">
        <w:rPr>
          <w:lang w:val="sv-SE"/>
        </w:rPr>
        <w:t>til</w:t>
      </w:r>
      <w:proofErr w:type="spellEnd"/>
      <w:r w:rsidRPr="00DE4909">
        <w:rPr>
          <w:lang w:val="sv-SE"/>
        </w:rPr>
        <w:t xml:space="preserve"> Kundens </w:t>
      </w:r>
      <w:proofErr w:type="spellStart"/>
      <w:r w:rsidRPr="00DE4909">
        <w:rPr>
          <w:lang w:val="sv-SE"/>
        </w:rPr>
        <w:t>abonnementsperiode</w:t>
      </w:r>
      <w:proofErr w:type="spellEnd"/>
      <w:r w:rsidRPr="00DE4909">
        <w:rPr>
          <w:lang w:val="sv-SE"/>
        </w:rPr>
        <w:t xml:space="preserve"> eller perioden </w:t>
      </w:r>
      <w:proofErr w:type="spellStart"/>
      <w:r w:rsidRPr="00DE4909">
        <w:rPr>
          <w:lang w:val="sv-SE"/>
        </w:rPr>
        <w:t>af</w:t>
      </w:r>
      <w:proofErr w:type="spellEnd"/>
      <w:r w:rsidRPr="00DE4909">
        <w:rPr>
          <w:lang w:val="sv-SE"/>
        </w:rPr>
        <w:t xml:space="preserve"> det </w:t>
      </w:r>
      <w:proofErr w:type="spellStart"/>
      <w:r w:rsidRPr="00DE4909">
        <w:rPr>
          <w:lang w:val="sv-SE"/>
        </w:rPr>
        <w:t>pågældende</w:t>
      </w:r>
      <w:proofErr w:type="spellEnd"/>
      <w:r w:rsidRPr="00DE4909">
        <w:rPr>
          <w:lang w:val="sv-SE"/>
        </w:rPr>
        <w:t xml:space="preserve"> </w:t>
      </w:r>
      <w:proofErr w:type="spellStart"/>
      <w:r w:rsidRPr="00DE4909">
        <w:rPr>
          <w:lang w:val="sv-SE"/>
        </w:rPr>
        <w:t>engagement</w:t>
      </w:r>
      <w:proofErr w:type="spellEnd"/>
      <w:r w:rsidRPr="00DE4909">
        <w:rPr>
          <w:lang w:val="sv-SE"/>
        </w:rPr>
        <w:t xml:space="preserve"> 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Professionelle </w:t>
      </w:r>
      <w:proofErr w:type="spellStart"/>
      <w:r w:rsidRPr="00DE4909">
        <w:rPr>
          <w:lang w:val="sv-SE"/>
        </w:rPr>
        <w:t>ydelser</w:t>
      </w:r>
      <w:proofErr w:type="spellEnd"/>
      <w:r w:rsidRPr="00DE4909">
        <w:rPr>
          <w:lang w:val="sv-SE"/>
        </w:rPr>
        <w:t xml:space="preserve"> i </w:t>
      </w:r>
      <w:proofErr w:type="spellStart"/>
      <w:r w:rsidRPr="00DE4909">
        <w:rPr>
          <w:lang w:val="sv-SE"/>
        </w:rPr>
        <w:t>henhold</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underafsnit</w:t>
      </w:r>
      <w:proofErr w:type="spellEnd"/>
      <w:r w:rsidRPr="00DE4909">
        <w:rPr>
          <w:lang w:val="sv-SE"/>
        </w:rPr>
        <w:t xml:space="preserve"> 3(h) </w:t>
      </w:r>
      <w:proofErr w:type="spellStart"/>
      <w:r w:rsidRPr="00DE4909">
        <w:rPr>
          <w:lang w:val="sv-SE"/>
        </w:rPr>
        <w:t>herunder</w:t>
      </w:r>
      <w:proofErr w:type="spellEnd"/>
      <w:r w:rsidRPr="00DE4909">
        <w:rPr>
          <w:lang w:val="sv-SE"/>
        </w:rPr>
        <w:t xml:space="preserve">. </w:t>
      </w:r>
      <w:r>
        <w:t>(Artikel 5(2))</w:t>
      </w:r>
    </w:p>
    <w:bookmarkEnd w:id="210"/>
    <w:p w14:paraId="7AFEF849" w14:textId="3569B299" w:rsidR="009B5C99" w:rsidRPr="00FC77AC" w:rsidRDefault="009B5C99" w:rsidP="0055309B">
      <w:pPr>
        <w:pStyle w:val="NumberedList"/>
      </w:pPr>
      <w:r w:rsidRPr="00DE4909">
        <w:rPr>
          <w:lang w:val="sv-SE"/>
        </w:rPr>
        <w:t xml:space="preserve">Microsoft kan </w:t>
      </w:r>
      <w:proofErr w:type="spellStart"/>
      <w:r w:rsidRPr="00DE4909">
        <w:rPr>
          <w:lang w:val="sv-SE"/>
        </w:rPr>
        <w:t>ikke</w:t>
      </w:r>
      <w:proofErr w:type="spellEnd"/>
      <w:r w:rsidRPr="00DE4909">
        <w:rPr>
          <w:lang w:val="sv-SE"/>
        </w:rPr>
        <w:t xml:space="preserve"> </w:t>
      </w:r>
      <w:proofErr w:type="spellStart"/>
      <w:r w:rsidRPr="00DE4909">
        <w:rPr>
          <w:lang w:val="sv-SE"/>
        </w:rPr>
        <w:t>engagere</w:t>
      </w:r>
      <w:proofErr w:type="spellEnd"/>
      <w:r w:rsidRPr="00DE4909">
        <w:rPr>
          <w:lang w:val="sv-SE"/>
        </w:rPr>
        <w:t xml:space="preserve"> en anden </w:t>
      </w:r>
      <w:proofErr w:type="spellStart"/>
      <w:r w:rsidRPr="00DE4909">
        <w:rPr>
          <w:lang w:val="sv-SE"/>
        </w:rPr>
        <w:t>behandler</w:t>
      </w:r>
      <w:proofErr w:type="spellEnd"/>
      <w:r w:rsidRPr="00DE4909">
        <w:rPr>
          <w:lang w:val="sv-SE"/>
        </w:rPr>
        <w:t xml:space="preserve"> </w:t>
      </w:r>
      <w:proofErr w:type="spellStart"/>
      <w:r w:rsidRPr="00DE4909">
        <w:rPr>
          <w:lang w:val="sv-SE"/>
        </w:rPr>
        <w:t>uden</w:t>
      </w:r>
      <w:proofErr w:type="spellEnd"/>
      <w:r w:rsidRPr="00DE4909">
        <w:rPr>
          <w:lang w:val="sv-SE"/>
        </w:rPr>
        <w:t xml:space="preserve"> Kundens </w:t>
      </w:r>
      <w:proofErr w:type="spellStart"/>
      <w:r w:rsidRPr="00DE4909">
        <w:rPr>
          <w:lang w:val="sv-SE"/>
        </w:rPr>
        <w:t>forudgående</w:t>
      </w:r>
      <w:proofErr w:type="spellEnd"/>
      <w:r w:rsidRPr="00DE4909">
        <w:rPr>
          <w:lang w:val="sv-SE"/>
        </w:rPr>
        <w:t xml:space="preserve">, </w:t>
      </w:r>
      <w:proofErr w:type="spellStart"/>
      <w:r w:rsidRPr="00DE4909">
        <w:rPr>
          <w:lang w:val="sv-SE"/>
        </w:rPr>
        <w:t>specifikke</w:t>
      </w:r>
      <w:proofErr w:type="spellEnd"/>
      <w:r w:rsidRPr="00DE4909">
        <w:rPr>
          <w:lang w:val="sv-SE"/>
        </w:rPr>
        <w:t xml:space="preserve"> eller generelle, skriftlige </w:t>
      </w:r>
      <w:proofErr w:type="spellStart"/>
      <w:r w:rsidRPr="00DE4909">
        <w:rPr>
          <w:lang w:val="sv-SE"/>
        </w:rPr>
        <w:t>autorisation</w:t>
      </w:r>
      <w:proofErr w:type="spellEnd"/>
      <w:r w:rsidRPr="00DE4909">
        <w:rPr>
          <w:lang w:val="sv-SE"/>
        </w:rPr>
        <w:t xml:space="preserve">. Ved en </w:t>
      </w:r>
      <w:proofErr w:type="spellStart"/>
      <w:r w:rsidRPr="00DE4909">
        <w:rPr>
          <w:lang w:val="sv-SE"/>
        </w:rPr>
        <w:t>generel</w:t>
      </w:r>
      <w:proofErr w:type="spellEnd"/>
      <w:r w:rsidRPr="00DE4909">
        <w:rPr>
          <w:lang w:val="sv-SE"/>
        </w:rPr>
        <w:t xml:space="preserve">, skriftlig </w:t>
      </w:r>
      <w:proofErr w:type="spellStart"/>
      <w:r w:rsidRPr="00DE4909">
        <w:rPr>
          <w:lang w:val="sv-SE"/>
        </w:rPr>
        <w:t>autorisation</w:t>
      </w:r>
      <w:proofErr w:type="spellEnd"/>
      <w:r w:rsidRPr="00DE4909">
        <w:rPr>
          <w:lang w:val="sv-SE"/>
        </w:rPr>
        <w:t xml:space="preserve"> skal Microsoft </w:t>
      </w:r>
      <w:proofErr w:type="spellStart"/>
      <w:r w:rsidRPr="00DE4909">
        <w:rPr>
          <w:lang w:val="sv-SE"/>
        </w:rPr>
        <w:t>informere</w:t>
      </w:r>
      <w:proofErr w:type="spellEnd"/>
      <w:r w:rsidRPr="00DE4909">
        <w:rPr>
          <w:lang w:val="sv-SE"/>
        </w:rPr>
        <w:t xml:space="preserve"> Kunden om </w:t>
      </w:r>
      <w:proofErr w:type="spellStart"/>
      <w:r w:rsidRPr="00DE4909">
        <w:rPr>
          <w:lang w:val="sv-SE"/>
        </w:rPr>
        <w:t>alle</w:t>
      </w:r>
      <w:proofErr w:type="spellEnd"/>
      <w:r w:rsidRPr="00DE4909">
        <w:rPr>
          <w:lang w:val="sv-SE"/>
        </w:rPr>
        <w:t xml:space="preserve"> </w:t>
      </w:r>
      <w:proofErr w:type="spellStart"/>
      <w:r w:rsidRPr="00DE4909">
        <w:rPr>
          <w:lang w:val="sv-SE"/>
        </w:rPr>
        <w:t>påtænkte</w:t>
      </w:r>
      <w:proofErr w:type="spellEnd"/>
      <w:r w:rsidRPr="00DE4909">
        <w:rPr>
          <w:lang w:val="sv-SE"/>
        </w:rPr>
        <w:t xml:space="preserve"> </w:t>
      </w:r>
      <w:proofErr w:type="spellStart"/>
      <w:r w:rsidRPr="00DE4909">
        <w:rPr>
          <w:lang w:val="sv-SE"/>
        </w:rPr>
        <w:t>ændringer</w:t>
      </w:r>
      <w:proofErr w:type="spellEnd"/>
      <w:r w:rsidRPr="00DE4909">
        <w:rPr>
          <w:lang w:val="sv-SE"/>
        </w:rPr>
        <w:t xml:space="preserve"> </w:t>
      </w:r>
      <w:proofErr w:type="spellStart"/>
      <w:r w:rsidRPr="00DE4909">
        <w:rPr>
          <w:lang w:val="sv-SE"/>
        </w:rPr>
        <w:t>vedrørende</w:t>
      </w:r>
      <w:proofErr w:type="spellEnd"/>
      <w:r w:rsidRPr="00DE4909">
        <w:rPr>
          <w:lang w:val="sv-SE"/>
        </w:rPr>
        <w:t xml:space="preserve"> </w:t>
      </w:r>
      <w:proofErr w:type="spellStart"/>
      <w:r w:rsidRPr="00DE4909">
        <w:rPr>
          <w:lang w:val="sv-SE"/>
        </w:rPr>
        <w:t>tilførsel</w:t>
      </w:r>
      <w:proofErr w:type="spellEnd"/>
      <w:r w:rsidRPr="00DE4909">
        <w:rPr>
          <w:lang w:val="sv-SE"/>
        </w:rPr>
        <w:t xml:space="preserve"> eller </w:t>
      </w:r>
      <w:proofErr w:type="spellStart"/>
      <w:r w:rsidRPr="00DE4909">
        <w:rPr>
          <w:lang w:val="sv-SE"/>
        </w:rPr>
        <w:t>udskiftning</w:t>
      </w:r>
      <w:proofErr w:type="spellEnd"/>
      <w:r w:rsidRPr="00DE4909">
        <w:rPr>
          <w:lang w:val="sv-SE"/>
        </w:rPr>
        <w:t xml:space="preserve"> </w:t>
      </w:r>
      <w:proofErr w:type="spellStart"/>
      <w:r w:rsidRPr="00DE4909">
        <w:rPr>
          <w:lang w:val="sv-SE"/>
        </w:rPr>
        <w:t>af</w:t>
      </w:r>
      <w:proofErr w:type="spellEnd"/>
      <w:r w:rsidRPr="00DE4909">
        <w:rPr>
          <w:lang w:val="sv-SE"/>
        </w:rPr>
        <w:t xml:space="preserve"> andre </w:t>
      </w:r>
      <w:proofErr w:type="spellStart"/>
      <w:r w:rsidRPr="00DE4909">
        <w:rPr>
          <w:lang w:val="sv-SE"/>
        </w:rPr>
        <w:t>behandlere</w:t>
      </w:r>
      <w:proofErr w:type="spellEnd"/>
      <w:r w:rsidRPr="00DE4909">
        <w:rPr>
          <w:lang w:val="sv-SE"/>
        </w:rPr>
        <w:t xml:space="preserve">, således at Kunden får </w:t>
      </w:r>
      <w:proofErr w:type="spellStart"/>
      <w:r w:rsidRPr="00DE4909">
        <w:rPr>
          <w:lang w:val="sv-SE"/>
        </w:rPr>
        <w:t>mulighed</w:t>
      </w:r>
      <w:proofErr w:type="spellEnd"/>
      <w:r w:rsidRPr="00DE4909">
        <w:rPr>
          <w:lang w:val="sv-SE"/>
        </w:rPr>
        <w:t xml:space="preserve"> for at </w:t>
      </w:r>
      <w:proofErr w:type="spellStart"/>
      <w:r w:rsidRPr="00DE4909">
        <w:rPr>
          <w:lang w:val="sv-SE"/>
        </w:rPr>
        <w:t>afvise</w:t>
      </w:r>
      <w:proofErr w:type="spellEnd"/>
      <w:r w:rsidRPr="00DE4909">
        <w:rPr>
          <w:lang w:val="sv-SE"/>
        </w:rPr>
        <w:t xml:space="preserve"> </w:t>
      </w:r>
      <w:proofErr w:type="spellStart"/>
      <w:r w:rsidRPr="00DE4909">
        <w:rPr>
          <w:lang w:val="sv-SE"/>
        </w:rPr>
        <w:t>sådanne</w:t>
      </w:r>
      <w:proofErr w:type="spellEnd"/>
      <w:r w:rsidRPr="00DE4909">
        <w:rPr>
          <w:lang w:val="sv-SE"/>
        </w:rPr>
        <w:t xml:space="preserve"> </w:t>
      </w:r>
      <w:proofErr w:type="spellStart"/>
      <w:r w:rsidRPr="00DE4909">
        <w:rPr>
          <w:lang w:val="sv-SE"/>
        </w:rPr>
        <w:t>ændringer</w:t>
      </w:r>
      <w:proofErr w:type="spellEnd"/>
      <w:r w:rsidRPr="00DE4909">
        <w:rPr>
          <w:lang w:val="sv-SE"/>
        </w:rPr>
        <w:t xml:space="preserve">. </w:t>
      </w:r>
      <w:r>
        <w:t>(Artikel 28(2))</w:t>
      </w:r>
    </w:p>
    <w:p w14:paraId="228811DD" w14:textId="679E94C1" w:rsidR="009B5C99" w:rsidRPr="00FC77AC" w:rsidRDefault="009B5C99" w:rsidP="0055309B">
      <w:pPr>
        <w:pStyle w:val="NumberedList"/>
      </w:pPr>
      <w:proofErr w:type="spellStart"/>
      <w:r>
        <w:t>Databehandling</w:t>
      </w:r>
      <w:proofErr w:type="spellEnd"/>
      <w:r>
        <w:t xml:space="preserve"> </w:t>
      </w:r>
      <w:proofErr w:type="spellStart"/>
      <w:r>
        <w:t>udført</w:t>
      </w:r>
      <w:proofErr w:type="spellEnd"/>
      <w:r>
        <w:t xml:space="preserve"> </w:t>
      </w:r>
      <w:proofErr w:type="spellStart"/>
      <w:r>
        <w:t>af</w:t>
      </w:r>
      <w:proofErr w:type="spellEnd"/>
      <w:r>
        <w:t xml:space="preserve"> Microsoft </w:t>
      </w:r>
      <w:proofErr w:type="spellStart"/>
      <w:r>
        <w:t>underlægges</w:t>
      </w:r>
      <w:proofErr w:type="spellEnd"/>
      <w:r>
        <w:t xml:space="preserve"> </w:t>
      </w:r>
      <w:proofErr w:type="spellStart"/>
      <w:r>
        <w:t>disse</w:t>
      </w:r>
      <w:proofErr w:type="spellEnd"/>
      <w:r>
        <w:t xml:space="preserve"> </w:t>
      </w:r>
      <w:proofErr w:type="spellStart"/>
      <w:r>
        <w:t>Vilkår</w:t>
      </w:r>
      <w:proofErr w:type="spellEnd"/>
      <w:r>
        <w:t xml:space="preserve"> </w:t>
      </w:r>
      <w:proofErr w:type="spellStart"/>
      <w:r>
        <w:t>i</w:t>
      </w:r>
      <w:proofErr w:type="spellEnd"/>
      <w:r>
        <w:t xml:space="preserve"> GDPR under Den </w:t>
      </w:r>
      <w:proofErr w:type="spellStart"/>
      <w:r>
        <w:t>Europæiske</w:t>
      </w:r>
      <w:proofErr w:type="spellEnd"/>
      <w:r>
        <w:t xml:space="preserve"> Union (</w:t>
      </w:r>
      <w:proofErr w:type="spellStart"/>
      <w:r>
        <w:t>herefter</w:t>
      </w:r>
      <w:proofErr w:type="spellEnd"/>
      <w:r>
        <w:t xml:space="preserve"> ”EU”) </w:t>
      </w:r>
      <w:proofErr w:type="spellStart"/>
      <w:r>
        <w:t>eller</w:t>
      </w:r>
      <w:proofErr w:type="spellEnd"/>
      <w:r>
        <w:t xml:space="preserve"> </w:t>
      </w:r>
      <w:proofErr w:type="spellStart"/>
      <w:r>
        <w:t>medlemsstatens</w:t>
      </w:r>
      <w:proofErr w:type="spellEnd"/>
      <w:r>
        <w:t xml:space="preserve"> </w:t>
      </w:r>
      <w:proofErr w:type="spellStart"/>
      <w:r>
        <w:t>lovgivning</w:t>
      </w:r>
      <w:proofErr w:type="spellEnd"/>
      <w:r>
        <w:t xml:space="preserve"> </w:t>
      </w:r>
      <w:proofErr w:type="spellStart"/>
      <w:r>
        <w:t>og</w:t>
      </w:r>
      <w:proofErr w:type="spellEnd"/>
      <w:r>
        <w:t xml:space="preserve"> er </w:t>
      </w:r>
      <w:proofErr w:type="spellStart"/>
      <w:r>
        <w:t>bindende</w:t>
      </w:r>
      <w:proofErr w:type="spellEnd"/>
      <w:r>
        <w:t xml:space="preserve"> for Microsoft </w:t>
      </w:r>
      <w:proofErr w:type="spellStart"/>
      <w:r>
        <w:t>i</w:t>
      </w:r>
      <w:proofErr w:type="spellEnd"/>
      <w:r>
        <w:t xml:space="preserve"> forhold </w:t>
      </w:r>
      <w:proofErr w:type="spellStart"/>
      <w:r>
        <w:t>til</w:t>
      </w:r>
      <w:proofErr w:type="spellEnd"/>
      <w:r>
        <w:t xml:space="preserve"> Kunden. </w:t>
      </w:r>
      <w:proofErr w:type="spellStart"/>
      <w:r w:rsidRPr="00DE4909">
        <w:rPr>
          <w:lang w:val="sv-SE"/>
        </w:rPr>
        <w:t>Emnet</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varigheden</w:t>
      </w:r>
      <w:proofErr w:type="spellEnd"/>
      <w:r w:rsidRPr="00DE4909">
        <w:rPr>
          <w:lang w:val="sv-SE"/>
        </w:rPr>
        <w:t xml:space="preserve"> </w:t>
      </w:r>
      <w:proofErr w:type="spellStart"/>
      <w:r w:rsidRPr="00DE4909">
        <w:rPr>
          <w:lang w:val="sv-SE"/>
        </w:rPr>
        <w:t>af</w:t>
      </w:r>
      <w:proofErr w:type="spellEnd"/>
      <w:r w:rsidRPr="00DE4909">
        <w:rPr>
          <w:lang w:val="sv-SE"/>
        </w:rPr>
        <w:t xml:space="preserve"> behandlingen, typen </w:t>
      </w:r>
      <w:proofErr w:type="spellStart"/>
      <w:r w:rsidRPr="00DE4909">
        <w:rPr>
          <w:lang w:val="sv-SE"/>
        </w:rPr>
        <w:t>og</w:t>
      </w:r>
      <w:proofErr w:type="spellEnd"/>
      <w:r w:rsidRPr="00DE4909">
        <w:rPr>
          <w:lang w:val="sv-SE"/>
        </w:rPr>
        <w:t xml:space="preserve"> </w:t>
      </w:r>
      <w:proofErr w:type="spellStart"/>
      <w:r w:rsidRPr="00DE4909">
        <w:rPr>
          <w:lang w:val="sv-SE"/>
        </w:rPr>
        <w:t>formålet</w:t>
      </w:r>
      <w:proofErr w:type="spellEnd"/>
      <w:r w:rsidRPr="00DE4909">
        <w:rPr>
          <w:lang w:val="sv-SE"/>
        </w:rPr>
        <w:t xml:space="preserve"> med behandlingen, typen </w:t>
      </w:r>
      <w:proofErr w:type="spellStart"/>
      <w:r w:rsidRPr="00DE4909">
        <w:rPr>
          <w:lang w:val="sv-SE"/>
        </w:rPr>
        <w:t>af</w:t>
      </w:r>
      <w:proofErr w:type="spellEnd"/>
      <w:r w:rsidRPr="00DE4909">
        <w:rPr>
          <w:lang w:val="sv-SE"/>
        </w:rPr>
        <w:t xml:space="preserve"> Personlige data, </w:t>
      </w:r>
      <w:proofErr w:type="spellStart"/>
      <w:r w:rsidRPr="00DE4909">
        <w:rPr>
          <w:lang w:val="sv-SE"/>
        </w:rPr>
        <w:t>kategorierne</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dataemner</w:t>
      </w:r>
      <w:proofErr w:type="spellEnd"/>
      <w:r w:rsidRPr="00DE4909">
        <w:rPr>
          <w:lang w:val="sv-SE"/>
        </w:rPr>
        <w:t xml:space="preserve"> </w:t>
      </w:r>
      <w:proofErr w:type="spellStart"/>
      <w:r w:rsidRPr="00DE4909">
        <w:rPr>
          <w:lang w:val="sv-SE"/>
        </w:rPr>
        <w:t>og</w:t>
      </w:r>
      <w:proofErr w:type="spellEnd"/>
      <w:r w:rsidRPr="00DE4909">
        <w:rPr>
          <w:lang w:val="sv-SE"/>
        </w:rPr>
        <w:t xml:space="preserve"> Kundens </w:t>
      </w:r>
      <w:proofErr w:type="spellStart"/>
      <w:r w:rsidRPr="00DE4909">
        <w:rPr>
          <w:lang w:val="sv-SE"/>
        </w:rPr>
        <w:t>forpligtelser</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rettigheder</w:t>
      </w:r>
      <w:proofErr w:type="spellEnd"/>
      <w:r w:rsidRPr="00DE4909">
        <w:rPr>
          <w:lang w:val="sv-SE"/>
        </w:rPr>
        <w:t xml:space="preserve"> er angivet i Kundens </w:t>
      </w:r>
      <w:proofErr w:type="spellStart"/>
      <w:r w:rsidRPr="00DE4909">
        <w:rPr>
          <w:lang w:val="sv-SE"/>
        </w:rPr>
        <w:t>licensaftale</w:t>
      </w:r>
      <w:proofErr w:type="spellEnd"/>
      <w:r w:rsidRPr="00DE4909">
        <w:rPr>
          <w:lang w:val="sv-SE"/>
        </w:rPr>
        <w:t xml:space="preserve">, </w:t>
      </w:r>
      <w:proofErr w:type="spellStart"/>
      <w:r w:rsidRPr="00DE4909">
        <w:rPr>
          <w:lang w:val="sv-SE"/>
        </w:rPr>
        <w:t>herunder</w:t>
      </w:r>
      <w:proofErr w:type="spellEnd"/>
      <w:r w:rsidRPr="00DE4909">
        <w:rPr>
          <w:lang w:val="sv-SE"/>
        </w:rPr>
        <w:t xml:space="preserve"> </w:t>
      </w:r>
      <w:proofErr w:type="spellStart"/>
      <w:r w:rsidRPr="00DE4909">
        <w:rPr>
          <w:lang w:val="sv-SE"/>
        </w:rPr>
        <w:t>disse</w:t>
      </w:r>
      <w:proofErr w:type="spellEnd"/>
      <w:r w:rsidRPr="00DE4909">
        <w:rPr>
          <w:lang w:val="sv-SE"/>
        </w:rPr>
        <w:t xml:space="preserve"> </w:t>
      </w:r>
      <w:proofErr w:type="spellStart"/>
      <w:r w:rsidRPr="00DE4909">
        <w:rPr>
          <w:lang w:val="sv-SE"/>
        </w:rPr>
        <w:t>Vilkår</w:t>
      </w:r>
      <w:proofErr w:type="spellEnd"/>
      <w:r w:rsidRPr="00DE4909">
        <w:rPr>
          <w:lang w:val="sv-SE"/>
        </w:rPr>
        <w:t xml:space="preserve"> i GDPR. </w:t>
      </w:r>
      <w:r>
        <w:t xml:space="preserve">I </w:t>
      </w:r>
      <w:proofErr w:type="spellStart"/>
      <w:r>
        <w:t>særdeles</w:t>
      </w:r>
      <w:proofErr w:type="spellEnd"/>
      <w:r>
        <w:t xml:space="preserve"> </w:t>
      </w:r>
      <w:proofErr w:type="spellStart"/>
      <w:r>
        <w:t>gælder</w:t>
      </w:r>
      <w:proofErr w:type="spellEnd"/>
      <w:r>
        <w:t xml:space="preserve">, at Microsoft: </w:t>
      </w:r>
    </w:p>
    <w:p w14:paraId="5922232D" w14:textId="465323CC" w:rsidR="009B5C99" w:rsidRPr="00DE4909" w:rsidRDefault="009B5C99" w:rsidP="00B83CBD">
      <w:pPr>
        <w:pStyle w:val="ListParagraph"/>
        <w:numPr>
          <w:ilvl w:val="0"/>
          <w:numId w:val="22"/>
        </w:numPr>
        <w:rPr>
          <w:lang w:val="sv-SE"/>
        </w:rPr>
      </w:pPr>
      <w:proofErr w:type="spellStart"/>
      <w:r w:rsidRPr="00DE4909">
        <w:rPr>
          <w:lang w:val="sv-SE"/>
        </w:rPr>
        <w:t>udelukkende</w:t>
      </w:r>
      <w:proofErr w:type="spellEnd"/>
      <w:r w:rsidRPr="00DE4909">
        <w:rPr>
          <w:lang w:val="sv-SE"/>
        </w:rPr>
        <w:t xml:space="preserve"> </w:t>
      </w:r>
      <w:proofErr w:type="spellStart"/>
      <w:r w:rsidRPr="00DE4909">
        <w:rPr>
          <w:lang w:val="sv-SE"/>
        </w:rPr>
        <w:t>behandler</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roofErr w:type="spellStart"/>
      <w:r w:rsidRPr="00DE4909">
        <w:rPr>
          <w:lang w:val="sv-SE"/>
        </w:rPr>
        <w:t>ud</w:t>
      </w:r>
      <w:proofErr w:type="spellEnd"/>
      <w:r w:rsidRPr="00DE4909">
        <w:rPr>
          <w:lang w:val="sv-SE"/>
        </w:rPr>
        <w:t xml:space="preserve"> </w:t>
      </w:r>
      <w:proofErr w:type="spellStart"/>
      <w:r w:rsidRPr="00DE4909">
        <w:rPr>
          <w:lang w:val="sv-SE"/>
        </w:rPr>
        <w:t>fra</w:t>
      </w:r>
      <w:proofErr w:type="spellEnd"/>
      <w:r w:rsidRPr="00DE4909">
        <w:rPr>
          <w:lang w:val="sv-SE"/>
        </w:rPr>
        <w:t xml:space="preserve"> </w:t>
      </w:r>
      <w:proofErr w:type="spellStart"/>
      <w:r w:rsidRPr="00DE4909">
        <w:rPr>
          <w:lang w:val="sv-SE"/>
        </w:rPr>
        <w:t>dokumenterede</w:t>
      </w:r>
      <w:proofErr w:type="spellEnd"/>
      <w:r w:rsidRPr="00DE4909">
        <w:rPr>
          <w:lang w:val="sv-SE"/>
        </w:rPr>
        <w:t xml:space="preserve"> instruktioner </w:t>
      </w:r>
      <w:proofErr w:type="spellStart"/>
      <w:r w:rsidRPr="00DE4909">
        <w:rPr>
          <w:lang w:val="sv-SE"/>
        </w:rPr>
        <w:t>fra</w:t>
      </w:r>
      <w:proofErr w:type="spellEnd"/>
      <w:r w:rsidRPr="00DE4909">
        <w:rPr>
          <w:lang w:val="sv-SE"/>
        </w:rPr>
        <w:t xml:space="preserve"> Kunden, </w:t>
      </w:r>
      <w:proofErr w:type="spellStart"/>
      <w:r w:rsidRPr="00DE4909">
        <w:rPr>
          <w:lang w:val="sv-SE"/>
        </w:rPr>
        <w:t>herunder</w:t>
      </w:r>
      <w:proofErr w:type="spellEnd"/>
      <w:r w:rsidRPr="00DE4909">
        <w:rPr>
          <w:lang w:val="sv-SE"/>
        </w:rPr>
        <w:t xml:space="preserve"> </w:t>
      </w:r>
      <w:proofErr w:type="spellStart"/>
      <w:r w:rsidRPr="00DE4909">
        <w:rPr>
          <w:lang w:val="sv-SE"/>
        </w:rPr>
        <w:t>omhandlende</w:t>
      </w:r>
      <w:proofErr w:type="spellEnd"/>
      <w:r w:rsidRPr="00DE4909">
        <w:rPr>
          <w:lang w:val="sv-SE"/>
        </w:rPr>
        <w:t xml:space="preserve"> </w:t>
      </w:r>
      <w:proofErr w:type="spellStart"/>
      <w:r w:rsidRPr="00DE4909">
        <w:rPr>
          <w:lang w:val="sv-SE"/>
        </w:rPr>
        <w:t>overdragelse</w:t>
      </w:r>
      <w:proofErr w:type="spellEnd"/>
      <w:r w:rsidRPr="00DE4909">
        <w:rPr>
          <w:lang w:val="sv-SE"/>
        </w:rPr>
        <w:t xml:space="preserve"> </w:t>
      </w:r>
      <w:proofErr w:type="spellStart"/>
      <w:r w:rsidRPr="00DE4909">
        <w:rPr>
          <w:lang w:val="sv-SE"/>
        </w:rPr>
        <w:t>af</w:t>
      </w:r>
      <w:proofErr w:type="spellEnd"/>
      <w:r w:rsidRPr="00DE4909">
        <w:rPr>
          <w:lang w:val="sv-SE"/>
        </w:rPr>
        <w:t> </w:t>
      </w:r>
      <w:proofErr w:type="spellStart"/>
      <w:r w:rsidRPr="00DE4909">
        <w:rPr>
          <w:lang w:val="sv-SE"/>
        </w:rPr>
        <w:t>Personoplysninger</w:t>
      </w:r>
      <w:proofErr w:type="spellEnd"/>
      <w:r w:rsidRPr="00DE4909">
        <w:rPr>
          <w:lang w:val="sv-SE"/>
        </w:rPr>
        <w:t xml:space="preserve"> </w:t>
      </w:r>
      <w:proofErr w:type="spellStart"/>
      <w:r w:rsidRPr="00DE4909">
        <w:rPr>
          <w:lang w:val="sv-SE"/>
        </w:rPr>
        <w:t>til</w:t>
      </w:r>
      <w:proofErr w:type="spellEnd"/>
      <w:r w:rsidRPr="00DE4909">
        <w:rPr>
          <w:lang w:val="sv-SE"/>
        </w:rPr>
        <w:t xml:space="preserve"> et tredjeland eller </w:t>
      </w:r>
      <w:r w:rsidRPr="00DE4909">
        <w:rPr>
          <w:lang w:val="sv-SE"/>
        </w:rPr>
        <w:lastRenderedPageBreak/>
        <w:t xml:space="preserve">en international organisation, </w:t>
      </w:r>
      <w:proofErr w:type="spellStart"/>
      <w:r w:rsidRPr="00DE4909">
        <w:rPr>
          <w:lang w:val="sv-SE"/>
        </w:rPr>
        <w:t>medmindre</w:t>
      </w:r>
      <w:proofErr w:type="spellEnd"/>
      <w:r w:rsidRPr="00DE4909">
        <w:rPr>
          <w:lang w:val="sv-SE"/>
        </w:rPr>
        <w:t xml:space="preserve"> lovgivningen i unions- eller medlemsstat, som Microsoft er </w:t>
      </w:r>
      <w:proofErr w:type="spellStart"/>
      <w:r w:rsidRPr="00DE4909">
        <w:rPr>
          <w:lang w:val="sv-SE"/>
        </w:rPr>
        <w:t>omfattet</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kræver</w:t>
      </w:r>
      <w:proofErr w:type="spellEnd"/>
      <w:r w:rsidRPr="00DE4909">
        <w:rPr>
          <w:lang w:val="sv-SE"/>
        </w:rPr>
        <w:t xml:space="preserve"> det. I </w:t>
      </w:r>
      <w:proofErr w:type="spellStart"/>
      <w:r w:rsidRPr="00DE4909">
        <w:rPr>
          <w:lang w:val="sv-SE"/>
        </w:rPr>
        <w:t>sådanne</w:t>
      </w:r>
      <w:proofErr w:type="spellEnd"/>
      <w:r w:rsidRPr="00DE4909">
        <w:rPr>
          <w:lang w:val="sv-SE"/>
        </w:rPr>
        <w:t xml:space="preserve"> </w:t>
      </w:r>
      <w:proofErr w:type="spellStart"/>
      <w:r w:rsidRPr="00DE4909">
        <w:rPr>
          <w:lang w:val="sv-SE"/>
        </w:rPr>
        <w:t>tilfælde</w:t>
      </w:r>
      <w:proofErr w:type="spellEnd"/>
      <w:r w:rsidRPr="00DE4909">
        <w:rPr>
          <w:lang w:val="sv-SE"/>
        </w:rPr>
        <w:t xml:space="preserve"> </w:t>
      </w:r>
      <w:proofErr w:type="spellStart"/>
      <w:r w:rsidRPr="00DE4909">
        <w:rPr>
          <w:lang w:val="sv-SE"/>
        </w:rPr>
        <w:t>informerer</w:t>
      </w:r>
      <w:proofErr w:type="spellEnd"/>
      <w:r w:rsidRPr="00DE4909">
        <w:rPr>
          <w:lang w:val="sv-SE"/>
        </w:rPr>
        <w:t xml:space="preserve"> Microsoft Kunden om det </w:t>
      </w:r>
      <w:proofErr w:type="spellStart"/>
      <w:r w:rsidRPr="00DE4909">
        <w:rPr>
          <w:lang w:val="sv-SE"/>
        </w:rPr>
        <w:t>pågældende</w:t>
      </w:r>
      <w:proofErr w:type="spellEnd"/>
      <w:r w:rsidRPr="00DE4909">
        <w:rPr>
          <w:lang w:val="sv-SE"/>
        </w:rPr>
        <w:t xml:space="preserve"> </w:t>
      </w:r>
      <w:proofErr w:type="spellStart"/>
      <w:r w:rsidRPr="00DE4909">
        <w:rPr>
          <w:lang w:val="sv-SE"/>
        </w:rPr>
        <w:t>lovmæssige</w:t>
      </w:r>
      <w:proofErr w:type="spellEnd"/>
      <w:r w:rsidRPr="00DE4909">
        <w:rPr>
          <w:lang w:val="sv-SE"/>
        </w:rPr>
        <w:t xml:space="preserve"> krav </w:t>
      </w:r>
      <w:proofErr w:type="spellStart"/>
      <w:r w:rsidRPr="00DE4909">
        <w:rPr>
          <w:lang w:val="sv-SE"/>
        </w:rPr>
        <w:t>inden</w:t>
      </w:r>
      <w:proofErr w:type="spellEnd"/>
      <w:r w:rsidRPr="00DE4909">
        <w:rPr>
          <w:lang w:val="sv-SE"/>
        </w:rPr>
        <w:t xml:space="preserve"> behandlingen, </w:t>
      </w:r>
      <w:proofErr w:type="spellStart"/>
      <w:r w:rsidRPr="00DE4909">
        <w:rPr>
          <w:lang w:val="sv-SE"/>
        </w:rPr>
        <w:t>medmindre</w:t>
      </w:r>
      <w:proofErr w:type="spellEnd"/>
      <w:r w:rsidRPr="00DE4909">
        <w:rPr>
          <w:lang w:val="sv-SE"/>
        </w:rPr>
        <w:t xml:space="preserve"> lovgivningen med </w:t>
      </w:r>
      <w:proofErr w:type="spellStart"/>
      <w:r w:rsidRPr="00DE4909">
        <w:rPr>
          <w:lang w:val="sv-SE"/>
        </w:rPr>
        <w:t>henvisning</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væsentlige</w:t>
      </w:r>
      <w:proofErr w:type="spellEnd"/>
      <w:r w:rsidRPr="00DE4909">
        <w:rPr>
          <w:lang w:val="sv-SE"/>
        </w:rPr>
        <w:t xml:space="preserve"> </w:t>
      </w:r>
      <w:proofErr w:type="spellStart"/>
      <w:r w:rsidRPr="00DE4909">
        <w:rPr>
          <w:lang w:val="sv-SE"/>
        </w:rPr>
        <w:t>samfundsmæssige</w:t>
      </w:r>
      <w:proofErr w:type="spellEnd"/>
      <w:r w:rsidRPr="00DE4909">
        <w:rPr>
          <w:lang w:val="sv-SE"/>
        </w:rPr>
        <w:t xml:space="preserve"> grunde </w:t>
      </w:r>
      <w:proofErr w:type="spellStart"/>
      <w:r w:rsidRPr="00DE4909">
        <w:rPr>
          <w:lang w:val="sv-SE"/>
        </w:rPr>
        <w:t>forbyder</w:t>
      </w:r>
      <w:proofErr w:type="spellEnd"/>
      <w:r w:rsidRPr="00DE4909">
        <w:rPr>
          <w:lang w:val="sv-SE"/>
        </w:rPr>
        <w:t xml:space="preserve">, at </w:t>
      </w:r>
      <w:proofErr w:type="spellStart"/>
      <w:r w:rsidRPr="00DE4909">
        <w:rPr>
          <w:lang w:val="sv-SE"/>
        </w:rPr>
        <w:t>der</w:t>
      </w:r>
      <w:proofErr w:type="spellEnd"/>
      <w:r w:rsidRPr="00DE4909">
        <w:rPr>
          <w:lang w:val="sv-SE"/>
        </w:rPr>
        <w:t xml:space="preserve"> gives denne information; </w:t>
      </w:r>
    </w:p>
    <w:p w14:paraId="0DAC51AA" w14:textId="7E912CFC" w:rsidR="009B5C99" w:rsidRPr="00DE4909" w:rsidRDefault="009B5C99" w:rsidP="00B83CBD">
      <w:pPr>
        <w:pStyle w:val="ListParagraph"/>
        <w:numPr>
          <w:ilvl w:val="0"/>
          <w:numId w:val="22"/>
        </w:numPr>
        <w:rPr>
          <w:lang w:val="sv-SE"/>
        </w:rPr>
      </w:pPr>
      <w:proofErr w:type="spellStart"/>
      <w:r w:rsidRPr="00DE4909">
        <w:rPr>
          <w:lang w:val="sv-SE"/>
        </w:rPr>
        <w:t>sikrer</w:t>
      </w:r>
      <w:proofErr w:type="spellEnd"/>
      <w:r w:rsidRPr="00DE4909">
        <w:rPr>
          <w:lang w:val="sv-SE"/>
        </w:rPr>
        <w:t xml:space="preserve">, at personer, som er </w:t>
      </w:r>
      <w:proofErr w:type="spellStart"/>
      <w:r w:rsidRPr="00DE4909">
        <w:rPr>
          <w:lang w:val="sv-SE"/>
        </w:rPr>
        <w:t>godkendt</w:t>
      </w:r>
      <w:proofErr w:type="spellEnd"/>
      <w:r w:rsidRPr="00DE4909">
        <w:rPr>
          <w:lang w:val="sv-SE"/>
        </w:rPr>
        <w:t xml:space="preserve"> </w:t>
      </w:r>
      <w:proofErr w:type="spellStart"/>
      <w:r w:rsidRPr="00DE4909">
        <w:rPr>
          <w:lang w:val="sv-SE"/>
        </w:rPr>
        <w:t>til</w:t>
      </w:r>
      <w:proofErr w:type="spellEnd"/>
      <w:r w:rsidRPr="00DE4909">
        <w:rPr>
          <w:lang w:val="sv-SE"/>
        </w:rPr>
        <w:t xml:space="preserve"> at </w:t>
      </w:r>
      <w:proofErr w:type="spellStart"/>
      <w:r w:rsidRPr="00DE4909">
        <w:rPr>
          <w:lang w:val="sv-SE"/>
        </w:rPr>
        <w:t>behandle</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har underlagt sig </w:t>
      </w:r>
      <w:proofErr w:type="spellStart"/>
      <w:r w:rsidRPr="00DE4909">
        <w:rPr>
          <w:lang w:val="sv-SE"/>
        </w:rPr>
        <w:t>tavshedspligt</w:t>
      </w:r>
      <w:proofErr w:type="spellEnd"/>
      <w:r w:rsidRPr="00DE4909">
        <w:rPr>
          <w:lang w:val="sv-SE"/>
        </w:rPr>
        <w:t xml:space="preserve"> eller er </w:t>
      </w:r>
      <w:proofErr w:type="spellStart"/>
      <w:r w:rsidRPr="00DE4909">
        <w:rPr>
          <w:lang w:val="sv-SE"/>
        </w:rPr>
        <w:t>omfattet</w:t>
      </w:r>
      <w:proofErr w:type="spellEnd"/>
      <w:r w:rsidRPr="00DE4909">
        <w:rPr>
          <w:lang w:val="sv-SE"/>
        </w:rPr>
        <w:t xml:space="preserve"> </w:t>
      </w:r>
      <w:proofErr w:type="spellStart"/>
      <w:r w:rsidRPr="00DE4909">
        <w:rPr>
          <w:lang w:val="sv-SE"/>
        </w:rPr>
        <w:t>af</w:t>
      </w:r>
      <w:proofErr w:type="spellEnd"/>
      <w:r w:rsidRPr="00DE4909">
        <w:rPr>
          <w:lang w:val="sv-SE"/>
        </w:rPr>
        <w:t xml:space="preserve"> en </w:t>
      </w:r>
      <w:proofErr w:type="spellStart"/>
      <w:r w:rsidRPr="00DE4909">
        <w:rPr>
          <w:lang w:val="sv-SE"/>
        </w:rPr>
        <w:t>passende</w:t>
      </w:r>
      <w:proofErr w:type="spellEnd"/>
      <w:r w:rsidRPr="00DE4909">
        <w:rPr>
          <w:lang w:val="sv-SE"/>
        </w:rPr>
        <w:t xml:space="preserve"> </w:t>
      </w:r>
      <w:proofErr w:type="spellStart"/>
      <w:r w:rsidRPr="00DE4909">
        <w:rPr>
          <w:lang w:val="sv-SE"/>
        </w:rPr>
        <w:t>lovbestemt</w:t>
      </w:r>
      <w:proofErr w:type="spellEnd"/>
      <w:r w:rsidRPr="00DE4909">
        <w:rPr>
          <w:lang w:val="sv-SE"/>
        </w:rPr>
        <w:t xml:space="preserve"> </w:t>
      </w:r>
      <w:proofErr w:type="spellStart"/>
      <w:r w:rsidRPr="00DE4909">
        <w:rPr>
          <w:lang w:val="sv-SE"/>
        </w:rPr>
        <w:t>forpligtelse</w:t>
      </w:r>
      <w:proofErr w:type="spellEnd"/>
      <w:r w:rsidRPr="00DE4909">
        <w:rPr>
          <w:lang w:val="sv-SE"/>
        </w:rPr>
        <w:t xml:space="preserve"> </w:t>
      </w:r>
      <w:proofErr w:type="spellStart"/>
      <w:r w:rsidRPr="00DE4909">
        <w:rPr>
          <w:lang w:val="sv-SE"/>
        </w:rPr>
        <w:t>til</w:t>
      </w:r>
      <w:proofErr w:type="spellEnd"/>
      <w:r w:rsidRPr="00DE4909">
        <w:rPr>
          <w:lang w:val="sv-SE"/>
        </w:rPr>
        <w:t xml:space="preserve"> fortrolighed; </w:t>
      </w:r>
    </w:p>
    <w:p w14:paraId="26C591D8" w14:textId="2277C49F" w:rsidR="009B5C99" w:rsidRPr="00DE4909" w:rsidRDefault="009B5C99" w:rsidP="00B83CBD">
      <w:pPr>
        <w:pStyle w:val="ListParagraph"/>
        <w:numPr>
          <w:ilvl w:val="0"/>
          <w:numId w:val="22"/>
        </w:numPr>
        <w:rPr>
          <w:lang w:val="sv-SE"/>
        </w:rPr>
      </w:pPr>
      <w:r w:rsidRPr="00DE4909">
        <w:rPr>
          <w:lang w:val="sv-SE"/>
        </w:rPr>
        <w:t xml:space="preserve">tager </w:t>
      </w:r>
      <w:proofErr w:type="spellStart"/>
      <w:r w:rsidRPr="00DE4909">
        <w:rPr>
          <w:lang w:val="sv-SE"/>
        </w:rPr>
        <w:t>alle</w:t>
      </w:r>
      <w:proofErr w:type="spellEnd"/>
      <w:r w:rsidRPr="00DE4909">
        <w:rPr>
          <w:lang w:val="sv-SE"/>
        </w:rPr>
        <w:t xml:space="preserve"> </w:t>
      </w:r>
      <w:proofErr w:type="spellStart"/>
      <w:r w:rsidRPr="00DE4909">
        <w:rPr>
          <w:lang w:val="sv-SE"/>
        </w:rPr>
        <w:t>forholdsregler</w:t>
      </w:r>
      <w:proofErr w:type="spellEnd"/>
      <w:r w:rsidRPr="00DE4909">
        <w:rPr>
          <w:lang w:val="sv-SE"/>
        </w:rPr>
        <w:t xml:space="preserve">, som er </w:t>
      </w:r>
      <w:proofErr w:type="spellStart"/>
      <w:r w:rsidRPr="00DE4909">
        <w:rPr>
          <w:lang w:val="sv-SE"/>
        </w:rPr>
        <w:t>påkrævet</w:t>
      </w:r>
      <w:proofErr w:type="spellEnd"/>
      <w:r w:rsidRPr="00DE4909">
        <w:rPr>
          <w:lang w:val="sv-SE"/>
        </w:rPr>
        <w:t xml:space="preserve"> </w:t>
      </w:r>
      <w:proofErr w:type="spellStart"/>
      <w:r w:rsidRPr="00DE4909">
        <w:rPr>
          <w:lang w:val="sv-SE"/>
        </w:rPr>
        <w:t>ifølge</w:t>
      </w:r>
      <w:proofErr w:type="spellEnd"/>
      <w:r w:rsidRPr="00DE4909">
        <w:rPr>
          <w:lang w:val="sv-SE"/>
        </w:rPr>
        <w:t xml:space="preserve"> Artikel 32 i GDPR; </w:t>
      </w:r>
    </w:p>
    <w:p w14:paraId="0478CFF5" w14:textId="08EA872C" w:rsidR="009B5C99" w:rsidRPr="00DE4909" w:rsidRDefault="009B5C99" w:rsidP="00B83CBD">
      <w:pPr>
        <w:pStyle w:val="ListParagraph"/>
        <w:numPr>
          <w:ilvl w:val="0"/>
          <w:numId w:val="22"/>
        </w:numPr>
        <w:rPr>
          <w:lang w:val="sv-SE"/>
        </w:rPr>
      </w:pPr>
      <w:proofErr w:type="spellStart"/>
      <w:r w:rsidRPr="00DE4909">
        <w:rPr>
          <w:lang w:val="sv-SE"/>
        </w:rPr>
        <w:t>respekterer</w:t>
      </w:r>
      <w:proofErr w:type="spellEnd"/>
      <w:r w:rsidRPr="00DE4909">
        <w:rPr>
          <w:lang w:val="sv-SE"/>
        </w:rPr>
        <w:t xml:space="preserve"> </w:t>
      </w:r>
      <w:proofErr w:type="spellStart"/>
      <w:r w:rsidRPr="00DE4909">
        <w:rPr>
          <w:lang w:val="sv-SE"/>
        </w:rPr>
        <w:t>betingelserne</w:t>
      </w:r>
      <w:proofErr w:type="spellEnd"/>
      <w:r w:rsidRPr="00DE4909">
        <w:rPr>
          <w:lang w:val="sv-SE"/>
        </w:rPr>
        <w:t xml:space="preserve">, som er angivet i </w:t>
      </w:r>
      <w:proofErr w:type="spellStart"/>
      <w:r w:rsidRPr="00DE4909">
        <w:rPr>
          <w:lang w:val="sv-SE"/>
        </w:rPr>
        <w:t>afsnit</w:t>
      </w:r>
      <w:proofErr w:type="spellEnd"/>
      <w:r w:rsidRPr="00DE4909">
        <w:rPr>
          <w:lang w:val="sv-SE"/>
        </w:rPr>
        <w:t xml:space="preserve"> </w:t>
      </w:r>
      <w:r w:rsidR="003B481E">
        <w:rPr>
          <w:lang w:val="sv-SE"/>
        </w:rPr>
        <w:t>2</w:t>
      </w:r>
      <w:r w:rsidRPr="00DE4909">
        <w:rPr>
          <w:lang w:val="sv-SE"/>
        </w:rPr>
        <w:t xml:space="preserve"> </w:t>
      </w:r>
      <w:proofErr w:type="spellStart"/>
      <w:r w:rsidRPr="00DE4909">
        <w:rPr>
          <w:lang w:val="sv-SE"/>
        </w:rPr>
        <w:t>og</w:t>
      </w:r>
      <w:proofErr w:type="spellEnd"/>
      <w:r w:rsidRPr="00DE4909">
        <w:rPr>
          <w:lang w:val="sv-SE"/>
        </w:rPr>
        <w:t xml:space="preserve"> </w:t>
      </w:r>
      <w:r w:rsidR="003B481E">
        <w:rPr>
          <w:lang w:val="sv-SE"/>
        </w:rPr>
        <w:t>4</w:t>
      </w:r>
      <w:r w:rsidRPr="00DE4909">
        <w:rPr>
          <w:lang w:val="sv-SE"/>
        </w:rPr>
        <w:t xml:space="preserve"> for </w:t>
      </w:r>
      <w:proofErr w:type="spellStart"/>
      <w:r w:rsidRPr="00DE4909">
        <w:rPr>
          <w:lang w:val="sv-SE"/>
        </w:rPr>
        <w:t>brug</w:t>
      </w:r>
      <w:proofErr w:type="spellEnd"/>
      <w:r w:rsidRPr="00DE4909">
        <w:rPr>
          <w:lang w:val="sv-SE"/>
        </w:rPr>
        <w:t xml:space="preserve"> </w:t>
      </w:r>
      <w:proofErr w:type="spellStart"/>
      <w:r w:rsidRPr="00DE4909">
        <w:rPr>
          <w:lang w:val="sv-SE"/>
        </w:rPr>
        <w:t>af</w:t>
      </w:r>
      <w:proofErr w:type="spellEnd"/>
      <w:r w:rsidRPr="00DE4909">
        <w:rPr>
          <w:lang w:val="sv-SE"/>
        </w:rPr>
        <w:t xml:space="preserve"> en anden </w:t>
      </w:r>
      <w:proofErr w:type="spellStart"/>
      <w:r w:rsidRPr="00DE4909">
        <w:rPr>
          <w:lang w:val="sv-SE"/>
        </w:rPr>
        <w:t>behandler</w:t>
      </w:r>
      <w:proofErr w:type="spellEnd"/>
      <w:r w:rsidRPr="00DE4909">
        <w:rPr>
          <w:lang w:val="sv-SE"/>
        </w:rPr>
        <w:t xml:space="preserve">; </w:t>
      </w:r>
    </w:p>
    <w:p w14:paraId="29CE9E3B" w14:textId="1E8BBD85" w:rsidR="009B5C99" w:rsidRPr="00DE4909" w:rsidRDefault="009B5C99" w:rsidP="00B83CBD">
      <w:pPr>
        <w:pStyle w:val="ListParagraph"/>
        <w:numPr>
          <w:ilvl w:val="0"/>
          <w:numId w:val="22"/>
        </w:numPr>
        <w:rPr>
          <w:lang w:val="sv-SE"/>
        </w:rPr>
      </w:pPr>
      <w:r w:rsidRPr="00DE4909">
        <w:rPr>
          <w:lang w:val="sv-SE"/>
        </w:rPr>
        <w:t xml:space="preserve">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databehandlingens art </w:t>
      </w:r>
      <w:proofErr w:type="spellStart"/>
      <w:r w:rsidRPr="00DE4909">
        <w:rPr>
          <w:lang w:val="sv-SE"/>
        </w:rPr>
        <w:t>hjælper</w:t>
      </w:r>
      <w:proofErr w:type="spellEnd"/>
      <w:r w:rsidRPr="00DE4909">
        <w:rPr>
          <w:lang w:val="sv-SE"/>
        </w:rPr>
        <w:t xml:space="preserve"> Kunden med </w:t>
      </w:r>
      <w:proofErr w:type="spellStart"/>
      <w:r w:rsidRPr="00DE4909">
        <w:rPr>
          <w:lang w:val="sv-SE"/>
        </w:rPr>
        <w:t>passende</w:t>
      </w:r>
      <w:proofErr w:type="spellEnd"/>
      <w:r w:rsidRPr="00DE4909">
        <w:rPr>
          <w:lang w:val="sv-SE"/>
        </w:rPr>
        <w:t xml:space="preserve"> tekniske </w:t>
      </w:r>
      <w:proofErr w:type="spellStart"/>
      <w:r w:rsidRPr="00DE4909">
        <w:rPr>
          <w:lang w:val="sv-SE"/>
        </w:rPr>
        <w:t>og</w:t>
      </w:r>
      <w:proofErr w:type="spellEnd"/>
      <w:r w:rsidRPr="00DE4909">
        <w:rPr>
          <w:lang w:val="sv-SE"/>
        </w:rPr>
        <w:t xml:space="preserve"> organisatoriske </w:t>
      </w:r>
      <w:proofErr w:type="spellStart"/>
      <w:r w:rsidRPr="00DE4909">
        <w:rPr>
          <w:lang w:val="sv-SE"/>
        </w:rPr>
        <w:t>forholdsregler</w:t>
      </w:r>
      <w:proofErr w:type="spellEnd"/>
      <w:r w:rsidRPr="00DE4909">
        <w:rPr>
          <w:lang w:val="sv-SE"/>
        </w:rPr>
        <w:t xml:space="preserve">, når det er </w:t>
      </w:r>
      <w:proofErr w:type="spellStart"/>
      <w:r w:rsidRPr="00DE4909">
        <w:rPr>
          <w:lang w:val="sv-SE"/>
        </w:rPr>
        <w:t>muligt</w:t>
      </w:r>
      <w:proofErr w:type="spellEnd"/>
      <w:r w:rsidRPr="00DE4909">
        <w:rPr>
          <w:lang w:val="sv-SE"/>
        </w:rPr>
        <w:t xml:space="preserve"> for at </w:t>
      </w:r>
      <w:proofErr w:type="spellStart"/>
      <w:r w:rsidRPr="00DE4909">
        <w:rPr>
          <w:lang w:val="sv-SE"/>
        </w:rPr>
        <w:t>opfylde</w:t>
      </w:r>
      <w:proofErr w:type="spellEnd"/>
      <w:r w:rsidRPr="00DE4909">
        <w:rPr>
          <w:lang w:val="sv-SE"/>
        </w:rPr>
        <w:t xml:space="preserve"> Kundens </w:t>
      </w:r>
      <w:proofErr w:type="spellStart"/>
      <w:r w:rsidRPr="00DE4909">
        <w:rPr>
          <w:lang w:val="sv-SE"/>
        </w:rPr>
        <w:t>forpligtelse</w:t>
      </w:r>
      <w:proofErr w:type="spellEnd"/>
      <w:r w:rsidRPr="00DE4909">
        <w:rPr>
          <w:lang w:val="sv-SE"/>
        </w:rPr>
        <w:t xml:space="preserve"> </w:t>
      </w:r>
      <w:proofErr w:type="spellStart"/>
      <w:r w:rsidRPr="00DE4909">
        <w:rPr>
          <w:lang w:val="sv-SE"/>
        </w:rPr>
        <w:t>til</w:t>
      </w:r>
      <w:proofErr w:type="spellEnd"/>
      <w:r w:rsidRPr="00DE4909">
        <w:rPr>
          <w:lang w:val="sv-SE"/>
        </w:rPr>
        <w:t xml:space="preserve"> at </w:t>
      </w:r>
      <w:proofErr w:type="spellStart"/>
      <w:r w:rsidRPr="00DE4909">
        <w:rPr>
          <w:lang w:val="sv-SE"/>
        </w:rPr>
        <w:t>besvare</w:t>
      </w:r>
      <w:proofErr w:type="spellEnd"/>
      <w:r w:rsidRPr="00DE4909">
        <w:rPr>
          <w:lang w:val="sv-SE"/>
        </w:rPr>
        <w:t xml:space="preserve"> </w:t>
      </w:r>
      <w:proofErr w:type="spellStart"/>
      <w:r w:rsidRPr="00DE4909">
        <w:rPr>
          <w:lang w:val="sv-SE"/>
        </w:rPr>
        <w:t>henvendelser</w:t>
      </w:r>
      <w:proofErr w:type="spellEnd"/>
      <w:r w:rsidRPr="00DE4909">
        <w:rPr>
          <w:lang w:val="sv-SE"/>
        </w:rPr>
        <w:t xml:space="preserve"> om </w:t>
      </w:r>
      <w:proofErr w:type="spellStart"/>
      <w:r w:rsidRPr="00DE4909">
        <w:rPr>
          <w:lang w:val="sv-SE"/>
        </w:rPr>
        <w:t>udøvelsen</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registreredes</w:t>
      </w:r>
      <w:proofErr w:type="spellEnd"/>
      <w:r w:rsidRPr="00DE4909">
        <w:rPr>
          <w:lang w:val="sv-SE"/>
        </w:rPr>
        <w:t xml:space="preserve"> </w:t>
      </w:r>
      <w:proofErr w:type="spellStart"/>
      <w:r w:rsidRPr="00DE4909">
        <w:rPr>
          <w:lang w:val="sv-SE"/>
        </w:rPr>
        <w:t>rettigheder</w:t>
      </w:r>
      <w:proofErr w:type="spellEnd"/>
      <w:r w:rsidRPr="00DE4909">
        <w:rPr>
          <w:lang w:val="sv-SE"/>
        </w:rPr>
        <w:t xml:space="preserve">, som </w:t>
      </w:r>
      <w:proofErr w:type="spellStart"/>
      <w:r w:rsidRPr="00DE4909">
        <w:rPr>
          <w:lang w:val="sv-SE"/>
        </w:rPr>
        <w:t>fastsat</w:t>
      </w:r>
      <w:proofErr w:type="spellEnd"/>
      <w:r w:rsidRPr="00DE4909">
        <w:rPr>
          <w:lang w:val="sv-SE"/>
        </w:rPr>
        <w:t xml:space="preserve"> i Kapitel III i GDPR; </w:t>
      </w:r>
    </w:p>
    <w:p w14:paraId="7699080F" w14:textId="71F25787" w:rsidR="009B5C99" w:rsidRPr="00DE4909" w:rsidRDefault="009B5C99" w:rsidP="00B83CBD">
      <w:pPr>
        <w:pStyle w:val="ListParagraph"/>
        <w:numPr>
          <w:ilvl w:val="0"/>
          <w:numId w:val="22"/>
        </w:numPr>
        <w:rPr>
          <w:lang w:val="sv-SE"/>
        </w:rPr>
      </w:pPr>
      <w:proofErr w:type="spellStart"/>
      <w:r w:rsidRPr="00DE4909">
        <w:rPr>
          <w:lang w:val="sv-SE"/>
        </w:rPr>
        <w:t>hjælper</w:t>
      </w:r>
      <w:proofErr w:type="spellEnd"/>
      <w:r w:rsidRPr="00DE4909">
        <w:rPr>
          <w:lang w:val="sv-SE"/>
        </w:rPr>
        <w:t xml:space="preserve"> Kunden med at </w:t>
      </w:r>
      <w:proofErr w:type="spellStart"/>
      <w:r w:rsidRPr="00DE4909">
        <w:rPr>
          <w:lang w:val="sv-SE"/>
        </w:rPr>
        <w:t>sikre</w:t>
      </w:r>
      <w:proofErr w:type="spellEnd"/>
      <w:r w:rsidRPr="00DE4909">
        <w:rPr>
          <w:lang w:val="sv-SE"/>
        </w:rPr>
        <w:t xml:space="preserve"> </w:t>
      </w:r>
      <w:proofErr w:type="spellStart"/>
      <w:r w:rsidRPr="00DE4909">
        <w:rPr>
          <w:lang w:val="sv-SE"/>
        </w:rPr>
        <w:t>overensstemmelse</w:t>
      </w:r>
      <w:proofErr w:type="spellEnd"/>
      <w:r w:rsidRPr="00DE4909">
        <w:rPr>
          <w:lang w:val="sv-SE"/>
        </w:rPr>
        <w:t xml:space="preserve"> med </w:t>
      </w:r>
      <w:proofErr w:type="spellStart"/>
      <w:r w:rsidRPr="00DE4909">
        <w:rPr>
          <w:lang w:val="sv-SE"/>
        </w:rPr>
        <w:t>forpligtelserne</w:t>
      </w:r>
      <w:proofErr w:type="spellEnd"/>
      <w:r w:rsidRPr="00DE4909">
        <w:rPr>
          <w:lang w:val="sv-SE"/>
        </w:rPr>
        <w:t xml:space="preserve"> </w:t>
      </w:r>
      <w:proofErr w:type="spellStart"/>
      <w:r w:rsidRPr="00DE4909">
        <w:rPr>
          <w:lang w:val="sv-SE"/>
        </w:rPr>
        <w:t>jævnfør</w:t>
      </w:r>
      <w:proofErr w:type="spellEnd"/>
      <w:r w:rsidRPr="00DE4909">
        <w:rPr>
          <w:lang w:val="sv-SE"/>
        </w:rPr>
        <w:t xml:space="preserve"> Artikel 32 </w:t>
      </w:r>
      <w:proofErr w:type="spellStart"/>
      <w:r w:rsidRPr="00DE4909">
        <w:rPr>
          <w:lang w:val="sv-SE"/>
        </w:rPr>
        <w:t>og</w:t>
      </w:r>
      <w:proofErr w:type="spellEnd"/>
      <w:r w:rsidRPr="00DE4909">
        <w:rPr>
          <w:lang w:val="sv-SE"/>
        </w:rPr>
        <w:t xml:space="preserve"> 36 i GDPR 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databehandlingens art </w:t>
      </w:r>
      <w:proofErr w:type="spellStart"/>
      <w:r w:rsidRPr="00DE4909">
        <w:rPr>
          <w:lang w:val="sv-SE"/>
        </w:rPr>
        <w:t>og</w:t>
      </w:r>
      <w:proofErr w:type="spellEnd"/>
      <w:r w:rsidRPr="00DE4909">
        <w:rPr>
          <w:lang w:val="sv-SE"/>
        </w:rPr>
        <w:t xml:space="preserve"> i </w:t>
      </w:r>
      <w:proofErr w:type="spellStart"/>
      <w:r w:rsidRPr="00DE4909">
        <w:rPr>
          <w:lang w:val="sv-SE"/>
        </w:rPr>
        <w:t>forhold</w:t>
      </w:r>
      <w:proofErr w:type="spellEnd"/>
      <w:r w:rsidRPr="00DE4909">
        <w:rPr>
          <w:lang w:val="sv-SE"/>
        </w:rPr>
        <w:t xml:space="preserve"> </w:t>
      </w:r>
      <w:proofErr w:type="spellStart"/>
      <w:r w:rsidRPr="00DE4909">
        <w:rPr>
          <w:lang w:val="sv-SE"/>
        </w:rPr>
        <w:t>til</w:t>
      </w:r>
      <w:proofErr w:type="spellEnd"/>
      <w:r w:rsidRPr="00DE4909">
        <w:rPr>
          <w:lang w:val="sv-SE"/>
        </w:rPr>
        <w:t xml:space="preserve"> den information, som Microsoft har </w:t>
      </w:r>
      <w:proofErr w:type="spellStart"/>
      <w:r w:rsidRPr="00DE4909">
        <w:rPr>
          <w:lang w:val="sv-SE"/>
        </w:rPr>
        <w:t>adgang</w:t>
      </w:r>
      <w:proofErr w:type="spellEnd"/>
      <w:r w:rsidRPr="00DE4909">
        <w:rPr>
          <w:lang w:val="sv-SE"/>
        </w:rPr>
        <w:t xml:space="preserve"> </w:t>
      </w:r>
      <w:proofErr w:type="spellStart"/>
      <w:r w:rsidRPr="00DE4909">
        <w:rPr>
          <w:lang w:val="sv-SE"/>
        </w:rPr>
        <w:t>til</w:t>
      </w:r>
      <w:proofErr w:type="spellEnd"/>
      <w:r w:rsidRPr="00DE4909">
        <w:rPr>
          <w:lang w:val="sv-SE"/>
        </w:rPr>
        <w:t>;</w:t>
      </w:r>
    </w:p>
    <w:p w14:paraId="67D7245A" w14:textId="7914C96E" w:rsidR="009B5C99" w:rsidRPr="00DE4909" w:rsidRDefault="009B5C99" w:rsidP="00B83CBD">
      <w:pPr>
        <w:pStyle w:val="ListParagraph"/>
        <w:numPr>
          <w:ilvl w:val="0"/>
          <w:numId w:val="22"/>
        </w:numPr>
        <w:rPr>
          <w:lang w:val="sv-SE"/>
        </w:rPr>
      </w:pPr>
      <w:r w:rsidRPr="00DE4909">
        <w:rPr>
          <w:lang w:val="sv-SE"/>
        </w:rPr>
        <w:t xml:space="preserve">efter Kundens </w:t>
      </w:r>
      <w:proofErr w:type="spellStart"/>
      <w:r w:rsidRPr="00DE4909">
        <w:rPr>
          <w:lang w:val="sv-SE"/>
        </w:rPr>
        <w:t>ønske</w:t>
      </w:r>
      <w:proofErr w:type="spellEnd"/>
      <w:r w:rsidRPr="00DE4909">
        <w:rPr>
          <w:lang w:val="sv-SE"/>
        </w:rPr>
        <w:t xml:space="preserve"> </w:t>
      </w:r>
      <w:proofErr w:type="spellStart"/>
      <w:r w:rsidRPr="00DE4909">
        <w:rPr>
          <w:lang w:val="sv-SE"/>
        </w:rPr>
        <w:t>sletter</w:t>
      </w:r>
      <w:proofErr w:type="spellEnd"/>
      <w:r w:rsidRPr="00DE4909">
        <w:rPr>
          <w:lang w:val="sv-SE"/>
        </w:rPr>
        <w:t xml:space="preserve"> eller </w:t>
      </w:r>
      <w:proofErr w:type="spellStart"/>
      <w:r w:rsidRPr="00DE4909">
        <w:rPr>
          <w:lang w:val="sv-SE"/>
        </w:rPr>
        <w:t>returnerer</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roofErr w:type="spellStart"/>
      <w:r w:rsidRPr="00DE4909">
        <w:rPr>
          <w:lang w:val="sv-SE"/>
        </w:rPr>
        <w:t>til</w:t>
      </w:r>
      <w:proofErr w:type="spellEnd"/>
      <w:r w:rsidRPr="00DE4909">
        <w:rPr>
          <w:lang w:val="sv-SE"/>
        </w:rPr>
        <w:t xml:space="preserve"> Kunden efter </w:t>
      </w:r>
      <w:proofErr w:type="spellStart"/>
      <w:r w:rsidRPr="00DE4909">
        <w:rPr>
          <w:lang w:val="sv-SE"/>
        </w:rPr>
        <w:t>udførelsen</w:t>
      </w:r>
      <w:proofErr w:type="spellEnd"/>
      <w:r w:rsidRPr="00DE4909">
        <w:rPr>
          <w:lang w:val="sv-SE"/>
        </w:rPr>
        <w:t xml:space="preserve"> </w:t>
      </w:r>
      <w:proofErr w:type="spellStart"/>
      <w:r w:rsidRPr="00DE4909">
        <w:rPr>
          <w:lang w:val="sv-SE"/>
        </w:rPr>
        <w:t>af</w:t>
      </w:r>
      <w:proofErr w:type="spellEnd"/>
      <w:r w:rsidRPr="00DE4909">
        <w:rPr>
          <w:lang w:val="sv-SE"/>
        </w:rPr>
        <w:t xml:space="preserve"> databehandlingens </w:t>
      </w:r>
      <w:proofErr w:type="spellStart"/>
      <w:r w:rsidRPr="00DE4909">
        <w:rPr>
          <w:lang w:val="sv-SE"/>
        </w:rPr>
        <w:t>tjenester</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sletter</w:t>
      </w:r>
      <w:proofErr w:type="spellEnd"/>
      <w:r w:rsidRPr="00DE4909">
        <w:rPr>
          <w:lang w:val="sv-SE"/>
        </w:rPr>
        <w:t xml:space="preserve"> eksisterende </w:t>
      </w:r>
      <w:proofErr w:type="spellStart"/>
      <w:r w:rsidRPr="00DE4909">
        <w:rPr>
          <w:lang w:val="sv-SE"/>
        </w:rPr>
        <w:t>kopier</w:t>
      </w:r>
      <w:proofErr w:type="spellEnd"/>
      <w:r w:rsidRPr="00DE4909">
        <w:rPr>
          <w:lang w:val="sv-SE"/>
        </w:rPr>
        <w:t xml:space="preserve">, </w:t>
      </w:r>
      <w:proofErr w:type="spellStart"/>
      <w:r w:rsidRPr="00DE4909">
        <w:rPr>
          <w:lang w:val="sv-SE"/>
        </w:rPr>
        <w:t>medmindre</w:t>
      </w:r>
      <w:proofErr w:type="spellEnd"/>
      <w:r w:rsidRPr="00DE4909">
        <w:rPr>
          <w:lang w:val="sv-SE"/>
        </w:rPr>
        <w:t xml:space="preserve"> EU eller medlemsstatens lovgivning </w:t>
      </w:r>
      <w:proofErr w:type="spellStart"/>
      <w:r w:rsidRPr="00DE4909">
        <w:rPr>
          <w:lang w:val="sv-SE"/>
        </w:rPr>
        <w:t>kræver</w:t>
      </w:r>
      <w:proofErr w:type="spellEnd"/>
      <w:r w:rsidRPr="00DE4909">
        <w:rPr>
          <w:lang w:val="sv-SE"/>
        </w:rPr>
        <w:t xml:space="preserve"> </w:t>
      </w:r>
      <w:proofErr w:type="spellStart"/>
      <w:r w:rsidRPr="00DE4909">
        <w:rPr>
          <w:lang w:val="sv-SE"/>
        </w:rPr>
        <w:t>opbevaring</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
    <w:p w14:paraId="439A891B" w14:textId="2D8076AD" w:rsidR="009B5C99" w:rsidRPr="00DE4909" w:rsidRDefault="009B5C99" w:rsidP="00B83CBD">
      <w:pPr>
        <w:pStyle w:val="ListParagraph"/>
        <w:numPr>
          <w:ilvl w:val="0"/>
          <w:numId w:val="22"/>
        </w:numPr>
        <w:rPr>
          <w:lang w:val="sv-SE"/>
        </w:rPr>
      </w:pPr>
      <w:proofErr w:type="spellStart"/>
      <w:r w:rsidRPr="00DE4909">
        <w:rPr>
          <w:lang w:val="sv-SE"/>
        </w:rPr>
        <w:t>stiller</w:t>
      </w:r>
      <w:proofErr w:type="spellEnd"/>
      <w:r w:rsidRPr="00DE4909">
        <w:rPr>
          <w:lang w:val="sv-SE"/>
        </w:rPr>
        <w:t xml:space="preserve"> al </w:t>
      </w:r>
      <w:proofErr w:type="spellStart"/>
      <w:r w:rsidRPr="00DE4909">
        <w:rPr>
          <w:lang w:val="sv-SE"/>
        </w:rPr>
        <w:t>nødvendig</w:t>
      </w:r>
      <w:proofErr w:type="spellEnd"/>
      <w:r w:rsidRPr="00DE4909">
        <w:rPr>
          <w:lang w:val="sv-SE"/>
        </w:rPr>
        <w:t xml:space="preserve"> information </w:t>
      </w:r>
      <w:proofErr w:type="spellStart"/>
      <w:r w:rsidRPr="00DE4909">
        <w:rPr>
          <w:lang w:val="sv-SE"/>
        </w:rPr>
        <w:t>til</w:t>
      </w:r>
      <w:proofErr w:type="spellEnd"/>
      <w:r w:rsidRPr="00DE4909">
        <w:rPr>
          <w:lang w:val="sv-SE"/>
        </w:rPr>
        <w:t xml:space="preserve"> </w:t>
      </w:r>
      <w:proofErr w:type="spellStart"/>
      <w:r w:rsidRPr="00DE4909">
        <w:rPr>
          <w:lang w:val="sv-SE"/>
        </w:rPr>
        <w:t>rådighed</w:t>
      </w:r>
      <w:proofErr w:type="spellEnd"/>
      <w:r w:rsidRPr="00DE4909">
        <w:rPr>
          <w:lang w:val="sv-SE"/>
        </w:rPr>
        <w:t xml:space="preserve"> for Kunden for at vise </w:t>
      </w:r>
      <w:proofErr w:type="spellStart"/>
      <w:r w:rsidRPr="00DE4909">
        <w:rPr>
          <w:lang w:val="sv-SE"/>
        </w:rPr>
        <w:t>overensstemmelse</w:t>
      </w:r>
      <w:proofErr w:type="spellEnd"/>
      <w:r w:rsidRPr="00DE4909">
        <w:rPr>
          <w:lang w:val="sv-SE"/>
        </w:rPr>
        <w:t xml:space="preserve"> med </w:t>
      </w:r>
      <w:proofErr w:type="spellStart"/>
      <w:r w:rsidRPr="00DE4909">
        <w:rPr>
          <w:lang w:val="sv-SE"/>
        </w:rPr>
        <w:t>forpligtelserne</w:t>
      </w:r>
      <w:proofErr w:type="spellEnd"/>
      <w:r w:rsidRPr="00DE4909">
        <w:rPr>
          <w:lang w:val="sv-SE"/>
        </w:rPr>
        <w:t xml:space="preserve">, som er </w:t>
      </w:r>
      <w:proofErr w:type="spellStart"/>
      <w:r w:rsidRPr="00DE4909">
        <w:rPr>
          <w:lang w:val="sv-SE"/>
        </w:rPr>
        <w:t>nedfældet</w:t>
      </w:r>
      <w:proofErr w:type="spellEnd"/>
      <w:r w:rsidRPr="00DE4909">
        <w:rPr>
          <w:lang w:val="sv-SE"/>
        </w:rPr>
        <w:t xml:space="preserve"> i Artikel 28 i GDPR, samt </w:t>
      </w:r>
      <w:proofErr w:type="spellStart"/>
      <w:r w:rsidRPr="00DE4909">
        <w:rPr>
          <w:lang w:val="sv-SE"/>
        </w:rPr>
        <w:t>tillader</w:t>
      </w:r>
      <w:proofErr w:type="spellEnd"/>
      <w:r w:rsidRPr="00DE4909">
        <w:rPr>
          <w:lang w:val="sv-SE"/>
        </w:rPr>
        <w:t xml:space="preserve"> </w:t>
      </w:r>
      <w:proofErr w:type="spellStart"/>
      <w:r w:rsidRPr="00DE4909">
        <w:rPr>
          <w:lang w:val="sv-SE"/>
        </w:rPr>
        <w:t>og</w:t>
      </w:r>
      <w:proofErr w:type="spellEnd"/>
      <w:r w:rsidRPr="00DE4909">
        <w:rPr>
          <w:lang w:val="sv-SE"/>
        </w:rPr>
        <w:t xml:space="preserve"> bidrager </w:t>
      </w:r>
      <w:proofErr w:type="spellStart"/>
      <w:r w:rsidRPr="00DE4909">
        <w:rPr>
          <w:lang w:val="sv-SE"/>
        </w:rPr>
        <w:t>til</w:t>
      </w:r>
      <w:proofErr w:type="spellEnd"/>
      <w:r w:rsidRPr="00DE4909">
        <w:rPr>
          <w:lang w:val="sv-SE"/>
        </w:rPr>
        <w:t xml:space="preserve"> revisioner, inklusive inspektioner, ledet </w:t>
      </w:r>
      <w:proofErr w:type="spellStart"/>
      <w:r w:rsidRPr="00DE4909">
        <w:rPr>
          <w:lang w:val="sv-SE"/>
        </w:rPr>
        <w:t>af</w:t>
      </w:r>
      <w:proofErr w:type="spellEnd"/>
      <w:r w:rsidRPr="00DE4909">
        <w:rPr>
          <w:lang w:val="sv-SE"/>
        </w:rPr>
        <w:t xml:space="preserve"> Kunden eller en anden </w:t>
      </w:r>
      <w:proofErr w:type="spellStart"/>
      <w:r w:rsidRPr="00DE4909">
        <w:rPr>
          <w:lang w:val="sv-SE"/>
        </w:rPr>
        <w:t>af</w:t>
      </w:r>
      <w:proofErr w:type="spellEnd"/>
      <w:r w:rsidRPr="00DE4909">
        <w:rPr>
          <w:lang w:val="sv-SE"/>
        </w:rPr>
        <w:t xml:space="preserve"> Kunden </w:t>
      </w:r>
      <w:proofErr w:type="spellStart"/>
      <w:r w:rsidRPr="00DE4909">
        <w:rPr>
          <w:lang w:val="sv-SE"/>
        </w:rPr>
        <w:t>bemyndiget</w:t>
      </w:r>
      <w:proofErr w:type="spellEnd"/>
      <w:r w:rsidRPr="00DE4909">
        <w:rPr>
          <w:lang w:val="sv-SE"/>
        </w:rPr>
        <w:t xml:space="preserve"> revisor.</w:t>
      </w:r>
    </w:p>
    <w:p w14:paraId="1A8AA6AE" w14:textId="77777777" w:rsidR="009B5C99" w:rsidRPr="00FC77AC" w:rsidRDefault="009B5C99" w:rsidP="005B7866">
      <w:r w:rsidRPr="00DE4909">
        <w:rPr>
          <w:lang w:val="sv-SE"/>
        </w:rPr>
        <w:t xml:space="preserve">Microsoft </w:t>
      </w:r>
      <w:proofErr w:type="spellStart"/>
      <w:r w:rsidRPr="00DE4909">
        <w:rPr>
          <w:lang w:val="sv-SE"/>
        </w:rPr>
        <w:t>informerer</w:t>
      </w:r>
      <w:proofErr w:type="spellEnd"/>
      <w:r w:rsidRPr="00DE4909">
        <w:rPr>
          <w:lang w:val="sv-SE"/>
        </w:rPr>
        <w:t xml:space="preserve"> omgående Kunden, </w:t>
      </w:r>
      <w:proofErr w:type="spellStart"/>
      <w:r w:rsidRPr="00DE4909">
        <w:rPr>
          <w:lang w:val="sv-SE"/>
        </w:rPr>
        <w:t>hvis</w:t>
      </w:r>
      <w:proofErr w:type="spellEnd"/>
      <w:r w:rsidRPr="00DE4909">
        <w:rPr>
          <w:lang w:val="sv-SE"/>
        </w:rPr>
        <w:t xml:space="preserve"> en anvisning, efter Microsofts </w:t>
      </w:r>
      <w:proofErr w:type="spellStart"/>
      <w:r w:rsidRPr="00DE4909">
        <w:rPr>
          <w:lang w:val="sv-SE"/>
        </w:rPr>
        <w:t>opfattelse</w:t>
      </w:r>
      <w:proofErr w:type="spellEnd"/>
      <w:r w:rsidRPr="00DE4909">
        <w:rPr>
          <w:lang w:val="sv-SE"/>
        </w:rPr>
        <w:t xml:space="preserve">, </w:t>
      </w:r>
      <w:proofErr w:type="spellStart"/>
      <w:r w:rsidRPr="00DE4909">
        <w:rPr>
          <w:lang w:val="sv-SE"/>
        </w:rPr>
        <w:t>overtræder</w:t>
      </w:r>
      <w:proofErr w:type="spellEnd"/>
      <w:r w:rsidRPr="00DE4909">
        <w:rPr>
          <w:lang w:val="sv-SE"/>
        </w:rPr>
        <w:t xml:space="preserve"> GDPR eller andre </w:t>
      </w:r>
      <w:proofErr w:type="spellStart"/>
      <w:r w:rsidRPr="00DE4909">
        <w:rPr>
          <w:lang w:val="sv-SE"/>
        </w:rPr>
        <w:t>bestemmelser</w:t>
      </w:r>
      <w:proofErr w:type="spellEnd"/>
      <w:r w:rsidRPr="00DE4909">
        <w:rPr>
          <w:lang w:val="sv-SE"/>
        </w:rPr>
        <w:t xml:space="preserve"> om </w:t>
      </w:r>
      <w:proofErr w:type="spellStart"/>
      <w:r w:rsidRPr="00DE4909">
        <w:rPr>
          <w:lang w:val="sv-SE"/>
        </w:rPr>
        <w:t>databeskyttelse</w:t>
      </w:r>
      <w:proofErr w:type="spellEnd"/>
      <w:r w:rsidRPr="00DE4909">
        <w:rPr>
          <w:lang w:val="sv-SE"/>
        </w:rPr>
        <w:t xml:space="preserve"> </w:t>
      </w:r>
      <w:proofErr w:type="spellStart"/>
      <w:r w:rsidRPr="00DE4909">
        <w:rPr>
          <w:lang w:val="sv-SE"/>
        </w:rPr>
        <w:t>fastsat</w:t>
      </w:r>
      <w:proofErr w:type="spellEnd"/>
      <w:r w:rsidRPr="00DE4909">
        <w:rPr>
          <w:lang w:val="sv-SE"/>
        </w:rPr>
        <w:t xml:space="preserve"> </w:t>
      </w:r>
      <w:proofErr w:type="spellStart"/>
      <w:r w:rsidRPr="00DE4909">
        <w:rPr>
          <w:lang w:val="sv-SE"/>
        </w:rPr>
        <w:t>af</w:t>
      </w:r>
      <w:proofErr w:type="spellEnd"/>
      <w:r w:rsidRPr="00DE4909">
        <w:rPr>
          <w:lang w:val="sv-SE"/>
        </w:rPr>
        <w:t xml:space="preserve"> EU eller en medlemsstat. </w:t>
      </w:r>
      <w:r>
        <w:t>(Artikel 28(3))</w:t>
      </w:r>
    </w:p>
    <w:p w14:paraId="54291AD4" w14:textId="48202E38" w:rsidR="009B5C99" w:rsidRPr="00FC77AC" w:rsidRDefault="009B5C99" w:rsidP="005B7866">
      <w:pPr>
        <w:pStyle w:val="NumberedList"/>
      </w:pPr>
      <w:r w:rsidRPr="00DE4909">
        <w:rPr>
          <w:lang w:val="sv-SE"/>
        </w:rPr>
        <w:t xml:space="preserve">I det </w:t>
      </w:r>
      <w:proofErr w:type="spellStart"/>
      <w:r w:rsidRPr="00DE4909">
        <w:rPr>
          <w:lang w:val="sv-SE"/>
        </w:rPr>
        <w:t>omfang</w:t>
      </w:r>
      <w:proofErr w:type="spellEnd"/>
      <w:r w:rsidRPr="00DE4909">
        <w:rPr>
          <w:lang w:val="sv-SE"/>
        </w:rPr>
        <w:t xml:space="preserve"> Microsoft </w:t>
      </w:r>
      <w:proofErr w:type="spellStart"/>
      <w:r w:rsidRPr="00DE4909">
        <w:rPr>
          <w:lang w:val="sv-SE"/>
        </w:rPr>
        <w:t>bruger</w:t>
      </w:r>
      <w:proofErr w:type="spellEnd"/>
      <w:r w:rsidRPr="00DE4909">
        <w:rPr>
          <w:lang w:val="sv-SE"/>
        </w:rPr>
        <w:t xml:space="preserve"> en anden </w:t>
      </w:r>
      <w:proofErr w:type="spellStart"/>
      <w:r w:rsidRPr="00DE4909">
        <w:rPr>
          <w:lang w:val="sv-SE"/>
        </w:rPr>
        <w:t>databehandler</w:t>
      </w:r>
      <w:proofErr w:type="spellEnd"/>
      <w:r w:rsidRPr="00DE4909">
        <w:rPr>
          <w:lang w:val="sv-SE"/>
        </w:rPr>
        <w:t xml:space="preserve"> </w:t>
      </w:r>
      <w:proofErr w:type="spellStart"/>
      <w:r w:rsidRPr="00DE4909">
        <w:rPr>
          <w:lang w:val="sv-SE"/>
        </w:rPr>
        <w:t>til</w:t>
      </w:r>
      <w:proofErr w:type="spellEnd"/>
      <w:r w:rsidRPr="00DE4909">
        <w:rPr>
          <w:lang w:val="sv-SE"/>
        </w:rPr>
        <w:t xml:space="preserve"> at </w:t>
      </w:r>
      <w:proofErr w:type="spellStart"/>
      <w:r w:rsidRPr="00DE4909">
        <w:rPr>
          <w:lang w:val="sv-SE"/>
        </w:rPr>
        <w:t>udføre</w:t>
      </w:r>
      <w:proofErr w:type="spellEnd"/>
      <w:r w:rsidRPr="00DE4909">
        <w:rPr>
          <w:lang w:val="sv-SE"/>
        </w:rPr>
        <w:t xml:space="preserve"> </w:t>
      </w:r>
      <w:proofErr w:type="spellStart"/>
      <w:r w:rsidRPr="00DE4909">
        <w:rPr>
          <w:lang w:val="sv-SE"/>
        </w:rPr>
        <w:t>specifikke</w:t>
      </w:r>
      <w:proofErr w:type="spellEnd"/>
      <w:r w:rsidRPr="00DE4909">
        <w:rPr>
          <w:lang w:val="sv-SE"/>
        </w:rPr>
        <w:t xml:space="preserve"> databehandlingsaktiviteter på Kundens </w:t>
      </w:r>
      <w:proofErr w:type="spellStart"/>
      <w:r w:rsidRPr="00DE4909">
        <w:rPr>
          <w:lang w:val="sv-SE"/>
        </w:rPr>
        <w:t>vegne</w:t>
      </w:r>
      <w:proofErr w:type="spellEnd"/>
      <w:r w:rsidRPr="00DE4909">
        <w:rPr>
          <w:lang w:val="sv-SE"/>
        </w:rPr>
        <w:t xml:space="preserve">, </w:t>
      </w:r>
      <w:proofErr w:type="spellStart"/>
      <w:r w:rsidRPr="00DE4909">
        <w:rPr>
          <w:lang w:val="sv-SE"/>
        </w:rPr>
        <w:t>underlægges</w:t>
      </w:r>
      <w:proofErr w:type="spellEnd"/>
      <w:r w:rsidRPr="00DE4909">
        <w:rPr>
          <w:lang w:val="sv-SE"/>
        </w:rPr>
        <w:t xml:space="preserve"> denne anden </w:t>
      </w:r>
      <w:proofErr w:type="spellStart"/>
      <w:r w:rsidRPr="00DE4909">
        <w:rPr>
          <w:lang w:val="sv-SE"/>
        </w:rPr>
        <w:t>databehandler</w:t>
      </w:r>
      <w:proofErr w:type="spellEnd"/>
      <w:r w:rsidRPr="00DE4909">
        <w:rPr>
          <w:lang w:val="sv-SE"/>
        </w:rPr>
        <w:t xml:space="preserve"> de samme </w:t>
      </w:r>
      <w:proofErr w:type="spellStart"/>
      <w:r w:rsidRPr="00DE4909">
        <w:rPr>
          <w:lang w:val="sv-SE"/>
        </w:rPr>
        <w:t>forpligtelser</w:t>
      </w:r>
      <w:proofErr w:type="spellEnd"/>
      <w:r w:rsidRPr="00DE4909">
        <w:rPr>
          <w:lang w:val="sv-SE"/>
        </w:rPr>
        <w:t xml:space="preserve"> for </w:t>
      </w:r>
      <w:proofErr w:type="spellStart"/>
      <w:r w:rsidRPr="00DE4909">
        <w:rPr>
          <w:lang w:val="sv-SE"/>
        </w:rPr>
        <w:t>databeskyttelse</w:t>
      </w:r>
      <w:proofErr w:type="spellEnd"/>
      <w:r w:rsidRPr="00DE4909">
        <w:rPr>
          <w:lang w:val="sv-SE"/>
        </w:rPr>
        <w:t xml:space="preserve"> som </w:t>
      </w:r>
      <w:proofErr w:type="spellStart"/>
      <w:r w:rsidRPr="00DE4909">
        <w:rPr>
          <w:lang w:val="sv-SE"/>
        </w:rPr>
        <w:t>fastsat</w:t>
      </w:r>
      <w:proofErr w:type="spellEnd"/>
      <w:r w:rsidRPr="00DE4909">
        <w:rPr>
          <w:lang w:val="sv-SE"/>
        </w:rPr>
        <w:t xml:space="preserve"> i </w:t>
      </w:r>
      <w:proofErr w:type="spellStart"/>
      <w:r w:rsidRPr="00DE4909">
        <w:rPr>
          <w:lang w:val="sv-SE"/>
        </w:rPr>
        <w:t>disse</w:t>
      </w:r>
      <w:proofErr w:type="spellEnd"/>
      <w:r w:rsidRPr="00DE4909">
        <w:rPr>
          <w:lang w:val="sv-SE"/>
        </w:rPr>
        <w:t xml:space="preserve"> </w:t>
      </w:r>
      <w:proofErr w:type="spellStart"/>
      <w:r w:rsidRPr="00DE4909">
        <w:rPr>
          <w:lang w:val="sv-SE"/>
        </w:rPr>
        <w:t>Vilkår</w:t>
      </w:r>
      <w:proofErr w:type="spellEnd"/>
      <w:r w:rsidRPr="00DE4909">
        <w:rPr>
          <w:lang w:val="sv-SE"/>
        </w:rPr>
        <w:t xml:space="preserve"> i GDPR ved kontrakt eller anden juridisk akt </w:t>
      </w:r>
      <w:proofErr w:type="spellStart"/>
      <w:r w:rsidRPr="00DE4909">
        <w:rPr>
          <w:lang w:val="sv-SE"/>
        </w:rPr>
        <w:t>jævnfør</w:t>
      </w:r>
      <w:proofErr w:type="spellEnd"/>
      <w:r w:rsidRPr="00DE4909">
        <w:rPr>
          <w:lang w:val="sv-SE"/>
        </w:rPr>
        <w:t xml:space="preserve"> </w:t>
      </w:r>
      <w:proofErr w:type="spellStart"/>
      <w:r w:rsidRPr="00DE4909">
        <w:rPr>
          <w:lang w:val="sv-SE"/>
        </w:rPr>
        <w:t>EU's</w:t>
      </w:r>
      <w:proofErr w:type="spellEnd"/>
      <w:r w:rsidRPr="00DE4909">
        <w:rPr>
          <w:lang w:val="sv-SE"/>
        </w:rPr>
        <w:t xml:space="preserve"> eller en Medlemsstats lovgivning, </w:t>
      </w:r>
      <w:proofErr w:type="spellStart"/>
      <w:r w:rsidRPr="00DE4909">
        <w:rPr>
          <w:lang w:val="sv-SE"/>
        </w:rPr>
        <w:t>og</w:t>
      </w:r>
      <w:proofErr w:type="spellEnd"/>
      <w:r w:rsidRPr="00DE4909">
        <w:rPr>
          <w:lang w:val="sv-SE"/>
        </w:rPr>
        <w:t xml:space="preserve"> </w:t>
      </w:r>
      <w:proofErr w:type="spellStart"/>
      <w:r w:rsidRPr="00DE4909">
        <w:rPr>
          <w:lang w:val="sv-SE"/>
        </w:rPr>
        <w:t>der</w:t>
      </w:r>
      <w:proofErr w:type="spellEnd"/>
      <w:r w:rsidRPr="00DE4909">
        <w:rPr>
          <w:lang w:val="sv-SE"/>
        </w:rPr>
        <w:t xml:space="preserve"> </w:t>
      </w:r>
      <w:proofErr w:type="spellStart"/>
      <w:r w:rsidRPr="00DE4909">
        <w:rPr>
          <w:lang w:val="sv-SE"/>
        </w:rPr>
        <w:t>ydes</w:t>
      </w:r>
      <w:proofErr w:type="spellEnd"/>
      <w:r w:rsidRPr="00DE4909">
        <w:rPr>
          <w:lang w:val="sv-SE"/>
        </w:rPr>
        <w:t xml:space="preserve"> </w:t>
      </w:r>
      <w:proofErr w:type="spellStart"/>
      <w:r w:rsidRPr="00DE4909">
        <w:rPr>
          <w:lang w:val="sv-SE"/>
        </w:rPr>
        <w:t>tilstrækkelig</w:t>
      </w:r>
      <w:proofErr w:type="spellEnd"/>
      <w:r w:rsidRPr="00DE4909">
        <w:rPr>
          <w:lang w:val="sv-SE"/>
        </w:rPr>
        <w:t xml:space="preserve"> garanti for </w:t>
      </w:r>
      <w:proofErr w:type="spellStart"/>
      <w:r w:rsidRPr="00DE4909">
        <w:rPr>
          <w:lang w:val="sv-SE"/>
        </w:rPr>
        <w:t>indførelse</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passende</w:t>
      </w:r>
      <w:proofErr w:type="spellEnd"/>
      <w:r w:rsidRPr="00DE4909">
        <w:rPr>
          <w:lang w:val="sv-SE"/>
        </w:rPr>
        <w:t xml:space="preserve"> tekniske </w:t>
      </w:r>
      <w:proofErr w:type="spellStart"/>
      <w:r w:rsidRPr="00DE4909">
        <w:rPr>
          <w:lang w:val="sv-SE"/>
        </w:rPr>
        <w:t>og</w:t>
      </w:r>
      <w:proofErr w:type="spellEnd"/>
      <w:r w:rsidRPr="00DE4909">
        <w:rPr>
          <w:lang w:val="sv-SE"/>
        </w:rPr>
        <w:t xml:space="preserve"> organisatoriske </w:t>
      </w:r>
      <w:proofErr w:type="spellStart"/>
      <w:r w:rsidRPr="00DE4909">
        <w:rPr>
          <w:lang w:val="sv-SE"/>
        </w:rPr>
        <w:t>forholdsregler</w:t>
      </w:r>
      <w:proofErr w:type="spellEnd"/>
      <w:r w:rsidRPr="00DE4909">
        <w:rPr>
          <w:lang w:val="sv-SE"/>
        </w:rPr>
        <w:t xml:space="preserve"> på en sådan </w:t>
      </w:r>
      <w:proofErr w:type="spellStart"/>
      <w:r w:rsidRPr="00DE4909">
        <w:rPr>
          <w:lang w:val="sv-SE"/>
        </w:rPr>
        <w:t>måde</w:t>
      </w:r>
      <w:proofErr w:type="spellEnd"/>
      <w:r w:rsidRPr="00DE4909">
        <w:rPr>
          <w:lang w:val="sv-SE"/>
        </w:rPr>
        <w:t xml:space="preserve">, at databehandlingen </w:t>
      </w:r>
      <w:proofErr w:type="spellStart"/>
      <w:r w:rsidRPr="00DE4909">
        <w:rPr>
          <w:lang w:val="sv-SE"/>
        </w:rPr>
        <w:t>overholder</w:t>
      </w:r>
      <w:proofErr w:type="spellEnd"/>
      <w:r w:rsidRPr="00DE4909">
        <w:rPr>
          <w:lang w:val="sv-SE"/>
        </w:rPr>
        <w:t xml:space="preserve"> </w:t>
      </w:r>
      <w:proofErr w:type="spellStart"/>
      <w:r w:rsidRPr="00DE4909">
        <w:rPr>
          <w:lang w:val="sv-SE"/>
        </w:rPr>
        <w:t>kravene</w:t>
      </w:r>
      <w:proofErr w:type="spellEnd"/>
      <w:r w:rsidRPr="00DE4909">
        <w:rPr>
          <w:lang w:val="sv-SE"/>
        </w:rPr>
        <w:t xml:space="preserve"> i GDPR. </w:t>
      </w:r>
      <w:proofErr w:type="spellStart"/>
      <w:r w:rsidRPr="00DE4909">
        <w:rPr>
          <w:lang w:val="sv-SE"/>
        </w:rPr>
        <w:t>Hvis</w:t>
      </w:r>
      <w:proofErr w:type="spellEnd"/>
      <w:r w:rsidRPr="00DE4909">
        <w:rPr>
          <w:lang w:val="sv-SE"/>
        </w:rPr>
        <w:t xml:space="preserve"> den anden </w:t>
      </w:r>
      <w:proofErr w:type="spellStart"/>
      <w:r w:rsidRPr="00DE4909">
        <w:rPr>
          <w:lang w:val="sv-SE"/>
        </w:rPr>
        <w:t>databehandler</w:t>
      </w:r>
      <w:proofErr w:type="spellEnd"/>
      <w:r w:rsidRPr="00DE4909">
        <w:rPr>
          <w:lang w:val="sv-SE"/>
        </w:rPr>
        <w:t xml:space="preserve"> </w:t>
      </w:r>
      <w:proofErr w:type="spellStart"/>
      <w:r w:rsidRPr="00DE4909">
        <w:rPr>
          <w:lang w:val="sv-SE"/>
        </w:rPr>
        <w:t>ikke</w:t>
      </w:r>
      <w:proofErr w:type="spellEnd"/>
      <w:r w:rsidRPr="00DE4909">
        <w:rPr>
          <w:lang w:val="sv-SE"/>
        </w:rPr>
        <w:t xml:space="preserve"> </w:t>
      </w:r>
      <w:proofErr w:type="spellStart"/>
      <w:r w:rsidRPr="00DE4909">
        <w:rPr>
          <w:lang w:val="sv-SE"/>
        </w:rPr>
        <w:t>overholder</w:t>
      </w:r>
      <w:proofErr w:type="spellEnd"/>
      <w:r w:rsidRPr="00DE4909">
        <w:rPr>
          <w:lang w:val="sv-SE"/>
        </w:rPr>
        <w:t xml:space="preserve"> </w:t>
      </w:r>
      <w:proofErr w:type="spellStart"/>
      <w:r w:rsidRPr="00DE4909">
        <w:rPr>
          <w:lang w:val="sv-SE"/>
        </w:rPr>
        <w:t>forpligtelserne</w:t>
      </w:r>
      <w:proofErr w:type="spellEnd"/>
      <w:r w:rsidRPr="00DE4909">
        <w:rPr>
          <w:lang w:val="sv-SE"/>
        </w:rPr>
        <w:t xml:space="preserve"> for </w:t>
      </w:r>
      <w:proofErr w:type="spellStart"/>
      <w:r w:rsidRPr="00DE4909">
        <w:rPr>
          <w:lang w:val="sv-SE"/>
        </w:rPr>
        <w:t>databeskyttelse</w:t>
      </w:r>
      <w:proofErr w:type="spellEnd"/>
      <w:r w:rsidRPr="00DE4909">
        <w:rPr>
          <w:lang w:val="sv-SE"/>
        </w:rPr>
        <w:t xml:space="preserve">, er Microsoft </w:t>
      </w:r>
      <w:proofErr w:type="spellStart"/>
      <w:r w:rsidRPr="00DE4909">
        <w:rPr>
          <w:lang w:val="sv-SE"/>
        </w:rPr>
        <w:t>fuldt</w:t>
      </w:r>
      <w:proofErr w:type="spellEnd"/>
      <w:r w:rsidRPr="00DE4909">
        <w:rPr>
          <w:lang w:val="sv-SE"/>
        </w:rPr>
        <w:t xml:space="preserve"> </w:t>
      </w:r>
      <w:proofErr w:type="spellStart"/>
      <w:r w:rsidRPr="00DE4909">
        <w:rPr>
          <w:lang w:val="sv-SE"/>
        </w:rPr>
        <w:t>ansvarlig</w:t>
      </w:r>
      <w:proofErr w:type="spellEnd"/>
      <w:r w:rsidRPr="00DE4909">
        <w:rPr>
          <w:lang w:val="sv-SE"/>
        </w:rPr>
        <w:t xml:space="preserve"> over for Kunden for </w:t>
      </w:r>
      <w:proofErr w:type="spellStart"/>
      <w:r w:rsidRPr="00DE4909">
        <w:rPr>
          <w:lang w:val="sv-SE"/>
        </w:rPr>
        <w:t>udførelsen</w:t>
      </w:r>
      <w:proofErr w:type="spellEnd"/>
      <w:r w:rsidRPr="00DE4909">
        <w:rPr>
          <w:lang w:val="sv-SE"/>
        </w:rPr>
        <w:t xml:space="preserve"> </w:t>
      </w:r>
      <w:proofErr w:type="spellStart"/>
      <w:r w:rsidRPr="00DE4909">
        <w:rPr>
          <w:lang w:val="sv-SE"/>
        </w:rPr>
        <w:t>af</w:t>
      </w:r>
      <w:proofErr w:type="spellEnd"/>
      <w:r w:rsidRPr="00DE4909">
        <w:rPr>
          <w:lang w:val="sv-SE"/>
        </w:rPr>
        <w:t xml:space="preserve"> den </w:t>
      </w:r>
      <w:proofErr w:type="spellStart"/>
      <w:r w:rsidRPr="00DE4909">
        <w:rPr>
          <w:lang w:val="sv-SE"/>
        </w:rPr>
        <w:t>pågældende</w:t>
      </w:r>
      <w:proofErr w:type="spellEnd"/>
      <w:r w:rsidRPr="00DE4909">
        <w:rPr>
          <w:lang w:val="sv-SE"/>
        </w:rPr>
        <w:t xml:space="preserve"> </w:t>
      </w:r>
      <w:proofErr w:type="spellStart"/>
      <w:r w:rsidRPr="00DE4909">
        <w:rPr>
          <w:lang w:val="sv-SE"/>
        </w:rPr>
        <w:t>databehandlers</w:t>
      </w:r>
      <w:proofErr w:type="spellEnd"/>
      <w:r w:rsidRPr="00DE4909">
        <w:rPr>
          <w:lang w:val="sv-SE"/>
        </w:rPr>
        <w:t xml:space="preserve"> </w:t>
      </w:r>
      <w:proofErr w:type="spellStart"/>
      <w:r w:rsidRPr="00DE4909">
        <w:rPr>
          <w:lang w:val="sv-SE"/>
        </w:rPr>
        <w:t>forpligtelser</w:t>
      </w:r>
      <w:proofErr w:type="spellEnd"/>
      <w:r w:rsidRPr="00DE4909">
        <w:rPr>
          <w:lang w:val="sv-SE"/>
        </w:rPr>
        <w:t>. </w:t>
      </w:r>
      <w:r>
        <w:t>(Artikel 28(4))</w:t>
      </w:r>
    </w:p>
    <w:p w14:paraId="47F72B01" w14:textId="6DBEEAD5" w:rsidR="009B5C99" w:rsidRPr="00FC77AC" w:rsidRDefault="009B5C99" w:rsidP="005B7866">
      <w:pPr>
        <w:pStyle w:val="NumberedList"/>
      </w:pPr>
      <w:r>
        <w:t xml:space="preserve">I forhold </w:t>
      </w:r>
      <w:proofErr w:type="spellStart"/>
      <w:r>
        <w:t>til</w:t>
      </w:r>
      <w:proofErr w:type="spellEnd"/>
      <w:r>
        <w:t xml:space="preserve"> det </w:t>
      </w:r>
      <w:proofErr w:type="spellStart"/>
      <w:r>
        <w:t>aktuelle</w:t>
      </w:r>
      <w:proofErr w:type="spellEnd"/>
      <w:r>
        <w:t xml:space="preserve"> </w:t>
      </w:r>
      <w:proofErr w:type="spellStart"/>
      <w:r>
        <w:t>tekniske</w:t>
      </w:r>
      <w:proofErr w:type="spellEnd"/>
      <w:r>
        <w:t xml:space="preserve"> </w:t>
      </w:r>
      <w:proofErr w:type="spellStart"/>
      <w:r>
        <w:t>niveau</w:t>
      </w:r>
      <w:proofErr w:type="spellEnd"/>
      <w:r>
        <w:t xml:space="preserve">, </w:t>
      </w:r>
      <w:proofErr w:type="spellStart"/>
      <w:r>
        <w:t>implementeringens</w:t>
      </w:r>
      <w:proofErr w:type="spellEnd"/>
      <w:r>
        <w:t xml:space="preserve"> </w:t>
      </w:r>
      <w:proofErr w:type="spellStart"/>
      <w:r>
        <w:t>omkostninger</w:t>
      </w:r>
      <w:proofErr w:type="spellEnd"/>
      <w:r>
        <w:t xml:space="preserve"> </w:t>
      </w:r>
      <w:proofErr w:type="spellStart"/>
      <w:r>
        <w:t>og</w:t>
      </w:r>
      <w:proofErr w:type="spellEnd"/>
      <w:r>
        <w:t xml:space="preserve"> </w:t>
      </w:r>
      <w:proofErr w:type="spellStart"/>
      <w:r>
        <w:t>databehandlingens</w:t>
      </w:r>
      <w:proofErr w:type="spellEnd"/>
      <w:r>
        <w:t xml:space="preserve"> art, </w:t>
      </w:r>
      <w:proofErr w:type="spellStart"/>
      <w:r>
        <w:t>omfang</w:t>
      </w:r>
      <w:proofErr w:type="spellEnd"/>
      <w:r>
        <w:t xml:space="preserve">, </w:t>
      </w:r>
      <w:proofErr w:type="spellStart"/>
      <w:r>
        <w:t>sammenhæng</w:t>
      </w:r>
      <w:proofErr w:type="spellEnd"/>
      <w:r>
        <w:t xml:space="preserve"> </w:t>
      </w:r>
      <w:proofErr w:type="spellStart"/>
      <w:r>
        <w:t>og</w:t>
      </w:r>
      <w:proofErr w:type="spellEnd"/>
      <w:r>
        <w:t xml:space="preserve"> </w:t>
      </w:r>
      <w:proofErr w:type="spellStart"/>
      <w:r>
        <w:t>formål</w:t>
      </w:r>
      <w:proofErr w:type="spellEnd"/>
      <w:r>
        <w:t xml:space="preserve">, </w:t>
      </w:r>
      <w:proofErr w:type="spellStart"/>
      <w:r>
        <w:t>samt</w:t>
      </w:r>
      <w:proofErr w:type="spellEnd"/>
      <w:r>
        <w:t> </w:t>
      </w:r>
      <w:proofErr w:type="spellStart"/>
      <w:r>
        <w:t>risikoen</w:t>
      </w:r>
      <w:proofErr w:type="spellEnd"/>
      <w:r>
        <w:t xml:space="preserve"> for </w:t>
      </w:r>
      <w:proofErr w:type="spellStart"/>
      <w:r>
        <w:t>varierende</w:t>
      </w:r>
      <w:proofErr w:type="spellEnd"/>
      <w:r>
        <w:t xml:space="preserve"> </w:t>
      </w:r>
      <w:proofErr w:type="spellStart"/>
      <w:r>
        <w:t>sandsynlighed</w:t>
      </w:r>
      <w:proofErr w:type="spellEnd"/>
      <w:r>
        <w:t xml:space="preserve"> </w:t>
      </w:r>
      <w:proofErr w:type="spellStart"/>
      <w:r>
        <w:t>og</w:t>
      </w:r>
      <w:proofErr w:type="spellEnd"/>
      <w:r>
        <w:t xml:space="preserve"> </w:t>
      </w:r>
      <w:proofErr w:type="spellStart"/>
      <w:r>
        <w:t>alvorsgrad</w:t>
      </w:r>
      <w:proofErr w:type="spellEnd"/>
      <w:r>
        <w:t xml:space="preserve">, </w:t>
      </w:r>
      <w:proofErr w:type="spellStart"/>
      <w:r>
        <w:t>når</w:t>
      </w:r>
      <w:proofErr w:type="spellEnd"/>
      <w:r>
        <w:t xml:space="preserve"> det </w:t>
      </w:r>
      <w:proofErr w:type="spellStart"/>
      <w:r>
        <w:t>gælder</w:t>
      </w:r>
      <w:proofErr w:type="spellEnd"/>
      <w:r>
        <w:t xml:space="preserve"> </w:t>
      </w:r>
      <w:proofErr w:type="spellStart"/>
      <w:r>
        <w:t>fysiske</w:t>
      </w:r>
      <w:proofErr w:type="spellEnd"/>
      <w:r>
        <w:t xml:space="preserve"> </w:t>
      </w:r>
      <w:proofErr w:type="spellStart"/>
      <w:r>
        <w:t>personers</w:t>
      </w:r>
      <w:proofErr w:type="spellEnd"/>
      <w:r>
        <w:t xml:space="preserve"> </w:t>
      </w:r>
      <w:proofErr w:type="spellStart"/>
      <w:r>
        <w:t>rettigheder</w:t>
      </w:r>
      <w:proofErr w:type="spellEnd"/>
      <w:r>
        <w:t xml:space="preserve"> </w:t>
      </w:r>
      <w:proofErr w:type="spellStart"/>
      <w:r>
        <w:t>og</w:t>
      </w:r>
      <w:proofErr w:type="spellEnd"/>
      <w:r>
        <w:t xml:space="preserve"> </w:t>
      </w:r>
      <w:proofErr w:type="spellStart"/>
      <w:r>
        <w:t>friheder</w:t>
      </w:r>
      <w:proofErr w:type="spellEnd"/>
      <w:r>
        <w:t xml:space="preserve">, </w:t>
      </w:r>
      <w:proofErr w:type="spellStart"/>
      <w:r>
        <w:lastRenderedPageBreak/>
        <w:t>implementerer</w:t>
      </w:r>
      <w:proofErr w:type="spellEnd"/>
      <w:r>
        <w:t xml:space="preserve"> Kunden </w:t>
      </w:r>
      <w:proofErr w:type="spellStart"/>
      <w:r>
        <w:t>og</w:t>
      </w:r>
      <w:proofErr w:type="spellEnd"/>
      <w:r>
        <w:t xml:space="preserve"> Microsoft </w:t>
      </w:r>
      <w:proofErr w:type="spellStart"/>
      <w:r>
        <w:t>tekniske</w:t>
      </w:r>
      <w:proofErr w:type="spellEnd"/>
      <w:r>
        <w:t xml:space="preserve"> </w:t>
      </w:r>
      <w:proofErr w:type="spellStart"/>
      <w:r>
        <w:t>og</w:t>
      </w:r>
      <w:proofErr w:type="spellEnd"/>
      <w:r>
        <w:t xml:space="preserve"> </w:t>
      </w:r>
      <w:proofErr w:type="spellStart"/>
      <w:r>
        <w:t>organisatoriske</w:t>
      </w:r>
      <w:proofErr w:type="spellEnd"/>
      <w:r>
        <w:t xml:space="preserve"> </w:t>
      </w:r>
      <w:proofErr w:type="spellStart"/>
      <w:r>
        <w:t>forholdsregler</w:t>
      </w:r>
      <w:proofErr w:type="spellEnd"/>
      <w:r>
        <w:t xml:space="preserve"> for at </w:t>
      </w:r>
      <w:proofErr w:type="spellStart"/>
      <w:r>
        <w:t>sikre</w:t>
      </w:r>
      <w:proofErr w:type="spellEnd"/>
      <w:r>
        <w:t xml:space="preserve"> et </w:t>
      </w:r>
      <w:proofErr w:type="spellStart"/>
      <w:r>
        <w:t>passende</w:t>
      </w:r>
      <w:proofErr w:type="spellEnd"/>
      <w:r>
        <w:t xml:space="preserve"> </w:t>
      </w:r>
      <w:proofErr w:type="spellStart"/>
      <w:r>
        <w:t>sikkerhedsniveau</w:t>
      </w:r>
      <w:proofErr w:type="spellEnd"/>
      <w:r>
        <w:t xml:space="preserve"> </w:t>
      </w:r>
      <w:proofErr w:type="spellStart"/>
      <w:r>
        <w:t>i</w:t>
      </w:r>
      <w:proofErr w:type="spellEnd"/>
      <w:r>
        <w:t xml:space="preserve"> forhold </w:t>
      </w:r>
      <w:proofErr w:type="spellStart"/>
      <w:r>
        <w:t>til</w:t>
      </w:r>
      <w:proofErr w:type="spellEnd"/>
      <w:r>
        <w:t xml:space="preserve"> </w:t>
      </w:r>
      <w:proofErr w:type="spellStart"/>
      <w:r>
        <w:t>risikoen</w:t>
      </w:r>
      <w:proofErr w:type="spellEnd"/>
      <w:r>
        <w:t xml:space="preserve">, </w:t>
      </w:r>
      <w:proofErr w:type="spellStart"/>
      <w:r>
        <w:t>inklusive</w:t>
      </w:r>
      <w:proofErr w:type="spellEnd"/>
      <w:r>
        <w:t xml:space="preserve"> </w:t>
      </w:r>
      <w:proofErr w:type="spellStart"/>
      <w:r>
        <w:t>blandet</w:t>
      </w:r>
      <w:proofErr w:type="spellEnd"/>
      <w:r>
        <w:t xml:space="preserve"> </w:t>
      </w:r>
      <w:proofErr w:type="spellStart"/>
      <w:r>
        <w:t>andet</w:t>
      </w:r>
      <w:proofErr w:type="spellEnd"/>
      <w:r>
        <w:t xml:space="preserve">: </w:t>
      </w:r>
    </w:p>
    <w:p w14:paraId="7039A618" w14:textId="7338029F" w:rsidR="009B5C99" w:rsidRPr="00DE4909" w:rsidRDefault="009B5C99" w:rsidP="00B83CBD">
      <w:pPr>
        <w:pStyle w:val="ListParagraph"/>
        <w:numPr>
          <w:ilvl w:val="0"/>
          <w:numId w:val="21"/>
        </w:numPr>
        <w:rPr>
          <w:lang w:val="sv-SE"/>
        </w:rPr>
      </w:pPr>
      <w:proofErr w:type="spellStart"/>
      <w:r w:rsidRPr="00DE4909">
        <w:rPr>
          <w:lang w:val="sv-SE"/>
        </w:rPr>
        <w:t>pseudonymisering</w:t>
      </w:r>
      <w:proofErr w:type="spellEnd"/>
      <w:r w:rsidRPr="00DE4909">
        <w:rPr>
          <w:lang w:val="sv-SE"/>
        </w:rPr>
        <w:t xml:space="preserve"> </w:t>
      </w:r>
      <w:proofErr w:type="spellStart"/>
      <w:r w:rsidRPr="00DE4909">
        <w:rPr>
          <w:lang w:val="sv-SE"/>
        </w:rPr>
        <w:t>og</w:t>
      </w:r>
      <w:proofErr w:type="spellEnd"/>
      <w:r w:rsidRPr="00DE4909">
        <w:rPr>
          <w:lang w:val="sv-SE"/>
        </w:rPr>
        <w:t xml:space="preserve"> kryptering </w:t>
      </w:r>
      <w:proofErr w:type="spellStart"/>
      <w:r w:rsidRPr="00DE4909">
        <w:rPr>
          <w:lang w:val="sv-SE"/>
        </w:rPr>
        <w:t>af</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
    <w:p w14:paraId="6EA5D3A9" w14:textId="5A05128C" w:rsidR="009B5C99" w:rsidRPr="00DE4909" w:rsidRDefault="009B5C99" w:rsidP="00B83CBD">
      <w:pPr>
        <w:pStyle w:val="ListParagraph"/>
        <w:numPr>
          <w:ilvl w:val="0"/>
          <w:numId w:val="21"/>
        </w:numPr>
        <w:rPr>
          <w:lang w:val="sv-SE"/>
        </w:rPr>
      </w:pPr>
      <w:proofErr w:type="spellStart"/>
      <w:r w:rsidRPr="00DE4909">
        <w:rPr>
          <w:lang w:val="sv-SE"/>
        </w:rPr>
        <w:t>muligheden</w:t>
      </w:r>
      <w:proofErr w:type="spellEnd"/>
      <w:r w:rsidRPr="00DE4909">
        <w:rPr>
          <w:lang w:val="sv-SE"/>
        </w:rPr>
        <w:t xml:space="preserve"> for at </w:t>
      </w:r>
      <w:proofErr w:type="spellStart"/>
      <w:r w:rsidRPr="00DE4909">
        <w:rPr>
          <w:lang w:val="sv-SE"/>
        </w:rPr>
        <w:t>sikre</w:t>
      </w:r>
      <w:proofErr w:type="spellEnd"/>
      <w:r w:rsidRPr="00DE4909">
        <w:rPr>
          <w:lang w:val="sv-SE"/>
        </w:rPr>
        <w:t xml:space="preserve"> de </w:t>
      </w:r>
      <w:proofErr w:type="spellStart"/>
      <w:r w:rsidRPr="00DE4909">
        <w:rPr>
          <w:lang w:val="sv-SE"/>
        </w:rPr>
        <w:t>behandlende</w:t>
      </w:r>
      <w:proofErr w:type="spellEnd"/>
      <w:r w:rsidRPr="00DE4909">
        <w:rPr>
          <w:lang w:val="sv-SE"/>
        </w:rPr>
        <w:t xml:space="preserve"> </w:t>
      </w:r>
      <w:proofErr w:type="spellStart"/>
      <w:r w:rsidRPr="00DE4909">
        <w:rPr>
          <w:lang w:val="sv-SE"/>
        </w:rPr>
        <w:t>systemers</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tjenesters</w:t>
      </w:r>
      <w:proofErr w:type="spellEnd"/>
      <w:r w:rsidRPr="00DE4909">
        <w:rPr>
          <w:lang w:val="sv-SE"/>
        </w:rPr>
        <w:t xml:space="preserve"> fortsatte fortrolighed, integritet, </w:t>
      </w:r>
      <w:proofErr w:type="spellStart"/>
      <w:r w:rsidRPr="00DE4909">
        <w:rPr>
          <w:lang w:val="sv-SE"/>
        </w:rPr>
        <w:t>tilgængelighed</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modstandsdygtighed</w:t>
      </w:r>
      <w:proofErr w:type="spellEnd"/>
      <w:r w:rsidRPr="00DE4909">
        <w:rPr>
          <w:lang w:val="sv-SE"/>
        </w:rPr>
        <w:t xml:space="preserve">; </w:t>
      </w:r>
    </w:p>
    <w:p w14:paraId="6AB5FECA" w14:textId="17897136" w:rsidR="009B5C99" w:rsidRPr="00DE4909" w:rsidRDefault="009B5C99" w:rsidP="00B83CBD">
      <w:pPr>
        <w:pStyle w:val="ListParagraph"/>
        <w:numPr>
          <w:ilvl w:val="0"/>
          <w:numId w:val="21"/>
        </w:numPr>
        <w:rPr>
          <w:lang w:val="sv-SE"/>
        </w:rPr>
      </w:pPr>
      <w:proofErr w:type="spellStart"/>
      <w:r w:rsidRPr="00DE4909">
        <w:rPr>
          <w:lang w:val="sv-SE"/>
        </w:rPr>
        <w:t>muligheden</w:t>
      </w:r>
      <w:proofErr w:type="spellEnd"/>
      <w:r w:rsidRPr="00DE4909">
        <w:rPr>
          <w:lang w:val="sv-SE"/>
        </w:rPr>
        <w:t xml:space="preserve"> for at </w:t>
      </w:r>
      <w:proofErr w:type="spellStart"/>
      <w:r w:rsidRPr="00DE4909">
        <w:rPr>
          <w:lang w:val="sv-SE"/>
        </w:rPr>
        <w:t>genetablere</w:t>
      </w:r>
      <w:proofErr w:type="spellEnd"/>
      <w:r w:rsidRPr="00DE4909">
        <w:rPr>
          <w:lang w:val="sv-SE"/>
        </w:rPr>
        <w:t xml:space="preserve"> </w:t>
      </w:r>
      <w:proofErr w:type="spellStart"/>
      <w:r w:rsidRPr="00DE4909">
        <w:rPr>
          <w:lang w:val="sv-SE"/>
        </w:rPr>
        <w:t>tilgængeligheden</w:t>
      </w:r>
      <w:proofErr w:type="spellEnd"/>
      <w:r w:rsidRPr="00DE4909">
        <w:rPr>
          <w:lang w:val="sv-SE"/>
        </w:rPr>
        <w:t xml:space="preserve"> </w:t>
      </w:r>
      <w:proofErr w:type="spellStart"/>
      <w:r w:rsidRPr="00DE4909">
        <w:rPr>
          <w:lang w:val="sv-SE"/>
        </w:rPr>
        <w:t>og</w:t>
      </w:r>
      <w:proofErr w:type="spellEnd"/>
      <w:r w:rsidRPr="00DE4909">
        <w:rPr>
          <w:lang w:val="sv-SE"/>
        </w:rPr>
        <w:t xml:space="preserve"> </w:t>
      </w:r>
      <w:proofErr w:type="spellStart"/>
      <w:r w:rsidRPr="00DE4909">
        <w:rPr>
          <w:lang w:val="sv-SE"/>
        </w:rPr>
        <w:t>adgangen</w:t>
      </w:r>
      <w:proofErr w:type="spellEnd"/>
      <w:r w:rsidRPr="00DE4909">
        <w:rPr>
          <w:lang w:val="sv-SE"/>
        </w:rPr>
        <w:t xml:space="preserve"> med </w:t>
      </w:r>
      <w:proofErr w:type="spellStart"/>
      <w:r w:rsidRPr="00DE4909">
        <w:rPr>
          <w:lang w:val="sv-SE"/>
        </w:rPr>
        <w:t>jævne</w:t>
      </w:r>
      <w:proofErr w:type="spellEnd"/>
      <w:r w:rsidRPr="00DE4909">
        <w:rPr>
          <w:lang w:val="sv-SE"/>
        </w:rPr>
        <w:t xml:space="preserve"> </w:t>
      </w:r>
      <w:proofErr w:type="spellStart"/>
      <w:r w:rsidRPr="00DE4909">
        <w:rPr>
          <w:lang w:val="sv-SE"/>
        </w:rPr>
        <w:t>mellemrum</w:t>
      </w:r>
      <w:proofErr w:type="spellEnd"/>
      <w:r w:rsidRPr="00DE4909">
        <w:rPr>
          <w:lang w:val="sv-SE"/>
        </w:rPr>
        <w:t xml:space="preserve"> i </w:t>
      </w:r>
      <w:proofErr w:type="spellStart"/>
      <w:r w:rsidRPr="00DE4909">
        <w:rPr>
          <w:lang w:val="sv-SE"/>
        </w:rPr>
        <w:t>tilfælde</w:t>
      </w:r>
      <w:proofErr w:type="spellEnd"/>
      <w:r w:rsidRPr="00DE4909">
        <w:rPr>
          <w:lang w:val="sv-SE"/>
        </w:rPr>
        <w:t xml:space="preserve"> </w:t>
      </w:r>
      <w:proofErr w:type="spellStart"/>
      <w:r w:rsidRPr="00DE4909">
        <w:rPr>
          <w:lang w:val="sv-SE"/>
        </w:rPr>
        <w:t>af</w:t>
      </w:r>
      <w:proofErr w:type="spellEnd"/>
      <w:r w:rsidRPr="00DE4909">
        <w:rPr>
          <w:lang w:val="sv-SE"/>
        </w:rPr>
        <w:t xml:space="preserve"> en fysisk eller teknisk </w:t>
      </w:r>
      <w:proofErr w:type="spellStart"/>
      <w:r w:rsidRPr="00DE4909">
        <w:rPr>
          <w:lang w:val="sv-SE"/>
        </w:rPr>
        <w:t>hændelse</w:t>
      </w:r>
      <w:proofErr w:type="spellEnd"/>
      <w:r w:rsidRPr="00DE4909">
        <w:rPr>
          <w:lang w:val="sv-SE"/>
        </w:rPr>
        <w:t xml:space="preserve">, </w:t>
      </w:r>
      <w:proofErr w:type="spellStart"/>
      <w:r w:rsidRPr="00DE4909">
        <w:rPr>
          <w:lang w:val="sv-SE"/>
        </w:rPr>
        <w:t>og</w:t>
      </w:r>
      <w:proofErr w:type="spellEnd"/>
    </w:p>
    <w:p w14:paraId="62FC8A16" w14:textId="09F6C855" w:rsidR="009B5C99" w:rsidRPr="00FC77AC" w:rsidRDefault="009B5C99" w:rsidP="00B83CBD">
      <w:pPr>
        <w:pStyle w:val="ListParagraph"/>
        <w:numPr>
          <w:ilvl w:val="0"/>
          <w:numId w:val="21"/>
        </w:numPr>
      </w:pPr>
      <w:r w:rsidRPr="00DE4909">
        <w:rPr>
          <w:lang w:val="sv-SE"/>
        </w:rPr>
        <w:t xml:space="preserve">en </w:t>
      </w:r>
      <w:proofErr w:type="spellStart"/>
      <w:r w:rsidRPr="00DE4909">
        <w:rPr>
          <w:lang w:val="sv-SE"/>
        </w:rPr>
        <w:t>proces</w:t>
      </w:r>
      <w:proofErr w:type="spellEnd"/>
      <w:r w:rsidRPr="00DE4909">
        <w:rPr>
          <w:lang w:val="sv-SE"/>
        </w:rPr>
        <w:t xml:space="preserve"> for </w:t>
      </w:r>
      <w:proofErr w:type="spellStart"/>
      <w:r w:rsidRPr="00DE4909">
        <w:rPr>
          <w:lang w:val="sv-SE"/>
        </w:rPr>
        <w:t>regelmæssig</w:t>
      </w:r>
      <w:proofErr w:type="spellEnd"/>
      <w:r w:rsidRPr="00DE4909">
        <w:rPr>
          <w:lang w:val="sv-SE"/>
        </w:rPr>
        <w:t xml:space="preserve"> </w:t>
      </w:r>
      <w:proofErr w:type="spellStart"/>
      <w:r w:rsidRPr="00DE4909">
        <w:rPr>
          <w:lang w:val="sv-SE"/>
        </w:rPr>
        <w:t>afprøvning</w:t>
      </w:r>
      <w:proofErr w:type="spellEnd"/>
      <w:r w:rsidRPr="00DE4909">
        <w:rPr>
          <w:lang w:val="sv-SE"/>
        </w:rPr>
        <w:t xml:space="preserve">, </w:t>
      </w:r>
      <w:proofErr w:type="spellStart"/>
      <w:r w:rsidRPr="00DE4909">
        <w:rPr>
          <w:lang w:val="sv-SE"/>
        </w:rPr>
        <w:t>vurdering</w:t>
      </w:r>
      <w:proofErr w:type="spellEnd"/>
      <w:r w:rsidRPr="00DE4909">
        <w:rPr>
          <w:lang w:val="sv-SE"/>
        </w:rPr>
        <w:t xml:space="preserve"> </w:t>
      </w:r>
      <w:proofErr w:type="spellStart"/>
      <w:r w:rsidRPr="00DE4909">
        <w:rPr>
          <w:lang w:val="sv-SE"/>
        </w:rPr>
        <w:t>og</w:t>
      </w:r>
      <w:proofErr w:type="spellEnd"/>
      <w:r w:rsidRPr="00DE4909">
        <w:rPr>
          <w:lang w:val="sv-SE"/>
        </w:rPr>
        <w:t xml:space="preserve"> evaluering </w:t>
      </w:r>
      <w:proofErr w:type="spellStart"/>
      <w:r w:rsidRPr="00DE4909">
        <w:rPr>
          <w:lang w:val="sv-SE"/>
        </w:rPr>
        <w:t>af</w:t>
      </w:r>
      <w:proofErr w:type="spellEnd"/>
      <w:r w:rsidRPr="00DE4909">
        <w:rPr>
          <w:lang w:val="sv-SE"/>
        </w:rPr>
        <w:t xml:space="preserve"> de tekniske </w:t>
      </w:r>
      <w:proofErr w:type="spellStart"/>
      <w:r w:rsidRPr="00DE4909">
        <w:rPr>
          <w:lang w:val="sv-SE"/>
        </w:rPr>
        <w:t>og</w:t>
      </w:r>
      <w:proofErr w:type="spellEnd"/>
      <w:r w:rsidRPr="00DE4909">
        <w:rPr>
          <w:lang w:val="sv-SE"/>
        </w:rPr>
        <w:t xml:space="preserve"> organisatoriske </w:t>
      </w:r>
      <w:proofErr w:type="spellStart"/>
      <w:r w:rsidRPr="00DE4909">
        <w:rPr>
          <w:lang w:val="sv-SE"/>
        </w:rPr>
        <w:t>forholdsreglers</w:t>
      </w:r>
      <w:proofErr w:type="spellEnd"/>
      <w:r w:rsidRPr="00DE4909">
        <w:rPr>
          <w:lang w:val="sv-SE"/>
        </w:rPr>
        <w:t xml:space="preserve"> effektivitet for at </w:t>
      </w:r>
      <w:proofErr w:type="spellStart"/>
      <w:r w:rsidRPr="00DE4909">
        <w:rPr>
          <w:lang w:val="sv-SE"/>
        </w:rPr>
        <w:t>sikre</w:t>
      </w:r>
      <w:proofErr w:type="spellEnd"/>
      <w:r w:rsidRPr="00DE4909">
        <w:rPr>
          <w:lang w:val="sv-SE"/>
        </w:rPr>
        <w:t xml:space="preserve"> databehandlingens </w:t>
      </w:r>
      <w:proofErr w:type="spellStart"/>
      <w:r w:rsidRPr="00DE4909">
        <w:rPr>
          <w:lang w:val="sv-SE"/>
        </w:rPr>
        <w:t>sikkerhed</w:t>
      </w:r>
      <w:proofErr w:type="spellEnd"/>
      <w:r w:rsidRPr="00DE4909">
        <w:rPr>
          <w:lang w:val="sv-SE"/>
        </w:rPr>
        <w:t xml:space="preserve">. </w:t>
      </w:r>
      <w:r>
        <w:t>(Artikel 32(1))</w:t>
      </w:r>
    </w:p>
    <w:p w14:paraId="0D4A4DC1" w14:textId="2E63AB32" w:rsidR="009B5C99" w:rsidRPr="00FC77AC" w:rsidRDefault="009B5C99" w:rsidP="005B7866">
      <w:pPr>
        <w:pStyle w:val="NumberedList"/>
      </w:pPr>
      <w:r>
        <w:t xml:space="preserve">Ved </w:t>
      </w:r>
      <w:proofErr w:type="spellStart"/>
      <w:r>
        <w:t>vurdering</w:t>
      </w:r>
      <w:proofErr w:type="spellEnd"/>
      <w:r>
        <w:t xml:space="preserve"> </w:t>
      </w:r>
      <w:proofErr w:type="spellStart"/>
      <w:r>
        <w:t>af</w:t>
      </w:r>
      <w:proofErr w:type="spellEnd"/>
      <w:r>
        <w:t xml:space="preserve"> </w:t>
      </w:r>
      <w:proofErr w:type="spellStart"/>
      <w:r>
        <w:t>sikkerhedsniveauet</w:t>
      </w:r>
      <w:proofErr w:type="spellEnd"/>
      <w:r>
        <w:t xml:space="preserve"> </w:t>
      </w:r>
      <w:proofErr w:type="spellStart"/>
      <w:r>
        <w:t>skal</w:t>
      </w:r>
      <w:proofErr w:type="spellEnd"/>
      <w:r>
        <w:t xml:space="preserve"> de </w:t>
      </w:r>
      <w:proofErr w:type="spellStart"/>
      <w:r>
        <w:t>risici</w:t>
      </w:r>
      <w:proofErr w:type="spellEnd"/>
      <w:r>
        <w:t xml:space="preserve"> </w:t>
      </w:r>
      <w:proofErr w:type="spellStart"/>
      <w:r>
        <w:t>tages</w:t>
      </w:r>
      <w:proofErr w:type="spellEnd"/>
      <w:r>
        <w:t xml:space="preserve"> </w:t>
      </w:r>
      <w:proofErr w:type="spellStart"/>
      <w:r>
        <w:t>i</w:t>
      </w:r>
      <w:proofErr w:type="spellEnd"/>
      <w:r>
        <w:t xml:space="preserve"> </w:t>
      </w:r>
      <w:proofErr w:type="spellStart"/>
      <w:r>
        <w:t>betragtning</w:t>
      </w:r>
      <w:proofErr w:type="spellEnd"/>
      <w:r>
        <w:t xml:space="preserve">, </w:t>
      </w:r>
      <w:proofErr w:type="spellStart"/>
      <w:r>
        <w:t>som</w:t>
      </w:r>
      <w:proofErr w:type="spellEnd"/>
      <w:r>
        <w:t xml:space="preserve"> er </w:t>
      </w:r>
      <w:proofErr w:type="spellStart"/>
      <w:r>
        <w:t>forbundet</w:t>
      </w:r>
      <w:proofErr w:type="spellEnd"/>
      <w:r>
        <w:t xml:space="preserve"> med </w:t>
      </w:r>
      <w:proofErr w:type="spellStart"/>
      <w:r>
        <w:t>databehandling</w:t>
      </w:r>
      <w:proofErr w:type="spellEnd"/>
      <w:r>
        <w:t xml:space="preserve">, </w:t>
      </w:r>
      <w:proofErr w:type="spellStart"/>
      <w:r>
        <w:t>især</w:t>
      </w:r>
      <w:proofErr w:type="spellEnd"/>
      <w:r>
        <w:t xml:space="preserve"> </w:t>
      </w:r>
      <w:proofErr w:type="spellStart"/>
      <w:r>
        <w:t>ved</w:t>
      </w:r>
      <w:proofErr w:type="spellEnd"/>
      <w:r>
        <w:t xml:space="preserve"> </w:t>
      </w:r>
      <w:proofErr w:type="spellStart"/>
      <w:r>
        <w:t>hændelig</w:t>
      </w:r>
      <w:proofErr w:type="spellEnd"/>
      <w:r>
        <w:t xml:space="preserve"> </w:t>
      </w:r>
      <w:proofErr w:type="spellStart"/>
      <w:r>
        <w:t>eller</w:t>
      </w:r>
      <w:proofErr w:type="spellEnd"/>
      <w:r>
        <w:t xml:space="preserve"> </w:t>
      </w:r>
      <w:proofErr w:type="spellStart"/>
      <w:r>
        <w:t>ulovlig</w:t>
      </w:r>
      <w:proofErr w:type="spellEnd"/>
      <w:r>
        <w:t xml:space="preserve"> </w:t>
      </w:r>
      <w:proofErr w:type="spellStart"/>
      <w:r>
        <w:t>ødelæggelse</w:t>
      </w:r>
      <w:proofErr w:type="spellEnd"/>
      <w:r>
        <w:t xml:space="preserve">, tab, </w:t>
      </w:r>
      <w:proofErr w:type="spellStart"/>
      <w:r>
        <w:t>ændringer</w:t>
      </w:r>
      <w:proofErr w:type="spellEnd"/>
      <w:r>
        <w:t xml:space="preserve">, </w:t>
      </w:r>
      <w:proofErr w:type="spellStart"/>
      <w:r>
        <w:t>uautoriseret</w:t>
      </w:r>
      <w:proofErr w:type="spellEnd"/>
      <w:r>
        <w:t xml:space="preserve"> </w:t>
      </w:r>
      <w:proofErr w:type="spellStart"/>
      <w:r>
        <w:t>videregivelse</w:t>
      </w:r>
      <w:proofErr w:type="spellEnd"/>
      <w:r>
        <w:t xml:space="preserve"> </w:t>
      </w:r>
      <w:proofErr w:type="spellStart"/>
      <w:r>
        <w:t>af</w:t>
      </w:r>
      <w:proofErr w:type="spellEnd"/>
      <w:r>
        <w:t xml:space="preserve"> </w:t>
      </w:r>
      <w:proofErr w:type="spellStart"/>
      <w:r>
        <w:t>eller</w:t>
      </w:r>
      <w:proofErr w:type="spellEnd"/>
      <w:r>
        <w:t xml:space="preserve"> </w:t>
      </w:r>
      <w:proofErr w:type="spellStart"/>
      <w:r>
        <w:t>adgang</w:t>
      </w:r>
      <w:proofErr w:type="spellEnd"/>
      <w:r>
        <w:t xml:space="preserve"> </w:t>
      </w:r>
      <w:proofErr w:type="spellStart"/>
      <w:r>
        <w:t>til</w:t>
      </w:r>
      <w:proofErr w:type="spellEnd"/>
      <w:r>
        <w:t xml:space="preserve"> </w:t>
      </w:r>
      <w:proofErr w:type="spellStart"/>
      <w:r>
        <w:t>Personoplysninger</w:t>
      </w:r>
      <w:proofErr w:type="spellEnd"/>
      <w:r>
        <w:t xml:space="preserve">, der </w:t>
      </w:r>
      <w:proofErr w:type="spellStart"/>
      <w:r>
        <w:t>transmitteres</w:t>
      </w:r>
      <w:proofErr w:type="spellEnd"/>
      <w:r>
        <w:t xml:space="preserve">, </w:t>
      </w:r>
      <w:proofErr w:type="spellStart"/>
      <w:r>
        <w:t>opbevares</w:t>
      </w:r>
      <w:proofErr w:type="spellEnd"/>
      <w:r>
        <w:t xml:space="preserve"> </w:t>
      </w:r>
      <w:proofErr w:type="spellStart"/>
      <w:r>
        <w:t>eller</w:t>
      </w:r>
      <w:proofErr w:type="spellEnd"/>
      <w:r>
        <w:t xml:space="preserve"> </w:t>
      </w:r>
      <w:proofErr w:type="spellStart"/>
      <w:r>
        <w:t>på</w:t>
      </w:r>
      <w:proofErr w:type="spellEnd"/>
      <w:r>
        <w:t xml:space="preserve"> </w:t>
      </w:r>
      <w:proofErr w:type="spellStart"/>
      <w:r>
        <w:t>anden</w:t>
      </w:r>
      <w:proofErr w:type="spellEnd"/>
      <w:r>
        <w:t xml:space="preserve"> </w:t>
      </w:r>
      <w:proofErr w:type="spellStart"/>
      <w:r>
        <w:t>måde</w:t>
      </w:r>
      <w:proofErr w:type="spellEnd"/>
      <w:r>
        <w:t xml:space="preserve"> </w:t>
      </w:r>
      <w:proofErr w:type="spellStart"/>
      <w:r>
        <w:t>behandles</w:t>
      </w:r>
      <w:proofErr w:type="spellEnd"/>
      <w:r>
        <w:t>. (Artikel 32(2))</w:t>
      </w:r>
    </w:p>
    <w:p w14:paraId="76959DD5" w14:textId="54FAFC03" w:rsidR="009B5C99" w:rsidRPr="00FC77AC" w:rsidRDefault="009B5C99" w:rsidP="005B7866">
      <w:pPr>
        <w:pStyle w:val="NumberedList"/>
      </w:pPr>
      <w:r w:rsidRPr="00DE4909">
        <w:rPr>
          <w:lang w:val="sv-SE"/>
        </w:rPr>
        <w:t xml:space="preserve">Kunden </w:t>
      </w:r>
      <w:proofErr w:type="spellStart"/>
      <w:r w:rsidRPr="00DE4909">
        <w:rPr>
          <w:lang w:val="sv-SE"/>
        </w:rPr>
        <w:t>og</w:t>
      </w:r>
      <w:proofErr w:type="spellEnd"/>
      <w:r w:rsidRPr="00DE4909">
        <w:rPr>
          <w:lang w:val="sv-SE"/>
        </w:rPr>
        <w:t xml:space="preserve"> Microsoft tager </w:t>
      </w:r>
      <w:proofErr w:type="spellStart"/>
      <w:r w:rsidRPr="00DE4909">
        <w:rPr>
          <w:lang w:val="sv-SE"/>
        </w:rPr>
        <w:t>skridt</w:t>
      </w:r>
      <w:proofErr w:type="spellEnd"/>
      <w:r w:rsidRPr="00DE4909">
        <w:rPr>
          <w:lang w:val="sv-SE"/>
        </w:rPr>
        <w:t xml:space="preserve"> </w:t>
      </w:r>
      <w:proofErr w:type="spellStart"/>
      <w:r w:rsidRPr="00DE4909">
        <w:rPr>
          <w:lang w:val="sv-SE"/>
        </w:rPr>
        <w:t>til</w:t>
      </w:r>
      <w:proofErr w:type="spellEnd"/>
      <w:r w:rsidRPr="00DE4909">
        <w:rPr>
          <w:lang w:val="sv-SE"/>
        </w:rPr>
        <w:t xml:space="preserve"> at </w:t>
      </w:r>
      <w:proofErr w:type="spellStart"/>
      <w:r w:rsidRPr="00DE4909">
        <w:rPr>
          <w:lang w:val="sv-SE"/>
        </w:rPr>
        <w:t>sikre</w:t>
      </w:r>
      <w:proofErr w:type="spellEnd"/>
      <w:r w:rsidRPr="00DE4909">
        <w:rPr>
          <w:lang w:val="sv-SE"/>
        </w:rPr>
        <w:t xml:space="preserve">, at en fysisk person, </w:t>
      </w:r>
      <w:proofErr w:type="spellStart"/>
      <w:r w:rsidRPr="00DE4909">
        <w:rPr>
          <w:lang w:val="sv-SE"/>
        </w:rPr>
        <w:t>der</w:t>
      </w:r>
      <w:proofErr w:type="spellEnd"/>
      <w:r w:rsidRPr="00DE4909">
        <w:rPr>
          <w:lang w:val="sv-SE"/>
        </w:rPr>
        <w:t xml:space="preserve"> </w:t>
      </w:r>
      <w:proofErr w:type="spellStart"/>
      <w:r w:rsidRPr="00DE4909">
        <w:rPr>
          <w:lang w:val="sv-SE"/>
        </w:rPr>
        <w:t>af</w:t>
      </w:r>
      <w:proofErr w:type="spellEnd"/>
      <w:r w:rsidRPr="00DE4909">
        <w:rPr>
          <w:lang w:val="sv-SE"/>
        </w:rPr>
        <w:t xml:space="preserve"> Kunden eller Microsoft er </w:t>
      </w:r>
      <w:proofErr w:type="spellStart"/>
      <w:r w:rsidRPr="00DE4909">
        <w:rPr>
          <w:lang w:val="sv-SE"/>
        </w:rPr>
        <w:t>autoriseret</w:t>
      </w:r>
      <w:proofErr w:type="spellEnd"/>
      <w:r w:rsidRPr="00DE4909">
        <w:rPr>
          <w:lang w:val="sv-SE"/>
        </w:rPr>
        <w:t xml:space="preserve"> </w:t>
      </w:r>
      <w:proofErr w:type="spellStart"/>
      <w:r w:rsidRPr="00DE4909">
        <w:rPr>
          <w:lang w:val="sv-SE"/>
        </w:rPr>
        <w:t>til</w:t>
      </w:r>
      <w:proofErr w:type="spellEnd"/>
      <w:r w:rsidRPr="00DE4909">
        <w:rPr>
          <w:lang w:val="sv-SE"/>
        </w:rPr>
        <w:t xml:space="preserve"> at </w:t>
      </w:r>
      <w:proofErr w:type="spellStart"/>
      <w:r w:rsidRPr="00DE4909">
        <w:rPr>
          <w:lang w:val="sv-SE"/>
        </w:rPr>
        <w:t>have</w:t>
      </w:r>
      <w:proofErr w:type="spellEnd"/>
      <w:r w:rsidRPr="00DE4909">
        <w:rPr>
          <w:lang w:val="sv-SE"/>
        </w:rPr>
        <w:t xml:space="preserve"> </w:t>
      </w:r>
      <w:proofErr w:type="spellStart"/>
      <w:r w:rsidRPr="00DE4909">
        <w:rPr>
          <w:lang w:val="sv-SE"/>
        </w:rPr>
        <w:t>adgang</w:t>
      </w:r>
      <w:proofErr w:type="spellEnd"/>
      <w:r w:rsidRPr="00DE4909">
        <w:rPr>
          <w:lang w:val="sv-SE"/>
        </w:rPr>
        <w:t xml:space="preserve"> </w:t>
      </w:r>
      <w:proofErr w:type="spellStart"/>
      <w:r w:rsidRPr="00DE4909">
        <w:rPr>
          <w:lang w:val="sv-SE"/>
        </w:rPr>
        <w:t>til</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w:t>
      </w:r>
      <w:proofErr w:type="spellStart"/>
      <w:r w:rsidRPr="00DE4909">
        <w:rPr>
          <w:lang w:val="sv-SE"/>
        </w:rPr>
        <w:t>ikke</w:t>
      </w:r>
      <w:proofErr w:type="spellEnd"/>
      <w:r w:rsidRPr="00DE4909">
        <w:rPr>
          <w:lang w:val="sv-SE"/>
        </w:rPr>
        <w:t xml:space="preserve"> </w:t>
      </w:r>
      <w:proofErr w:type="spellStart"/>
      <w:r w:rsidRPr="00DE4909">
        <w:rPr>
          <w:lang w:val="sv-SE"/>
        </w:rPr>
        <w:t>behandler</w:t>
      </w:r>
      <w:proofErr w:type="spellEnd"/>
      <w:r w:rsidRPr="00DE4909">
        <w:rPr>
          <w:lang w:val="sv-SE"/>
        </w:rPr>
        <w:t xml:space="preserve"> </w:t>
      </w:r>
      <w:proofErr w:type="spellStart"/>
      <w:r w:rsidRPr="00DE4909">
        <w:rPr>
          <w:lang w:val="sv-SE"/>
        </w:rPr>
        <w:t>disse</w:t>
      </w:r>
      <w:proofErr w:type="spellEnd"/>
      <w:r w:rsidRPr="00DE4909">
        <w:rPr>
          <w:lang w:val="sv-SE"/>
        </w:rPr>
        <w:t xml:space="preserve"> </w:t>
      </w:r>
      <w:proofErr w:type="spellStart"/>
      <w:r w:rsidRPr="00DE4909">
        <w:rPr>
          <w:lang w:val="sv-SE"/>
        </w:rPr>
        <w:t>uden</w:t>
      </w:r>
      <w:proofErr w:type="spellEnd"/>
      <w:r w:rsidRPr="00DE4909">
        <w:rPr>
          <w:lang w:val="sv-SE"/>
        </w:rPr>
        <w:t xml:space="preserve">, at det sker efter Kundens instruktioner, </w:t>
      </w:r>
      <w:proofErr w:type="spellStart"/>
      <w:r w:rsidRPr="00DE4909">
        <w:rPr>
          <w:lang w:val="sv-SE"/>
        </w:rPr>
        <w:t>medmindre</w:t>
      </w:r>
      <w:proofErr w:type="spellEnd"/>
      <w:r w:rsidRPr="00DE4909">
        <w:rPr>
          <w:lang w:val="sv-SE"/>
        </w:rPr>
        <w:t xml:space="preserve"> det </w:t>
      </w:r>
      <w:proofErr w:type="spellStart"/>
      <w:r w:rsidRPr="00DE4909">
        <w:rPr>
          <w:lang w:val="sv-SE"/>
        </w:rPr>
        <w:t>af</w:t>
      </w:r>
      <w:proofErr w:type="spellEnd"/>
      <w:r w:rsidRPr="00DE4909">
        <w:rPr>
          <w:lang w:val="sv-SE"/>
        </w:rPr>
        <w:t xml:space="preserve"> EU eller </w:t>
      </w:r>
      <w:proofErr w:type="spellStart"/>
      <w:r w:rsidRPr="00DE4909">
        <w:rPr>
          <w:lang w:val="sv-SE"/>
        </w:rPr>
        <w:t>af</w:t>
      </w:r>
      <w:proofErr w:type="spellEnd"/>
      <w:r w:rsidRPr="00DE4909">
        <w:rPr>
          <w:lang w:val="sv-SE"/>
        </w:rPr>
        <w:t xml:space="preserve"> en medlemsstats lovgivning </w:t>
      </w:r>
      <w:proofErr w:type="spellStart"/>
      <w:r w:rsidRPr="00DE4909">
        <w:rPr>
          <w:lang w:val="sv-SE"/>
        </w:rPr>
        <w:t>kræves</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ham</w:t>
      </w:r>
      <w:proofErr w:type="spellEnd"/>
      <w:r w:rsidRPr="00DE4909">
        <w:rPr>
          <w:lang w:val="sv-SE"/>
        </w:rPr>
        <w:t>/</w:t>
      </w:r>
      <w:proofErr w:type="spellStart"/>
      <w:r w:rsidRPr="00DE4909">
        <w:rPr>
          <w:lang w:val="sv-SE"/>
        </w:rPr>
        <w:t>hende</w:t>
      </w:r>
      <w:proofErr w:type="spellEnd"/>
      <w:r w:rsidRPr="00DE4909">
        <w:rPr>
          <w:lang w:val="sv-SE"/>
        </w:rPr>
        <w:t xml:space="preserve">. </w:t>
      </w:r>
      <w:r>
        <w:t>(Artikel 32(4))</w:t>
      </w:r>
    </w:p>
    <w:p w14:paraId="738EB702" w14:textId="04368368" w:rsidR="005B7866" w:rsidRPr="00DE4909" w:rsidRDefault="009B5C99" w:rsidP="0065225B">
      <w:pPr>
        <w:pStyle w:val="NumberedList"/>
        <w:rPr>
          <w:lang w:val="sv-SE"/>
        </w:rPr>
      </w:pPr>
      <w:r w:rsidRPr="00DE4909">
        <w:rPr>
          <w:lang w:val="sv-SE"/>
        </w:rPr>
        <w:t xml:space="preserve">Microsoft </w:t>
      </w:r>
      <w:proofErr w:type="spellStart"/>
      <w:r w:rsidRPr="00DE4909">
        <w:rPr>
          <w:lang w:val="sv-SE"/>
        </w:rPr>
        <w:t>meddeler</w:t>
      </w:r>
      <w:proofErr w:type="spellEnd"/>
      <w:r w:rsidRPr="00DE4909">
        <w:rPr>
          <w:lang w:val="sv-SE"/>
        </w:rPr>
        <w:t xml:space="preserve"> </w:t>
      </w:r>
      <w:proofErr w:type="spellStart"/>
      <w:r w:rsidRPr="00DE4909">
        <w:rPr>
          <w:lang w:val="sv-SE"/>
        </w:rPr>
        <w:t>uden</w:t>
      </w:r>
      <w:proofErr w:type="spellEnd"/>
      <w:r w:rsidRPr="00DE4909">
        <w:rPr>
          <w:lang w:val="sv-SE"/>
        </w:rPr>
        <w:t xml:space="preserve"> </w:t>
      </w:r>
      <w:proofErr w:type="spellStart"/>
      <w:r w:rsidRPr="00DE4909">
        <w:rPr>
          <w:lang w:val="sv-SE"/>
        </w:rPr>
        <w:t>unødvendig</w:t>
      </w:r>
      <w:proofErr w:type="spellEnd"/>
      <w:r w:rsidRPr="00DE4909">
        <w:rPr>
          <w:lang w:val="sv-SE"/>
        </w:rPr>
        <w:t xml:space="preserve"> </w:t>
      </w:r>
      <w:proofErr w:type="spellStart"/>
      <w:r w:rsidRPr="00DE4909">
        <w:rPr>
          <w:lang w:val="sv-SE"/>
        </w:rPr>
        <w:t>forsinkelse</w:t>
      </w:r>
      <w:proofErr w:type="spellEnd"/>
      <w:r w:rsidRPr="00DE4909">
        <w:rPr>
          <w:lang w:val="sv-SE"/>
        </w:rPr>
        <w:t xml:space="preserve"> Kunden om brud på </w:t>
      </w:r>
      <w:proofErr w:type="spellStart"/>
      <w:r w:rsidRPr="00DE4909">
        <w:rPr>
          <w:lang w:val="sv-SE"/>
        </w:rPr>
        <w:t>sikkerheden</w:t>
      </w:r>
      <w:proofErr w:type="spellEnd"/>
      <w:r w:rsidRPr="00DE4909">
        <w:rPr>
          <w:lang w:val="sv-SE"/>
        </w:rPr>
        <w:t xml:space="preserve"> </w:t>
      </w:r>
      <w:proofErr w:type="spellStart"/>
      <w:r w:rsidRPr="00DE4909">
        <w:rPr>
          <w:lang w:val="sv-SE"/>
        </w:rPr>
        <w:t>af</w:t>
      </w:r>
      <w:proofErr w:type="spellEnd"/>
      <w:r w:rsidRPr="00DE4909">
        <w:rPr>
          <w:lang w:val="sv-SE"/>
        </w:rPr>
        <w:t xml:space="preserve"> </w:t>
      </w:r>
      <w:proofErr w:type="spellStart"/>
      <w:r w:rsidRPr="00DE4909">
        <w:rPr>
          <w:lang w:val="sv-SE"/>
        </w:rPr>
        <w:t>Personoplysninger</w:t>
      </w:r>
      <w:proofErr w:type="spellEnd"/>
      <w:r w:rsidRPr="00DE4909">
        <w:rPr>
          <w:lang w:val="sv-SE"/>
        </w:rPr>
        <w:t xml:space="preserve">, når det kommer </w:t>
      </w:r>
      <w:proofErr w:type="spellStart"/>
      <w:r w:rsidRPr="00DE4909">
        <w:rPr>
          <w:lang w:val="sv-SE"/>
        </w:rPr>
        <w:t>til</w:t>
      </w:r>
      <w:proofErr w:type="spellEnd"/>
      <w:r w:rsidRPr="00DE4909">
        <w:rPr>
          <w:lang w:val="sv-SE"/>
        </w:rPr>
        <w:t xml:space="preserve"> Microsofts </w:t>
      </w:r>
      <w:proofErr w:type="spellStart"/>
      <w:r w:rsidRPr="00DE4909">
        <w:rPr>
          <w:lang w:val="sv-SE"/>
        </w:rPr>
        <w:t>kendskab</w:t>
      </w:r>
      <w:proofErr w:type="spellEnd"/>
      <w:r w:rsidRPr="00DE4909">
        <w:rPr>
          <w:lang w:val="sv-SE"/>
        </w:rPr>
        <w:t xml:space="preserve">. (Artikel 33(2)). En sådan meddelelse </w:t>
      </w:r>
      <w:proofErr w:type="spellStart"/>
      <w:r w:rsidRPr="00DE4909">
        <w:rPr>
          <w:lang w:val="sv-SE"/>
        </w:rPr>
        <w:t>omfatter</w:t>
      </w:r>
      <w:proofErr w:type="spellEnd"/>
      <w:r w:rsidRPr="00DE4909">
        <w:rPr>
          <w:lang w:val="sv-SE"/>
        </w:rPr>
        <w:t xml:space="preserve"> de </w:t>
      </w:r>
      <w:proofErr w:type="spellStart"/>
      <w:r w:rsidRPr="00DE4909">
        <w:rPr>
          <w:lang w:val="sv-SE"/>
        </w:rPr>
        <w:t>oplysninger</w:t>
      </w:r>
      <w:proofErr w:type="spellEnd"/>
      <w:r w:rsidRPr="00DE4909">
        <w:rPr>
          <w:lang w:val="sv-SE"/>
        </w:rPr>
        <w:t xml:space="preserve">, som en </w:t>
      </w:r>
      <w:proofErr w:type="spellStart"/>
      <w:r w:rsidRPr="00DE4909">
        <w:rPr>
          <w:lang w:val="sv-SE"/>
        </w:rPr>
        <w:t>behandler</w:t>
      </w:r>
      <w:proofErr w:type="spellEnd"/>
      <w:r w:rsidRPr="00DE4909">
        <w:rPr>
          <w:lang w:val="sv-SE"/>
        </w:rPr>
        <w:t xml:space="preserve"> skal </w:t>
      </w:r>
      <w:proofErr w:type="spellStart"/>
      <w:r w:rsidRPr="00DE4909">
        <w:rPr>
          <w:lang w:val="sv-SE"/>
        </w:rPr>
        <w:t>give</w:t>
      </w:r>
      <w:proofErr w:type="spellEnd"/>
      <w:r w:rsidRPr="00DE4909">
        <w:rPr>
          <w:lang w:val="sv-SE"/>
        </w:rPr>
        <w:t xml:space="preserve"> en </w:t>
      </w:r>
      <w:proofErr w:type="spellStart"/>
      <w:r w:rsidRPr="00DE4909">
        <w:rPr>
          <w:lang w:val="sv-SE"/>
        </w:rPr>
        <w:t>til</w:t>
      </w:r>
      <w:proofErr w:type="spellEnd"/>
      <w:r w:rsidRPr="00DE4909">
        <w:rPr>
          <w:lang w:val="sv-SE"/>
        </w:rPr>
        <w:t xml:space="preserve"> </w:t>
      </w:r>
      <w:proofErr w:type="spellStart"/>
      <w:r w:rsidRPr="00DE4909">
        <w:rPr>
          <w:lang w:val="sv-SE"/>
        </w:rPr>
        <w:t>dataansvarlig</w:t>
      </w:r>
      <w:proofErr w:type="spellEnd"/>
      <w:r w:rsidRPr="00DE4909">
        <w:rPr>
          <w:lang w:val="sv-SE"/>
        </w:rPr>
        <w:t xml:space="preserve"> i </w:t>
      </w:r>
      <w:proofErr w:type="spellStart"/>
      <w:r w:rsidRPr="00DE4909">
        <w:rPr>
          <w:lang w:val="sv-SE"/>
        </w:rPr>
        <w:t>henhold</w:t>
      </w:r>
      <w:proofErr w:type="spellEnd"/>
      <w:r w:rsidRPr="00DE4909">
        <w:rPr>
          <w:lang w:val="sv-SE"/>
        </w:rPr>
        <w:t xml:space="preserve"> </w:t>
      </w:r>
      <w:proofErr w:type="spellStart"/>
      <w:r w:rsidRPr="00DE4909">
        <w:rPr>
          <w:lang w:val="sv-SE"/>
        </w:rPr>
        <w:t>til</w:t>
      </w:r>
      <w:proofErr w:type="spellEnd"/>
      <w:r w:rsidRPr="00DE4909">
        <w:rPr>
          <w:lang w:val="sv-SE"/>
        </w:rPr>
        <w:t xml:space="preserve"> artikel 33(3), i det </w:t>
      </w:r>
      <w:proofErr w:type="spellStart"/>
      <w:r w:rsidRPr="00DE4909">
        <w:rPr>
          <w:lang w:val="sv-SE"/>
        </w:rPr>
        <w:t>omfang</w:t>
      </w:r>
      <w:proofErr w:type="spellEnd"/>
      <w:r w:rsidRPr="00DE4909">
        <w:rPr>
          <w:lang w:val="sv-SE"/>
        </w:rPr>
        <w:t xml:space="preserve"> </w:t>
      </w:r>
      <w:proofErr w:type="spellStart"/>
      <w:r w:rsidRPr="00DE4909">
        <w:rPr>
          <w:lang w:val="sv-SE"/>
        </w:rPr>
        <w:t>sådanne</w:t>
      </w:r>
      <w:proofErr w:type="spellEnd"/>
      <w:r w:rsidRPr="00DE4909">
        <w:rPr>
          <w:lang w:val="sv-SE"/>
        </w:rPr>
        <w:t xml:space="preserve"> </w:t>
      </w:r>
      <w:proofErr w:type="spellStart"/>
      <w:r w:rsidRPr="00DE4909">
        <w:rPr>
          <w:lang w:val="sv-SE"/>
        </w:rPr>
        <w:t>oplysninger</w:t>
      </w:r>
      <w:proofErr w:type="spellEnd"/>
      <w:r w:rsidRPr="00DE4909">
        <w:rPr>
          <w:lang w:val="sv-SE"/>
        </w:rPr>
        <w:t xml:space="preserve"> er </w:t>
      </w:r>
      <w:proofErr w:type="spellStart"/>
      <w:r w:rsidRPr="00DE4909">
        <w:rPr>
          <w:lang w:val="sv-SE"/>
        </w:rPr>
        <w:t>rimeligt</w:t>
      </w:r>
      <w:proofErr w:type="spellEnd"/>
      <w:r w:rsidRPr="00DE4909">
        <w:rPr>
          <w:lang w:val="sv-SE"/>
        </w:rPr>
        <w:t xml:space="preserve"> </w:t>
      </w:r>
      <w:proofErr w:type="spellStart"/>
      <w:r w:rsidRPr="00DE4909">
        <w:rPr>
          <w:lang w:val="sv-SE"/>
        </w:rPr>
        <w:t>tilgængelige</w:t>
      </w:r>
      <w:proofErr w:type="spellEnd"/>
      <w:r w:rsidRPr="00DE4909">
        <w:rPr>
          <w:lang w:val="sv-SE"/>
        </w:rPr>
        <w:t xml:space="preserve"> for Microsoft.</w:t>
      </w:r>
    </w:p>
    <w:sectPr w:rsidR="005B7866" w:rsidRPr="00DE4909" w:rsidSect="006A60EE">
      <w:headerReference w:type="default" r:id="rId14"/>
      <w:footerReference w:type="even" r:id="rId15"/>
      <w:footerReference w:type="default" r:id="rId16"/>
      <w:headerReference w:type="first" r:id="rId17"/>
      <w:footerReference w:type="first" r:id="rId18"/>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6AA079D9" w14:textId="77777777" w:rsidR="00972490" w:rsidRDefault="00972490" w:rsidP="007921A5">
      <w:pPr>
        <w:spacing w:after="0"/>
      </w:pPr>
      <w:r>
        <w:separator/>
      </w:r>
    </w:p>
  </w:endnote>
  <w:endnote w:type="continuationSeparator" w:id="0">
    <w:p w14:paraId="334DAC97" w14:textId="77777777" w:rsidR="00972490" w:rsidRDefault="00972490" w:rsidP="007921A5">
      <w:pPr>
        <w:spacing w:after="0"/>
      </w:pPr>
      <w:r>
        <w:continuationSeparator/>
      </w:r>
    </w:p>
  </w:endnote>
  <w:endnote w:type="continuationNotice" w:id="1">
    <w:p w14:paraId="2F0ABD3E" w14:textId="77777777" w:rsidR="00972490" w:rsidRDefault="00972490">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EFF" w:usb1="C000785B"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200ACFF" w:usb2="00000009" w:usb3="00000000" w:csb0="000001FF" w:csb1="00000000"/>
    <w:embedRegular r:id="rId1" w:fontKey="{D6129DA0-0BB2-4D18-B3D0-F302A709478B}"/>
    <w:embedBold r:id="rId2" w:fontKey="{A4F0A7F2-96A1-4A98-9CA7-C5294C91D177}"/>
    <w:embedItalic r:id="rId3" w:fontKey="{808080C9-300E-49CC-9967-06C59DB3311B}"/>
  </w:font>
  <w:font w:name="Arial">
    <w:panose1 w:val="020B0604020202020204"/>
    <w:charset w:val="00"/>
    <w:family w:val="swiss"/>
    <w:pitch w:val="variable"/>
    <w:sig w:usb0="E0002EFF" w:usb1="C000785B" w:usb2="00000009" w:usb3="00000000" w:csb0="000001FF" w:csb1="00000000"/>
  </w:font>
  <w:font w:name="Segoe Sans Text">
    <w:charset w:val="00"/>
    <w:family w:val="auto"/>
    <w:pitch w:val="variable"/>
    <w:sig w:usb0="E4002EFF" w:usb1="C000E47F" w:usb2="00000009" w:usb3="00000000" w:csb0="000001FF" w:csb1="00000000"/>
    <w:embedRegular r:id="rId4" w:fontKey="{4317FE10-DB82-4A5A-A6A5-46C4C437A048}"/>
    <w:embedBold r:id="rId5" w:fontKey="{1C4F48BE-42D4-493F-89A7-63C2C02AF2E2}"/>
    <w:embedItalic r:id="rId6" w:fontKey="{F9672C37-5A87-45C2-920E-EA81FFB61817}"/>
    <w:embedBoldItalic r:id="rId7" w:fontKey="{B3BBDEB0-28FB-4909-9C13-E1ACABD7C5FB}"/>
  </w:font>
  <w:font w:name="Segoe Sans Display">
    <w:charset w:val="00"/>
    <w:family w:val="auto"/>
    <w:pitch w:val="variable"/>
    <w:sig w:usb0="E4002EFF" w:usb1="C000E47F" w:usb2="00000009" w:usb3="00000000" w:csb0="000001FF" w:csb1="00000000"/>
    <w:embedRegular r:id="rId8" w:fontKey="{392F7AF1-0D05-432D-B3EF-EF1ACB2E31CB}"/>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7989BE78-3816-4D22-9EF1-D7E9B00EBB4B}"/>
  </w:font>
  <w:font w:name="Calibri Light">
    <w:panose1 w:val="020F0302020204030204"/>
    <w:charset w:val="00"/>
    <w:family w:val="swiss"/>
    <w:pitch w:val="variable"/>
    <w:sig w:usb0="E4002EFF" w:usb1="C200247B" w:usb2="00000009" w:usb3="00000000" w:csb0="000001FF" w:csb1="00000000"/>
    <w:embedRegular r:id="rId10" w:fontKey="{D50ABF83-587D-4A36-8C94-43C15A04935E}"/>
    <w:embedBold r:id="rId11" w:fontKey="{F88A60F1-247B-4E90-862C-9DEEC92DDF91}"/>
  </w:font>
  <w:font w:name="Segoe UI">
    <w:panose1 w:val="020B0502040204020203"/>
    <w:charset w:val="00"/>
    <w:family w:val="swiss"/>
    <w:pitch w:val="variable"/>
    <w:sig w:usb0="E4002EFF" w:usb1="C000E47F" w:usb2="00000009" w:usb3="00000000" w:csb0="000001FF" w:csb1="00000000"/>
    <w:embedRegular r:id="rId12" w:fontKey="{0595ADFC-5F6A-4F5D-A3CA-BE57D985994C}"/>
    <w:embedBold r:id="rId13" w:fontKey="{BED6D33D-DCB9-4087-99FC-A1F3538D657B}"/>
  </w:font>
  <w:font w:name="Segoe UI Semilight">
    <w:panose1 w:val="020B0402040204020203"/>
    <w:charset w:val="00"/>
    <w:family w:val="swiss"/>
    <w:pitch w:val="variable"/>
    <w:sig w:usb0="E4002EFF" w:usb1="C000E47F" w:usb2="00000009" w:usb3="00000000" w:csb0="000001FF" w:csb1="00000000"/>
    <w:embedRegular r:id="rId14" w:fontKey="{4F2E685E-FB36-4299-8CF9-27DFA4328A4C}"/>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7A912544-C44E-4DAC-B37A-8F0AB98DA194}"/>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196152909"/>
      <w:docPartObj>
        <w:docPartGallery w:val="Page Numbers (Bottom of Page)"/>
        <w:docPartUnique/>
      </w:docPartObj>
    </w:sdtPr>
    <w:sdtEndPr>
      <w:rPr>
        <w:noProof/>
      </w:rPr>
    </w:sdtEndPr>
    <w:sdtContent>
      <w:p w14:paraId="50AC5940" w14:textId="18FDD17D" w:rsidR="00543BBF" w:rsidRDefault="00543BBF" w:rsidP="00633B2E">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143115F" w14:textId="77777777" w:rsidR="002106D9" w:rsidRDefault="002106D9">
    <w:pPr>
      <w:pStyle w:val="Footer"/>
    </w:pPr>
    <w:r>
      <w:rPr>
        <w:noProof/>
      </w:rPr>
      <mc:AlternateContent>
        <mc:Choice Requires="wps">
          <w:drawing>
            <wp:anchor distT="0" distB="0" distL="0" distR="0" simplePos="0" relativeHeight="251658240" behindDoc="0" locked="0" layoutInCell="1" allowOverlap="1" wp14:anchorId="267727CA" wp14:editId="443E443A">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106888B7"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267727CA"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8240;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106888B7"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478A9AF7" w14:textId="77777777" w:rsidR="00A76F4C" w:rsidRPr="007921A5" w:rsidRDefault="00A76F4C" w:rsidP="00A76F4C">
    <w:pPr>
      <w:pStyle w:val="Footer"/>
      <w:pBdr>
        <w:top w:val="single" w:sz="4" w:space="1" w:color="auto"/>
      </w:pBdr>
      <w:rPr>
        <w:rFonts w:cs="Segoe UI"/>
        <w:szCs w:val="18"/>
      </w:rPr>
    </w:pPr>
    <w:r>
      <w:tab/>
    </w:r>
    <w:sdt>
      <w:sdtPr>
        <w:id w:val="-1567492979"/>
        <w:docPartObj>
          <w:docPartGallery w:val="Page Numbers (Bottom of Page)"/>
          <w:docPartUnique/>
        </w:docPartObj>
      </w:sdtPr>
      <w:sdtEndPr>
        <w:rPr>
          <w:rFonts w:cs="Segoe UI"/>
          <w:szCs w:val="18"/>
        </w:rPr>
      </w:sdtEndPr>
      <w:sdtContent>
        <w:r w:rsidRPr="00E01D33">
          <w:fldChar w:fldCharType="begin"/>
        </w:r>
        <w:r w:rsidRPr="00E01D33">
          <w:instrText xml:space="preserve"> PAGE   \* MERGEFORMAT </w:instrText>
        </w:r>
        <w:r w:rsidRPr="00E01D33">
          <w:fldChar w:fldCharType="separate"/>
        </w:r>
        <w:r w:rsidRPr="00E01D33">
          <w:t>1</w:t>
        </w:r>
        <w:r w:rsidRPr="00E01D33">
          <w:fldChar w:fldCharType="end"/>
        </w:r>
      </w:sdtContent>
    </w:sdt>
  </w:p>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3CACC1F3" w14:textId="77777777" w:rsidR="007921A5" w:rsidRPr="007F1239" w:rsidRDefault="007921A5" w:rsidP="007921A5">
    <w:pPr>
      <w:pStyle w:val="Footer"/>
      <w:pBdr>
        <w:top w:val="single" w:sz="4" w:space="1" w:color="auto"/>
      </w:pBdr>
    </w:pPr>
    <w:r w:rsidRPr="007F1239">
      <w:tab/>
    </w:r>
    <w:sdt>
      <w:sdtPr>
        <w:id w:val="1425539118"/>
        <w:docPartObj>
          <w:docPartGallery w:val="Page Numbers (Bottom of Page)"/>
          <w:docPartUnique/>
        </w:docPartObj>
      </w:sdtPr>
      <w:sdtContent>
        <w:r w:rsidRPr="007F1239">
          <w:fldChar w:fldCharType="begin"/>
        </w:r>
        <w:r w:rsidRPr="007F1239">
          <w:instrText xml:space="preserve"> PAGE   \* MERGEFORMAT </w:instrText>
        </w:r>
        <w:r w:rsidRPr="007F1239">
          <w:fldChar w:fldCharType="separate"/>
        </w:r>
        <w:r w:rsidRPr="007F1239">
          <w:t>1</w:t>
        </w:r>
        <w:r w:rsidRPr="007F1239">
          <w:fldChar w:fldCharType="end"/>
        </w:r>
      </w:sdtContent>
    </w:sdt>
  </w:p>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4FD50340" w14:textId="77777777" w:rsidR="00972490" w:rsidRDefault="00972490" w:rsidP="007921A5">
      <w:pPr>
        <w:spacing w:after="0"/>
      </w:pPr>
      <w:r>
        <w:separator/>
      </w:r>
    </w:p>
  </w:footnote>
  <w:footnote w:type="continuationSeparator" w:id="0">
    <w:p w14:paraId="77A712AD" w14:textId="77777777" w:rsidR="00972490" w:rsidRDefault="00972490" w:rsidP="007921A5">
      <w:pPr>
        <w:spacing w:after="0"/>
      </w:pPr>
      <w:r>
        <w:continuationSeparator/>
      </w:r>
    </w:p>
  </w:footnote>
  <w:footnote w:type="continuationNotice" w:id="1">
    <w:p w14:paraId="777643DD" w14:textId="77777777" w:rsidR="00972490" w:rsidRDefault="00972490">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5F3E9F5D" w14:textId="34BB08C5" w:rsidR="00D16D63" w:rsidRPr="009304FE" w:rsidRDefault="00D16D63" w:rsidP="00D16D63">
    <w:pPr>
      <w:pStyle w:val="Header"/>
      <w:spacing w:after="240" w:line="240" w:lineRule="auto"/>
      <w:rPr>
        <w:color w:val="225B62"/>
        <w:szCs w:val="24"/>
        <w:lang w:val="sv-SE"/>
      </w:rPr>
    </w:pPr>
    <w:proofErr w:type="spellStart"/>
    <w:r w:rsidRPr="009304FE">
      <w:rPr>
        <w:color w:val="225B62"/>
        <w:szCs w:val="24"/>
        <w:lang w:val="sv-SE"/>
      </w:rPr>
      <w:t>Tillæg</w:t>
    </w:r>
    <w:proofErr w:type="spellEnd"/>
    <w:r w:rsidRPr="009304FE">
      <w:rPr>
        <w:color w:val="225B62"/>
        <w:szCs w:val="24"/>
        <w:lang w:val="sv-SE"/>
      </w:rPr>
      <w:t xml:space="preserve"> om </w:t>
    </w:r>
    <w:proofErr w:type="spellStart"/>
    <w:r w:rsidRPr="009304FE">
      <w:rPr>
        <w:color w:val="225B62"/>
        <w:szCs w:val="24"/>
        <w:lang w:val="sv-SE"/>
      </w:rPr>
      <w:t>databeskyttelse</w:t>
    </w:r>
    <w:proofErr w:type="spellEnd"/>
    <w:r w:rsidRPr="009304FE">
      <w:rPr>
        <w:color w:val="225B62"/>
        <w:szCs w:val="24"/>
        <w:lang w:val="sv-SE"/>
      </w:rPr>
      <w:t xml:space="preserve"> for Microsofts Produkter </w:t>
    </w:r>
    <w:proofErr w:type="spellStart"/>
    <w:r w:rsidRPr="009304FE">
      <w:rPr>
        <w:color w:val="225B62"/>
        <w:szCs w:val="24"/>
        <w:lang w:val="sv-SE"/>
      </w:rPr>
      <w:t>og</w:t>
    </w:r>
    <w:proofErr w:type="spellEnd"/>
    <w:r w:rsidRPr="009304FE">
      <w:rPr>
        <w:color w:val="225B62"/>
        <w:szCs w:val="24"/>
        <w:lang w:val="sv-SE"/>
      </w:rPr>
      <w:t xml:space="preserve"> </w:t>
    </w:r>
    <w:proofErr w:type="spellStart"/>
    <w:r w:rsidRPr="009304FE">
      <w:rPr>
        <w:color w:val="225B62"/>
        <w:szCs w:val="24"/>
        <w:lang w:val="sv-SE"/>
      </w:rPr>
      <w:t>Tjenester</w:t>
    </w:r>
    <w:proofErr w:type="spellEnd"/>
    <w:r w:rsidRPr="009304FE">
      <w:rPr>
        <w:color w:val="225B62"/>
        <w:szCs w:val="24"/>
        <w:lang w:val="sv-SE"/>
      </w:rPr>
      <w:t xml:space="preserve"> (dansk, </w:t>
    </w:r>
    <w:proofErr w:type="spellStart"/>
    <w:r w:rsidRPr="009304FE">
      <w:rPr>
        <w:color w:val="225B62"/>
        <w:szCs w:val="24"/>
        <w:lang w:val="sv-SE"/>
      </w:rPr>
      <w:t>senest</w:t>
    </w:r>
    <w:proofErr w:type="spellEnd"/>
    <w:r w:rsidRPr="009304FE">
      <w:rPr>
        <w:color w:val="225B62"/>
        <w:szCs w:val="24"/>
        <w:lang w:val="sv-SE"/>
      </w:rPr>
      <w:t xml:space="preserve"> </w:t>
    </w:r>
    <w:proofErr w:type="spellStart"/>
    <w:r w:rsidRPr="009304FE">
      <w:rPr>
        <w:color w:val="225B62"/>
        <w:szCs w:val="24"/>
        <w:lang w:val="sv-SE"/>
      </w:rPr>
      <w:t>opdateret</w:t>
    </w:r>
    <w:proofErr w:type="spellEnd"/>
    <w:r w:rsidRPr="009304FE">
      <w:rPr>
        <w:color w:val="225B62"/>
        <w:szCs w:val="24"/>
        <w:lang w:val="sv-SE"/>
      </w:rPr>
      <w:t xml:space="preserve"> </w:t>
    </w:r>
    <w:r w:rsidR="00411564">
      <w:rPr>
        <w:color w:val="225B62"/>
        <w:szCs w:val="24"/>
        <w:lang w:val="sv-SE"/>
      </w:rPr>
      <w:t>22</w:t>
    </w:r>
    <w:r w:rsidRPr="009304FE">
      <w:rPr>
        <w:color w:val="225B62"/>
        <w:szCs w:val="24"/>
        <w:lang w:val="sv-SE"/>
      </w:rPr>
      <w:t xml:space="preserve">. </w:t>
    </w:r>
    <w:r w:rsidR="00411564">
      <w:rPr>
        <w:color w:val="225B62"/>
        <w:szCs w:val="24"/>
        <w:lang w:val="sv-SE"/>
      </w:rPr>
      <w:t>ma</w:t>
    </w:r>
    <w:r w:rsidR="009304FE" w:rsidRPr="009304FE">
      <w:rPr>
        <w:color w:val="225B62"/>
        <w:szCs w:val="24"/>
        <w:lang w:val="sv-SE"/>
      </w:rPr>
      <w:t>j 2026</w:t>
    </w:r>
    <w:r w:rsidRPr="009304FE">
      <w:rPr>
        <w:color w:val="225B62"/>
        <w:szCs w:val="24"/>
        <w:lang w:val="sv-SE"/>
      </w:rPr>
      <w:t>)</w:t>
    </w:r>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F73218C" w14:textId="36DAD40E" w:rsidR="00A76F4C" w:rsidRPr="009304FE" w:rsidRDefault="00543BBF" w:rsidP="00633B2E">
    <w:pPr>
      <w:pBdr>
        <w:bottom w:val="single" w:sz="4" w:space="1" w:color="auto"/>
      </w:pBdr>
      <w:spacing w:after="240" w:line="240" w:lineRule="auto"/>
      <w:rPr>
        <w:noProof/>
        <w:color w:val="225B62"/>
        <w:szCs w:val="24"/>
        <w:lang w:val="sv-SE" w:bidi="da-DK"/>
      </w:rPr>
    </w:pPr>
    <w:proofErr w:type="spellStart"/>
    <w:r w:rsidRPr="009304FE">
      <w:rPr>
        <w:rFonts w:ascii="Segoe Sans Display" w:eastAsiaTheme="majorEastAsia" w:hAnsi="Segoe Sans Display" w:cstheme="majorBidi"/>
        <w:color w:val="225B62"/>
        <w:szCs w:val="24"/>
        <w:lang w:val="sv-SE" w:bidi="da-DK"/>
      </w:rPr>
      <w:t>Tillæg</w:t>
    </w:r>
    <w:proofErr w:type="spellEnd"/>
    <w:r w:rsidRPr="009304FE">
      <w:rPr>
        <w:rFonts w:ascii="Segoe Sans Display" w:eastAsiaTheme="majorEastAsia" w:hAnsi="Segoe Sans Display" w:cstheme="majorBidi"/>
        <w:color w:val="225B62"/>
        <w:szCs w:val="24"/>
        <w:lang w:val="sv-SE" w:bidi="da-DK"/>
      </w:rPr>
      <w:t xml:space="preserve"> om </w:t>
    </w:r>
    <w:proofErr w:type="spellStart"/>
    <w:r w:rsidR="00EF01F9" w:rsidRPr="009304FE">
      <w:rPr>
        <w:color w:val="225B62"/>
        <w:szCs w:val="24"/>
        <w:lang w:val="sv-SE"/>
      </w:rPr>
      <w:t>databeskyttelse</w:t>
    </w:r>
    <w:proofErr w:type="spellEnd"/>
    <w:r w:rsidR="00EF01F9" w:rsidRPr="009304FE">
      <w:rPr>
        <w:color w:val="225B62"/>
        <w:szCs w:val="24"/>
        <w:lang w:val="sv-SE"/>
      </w:rPr>
      <w:t xml:space="preserve"> for Microsofts Produkter </w:t>
    </w:r>
    <w:proofErr w:type="spellStart"/>
    <w:r w:rsidR="00EF01F9" w:rsidRPr="009304FE">
      <w:rPr>
        <w:color w:val="225B62"/>
        <w:szCs w:val="24"/>
        <w:lang w:val="sv-SE"/>
      </w:rPr>
      <w:t>og</w:t>
    </w:r>
    <w:proofErr w:type="spellEnd"/>
    <w:r w:rsidR="00EF01F9" w:rsidRPr="009304FE">
      <w:rPr>
        <w:color w:val="225B62"/>
        <w:szCs w:val="24"/>
        <w:lang w:val="sv-SE"/>
      </w:rPr>
      <w:t xml:space="preserve"> </w:t>
    </w:r>
    <w:proofErr w:type="spellStart"/>
    <w:r w:rsidR="00EF01F9" w:rsidRPr="009304FE">
      <w:rPr>
        <w:color w:val="225B62"/>
        <w:szCs w:val="24"/>
        <w:lang w:val="sv-SE"/>
      </w:rPr>
      <w:t>Tjenester</w:t>
    </w:r>
    <w:proofErr w:type="spellEnd"/>
    <w:r w:rsidR="00EF01F9" w:rsidRPr="009304FE">
      <w:rPr>
        <w:color w:val="225B62"/>
        <w:szCs w:val="24"/>
        <w:lang w:val="sv-SE"/>
      </w:rPr>
      <w:t xml:space="preserve"> (dansk, </w:t>
    </w:r>
    <w:proofErr w:type="spellStart"/>
    <w:r w:rsidR="00EF01F9" w:rsidRPr="009304FE">
      <w:rPr>
        <w:color w:val="225B62"/>
        <w:szCs w:val="24"/>
        <w:lang w:val="sv-SE"/>
      </w:rPr>
      <w:t>senest</w:t>
    </w:r>
    <w:proofErr w:type="spellEnd"/>
    <w:r w:rsidR="00EF01F9" w:rsidRPr="009304FE">
      <w:rPr>
        <w:color w:val="225B62"/>
        <w:szCs w:val="24"/>
        <w:lang w:val="sv-SE"/>
      </w:rPr>
      <w:t xml:space="preserve"> </w:t>
    </w:r>
    <w:proofErr w:type="spellStart"/>
    <w:r w:rsidR="00EF01F9" w:rsidRPr="009304FE">
      <w:rPr>
        <w:color w:val="225B62"/>
        <w:szCs w:val="24"/>
        <w:lang w:val="sv-SE"/>
      </w:rPr>
      <w:t>opdateret</w:t>
    </w:r>
    <w:proofErr w:type="spellEnd"/>
    <w:r w:rsidR="00EF01F9" w:rsidRPr="009304FE">
      <w:rPr>
        <w:color w:val="225B62"/>
        <w:szCs w:val="24"/>
        <w:lang w:val="sv-SE"/>
      </w:rPr>
      <w:t xml:space="preserve"> 1. </w:t>
    </w:r>
    <w:r w:rsidR="008D1636" w:rsidRPr="009304FE">
      <w:rPr>
        <w:color w:val="225B62"/>
        <w:szCs w:val="24"/>
        <w:lang w:val="sv-SE"/>
      </w:rPr>
      <w:t>september</w:t>
    </w:r>
    <w:r w:rsidR="00EF01F9" w:rsidRPr="009304FE">
      <w:rPr>
        <w:color w:val="225B62"/>
        <w:szCs w:val="24"/>
        <w:lang w:val="sv-SE"/>
      </w:rPr>
      <w:t xml:space="preserve"> 2025)</w:t>
    </w:r>
  </w:p>
</w:hdr>
</file>

<file path=word/header3.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49D48935" w14:textId="0B9FBDD1" w:rsidR="00543BBF" w:rsidRPr="009304FE" w:rsidRDefault="00543BBF" w:rsidP="00D211F8">
    <w:pPr>
      <w:pStyle w:val="Header"/>
      <w:spacing w:after="240" w:line="240" w:lineRule="auto"/>
      <w:rPr>
        <w:color w:val="225B62"/>
        <w:szCs w:val="24"/>
        <w:lang w:val="sv-SE"/>
      </w:rPr>
    </w:pPr>
    <w:proofErr w:type="spellStart"/>
    <w:r w:rsidRPr="009304FE">
      <w:rPr>
        <w:rFonts w:ascii="Segoe Sans Display" w:eastAsiaTheme="majorEastAsia" w:hAnsi="Segoe Sans Display" w:cstheme="majorBidi"/>
        <w:color w:val="225B62"/>
        <w:szCs w:val="24"/>
        <w:lang w:val="sv-SE" w:bidi="da-DK"/>
      </w:rPr>
      <w:t>Tillæg</w:t>
    </w:r>
    <w:proofErr w:type="spellEnd"/>
    <w:r w:rsidRPr="009304FE">
      <w:rPr>
        <w:rFonts w:ascii="Segoe Sans Display" w:eastAsiaTheme="majorEastAsia" w:hAnsi="Segoe Sans Display" w:cstheme="majorBidi"/>
        <w:color w:val="225B62"/>
        <w:szCs w:val="24"/>
        <w:lang w:val="sv-SE" w:bidi="da-DK"/>
      </w:rPr>
      <w:t xml:space="preserve"> om </w:t>
    </w:r>
    <w:proofErr w:type="spellStart"/>
    <w:r w:rsidR="00D211F8" w:rsidRPr="009304FE">
      <w:rPr>
        <w:color w:val="225B62"/>
        <w:szCs w:val="24"/>
        <w:lang w:val="sv-SE"/>
      </w:rPr>
      <w:t>databeskyttelse</w:t>
    </w:r>
    <w:proofErr w:type="spellEnd"/>
    <w:r w:rsidR="00D211F8" w:rsidRPr="009304FE">
      <w:rPr>
        <w:color w:val="225B62"/>
        <w:szCs w:val="24"/>
        <w:lang w:val="sv-SE"/>
      </w:rPr>
      <w:t xml:space="preserve"> for Microsofts Produkter </w:t>
    </w:r>
    <w:proofErr w:type="spellStart"/>
    <w:r w:rsidR="00D211F8" w:rsidRPr="009304FE">
      <w:rPr>
        <w:color w:val="225B62"/>
        <w:szCs w:val="24"/>
        <w:lang w:val="sv-SE"/>
      </w:rPr>
      <w:t>og</w:t>
    </w:r>
    <w:proofErr w:type="spellEnd"/>
    <w:r w:rsidR="00D211F8" w:rsidRPr="009304FE">
      <w:rPr>
        <w:color w:val="225B62"/>
        <w:szCs w:val="24"/>
        <w:lang w:val="sv-SE"/>
      </w:rPr>
      <w:t xml:space="preserve"> </w:t>
    </w:r>
    <w:proofErr w:type="spellStart"/>
    <w:r w:rsidR="00D211F8" w:rsidRPr="009304FE">
      <w:rPr>
        <w:color w:val="225B62"/>
        <w:szCs w:val="24"/>
        <w:lang w:val="sv-SE"/>
      </w:rPr>
      <w:t>Tjenester</w:t>
    </w:r>
    <w:proofErr w:type="spellEnd"/>
    <w:r w:rsidR="00D211F8" w:rsidRPr="009304FE">
      <w:rPr>
        <w:color w:val="225B62"/>
        <w:szCs w:val="24"/>
        <w:lang w:val="sv-SE"/>
      </w:rPr>
      <w:t xml:space="preserve"> (dansk, </w:t>
    </w:r>
    <w:proofErr w:type="spellStart"/>
    <w:r w:rsidR="00D211F8" w:rsidRPr="009304FE">
      <w:rPr>
        <w:color w:val="225B62"/>
        <w:szCs w:val="24"/>
        <w:lang w:val="sv-SE"/>
      </w:rPr>
      <w:t>senest</w:t>
    </w:r>
    <w:proofErr w:type="spellEnd"/>
    <w:r w:rsidR="00D211F8" w:rsidRPr="009304FE">
      <w:rPr>
        <w:color w:val="225B62"/>
        <w:szCs w:val="24"/>
        <w:lang w:val="sv-SE"/>
      </w:rPr>
      <w:t xml:space="preserve"> </w:t>
    </w:r>
    <w:proofErr w:type="spellStart"/>
    <w:r w:rsidR="00D211F8" w:rsidRPr="009304FE">
      <w:rPr>
        <w:color w:val="225B62"/>
        <w:szCs w:val="24"/>
        <w:lang w:val="sv-SE"/>
      </w:rPr>
      <w:t>opdateret</w:t>
    </w:r>
    <w:proofErr w:type="spellEnd"/>
    <w:r w:rsidR="00D211F8" w:rsidRPr="009304FE">
      <w:rPr>
        <w:color w:val="225B62"/>
        <w:szCs w:val="24"/>
        <w:lang w:val="sv-SE"/>
      </w:rPr>
      <w:t xml:space="preserve"> 1. april 2025)</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8455D67"/>
    <w:multiLevelType w:val="hybridMultilevel"/>
    <w:tmpl w:val="1B30618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2"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3"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 w15:restartNumberingAfterBreak="0">
    <w:nsid w:val="22D57765"/>
    <w:multiLevelType w:val="hybridMultilevel"/>
    <w:tmpl w:val="4ECA28BE"/>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5" w15:restartNumberingAfterBreak="0">
    <w:nsid w:val="261B01C5"/>
    <w:multiLevelType w:val="hybridMultilevel"/>
    <w:tmpl w:val="DDBC1A9C"/>
    <w:lvl w:ilvl="0" w:tplc="04090001">
      <w:start w:val="1"/>
      <w:numFmt w:val="bullet"/>
      <w:lvlText w:val=""/>
      <w:lvlJc w:val="left"/>
      <w:pPr>
        <w:ind w:left="360" w:hanging="360"/>
      </w:pPr>
      <w:rPr>
        <w:rFonts w:ascii="Symbol" w:hAnsi="Symbol" w:hint="default"/>
      </w:rPr>
    </w:lvl>
    <w:lvl w:ilvl="1" w:tplc="FFFFFFFF">
      <w:start w:val="1"/>
      <w:numFmt w:val="bullet"/>
      <w:lvlText w:val="o"/>
      <w:lvlJc w:val="left"/>
      <w:pPr>
        <w:ind w:left="1080" w:hanging="360"/>
      </w:pPr>
      <w:rPr>
        <w:rFonts w:ascii="Courier New" w:hAnsi="Courier New" w:cs="Courier New" w:hint="default"/>
      </w:rPr>
    </w:lvl>
    <w:lvl w:ilvl="2" w:tplc="FFFFFFFF" w:tentative="1">
      <w:start w:val="1"/>
      <w:numFmt w:val="bullet"/>
      <w:lvlText w:val=""/>
      <w:lvlJc w:val="left"/>
      <w:pPr>
        <w:ind w:left="1800" w:hanging="360"/>
      </w:pPr>
      <w:rPr>
        <w:rFonts w:ascii="Wingdings" w:hAnsi="Wingdings" w:hint="default"/>
      </w:rPr>
    </w:lvl>
    <w:lvl w:ilvl="3" w:tplc="FFFFFFFF" w:tentative="1">
      <w:start w:val="1"/>
      <w:numFmt w:val="bullet"/>
      <w:lvlText w:val=""/>
      <w:lvlJc w:val="left"/>
      <w:pPr>
        <w:ind w:left="2520" w:hanging="360"/>
      </w:pPr>
      <w:rPr>
        <w:rFonts w:ascii="Symbol" w:hAnsi="Symbol" w:hint="default"/>
      </w:rPr>
    </w:lvl>
    <w:lvl w:ilvl="4" w:tplc="FFFFFFFF" w:tentative="1">
      <w:start w:val="1"/>
      <w:numFmt w:val="bullet"/>
      <w:lvlText w:val="o"/>
      <w:lvlJc w:val="left"/>
      <w:pPr>
        <w:ind w:left="3240" w:hanging="360"/>
      </w:pPr>
      <w:rPr>
        <w:rFonts w:ascii="Courier New" w:hAnsi="Courier New" w:cs="Courier New" w:hint="default"/>
      </w:rPr>
    </w:lvl>
    <w:lvl w:ilvl="5" w:tplc="FFFFFFFF" w:tentative="1">
      <w:start w:val="1"/>
      <w:numFmt w:val="bullet"/>
      <w:lvlText w:val=""/>
      <w:lvlJc w:val="left"/>
      <w:pPr>
        <w:ind w:left="3960" w:hanging="360"/>
      </w:pPr>
      <w:rPr>
        <w:rFonts w:ascii="Wingdings" w:hAnsi="Wingdings" w:hint="default"/>
      </w:rPr>
    </w:lvl>
    <w:lvl w:ilvl="6" w:tplc="FFFFFFFF" w:tentative="1">
      <w:start w:val="1"/>
      <w:numFmt w:val="bullet"/>
      <w:lvlText w:val=""/>
      <w:lvlJc w:val="left"/>
      <w:pPr>
        <w:ind w:left="4680" w:hanging="360"/>
      </w:pPr>
      <w:rPr>
        <w:rFonts w:ascii="Symbol" w:hAnsi="Symbol" w:hint="default"/>
      </w:rPr>
    </w:lvl>
    <w:lvl w:ilvl="7" w:tplc="FFFFFFFF" w:tentative="1">
      <w:start w:val="1"/>
      <w:numFmt w:val="bullet"/>
      <w:lvlText w:val="o"/>
      <w:lvlJc w:val="left"/>
      <w:pPr>
        <w:ind w:left="5400" w:hanging="360"/>
      </w:pPr>
      <w:rPr>
        <w:rFonts w:ascii="Courier New" w:hAnsi="Courier New" w:cs="Courier New" w:hint="default"/>
      </w:rPr>
    </w:lvl>
    <w:lvl w:ilvl="8" w:tplc="FFFFFFFF" w:tentative="1">
      <w:start w:val="1"/>
      <w:numFmt w:val="bullet"/>
      <w:lvlText w:val=""/>
      <w:lvlJc w:val="left"/>
      <w:pPr>
        <w:ind w:left="6120" w:hanging="360"/>
      </w:pPr>
      <w:rPr>
        <w:rFonts w:ascii="Wingdings" w:hAnsi="Wingdings" w:hint="default"/>
      </w:rPr>
    </w:lvl>
  </w:abstractNum>
  <w:abstractNum w:abstractNumId="6" w15:restartNumberingAfterBreak="0">
    <w:nsid w:val="27756A0A"/>
    <w:multiLevelType w:val="hybridMultilevel"/>
    <w:tmpl w:val="BD82BD12"/>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7" w15:restartNumberingAfterBreak="0">
    <w:nsid w:val="2DEE33BC"/>
    <w:multiLevelType w:val="hybridMultilevel"/>
    <w:tmpl w:val="356CC80C"/>
    <w:lvl w:ilvl="0" w:tplc="FE72E25A">
      <w:start w:val="1"/>
      <w:numFmt w:val="bullet"/>
      <w:pStyle w:val="Bulletlist0"/>
      <w:lvlText w:val=""/>
      <w:lvlJc w:val="left"/>
      <w:pPr>
        <w:ind w:left="720" w:hanging="360"/>
      </w:pPr>
      <w:rPr>
        <w:rFonts w:ascii="Symbol" w:hAnsi="Symbol" w:hint="default"/>
        <w:color w:val="auto"/>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8" w15:restartNumberingAfterBreak="0">
    <w:nsid w:val="3B223DB4"/>
    <w:multiLevelType w:val="hybridMultilevel"/>
    <w:tmpl w:val="AB381CBA"/>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9" w15:restartNumberingAfterBreak="0">
    <w:nsid w:val="3DD41CFE"/>
    <w:multiLevelType w:val="hybridMultilevel"/>
    <w:tmpl w:val="F6140FE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0"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1" w15:restartNumberingAfterBreak="0">
    <w:nsid w:val="431E2981"/>
    <w:multiLevelType w:val="hybridMultilevel"/>
    <w:tmpl w:val="F22633C6"/>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2" w15:restartNumberingAfterBreak="0">
    <w:nsid w:val="437F1741"/>
    <w:multiLevelType w:val="hybridMultilevel"/>
    <w:tmpl w:val="D5B28EA2"/>
    <w:lvl w:ilvl="0" w:tplc="04090001">
      <w:start w:val="1"/>
      <w:numFmt w:val="bullet"/>
      <w:lvlText w:val=""/>
      <w:lvlJc w:val="left"/>
      <w:pPr>
        <w:ind w:left="360" w:hanging="360"/>
      </w:pPr>
      <w:rPr>
        <w:rFonts w:ascii="Symbol" w:hAnsi="Symbol" w:hint="default"/>
      </w:rPr>
    </w:lvl>
    <w:lvl w:ilvl="1" w:tplc="FFFFFFFF">
      <w:start w:val="1"/>
      <w:numFmt w:val="bullet"/>
      <w:lvlText w:val="o"/>
      <w:lvlJc w:val="left"/>
      <w:pPr>
        <w:ind w:left="1080" w:hanging="360"/>
      </w:pPr>
      <w:rPr>
        <w:rFonts w:ascii="Courier New" w:hAnsi="Courier New" w:cs="Courier New" w:hint="default"/>
      </w:rPr>
    </w:lvl>
    <w:lvl w:ilvl="2" w:tplc="FFFFFFFF" w:tentative="1">
      <w:start w:val="1"/>
      <w:numFmt w:val="bullet"/>
      <w:lvlText w:val=""/>
      <w:lvlJc w:val="left"/>
      <w:pPr>
        <w:ind w:left="1800" w:hanging="360"/>
      </w:pPr>
      <w:rPr>
        <w:rFonts w:ascii="Wingdings" w:hAnsi="Wingdings" w:hint="default"/>
      </w:rPr>
    </w:lvl>
    <w:lvl w:ilvl="3" w:tplc="FFFFFFFF" w:tentative="1">
      <w:start w:val="1"/>
      <w:numFmt w:val="bullet"/>
      <w:lvlText w:val=""/>
      <w:lvlJc w:val="left"/>
      <w:pPr>
        <w:ind w:left="2520" w:hanging="360"/>
      </w:pPr>
      <w:rPr>
        <w:rFonts w:ascii="Symbol" w:hAnsi="Symbol" w:hint="default"/>
      </w:rPr>
    </w:lvl>
    <w:lvl w:ilvl="4" w:tplc="FFFFFFFF" w:tentative="1">
      <w:start w:val="1"/>
      <w:numFmt w:val="bullet"/>
      <w:lvlText w:val="o"/>
      <w:lvlJc w:val="left"/>
      <w:pPr>
        <w:ind w:left="3240" w:hanging="360"/>
      </w:pPr>
      <w:rPr>
        <w:rFonts w:ascii="Courier New" w:hAnsi="Courier New" w:cs="Courier New" w:hint="default"/>
      </w:rPr>
    </w:lvl>
    <w:lvl w:ilvl="5" w:tplc="FFFFFFFF" w:tentative="1">
      <w:start w:val="1"/>
      <w:numFmt w:val="bullet"/>
      <w:lvlText w:val=""/>
      <w:lvlJc w:val="left"/>
      <w:pPr>
        <w:ind w:left="3960" w:hanging="360"/>
      </w:pPr>
      <w:rPr>
        <w:rFonts w:ascii="Wingdings" w:hAnsi="Wingdings" w:hint="default"/>
      </w:rPr>
    </w:lvl>
    <w:lvl w:ilvl="6" w:tplc="FFFFFFFF" w:tentative="1">
      <w:start w:val="1"/>
      <w:numFmt w:val="bullet"/>
      <w:lvlText w:val=""/>
      <w:lvlJc w:val="left"/>
      <w:pPr>
        <w:ind w:left="4680" w:hanging="360"/>
      </w:pPr>
      <w:rPr>
        <w:rFonts w:ascii="Symbol" w:hAnsi="Symbol" w:hint="default"/>
      </w:rPr>
    </w:lvl>
    <w:lvl w:ilvl="7" w:tplc="FFFFFFFF" w:tentative="1">
      <w:start w:val="1"/>
      <w:numFmt w:val="bullet"/>
      <w:lvlText w:val="o"/>
      <w:lvlJc w:val="left"/>
      <w:pPr>
        <w:ind w:left="5400" w:hanging="360"/>
      </w:pPr>
      <w:rPr>
        <w:rFonts w:ascii="Courier New" w:hAnsi="Courier New" w:cs="Courier New" w:hint="default"/>
      </w:rPr>
    </w:lvl>
    <w:lvl w:ilvl="8" w:tplc="FFFFFFFF" w:tentative="1">
      <w:start w:val="1"/>
      <w:numFmt w:val="bullet"/>
      <w:lvlText w:val=""/>
      <w:lvlJc w:val="left"/>
      <w:pPr>
        <w:ind w:left="6120" w:hanging="360"/>
      </w:pPr>
      <w:rPr>
        <w:rFonts w:ascii="Wingdings" w:hAnsi="Wingdings" w:hint="default"/>
      </w:rPr>
    </w:lvl>
  </w:abstractNum>
  <w:abstractNum w:abstractNumId="13"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14" w15:restartNumberingAfterBreak="0">
    <w:nsid w:val="582E3868"/>
    <w:multiLevelType w:val="hybridMultilevel"/>
    <w:tmpl w:val="655E3582"/>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5"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16"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7" w15:restartNumberingAfterBreak="0">
    <w:nsid w:val="670F0863"/>
    <w:multiLevelType w:val="hybridMultilevel"/>
    <w:tmpl w:val="D416EFE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8"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9" w15:restartNumberingAfterBreak="0">
    <w:nsid w:val="70D43E7D"/>
    <w:multiLevelType w:val="hybridMultilevel"/>
    <w:tmpl w:val="02889C9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0" w15:restartNumberingAfterBreak="0">
    <w:nsid w:val="720B4DF9"/>
    <w:multiLevelType w:val="hybridMultilevel"/>
    <w:tmpl w:val="17DC998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1" w15:restartNumberingAfterBreak="0">
    <w:nsid w:val="777E6F7E"/>
    <w:multiLevelType w:val="hybridMultilevel"/>
    <w:tmpl w:val="E6FC025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2" w15:restartNumberingAfterBreak="0">
    <w:nsid w:val="79C54CC7"/>
    <w:multiLevelType w:val="multilevel"/>
    <w:tmpl w:val="156AE698"/>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num w:numId="1" w16cid:durableId="390616262">
    <w:abstractNumId w:val="3"/>
  </w:num>
  <w:num w:numId="2" w16cid:durableId="372002686">
    <w:abstractNumId w:val="15"/>
  </w:num>
  <w:num w:numId="3" w16cid:durableId="1007974886">
    <w:abstractNumId w:val="13"/>
  </w:num>
  <w:num w:numId="4" w16cid:durableId="1373306948">
    <w:abstractNumId w:val="1"/>
  </w:num>
  <w:num w:numId="5" w16cid:durableId="1169448345">
    <w:abstractNumId w:val="2"/>
  </w:num>
  <w:num w:numId="6" w16cid:durableId="1579630768">
    <w:abstractNumId w:val="16"/>
  </w:num>
  <w:num w:numId="7" w16cid:durableId="571043020">
    <w:abstractNumId w:val="7"/>
  </w:num>
  <w:num w:numId="8" w16cid:durableId="1028216315">
    <w:abstractNumId w:val="22"/>
  </w:num>
  <w:num w:numId="9" w16cid:durableId="328674869">
    <w:abstractNumId w:val="20"/>
  </w:num>
  <w:num w:numId="10" w16cid:durableId="1218513759">
    <w:abstractNumId w:val="12"/>
  </w:num>
  <w:num w:numId="11" w16cid:durableId="679282493">
    <w:abstractNumId w:val="19"/>
  </w:num>
  <w:num w:numId="12" w16cid:durableId="603996450">
    <w:abstractNumId w:val="5"/>
  </w:num>
  <w:num w:numId="13" w16cid:durableId="1791624278">
    <w:abstractNumId w:val="0"/>
  </w:num>
  <w:num w:numId="14" w16cid:durableId="1933705607">
    <w:abstractNumId w:val="9"/>
  </w:num>
  <w:num w:numId="15" w16cid:durableId="560210224">
    <w:abstractNumId w:val="17"/>
  </w:num>
  <w:num w:numId="16" w16cid:durableId="1783836216">
    <w:abstractNumId w:val="14"/>
  </w:num>
  <w:num w:numId="17" w16cid:durableId="374934244">
    <w:abstractNumId w:val="21"/>
  </w:num>
  <w:num w:numId="18" w16cid:durableId="590747893">
    <w:abstractNumId w:val="4"/>
  </w:num>
  <w:num w:numId="19" w16cid:durableId="1800370786">
    <w:abstractNumId w:val="11"/>
  </w:num>
  <w:num w:numId="20" w16cid:durableId="1729380105">
    <w:abstractNumId w:val="22"/>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1" w16cid:durableId="896016046">
    <w:abstractNumId w:val="8"/>
  </w:num>
  <w:num w:numId="22" w16cid:durableId="1171792071">
    <w:abstractNumId w:val="6"/>
  </w:num>
  <w:num w:numId="23" w16cid:durableId="1831291633">
    <w:abstractNumId w:val="10"/>
  </w:num>
  <w:num w:numId="24" w16cid:durableId="548685507">
    <w:abstractNumId w:val="18"/>
  </w:num>
  <w:numIdMacAtCleanup w:val="24"/>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proofState w:spelling="clean"/>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gSrdN03UdaD+JKa56YWgb1Hl/ArPwW2/sXyrhQLl3TB8+4X5EwfFa7C0DGbeOQ8yc2lLFG1gnAVA4LwRXJwy8Q==" w:salt="aD/FZuBgFfquHxPn/Qxszw=="/>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AF3727"/>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067F"/>
    <w:rsid w:val="00020995"/>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51D8"/>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C62"/>
    <w:rsid w:val="00073D95"/>
    <w:rsid w:val="0007412F"/>
    <w:rsid w:val="00075AF7"/>
    <w:rsid w:val="00075B42"/>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C796E"/>
    <w:rsid w:val="000D0035"/>
    <w:rsid w:val="000D0909"/>
    <w:rsid w:val="000D1C42"/>
    <w:rsid w:val="000D1CA6"/>
    <w:rsid w:val="000D1D18"/>
    <w:rsid w:val="000D2218"/>
    <w:rsid w:val="000D3C34"/>
    <w:rsid w:val="000D3DF6"/>
    <w:rsid w:val="000D4266"/>
    <w:rsid w:val="000D523A"/>
    <w:rsid w:val="000D5486"/>
    <w:rsid w:val="000D560E"/>
    <w:rsid w:val="000D645A"/>
    <w:rsid w:val="000E1F0C"/>
    <w:rsid w:val="000E2367"/>
    <w:rsid w:val="000E3153"/>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5A0"/>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2B"/>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A43"/>
    <w:rsid w:val="001605D6"/>
    <w:rsid w:val="001606AE"/>
    <w:rsid w:val="00160C74"/>
    <w:rsid w:val="001613E2"/>
    <w:rsid w:val="00161A62"/>
    <w:rsid w:val="00162DFD"/>
    <w:rsid w:val="00163DD6"/>
    <w:rsid w:val="00166033"/>
    <w:rsid w:val="0016622E"/>
    <w:rsid w:val="0016669F"/>
    <w:rsid w:val="001669FE"/>
    <w:rsid w:val="0016727B"/>
    <w:rsid w:val="00171ECE"/>
    <w:rsid w:val="001720C1"/>
    <w:rsid w:val="00173752"/>
    <w:rsid w:val="00173A67"/>
    <w:rsid w:val="001741FE"/>
    <w:rsid w:val="0017590A"/>
    <w:rsid w:val="00175AC1"/>
    <w:rsid w:val="00175CB4"/>
    <w:rsid w:val="00175E48"/>
    <w:rsid w:val="00175EEA"/>
    <w:rsid w:val="00176228"/>
    <w:rsid w:val="00176AA4"/>
    <w:rsid w:val="00177A78"/>
    <w:rsid w:val="00177DB5"/>
    <w:rsid w:val="0018263B"/>
    <w:rsid w:val="00184672"/>
    <w:rsid w:val="00184694"/>
    <w:rsid w:val="00185681"/>
    <w:rsid w:val="00185A4C"/>
    <w:rsid w:val="001930D9"/>
    <w:rsid w:val="00193677"/>
    <w:rsid w:val="00193FBA"/>
    <w:rsid w:val="00194A8D"/>
    <w:rsid w:val="00194B73"/>
    <w:rsid w:val="00195936"/>
    <w:rsid w:val="001959FE"/>
    <w:rsid w:val="00195B7E"/>
    <w:rsid w:val="00196499"/>
    <w:rsid w:val="001965C9"/>
    <w:rsid w:val="00197A29"/>
    <w:rsid w:val="00197B2E"/>
    <w:rsid w:val="001A07B2"/>
    <w:rsid w:val="001A2D43"/>
    <w:rsid w:val="001A353E"/>
    <w:rsid w:val="001A5424"/>
    <w:rsid w:val="001A554C"/>
    <w:rsid w:val="001A6863"/>
    <w:rsid w:val="001A725D"/>
    <w:rsid w:val="001A7458"/>
    <w:rsid w:val="001A7960"/>
    <w:rsid w:val="001A7DA1"/>
    <w:rsid w:val="001B1B09"/>
    <w:rsid w:val="001B1CE7"/>
    <w:rsid w:val="001B2D4A"/>
    <w:rsid w:val="001B2E72"/>
    <w:rsid w:val="001B4763"/>
    <w:rsid w:val="001B50AE"/>
    <w:rsid w:val="001B6CA7"/>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5ED8"/>
    <w:rsid w:val="001E63BD"/>
    <w:rsid w:val="001E63FA"/>
    <w:rsid w:val="001E6F5B"/>
    <w:rsid w:val="001E7498"/>
    <w:rsid w:val="001E777E"/>
    <w:rsid w:val="001F3883"/>
    <w:rsid w:val="001F3B40"/>
    <w:rsid w:val="001F493D"/>
    <w:rsid w:val="001F4A9B"/>
    <w:rsid w:val="001F4AF9"/>
    <w:rsid w:val="001F5F68"/>
    <w:rsid w:val="001F72A1"/>
    <w:rsid w:val="001F785F"/>
    <w:rsid w:val="00200664"/>
    <w:rsid w:val="00201A4E"/>
    <w:rsid w:val="00201BBB"/>
    <w:rsid w:val="00202BB8"/>
    <w:rsid w:val="002031CE"/>
    <w:rsid w:val="00204797"/>
    <w:rsid w:val="00204B1F"/>
    <w:rsid w:val="00204FCC"/>
    <w:rsid w:val="00205F32"/>
    <w:rsid w:val="00206B4B"/>
    <w:rsid w:val="002102E5"/>
    <w:rsid w:val="002106D9"/>
    <w:rsid w:val="00210764"/>
    <w:rsid w:val="00212AC7"/>
    <w:rsid w:val="00212ED4"/>
    <w:rsid w:val="00213728"/>
    <w:rsid w:val="002146B0"/>
    <w:rsid w:val="002152BE"/>
    <w:rsid w:val="00215FE8"/>
    <w:rsid w:val="00217BD0"/>
    <w:rsid w:val="00220BBB"/>
    <w:rsid w:val="00221570"/>
    <w:rsid w:val="002215DC"/>
    <w:rsid w:val="00221674"/>
    <w:rsid w:val="00221AAF"/>
    <w:rsid w:val="002220E0"/>
    <w:rsid w:val="0022217D"/>
    <w:rsid w:val="002223FF"/>
    <w:rsid w:val="00222BA0"/>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FD6"/>
    <w:rsid w:val="00250307"/>
    <w:rsid w:val="002506C4"/>
    <w:rsid w:val="00251D8D"/>
    <w:rsid w:val="002521D1"/>
    <w:rsid w:val="00252D6B"/>
    <w:rsid w:val="00254F7E"/>
    <w:rsid w:val="002553E4"/>
    <w:rsid w:val="00256650"/>
    <w:rsid w:val="00256989"/>
    <w:rsid w:val="00256F62"/>
    <w:rsid w:val="002603F4"/>
    <w:rsid w:val="002606FE"/>
    <w:rsid w:val="00260C62"/>
    <w:rsid w:val="00260F28"/>
    <w:rsid w:val="00263AF8"/>
    <w:rsid w:val="002647DA"/>
    <w:rsid w:val="0026517D"/>
    <w:rsid w:val="002658B8"/>
    <w:rsid w:val="00265D43"/>
    <w:rsid w:val="00265F12"/>
    <w:rsid w:val="00266237"/>
    <w:rsid w:val="00271881"/>
    <w:rsid w:val="00271A3E"/>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140A"/>
    <w:rsid w:val="002A175B"/>
    <w:rsid w:val="002A2D03"/>
    <w:rsid w:val="002A31D4"/>
    <w:rsid w:val="002A4D62"/>
    <w:rsid w:val="002A53F7"/>
    <w:rsid w:val="002A55F8"/>
    <w:rsid w:val="002A5756"/>
    <w:rsid w:val="002A6792"/>
    <w:rsid w:val="002A6DFB"/>
    <w:rsid w:val="002A7174"/>
    <w:rsid w:val="002A7BBE"/>
    <w:rsid w:val="002A7C65"/>
    <w:rsid w:val="002B0F86"/>
    <w:rsid w:val="002B176C"/>
    <w:rsid w:val="002B2FE7"/>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4706"/>
    <w:rsid w:val="002D4EA3"/>
    <w:rsid w:val="002E0BCC"/>
    <w:rsid w:val="002E1BE2"/>
    <w:rsid w:val="002E2CF0"/>
    <w:rsid w:val="002E3244"/>
    <w:rsid w:val="002E3B11"/>
    <w:rsid w:val="002E4CAE"/>
    <w:rsid w:val="002E61CB"/>
    <w:rsid w:val="002E7606"/>
    <w:rsid w:val="002E7DFC"/>
    <w:rsid w:val="002E7E7A"/>
    <w:rsid w:val="002F144B"/>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17BF"/>
    <w:rsid w:val="00372825"/>
    <w:rsid w:val="003737BB"/>
    <w:rsid w:val="00374561"/>
    <w:rsid w:val="003745D0"/>
    <w:rsid w:val="00375659"/>
    <w:rsid w:val="00375C40"/>
    <w:rsid w:val="00375F4F"/>
    <w:rsid w:val="0037670F"/>
    <w:rsid w:val="00376711"/>
    <w:rsid w:val="00377078"/>
    <w:rsid w:val="003776BC"/>
    <w:rsid w:val="00381F6F"/>
    <w:rsid w:val="00384013"/>
    <w:rsid w:val="003856E8"/>
    <w:rsid w:val="00386CF7"/>
    <w:rsid w:val="003872E5"/>
    <w:rsid w:val="0038786E"/>
    <w:rsid w:val="003904A8"/>
    <w:rsid w:val="00390BED"/>
    <w:rsid w:val="00391F6D"/>
    <w:rsid w:val="00393021"/>
    <w:rsid w:val="003951BC"/>
    <w:rsid w:val="00395356"/>
    <w:rsid w:val="0039569B"/>
    <w:rsid w:val="00395D37"/>
    <w:rsid w:val="00396CD3"/>
    <w:rsid w:val="00397316"/>
    <w:rsid w:val="00397CE5"/>
    <w:rsid w:val="00397FFD"/>
    <w:rsid w:val="003A02DD"/>
    <w:rsid w:val="003A0456"/>
    <w:rsid w:val="003A26B6"/>
    <w:rsid w:val="003A38BA"/>
    <w:rsid w:val="003A4344"/>
    <w:rsid w:val="003A4550"/>
    <w:rsid w:val="003A5FD1"/>
    <w:rsid w:val="003A6F64"/>
    <w:rsid w:val="003A78B1"/>
    <w:rsid w:val="003A7F9F"/>
    <w:rsid w:val="003B01BC"/>
    <w:rsid w:val="003B3C43"/>
    <w:rsid w:val="003B481E"/>
    <w:rsid w:val="003B49C0"/>
    <w:rsid w:val="003B531E"/>
    <w:rsid w:val="003B5C84"/>
    <w:rsid w:val="003B7198"/>
    <w:rsid w:val="003B7841"/>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04C5"/>
    <w:rsid w:val="003E1602"/>
    <w:rsid w:val="003E214E"/>
    <w:rsid w:val="003E2BD1"/>
    <w:rsid w:val="003E31EB"/>
    <w:rsid w:val="003E666D"/>
    <w:rsid w:val="003E7BF1"/>
    <w:rsid w:val="003E7D2C"/>
    <w:rsid w:val="003F2C2E"/>
    <w:rsid w:val="003F3063"/>
    <w:rsid w:val="003F355E"/>
    <w:rsid w:val="003F4DB3"/>
    <w:rsid w:val="003F73B5"/>
    <w:rsid w:val="003F786A"/>
    <w:rsid w:val="003F7BBD"/>
    <w:rsid w:val="0040042C"/>
    <w:rsid w:val="004007EA"/>
    <w:rsid w:val="00400BCF"/>
    <w:rsid w:val="004017CB"/>
    <w:rsid w:val="00401CC5"/>
    <w:rsid w:val="004040DA"/>
    <w:rsid w:val="00404224"/>
    <w:rsid w:val="0040426E"/>
    <w:rsid w:val="004047B3"/>
    <w:rsid w:val="004049A6"/>
    <w:rsid w:val="00404C8C"/>
    <w:rsid w:val="0040619B"/>
    <w:rsid w:val="004062FF"/>
    <w:rsid w:val="00407587"/>
    <w:rsid w:val="00410858"/>
    <w:rsid w:val="004111B1"/>
    <w:rsid w:val="00411564"/>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D50"/>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77998"/>
    <w:rsid w:val="00480E7B"/>
    <w:rsid w:val="00481160"/>
    <w:rsid w:val="004815EE"/>
    <w:rsid w:val="0048219A"/>
    <w:rsid w:val="00483CE8"/>
    <w:rsid w:val="00483D77"/>
    <w:rsid w:val="00484158"/>
    <w:rsid w:val="0049049E"/>
    <w:rsid w:val="00490D07"/>
    <w:rsid w:val="0049119E"/>
    <w:rsid w:val="00491496"/>
    <w:rsid w:val="00494A86"/>
    <w:rsid w:val="00495F4D"/>
    <w:rsid w:val="004961C2"/>
    <w:rsid w:val="0049713C"/>
    <w:rsid w:val="00497328"/>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54"/>
    <w:rsid w:val="004C2BE6"/>
    <w:rsid w:val="004C2CD8"/>
    <w:rsid w:val="004C56FC"/>
    <w:rsid w:val="004C6833"/>
    <w:rsid w:val="004C70E8"/>
    <w:rsid w:val="004C7417"/>
    <w:rsid w:val="004C78EE"/>
    <w:rsid w:val="004D11C6"/>
    <w:rsid w:val="004D11CA"/>
    <w:rsid w:val="004D1B6A"/>
    <w:rsid w:val="004D25FA"/>
    <w:rsid w:val="004D3211"/>
    <w:rsid w:val="004D3E66"/>
    <w:rsid w:val="004D3F46"/>
    <w:rsid w:val="004D44BD"/>
    <w:rsid w:val="004D58D6"/>
    <w:rsid w:val="004D6F6C"/>
    <w:rsid w:val="004D7C2E"/>
    <w:rsid w:val="004E01C0"/>
    <w:rsid w:val="004E1670"/>
    <w:rsid w:val="004E2686"/>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5D2"/>
    <w:rsid w:val="00504DE8"/>
    <w:rsid w:val="0050619E"/>
    <w:rsid w:val="0050677D"/>
    <w:rsid w:val="00507E27"/>
    <w:rsid w:val="00511816"/>
    <w:rsid w:val="00513AB9"/>
    <w:rsid w:val="00513B6D"/>
    <w:rsid w:val="005147F5"/>
    <w:rsid w:val="00515402"/>
    <w:rsid w:val="005154B4"/>
    <w:rsid w:val="005157F3"/>
    <w:rsid w:val="00515903"/>
    <w:rsid w:val="005178AA"/>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315A8"/>
    <w:rsid w:val="005316AB"/>
    <w:rsid w:val="00535A6E"/>
    <w:rsid w:val="00540144"/>
    <w:rsid w:val="00541923"/>
    <w:rsid w:val="00542203"/>
    <w:rsid w:val="005428BC"/>
    <w:rsid w:val="005432A9"/>
    <w:rsid w:val="00543BBF"/>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309B"/>
    <w:rsid w:val="00554022"/>
    <w:rsid w:val="0055434F"/>
    <w:rsid w:val="00554505"/>
    <w:rsid w:val="00554747"/>
    <w:rsid w:val="00555BDF"/>
    <w:rsid w:val="005561DB"/>
    <w:rsid w:val="0055622D"/>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A0833"/>
    <w:rsid w:val="005A270C"/>
    <w:rsid w:val="005A2D28"/>
    <w:rsid w:val="005A342D"/>
    <w:rsid w:val="005A3AF4"/>
    <w:rsid w:val="005A3C59"/>
    <w:rsid w:val="005A3E5F"/>
    <w:rsid w:val="005A4503"/>
    <w:rsid w:val="005A4AE7"/>
    <w:rsid w:val="005A5EA4"/>
    <w:rsid w:val="005A6E8C"/>
    <w:rsid w:val="005B11F7"/>
    <w:rsid w:val="005B13E8"/>
    <w:rsid w:val="005B16F3"/>
    <w:rsid w:val="005B1940"/>
    <w:rsid w:val="005B20DE"/>
    <w:rsid w:val="005B2B02"/>
    <w:rsid w:val="005B4AC3"/>
    <w:rsid w:val="005B4D4E"/>
    <w:rsid w:val="005B5DED"/>
    <w:rsid w:val="005B6A35"/>
    <w:rsid w:val="005B747D"/>
    <w:rsid w:val="005B7866"/>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861"/>
    <w:rsid w:val="005F0811"/>
    <w:rsid w:val="005F0D2C"/>
    <w:rsid w:val="005F0EE3"/>
    <w:rsid w:val="005F1790"/>
    <w:rsid w:val="005F4A3E"/>
    <w:rsid w:val="005F5CD8"/>
    <w:rsid w:val="006000DC"/>
    <w:rsid w:val="00600CF7"/>
    <w:rsid w:val="00601667"/>
    <w:rsid w:val="006036E5"/>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40AB"/>
    <w:rsid w:val="00626561"/>
    <w:rsid w:val="00626A9C"/>
    <w:rsid w:val="00630136"/>
    <w:rsid w:val="00630531"/>
    <w:rsid w:val="00631390"/>
    <w:rsid w:val="006314B3"/>
    <w:rsid w:val="006321F7"/>
    <w:rsid w:val="006329FE"/>
    <w:rsid w:val="00632F30"/>
    <w:rsid w:val="00633B2E"/>
    <w:rsid w:val="00634B35"/>
    <w:rsid w:val="006360C0"/>
    <w:rsid w:val="006371C2"/>
    <w:rsid w:val="00640DB2"/>
    <w:rsid w:val="00641E0D"/>
    <w:rsid w:val="00641F2C"/>
    <w:rsid w:val="0064492C"/>
    <w:rsid w:val="00644B6D"/>
    <w:rsid w:val="006455C4"/>
    <w:rsid w:val="00646C2F"/>
    <w:rsid w:val="006472A8"/>
    <w:rsid w:val="006477E1"/>
    <w:rsid w:val="00647C2A"/>
    <w:rsid w:val="00650855"/>
    <w:rsid w:val="0065225B"/>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A6A"/>
    <w:rsid w:val="00663803"/>
    <w:rsid w:val="00664A13"/>
    <w:rsid w:val="00664B01"/>
    <w:rsid w:val="0066527F"/>
    <w:rsid w:val="006658A9"/>
    <w:rsid w:val="00665BB9"/>
    <w:rsid w:val="00666502"/>
    <w:rsid w:val="00666E33"/>
    <w:rsid w:val="00667468"/>
    <w:rsid w:val="00667DBA"/>
    <w:rsid w:val="006705F6"/>
    <w:rsid w:val="0067100D"/>
    <w:rsid w:val="00671541"/>
    <w:rsid w:val="00675C5F"/>
    <w:rsid w:val="00676217"/>
    <w:rsid w:val="006767E7"/>
    <w:rsid w:val="0067763B"/>
    <w:rsid w:val="00680038"/>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63C2"/>
    <w:rsid w:val="006A0B76"/>
    <w:rsid w:val="006A0C77"/>
    <w:rsid w:val="006A126C"/>
    <w:rsid w:val="006A1E5D"/>
    <w:rsid w:val="006A22A0"/>
    <w:rsid w:val="006A37BD"/>
    <w:rsid w:val="006A3E7E"/>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5A56"/>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36F3"/>
    <w:rsid w:val="006D6986"/>
    <w:rsid w:val="006D7291"/>
    <w:rsid w:val="006E08EC"/>
    <w:rsid w:val="006E1971"/>
    <w:rsid w:val="006E1FFB"/>
    <w:rsid w:val="006E255A"/>
    <w:rsid w:val="006E572D"/>
    <w:rsid w:val="006E654A"/>
    <w:rsid w:val="006E7112"/>
    <w:rsid w:val="006F044C"/>
    <w:rsid w:val="006F099E"/>
    <w:rsid w:val="006F0F34"/>
    <w:rsid w:val="006F1AE7"/>
    <w:rsid w:val="006F2B82"/>
    <w:rsid w:val="006F47DF"/>
    <w:rsid w:val="006F4B1E"/>
    <w:rsid w:val="006F5551"/>
    <w:rsid w:val="006F55C5"/>
    <w:rsid w:val="006F6D43"/>
    <w:rsid w:val="007016F8"/>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83A"/>
    <w:rsid w:val="00716886"/>
    <w:rsid w:val="00716AD4"/>
    <w:rsid w:val="00716ED4"/>
    <w:rsid w:val="00717316"/>
    <w:rsid w:val="007178AB"/>
    <w:rsid w:val="0072020A"/>
    <w:rsid w:val="0072055C"/>
    <w:rsid w:val="00722704"/>
    <w:rsid w:val="00723DCF"/>
    <w:rsid w:val="007249E0"/>
    <w:rsid w:val="00726EBF"/>
    <w:rsid w:val="00730D21"/>
    <w:rsid w:val="00732824"/>
    <w:rsid w:val="00733D63"/>
    <w:rsid w:val="00734299"/>
    <w:rsid w:val="00736E58"/>
    <w:rsid w:val="00740BBD"/>
    <w:rsid w:val="0074151C"/>
    <w:rsid w:val="007426F3"/>
    <w:rsid w:val="00742726"/>
    <w:rsid w:val="0074373F"/>
    <w:rsid w:val="00744967"/>
    <w:rsid w:val="00745F1D"/>
    <w:rsid w:val="0074741B"/>
    <w:rsid w:val="00747921"/>
    <w:rsid w:val="00747F72"/>
    <w:rsid w:val="00750436"/>
    <w:rsid w:val="007515A7"/>
    <w:rsid w:val="00752493"/>
    <w:rsid w:val="007528BB"/>
    <w:rsid w:val="0075326A"/>
    <w:rsid w:val="00754C9F"/>
    <w:rsid w:val="00754EBC"/>
    <w:rsid w:val="0075502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CF1"/>
    <w:rsid w:val="0077467A"/>
    <w:rsid w:val="00774D4D"/>
    <w:rsid w:val="00774E28"/>
    <w:rsid w:val="007759A7"/>
    <w:rsid w:val="0077607C"/>
    <w:rsid w:val="00777608"/>
    <w:rsid w:val="00777848"/>
    <w:rsid w:val="00777A9A"/>
    <w:rsid w:val="00781216"/>
    <w:rsid w:val="00781F43"/>
    <w:rsid w:val="00782306"/>
    <w:rsid w:val="007823B7"/>
    <w:rsid w:val="0078296D"/>
    <w:rsid w:val="00782E92"/>
    <w:rsid w:val="00783639"/>
    <w:rsid w:val="007841B2"/>
    <w:rsid w:val="00785D24"/>
    <w:rsid w:val="00786E24"/>
    <w:rsid w:val="007900EC"/>
    <w:rsid w:val="00790FFD"/>
    <w:rsid w:val="00791C9D"/>
    <w:rsid w:val="00791DBC"/>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1650"/>
    <w:rsid w:val="007B2924"/>
    <w:rsid w:val="007B4EF0"/>
    <w:rsid w:val="007B6AD1"/>
    <w:rsid w:val="007B72BA"/>
    <w:rsid w:val="007C07E4"/>
    <w:rsid w:val="007C0D1E"/>
    <w:rsid w:val="007C1343"/>
    <w:rsid w:val="007C1B69"/>
    <w:rsid w:val="007C251D"/>
    <w:rsid w:val="007C2B5A"/>
    <w:rsid w:val="007C3846"/>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F49"/>
    <w:rsid w:val="007F007E"/>
    <w:rsid w:val="007F0241"/>
    <w:rsid w:val="007F1239"/>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688"/>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B40"/>
    <w:rsid w:val="008674CB"/>
    <w:rsid w:val="008707BF"/>
    <w:rsid w:val="00871398"/>
    <w:rsid w:val="0087288E"/>
    <w:rsid w:val="00872BE8"/>
    <w:rsid w:val="008739DF"/>
    <w:rsid w:val="00873FF9"/>
    <w:rsid w:val="00874381"/>
    <w:rsid w:val="00874839"/>
    <w:rsid w:val="00874E43"/>
    <w:rsid w:val="00876A1C"/>
    <w:rsid w:val="008801C3"/>
    <w:rsid w:val="008804F3"/>
    <w:rsid w:val="00880AC0"/>
    <w:rsid w:val="00880E78"/>
    <w:rsid w:val="00880FF9"/>
    <w:rsid w:val="0088144C"/>
    <w:rsid w:val="00881658"/>
    <w:rsid w:val="0088272A"/>
    <w:rsid w:val="008832D2"/>
    <w:rsid w:val="0088354D"/>
    <w:rsid w:val="00883759"/>
    <w:rsid w:val="00884417"/>
    <w:rsid w:val="00884673"/>
    <w:rsid w:val="008849C4"/>
    <w:rsid w:val="0088576F"/>
    <w:rsid w:val="00885F16"/>
    <w:rsid w:val="008876C1"/>
    <w:rsid w:val="00891AE4"/>
    <w:rsid w:val="0089332A"/>
    <w:rsid w:val="008934E0"/>
    <w:rsid w:val="00893D01"/>
    <w:rsid w:val="00894601"/>
    <w:rsid w:val="0089493B"/>
    <w:rsid w:val="00894C05"/>
    <w:rsid w:val="00895184"/>
    <w:rsid w:val="00896D5F"/>
    <w:rsid w:val="008A0E82"/>
    <w:rsid w:val="008A15EC"/>
    <w:rsid w:val="008A1D12"/>
    <w:rsid w:val="008A1EA0"/>
    <w:rsid w:val="008A214F"/>
    <w:rsid w:val="008A2E58"/>
    <w:rsid w:val="008A428E"/>
    <w:rsid w:val="008A4AC8"/>
    <w:rsid w:val="008A59EA"/>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D13FB"/>
    <w:rsid w:val="008D1636"/>
    <w:rsid w:val="008D1F22"/>
    <w:rsid w:val="008D25AD"/>
    <w:rsid w:val="008D2617"/>
    <w:rsid w:val="008D40C2"/>
    <w:rsid w:val="008D41BC"/>
    <w:rsid w:val="008D4AEC"/>
    <w:rsid w:val="008D6376"/>
    <w:rsid w:val="008D6378"/>
    <w:rsid w:val="008D6829"/>
    <w:rsid w:val="008D6B8E"/>
    <w:rsid w:val="008D7101"/>
    <w:rsid w:val="008D781F"/>
    <w:rsid w:val="008E2844"/>
    <w:rsid w:val="008E33B8"/>
    <w:rsid w:val="008E37C4"/>
    <w:rsid w:val="008E4804"/>
    <w:rsid w:val="008E6995"/>
    <w:rsid w:val="008E7182"/>
    <w:rsid w:val="008E772D"/>
    <w:rsid w:val="008E7BA1"/>
    <w:rsid w:val="008E7D63"/>
    <w:rsid w:val="008F11BF"/>
    <w:rsid w:val="008F2740"/>
    <w:rsid w:val="008F2A15"/>
    <w:rsid w:val="008F3BED"/>
    <w:rsid w:val="008F3FD2"/>
    <w:rsid w:val="008F4E35"/>
    <w:rsid w:val="008F6405"/>
    <w:rsid w:val="008F7151"/>
    <w:rsid w:val="00900780"/>
    <w:rsid w:val="009007D3"/>
    <w:rsid w:val="00900DD5"/>
    <w:rsid w:val="00901CC1"/>
    <w:rsid w:val="0090469A"/>
    <w:rsid w:val="00905225"/>
    <w:rsid w:val="0090587E"/>
    <w:rsid w:val="00906500"/>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38C"/>
    <w:rsid w:val="009264CF"/>
    <w:rsid w:val="009268A8"/>
    <w:rsid w:val="00926C18"/>
    <w:rsid w:val="00927721"/>
    <w:rsid w:val="00927825"/>
    <w:rsid w:val="00927E8E"/>
    <w:rsid w:val="009304FE"/>
    <w:rsid w:val="00930E14"/>
    <w:rsid w:val="00932FB0"/>
    <w:rsid w:val="009344A6"/>
    <w:rsid w:val="009357A6"/>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23E"/>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890"/>
    <w:rsid w:val="009651AE"/>
    <w:rsid w:val="00966ABA"/>
    <w:rsid w:val="00967651"/>
    <w:rsid w:val="00967CC4"/>
    <w:rsid w:val="009701DB"/>
    <w:rsid w:val="009716D1"/>
    <w:rsid w:val="00971B3B"/>
    <w:rsid w:val="00972490"/>
    <w:rsid w:val="00972D0A"/>
    <w:rsid w:val="00973193"/>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7B08"/>
    <w:rsid w:val="00990995"/>
    <w:rsid w:val="009912DA"/>
    <w:rsid w:val="0099156E"/>
    <w:rsid w:val="009925DE"/>
    <w:rsid w:val="00992F00"/>
    <w:rsid w:val="00992F1D"/>
    <w:rsid w:val="00993404"/>
    <w:rsid w:val="00993CA4"/>
    <w:rsid w:val="00994119"/>
    <w:rsid w:val="00995410"/>
    <w:rsid w:val="00997E4E"/>
    <w:rsid w:val="009A081F"/>
    <w:rsid w:val="009A1328"/>
    <w:rsid w:val="009A1B15"/>
    <w:rsid w:val="009A1F1E"/>
    <w:rsid w:val="009A249A"/>
    <w:rsid w:val="009A3C33"/>
    <w:rsid w:val="009A4090"/>
    <w:rsid w:val="009A475C"/>
    <w:rsid w:val="009A481C"/>
    <w:rsid w:val="009A4F77"/>
    <w:rsid w:val="009A630D"/>
    <w:rsid w:val="009B0385"/>
    <w:rsid w:val="009B0F03"/>
    <w:rsid w:val="009B12EA"/>
    <w:rsid w:val="009B1439"/>
    <w:rsid w:val="009B2D0B"/>
    <w:rsid w:val="009B3035"/>
    <w:rsid w:val="009B402A"/>
    <w:rsid w:val="009B55F7"/>
    <w:rsid w:val="009B5C99"/>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D05"/>
    <w:rsid w:val="009C5D64"/>
    <w:rsid w:val="009C62F0"/>
    <w:rsid w:val="009C6B80"/>
    <w:rsid w:val="009C763C"/>
    <w:rsid w:val="009D0692"/>
    <w:rsid w:val="009D1F4C"/>
    <w:rsid w:val="009D2B7F"/>
    <w:rsid w:val="009D2F06"/>
    <w:rsid w:val="009D3190"/>
    <w:rsid w:val="009D4A2B"/>
    <w:rsid w:val="009D51AF"/>
    <w:rsid w:val="009D56E9"/>
    <w:rsid w:val="009D7835"/>
    <w:rsid w:val="009E0B81"/>
    <w:rsid w:val="009E1241"/>
    <w:rsid w:val="009E38C6"/>
    <w:rsid w:val="009E51C9"/>
    <w:rsid w:val="009E52A7"/>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7C87"/>
    <w:rsid w:val="00A1183F"/>
    <w:rsid w:val="00A11EDA"/>
    <w:rsid w:val="00A1227A"/>
    <w:rsid w:val="00A142AC"/>
    <w:rsid w:val="00A14F6E"/>
    <w:rsid w:val="00A17C74"/>
    <w:rsid w:val="00A17FA6"/>
    <w:rsid w:val="00A2220D"/>
    <w:rsid w:val="00A229B8"/>
    <w:rsid w:val="00A22A22"/>
    <w:rsid w:val="00A23440"/>
    <w:rsid w:val="00A235EF"/>
    <w:rsid w:val="00A235F8"/>
    <w:rsid w:val="00A25207"/>
    <w:rsid w:val="00A25F11"/>
    <w:rsid w:val="00A27604"/>
    <w:rsid w:val="00A30C56"/>
    <w:rsid w:val="00A30F3D"/>
    <w:rsid w:val="00A314FF"/>
    <w:rsid w:val="00A324FF"/>
    <w:rsid w:val="00A32631"/>
    <w:rsid w:val="00A32C2F"/>
    <w:rsid w:val="00A32D9F"/>
    <w:rsid w:val="00A33632"/>
    <w:rsid w:val="00A33F7D"/>
    <w:rsid w:val="00A34050"/>
    <w:rsid w:val="00A34D61"/>
    <w:rsid w:val="00A34F29"/>
    <w:rsid w:val="00A35B95"/>
    <w:rsid w:val="00A368B3"/>
    <w:rsid w:val="00A36F50"/>
    <w:rsid w:val="00A40713"/>
    <w:rsid w:val="00A40D94"/>
    <w:rsid w:val="00A46DBF"/>
    <w:rsid w:val="00A47477"/>
    <w:rsid w:val="00A50ACD"/>
    <w:rsid w:val="00A5181F"/>
    <w:rsid w:val="00A5204E"/>
    <w:rsid w:val="00A52F48"/>
    <w:rsid w:val="00A53206"/>
    <w:rsid w:val="00A53C1C"/>
    <w:rsid w:val="00A5493C"/>
    <w:rsid w:val="00A55375"/>
    <w:rsid w:val="00A556EE"/>
    <w:rsid w:val="00A56133"/>
    <w:rsid w:val="00A56845"/>
    <w:rsid w:val="00A57A4B"/>
    <w:rsid w:val="00A600DC"/>
    <w:rsid w:val="00A61276"/>
    <w:rsid w:val="00A6251C"/>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869"/>
    <w:rsid w:val="00A839B6"/>
    <w:rsid w:val="00A83F6E"/>
    <w:rsid w:val="00A870A8"/>
    <w:rsid w:val="00A87404"/>
    <w:rsid w:val="00A9100C"/>
    <w:rsid w:val="00A91365"/>
    <w:rsid w:val="00A92E4F"/>
    <w:rsid w:val="00A93D44"/>
    <w:rsid w:val="00A946DD"/>
    <w:rsid w:val="00A95978"/>
    <w:rsid w:val="00A959FC"/>
    <w:rsid w:val="00A96149"/>
    <w:rsid w:val="00A969F8"/>
    <w:rsid w:val="00A96AA5"/>
    <w:rsid w:val="00A97065"/>
    <w:rsid w:val="00AA0BD7"/>
    <w:rsid w:val="00AA281C"/>
    <w:rsid w:val="00AA3096"/>
    <w:rsid w:val="00AA3157"/>
    <w:rsid w:val="00AA4445"/>
    <w:rsid w:val="00AA45A7"/>
    <w:rsid w:val="00AA6396"/>
    <w:rsid w:val="00AA63C3"/>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2C7"/>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1786"/>
    <w:rsid w:val="00AF1FCF"/>
    <w:rsid w:val="00AF3303"/>
    <w:rsid w:val="00AF3727"/>
    <w:rsid w:val="00AF398F"/>
    <w:rsid w:val="00AF3F6D"/>
    <w:rsid w:val="00AF4A14"/>
    <w:rsid w:val="00AF4B68"/>
    <w:rsid w:val="00AF4BF3"/>
    <w:rsid w:val="00AF4FED"/>
    <w:rsid w:val="00AF68F8"/>
    <w:rsid w:val="00B01B5A"/>
    <w:rsid w:val="00B02FBF"/>
    <w:rsid w:val="00B045D4"/>
    <w:rsid w:val="00B05CCB"/>
    <w:rsid w:val="00B05F1C"/>
    <w:rsid w:val="00B060C2"/>
    <w:rsid w:val="00B0674B"/>
    <w:rsid w:val="00B075D1"/>
    <w:rsid w:val="00B079A4"/>
    <w:rsid w:val="00B10C79"/>
    <w:rsid w:val="00B11FC9"/>
    <w:rsid w:val="00B12110"/>
    <w:rsid w:val="00B1215D"/>
    <w:rsid w:val="00B1243D"/>
    <w:rsid w:val="00B12B90"/>
    <w:rsid w:val="00B12D5D"/>
    <w:rsid w:val="00B12F1B"/>
    <w:rsid w:val="00B12F58"/>
    <w:rsid w:val="00B13E33"/>
    <w:rsid w:val="00B1463E"/>
    <w:rsid w:val="00B14EE3"/>
    <w:rsid w:val="00B1574E"/>
    <w:rsid w:val="00B15DC9"/>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3CBD"/>
    <w:rsid w:val="00B84600"/>
    <w:rsid w:val="00B85917"/>
    <w:rsid w:val="00B870CD"/>
    <w:rsid w:val="00B87353"/>
    <w:rsid w:val="00B873D1"/>
    <w:rsid w:val="00B90938"/>
    <w:rsid w:val="00B92651"/>
    <w:rsid w:val="00B94A5C"/>
    <w:rsid w:val="00B94C24"/>
    <w:rsid w:val="00B95179"/>
    <w:rsid w:val="00B953B7"/>
    <w:rsid w:val="00B956CE"/>
    <w:rsid w:val="00B96DF7"/>
    <w:rsid w:val="00B97476"/>
    <w:rsid w:val="00B9752B"/>
    <w:rsid w:val="00B97782"/>
    <w:rsid w:val="00BA0222"/>
    <w:rsid w:val="00BA0A05"/>
    <w:rsid w:val="00BA10C9"/>
    <w:rsid w:val="00BA223C"/>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45AB"/>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358C"/>
    <w:rsid w:val="00BF3E24"/>
    <w:rsid w:val="00BF4444"/>
    <w:rsid w:val="00BF460E"/>
    <w:rsid w:val="00BF4965"/>
    <w:rsid w:val="00BF541D"/>
    <w:rsid w:val="00BF56D0"/>
    <w:rsid w:val="00BF6F9D"/>
    <w:rsid w:val="00C014CF"/>
    <w:rsid w:val="00C0188C"/>
    <w:rsid w:val="00C029ED"/>
    <w:rsid w:val="00C03ADC"/>
    <w:rsid w:val="00C04911"/>
    <w:rsid w:val="00C04A0D"/>
    <w:rsid w:val="00C06495"/>
    <w:rsid w:val="00C06B87"/>
    <w:rsid w:val="00C07C9A"/>
    <w:rsid w:val="00C1104D"/>
    <w:rsid w:val="00C11079"/>
    <w:rsid w:val="00C129A6"/>
    <w:rsid w:val="00C136EB"/>
    <w:rsid w:val="00C13C77"/>
    <w:rsid w:val="00C15AA5"/>
    <w:rsid w:val="00C160AD"/>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7B"/>
    <w:rsid w:val="00C3651E"/>
    <w:rsid w:val="00C40A8B"/>
    <w:rsid w:val="00C4185B"/>
    <w:rsid w:val="00C46532"/>
    <w:rsid w:val="00C47A53"/>
    <w:rsid w:val="00C47BB5"/>
    <w:rsid w:val="00C5225E"/>
    <w:rsid w:val="00C54384"/>
    <w:rsid w:val="00C548B0"/>
    <w:rsid w:val="00C54C22"/>
    <w:rsid w:val="00C54EFD"/>
    <w:rsid w:val="00C56554"/>
    <w:rsid w:val="00C5748F"/>
    <w:rsid w:val="00C57783"/>
    <w:rsid w:val="00C6030C"/>
    <w:rsid w:val="00C623F6"/>
    <w:rsid w:val="00C63594"/>
    <w:rsid w:val="00C6377D"/>
    <w:rsid w:val="00C639AE"/>
    <w:rsid w:val="00C70621"/>
    <w:rsid w:val="00C70CC1"/>
    <w:rsid w:val="00C71345"/>
    <w:rsid w:val="00C716AB"/>
    <w:rsid w:val="00C71E96"/>
    <w:rsid w:val="00C726CE"/>
    <w:rsid w:val="00C72719"/>
    <w:rsid w:val="00C73170"/>
    <w:rsid w:val="00C733C1"/>
    <w:rsid w:val="00C73C3B"/>
    <w:rsid w:val="00C73F94"/>
    <w:rsid w:val="00C7685B"/>
    <w:rsid w:val="00C774E7"/>
    <w:rsid w:val="00C77B20"/>
    <w:rsid w:val="00C77C8D"/>
    <w:rsid w:val="00C8005B"/>
    <w:rsid w:val="00C841F8"/>
    <w:rsid w:val="00C842AC"/>
    <w:rsid w:val="00C846C9"/>
    <w:rsid w:val="00C84F4E"/>
    <w:rsid w:val="00C85947"/>
    <w:rsid w:val="00C85A31"/>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1607"/>
    <w:rsid w:val="00CA311C"/>
    <w:rsid w:val="00CA4E2F"/>
    <w:rsid w:val="00CA50C1"/>
    <w:rsid w:val="00CA6E07"/>
    <w:rsid w:val="00CA7BCD"/>
    <w:rsid w:val="00CB001A"/>
    <w:rsid w:val="00CB032B"/>
    <w:rsid w:val="00CB0554"/>
    <w:rsid w:val="00CB0DB3"/>
    <w:rsid w:val="00CB1138"/>
    <w:rsid w:val="00CB1EA8"/>
    <w:rsid w:val="00CB3C80"/>
    <w:rsid w:val="00CB3D00"/>
    <w:rsid w:val="00CB4A03"/>
    <w:rsid w:val="00CB4DE5"/>
    <w:rsid w:val="00CB6BF3"/>
    <w:rsid w:val="00CB6C51"/>
    <w:rsid w:val="00CB705A"/>
    <w:rsid w:val="00CB70CD"/>
    <w:rsid w:val="00CC061B"/>
    <w:rsid w:val="00CC0635"/>
    <w:rsid w:val="00CC1748"/>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E0558"/>
    <w:rsid w:val="00CE1795"/>
    <w:rsid w:val="00CE236A"/>
    <w:rsid w:val="00CE2C29"/>
    <w:rsid w:val="00CE3160"/>
    <w:rsid w:val="00CE3E25"/>
    <w:rsid w:val="00CE4737"/>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3153"/>
    <w:rsid w:val="00D13ED2"/>
    <w:rsid w:val="00D13F4D"/>
    <w:rsid w:val="00D14EE5"/>
    <w:rsid w:val="00D15005"/>
    <w:rsid w:val="00D1672F"/>
    <w:rsid w:val="00D168FD"/>
    <w:rsid w:val="00D16CEA"/>
    <w:rsid w:val="00D16D63"/>
    <w:rsid w:val="00D1701E"/>
    <w:rsid w:val="00D205AF"/>
    <w:rsid w:val="00D20CCB"/>
    <w:rsid w:val="00D20ECD"/>
    <w:rsid w:val="00D211F8"/>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5081"/>
    <w:rsid w:val="00D3540D"/>
    <w:rsid w:val="00D35CFD"/>
    <w:rsid w:val="00D3623F"/>
    <w:rsid w:val="00D40456"/>
    <w:rsid w:val="00D41355"/>
    <w:rsid w:val="00D4147E"/>
    <w:rsid w:val="00D41FCC"/>
    <w:rsid w:val="00D429B3"/>
    <w:rsid w:val="00D46210"/>
    <w:rsid w:val="00D463B4"/>
    <w:rsid w:val="00D51252"/>
    <w:rsid w:val="00D51A5F"/>
    <w:rsid w:val="00D53577"/>
    <w:rsid w:val="00D53988"/>
    <w:rsid w:val="00D54910"/>
    <w:rsid w:val="00D54CB1"/>
    <w:rsid w:val="00D54D51"/>
    <w:rsid w:val="00D54FB7"/>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BE9"/>
    <w:rsid w:val="00D86DB2"/>
    <w:rsid w:val="00D90A7C"/>
    <w:rsid w:val="00D90EED"/>
    <w:rsid w:val="00D92E43"/>
    <w:rsid w:val="00D93377"/>
    <w:rsid w:val="00D95465"/>
    <w:rsid w:val="00D9554E"/>
    <w:rsid w:val="00D95583"/>
    <w:rsid w:val="00D9563F"/>
    <w:rsid w:val="00D95C9B"/>
    <w:rsid w:val="00D96127"/>
    <w:rsid w:val="00D96B1A"/>
    <w:rsid w:val="00D97BB1"/>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5C70"/>
    <w:rsid w:val="00DD64C3"/>
    <w:rsid w:val="00DD6D6E"/>
    <w:rsid w:val="00DE0C71"/>
    <w:rsid w:val="00DE14F4"/>
    <w:rsid w:val="00DE24C6"/>
    <w:rsid w:val="00DE282E"/>
    <w:rsid w:val="00DE3261"/>
    <w:rsid w:val="00DE3FC9"/>
    <w:rsid w:val="00DE4633"/>
    <w:rsid w:val="00DE4909"/>
    <w:rsid w:val="00DE4BFA"/>
    <w:rsid w:val="00DE5945"/>
    <w:rsid w:val="00DE5D45"/>
    <w:rsid w:val="00DE787F"/>
    <w:rsid w:val="00DE7975"/>
    <w:rsid w:val="00DE7DF5"/>
    <w:rsid w:val="00DF0B39"/>
    <w:rsid w:val="00DF2C7D"/>
    <w:rsid w:val="00DF4F2C"/>
    <w:rsid w:val="00DF5292"/>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4BD1"/>
    <w:rsid w:val="00E150F8"/>
    <w:rsid w:val="00E15A50"/>
    <w:rsid w:val="00E15ED3"/>
    <w:rsid w:val="00E162A5"/>
    <w:rsid w:val="00E17138"/>
    <w:rsid w:val="00E17273"/>
    <w:rsid w:val="00E1766A"/>
    <w:rsid w:val="00E17EA3"/>
    <w:rsid w:val="00E20092"/>
    <w:rsid w:val="00E20982"/>
    <w:rsid w:val="00E20EB7"/>
    <w:rsid w:val="00E220EF"/>
    <w:rsid w:val="00E2251B"/>
    <w:rsid w:val="00E22A5B"/>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9B4"/>
    <w:rsid w:val="00E54DFE"/>
    <w:rsid w:val="00E560E4"/>
    <w:rsid w:val="00E57DB1"/>
    <w:rsid w:val="00E600EE"/>
    <w:rsid w:val="00E60213"/>
    <w:rsid w:val="00E60779"/>
    <w:rsid w:val="00E627AE"/>
    <w:rsid w:val="00E62B47"/>
    <w:rsid w:val="00E648D0"/>
    <w:rsid w:val="00E64FA2"/>
    <w:rsid w:val="00E653E0"/>
    <w:rsid w:val="00E65A46"/>
    <w:rsid w:val="00E65ECB"/>
    <w:rsid w:val="00E66E8F"/>
    <w:rsid w:val="00E67881"/>
    <w:rsid w:val="00E70B73"/>
    <w:rsid w:val="00E71989"/>
    <w:rsid w:val="00E71BFE"/>
    <w:rsid w:val="00E71FBE"/>
    <w:rsid w:val="00E72E76"/>
    <w:rsid w:val="00E753CB"/>
    <w:rsid w:val="00E759DC"/>
    <w:rsid w:val="00E761B0"/>
    <w:rsid w:val="00E773FF"/>
    <w:rsid w:val="00E8050B"/>
    <w:rsid w:val="00E816D7"/>
    <w:rsid w:val="00E820F8"/>
    <w:rsid w:val="00E82861"/>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A7B3A"/>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62C"/>
    <w:rsid w:val="00ED77AA"/>
    <w:rsid w:val="00EE0291"/>
    <w:rsid w:val="00EE2122"/>
    <w:rsid w:val="00EE3337"/>
    <w:rsid w:val="00EE3477"/>
    <w:rsid w:val="00EE3FD9"/>
    <w:rsid w:val="00EE4289"/>
    <w:rsid w:val="00EE4B00"/>
    <w:rsid w:val="00EE626D"/>
    <w:rsid w:val="00EE6CFA"/>
    <w:rsid w:val="00EE71F1"/>
    <w:rsid w:val="00EF01F9"/>
    <w:rsid w:val="00EF0B45"/>
    <w:rsid w:val="00EF1104"/>
    <w:rsid w:val="00EF152A"/>
    <w:rsid w:val="00EF18AF"/>
    <w:rsid w:val="00EF2212"/>
    <w:rsid w:val="00EF425E"/>
    <w:rsid w:val="00EF43BC"/>
    <w:rsid w:val="00EF4B86"/>
    <w:rsid w:val="00EF4F30"/>
    <w:rsid w:val="00EF5B11"/>
    <w:rsid w:val="00EF6EDA"/>
    <w:rsid w:val="00EF77E9"/>
    <w:rsid w:val="00F0030B"/>
    <w:rsid w:val="00F007DC"/>
    <w:rsid w:val="00F0081E"/>
    <w:rsid w:val="00F01466"/>
    <w:rsid w:val="00F01D7D"/>
    <w:rsid w:val="00F0287A"/>
    <w:rsid w:val="00F0290D"/>
    <w:rsid w:val="00F0584A"/>
    <w:rsid w:val="00F06C77"/>
    <w:rsid w:val="00F10BB2"/>
    <w:rsid w:val="00F10FCA"/>
    <w:rsid w:val="00F124A8"/>
    <w:rsid w:val="00F12B48"/>
    <w:rsid w:val="00F13120"/>
    <w:rsid w:val="00F16707"/>
    <w:rsid w:val="00F1701D"/>
    <w:rsid w:val="00F21161"/>
    <w:rsid w:val="00F21C6A"/>
    <w:rsid w:val="00F236E6"/>
    <w:rsid w:val="00F239A1"/>
    <w:rsid w:val="00F258F3"/>
    <w:rsid w:val="00F26055"/>
    <w:rsid w:val="00F268F8"/>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EB"/>
    <w:rsid w:val="00F91E77"/>
    <w:rsid w:val="00F92557"/>
    <w:rsid w:val="00F92A1A"/>
    <w:rsid w:val="00F92B98"/>
    <w:rsid w:val="00F92BFD"/>
    <w:rsid w:val="00F937D1"/>
    <w:rsid w:val="00F94072"/>
    <w:rsid w:val="00F953C0"/>
    <w:rsid w:val="00F95B20"/>
    <w:rsid w:val="00F96260"/>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EA8"/>
    <w:rsid w:val="00FE7522"/>
    <w:rsid w:val="00FE7530"/>
    <w:rsid w:val="00FE755D"/>
    <w:rsid w:val="00FE762A"/>
    <w:rsid w:val="00FF0722"/>
    <w:rsid w:val="00FF1241"/>
    <w:rsid w:val="00FF157D"/>
    <w:rsid w:val="00FF35EB"/>
    <w:rsid w:val="00FF399D"/>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7FA0BA71"/>
  <w15:chartTrackingRefBased/>
  <w15:docId w15:val="{A1FD61C1-6043-485A-A2CA-93E36DD87C78}"/>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qFormat="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iPriority="0" w:unhideWhenUsed="1"/>
    <w:lsdException w:name="header" w:semiHidden="1" w:unhideWhenUsed="1"/>
    <w:lsdException w:name="footer" w:semiHidden="1" w:unhideWhenUsed="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A6384F"/>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1741FE"/>
    <w:pPr>
      <w:keepNext/>
      <w:keepLines/>
      <w:pBdr>
        <w:bottom w:val="single" w:sz="4" w:space="1" w:color="225B62"/>
      </w:pBdr>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1741FE"/>
    <w:rPr>
      <w:rFonts w:ascii="Segoe Sans Display" w:eastAsiaTheme="majorEastAsia" w:hAnsi="Segoe Sans Display" w:cstheme="majorBidi"/>
      <w:color w:val="225B62"/>
      <w:sz w:val="52"/>
      <w:szCs w:val="44"/>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6"/>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1"/>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pPr>
      <w:keepNext/>
      <w:keepLines/>
      <w:tabs>
        <w:tab w:val="right" w:pos="9360"/>
      </w:tabs>
      <w:spacing w:line="240" w:lineRule="auto"/>
      <w:outlineLvl w:val="0"/>
    </w:pPr>
    <w:rPr>
      <w:szCs w:val="40"/>
    </w:rPr>
  </w:style>
  <w:style w:type="paragraph" w:styleId="Title">
    <w:name w:val="Title"/>
    <w:next w:val="Normal"/>
    <w:link w:val="TitleChar"/>
    <w:uiPriority w:val="10"/>
    <w:unhideWhenUsed/>
    <w:qFormat/>
    <w:rsid w:val="002102E5"/>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2102E5"/>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tabs>
        <w:tab w:val="clear" w:pos="9360"/>
      </w:tabs>
      <w:spacing w:line="259" w:lineRule="auto"/>
      <w:outlineLvl w:val="9"/>
    </w:pPr>
    <w:rPr>
      <w:rFonts w:cs="Segoe Sans Display"/>
    </w:rPr>
  </w:style>
  <w:style w:type="paragraph" w:styleId="TOC1">
    <w:name w:val="toc 1"/>
    <w:basedOn w:val="Normal"/>
    <w:next w:val="Normal"/>
    <w:autoRedefine/>
    <w:uiPriority w:val="39"/>
    <w:qFormat/>
    <w:rsid w:val="00F92A1A"/>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3"/>
      </w:numPr>
    </w:pPr>
  </w:style>
  <w:style w:type="paragraph" w:customStyle="1" w:styleId="AnswerBulletList2">
    <w:name w:val="Answer Bullet List 2"/>
    <w:basedOn w:val="AnswerBulletList"/>
    <w:rsid w:val="00535A6E"/>
    <w:pPr>
      <w:numPr>
        <w:numId w:val="4"/>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2"/>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8"/>
      </w:numPr>
      <w:spacing w:after="120"/>
    </w:pPr>
  </w:style>
  <w:style w:type="paragraph" w:customStyle="1" w:styleId="NumberedList2">
    <w:name w:val="Numbered List 2"/>
    <w:basedOn w:val="NumberedList"/>
    <w:rsid w:val="009E38C6"/>
    <w:pPr>
      <w:numPr>
        <w:numId w:val="5"/>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unhideWhenUsed/>
    <w:rsid w:val="006D0730"/>
    <w:rPr>
      <w:sz w:val="16"/>
      <w:szCs w:val="16"/>
    </w:rPr>
  </w:style>
  <w:style w:type="paragraph" w:styleId="CommentText">
    <w:name w:val="annotation text"/>
    <w:basedOn w:val="Normal"/>
    <w:link w:val="CommentTextChar"/>
    <w:unhideWhenUsed/>
    <w:rsid w:val="006D0730"/>
    <w:rPr>
      <w:szCs w:val="20"/>
    </w:rPr>
  </w:style>
  <w:style w:type="character" w:customStyle="1" w:styleId="CommentTextChar">
    <w:name w:val="Comment Text Char"/>
    <w:basedOn w:val="DefaultParagraphFont"/>
    <w:link w:val="CommentText"/>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uiPriority w:val="39"/>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BF3E24"/>
    <w:pP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BF3E24"/>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7"/>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9B5C99"/>
    <w:pPr>
      <w:tabs>
        <w:tab w:val="clear" w:pos="9360"/>
        <w:tab w:val="left" w:pos="158"/>
      </w:tabs>
      <w:spacing w:after="0" w:line="240" w:lineRule="auto"/>
    </w:pPr>
    <w:rPr>
      <w:rFonts w:asciiTheme="minorHAnsi" w:hAnsiTheme="minorHAnsi"/>
      <w:color w:val="auto"/>
      <w:sz w:val="18"/>
      <w:lang w:val="da-DK" w:eastAsia="da-DK" w:bidi="da-DK"/>
    </w:rPr>
  </w:style>
  <w:style w:type="paragraph" w:customStyle="1" w:styleId="ProductList-SectionHeading">
    <w:name w:val="Product List - Section Heading"/>
    <w:basedOn w:val="ProductList-Body"/>
    <w:next w:val="ProductList-Body"/>
    <w:link w:val="ProductList-SectionHeadingChar"/>
    <w:qFormat/>
    <w:rsid w:val="009B5C99"/>
    <w:pPr>
      <w:spacing w:after="240"/>
    </w:pPr>
    <w:rPr>
      <w:rFonts w:asciiTheme="majorHAnsi" w:hAnsiTheme="majorHAnsi"/>
      <w:b/>
      <w:sz w:val="40"/>
    </w:rPr>
  </w:style>
  <w:style w:type="paragraph" w:customStyle="1" w:styleId="ProductList-OfferingGroupHeading">
    <w:name w:val="Product List - Offering Group Heading"/>
    <w:basedOn w:val="ProductList-Body"/>
    <w:link w:val="ProductList-OfferingGroupHeadingChar"/>
    <w:qFormat/>
    <w:rsid w:val="009B5C99"/>
    <w:pPr>
      <w:pBdr>
        <w:bottom w:val="single" w:sz="24" w:space="1" w:color="BFBFBF" w:themeColor="background1" w:themeShade="BF"/>
      </w:pBdr>
      <w:spacing w:after="240"/>
    </w:pPr>
    <w:rPr>
      <w:rFonts w:asciiTheme="majorHAnsi" w:hAnsiTheme="majorHAnsi"/>
      <w:b/>
      <w:color w:val="00188F"/>
      <w:sz w:val="28"/>
    </w:rPr>
  </w:style>
  <w:style w:type="character" w:customStyle="1" w:styleId="ProductList-BodyChar">
    <w:name w:val="Product List - Body Char"/>
    <w:basedOn w:val="DefaultParagraphFont"/>
    <w:link w:val="ProductList-Body"/>
    <w:rsid w:val="009B5C99"/>
    <w:rPr>
      <w:sz w:val="18"/>
      <w:lang w:val="da-DK" w:eastAsia="da-DK" w:bidi="da-DK"/>
    </w:rPr>
  </w:style>
  <w:style w:type="character" w:customStyle="1" w:styleId="ProductList-SectionHeadingChar">
    <w:name w:val="Product List - Section Heading Char"/>
    <w:basedOn w:val="ProductList-BodyChar"/>
    <w:link w:val="ProductList-SectionHeading"/>
    <w:rsid w:val="009B5C99"/>
    <w:rPr>
      <w:rFonts w:asciiTheme="majorHAnsi" w:hAnsiTheme="majorHAnsi"/>
      <w:b/>
      <w:sz w:val="40"/>
      <w:lang w:val="da-DK" w:eastAsia="da-DK" w:bidi="da-DK"/>
    </w:rPr>
  </w:style>
  <w:style w:type="paragraph" w:customStyle="1" w:styleId="ProductList-Offering1">
    <w:name w:val="Product List - Offering 1"/>
    <w:basedOn w:val="ProductList-Body"/>
    <w:link w:val="ProductList-Offering1Char"/>
    <w:qFormat/>
    <w:rsid w:val="009B5C99"/>
    <w:pPr>
      <w:spacing w:before="20" w:after="20"/>
      <w:ind w:left="-14" w:right="-101"/>
    </w:pPr>
    <w:rPr>
      <w:rFonts w:asciiTheme="majorHAnsi" w:hAnsiTheme="majorHAnsi"/>
      <w:sz w:val="16"/>
    </w:rPr>
  </w:style>
  <w:style w:type="character" w:customStyle="1" w:styleId="ProductList-OfferingGroupHeadingChar">
    <w:name w:val="Product List - Offering Group Heading Char"/>
    <w:basedOn w:val="ProductList-BodyChar"/>
    <w:link w:val="ProductList-OfferingGroupHeading"/>
    <w:rsid w:val="009B5C99"/>
    <w:rPr>
      <w:rFonts w:asciiTheme="majorHAnsi" w:hAnsiTheme="majorHAnsi"/>
      <w:b/>
      <w:color w:val="00188F"/>
      <w:sz w:val="28"/>
      <w:lang w:val="da-DK" w:eastAsia="da-DK" w:bidi="da-DK"/>
    </w:rPr>
  </w:style>
  <w:style w:type="paragraph" w:customStyle="1" w:styleId="ProductList-OfferingBody">
    <w:name w:val="Product List - Offering Body"/>
    <w:basedOn w:val="ProductList-Body"/>
    <w:next w:val="ProductList-Body"/>
    <w:link w:val="ProductList-OfferingBodyChar"/>
    <w:qFormat/>
    <w:rsid w:val="009B5C99"/>
    <w:pPr>
      <w:tabs>
        <w:tab w:val="clear" w:pos="158"/>
      </w:tabs>
      <w:spacing w:before="20" w:after="20"/>
      <w:ind w:left="-14" w:right="-101"/>
    </w:pPr>
    <w:rPr>
      <w:sz w:val="16"/>
    </w:rPr>
  </w:style>
  <w:style w:type="character" w:customStyle="1" w:styleId="ProductList-Offering1Char">
    <w:name w:val="Product List - Offering 1 Char"/>
    <w:basedOn w:val="ProductList-BodyChar"/>
    <w:link w:val="ProductList-Offering1"/>
    <w:rsid w:val="009B5C99"/>
    <w:rPr>
      <w:rFonts w:asciiTheme="majorHAnsi" w:hAnsiTheme="majorHAnsi"/>
      <w:sz w:val="16"/>
      <w:lang w:val="da-DK" w:eastAsia="da-DK" w:bidi="da-DK"/>
    </w:rPr>
  </w:style>
  <w:style w:type="paragraph" w:customStyle="1" w:styleId="ProductList-Offering1Heading">
    <w:name w:val="Product List - Offering 1 Heading"/>
    <w:basedOn w:val="ProductList-Body"/>
    <w:next w:val="ProductList-Body"/>
    <w:link w:val="ProductList-Offering1HeadingChar"/>
    <w:qFormat/>
    <w:rsid w:val="009B5C99"/>
    <w:pPr>
      <w:pBdr>
        <w:bottom w:val="single" w:sz="4" w:space="1" w:color="BFBFBF" w:themeColor="background1" w:themeShade="BF"/>
      </w:pBdr>
      <w:tabs>
        <w:tab w:val="left" w:pos="187"/>
      </w:tabs>
      <w:spacing w:before="60" w:after="60"/>
    </w:pPr>
    <w:rPr>
      <w:rFonts w:asciiTheme="majorHAnsi" w:hAnsiTheme="majorHAnsi"/>
      <w:b/>
      <w:color w:val="00188F"/>
      <w:sz w:val="28"/>
    </w:rPr>
  </w:style>
  <w:style w:type="character" w:customStyle="1" w:styleId="ProductList-OfferingBodyChar">
    <w:name w:val="Product List - Offering Body Char"/>
    <w:basedOn w:val="ProductList-BodyChar"/>
    <w:link w:val="ProductList-OfferingBody"/>
    <w:rsid w:val="009B5C99"/>
    <w:rPr>
      <w:sz w:val="16"/>
      <w:lang w:val="da-DK" w:eastAsia="da-DK" w:bidi="da-DK"/>
    </w:rPr>
  </w:style>
  <w:style w:type="paragraph" w:customStyle="1" w:styleId="ProductList-SubSection1Heading">
    <w:name w:val="Product List - SubSection 1 Heading"/>
    <w:basedOn w:val="ProductList-Body"/>
    <w:link w:val="ProductList-SubSection1HeadingChar"/>
    <w:qFormat/>
    <w:rsid w:val="009B5C99"/>
    <w:pPr>
      <w:pBdr>
        <w:bottom w:val="single" w:sz="4" w:space="1" w:color="BFBFBF" w:themeColor="background1" w:themeShade="BF"/>
      </w:pBdr>
      <w:tabs>
        <w:tab w:val="left" w:pos="187"/>
      </w:tabs>
      <w:spacing w:before="240" w:after="120"/>
    </w:pPr>
    <w:rPr>
      <w:rFonts w:asciiTheme="majorHAnsi" w:hAnsiTheme="majorHAnsi"/>
      <w:b/>
      <w:sz w:val="28"/>
    </w:rPr>
  </w:style>
  <w:style w:type="character" w:customStyle="1" w:styleId="ProductList-Offering1HeadingChar">
    <w:name w:val="Product List - Offering 1 Heading Char"/>
    <w:basedOn w:val="ProductList-BodyChar"/>
    <w:link w:val="ProductList-Offering1Heading"/>
    <w:rsid w:val="009B5C99"/>
    <w:rPr>
      <w:rFonts w:asciiTheme="majorHAnsi" w:hAnsiTheme="majorHAnsi"/>
      <w:b/>
      <w:color w:val="00188F"/>
      <w:sz w:val="28"/>
      <w:lang w:val="da-DK" w:eastAsia="da-DK" w:bidi="da-DK"/>
    </w:rPr>
  </w:style>
  <w:style w:type="character" w:customStyle="1" w:styleId="ProductList-SubSection1HeadingChar">
    <w:name w:val="Product List - SubSection 1 Heading Char"/>
    <w:basedOn w:val="ProductList-BodyChar"/>
    <w:link w:val="ProductList-SubSection1Heading"/>
    <w:rsid w:val="009B5C99"/>
    <w:rPr>
      <w:rFonts w:asciiTheme="majorHAnsi" w:hAnsiTheme="majorHAnsi"/>
      <w:b/>
      <w:sz w:val="28"/>
      <w:lang w:val="da-DK" w:eastAsia="da-DK" w:bidi="da-DK"/>
    </w:rPr>
  </w:style>
  <w:style w:type="paragraph" w:customStyle="1" w:styleId="ProductList-Offering2Heading">
    <w:name w:val="Product List - Offering 2 Heading"/>
    <w:basedOn w:val="ProductList-Offering1Heading"/>
    <w:next w:val="ProductList-Body"/>
    <w:link w:val="ProductList-Offering2HeadingChar"/>
    <w:qFormat/>
    <w:rsid w:val="009B5C99"/>
    <w:pPr>
      <w:tabs>
        <w:tab w:val="clear" w:pos="187"/>
      </w:tabs>
    </w:pPr>
    <w:rPr>
      <w:color w:val="0072C6"/>
    </w:rPr>
  </w:style>
  <w:style w:type="character" w:customStyle="1" w:styleId="ProductList-Offering2HeadingChar">
    <w:name w:val="Product List - Offering 2 Heading Char"/>
    <w:basedOn w:val="ProductList-Offering1HeadingChar"/>
    <w:link w:val="ProductList-Offering2Heading"/>
    <w:rsid w:val="009B5C99"/>
    <w:rPr>
      <w:rFonts w:asciiTheme="majorHAnsi" w:hAnsiTheme="majorHAnsi"/>
      <w:b/>
      <w:color w:val="0072C6"/>
      <w:sz w:val="28"/>
      <w:lang w:val="da-DK" w:eastAsia="da-DK" w:bidi="da-DK"/>
    </w:rPr>
  </w:style>
  <w:style w:type="paragraph" w:customStyle="1" w:styleId="ProductList-Offering2">
    <w:name w:val="Product List - Offering 2"/>
    <w:basedOn w:val="ProductList-Offering1"/>
    <w:link w:val="ProductList-Offering2Char"/>
    <w:qFormat/>
    <w:rsid w:val="009B5C99"/>
  </w:style>
  <w:style w:type="paragraph" w:customStyle="1" w:styleId="ProductList-SubSubSectionHeading">
    <w:name w:val="Product List - SubSubSection Heading"/>
    <w:basedOn w:val="ProductList-Body"/>
    <w:link w:val="ProductList-SubSubSectionHeadingChar"/>
    <w:qFormat/>
    <w:rsid w:val="009B5C99"/>
    <w:rPr>
      <w:b/>
      <w:color w:val="00188F"/>
    </w:rPr>
  </w:style>
  <w:style w:type="character" w:customStyle="1" w:styleId="ProductList-Offering2Char">
    <w:name w:val="Product List - Offering 2 Char"/>
    <w:basedOn w:val="ProductList-BodyChar"/>
    <w:link w:val="ProductList-Offering2"/>
    <w:rsid w:val="009B5C99"/>
    <w:rPr>
      <w:rFonts w:asciiTheme="majorHAnsi" w:hAnsiTheme="majorHAnsi"/>
      <w:sz w:val="16"/>
      <w:lang w:val="da-DK" w:eastAsia="da-DK" w:bidi="da-DK"/>
    </w:rPr>
  </w:style>
  <w:style w:type="paragraph" w:customStyle="1" w:styleId="ProductList-SubSection2Heading">
    <w:name w:val="Product List - SubSection 2 Heading"/>
    <w:basedOn w:val="ProductList-SubSection1Heading"/>
    <w:link w:val="ProductList-SubSection2HeadingChar"/>
    <w:qFormat/>
    <w:rsid w:val="009B5C99"/>
    <w:pPr>
      <w:tabs>
        <w:tab w:val="clear" w:pos="187"/>
      </w:tabs>
      <w:outlineLvl w:val="2"/>
    </w:pPr>
  </w:style>
  <w:style w:type="character" w:customStyle="1" w:styleId="ProductList-SubSubSectionHeadingChar">
    <w:name w:val="Product List - SubSubSection Heading Char"/>
    <w:basedOn w:val="ProductList-BodyChar"/>
    <w:link w:val="ProductList-SubSubSectionHeading"/>
    <w:rsid w:val="009B5C99"/>
    <w:rPr>
      <w:b/>
      <w:color w:val="00188F"/>
      <w:sz w:val="18"/>
      <w:lang w:val="da-DK" w:eastAsia="da-DK" w:bidi="da-DK"/>
    </w:rPr>
  </w:style>
  <w:style w:type="paragraph" w:styleId="TOC4">
    <w:name w:val="toc 4"/>
    <w:basedOn w:val="Normal"/>
    <w:next w:val="Normal"/>
    <w:autoRedefine/>
    <w:uiPriority w:val="39"/>
    <w:unhideWhenUsed/>
    <w:rsid w:val="009B5C99"/>
    <w:pPr>
      <w:tabs>
        <w:tab w:val="clear" w:pos="9360"/>
        <w:tab w:val="right" w:leader="dot" w:pos="5030"/>
      </w:tabs>
      <w:spacing w:after="0" w:line="252" w:lineRule="auto"/>
      <w:ind w:left="180"/>
    </w:pPr>
    <w:rPr>
      <w:rFonts w:asciiTheme="minorHAnsi" w:hAnsiTheme="minorHAnsi"/>
      <w:smallCaps/>
      <w:color w:val="auto"/>
      <w:sz w:val="18"/>
      <w:lang w:val="da-DK" w:eastAsia="da-DK" w:bidi="da-DK"/>
    </w:rPr>
  </w:style>
  <w:style w:type="paragraph" w:styleId="TOC5">
    <w:name w:val="toc 5"/>
    <w:basedOn w:val="Normal"/>
    <w:next w:val="Normal"/>
    <w:autoRedefine/>
    <w:uiPriority w:val="39"/>
    <w:unhideWhenUsed/>
    <w:rsid w:val="009B5C99"/>
    <w:pPr>
      <w:tabs>
        <w:tab w:val="clear" w:pos="9360"/>
      </w:tabs>
      <w:spacing w:after="0" w:line="252" w:lineRule="auto"/>
      <w:ind w:left="317"/>
    </w:pPr>
    <w:rPr>
      <w:rFonts w:asciiTheme="minorHAnsi" w:hAnsiTheme="minorHAnsi"/>
      <w:color w:val="auto"/>
      <w:sz w:val="16"/>
      <w:lang w:val="da-DK" w:eastAsia="da-DK" w:bidi="da-DK"/>
    </w:rPr>
  </w:style>
  <w:style w:type="paragraph" w:styleId="TOC6">
    <w:name w:val="toc 6"/>
    <w:basedOn w:val="Normal"/>
    <w:next w:val="Normal"/>
    <w:autoRedefine/>
    <w:uiPriority w:val="39"/>
    <w:unhideWhenUsed/>
    <w:rsid w:val="009B5C99"/>
    <w:pPr>
      <w:tabs>
        <w:tab w:val="clear" w:pos="9360"/>
      </w:tabs>
      <w:spacing w:after="0" w:line="252" w:lineRule="auto"/>
      <w:ind w:left="475"/>
    </w:pPr>
    <w:rPr>
      <w:rFonts w:asciiTheme="minorHAnsi" w:hAnsiTheme="minorHAnsi"/>
      <w:color w:val="auto"/>
      <w:sz w:val="16"/>
      <w:lang w:val="da-DK" w:eastAsia="da-DK" w:bidi="da-DK"/>
    </w:rPr>
  </w:style>
  <w:style w:type="character" w:customStyle="1" w:styleId="ProductList-SubSection2HeadingChar">
    <w:name w:val="Product List - SubSection 2 Heading Char"/>
    <w:basedOn w:val="ProductList-SubSection1HeadingChar"/>
    <w:link w:val="ProductList-SubSection2Heading"/>
    <w:rsid w:val="009B5C99"/>
    <w:rPr>
      <w:rFonts w:asciiTheme="majorHAnsi" w:hAnsiTheme="majorHAnsi"/>
      <w:b/>
      <w:sz w:val="28"/>
      <w:lang w:val="da-DK" w:eastAsia="da-DK" w:bidi="da-DK"/>
    </w:rPr>
  </w:style>
  <w:style w:type="paragraph" w:styleId="TOC7">
    <w:name w:val="toc 7"/>
    <w:basedOn w:val="Normal"/>
    <w:next w:val="Normal"/>
    <w:autoRedefine/>
    <w:uiPriority w:val="39"/>
    <w:unhideWhenUsed/>
    <w:rsid w:val="009B5C99"/>
    <w:pPr>
      <w:tabs>
        <w:tab w:val="clear" w:pos="9360"/>
      </w:tabs>
      <w:spacing w:after="100" w:line="259" w:lineRule="auto"/>
      <w:ind w:left="1320"/>
    </w:pPr>
    <w:rPr>
      <w:rFonts w:asciiTheme="minorHAnsi" w:eastAsiaTheme="minorEastAsia" w:hAnsiTheme="minorHAnsi"/>
      <w:color w:val="auto"/>
      <w:sz w:val="22"/>
      <w:lang w:val="da-DK" w:eastAsia="da-DK" w:bidi="da-DK"/>
    </w:rPr>
  </w:style>
  <w:style w:type="paragraph" w:styleId="TOC8">
    <w:name w:val="toc 8"/>
    <w:basedOn w:val="Normal"/>
    <w:next w:val="Normal"/>
    <w:autoRedefine/>
    <w:uiPriority w:val="39"/>
    <w:unhideWhenUsed/>
    <w:rsid w:val="009B5C99"/>
    <w:pPr>
      <w:tabs>
        <w:tab w:val="clear" w:pos="9360"/>
      </w:tabs>
      <w:spacing w:after="100" w:line="259" w:lineRule="auto"/>
      <w:ind w:left="1540"/>
    </w:pPr>
    <w:rPr>
      <w:rFonts w:asciiTheme="minorHAnsi" w:eastAsiaTheme="minorEastAsia" w:hAnsiTheme="minorHAnsi"/>
      <w:color w:val="auto"/>
      <w:sz w:val="22"/>
      <w:lang w:val="da-DK" w:eastAsia="da-DK" w:bidi="da-DK"/>
    </w:rPr>
  </w:style>
  <w:style w:type="paragraph" w:styleId="TOC9">
    <w:name w:val="toc 9"/>
    <w:basedOn w:val="Normal"/>
    <w:next w:val="Normal"/>
    <w:autoRedefine/>
    <w:uiPriority w:val="39"/>
    <w:unhideWhenUsed/>
    <w:rsid w:val="009B5C99"/>
    <w:pPr>
      <w:tabs>
        <w:tab w:val="clear" w:pos="9360"/>
      </w:tabs>
      <w:spacing w:after="100" w:line="259" w:lineRule="auto"/>
      <w:ind w:left="1760"/>
    </w:pPr>
    <w:rPr>
      <w:rFonts w:asciiTheme="minorHAnsi" w:eastAsiaTheme="minorEastAsia" w:hAnsiTheme="minorHAnsi"/>
      <w:color w:val="auto"/>
      <w:sz w:val="22"/>
      <w:lang w:val="da-DK" w:eastAsia="da-DK" w:bidi="da-DK"/>
    </w:rPr>
  </w:style>
  <w:style w:type="paragraph" w:styleId="Revision">
    <w:name w:val="Revision"/>
    <w:hidden/>
    <w:uiPriority w:val="99"/>
    <w:semiHidden/>
    <w:rsid w:val="009B5C99"/>
    <w:pPr>
      <w:spacing w:after="0" w:line="240" w:lineRule="auto"/>
    </w:pPr>
    <w:rPr>
      <w:lang w:val="da-DK" w:eastAsia="da-DK" w:bidi="da-DK"/>
    </w:rPr>
  </w:style>
  <w:style w:type="paragraph" w:styleId="Index1">
    <w:name w:val="index 1"/>
    <w:basedOn w:val="Normal"/>
    <w:next w:val="Normal"/>
    <w:autoRedefine/>
    <w:uiPriority w:val="99"/>
    <w:semiHidden/>
    <w:unhideWhenUsed/>
    <w:rsid w:val="009B5C99"/>
    <w:pPr>
      <w:tabs>
        <w:tab w:val="clear" w:pos="9360"/>
      </w:tabs>
      <w:spacing w:after="0" w:line="240" w:lineRule="auto"/>
      <w:ind w:left="220" w:hanging="220"/>
    </w:pPr>
    <w:rPr>
      <w:rFonts w:asciiTheme="minorHAnsi" w:hAnsiTheme="minorHAnsi"/>
      <w:color w:val="auto"/>
      <w:sz w:val="16"/>
      <w:lang w:val="da-DK" w:eastAsia="da-DK" w:bidi="da-DK"/>
    </w:rPr>
  </w:style>
  <w:style w:type="paragraph" w:customStyle="1" w:styleId="PURBody-Indented">
    <w:name w:val="PUR Body - Indented"/>
    <w:basedOn w:val="Normal"/>
    <w:link w:val="PURBody-IndentedChar"/>
    <w:uiPriority w:val="3"/>
    <w:qFormat/>
    <w:rsid w:val="009B5C99"/>
    <w:pPr>
      <w:tabs>
        <w:tab w:val="clear" w:pos="9360"/>
      </w:tabs>
      <w:spacing w:after="120" w:line="240" w:lineRule="auto"/>
      <w:ind w:left="270"/>
    </w:pPr>
    <w:rPr>
      <w:rFonts w:ascii="Arial" w:hAnsi="Arial"/>
      <w:color w:val="auto"/>
      <w:sz w:val="18"/>
      <w:szCs w:val="20"/>
      <w:lang w:val="da-DK" w:eastAsia="da-DK" w:bidi="da-DK"/>
    </w:rPr>
  </w:style>
  <w:style w:type="character" w:customStyle="1" w:styleId="PURBody-IndentedChar">
    <w:name w:val="PUR Body - Indented Char"/>
    <w:basedOn w:val="DefaultParagraphFont"/>
    <w:link w:val="PURBody-Indented"/>
    <w:uiPriority w:val="3"/>
    <w:rsid w:val="009B5C99"/>
    <w:rPr>
      <w:rFonts w:ascii="Arial" w:hAnsi="Arial"/>
      <w:sz w:val="18"/>
      <w:szCs w:val="20"/>
      <w:lang w:val="da-DK" w:eastAsia="da-DK" w:bidi="da-DK"/>
    </w:rPr>
  </w:style>
  <w:style w:type="paragraph" w:customStyle="1" w:styleId="productlist-body0">
    <w:name w:val="productlist-body"/>
    <w:basedOn w:val="Normal"/>
    <w:rsid w:val="009B5C99"/>
    <w:pPr>
      <w:tabs>
        <w:tab w:val="clear" w:pos="9360"/>
      </w:tabs>
      <w:spacing w:after="0" w:line="240" w:lineRule="auto"/>
    </w:pPr>
    <w:rPr>
      <w:rFonts w:ascii="Times New Roman" w:eastAsia="Times New Roman" w:hAnsi="Times New Roman" w:cs="Times New Roman"/>
      <w:color w:val="auto"/>
      <w:sz w:val="18"/>
      <w:szCs w:val="18"/>
      <w:lang w:val="da-DK" w:eastAsia="da-DK" w:bidi="da-DK"/>
    </w:rPr>
  </w:style>
  <w:style w:type="paragraph" w:customStyle="1" w:styleId="ProductList-ClauseHeading">
    <w:name w:val="Product List - Clause Heading"/>
    <w:basedOn w:val="ProductList-Body"/>
    <w:next w:val="ProductList-Body"/>
    <w:qFormat/>
    <w:rsid w:val="009B5C99"/>
    <w:pPr>
      <w:keepNext/>
      <w:tabs>
        <w:tab w:val="clear" w:pos="158"/>
        <w:tab w:val="left" w:pos="360"/>
        <w:tab w:val="left" w:pos="720"/>
        <w:tab w:val="left" w:pos="1080"/>
      </w:tabs>
    </w:pPr>
    <w:rPr>
      <w:b/>
      <w:color w:val="00188F"/>
      <w:szCs w:val="20"/>
    </w:rPr>
  </w:style>
  <w:style w:type="character" w:customStyle="1" w:styleId="EVL-Amend-Preamble-FirstParaChar">
    <w:name w:val="E.  VL-Amend-Preamble-FirstPara Char"/>
    <w:basedOn w:val="DefaultParagraphFont"/>
    <w:link w:val="EVL-Amend-Preamble-FirstPara"/>
    <w:locked/>
    <w:rsid w:val="009B5C99"/>
    <w:rPr>
      <w:rFonts w:ascii="Arial" w:hAnsi="Arial" w:cs="Arial"/>
      <w:color w:val="000000"/>
    </w:rPr>
  </w:style>
  <w:style w:type="paragraph" w:customStyle="1" w:styleId="EVL-Amend-Preamble-FirstPara">
    <w:name w:val="E.  VL-Amend-Preamble-FirstPara"/>
    <w:basedOn w:val="Normal"/>
    <w:link w:val="EVL-Amend-Preamble-FirstParaChar"/>
    <w:qFormat/>
    <w:rsid w:val="009B5C99"/>
    <w:pPr>
      <w:tabs>
        <w:tab w:val="clear" w:pos="9360"/>
      </w:tabs>
      <w:spacing w:before="240" w:after="0" w:line="240" w:lineRule="auto"/>
      <w:jc w:val="both"/>
    </w:pPr>
    <w:rPr>
      <w:rFonts w:ascii="Arial" w:hAnsi="Arial" w:cs="Arial"/>
      <w:color w:val="000000"/>
      <w:sz w:val="22"/>
    </w:rPr>
  </w:style>
  <w:style w:type="character" w:customStyle="1" w:styleId="UnresolvedMention1">
    <w:name w:val="Unresolved Mention1"/>
    <w:basedOn w:val="DefaultParagraphFont"/>
    <w:uiPriority w:val="99"/>
    <w:semiHidden/>
    <w:unhideWhenUsed/>
    <w:rsid w:val="009B5C99"/>
    <w:rPr>
      <w:color w:val="808080"/>
      <w:shd w:val="clear" w:color="auto" w:fill="E6E6E6"/>
    </w:rPr>
  </w:style>
  <w:style w:type="character" w:customStyle="1" w:styleId="Mention1">
    <w:name w:val="Mention1"/>
    <w:basedOn w:val="DefaultParagraphFont"/>
    <w:uiPriority w:val="99"/>
    <w:semiHidden/>
    <w:unhideWhenUsed/>
    <w:rsid w:val="009B5C99"/>
    <w:rPr>
      <w:color w:val="2B579A"/>
      <w:shd w:val="clear" w:color="auto" w:fill="E6E6E6"/>
    </w:rPr>
  </w:style>
  <w:style w:type="character" w:customStyle="1" w:styleId="UnresolvedMention2">
    <w:name w:val="Unresolved Mention2"/>
    <w:basedOn w:val="DefaultParagraphFont"/>
    <w:uiPriority w:val="99"/>
    <w:semiHidden/>
    <w:unhideWhenUsed/>
    <w:rsid w:val="009B5C99"/>
    <w:rPr>
      <w:color w:val="808080"/>
      <w:shd w:val="clear" w:color="auto" w:fill="E6E6E6"/>
    </w:rPr>
  </w:style>
  <w:style w:type="paragraph" w:customStyle="1" w:styleId="ProductList-Bullet">
    <w:name w:val="Product List - Bullet"/>
    <w:link w:val="ProductList-BulletChar"/>
    <w:uiPriority w:val="3"/>
    <w:qFormat/>
    <w:rsid w:val="009B5C99"/>
    <w:pPr>
      <w:tabs>
        <w:tab w:val="left" w:pos="360"/>
        <w:tab w:val="left" w:pos="720"/>
        <w:tab w:val="left" w:pos="1080"/>
      </w:tabs>
      <w:spacing w:after="0" w:line="240" w:lineRule="auto"/>
      <w:ind w:left="720" w:hanging="360"/>
      <w:contextualSpacing/>
    </w:pPr>
    <w:rPr>
      <w:sz w:val="18"/>
      <w:szCs w:val="20"/>
      <w:lang w:val="da-DK" w:eastAsia="da-DK" w:bidi="da-DK"/>
    </w:rPr>
  </w:style>
  <w:style w:type="character" w:customStyle="1" w:styleId="ProductList-BulletChar">
    <w:name w:val="Product List - Bullet Char"/>
    <w:basedOn w:val="ProductList-BodyChar"/>
    <w:link w:val="ProductList-Bullet"/>
    <w:uiPriority w:val="3"/>
    <w:rsid w:val="009B5C99"/>
    <w:rPr>
      <w:sz w:val="18"/>
      <w:szCs w:val="20"/>
      <w:lang w:val="da-DK" w:eastAsia="da-DK" w:bidi="da-DK"/>
    </w:rPr>
  </w:style>
  <w:style w:type="character" w:styleId="Mention">
    <w:name w:val="Mention"/>
    <w:basedOn w:val="DefaultParagraphFont"/>
    <w:uiPriority w:val="99"/>
    <w:unhideWhenUsed/>
    <w:rsid w:val="009B5C99"/>
    <w:rPr>
      <w:color w:val="2B579A"/>
      <w:shd w:val="clear" w:color="auto" w:fill="E6E6E6"/>
    </w:rPr>
  </w:style>
  <w:style w:type="character" w:customStyle="1" w:styleId="normaltextrun">
    <w:name w:val="normaltextrun"/>
    <w:basedOn w:val="DefaultParagraphFont"/>
    <w:rsid w:val="009B5C99"/>
  </w:style>
  <w:style w:type="character" w:customStyle="1" w:styleId="eop">
    <w:name w:val="eop"/>
    <w:basedOn w:val="DefaultParagraphFont"/>
    <w:rsid w:val="009B5C99"/>
  </w:style>
  <w:style w:type="paragraph" w:customStyle="1" w:styleId="paragraph">
    <w:name w:val="paragraph"/>
    <w:basedOn w:val="Normal"/>
    <w:rsid w:val="009B5C99"/>
    <w:pPr>
      <w:tabs>
        <w:tab w:val="clear" w:pos="9360"/>
      </w:tabs>
      <w:spacing w:before="100" w:beforeAutospacing="1" w:after="100" w:afterAutospacing="1" w:line="240" w:lineRule="auto"/>
    </w:pPr>
    <w:rPr>
      <w:rFonts w:ascii="Times New Roman" w:eastAsia="Times New Roman" w:hAnsi="Times New Roman" w:cs="Times New Roman"/>
      <w:color w:val="auto"/>
      <w:szCs w:val="24"/>
      <w:lang w:val="da-DK" w:eastAsia="da-DK" w:bidi="da-DK"/>
    </w:rPr>
  </w:style>
  <w:style w:type="paragraph" w:styleId="NormalWeb">
    <w:name w:val="Normal (Web)"/>
    <w:basedOn w:val="Normal"/>
    <w:uiPriority w:val="99"/>
    <w:semiHidden/>
    <w:unhideWhenUsed/>
    <w:rsid w:val="009B5C99"/>
    <w:pPr>
      <w:tabs>
        <w:tab w:val="clear" w:pos="9360"/>
      </w:tabs>
      <w:spacing w:before="100" w:beforeAutospacing="1" w:after="100" w:afterAutospacing="1" w:line="240" w:lineRule="auto"/>
    </w:pPr>
    <w:rPr>
      <w:rFonts w:ascii="Times New Roman" w:eastAsia="Times New Roman" w:hAnsi="Times New Roman" w:cs="Times New Roman"/>
      <w:color w:val="auto"/>
      <w:szCs w:val="24"/>
      <w:lang w:val="da-DK" w:eastAsia="da-DK" w:bidi="da-DK"/>
    </w:rPr>
  </w:style>
  <w:style w:type="character" w:customStyle="1" w:styleId="LogoportMarkup">
    <w:name w:val="LogoportMarkup"/>
    <w:basedOn w:val="DefaultParagraphFont"/>
    <w:rsid w:val="009B5C99"/>
    <w:rPr>
      <w:rFonts w:ascii="Courier New" w:hAnsi="Courier New" w:cs="Courier New"/>
      <w:b w:val="0"/>
      <w:color w:val="FF0000"/>
      <w:sz w:val="18"/>
    </w:rPr>
  </w:style>
  <w:style w:type="character" w:customStyle="1" w:styleId="LogoportDoNotTranslate">
    <w:name w:val="LogoportDoNotTranslate"/>
    <w:basedOn w:val="DefaultParagraphFont"/>
    <w:rsid w:val="009B5C99"/>
    <w:rPr>
      <w:rFonts w:ascii="Courier New" w:hAnsi="Courier New" w:cs="Courier New"/>
      <w:b w:val="0"/>
      <w:color w:val="808080"/>
      <w:sz w:val="18"/>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footer" Target="footer1.xml"/><Relationship Id="rId18" Type="http://schemas.openxmlformats.org/officeDocument/2006/relationships/footer" Target="footer4.xml"/><Relationship Id="rId3" Type="http://schemas.openxmlformats.org/officeDocument/2006/relationships/customXml" Target="../customXml/item3.xml"/><Relationship Id="rId7" Type="http://schemas.openxmlformats.org/officeDocument/2006/relationships/settings" Target="settings.xml"/><Relationship Id="rId12" Type="http://schemas.openxmlformats.org/officeDocument/2006/relationships/header" Target="header1.xml"/><Relationship Id="rId17" Type="http://schemas.openxmlformats.org/officeDocument/2006/relationships/header" Target="header3.xml"/><Relationship Id="rId2" Type="http://schemas.openxmlformats.org/officeDocument/2006/relationships/customXml" Target="../customXml/item2.xml"/><Relationship Id="rId16" Type="http://schemas.openxmlformats.org/officeDocument/2006/relationships/footer" Target="footer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5" Type="http://schemas.openxmlformats.org/officeDocument/2006/relationships/numbering" Target="numbering.xml"/><Relationship Id="rId15" Type="http://schemas.openxmlformats.org/officeDocument/2006/relationships/footer" Target="footer2.xml"/><Relationship Id="rId10" Type="http://schemas.openxmlformats.org/officeDocument/2006/relationships/endnotes" Target="endnotes.xml"/><Relationship Id="rId19" Type="http://schemas.openxmlformats.org/officeDocument/2006/relationships/fontTable" Target="fontTable.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eader" Target="header2.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b:Sources xmlns:b="http://schemas.openxmlformats.org/officeDocument/2006/bibliography" xmlns="http://schemas.openxmlformats.org/officeDocument/2006/bibliography" SelectedStyle="\APASixthEditionOfficeOnline.xsl" StyleName="APA" Version="6"/>
</file>

<file path=customXml/itemProps1.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2.xml><?xml version="1.0" encoding="utf-8"?>
<ds:datastoreItem xmlns:ds="http://schemas.openxmlformats.org/officeDocument/2006/customXml" ds:itemID="{94F9551D-04C2-4315-8EA4-15882A30EC94}">
  <ds:schemaRefs>
    <ds:schemaRef ds:uri="http://schemas.microsoft.com/sharepoint/v3/contenttype/forms"/>
  </ds:schemaRefs>
</ds:datastoreItem>
</file>

<file path=customXml/itemProps3.xml><?xml version="1.0" encoding="utf-8"?>
<ds:datastoreItem xmlns:ds="http://schemas.openxmlformats.org/officeDocument/2006/customXml" ds:itemID="{A4D6B363-2A0B-4B17-BF2B-ADD4FFDC2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Template>
  <TotalTime>0</TotalTime>
  <Pages>42</Pages>
  <Words>12111</Words>
  <Characters>79452</Characters>
  <Application>Microsoft Office Word</Application>
  <DocSecurity>8</DocSecurity>
  <Lines>1261</Lines>
  <Paragraphs>440</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91123</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53</cp:revision>
  <cp:lastPrinted>2024-12-19T23:31:00Z</cp:lastPrinted>
  <dcterms:created xsi:type="dcterms:W3CDTF">2025-01-19T19:07:00Z</dcterms:created>
  <dcterms:modified xsi:type="dcterms:W3CDTF">2026-05-22T21:22:00Z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