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footer1.xml" ContentType="application/vnd.openxmlformats-officedocument.wordprocessingml.footer+xml"/>
  <Override PartName="/word/header1.xml" ContentType="application/vnd.openxmlformats-officedocument.wordprocessingml.header+xml"/>
  <Override PartName="/word/footer2.xml" ContentType="application/vnd.openxmlformats-officedocument.wordprocessingml.footer+xml"/>
  <Override PartName="/word/header2.xml" ContentType="application/vnd.openxmlformats-officedocument.wordprocessingml.header+xml"/>
  <Override PartName="/word/footer3.xml" ContentType="application/vnd.openxmlformats-officedocument.wordprocessingml.footer+xml"/>
  <Override PartName="/word/header3.xml" ContentType="application/vnd.openxmlformats-officedocument.wordprocessingml.header+xml"/>
  <Override PartName="/word/footer4.xml" ContentType="application/vnd.openxmlformats-officedocument.wordprocessingml.foot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emf"/><Relationship Id="rId1" Type="http://schemas.openxmlformats.org/officeDocument/2006/relationships/officeDocument" Target="word/document.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word/document.xml><?xml version="1.0" encoding="utf-8"?>
<w:document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body>
    <w:p w14:paraId="561F0B90" w14:textId="6354D920" w:rsidR="00993D40" w:rsidRPr="00FC77AC" w:rsidRDefault="00993D40" w:rsidP="00492BEC">
      <w:bookmarkStart w:id="0" w:name="CoverPage"/>
    </w:p>
    <w:p w14:paraId="0E32967C" w14:textId="77777777" w:rsidR="00B97688" w:rsidRPr="00B64EAD" w:rsidRDefault="00993D40" w:rsidP="00B97688">
      <w:pPr>
        <w:pStyle w:val="ProductList-Body"/>
        <w:shd w:val="clear" w:color="auto" w:fill="00188F"/>
        <w:ind w:right="8640"/>
        <w:rPr>
          <w:rFonts w:asciiTheme="majorHAnsi" w:hAnsiTheme="majorHAnsi"/>
          <w:color w:val="FFFFFF" w:themeColor="background1"/>
          <w:sz w:val="6"/>
          <w:szCs w:val="6"/>
        </w:rPr>
      </w:pPr>
      <w:r>
        <w:rPr>
          <w:rFonts w:asciiTheme="majorHAnsi" w:hAnsiTheme="majorHAnsi"/>
          <w:color w:val="FFFFFF" w:themeColor="background1"/>
          <w:sz w:val="6"/>
          <w:szCs w:val="6"/>
        </w:rPr>
        <w:t xml:space="preserve"> </w:t>
      </w:r>
    </w:p>
    <w:p w14:paraId="544830BE" w14:textId="45C3BB49" w:rsidR="00993D40" w:rsidRPr="00FC77AC" w:rsidRDefault="00993D40" w:rsidP="00CC1212">
      <w:pPr>
        <w:pStyle w:val="ProductList-Body"/>
        <w:shd w:val="clear" w:color="auto" w:fill="00188F"/>
        <w:spacing w:after="900"/>
        <w:ind w:left="162" w:right="8640" w:hanging="162"/>
      </w:pPr>
      <w:r>
        <w:rPr>
          <w:rFonts w:asciiTheme="majorHAnsi" w:hAnsiTheme="majorHAnsi"/>
          <w:color w:val="FFFFFF" w:themeColor="background1"/>
          <w:sz w:val="32"/>
          <w:szCs w:val="32"/>
        </w:rPr>
        <w:tab/>
        <w:t>Količinsko</w:t>
      </w:r>
      <w:bookmarkEnd w:id="0"/>
      <w:r>
        <w:rPr>
          <w:rFonts w:asciiTheme="majorHAnsi" w:hAnsiTheme="majorHAnsi"/>
          <w:color w:val="FFFFFF" w:themeColor="background1"/>
          <w:sz w:val="32"/>
          <w:szCs w:val="32"/>
        </w:rPr>
        <w:t xml:space="preserve"> licenciranje</w:t>
      </w:r>
    </w:p>
    <w:p w14:paraId="7082D943" w14:textId="77777777" w:rsidR="00993D40" w:rsidRPr="00FC77AC" w:rsidRDefault="00993D40" w:rsidP="00993D40">
      <w:pPr>
        <w:pStyle w:val="ProductList-Body"/>
        <w:shd w:val="clear" w:color="auto" w:fill="00188F"/>
        <w:ind w:right="8640"/>
      </w:pPr>
    </w:p>
    <w:p w14:paraId="44F555DD" w14:textId="77777777" w:rsidR="00F71920" w:rsidRPr="00B64EAD" w:rsidRDefault="00F71920" w:rsidP="00F71920">
      <w:pPr>
        <w:pStyle w:val="ProductList-Body"/>
        <w:shd w:val="clear" w:color="auto" w:fill="0072C6"/>
        <w:ind w:right="1800"/>
        <w:rPr>
          <w:rFonts w:asciiTheme="majorHAnsi" w:hAnsiTheme="majorHAnsi"/>
          <w:color w:val="FFFFFF" w:themeColor="background1"/>
          <w:sz w:val="72"/>
          <w:szCs w:val="72"/>
        </w:rPr>
      </w:pPr>
    </w:p>
    <w:p w14:paraId="12EBC725" w14:textId="77777777" w:rsidR="00F71920" w:rsidRPr="00B64EAD" w:rsidRDefault="00F71920" w:rsidP="00F71920">
      <w:pPr>
        <w:pStyle w:val="ProductList-Body"/>
        <w:shd w:val="clear" w:color="auto" w:fill="0072C6"/>
        <w:tabs>
          <w:tab w:val="clear" w:pos="158"/>
          <w:tab w:val="left" w:pos="180"/>
        </w:tabs>
        <w:ind w:right="1800"/>
        <w:rPr>
          <w:rFonts w:asciiTheme="majorHAnsi" w:hAnsiTheme="majorHAnsi"/>
          <w:color w:val="FFFFFF" w:themeColor="background1"/>
          <w:sz w:val="72"/>
          <w:szCs w:val="72"/>
        </w:rPr>
      </w:pPr>
    </w:p>
    <w:p w14:paraId="03433E6B" w14:textId="574F27F9" w:rsidR="00993D40" w:rsidRPr="00FC77AC" w:rsidRDefault="00993D40" w:rsidP="00993D40">
      <w:pPr>
        <w:pStyle w:val="ProductList-Body"/>
        <w:shd w:val="clear" w:color="auto" w:fill="0072C6"/>
        <w:tabs>
          <w:tab w:val="clear" w:pos="158"/>
          <w:tab w:val="left" w:pos="360"/>
        </w:tabs>
        <w:ind w:right="1800"/>
      </w:pPr>
      <w:r>
        <w:rPr>
          <w:rFonts w:asciiTheme="majorHAnsi" w:hAnsiTheme="majorHAnsi"/>
          <w:color w:val="FFFFFF" w:themeColor="background1"/>
          <w:sz w:val="72"/>
          <w:szCs w:val="72"/>
        </w:rPr>
        <w:t xml:space="preserve">Dodatek o varstvu podatkov </w:t>
      </w:r>
      <w:r w:rsidR="00F71920">
        <w:rPr>
          <w:rFonts w:asciiTheme="majorHAnsi" w:hAnsiTheme="majorHAnsi"/>
          <w:color w:val="FFFFFF" w:themeColor="background1"/>
          <w:sz w:val="72"/>
          <w:szCs w:val="72"/>
        </w:rPr>
        <w:br/>
      </w:r>
      <w:r>
        <w:rPr>
          <w:rFonts w:asciiTheme="majorHAnsi" w:hAnsiTheme="majorHAnsi"/>
          <w:color w:val="FFFFFF" w:themeColor="background1"/>
          <w:sz w:val="72"/>
          <w:szCs w:val="72"/>
        </w:rPr>
        <w:t>za Microsoftove izdelke in</w:t>
      </w:r>
      <w:r w:rsidR="00F71920">
        <w:rPr>
          <w:rFonts w:asciiTheme="majorHAnsi" w:hAnsiTheme="majorHAnsi"/>
          <w:color w:val="FFFFFF" w:themeColor="background1"/>
          <w:sz w:val="72"/>
          <w:szCs w:val="72"/>
        </w:rPr>
        <w:t> </w:t>
      </w:r>
      <w:r>
        <w:rPr>
          <w:rFonts w:asciiTheme="majorHAnsi" w:hAnsiTheme="majorHAnsi"/>
          <w:color w:val="FFFFFF" w:themeColor="background1"/>
          <w:sz w:val="72"/>
          <w:szCs w:val="72"/>
        </w:rPr>
        <w:t>storitve</w:t>
      </w:r>
    </w:p>
    <w:p w14:paraId="45BE4558" w14:textId="5B7CBD77" w:rsidR="00993D40" w:rsidRPr="00FC77AC" w:rsidRDefault="00E305F8" w:rsidP="00993D40">
      <w:pPr>
        <w:pStyle w:val="ProductList-Body"/>
        <w:shd w:val="clear" w:color="auto" w:fill="0072C6"/>
        <w:tabs>
          <w:tab w:val="clear" w:pos="158"/>
          <w:tab w:val="left" w:pos="360"/>
        </w:tabs>
        <w:ind w:right="1800"/>
      </w:pPr>
      <w:r>
        <w:rPr>
          <w:rFonts w:asciiTheme="majorHAnsi" w:hAnsiTheme="majorHAnsi"/>
          <w:color w:val="FFFFFF" w:themeColor="background1"/>
          <w:sz w:val="48"/>
          <w:szCs w:val="48"/>
        </w:rPr>
        <w:t xml:space="preserve">Zadnja posodobitev </w:t>
      </w:r>
      <w:r w:rsidR="006E36DD">
        <w:rPr>
          <w:rFonts w:ascii="Calibri Light" w:eastAsia="Calibri" w:hAnsi="Calibri Light" w:cs="Arial"/>
          <w:color w:val="FFFFFF"/>
          <w:sz w:val="48"/>
          <w:szCs w:val="48"/>
        </w:rPr>
        <w:t>2. januarja 2024</w:t>
      </w:r>
    </w:p>
    <w:p w14:paraId="0595EB4A" w14:textId="77777777" w:rsidR="00457D41" w:rsidRDefault="00457D41" w:rsidP="00457D41">
      <w:pPr>
        <w:pStyle w:val="ProductList-Body"/>
        <w:shd w:val="clear" w:color="auto" w:fill="0072C6"/>
        <w:tabs>
          <w:tab w:val="clear" w:pos="158"/>
          <w:tab w:val="left" w:pos="360"/>
        </w:tabs>
        <w:ind w:right="1800"/>
        <w:rPr>
          <w:rStyle w:val="normaltextrun"/>
          <w:rFonts w:ascii="Calibri Light" w:hAnsi="Calibri Light" w:cs="Calibri Light"/>
          <w:color w:val="FFFFFF" w:themeColor="background1"/>
          <w:u w:val="single"/>
        </w:rPr>
      </w:pPr>
    </w:p>
    <w:p w14:paraId="396036F8" w14:textId="77777777" w:rsidR="00900516" w:rsidRPr="00F80A49" w:rsidRDefault="00900516" w:rsidP="00900516">
      <w:pPr>
        <w:pStyle w:val="ProductList-Body"/>
        <w:shd w:val="clear" w:color="auto" w:fill="0072C6"/>
        <w:tabs>
          <w:tab w:val="clear" w:pos="158"/>
          <w:tab w:val="left" w:pos="360"/>
        </w:tabs>
        <w:ind w:right="1800"/>
        <w:rPr>
          <w:rFonts w:asciiTheme="majorHAnsi" w:hAnsiTheme="majorHAnsi"/>
          <w:color w:val="FFFFFF" w:themeColor="background1"/>
          <w:sz w:val="48"/>
          <w:szCs w:val="48"/>
        </w:rPr>
      </w:pPr>
    </w:p>
    <w:p w14:paraId="39740FBF" w14:textId="77777777" w:rsidR="00993D40" w:rsidRPr="00FC77AC" w:rsidRDefault="00993D40" w:rsidP="00993D40">
      <w:pPr>
        <w:pStyle w:val="ProductList-Body"/>
      </w:pPr>
    </w:p>
    <w:p w14:paraId="348CEB8D" w14:textId="77777777" w:rsidR="00993D40" w:rsidRDefault="00993D40" w:rsidP="00993D40">
      <w:pPr>
        <w:pStyle w:val="ProductList-Body"/>
        <w:sectPr w:rsidR="00993D40" w:rsidSect="00260A04">
          <w:footerReference w:type="default" r:id="rId11"/>
          <w:headerReference w:type="first" r:id="rId12"/>
          <w:footerReference w:type="first" r:id="rId13"/>
          <w:type w:val="continuous"/>
          <w:pgSz w:w="12240" w:h="15840"/>
          <w:pgMar w:top="720" w:right="720" w:bottom="1440" w:left="720" w:header="720" w:footer="720" w:gutter="0"/>
          <w:cols w:space="720"/>
          <w:titlePg/>
          <w:docGrid w:linePitch="360"/>
        </w:sectPr>
      </w:pPr>
    </w:p>
    <w:p w14:paraId="56513069" w14:textId="40973858" w:rsidR="004D27A6" w:rsidRDefault="004D27A6" w:rsidP="007829B6">
      <w:pPr>
        <w:pStyle w:val="ProductList-Body"/>
        <w:spacing w:after="120"/>
        <w:outlineLvl w:val="0"/>
        <w:rPr>
          <w:rFonts w:asciiTheme="majorHAnsi" w:hAnsiTheme="majorHAnsi"/>
          <w:b/>
          <w:sz w:val="40"/>
          <w:szCs w:val="40"/>
        </w:rPr>
        <w:sectPr w:rsidR="004D27A6" w:rsidSect="00260A04">
          <w:headerReference w:type="default" r:id="rId14"/>
          <w:footerReference w:type="default" r:id="rId15"/>
          <w:headerReference w:type="first" r:id="rId16"/>
          <w:footerReference w:type="first" r:id="rId17"/>
          <w:pgSz w:w="12240" w:h="15840"/>
          <w:pgMar w:top="1440" w:right="720" w:bottom="1440" w:left="720" w:header="720" w:footer="720" w:gutter="0"/>
          <w:cols w:space="720"/>
          <w:docGrid w:linePitch="360"/>
        </w:sectPr>
      </w:pPr>
      <w:bookmarkStart w:id="1" w:name="TableofContents"/>
      <w:r>
        <w:rPr>
          <w:rFonts w:asciiTheme="majorHAnsi" w:hAnsiTheme="majorHAnsi"/>
          <w:b/>
          <w:sz w:val="40"/>
          <w:szCs w:val="40"/>
        </w:rPr>
        <w:lastRenderedPageBreak/>
        <w:t>Kazalo</w:t>
      </w:r>
    </w:p>
    <w:bookmarkEnd w:id="1"/>
    <w:p w14:paraId="74DDC558" w14:textId="59C3E7F2" w:rsidR="00BF3770" w:rsidRDefault="00A430D3">
      <w:pPr>
        <w:pStyle w:val="TOC1"/>
        <w:rPr>
          <w:rFonts w:eastAsiaTheme="minorEastAsia"/>
          <w:b w:val="0"/>
          <w:caps w:val="0"/>
          <w:noProof/>
          <w:kern w:val="2"/>
          <w:sz w:val="24"/>
          <w:szCs w:val="24"/>
          <w:lang w:val="en-US" w:eastAsia="en-US" w:bidi="ar-SA"/>
          <w14:ligatures w14:val="standardContextual"/>
        </w:rPr>
      </w:pPr>
      <w:r>
        <w:fldChar w:fldCharType="begin"/>
      </w:r>
      <w:r>
        <w:instrText xml:space="preserve"> TOC \o "1-3" \h \z \t "Product List - Section Heading,1,Product List - Offering Group Heading,2,Product List - Offering 1,5,Product List - Offering 1 Heading,3,Product List - Offering 2 Heading,4,Product List - Offering 2,6,Product List - SubSubSection Heading,5" </w:instrText>
      </w:r>
      <w:r>
        <w:fldChar w:fldCharType="separate"/>
      </w:r>
      <w:hyperlink w:anchor="_Toc155370373" w:history="1">
        <w:r w:rsidR="00BF3770" w:rsidRPr="00983871">
          <w:rPr>
            <w:rStyle w:val="Hyperlink"/>
            <w:noProof/>
          </w:rPr>
          <w:t>Uvod</w:t>
        </w:r>
        <w:r w:rsidR="00BF3770">
          <w:rPr>
            <w:noProof/>
            <w:webHidden/>
          </w:rPr>
          <w:tab/>
        </w:r>
        <w:r w:rsidR="00BF3770">
          <w:rPr>
            <w:noProof/>
            <w:webHidden/>
          </w:rPr>
          <w:fldChar w:fldCharType="begin"/>
        </w:r>
        <w:r w:rsidR="00BF3770">
          <w:rPr>
            <w:noProof/>
            <w:webHidden/>
          </w:rPr>
          <w:instrText xml:space="preserve"> PAGEREF _Toc155370373 \h </w:instrText>
        </w:r>
        <w:r w:rsidR="00BF3770">
          <w:rPr>
            <w:noProof/>
            <w:webHidden/>
          </w:rPr>
        </w:r>
        <w:r w:rsidR="00BF3770">
          <w:rPr>
            <w:noProof/>
            <w:webHidden/>
          </w:rPr>
          <w:fldChar w:fldCharType="separate"/>
        </w:r>
        <w:r w:rsidR="00BF3770">
          <w:rPr>
            <w:noProof/>
            <w:webHidden/>
          </w:rPr>
          <w:t>3</w:t>
        </w:r>
        <w:r w:rsidR="00BF3770">
          <w:rPr>
            <w:noProof/>
            <w:webHidden/>
          </w:rPr>
          <w:fldChar w:fldCharType="end"/>
        </w:r>
      </w:hyperlink>
    </w:p>
    <w:p w14:paraId="7AE8C5BD" w14:textId="33D6F17F"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74" w:history="1">
        <w:r w:rsidR="00BF3770" w:rsidRPr="00983871">
          <w:rPr>
            <w:rStyle w:val="Hyperlink"/>
            <w:noProof/>
          </w:rPr>
          <w:t>Upoštevni pogoji DPA-ja in posodobitve</w:t>
        </w:r>
        <w:r w:rsidR="00BF3770">
          <w:rPr>
            <w:noProof/>
            <w:webHidden/>
          </w:rPr>
          <w:tab/>
        </w:r>
        <w:r w:rsidR="00BF3770">
          <w:rPr>
            <w:noProof/>
            <w:webHidden/>
          </w:rPr>
          <w:fldChar w:fldCharType="begin"/>
        </w:r>
        <w:r w:rsidR="00BF3770">
          <w:rPr>
            <w:noProof/>
            <w:webHidden/>
          </w:rPr>
          <w:instrText xml:space="preserve"> PAGEREF _Toc155370374 \h </w:instrText>
        </w:r>
        <w:r w:rsidR="00BF3770">
          <w:rPr>
            <w:noProof/>
            <w:webHidden/>
          </w:rPr>
        </w:r>
        <w:r w:rsidR="00BF3770">
          <w:rPr>
            <w:noProof/>
            <w:webHidden/>
          </w:rPr>
          <w:fldChar w:fldCharType="separate"/>
        </w:r>
        <w:r w:rsidR="00BF3770">
          <w:rPr>
            <w:noProof/>
            <w:webHidden/>
          </w:rPr>
          <w:t>3</w:t>
        </w:r>
        <w:r w:rsidR="00BF3770">
          <w:rPr>
            <w:noProof/>
            <w:webHidden/>
          </w:rPr>
          <w:fldChar w:fldCharType="end"/>
        </w:r>
      </w:hyperlink>
    </w:p>
    <w:p w14:paraId="4EF6DEC4" w14:textId="4F59BC82"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75" w:history="1">
        <w:r w:rsidR="00BF3770" w:rsidRPr="00983871">
          <w:rPr>
            <w:rStyle w:val="Hyperlink"/>
            <w:noProof/>
          </w:rPr>
          <w:t>Elektronska obvestila</w:t>
        </w:r>
        <w:r w:rsidR="00BF3770">
          <w:rPr>
            <w:noProof/>
            <w:webHidden/>
          </w:rPr>
          <w:tab/>
        </w:r>
        <w:r w:rsidR="00BF3770">
          <w:rPr>
            <w:noProof/>
            <w:webHidden/>
          </w:rPr>
          <w:fldChar w:fldCharType="begin"/>
        </w:r>
        <w:r w:rsidR="00BF3770">
          <w:rPr>
            <w:noProof/>
            <w:webHidden/>
          </w:rPr>
          <w:instrText xml:space="preserve"> PAGEREF _Toc155370375 \h </w:instrText>
        </w:r>
        <w:r w:rsidR="00BF3770">
          <w:rPr>
            <w:noProof/>
            <w:webHidden/>
          </w:rPr>
        </w:r>
        <w:r w:rsidR="00BF3770">
          <w:rPr>
            <w:noProof/>
            <w:webHidden/>
          </w:rPr>
          <w:fldChar w:fldCharType="separate"/>
        </w:r>
        <w:r w:rsidR="00BF3770">
          <w:rPr>
            <w:noProof/>
            <w:webHidden/>
          </w:rPr>
          <w:t>3</w:t>
        </w:r>
        <w:r w:rsidR="00BF3770">
          <w:rPr>
            <w:noProof/>
            <w:webHidden/>
          </w:rPr>
          <w:fldChar w:fldCharType="end"/>
        </w:r>
      </w:hyperlink>
    </w:p>
    <w:p w14:paraId="6FCCEFD3" w14:textId="10F2DBE4"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76" w:history="1">
        <w:r w:rsidR="00BF3770" w:rsidRPr="00983871">
          <w:rPr>
            <w:rStyle w:val="Hyperlink"/>
            <w:noProof/>
          </w:rPr>
          <w:t>Starejše različice</w:t>
        </w:r>
        <w:r w:rsidR="00BF3770">
          <w:rPr>
            <w:noProof/>
            <w:webHidden/>
          </w:rPr>
          <w:tab/>
        </w:r>
        <w:r w:rsidR="00BF3770">
          <w:rPr>
            <w:noProof/>
            <w:webHidden/>
          </w:rPr>
          <w:fldChar w:fldCharType="begin"/>
        </w:r>
        <w:r w:rsidR="00BF3770">
          <w:rPr>
            <w:noProof/>
            <w:webHidden/>
          </w:rPr>
          <w:instrText xml:space="preserve"> PAGEREF _Toc155370376 \h </w:instrText>
        </w:r>
        <w:r w:rsidR="00BF3770">
          <w:rPr>
            <w:noProof/>
            <w:webHidden/>
          </w:rPr>
        </w:r>
        <w:r w:rsidR="00BF3770">
          <w:rPr>
            <w:noProof/>
            <w:webHidden/>
          </w:rPr>
          <w:fldChar w:fldCharType="separate"/>
        </w:r>
        <w:r w:rsidR="00BF3770">
          <w:rPr>
            <w:noProof/>
            <w:webHidden/>
          </w:rPr>
          <w:t>3</w:t>
        </w:r>
        <w:r w:rsidR="00BF3770">
          <w:rPr>
            <w:noProof/>
            <w:webHidden/>
          </w:rPr>
          <w:fldChar w:fldCharType="end"/>
        </w:r>
      </w:hyperlink>
    </w:p>
    <w:p w14:paraId="24195DB3" w14:textId="55E5E270" w:rsidR="00BF3770" w:rsidRDefault="005E5C30">
      <w:pPr>
        <w:pStyle w:val="TOC1"/>
        <w:rPr>
          <w:rFonts w:eastAsiaTheme="minorEastAsia"/>
          <w:b w:val="0"/>
          <w:caps w:val="0"/>
          <w:noProof/>
          <w:kern w:val="2"/>
          <w:sz w:val="24"/>
          <w:szCs w:val="24"/>
          <w:lang w:val="en-US" w:eastAsia="en-US" w:bidi="ar-SA"/>
          <w14:ligatures w14:val="standardContextual"/>
        </w:rPr>
      </w:pPr>
      <w:hyperlink w:anchor="_Toc155370377" w:history="1">
        <w:r w:rsidR="00BF3770" w:rsidRPr="00983871">
          <w:rPr>
            <w:rStyle w:val="Hyperlink"/>
            <w:noProof/>
          </w:rPr>
          <w:t>Definicije</w:t>
        </w:r>
        <w:r w:rsidR="00BF3770">
          <w:rPr>
            <w:noProof/>
            <w:webHidden/>
          </w:rPr>
          <w:tab/>
        </w:r>
        <w:r w:rsidR="00BF3770">
          <w:rPr>
            <w:noProof/>
            <w:webHidden/>
          </w:rPr>
          <w:fldChar w:fldCharType="begin"/>
        </w:r>
        <w:r w:rsidR="00BF3770">
          <w:rPr>
            <w:noProof/>
            <w:webHidden/>
          </w:rPr>
          <w:instrText xml:space="preserve"> PAGEREF _Toc155370377 \h </w:instrText>
        </w:r>
        <w:r w:rsidR="00BF3770">
          <w:rPr>
            <w:noProof/>
            <w:webHidden/>
          </w:rPr>
        </w:r>
        <w:r w:rsidR="00BF3770">
          <w:rPr>
            <w:noProof/>
            <w:webHidden/>
          </w:rPr>
          <w:fldChar w:fldCharType="separate"/>
        </w:r>
        <w:r w:rsidR="00BF3770">
          <w:rPr>
            <w:noProof/>
            <w:webHidden/>
          </w:rPr>
          <w:t>4</w:t>
        </w:r>
        <w:r w:rsidR="00BF3770">
          <w:rPr>
            <w:noProof/>
            <w:webHidden/>
          </w:rPr>
          <w:fldChar w:fldCharType="end"/>
        </w:r>
      </w:hyperlink>
    </w:p>
    <w:p w14:paraId="7C2C732A" w14:textId="0A6A9D48" w:rsidR="00BF3770" w:rsidRDefault="005E5C30">
      <w:pPr>
        <w:pStyle w:val="TOC1"/>
        <w:rPr>
          <w:rFonts w:eastAsiaTheme="minorEastAsia"/>
          <w:b w:val="0"/>
          <w:caps w:val="0"/>
          <w:noProof/>
          <w:kern w:val="2"/>
          <w:sz w:val="24"/>
          <w:szCs w:val="24"/>
          <w:lang w:val="en-US" w:eastAsia="en-US" w:bidi="ar-SA"/>
          <w14:ligatures w14:val="standardContextual"/>
        </w:rPr>
      </w:pPr>
      <w:hyperlink w:anchor="_Toc155370378" w:history="1">
        <w:r w:rsidR="00BF3770" w:rsidRPr="00983871">
          <w:rPr>
            <w:rStyle w:val="Hyperlink"/>
            <w:noProof/>
          </w:rPr>
          <w:t>Splošni pogoji</w:t>
        </w:r>
        <w:r w:rsidR="00BF3770">
          <w:rPr>
            <w:noProof/>
            <w:webHidden/>
          </w:rPr>
          <w:tab/>
        </w:r>
        <w:r w:rsidR="00BF3770">
          <w:rPr>
            <w:noProof/>
            <w:webHidden/>
          </w:rPr>
          <w:fldChar w:fldCharType="begin"/>
        </w:r>
        <w:r w:rsidR="00BF3770">
          <w:rPr>
            <w:noProof/>
            <w:webHidden/>
          </w:rPr>
          <w:instrText xml:space="preserve"> PAGEREF _Toc155370378 \h </w:instrText>
        </w:r>
        <w:r w:rsidR="00BF3770">
          <w:rPr>
            <w:noProof/>
            <w:webHidden/>
          </w:rPr>
        </w:r>
        <w:r w:rsidR="00BF3770">
          <w:rPr>
            <w:noProof/>
            <w:webHidden/>
          </w:rPr>
          <w:fldChar w:fldCharType="separate"/>
        </w:r>
        <w:r w:rsidR="00BF3770">
          <w:rPr>
            <w:noProof/>
            <w:webHidden/>
          </w:rPr>
          <w:t>5</w:t>
        </w:r>
        <w:r w:rsidR="00BF3770">
          <w:rPr>
            <w:noProof/>
            <w:webHidden/>
          </w:rPr>
          <w:fldChar w:fldCharType="end"/>
        </w:r>
      </w:hyperlink>
    </w:p>
    <w:p w14:paraId="504B1BFA" w14:textId="6FC29C0E"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79" w:history="1">
        <w:r w:rsidR="00BF3770" w:rsidRPr="00983871">
          <w:rPr>
            <w:rStyle w:val="Hyperlink"/>
            <w:noProof/>
          </w:rPr>
          <w:t>Skladnost z zakoni</w:t>
        </w:r>
        <w:r w:rsidR="00BF3770">
          <w:rPr>
            <w:noProof/>
            <w:webHidden/>
          </w:rPr>
          <w:tab/>
        </w:r>
        <w:r w:rsidR="00BF3770">
          <w:rPr>
            <w:noProof/>
            <w:webHidden/>
          </w:rPr>
          <w:fldChar w:fldCharType="begin"/>
        </w:r>
        <w:r w:rsidR="00BF3770">
          <w:rPr>
            <w:noProof/>
            <w:webHidden/>
          </w:rPr>
          <w:instrText xml:space="preserve"> PAGEREF _Toc155370379 \h </w:instrText>
        </w:r>
        <w:r w:rsidR="00BF3770">
          <w:rPr>
            <w:noProof/>
            <w:webHidden/>
          </w:rPr>
        </w:r>
        <w:r w:rsidR="00BF3770">
          <w:rPr>
            <w:noProof/>
            <w:webHidden/>
          </w:rPr>
          <w:fldChar w:fldCharType="separate"/>
        </w:r>
        <w:r w:rsidR="00BF3770">
          <w:rPr>
            <w:noProof/>
            <w:webHidden/>
          </w:rPr>
          <w:t>5</w:t>
        </w:r>
        <w:r w:rsidR="00BF3770">
          <w:rPr>
            <w:noProof/>
            <w:webHidden/>
          </w:rPr>
          <w:fldChar w:fldCharType="end"/>
        </w:r>
      </w:hyperlink>
    </w:p>
    <w:p w14:paraId="6C7D1A43" w14:textId="7B6ED0B4" w:rsidR="00BF3770" w:rsidRDefault="005E5C30">
      <w:pPr>
        <w:pStyle w:val="TOC1"/>
        <w:rPr>
          <w:rFonts w:eastAsiaTheme="minorEastAsia"/>
          <w:b w:val="0"/>
          <w:caps w:val="0"/>
          <w:noProof/>
          <w:kern w:val="2"/>
          <w:sz w:val="24"/>
          <w:szCs w:val="24"/>
          <w:lang w:val="en-US" w:eastAsia="en-US" w:bidi="ar-SA"/>
          <w14:ligatures w14:val="standardContextual"/>
        </w:rPr>
      </w:pPr>
      <w:hyperlink w:anchor="_Toc155370380" w:history="1">
        <w:r w:rsidR="00BF3770" w:rsidRPr="00983871">
          <w:rPr>
            <w:rStyle w:val="Hyperlink"/>
            <w:noProof/>
          </w:rPr>
          <w:t>Pogoji za varstvo podatkov</w:t>
        </w:r>
        <w:r w:rsidR="00BF3770">
          <w:rPr>
            <w:noProof/>
            <w:webHidden/>
          </w:rPr>
          <w:tab/>
        </w:r>
        <w:r w:rsidR="00BF3770">
          <w:rPr>
            <w:noProof/>
            <w:webHidden/>
          </w:rPr>
          <w:fldChar w:fldCharType="begin"/>
        </w:r>
        <w:r w:rsidR="00BF3770">
          <w:rPr>
            <w:noProof/>
            <w:webHidden/>
          </w:rPr>
          <w:instrText xml:space="preserve"> PAGEREF _Toc155370380 \h </w:instrText>
        </w:r>
        <w:r w:rsidR="00BF3770">
          <w:rPr>
            <w:noProof/>
            <w:webHidden/>
          </w:rPr>
        </w:r>
        <w:r w:rsidR="00BF3770">
          <w:rPr>
            <w:noProof/>
            <w:webHidden/>
          </w:rPr>
          <w:fldChar w:fldCharType="separate"/>
        </w:r>
        <w:r w:rsidR="00BF3770">
          <w:rPr>
            <w:noProof/>
            <w:webHidden/>
          </w:rPr>
          <w:t>5</w:t>
        </w:r>
        <w:r w:rsidR="00BF3770">
          <w:rPr>
            <w:noProof/>
            <w:webHidden/>
          </w:rPr>
          <w:fldChar w:fldCharType="end"/>
        </w:r>
      </w:hyperlink>
    </w:p>
    <w:p w14:paraId="16657161" w14:textId="16900A36"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81" w:history="1">
        <w:r w:rsidR="00BF3770" w:rsidRPr="00983871">
          <w:rPr>
            <w:rStyle w:val="Hyperlink"/>
            <w:noProof/>
          </w:rPr>
          <w:t>Obseg</w:t>
        </w:r>
        <w:r w:rsidR="00BF3770">
          <w:rPr>
            <w:noProof/>
            <w:webHidden/>
          </w:rPr>
          <w:tab/>
        </w:r>
        <w:r w:rsidR="00BF3770">
          <w:rPr>
            <w:noProof/>
            <w:webHidden/>
          </w:rPr>
          <w:fldChar w:fldCharType="begin"/>
        </w:r>
        <w:r w:rsidR="00BF3770">
          <w:rPr>
            <w:noProof/>
            <w:webHidden/>
          </w:rPr>
          <w:instrText xml:space="preserve"> PAGEREF _Toc155370381 \h </w:instrText>
        </w:r>
        <w:r w:rsidR="00BF3770">
          <w:rPr>
            <w:noProof/>
            <w:webHidden/>
          </w:rPr>
        </w:r>
        <w:r w:rsidR="00BF3770">
          <w:rPr>
            <w:noProof/>
            <w:webHidden/>
          </w:rPr>
          <w:fldChar w:fldCharType="separate"/>
        </w:r>
        <w:r w:rsidR="00BF3770">
          <w:rPr>
            <w:noProof/>
            <w:webHidden/>
          </w:rPr>
          <w:t>5</w:t>
        </w:r>
        <w:r w:rsidR="00BF3770">
          <w:rPr>
            <w:noProof/>
            <w:webHidden/>
          </w:rPr>
          <w:fldChar w:fldCharType="end"/>
        </w:r>
      </w:hyperlink>
    </w:p>
    <w:p w14:paraId="4CBB6596" w14:textId="577D7152"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82" w:history="1">
        <w:r w:rsidR="00BF3770" w:rsidRPr="00983871">
          <w:rPr>
            <w:rStyle w:val="Hyperlink"/>
            <w:noProof/>
          </w:rPr>
          <w:t>Narava obdelave podatkov; lastništvo</w:t>
        </w:r>
        <w:r w:rsidR="00BF3770">
          <w:rPr>
            <w:noProof/>
            <w:webHidden/>
          </w:rPr>
          <w:tab/>
        </w:r>
        <w:r w:rsidR="00BF3770">
          <w:rPr>
            <w:noProof/>
            <w:webHidden/>
          </w:rPr>
          <w:fldChar w:fldCharType="begin"/>
        </w:r>
        <w:r w:rsidR="00BF3770">
          <w:rPr>
            <w:noProof/>
            <w:webHidden/>
          </w:rPr>
          <w:instrText xml:space="preserve"> PAGEREF _Toc155370382 \h </w:instrText>
        </w:r>
        <w:r w:rsidR="00BF3770">
          <w:rPr>
            <w:noProof/>
            <w:webHidden/>
          </w:rPr>
        </w:r>
        <w:r w:rsidR="00BF3770">
          <w:rPr>
            <w:noProof/>
            <w:webHidden/>
          </w:rPr>
          <w:fldChar w:fldCharType="separate"/>
        </w:r>
        <w:r w:rsidR="00BF3770">
          <w:rPr>
            <w:noProof/>
            <w:webHidden/>
          </w:rPr>
          <w:t>5</w:t>
        </w:r>
        <w:r w:rsidR="00BF3770">
          <w:rPr>
            <w:noProof/>
            <w:webHidden/>
          </w:rPr>
          <w:fldChar w:fldCharType="end"/>
        </w:r>
      </w:hyperlink>
    </w:p>
    <w:p w14:paraId="4C35130B" w14:textId="4ABE8234"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83" w:history="1">
        <w:r w:rsidR="00BF3770" w:rsidRPr="00983871">
          <w:rPr>
            <w:rStyle w:val="Hyperlink"/>
            <w:noProof/>
          </w:rPr>
          <w:t>Razkritje obdelanih podatkov</w:t>
        </w:r>
        <w:r w:rsidR="00BF3770">
          <w:rPr>
            <w:noProof/>
            <w:webHidden/>
          </w:rPr>
          <w:tab/>
        </w:r>
        <w:r w:rsidR="00BF3770">
          <w:rPr>
            <w:noProof/>
            <w:webHidden/>
          </w:rPr>
          <w:fldChar w:fldCharType="begin"/>
        </w:r>
        <w:r w:rsidR="00BF3770">
          <w:rPr>
            <w:noProof/>
            <w:webHidden/>
          </w:rPr>
          <w:instrText xml:space="preserve"> PAGEREF _Toc155370383 \h </w:instrText>
        </w:r>
        <w:r w:rsidR="00BF3770">
          <w:rPr>
            <w:noProof/>
            <w:webHidden/>
          </w:rPr>
        </w:r>
        <w:r w:rsidR="00BF3770">
          <w:rPr>
            <w:noProof/>
            <w:webHidden/>
          </w:rPr>
          <w:fldChar w:fldCharType="separate"/>
        </w:r>
        <w:r w:rsidR="00BF3770">
          <w:rPr>
            <w:noProof/>
            <w:webHidden/>
          </w:rPr>
          <w:t>6</w:t>
        </w:r>
        <w:r w:rsidR="00BF3770">
          <w:rPr>
            <w:noProof/>
            <w:webHidden/>
          </w:rPr>
          <w:fldChar w:fldCharType="end"/>
        </w:r>
      </w:hyperlink>
    </w:p>
    <w:p w14:paraId="2B2867E3" w14:textId="1930B5B1"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84" w:history="1">
        <w:r w:rsidR="00BF3770" w:rsidRPr="00983871">
          <w:rPr>
            <w:rStyle w:val="Hyperlink"/>
            <w:noProof/>
          </w:rPr>
          <w:t>Obdelava osebnih podatkov; Splošna uredba o varstvu podatkov</w:t>
        </w:r>
        <w:r w:rsidR="00BF3770">
          <w:rPr>
            <w:noProof/>
            <w:webHidden/>
          </w:rPr>
          <w:tab/>
        </w:r>
        <w:r w:rsidR="00BF3770">
          <w:rPr>
            <w:noProof/>
            <w:webHidden/>
          </w:rPr>
          <w:fldChar w:fldCharType="begin"/>
        </w:r>
        <w:r w:rsidR="00BF3770">
          <w:rPr>
            <w:noProof/>
            <w:webHidden/>
          </w:rPr>
          <w:instrText xml:space="preserve"> PAGEREF _Toc155370384 \h </w:instrText>
        </w:r>
        <w:r w:rsidR="00BF3770">
          <w:rPr>
            <w:noProof/>
            <w:webHidden/>
          </w:rPr>
        </w:r>
        <w:r w:rsidR="00BF3770">
          <w:rPr>
            <w:noProof/>
            <w:webHidden/>
          </w:rPr>
          <w:fldChar w:fldCharType="separate"/>
        </w:r>
        <w:r w:rsidR="00BF3770">
          <w:rPr>
            <w:noProof/>
            <w:webHidden/>
          </w:rPr>
          <w:t>7</w:t>
        </w:r>
        <w:r w:rsidR="00BF3770">
          <w:rPr>
            <w:noProof/>
            <w:webHidden/>
          </w:rPr>
          <w:fldChar w:fldCharType="end"/>
        </w:r>
      </w:hyperlink>
    </w:p>
    <w:p w14:paraId="48262F9A" w14:textId="524F9624"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85" w:history="1">
        <w:r w:rsidR="00BF3770" w:rsidRPr="00983871">
          <w:rPr>
            <w:rStyle w:val="Hyperlink"/>
            <w:noProof/>
          </w:rPr>
          <w:t>Varnost podatkov</w:t>
        </w:r>
        <w:r w:rsidR="00BF3770">
          <w:rPr>
            <w:noProof/>
            <w:webHidden/>
          </w:rPr>
          <w:tab/>
        </w:r>
        <w:r w:rsidR="00BF3770">
          <w:rPr>
            <w:noProof/>
            <w:webHidden/>
          </w:rPr>
          <w:fldChar w:fldCharType="begin"/>
        </w:r>
        <w:r w:rsidR="00BF3770">
          <w:rPr>
            <w:noProof/>
            <w:webHidden/>
          </w:rPr>
          <w:instrText xml:space="preserve"> PAGEREF _Toc155370385 \h </w:instrText>
        </w:r>
        <w:r w:rsidR="00BF3770">
          <w:rPr>
            <w:noProof/>
            <w:webHidden/>
          </w:rPr>
        </w:r>
        <w:r w:rsidR="00BF3770">
          <w:rPr>
            <w:noProof/>
            <w:webHidden/>
          </w:rPr>
          <w:fldChar w:fldCharType="separate"/>
        </w:r>
        <w:r w:rsidR="00BF3770">
          <w:rPr>
            <w:noProof/>
            <w:webHidden/>
          </w:rPr>
          <w:t>8</w:t>
        </w:r>
        <w:r w:rsidR="00BF3770">
          <w:rPr>
            <w:noProof/>
            <w:webHidden/>
          </w:rPr>
          <w:fldChar w:fldCharType="end"/>
        </w:r>
      </w:hyperlink>
    </w:p>
    <w:p w14:paraId="7BFD135D" w14:textId="57041260"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86" w:history="1">
        <w:r w:rsidR="00BF3770" w:rsidRPr="00983871">
          <w:rPr>
            <w:rStyle w:val="Hyperlink"/>
            <w:noProof/>
          </w:rPr>
          <w:t>Obvestilo o kršitvi varnosti</w:t>
        </w:r>
        <w:r w:rsidR="00BF3770">
          <w:rPr>
            <w:noProof/>
            <w:webHidden/>
          </w:rPr>
          <w:tab/>
        </w:r>
        <w:r w:rsidR="00BF3770">
          <w:rPr>
            <w:noProof/>
            <w:webHidden/>
          </w:rPr>
          <w:fldChar w:fldCharType="begin"/>
        </w:r>
        <w:r w:rsidR="00BF3770">
          <w:rPr>
            <w:noProof/>
            <w:webHidden/>
          </w:rPr>
          <w:instrText xml:space="preserve"> PAGEREF _Toc155370386 \h </w:instrText>
        </w:r>
        <w:r w:rsidR="00BF3770">
          <w:rPr>
            <w:noProof/>
            <w:webHidden/>
          </w:rPr>
        </w:r>
        <w:r w:rsidR="00BF3770">
          <w:rPr>
            <w:noProof/>
            <w:webHidden/>
          </w:rPr>
          <w:fldChar w:fldCharType="separate"/>
        </w:r>
        <w:r w:rsidR="00BF3770">
          <w:rPr>
            <w:noProof/>
            <w:webHidden/>
          </w:rPr>
          <w:t>9</w:t>
        </w:r>
        <w:r w:rsidR="00BF3770">
          <w:rPr>
            <w:noProof/>
            <w:webHidden/>
          </w:rPr>
          <w:fldChar w:fldCharType="end"/>
        </w:r>
      </w:hyperlink>
    </w:p>
    <w:p w14:paraId="36DCD09F" w14:textId="24EE4272"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87" w:history="1">
        <w:r w:rsidR="00BF3770" w:rsidRPr="00983871">
          <w:rPr>
            <w:rStyle w:val="Hyperlink"/>
            <w:noProof/>
          </w:rPr>
          <w:t>Prenosi in lokacija podatkov</w:t>
        </w:r>
        <w:r w:rsidR="00BF3770">
          <w:rPr>
            <w:noProof/>
            <w:webHidden/>
          </w:rPr>
          <w:tab/>
        </w:r>
        <w:r w:rsidR="00BF3770">
          <w:rPr>
            <w:noProof/>
            <w:webHidden/>
          </w:rPr>
          <w:fldChar w:fldCharType="begin"/>
        </w:r>
        <w:r w:rsidR="00BF3770">
          <w:rPr>
            <w:noProof/>
            <w:webHidden/>
          </w:rPr>
          <w:instrText xml:space="preserve"> PAGEREF _Toc155370387 \h </w:instrText>
        </w:r>
        <w:r w:rsidR="00BF3770">
          <w:rPr>
            <w:noProof/>
            <w:webHidden/>
          </w:rPr>
        </w:r>
        <w:r w:rsidR="00BF3770">
          <w:rPr>
            <w:noProof/>
            <w:webHidden/>
          </w:rPr>
          <w:fldChar w:fldCharType="separate"/>
        </w:r>
        <w:r w:rsidR="00BF3770">
          <w:rPr>
            <w:noProof/>
            <w:webHidden/>
          </w:rPr>
          <w:t>10</w:t>
        </w:r>
        <w:r w:rsidR="00BF3770">
          <w:rPr>
            <w:noProof/>
            <w:webHidden/>
          </w:rPr>
          <w:fldChar w:fldCharType="end"/>
        </w:r>
      </w:hyperlink>
    </w:p>
    <w:p w14:paraId="503C24B9" w14:textId="7CA22137"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88" w:history="1">
        <w:r w:rsidR="00BF3770" w:rsidRPr="00983871">
          <w:rPr>
            <w:rStyle w:val="Hyperlink"/>
            <w:noProof/>
          </w:rPr>
          <w:t>Hranjenje in izbris podatkov</w:t>
        </w:r>
        <w:r w:rsidR="00BF3770">
          <w:rPr>
            <w:noProof/>
            <w:webHidden/>
          </w:rPr>
          <w:tab/>
        </w:r>
        <w:r w:rsidR="00BF3770">
          <w:rPr>
            <w:noProof/>
            <w:webHidden/>
          </w:rPr>
          <w:fldChar w:fldCharType="begin"/>
        </w:r>
        <w:r w:rsidR="00BF3770">
          <w:rPr>
            <w:noProof/>
            <w:webHidden/>
          </w:rPr>
          <w:instrText xml:space="preserve"> PAGEREF _Toc155370388 \h </w:instrText>
        </w:r>
        <w:r w:rsidR="00BF3770">
          <w:rPr>
            <w:noProof/>
            <w:webHidden/>
          </w:rPr>
        </w:r>
        <w:r w:rsidR="00BF3770">
          <w:rPr>
            <w:noProof/>
            <w:webHidden/>
          </w:rPr>
          <w:fldChar w:fldCharType="separate"/>
        </w:r>
        <w:r w:rsidR="00BF3770">
          <w:rPr>
            <w:noProof/>
            <w:webHidden/>
          </w:rPr>
          <w:t>10</w:t>
        </w:r>
        <w:r w:rsidR="00BF3770">
          <w:rPr>
            <w:noProof/>
            <w:webHidden/>
          </w:rPr>
          <w:fldChar w:fldCharType="end"/>
        </w:r>
      </w:hyperlink>
    </w:p>
    <w:p w14:paraId="2E59B98E" w14:textId="01B3A353"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89" w:history="1">
        <w:r w:rsidR="00BF3770" w:rsidRPr="00983871">
          <w:rPr>
            <w:rStyle w:val="Hyperlink"/>
            <w:noProof/>
          </w:rPr>
          <w:t>Obdelovalčeva zaveza k zaupnosti</w:t>
        </w:r>
        <w:r w:rsidR="00BF3770">
          <w:rPr>
            <w:noProof/>
            <w:webHidden/>
          </w:rPr>
          <w:tab/>
        </w:r>
        <w:r w:rsidR="00BF3770">
          <w:rPr>
            <w:noProof/>
            <w:webHidden/>
          </w:rPr>
          <w:fldChar w:fldCharType="begin"/>
        </w:r>
        <w:r w:rsidR="00BF3770">
          <w:rPr>
            <w:noProof/>
            <w:webHidden/>
          </w:rPr>
          <w:instrText xml:space="preserve"> PAGEREF _Toc155370389 \h </w:instrText>
        </w:r>
        <w:r w:rsidR="00BF3770">
          <w:rPr>
            <w:noProof/>
            <w:webHidden/>
          </w:rPr>
        </w:r>
        <w:r w:rsidR="00BF3770">
          <w:rPr>
            <w:noProof/>
            <w:webHidden/>
          </w:rPr>
          <w:fldChar w:fldCharType="separate"/>
        </w:r>
        <w:r w:rsidR="00BF3770">
          <w:rPr>
            <w:noProof/>
            <w:webHidden/>
          </w:rPr>
          <w:t>10</w:t>
        </w:r>
        <w:r w:rsidR="00BF3770">
          <w:rPr>
            <w:noProof/>
            <w:webHidden/>
          </w:rPr>
          <w:fldChar w:fldCharType="end"/>
        </w:r>
      </w:hyperlink>
    </w:p>
    <w:p w14:paraId="43304916" w14:textId="3E20B60F"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90" w:history="1">
        <w:r w:rsidR="00BF3770" w:rsidRPr="00983871">
          <w:rPr>
            <w:rStyle w:val="Hyperlink"/>
            <w:noProof/>
          </w:rPr>
          <w:t>Obvestilo o uporabi podobdelovalcev in njihov nadzor</w:t>
        </w:r>
        <w:r w:rsidR="00BF3770">
          <w:rPr>
            <w:noProof/>
            <w:webHidden/>
          </w:rPr>
          <w:tab/>
        </w:r>
        <w:r w:rsidR="00BF3770">
          <w:rPr>
            <w:noProof/>
            <w:webHidden/>
          </w:rPr>
          <w:fldChar w:fldCharType="begin"/>
        </w:r>
        <w:r w:rsidR="00BF3770">
          <w:rPr>
            <w:noProof/>
            <w:webHidden/>
          </w:rPr>
          <w:instrText xml:space="preserve"> PAGEREF _Toc155370390 \h </w:instrText>
        </w:r>
        <w:r w:rsidR="00BF3770">
          <w:rPr>
            <w:noProof/>
            <w:webHidden/>
          </w:rPr>
        </w:r>
        <w:r w:rsidR="00BF3770">
          <w:rPr>
            <w:noProof/>
            <w:webHidden/>
          </w:rPr>
          <w:fldChar w:fldCharType="separate"/>
        </w:r>
        <w:r w:rsidR="00BF3770">
          <w:rPr>
            <w:noProof/>
            <w:webHidden/>
          </w:rPr>
          <w:t>10</w:t>
        </w:r>
        <w:r w:rsidR="00BF3770">
          <w:rPr>
            <w:noProof/>
            <w:webHidden/>
          </w:rPr>
          <w:fldChar w:fldCharType="end"/>
        </w:r>
      </w:hyperlink>
    </w:p>
    <w:p w14:paraId="2E70BC4A" w14:textId="7D0EE5FB"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91" w:history="1">
        <w:r w:rsidR="00BF3770" w:rsidRPr="00983871">
          <w:rPr>
            <w:rStyle w:val="Hyperlink"/>
            <w:noProof/>
          </w:rPr>
          <w:t>Izobraževalne ustanove</w:t>
        </w:r>
        <w:r w:rsidR="00BF3770">
          <w:rPr>
            <w:noProof/>
            <w:webHidden/>
          </w:rPr>
          <w:tab/>
        </w:r>
        <w:r w:rsidR="00BF3770">
          <w:rPr>
            <w:noProof/>
            <w:webHidden/>
          </w:rPr>
          <w:fldChar w:fldCharType="begin"/>
        </w:r>
        <w:r w:rsidR="00BF3770">
          <w:rPr>
            <w:noProof/>
            <w:webHidden/>
          </w:rPr>
          <w:instrText xml:space="preserve"> PAGEREF _Toc155370391 \h </w:instrText>
        </w:r>
        <w:r w:rsidR="00BF3770">
          <w:rPr>
            <w:noProof/>
            <w:webHidden/>
          </w:rPr>
        </w:r>
        <w:r w:rsidR="00BF3770">
          <w:rPr>
            <w:noProof/>
            <w:webHidden/>
          </w:rPr>
          <w:fldChar w:fldCharType="separate"/>
        </w:r>
        <w:r w:rsidR="00BF3770">
          <w:rPr>
            <w:noProof/>
            <w:webHidden/>
          </w:rPr>
          <w:t>11</w:t>
        </w:r>
        <w:r w:rsidR="00BF3770">
          <w:rPr>
            <w:noProof/>
            <w:webHidden/>
          </w:rPr>
          <w:fldChar w:fldCharType="end"/>
        </w:r>
      </w:hyperlink>
    </w:p>
    <w:p w14:paraId="35F440EB" w14:textId="6D2F8881"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92" w:history="1">
        <w:r w:rsidR="00BF3770" w:rsidRPr="00983871">
          <w:rPr>
            <w:rStyle w:val="Hyperlink"/>
            <w:noProof/>
          </w:rPr>
          <w:t>Pogodba s stranko za storitve CJIS</w:t>
        </w:r>
        <w:r w:rsidR="00BF3770">
          <w:rPr>
            <w:noProof/>
            <w:webHidden/>
          </w:rPr>
          <w:tab/>
        </w:r>
        <w:r w:rsidR="00BF3770">
          <w:rPr>
            <w:noProof/>
            <w:webHidden/>
          </w:rPr>
          <w:fldChar w:fldCharType="begin"/>
        </w:r>
        <w:r w:rsidR="00BF3770">
          <w:rPr>
            <w:noProof/>
            <w:webHidden/>
          </w:rPr>
          <w:instrText xml:space="preserve"> PAGEREF _Toc155370392 \h </w:instrText>
        </w:r>
        <w:r w:rsidR="00BF3770">
          <w:rPr>
            <w:noProof/>
            <w:webHidden/>
          </w:rPr>
        </w:r>
        <w:r w:rsidR="00BF3770">
          <w:rPr>
            <w:noProof/>
            <w:webHidden/>
          </w:rPr>
          <w:fldChar w:fldCharType="separate"/>
        </w:r>
        <w:r w:rsidR="00BF3770">
          <w:rPr>
            <w:noProof/>
            <w:webHidden/>
          </w:rPr>
          <w:t>11</w:t>
        </w:r>
        <w:r w:rsidR="00BF3770">
          <w:rPr>
            <w:noProof/>
            <w:webHidden/>
          </w:rPr>
          <w:fldChar w:fldCharType="end"/>
        </w:r>
      </w:hyperlink>
    </w:p>
    <w:p w14:paraId="766B4FA2" w14:textId="20DE6C34"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93" w:history="1">
        <w:r w:rsidR="00BF3770" w:rsidRPr="00983871">
          <w:rPr>
            <w:rStyle w:val="Hyperlink"/>
            <w:noProof/>
          </w:rPr>
          <w:t>HIPAA Business Associate</w:t>
        </w:r>
        <w:r w:rsidR="00BF3770">
          <w:rPr>
            <w:noProof/>
            <w:webHidden/>
          </w:rPr>
          <w:tab/>
        </w:r>
        <w:r w:rsidR="00BF3770">
          <w:rPr>
            <w:noProof/>
            <w:webHidden/>
          </w:rPr>
          <w:fldChar w:fldCharType="begin"/>
        </w:r>
        <w:r w:rsidR="00BF3770">
          <w:rPr>
            <w:noProof/>
            <w:webHidden/>
          </w:rPr>
          <w:instrText xml:space="preserve"> PAGEREF _Toc155370393 \h </w:instrText>
        </w:r>
        <w:r w:rsidR="00BF3770">
          <w:rPr>
            <w:noProof/>
            <w:webHidden/>
          </w:rPr>
        </w:r>
        <w:r w:rsidR="00BF3770">
          <w:rPr>
            <w:noProof/>
            <w:webHidden/>
          </w:rPr>
          <w:fldChar w:fldCharType="separate"/>
        </w:r>
        <w:r w:rsidR="00BF3770">
          <w:rPr>
            <w:noProof/>
            <w:webHidden/>
          </w:rPr>
          <w:t>11</w:t>
        </w:r>
        <w:r w:rsidR="00BF3770">
          <w:rPr>
            <w:noProof/>
            <w:webHidden/>
          </w:rPr>
          <w:fldChar w:fldCharType="end"/>
        </w:r>
      </w:hyperlink>
    </w:p>
    <w:p w14:paraId="0DDAF902" w14:textId="62535247"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94" w:history="1">
        <w:r w:rsidR="00BF3770" w:rsidRPr="00983871">
          <w:rPr>
            <w:rStyle w:val="Hyperlink"/>
            <w:noProof/>
          </w:rPr>
          <w:t>Telekomunikacijski podatki</w:t>
        </w:r>
        <w:r w:rsidR="00BF3770">
          <w:rPr>
            <w:noProof/>
            <w:webHidden/>
          </w:rPr>
          <w:tab/>
        </w:r>
        <w:r w:rsidR="00BF3770">
          <w:rPr>
            <w:noProof/>
            <w:webHidden/>
          </w:rPr>
          <w:fldChar w:fldCharType="begin"/>
        </w:r>
        <w:r w:rsidR="00BF3770">
          <w:rPr>
            <w:noProof/>
            <w:webHidden/>
          </w:rPr>
          <w:instrText xml:space="preserve"> PAGEREF _Toc155370394 \h </w:instrText>
        </w:r>
        <w:r w:rsidR="00BF3770">
          <w:rPr>
            <w:noProof/>
            <w:webHidden/>
          </w:rPr>
        </w:r>
        <w:r w:rsidR="00BF3770">
          <w:rPr>
            <w:noProof/>
            <w:webHidden/>
          </w:rPr>
          <w:fldChar w:fldCharType="separate"/>
        </w:r>
        <w:r w:rsidR="00BF3770">
          <w:rPr>
            <w:noProof/>
            <w:webHidden/>
          </w:rPr>
          <w:t>12</w:t>
        </w:r>
        <w:r w:rsidR="00BF3770">
          <w:rPr>
            <w:noProof/>
            <w:webHidden/>
          </w:rPr>
          <w:fldChar w:fldCharType="end"/>
        </w:r>
      </w:hyperlink>
    </w:p>
    <w:p w14:paraId="248F7EA5" w14:textId="3369B9FF"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95" w:history="1">
        <w:r w:rsidR="00BF3770" w:rsidRPr="00983871">
          <w:rPr>
            <w:rStyle w:val="Hyperlink"/>
            <w:noProof/>
          </w:rPr>
          <w:t>Kalifornijski zakon o zasebnosti potrošnikov (California Consumer Privacy Act oz. CCPA)</w:t>
        </w:r>
        <w:r w:rsidR="00BF3770">
          <w:rPr>
            <w:noProof/>
            <w:webHidden/>
          </w:rPr>
          <w:tab/>
        </w:r>
        <w:r w:rsidR="00BF3770">
          <w:rPr>
            <w:noProof/>
            <w:webHidden/>
          </w:rPr>
          <w:fldChar w:fldCharType="begin"/>
        </w:r>
        <w:r w:rsidR="00BF3770">
          <w:rPr>
            <w:noProof/>
            <w:webHidden/>
          </w:rPr>
          <w:instrText xml:space="preserve"> PAGEREF _Toc155370395 \h </w:instrText>
        </w:r>
        <w:r w:rsidR="00BF3770">
          <w:rPr>
            <w:noProof/>
            <w:webHidden/>
          </w:rPr>
        </w:r>
        <w:r w:rsidR="00BF3770">
          <w:rPr>
            <w:noProof/>
            <w:webHidden/>
          </w:rPr>
          <w:fldChar w:fldCharType="separate"/>
        </w:r>
        <w:r w:rsidR="00BF3770">
          <w:rPr>
            <w:noProof/>
            <w:webHidden/>
          </w:rPr>
          <w:t>12</w:t>
        </w:r>
        <w:r w:rsidR="00BF3770">
          <w:rPr>
            <w:noProof/>
            <w:webHidden/>
          </w:rPr>
          <w:fldChar w:fldCharType="end"/>
        </w:r>
      </w:hyperlink>
    </w:p>
    <w:p w14:paraId="2FFA4D45" w14:textId="1864EF5E"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96" w:history="1">
        <w:r w:rsidR="00BF3770" w:rsidRPr="00983871">
          <w:rPr>
            <w:rStyle w:val="Hyperlink"/>
            <w:noProof/>
          </w:rPr>
          <w:t>Biometrični podatki</w:t>
        </w:r>
        <w:r w:rsidR="00BF3770">
          <w:rPr>
            <w:noProof/>
            <w:webHidden/>
          </w:rPr>
          <w:tab/>
        </w:r>
        <w:r w:rsidR="00BF3770">
          <w:rPr>
            <w:noProof/>
            <w:webHidden/>
          </w:rPr>
          <w:fldChar w:fldCharType="begin"/>
        </w:r>
        <w:r w:rsidR="00BF3770">
          <w:rPr>
            <w:noProof/>
            <w:webHidden/>
          </w:rPr>
          <w:instrText xml:space="preserve"> PAGEREF _Toc155370396 \h </w:instrText>
        </w:r>
        <w:r w:rsidR="00BF3770">
          <w:rPr>
            <w:noProof/>
            <w:webHidden/>
          </w:rPr>
        </w:r>
        <w:r w:rsidR="00BF3770">
          <w:rPr>
            <w:noProof/>
            <w:webHidden/>
          </w:rPr>
          <w:fldChar w:fldCharType="separate"/>
        </w:r>
        <w:r w:rsidR="00BF3770">
          <w:rPr>
            <w:noProof/>
            <w:webHidden/>
          </w:rPr>
          <w:t>12</w:t>
        </w:r>
        <w:r w:rsidR="00BF3770">
          <w:rPr>
            <w:noProof/>
            <w:webHidden/>
          </w:rPr>
          <w:fldChar w:fldCharType="end"/>
        </w:r>
      </w:hyperlink>
    </w:p>
    <w:p w14:paraId="307314ED" w14:textId="04F2DF32"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97" w:history="1">
        <w:r w:rsidR="00BF3770" w:rsidRPr="00983871">
          <w:rPr>
            <w:rStyle w:val="Hyperlink"/>
            <w:noProof/>
          </w:rPr>
          <w:t>Dodatne strokovne storitve</w:t>
        </w:r>
        <w:r w:rsidR="00BF3770">
          <w:rPr>
            <w:noProof/>
            <w:webHidden/>
          </w:rPr>
          <w:tab/>
        </w:r>
        <w:r w:rsidR="00BF3770">
          <w:rPr>
            <w:noProof/>
            <w:webHidden/>
          </w:rPr>
          <w:fldChar w:fldCharType="begin"/>
        </w:r>
        <w:r w:rsidR="00BF3770">
          <w:rPr>
            <w:noProof/>
            <w:webHidden/>
          </w:rPr>
          <w:instrText xml:space="preserve"> PAGEREF _Toc155370397 \h </w:instrText>
        </w:r>
        <w:r w:rsidR="00BF3770">
          <w:rPr>
            <w:noProof/>
            <w:webHidden/>
          </w:rPr>
        </w:r>
        <w:r w:rsidR="00BF3770">
          <w:rPr>
            <w:noProof/>
            <w:webHidden/>
          </w:rPr>
          <w:fldChar w:fldCharType="separate"/>
        </w:r>
        <w:r w:rsidR="00BF3770">
          <w:rPr>
            <w:noProof/>
            <w:webHidden/>
          </w:rPr>
          <w:t>12</w:t>
        </w:r>
        <w:r w:rsidR="00BF3770">
          <w:rPr>
            <w:noProof/>
            <w:webHidden/>
          </w:rPr>
          <w:fldChar w:fldCharType="end"/>
        </w:r>
      </w:hyperlink>
    </w:p>
    <w:p w14:paraId="49F69F2A" w14:textId="5A51B6BE" w:rsidR="00BF3770" w:rsidRDefault="005E5C30">
      <w:pPr>
        <w:pStyle w:val="TOC5"/>
        <w:tabs>
          <w:tab w:val="right" w:leader="dot" w:pos="5030"/>
        </w:tabs>
        <w:rPr>
          <w:rFonts w:eastAsiaTheme="minorEastAsia"/>
          <w:noProof/>
          <w:kern w:val="2"/>
          <w:sz w:val="24"/>
          <w:szCs w:val="24"/>
          <w:lang w:val="en-US" w:eastAsia="en-US" w:bidi="ar-SA"/>
          <w14:ligatures w14:val="standardContextual"/>
        </w:rPr>
      </w:pPr>
      <w:hyperlink w:anchor="_Toc155370398" w:history="1">
        <w:r w:rsidR="00BF3770" w:rsidRPr="00983871">
          <w:rPr>
            <w:rStyle w:val="Hyperlink"/>
            <w:noProof/>
          </w:rPr>
          <w:t>Stik z Microsoftom</w:t>
        </w:r>
        <w:r w:rsidR="00BF3770">
          <w:rPr>
            <w:noProof/>
            <w:webHidden/>
          </w:rPr>
          <w:tab/>
        </w:r>
        <w:r w:rsidR="00BF3770">
          <w:rPr>
            <w:noProof/>
            <w:webHidden/>
          </w:rPr>
          <w:fldChar w:fldCharType="begin"/>
        </w:r>
        <w:r w:rsidR="00BF3770">
          <w:rPr>
            <w:noProof/>
            <w:webHidden/>
          </w:rPr>
          <w:instrText xml:space="preserve"> PAGEREF _Toc155370398 \h </w:instrText>
        </w:r>
        <w:r w:rsidR="00BF3770">
          <w:rPr>
            <w:noProof/>
            <w:webHidden/>
          </w:rPr>
        </w:r>
        <w:r w:rsidR="00BF3770">
          <w:rPr>
            <w:noProof/>
            <w:webHidden/>
          </w:rPr>
          <w:fldChar w:fldCharType="separate"/>
        </w:r>
        <w:r w:rsidR="00BF3770">
          <w:rPr>
            <w:noProof/>
            <w:webHidden/>
          </w:rPr>
          <w:t>12</w:t>
        </w:r>
        <w:r w:rsidR="00BF3770">
          <w:rPr>
            <w:noProof/>
            <w:webHidden/>
          </w:rPr>
          <w:fldChar w:fldCharType="end"/>
        </w:r>
      </w:hyperlink>
    </w:p>
    <w:p w14:paraId="1544EAA6" w14:textId="63266BD1" w:rsidR="00BF3770" w:rsidRDefault="005E5C30">
      <w:pPr>
        <w:pStyle w:val="TOC1"/>
        <w:rPr>
          <w:rFonts w:eastAsiaTheme="minorEastAsia"/>
          <w:b w:val="0"/>
          <w:caps w:val="0"/>
          <w:noProof/>
          <w:kern w:val="2"/>
          <w:sz w:val="24"/>
          <w:szCs w:val="24"/>
          <w:lang w:val="en-US" w:eastAsia="en-US" w:bidi="ar-SA"/>
          <w14:ligatures w14:val="standardContextual"/>
        </w:rPr>
      </w:pPr>
      <w:hyperlink w:anchor="_Toc155370399" w:history="1">
        <w:r w:rsidR="00BF3770" w:rsidRPr="00983871">
          <w:rPr>
            <w:rStyle w:val="Hyperlink"/>
            <w:noProof/>
          </w:rPr>
          <w:t>Priloga A – Varnostni ukrepi</w:t>
        </w:r>
        <w:r w:rsidR="00BF3770">
          <w:rPr>
            <w:noProof/>
            <w:webHidden/>
          </w:rPr>
          <w:tab/>
        </w:r>
        <w:r w:rsidR="00BF3770">
          <w:rPr>
            <w:noProof/>
            <w:webHidden/>
          </w:rPr>
          <w:fldChar w:fldCharType="begin"/>
        </w:r>
        <w:r w:rsidR="00BF3770">
          <w:rPr>
            <w:noProof/>
            <w:webHidden/>
          </w:rPr>
          <w:instrText xml:space="preserve"> PAGEREF _Toc155370399 \h </w:instrText>
        </w:r>
        <w:r w:rsidR="00BF3770">
          <w:rPr>
            <w:noProof/>
            <w:webHidden/>
          </w:rPr>
        </w:r>
        <w:r w:rsidR="00BF3770">
          <w:rPr>
            <w:noProof/>
            <w:webHidden/>
          </w:rPr>
          <w:fldChar w:fldCharType="separate"/>
        </w:r>
        <w:r w:rsidR="00BF3770">
          <w:rPr>
            <w:noProof/>
            <w:webHidden/>
          </w:rPr>
          <w:t>13</w:t>
        </w:r>
        <w:r w:rsidR="00BF3770">
          <w:rPr>
            <w:noProof/>
            <w:webHidden/>
          </w:rPr>
          <w:fldChar w:fldCharType="end"/>
        </w:r>
      </w:hyperlink>
    </w:p>
    <w:p w14:paraId="0FEA945C" w14:textId="7AE811D4" w:rsidR="00BF3770" w:rsidRDefault="005E5C30">
      <w:pPr>
        <w:pStyle w:val="TOC1"/>
        <w:rPr>
          <w:rFonts w:eastAsiaTheme="minorEastAsia"/>
          <w:b w:val="0"/>
          <w:caps w:val="0"/>
          <w:noProof/>
          <w:kern w:val="2"/>
          <w:sz w:val="24"/>
          <w:szCs w:val="24"/>
          <w:lang w:val="en-US" w:eastAsia="en-US" w:bidi="ar-SA"/>
          <w14:ligatures w14:val="standardContextual"/>
        </w:rPr>
      </w:pPr>
      <w:hyperlink w:anchor="_Toc155370400" w:history="1">
        <w:r w:rsidR="00BF3770" w:rsidRPr="00983871">
          <w:rPr>
            <w:rStyle w:val="Hyperlink"/>
            <w:noProof/>
          </w:rPr>
          <w:t>Priloga B – Posamezniki, na katere se nanašajo osebni podatki,  in kategorije osebnih podatkov</w:t>
        </w:r>
        <w:r w:rsidR="00BF3770">
          <w:rPr>
            <w:noProof/>
            <w:webHidden/>
          </w:rPr>
          <w:tab/>
        </w:r>
        <w:r w:rsidR="00BF3770">
          <w:rPr>
            <w:noProof/>
            <w:webHidden/>
          </w:rPr>
          <w:fldChar w:fldCharType="begin"/>
        </w:r>
        <w:r w:rsidR="00BF3770">
          <w:rPr>
            <w:noProof/>
            <w:webHidden/>
          </w:rPr>
          <w:instrText xml:space="preserve"> PAGEREF _Toc155370400 \h </w:instrText>
        </w:r>
        <w:r w:rsidR="00BF3770">
          <w:rPr>
            <w:noProof/>
            <w:webHidden/>
          </w:rPr>
        </w:r>
        <w:r w:rsidR="00BF3770">
          <w:rPr>
            <w:noProof/>
            <w:webHidden/>
          </w:rPr>
          <w:fldChar w:fldCharType="separate"/>
        </w:r>
        <w:r w:rsidR="00BF3770">
          <w:rPr>
            <w:noProof/>
            <w:webHidden/>
          </w:rPr>
          <w:t>16</w:t>
        </w:r>
        <w:r w:rsidR="00BF3770">
          <w:rPr>
            <w:noProof/>
            <w:webHidden/>
          </w:rPr>
          <w:fldChar w:fldCharType="end"/>
        </w:r>
      </w:hyperlink>
    </w:p>
    <w:p w14:paraId="354A4DC9" w14:textId="3D3EFF1A" w:rsidR="00BF3770" w:rsidRDefault="005E5C30">
      <w:pPr>
        <w:pStyle w:val="TOC1"/>
        <w:rPr>
          <w:rFonts w:eastAsiaTheme="minorEastAsia"/>
          <w:b w:val="0"/>
          <w:caps w:val="0"/>
          <w:noProof/>
          <w:kern w:val="2"/>
          <w:sz w:val="24"/>
          <w:szCs w:val="24"/>
          <w:lang w:val="en-US" w:eastAsia="en-US" w:bidi="ar-SA"/>
          <w14:ligatures w14:val="standardContextual"/>
        </w:rPr>
      </w:pPr>
      <w:hyperlink w:anchor="_Toc155370401" w:history="1">
        <w:r w:rsidR="00BF3770" w:rsidRPr="00983871">
          <w:rPr>
            <w:rStyle w:val="Hyperlink"/>
            <w:noProof/>
          </w:rPr>
          <w:t>Priloga C – Dodatek o dodatnih varovalih</w:t>
        </w:r>
        <w:r w:rsidR="00BF3770">
          <w:rPr>
            <w:noProof/>
            <w:webHidden/>
          </w:rPr>
          <w:tab/>
        </w:r>
        <w:r w:rsidR="00BF3770">
          <w:rPr>
            <w:noProof/>
            <w:webHidden/>
          </w:rPr>
          <w:fldChar w:fldCharType="begin"/>
        </w:r>
        <w:r w:rsidR="00BF3770">
          <w:rPr>
            <w:noProof/>
            <w:webHidden/>
          </w:rPr>
          <w:instrText xml:space="preserve"> PAGEREF _Toc155370401 \h </w:instrText>
        </w:r>
        <w:r w:rsidR="00BF3770">
          <w:rPr>
            <w:noProof/>
            <w:webHidden/>
          </w:rPr>
        </w:r>
        <w:r w:rsidR="00BF3770">
          <w:rPr>
            <w:noProof/>
            <w:webHidden/>
          </w:rPr>
          <w:fldChar w:fldCharType="separate"/>
        </w:r>
        <w:r w:rsidR="00BF3770">
          <w:rPr>
            <w:noProof/>
            <w:webHidden/>
          </w:rPr>
          <w:t>18</w:t>
        </w:r>
        <w:r w:rsidR="00BF3770">
          <w:rPr>
            <w:noProof/>
            <w:webHidden/>
          </w:rPr>
          <w:fldChar w:fldCharType="end"/>
        </w:r>
      </w:hyperlink>
    </w:p>
    <w:p w14:paraId="7E96F2FB" w14:textId="5377AD79" w:rsidR="00BF3770" w:rsidRDefault="005E5C30">
      <w:pPr>
        <w:pStyle w:val="TOC1"/>
        <w:rPr>
          <w:rFonts w:eastAsiaTheme="minorEastAsia"/>
          <w:b w:val="0"/>
          <w:caps w:val="0"/>
          <w:noProof/>
          <w:kern w:val="2"/>
          <w:sz w:val="24"/>
          <w:szCs w:val="24"/>
          <w:lang w:val="en-US" w:eastAsia="en-US" w:bidi="ar-SA"/>
          <w14:ligatures w14:val="standardContextual"/>
        </w:rPr>
      </w:pPr>
      <w:hyperlink w:anchor="_Toc155370402" w:history="1">
        <w:r w:rsidR="00BF3770" w:rsidRPr="00983871">
          <w:rPr>
            <w:rStyle w:val="Hyperlink"/>
            <w:noProof/>
          </w:rPr>
          <w:t>Priloga 1 – Pogoji Splošne uredbe Evropske unije o varstvu podatkov</w:t>
        </w:r>
        <w:r w:rsidR="00BF3770">
          <w:rPr>
            <w:noProof/>
            <w:webHidden/>
          </w:rPr>
          <w:tab/>
        </w:r>
        <w:r w:rsidR="00BF3770">
          <w:rPr>
            <w:noProof/>
            <w:webHidden/>
          </w:rPr>
          <w:fldChar w:fldCharType="begin"/>
        </w:r>
        <w:r w:rsidR="00BF3770">
          <w:rPr>
            <w:noProof/>
            <w:webHidden/>
          </w:rPr>
          <w:instrText xml:space="preserve"> PAGEREF _Toc155370402 \h </w:instrText>
        </w:r>
        <w:r w:rsidR="00BF3770">
          <w:rPr>
            <w:noProof/>
            <w:webHidden/>
          </w:rPr>
        </w:r>
        <w:r w:rsidR="00BF3770">
          <w:rPr>
            <w:noProof/>
            <w:webHidden/>
          </w:rPr>
          <w:fldChar w:fldCharType="separate"/>
        </w:r>
        <w:r w:rsidR="00BF3770">
          <w:rPr>
            <w:noProof/>
            <w:webHidden/>
          </w:rPr>
          <w:t>19</w:t>
        </w:r>
        <w:r w:rsidR="00BF3770">
          <w:rPr>
            <w:noProof/>
            <w:webHidden/>
          </w:rPr>
          <w:fldChar w:fldCharType="end"/>
        </w:r>
      </w:hyperlink>
    </w:p>
    <w:p w14:paraId="078B3149" w14:textId="7FF474A6" w:rsidR="00D70DF3" w:rsidRDefault="00A430D3" w:rsidP="002F3D6C">
      <w:pPr>
        <w:pStyle w:val="TOC1"/>
        <w:sectPr w:rsidR="00D70DF3" w:rsidSect="00260A04">
          <w:type w:val="continuous"/>
          <w:pgSz w:w="12240" w:h="15840"/>
          <w:pgMar w:top="1440" w:right="720" w:bottom="1440" w:left="720" w:header="720" w:footer="720" w:gutter="0"/>
          <w:cols w:num="2" w:space="720"/>
          <w:docGrid w:linePitch="360"/>
        </w:sectPr>
      </w:pPr>
      <w:r>
        <w:fldChar w:fldCharType="end"/>
      </w:r>
    </w:p>
    <w:p w14:paraId="4E4BAF0B" w14:textId="37F3D0C8" w:rsidR="009776B9" w:rsidRPr="00FC77AC" w:rsidRDefault="009776B9" w:rsidP="00AC57C6">
      <w:pPr>
        <w:pStyle w:val="ProductList-SectionHeading"/>
        <w:pageBreakBefore/>
        <w:spacing w:after="120"/>
        <w:outlineLvl w:val="0"/>
      </w:pPr>
      <w:bookmarkStart w:id="2" w:name="_Toc507768531"/>
      <w:bookmarkStart w:id="3" w:name="_Toc6563780"/>
      <w:bookmarkStart w:id="4" w:name="_Toc26883653"/>
      <w:bookmarkStart w:id="5" w:name="_Toc155370373"/>
      <w:bookmarkStart w:id="6" w:name="Introduction"/>
      <w:r>
        <w:t>Uvod</w:t>
      </w:r>
      <w:bookmarkEnd w:id="2"/>
      <w:bookmarkEnd w:id="3"/>
      <w:bookmarkEnd w:id="4"/>
      <w:bookmarkEnd w:id="5"/>
    </w:p>
    <w:p w14:paraId="6CE39BF0" w14:textId="77777777" w:rsidR="00E4190C" w:rsidRPr="00FC77AC" w:rsidRDefault="00E4190C" w:rsidP="00E4190C">
      <w:pPr>
        <w:pStyle w:val="ProductList-Body"/>
        <w:spacing w:after="120"/>
      </w:pPr>
      <w:bookmarkStart w:id="7" w:name="_Toc507768532"/>
      <w:bookmarkStart w:id="8" w:name="_Toc6563781"/>
      <w:bookmarkStart w:id="9" w:name="_Toc26883654"/>
      <w:bookmarkStart w:id="10" w:name="_Toc507768534"/>
      <w:bookmarkStart w:id="11" w:name="_Toc6563783"/>
      <w:bookmarkStart w:id="12" w:name="_Toc26883656"/>
      <w:bookmarkEnd w:id="6"/>
      <w:r>
        <w:t xml:space="preserve">Pogodbeni stranki se strinjata, da ta dodatek o varstvu podatkov za Microsoftove izdelke in storitve (»DPA«) določa njune obveznosti glede obdelave in varnosti podatkov strank, podatkov za strokovne storitve in osebnih podatkov v povezavi z izdelki in storitvami. Ta DPA se s sklicem vključuje v pogoje za izdelke in druge Microsoftove pogodbe. Pogodbeni stranki se tudi strinjata, da ta DPA ureja obdelavo in varnost podatkov za strokovne storitve, razen če obstaja ločena pogodba o strokovnih storitvah. Strankino uporabo izdelkov, ki niso Microsoftovi, urejajo ločeni pogoji, vključno z drugačnimi pogoji za zasebnost in varnost. </w:t>
      </w:r>
    </w:p>
    <w:p w14:paraId="44287687" w14:textId="77777777" w:rsidR="0051321E" w:rsidRDefault="0051321E" w:rsidP="0051321E">
      <w:pPr>
        <w:pStyle w:val="ProductList-Body"/>
        <w:spacing w:after="120"/>
      </w:pPr>
      <w:bookmarkStart w:id="13" w:name="_Toc42764827"/>
      <w:bookmarkEnd w:id="7"/>
      <w:bookmarkEnd w:id="8"/>
      <w:bookmarkEnd w:id="9"/>
      <w:r>
        <w:t xml:space="preserve">V primeru navzkrižja ali nedoslednosti med pogoji DPA-ja in morebitnimi drugimi pogoji v strankini pogodbi o količinskem licenciranju ali drugih upoštevnih pogodbah v povezavi z izdelki in storitvami (»strankina pogodba«) se uporabljajo pogoji DPA-ja. Določila pogojev DPA-ja nadomeščajo morebitna navzkrižna določila Microsoftove izjave o zasebnosti, ki morda sicer veljajo za obdelavo podatkov strank, podatkov za strokovne storitve ali osebnih podatkov, kot so opredeljeni tukaj. </w:t>
      </w:r>
    </w:p>
    <w:p w14:paraId="5F57FD4C" w14:textId="77777777" w:rsidR="0051321E" w:rsidRDefault="0051321E" w:rsidP="0051321E">
      <w:pPr>
        <w:pStyle w:val="ProductList-Body"/>
        <w:spacing w:after="120"/>
      </w:pPr>
      <w:r>
        <w:t>Microsoft se zavezuje, da bo zaveze v tem DPA-ju upošteval za vse stranke z obstoječo strankino pogodbo. Ti pogoji so v povezavi s stranko zavezujoči za Microsoft ne glede na (1) pogoje za izdelke, ki sicer veljajo za katero koli naročnino na izdelek ali licenco, ali (2) katero koli drugo pogodbo, ki se sklicuje na pogoje za izdelke.</w:t>
      </w:r>
    </w:p>
    <w:p w14:paraId="5EBB00B4" w14:textId="77777777" w:rsidR="00DD6D76" w:rsidRPr="00FC77AC" w:rsidRDefault="00DD6D76" w:rsidP="00DD6D76">
      <w:pPr>
        <w:pStyle w:val="ProductList-SubSubSectionHeading"/>
        <w:spacing w:after="120"/>
        <w:outlineLvl w:val="1"/>
      </w:pPr>
      <w:bookmarkStart w:id="14" w:name="_Toc155370374"/>
      <w:r>
        <w:t>Upoštevni pogoji DPA-ja in posodobitve</w:t>
      </w:r>
      <w:bookmarkEnd w:id="13"/>
      <w:bookmarkEnd w:id="14"/>
    </w:p>
    <w:p w14:paraId="4716D8C6" w14:textId="77777777" w:rsidR="00DD6D76" w:rsidRPr="00FC77AC" w:rsidRDefault="00DD6D76" w:rsidP="00DD6D76">
      <w:pPr>
        <w:pStyle w:val="ProductList-Body"/>
        <w:spacing w:after="120"/>
        <w:ind w:left="187"/>
        <w:outlineLvl w:val="2"/>
      </w:pPr>
      <w:r>
        <w:rPr>
          <w:b/>
          <w:color w:val="0072C6"/>
        </w:rPr>
        <w:t>Omejitve posodobitev</w:t>
      </w:r>
    </w:p>
    <w:p w14:paraId="75B06EBD" w14:textId="77777777" w:rsidR="003A19B4" w:rsidRDefault="003A19B4" w:rsidP="003A19B4">
      <w:pPr>
        <w:pStyle w:val="ProductList-Body"/>
        <w:spacing w:after="120"/>
        <w:ind w:left="158"/>
      </w:pPr>
      <w:bookmarkStart w:id="15" w:name="_Hlk40343587"/>
      <w:r>
        <w:t xml:space="preserve">Ko stranka podaljša ali kupi novo naročnino na izdelek ali sklene delovni nalog za strokovno storitev, se uporabljajo takrat veljavni pogoji DPA-ja, ki se ne spremenijo med obdobjem strankine naročnine za ta izdelek ali obdobjem za to strokovno storitev. Ko stranka pridobi trajno licenco za programsko opremo, se uporabljajo takrat veljavni pogoji DPA-ja (v skladu z enako določbo za ugotavljanje takrat veljavnih pogojev za izdelke za to programsko opremo v strankini pogodbi), ki se ne spremenijo med obdobjem strankine licence za to programsko opremo. </w:t>
      </w:r>
    </w:p>
    <w:p w14:paraId="2112911C" w14:textId="77777777" w:rsidR="00DD6D76" w:rsidRPr="00FC77AC" w:rsidRDefault="00DD6D76" w:rsidP="00DD6D76">
      <w:pPr>
        <w:pStyle w:val="ProductList-Body"/>
        <w:spacing w:after="120"/>
        <w:ind w:left="187"/>
        <w:outlineLvl w:val="2"/>
      </w:pPr>
      <w:r>
        <w:rPr>
          <w:b/>
          <w:color w:val="0072C6"/>
        </w:rPr>
        <w:t>Nove funkcije, dodatki ali povezana programska oprema</w:t>
      </w:r>
      <w:bookmarkEnd w:id="15"/>
    </w:p>
    <w:p w14:paraId="6055A2C1" w14:textId="14C3E263" w:rsidR="00DD6D76" w:rsidRPr="00FC77AC" w:rsidRDefault="00DD6D76" w:rsidP="00DD6D76">
      <w:pPr>
        <w:pStyle w:val="ProductList-Body"/>
        <w:spacing w:after="120"/>
        <w:ind w:left="158"/>
      </w:pPr>
      <w:r>
        <w:t xml:space="preserve">Ne glede na navedene omejitve glede posodobitev lahko Microsoft, ko izda nove funkcije, ponudbe, dodatke ali sorodno programsko opremo </w:t>
      </w:r>
      <w:r w:rsidR="00EC2C50">
        <w:br/>
      </w:r>
      <w:r>
        <w:t xml:space="preserve">(tj. take, ki v preteklosti niso bili vključeni v izdelke ali storitve), določi pogoje ali izvede posodobitve DPA-ja, ki veljajo za strankino uporabo teh novih funkcij, ponudb, dodatkov ali sorodne programske opreme. Če ti pogoji vsebujejo morebitne bistvene negativne spremembe pogojev </w:t>
      </w:r>
      <w:r w:rsidR="00EC2C50">
        <w:br/>
      </w:r>
      <w:r>
        <w:t xml:space="preserve">DPA-ja, bo Microsoft stranki dal izbiro, da uporabi nove funkcije, dodatke ali povezano programsko opremo, ne da bi izgubila obstoječo funkcionalnost splošno razpoložljivega izdelka ali strokovne storitve. Če stranka ne namesti ali uporablja novih funkcij, ponudb, dodatkov </w:t>
      </w:r>
      <w:r w:rsidR="0009594C">
        <w:br/>
      </w:r>
      <w:r>
        <w:t>ali povezane programske opreme, veljajo ustrezni novi pogoji.</w:t>
      </w:r>
    </w:p>
    <w:p w14:paraId="5051C02C" w14:textId="77777777" w:rsidR="00DD6D76" w:rsidRPr="00FC77AC" w:rsidRDefault="00DD6D76" w:rsidP="00DD6D76">
      <w:pPr>
        <w:pStyle w:val="ProductList-Body"/>
        <w:spacing w:after="120"/>
        <w:ind w:left="187"/>
        <w:outlineLvl w:val="2"/>
      </w:pPr>
      <w:r>
        <w:rPr>
          <w:b/>
          <w:color w:val="0072C6"/>
        </w:rPr>
        <w:t>Državni predpisi in zahteve</w:t>
      </w:r>
    </w:p>
    <w:p w14:paraId="6B462DB3" w14:textId="243D3C11" w:rsidR="00DD6D76" w:rsidRPr="00FC77AC" w:rsidRDefault="00DD6D76" w:rsidP="00DD6D76">
      <w:pPr>
        <w:pStyle w:val="ProductList-Body"/>
        <w:spacing w:after="120"/>
        <w:ind w:left="158"/>
      </w:pPr>
      <w:r>
        <w:t xml:space="preserve">Ne glede na navedene omejitve glede posodobitev lahko Microsoft spremeni ali odpove izdelek ali strokovno storitev v državi ali na območju katere koli sodne pristojnosti, kjer trenutno obstaja ali bo v prihodnje obstajala vladna zahteva ali obveznost, ki (1) Microsoft obvezuje s kakršnimi koli predpisi ali zahtevami, ki na splošno ne veljajo za podjetja, ki poslujejo v tej državi, (2) Microsoftu predstavlja oviro pri nadaljnjem omogočanju delovanja izdelka ali ponujanju strokovne storitve brez njenega spreminjanja in/ali (3) Microsoft zaradi nje meni, da so pogoji </w:t>
      </w:r>
      <w:r w:rsidR="00AF4E32">
        <w:br/>
      </w:r>
      <w:r>
        <w:t>DPA-ja ali izdelek ali strokovna storitev v navzkrižju z morebitno tako zahtevo ali obveznostjo.</w:t>
      </w:r>
    </w:p>
    <w:p w14:paraId="533F1F74" w14:textId="77777777" w:rsidR="009776B9" w:rsidRPr="00FC77AC" w:rsidRDefault="009776B9" w:rsidP="007829B6">
      <w:pPr>
        <w:pStyle w:val="ProductList-SubSubSectionHeading"/>
        <w:spacing w:after="120"/>
        <w:outlineLvl w:val="1"/>
      </w:pPr>
      <w:bookmarkStart w:id="16" w:name="_Toc155370375"/>
      <w:r>
        <w:t>Elektronska obvestila</w:t>
      </w:r>
      <w:bookmarkEnd w:id="10"/>
      <w:bookmarkEnd w:id="11"/>
      <w:bookmarkEnd w:id="12"/>
      <w:bookmarkEnd w:id="16"/>
    </w:p>
    <w:p w14:paraId="37A67D7B" w14:textId="0CECD8B1" w:rsidR="009776B9" w:rsidRPr="00FC77AC" w:rsidRDefault="009776B9" w:rsidP="007829B6">
      <w:pPr>
        <w:pStyle w:val="ProductList-Body"/>
        <w:spacing w:after="120"/>
      </w:pPr>
      <w:r>
        <w:t xml:space="preserve">Microsoft lahko stranki posreduje informacije in obvestila o izdelkih in storitvah v elektronski obliki, npr. po e-pošti, na portalu za spletno storitev ali na spletnem mestu, ki ga določi Microsoft. Obvestilo se šteje kot poslano z dnem, ko ga Microsoft objavi. </w:t>
      </w:r>
    </w:p>
    <w:p w14:paraId="7A124922" w14:textId="77777777" w:rsidR="009776B9" w:rsidRPr="00FC77AC" w:rsidRDefault="009776B9" w:rsidP="007829B6">
      <w:pPr>
        <w:pStyle w:val="ProductList-SubSubSectionHeading"/>
        <w:spacing w:after="120"/>
        <w:outlineLvl w:val="1"/>
      </w:pPr>
      <w:bookmarkStart w:id="17" w:name="_Toc507768535"/>
      <w:bookmarkStart w:id="18" w:name="_Toc6563784"/>
      <w:bookmarkStart w:id="19" w:name="_Toc26883657"/>
      <w:bookmarkStart w:id="20" w:name="_Toc155370376"/>
      <w:r>
        <w:t>Starejše različice</w:t>
      </w:r>
      <w:bookmarkEnd w:id="17"/>
      <w:bookmarkEnd w:id="18"/>
      <w:bookmarkEnd w:id="19"/>
      <w:bookmarkEnd w:id="20"/>
    </w:p>
    <w:p w14:paraId="6CA8233C" w14:textId="7541A4D0" w:rsidR="009776B9" w:rsidRPr="00FC77AC" w:rsidRDefault="00DD6D76" w:rsidP="007829B6">
      <w:pPr>
        <w:pStyle w:val="ProductList-Body"/>
        <w:spacing w:after="120"/>
      </w:pPr>
      <w:r>
        <w:t xml:space="preserve">V pogojih DPA-ja so opredeljeni pogoji za izdelke in storitve, ki so trenutno na voljo. Stranka si lahko starejše različice pogojev DPA-ja ogleda na spletnem mestu </w:t>
      </w:r>
      <w:bookmarkStart w:id="21" w:name="_Hlk27046654"/>
      <w:r>
        <w:fldChar w:fldCharType="begin"/>
      </w:r>
      <w:r>
        <w:instrText>HYPERLINK "https://aka.ms/licensingdocs"</w:instrText>
      </w:r>
      <w:r>
        <w:fldChar w:fldCharType="separate"/>
      </w:r>
      <w:r>
        <w:rPr>
          <w:rStyle w:val="Hyperlink"/>
        </w:rPr>
        <w:t>https://aka.ms/licensingdocs</w:t>
      </w:r>
      <w:r>
        <w:fldChar w:fldCharType="end"/>
      </w:r>
      <w:bookmarkEnd w:id="21"/>
      <w:r>
        <w:t xml:space="preserve"> ali se obrne na svojega prodajalca ali Microsoftovo osebo za stik, zadolženo za stranko.</w:t>
      </w:r>
    </w:p>
    <w:bookmarkStart w:id="22" w:name="_Hlk494736247"/>
    <w:bookmarkStart w:id="23" w:name="_Hlk494736381"/>
    <w:p w14:paraId="5CA89841" w14:textId="37E65455" w:rsidR="0074788A" w:rsidRPr="00FC77AC" w:rsidRDefault="00C942A4" w:rsidP="0074788A">
      <w:pPr>
        <w:pStyle w:val="ProductList-Body"/>
        <w:shd w:val="clear" w:color="auto" w:fill="A6A6A6" w:themeFill="background1" w:themeFillShade="A6"/>
        <w:spacing w:after="120"/>
        <w:jc w:val="right"/>
      </w:pPr>
      <w:r>
        <w:fldChar w:fldCharType="begin"/>
      </w:r>
      <w:r>
        <w:instrText>HYPERLINK \l "TableofContents"</w:instrText>
      </w:r>
      <w:r>
        <w:fldChar w:fldCharType="separate"/>
      </w:r>
      <w:r>
        <w:rPr>
          <w:rStyle w:val="Hyperlink"/>
          <w:sz w:val="16"/>
          <w:szCs w:val="16"/>
        </w:rPr>
        <w:t>Kazalo</w:t>
      </w:r>
      <w:r>
        <w:fldChar w:fldCharType="end"/>
      </w:r>
      <w:r>
        <w:rPr>
          <w:sz w:val="16"/>
          <w:szCs w:val="16"/>
        </w:rPr>
        <w:t>/</w:t>
      </w:r>
      <w:hyperlink w:anchor="GeneralTerms" w:tooltip="Splošni pogoji" w:history="1">
        <w:r>
          <w:rPr>
            <w:rStyle w:val="Hyperlink"/>
            <w:sz w:val="16"/>
            <w:szCs w:val="16"/>
          </w:rPr>
          <w:t>splošni pogoji</w:t>
        </w:r>
      </w:hyperlink>
    </w:p>
    <w:p w14:paraId="40E64317" w14:textId="77777777" w:rsidR="0074788A" w:rsidRPr="00FC77AC" w:rsidRDefault="0074788A" w:rsidP="007829B6">
      <w:pPr>
        <w:pStyle w:val="ProductList-Body"/>
        <w:spacing w:after="120"/>
      </w:pPr>
    </w:p>
    <w:p w14:paraId="6B34AF1C" w14:textId="0C0681DF" w:rsidR="00D11AA3" w:rsidRDefault="00D11AA3" w:rsidP="007829B6">
      <w:pPr>
        <w:pStyle w:val="ProductList-Body"/>
        <w:spacing w:after="120"/>
        <w:sectPr w:rsidR="00D11AA3" w:rsidSect="00260A04">
          <w:footerReference w:type="default" r:id="rId18"/>
          <w:footerReference w:type="first" r:id="rId19"/>
          <w:type w:val="continuous"/>
          <w:pgSz w:w="12240" w:h="15840"/>
          <w:pgMar w:top="1440" w:right="720" w:bottom="1440" w:left="720" w:header="720" w:footer="720" w:gutter="0"/>
          <w:cols w:space="720"/>
          <w:titlePg/>
          <w:docGrid w:linePitch="360"/>
        </w:sectPr>
      </w:pPr>
    </w:p>
    <w:p w14:paraId="671361CB" w14:textId="77777777" w:rsidR="009776B9" w:rsidRPr="00FC77AC" w:rsidRDefault="009776B9" w:rsidP="007829B6">
      <w:pPr>
        <w:pStyle w:val="ProductList-SectionHeading"/>
        <w:spacing w:after="120"/>
        <w:outlineLvl w:val="0"/>
      </w:pPr>
      <w:bookmarkStart w:id="24" w:name="_Toc507768537"/>
      <w:bookmarkStart w:id="25" w:name="_Toc6563786"/>
      <w:bookmarkStart w:id="26" w:name="_Toc26883659"/>
      <w:bookmarkStart w:id="27" w:name="_Toc155370377"/>
      <w:bookmarkStart w:id="28" w:name="Definitions"/>
      <w:bookmarkEnd w:id="22"/>
      <w:bookmarkEnd w:id="23"/>
      <w:r>
        <w:t>Definicije</w:t>
      </w:r>
      <w:bookmarkEnd w:id="24"/>
      <w:bookmarkEnd w:id="25"/>
      <w:bookmarkEnd w:id="26"/>
      <w:bookmarkEnd w:id="27"/>
    </w:p>
    <w:bookmarkEnd w:id="28"/>
    <w:p w14:paraId="6C4761DE" w14:textId="77777777" w:rsidR="008F710D" w:rsidRDefault="008F710D" w:rsidP="008F710D">
      <w:pPr>
        <w:pStyle w:val="ProductList-Body"/>
        <w:spacing w:after="120"/>
      </w:pPr>
      <w:r>
        <w:t>Izrazi, ki so uporabljeni v tem DPA-ju, vendar v njem niso opredeljeni, imajo enake pomene kot v strankini pogodbi. V tem DPA-ju so uporabljeni ti opredeljeni izrazi:</w:t>
      </w:r>
    </w:p>
    <w:p w14:paraId="1D689A74" w14:textId="77777777" w:rsidR="00B0233F" w:rsidRPr="00FC77AC" w:rsidRDefault="00B0233F" w:rsidP="00B0233F">
      <w:pPr>
        <w:pStyle w:val="ProductList-Body"/>
        <w:spacing w:after="120"/>
      </w:pPr>
      <w:r>
        <w:t>»Podatki strank« so vsi podatki, vključno z vsemi besedilnimi, zvočnimi, video- ali slikovnimi datotekami in programsko opremo, ki jih Microsoft dobi od stranke ali v imenu stranke v okviru uporabe spletne storitve. Podatki strank ne vključujejo podatkov za strokovne storitve.</w:t>
      </w:r>
    </w:p>
    <w:p w14:paraId="50FA0EF5" w14:textId="77777777" w:rsidR="00B0233F" w:rsidRPr="00FC77AC" w:rsidRDefault="00B0233F" w:rsidP="00B0233F">
      <w:pPr>
        <w:pStyle w:val="ProductList-Body"/>
        <w:spacing w:after="120"/>
      </w:pPr>
      <w:r>
        <w:t>»Zahteve za varstvo podatkov« pomeni GDPR, lokalne zakone o varstvu podatkov v EU/EGP in vse upoštevne zakone, predpise in druge zakonske zahteve glede (a) zasebnosti in zaščite podatkov ter (b) uporabe, zbiranja, hranjenja, shranjevanja, varnosti, razkritja, prenosa, uničenja in druge obdelave osebnih podatkov.</w:t>
      </w:r>
    </w:p>
    <w:p w14:paraId="241CBD66" w14:textId="77777777" w:rsidR="00B0233F" w:rsidRPr="00FC77AC" w:rsidRDefault="00B0233F" w:rsidP="00B0233F">
      <w:pPr>
        <w:pStyle w:val="ProductList-Body"/>
        <w:spacing w:after="120"/>
      </w:pPr>
      <w:r>
        <w:t xml:space="preserve">»Pogoji DPA-ja« pomeni pogoje v DPA-ju in morebitnih pogojih posebej za izdelke v pogojih za izdelke, ki izrecno dopolnjujejo ali spreminjajo pogoje glede zasebnosti in varnosti v DPA-ju za posamezen izdelek (ali funkcijo izdelka). V primeru navzkrižja ali nedoslednosti med DPA-jem in takimi pogoji posebej za izdelek se za upoštevni izdelek (ali funkcijo izdelka) uporabljajo pogoji posebej za izdelek. </w:t>
      </w:r>
    </w:p>
    <w:p w14:paraId="6F8084EB" w14:textId="77777777" w:rsidR="00BD28D7" w:rsidRPr="00FC77AC" w:rsidRDefault="00B0233F" w:rsidP="00B0233F">
      <w:pPr>
        <w:pStyle w:val="ProductList-Body"/>
        <w:spacing w:after="120"/>
      </w:pPr>
      <w:r>
        <w:t>»GDPR« pomeni Uredbo (EU) 2016/679 Evropskega parlamenta in Sveta z dne 27. aprila 2016 o varstvu posameznikov pri obdelavi osebnih podatkov in o prostem pretoku takih podatkov ter o razveljavitvi Direktive 95/46/ES (Splošna uredba o varstvu podatkov).</w:t>
      </w:r>
    </w:p>
    <w:p w14:paraId="7D9AB736" w14:textId="09F0A1EC" w:rsidR="00B0233F" w:rsidRPr="00FC77AC" w:rsidRDefault="00B0233F" w:rsidP="00B0233F">
      <w:pPr>
        <w:pStyle w:val="ProductList-Body"/>
        <w:spacing w:after="120"/>
      </w:pPr>
      <w:r>
        <w:t xml:space="preserve">»Lokalni zakoni o varstvu podatkov v EU/EGP« pomeni vso podrejeno zakonodajo in predpise o izvajanju GDPR. </w:t>
      </w:r>
    </w:p>
    <w:p w14:paraId="3373858F" w14:textId="113F4BEF" w:rsidR="00B0233F" w:rsidRPr="00FC77AC" w:rsidRDefault="00B0233F" w:rsidP="00B0233F">
      <w:pPr>
        <w:pStyle w:val="ProductList-Body"/>
        <w:spacing w:after="120"/>
      </w:pPr>
      <w:r>
        <w:t xml:space="preserve">»Pogoji GDPR« pomeni pogoje v </w:t>
      </w:r>
      <w:hyperlink w:anchor="Attachment1" w:history="1">
        <w:r>
          <w:rPr>
            <w:rStyle w:val="Hyperlink"/>
          </w:rPr>
          <w:t>prilogi 1</w:t>
        </w:r>
      </w:hyperlink>
      <w:r>
        <w:t xml:space="preserve">, na podlagi katerih ima Microsoft zavezujoče obveze glede svoje obdelave osebnih podatkov, </w:t>
      </w:r>
      <w:r w:rsidR="00E32AE4">
        <w:br/>
      </w:r>
      <w:r>
        <w:t>kot to zahteva 28. člen GDPR.</w:t>
      </w:r>
    </w:p>
    <w:p w14:paraId="71D78B00" w14:textId="77777777" w:rsidR="00B0233F" w:rsidRPr="00FC77AC" w:rsidRDefault="00B0233F" w:rsidP="00B0233F">
      <w:pPr>
        <w:pStyle w:val="ProductList-Body"/>
        <w:spacing w:after="120"/>
      </w:pPr>
      <w:r>
        <w:t xml:space="preserve">»Osebni podatki« pomeni katero koli informacijo, v zvezi z določenim ali določljivim posameznikom. Fizična osebo, ki jo je mogoče določiti, je taka, ki jo je mogoče neposredno ali posredno določiti, zlasti s sklicem na identifikator, kot so ime, identifikacijska številka, lokacijski podatki, spletni identifikator oziroma eden ali več dejavnikov, značilnih za njeno fizično, fiziološko, genetsko, duševno, gospodarsko, kulturno ali družbeno identiteto. </w:t>
      </w:r>
    </w:p>
    <w:p w14:paraId="74FC66D9" w14:textId="77777777" w:rsidR="00B0233F" w:rsidRPr="00FC77AC" w:rsidRDefault="00B0233F" w:rsidP="00B0233F">
      <w:pPr>
        <w:pStyle w:val="ProductList-Body"/>
        <w:spacing w:after="120"/>
      </w:pPr>
      <w:r>
        <w:t xml:space="preserve">»Izdelek« ima pomen, ki je določen v pogodbi o količinskem licenciranju. Za lažje sklicevanje »izdelek« vključuje spletne storitve in programsko opremo, kot je opredeljeno v pogodbi o količinskem licenciranju. </w:t>
      </w:r>
    </w:p>
    <w:p w14:paraId="120289BF" w14:textId="62EAFF4B" w:rsidR="00B0233F" w:rsidRPr="00FC77AC" w:rsidRDefault="00B0233F" w:rsidP="00B0233F">
      <w:pPr>
        <w:pStyle w:val="ProductList-Body"/>
        <w:spacing w:after="120"/>
      </w:pPr>
      <w:r>
        <w:t xml:space="preserve">»Izdelki in storitve« so izdelki in strokovne storitve. Razpoložljivost izdelka in strokovne storitve je lahko odvisna od regije in veljavnosti tega </w:t>
      </w:r>
      <w:r w:rsidR="00E32AE4">
        <w:br/>
      </w:r>
      <w:r>
        <w:t>DPA-ja za posebne izdelke in za strokovne storitve veljajo omejitve iz razdelka »Obseg« v tem DPA-ju.</w:t>
      </w:r>
    </w:p>
    <w:p w14:paraId="75F203CD" w14:textId="77777777" w:rsidR="009E2846" w:rsidRDefault="009E2846" w:rsidP="009E2846">
      <w:pPr>
        <w:pStyle w:val="ProductList-Body"/>
        <w:spacing w:after="120"/>
      </w:pPr>
      <w:r>
        <w:t>»Strokovne storitve« so naslednje: (a) Microsoftove storitve za svetovanje, ki vključujejo načrtovanje, svetovanje, navodila, selitev podatkov, uvajanje in storitve za razvoj rešitev/programske opreme, ki se zagotavljajo na podlagi delovnega naloga za storitve Microsoft Enterprise ali, če je dogovorjeno v opisu projekta, pogodbe Cloud Workload Acceleration Agreement, ki s sklicem vključuje ta DPA; in (b) storitve za tehnično podporo, ki jih zagotavlja Microsoft in ki strankam pomagajo ugotoviti in rešiti težave v zvezi z izdelki, vključno s tehnično podporo, ki se zagotavlja v okviru Microsoftove storitve Unified Support ali Premier Support ter morebitnih drugih storitev za tehnično podporo. Strokovne storitve ne vključujejo izdelkov ali, samo za namene DPA-ja, dodatnih strokovnih storitev.</w:t>
      </w:r>
    </w:p>
    <w:p w14:paraId="5706395E" w14:textId="6C50D49B" w:rsidR="00B0233F" w:rsidRPr="00FC77AC" w:rsidRDefault="00B0233F" w:rsidP="00B0233F">
      <w:pPr>
        <w:pStyle w:val="ProductList-Body"/>
        <w:spacing w:after="120"/>
      </w:pPr>
      <w:r>
        <w:t xml:space="preserve">»Podatki za strokovne storitve« so vsi podatki, vključno z vsemi besedilnimi, zvočnimi, video- ali slikovnimi datotekami ali programsko opremo, </w:t>
      </w:r>
      <w:r w:rsidR="00E32AE4">
        <w:br/>
      </w:r>
      <w:r>
        <w:t xml:space="preserve">ki jih stranka posreduje Microsoftu ali jih v njenem imenu posreduje kdo drug (oziroma stranka pooblasti Microsoft, da jih pridobi iz izdelka), oziroma podatki, ki so drugače pridobljeni ali obdelani v imeni Microsofta v okviru interakcije z Microsoftom za pridobitev strokovnih storitev. </w:t>
      </w:r>
    </w:p>
    <w:p w14:paraId="24D3B387" w14:textId="103E8713" w:rsidR="00B0233F" w:rsidRPr="00FC77AC" w:rsidRDefault="00B0233F" w:rsidP="00B0233F">
      <w:pPr>
        <w:pStyle w:val="ProductList-Body"/>
        <w:spacing w:after="120"/>
      </w:pPr>
      <w:r>
        <w:t>»Standardne pogodbene klavzule iz leta 2021« pomeni standardne klavzule o varstvu podatkov (modul »obdelovalci obdelovalcem«) med družbo Microsoft Ireland Operations Limited in družbo Microsoft Corporation za prenos osebnih podatkov obdelovalcev v EGP obdelovalcem s sedežem v</w:t>
      </w:r>
      <w:r w:rsidR="00950637">
        <w:t> </w:t>
      </w:r>
      <w:r>
        <w:t>tretjih državah, ki ne zagotavljajo zadostne stopnje varstva podatkov, kot je opisano v 46. členu GDPR in odobreno s Sklepom Evropske komisije 2021/914/ES z dne 4. junija 2021.</w:t>
      </w:r>
    </w:p>
    <w:p w14:paraId="689AF67E" w14:textId="77777777" w:rsidR="00B0233F" w:rsidRPr="00FC77AC" w:rsidRDefault="00B0233F" w:rsidP="00B0233F">
      <w:pPr>
        <w:pStyle w:val="ProductList-Body"/>
        <w:spacing w:after="120"/>
      </w:pPr>
      <w:r>
        <w:t xml:space="preserve">»Podobdelovalec« pomeni druge obdelovalce, ki jih Microsoft uporablja za obdelavo podatkov strank, podatkov za strokovne storitve in osebnih podatkov, kot je opisano v 28. členu GDPR. </w:t>
      </w:r>
    </w:p>
    <w:p w14:paraId="1BEF1F4F" w14:textId="77777777" w:rsidR="00B0233F" w:rsidRPr="00FC77AC" w:rsidRDefault="00B0233F" w:rsidP="00B0233F">
      <w:pPr>
        <w:pStyle w:val="ProductList-Body"/>
        <w:spacing w:after="120"/>
      </w:pPr>
      <w:r>
        <w:t xml:space="preserve">»Dodatne strokovne storitve« pomeni zahteve za podporo, posredovane iz podpore v reševanje in drugo svetovanje tehnični skupini za izdelek, in Microsoftovo podporo, ki jo zagotavlja v zvezi z izdelki ali pogodbo o količinskem licenciranju, ki niso vključene v opredelitev strokovnih storitev. </w:t>
      </w:r>
    </w:p>
    <w:p w14:paraId="6D4DB565" w14:textId="3F90E3E1" w:rsidR="00DD6D76" w:rsidRPr="00FC77AC" w:rsidRDefault="00B0233F" w:rsidP="00B0233F">
      <w:pPr>
        <w:pStyle w:val="ProductList-Body"/>
        <w:spacing w:after="120"/>
      </w:pPr>
      <w:r>
        <w:t xml:space="preserve">Izrazi, ki se uporabljajo v tem DPA-ju, vendar niso definirani, kot so »kršitev varstva osebnih podatkov«, »obdelava«, »upravljavec«, »obdelovalec«, »profiliranje«, »osebni podatki« in »posameznik, na katerega se nanašajo osebni podatki«, bodo imeli enak pomen, kot jim je določen v členu 4 Splošne uredbe o varstvu podatkov, ne glede na to, ali ta velja. </w:t>
      </w:r>
    </w:p>
    <w:p w14:paraId="77C9E5E9" w14:textId="0C3A4786" w:rsidR="00253BA3" w:rsidRDefault="005E5C30" w:rsidP="00C35BD5">
      <w:pPr>
        <w:pStyle w:val="ProductList-Body"/>
        <w:shd w:val="clear" w:color="auto" w:fill="A6A6A6" w:themeFill="background1" w:themeFillShade="A6"/>
        <w:spacing w:after="120"/>
        <w:jc w:val="right"/>
      </w:pPr>
      <w:hyperlink w:anchor="TableofContents" w:tooltip="Kazalo" w:history="1">
        <w:r w:rsidR="00FC72B7">
          <w:rPr>
            <w:rStyle w:val="Hyperlink"/>
            <w:sz w:val="16"/>
            <w:szCs w:val="16"/>
          </w:rPr>
          <w:t>Kazalo</w:t>
        </w:r>
      </w:hyperlink>
      <w:r w:rsidR="00FC72B7">
        <w:rPr>
          <w:sz w:val="16"/>
          <w:szCs w:val="16"/>
        </w:rPr>
        <w:t>/</w:t>
      </w:r>
      <w:hyperlink w:anchor="GeneralTerms" w:tooltip="Splošni pogoji" w:history="1">
        <w:r w:rsidR="00FC72B7">
          <w:rPr>
            <w:rStyle w:val="Hyperlink"/>
            <w:sz w:val="16"/>
            <w:szCs w:val="16"/>
          </w:rPr>
          <w:t>splošni pogoji</w:t>
        </w:r>
      </w:hyperlink>
    </w:p>
    <w:p w14:paraId="58D1D8A5" w14:textId="293DC385" w:rsidR="00916850" w:rsidRPr="00916850" w:rsidRDefault="00916850" w:rsidP="00916850">
      <w:pPr>
        <w:tabs>
          <w:tab w:val="left" w:pos="3214"/>
        </w:tabs>
      </w:pPr>
    </w:p>
    <w:p w14:paraId="67553494" w14:textId="77777777" w:rsidR="009776B9" w:rsidRPr="00FC77AC" w:rsidRDefault="009776B9" w:rsidP="0041679B">
      <w:pPr>
        <w:pStyle w:val="ProductList-SectionHeading"/>
        <w:keepNext/>
        <w:spacing w:after="120"/>
        <w:outlineLvl w:val="0"/>
      </w:pPr>
      <w:bookmarkStart w:id="29" w:name="_Toc507768538"/>
      <w:bookmarkStart w:id="30" w:name="_Toc6563787"/>
      <w:bookmarkStart w:id="31" w:name="_Toc26883660"/>
      <w:bookmarkStart w:id="32" w:name="_Toc155370378"/>
      <w:bookmarkStart w:id="33" w:name="GeneralTerms"/>
      <w:r>
        <w:t>Splošni pogoji</w:t>
      </w:r>
      <w:bookmarkEnd w:id="29"/>
      <w:bookmarkEnd w:id="30"/>
      <w:bookmarkEnd w:id="31"/>
      <w:bookmarkEnd w:id="32"/>
    </w:p>
    <w:p w14:paraId="4ACEFAAA" w14:textId="202D71B7" w:rsidR="009776B9" w:rsidRPr="00FC77AC" w:rsidRDefault="008D5114" w:rsidP="0041679B">
      <w:pPr>
        <w:pStyle w:val="ProductList-SubSubSectionHeading"/>
        <w:keepNext/>
        <w:spacing w:after="120"/>
        <w:outlineLvl w:val="1"/>
      </w:pPr>
      <w:bookmarkStart w:id="34" w:name="_Toc155370379"/>
      <w:bookmarkEnd w:id="33"/>
      <w:r>
        <w:t>Skladnost z zakoni</w:t>
      </w:r>
      <w:bookmarkEnd w:id="34"/>
    </w:p>
    <w:p w14:paraId="509F82CC" w14:textId="1CDB4F5F" w:rsidR="00BA0FD4" w:rsidRPr="00FC77AC" w:rsidRDefault="00BA0FD4" w:rsidP="0041679B">
      <w:pPr>
        <w:pStyle w:val="ProductList-Body"/>
        <w:keepNext/>
        <w:spacing w:after="120"/>
      </w:pPr>
      <w:r>
        <w:t>Microsoft bo ravnal v skladu z vsemi zakoni in predpisi, ki veljajo za njegovo zagotavljanje izdelkov in storitev, vključno z zakonodajo glede obveščanja o varnostnih kršitvah in zahtevami za varstvo podatkov. Vendar pa Microsoft ne prevzema odgovornosti, da bo ravnal skladno s katerim koli zakonom ali predpisom, ki velja za stranko ali njeno gospodarsko panogo in ki tudi na splošno ne velja za ponudnike storitev informacijske tehnologije. Microsoft ne določa, ali podatki strank vključujejo tudi podatke, za katere velja kakršen koli zakon ali predpis. Za vse kršitve varnosti veljajo pogoji za obvestilo o kršitvi varnosti, navedeni spodaj.</w:t>
      </w:r>
    </w:p>
    <w:p w14:paraId="7D4647F5" w14:textId="6C2FAC8D" w:rsidR="00BA0FD4" w:rsidRPr="00FC77AC" w:rsidRDefault="00BA0FD4" w:rsidP="007829B6">
      <w:pPr>
        <w:pStyle w:val="ProductList-Body"/>
        <w:spacing w:after="120"/>
      </w:pPr>
      <w:r>
        <w:t>Stranka mora ravnati skladno z vsemi zakoni in predpisi, ki veljajo za njeno uporabo izdelkov in storitev, vključno z zakoni glede biometričnih podatkov, zaupnosti komunikacij in zahtevami za varstvo podatkov. Stranka je odgovorna za ugotavljanje, ali so izdelki in storitve primerne za shrambo in obdelavo podatkov, za katere velja kateri koli posamezni zakon ali predpis, in za uporabo izdelkov in storitev na način, ki je skladen s</w:t>
      </w:r>
      <w:r w:rsidR="00916850">
        <w:t> </w:t>
      </w:r>
      <w:r>
        <w:t>strankinimi pravnimi in regulatornimi obveznostmi. Stranka je odgovorna za odzivanje na morebitne zahteve tretje osebe v zvezi s svojo uporabo izdelkov in storitev, kot je zahteva za umik vsebine v skladu z ameriškim zakonom Digital Millennium Copyright Act (Zakon o elektronskih avtorskih pravicah) ali drugo upoštevno zakonodajo.</w:t>
      </w:r>
    </w:p>
    <w:p w14:paraId="34A96171" w14:textId="77777777" w:rsidR="00DD6D76" w:rsidRPr="00FC77AC" w:rsidRDefault="00DD6D76" w:rsidP="00DD6D76">
      <w:pPr>
        <w:pStyle w:val="ProductList-SectionHeading"/>
        <w:spacing w:after="120"/>
        <w:outlineLvl w:val="0"/>
      </w:pPr>
      <w:bookmarkStart w:id="35" w:name="OnlineServiceSpecificTerms"/>
      <w:bookmarkStart w:id="36" w:name="_Toc6563813"/>
      <w:bookmarkStart w:id="37" w:name="_Toc26883688"/>
      <w:bookmarkStart w:id="38" w:name="_Toc42764834"/>
      <w:bookmarkStart w:id="39" w:name="_Toc155370380"/>
      <w:bookmarkStart w:id="40" w:name="DatProtectionTerms"/>
      <w:r>
        <w:t>Pogoji za varstvo podatkov</w:t>
      </w:r>
      <w:bookmarkEnd w:id="35"/>
      <w:bookmarkEnd w:id="36"/>
      <w:bookmarkEnd w:id="37"/>
      <w:bookmarkEnd w:id="38"/>
      <w:bookmarkEnd w:id="39"/>
    </w:p>
    <w:bookmarkEnd w:id="40"/>
    <w:p w14:paraId="610BEF1C" w14:textId="3BECDAD5" w:rsidR="00DD6D76" w:rsidRPr="00FC77AC" w:rsidRDefault="00DD6D76" w:rsidP="00DD6D76">
      <w:pPr>
        <w:pStyle w:val="ProductList-Body"/>
        <w:spacing w:after="120"/>
      </w:pPr>
      <w:r>
        <w:t>Ta razdelek DPA-ja ima naslednje podrazdelke:</w:t>
      </w:r>
    </w:p>
    <w:p w14:paraId="21E0F4D1" w14:textId="77777777" w:rsidR="00DD6D76" w:rsidRPr="001C2724" w:rsidRDefault="00DD6D76" w:rsidP="00DD6D76">
      <w:pPr>
        <w:pStyle w:val="ProductList-Body"/>
        <w:numPr>
          <w:ilvl w:val="0"/>
          <w:numId w:val="5"/>
        </w:numPr>
        <w:spacing w:after="120"/>
        <w:sectPr w:rsidR="00DD6D76" w:rsidRPr="001C2724" w:rsidSect="00260A04">
          <w:footerReference w:type="default" r:id="rId20"/>
          <w:footerReference w:type="first" r:id="rId21"/>
          <w:pgSz w:w="12240" w:h="15840"/>
          <w:pgMar w:top="720" w:right="720" w:bottom="720" w:left="720" w:header="720" w:footer="720" w:gutter="0"/>
          <w:cols w:space="720"/>
          <w:titlePg/>
          <w:docGrid w:linePitch="360"/>
        </w:sectPr>
      </w:pPr>
    </w:p>
    <w:p w14:paraId="4E1CC221" w14:textId="77777777" w:rsidR="00DD6D76" w:rsidRPr="00FC77AC" w:rsidRDefault="00DD6D76" w:rsidP="00DD6D76">
      <w:pPr>
        <w:pStyle w:val="ProductList-Body"/>
        <w:numPr>
          <w:ilvl w:val="0"/>
          <w:numId w:val="5"/>
        </w:numPr>
      </w:pPr>
      <w:r>
        <w:t>Obseg</w:t>
      </w:r>
    </w:p>
    <w:p w14:paraId="40503B6A" w14:textId="77777777" w:rsidR="00DD6D76" w:rsidRPr="00FC77AC" w:rsidRDefault="00DD6D76" w:rsidP="00DD6D76">
      <w:pPr>
        <w:pStyle w:val="ProductList-Body"/>
        <w:numPr>
          <w:ilvl w:val="0"/>
          <w:numId w:val="5"/>
        </w:numPr>
      </w:pPr>
      <w:r>
        <w:t>Narava obdelave podatkov; lastništvo</w:t>
      </w:r>
    </w:p>
    <w:p w14:paraId="610419A9" w14:textId="77777777" w:rsidR="00DD6D76" w:rsidRPr="00FC77AC" w:rsidRDefault="00DD6D76" w:rsidP="00DD6D76">
      <w:pPr>
        <w:pStyle w:val="ProductList-Body"/>
        <w:numPr>
          <w:ilvl w:val="0"/>
          <w:numId w:val="5"/>
        </w:numPr>
      </w:pPr>
      <w:r>
        <w:t>Razkritje obdelanih podatkov</w:t>
      </w:r>
    </w:p>
    <w:p w14:paraId="75596586" w14:textId="77777777" w:rsidR="00DD6D76" w:rsidRPr="00FC77AC" w:rsidRDefault="00DD6D76" w:rsidP="00DD6D76">
      <w:pPr>
        <w:pStyle w:val="ProductList-Body"/>
        <w:numPr>
          <w:ilvl w:val="0"/>
          <w:numId w:val="5"/>
        </w:numPr>
      </w:pPr>
      <w:r>
        <w:t>Obdelava osebnih podatkov; Splošna uredba o varstvu podatkov</w:t>
      </w:r>
    </w:p>
    <w:p w14:paraId="0198AC8F" w14:textId="77777777" w:rsidR="00DD6D76" w:rsidRPr="00FC77AC" w:rsidRDefault="00DD6D76" w:rsidP="00DD6D76">
      <w:pPr>
        <w:pStyle w:val="ProductList-Body"/>
        <w:numPr>
          <w:ilvl w:val="0"/>
          <w:numId w:val="5"/>
        </w:numPr>
      </w:pPr>
      <w:r>
        <w:t>Varnost podatkov</w:t>
      </w:r>
    </w:p>
    <w:p w14:paraId="5920AC8F" w14:textId="77777777" w:rsidR="00DD6D76" w:rsidRPr="00FC77AC" w:rsidRDefault="00DD6D76" w:rsidP="00DD6D76">
      <w:pPr>
        <w:pStyle w:val="ProductList-Body"/>
        <w:numPr>
          <w:ilvl w:val="0"/>
          <w:numId w:val="5"/>
        </w:numPr>
      </w:pPr>
      <w:r>
        <w:t>Obvestilo o kršitvi varnosti</w:t>
      </w:r>
    </w:p>
    <w:p w14:paraId="5588D625" w14:textId="77777777" w:rsidR="00DD6D76" w:rsidRPr="00FC77AC" w:rsidRDefault="00DD6D76" w:rsidP="00DD6D76">
      <w:pPr>
        <w:pStyle w:val="ProductList-Body"/>
        <w:numPr>
          <w:ilvl w:val="0"/>
          <w:numId w:val="5"/>
        </w:numPr>
      </w:pPr>
      <w:r>
        <w:t>Prenosi in lokacija podatkov</w:t>
      </w:r>
    </w:p>
    <w:p w14:paraId="7D8C39D5" w14:textId="77777777" w:rsidR="00DD6D76" w:rsidRPr="00FC77AC" w:rsidRDefault="00DD6D76" w:rsidP="00DD6D76">
      <w:pPr>
        <w:pStyle w:val="ProductList-Body"/>
        <w:numPr>
          <w:ilvl w:val="0"/>
          <w:numId w:val="5"/>
        </w:numPr>
      </w:pPr>
      <w:r>
        <w:t>Hranjenje in izbris podatkov</w:t>
      </w:r>
    </w:p>
    <w:p w14:paraId="07938BE8" w14:textId="77777777" w:rsidR="00DD6D76" w:rsidRPr="00FC77AC" w:rsidRDefault="00DD6D76" w:rsidP="00DD6D76">
      <w:pPr>
        <w:pStyle w:val="ProductList-Body"/>
        <w:numPr>
          <w:ilvl w:val="0"/>
          <w:numId w:val="5"/>
        </w:numPr>
      </w:pPr>
      <w:r>
        <w:t>Obdelovalčeva zaveza k zaupnosti</w:t>
      </w:r>
    </w:p>
    <w:p w14:paraId="426AE992" w14:textId="681B8EC4" w:rsidR="00DD6D76" w:rsidRPr="00FC77AC" w:rsidRDefault="00DD6D76" w:rsidP="00DD6D76">
      <w:pPr>
        <w:pStyle w:val="ProductList-Body"/>
        <w:numPr>
          <w:ilvl w:val="0"/>
          <w:numId w:val="5"/>
        </w:numPr>
      </w:pPr>
      <w:r>
        <w:t>Obvestilo o uporabi podobdelovalcev in njihov nadzor</w:t>
      </w:r>
    </w:p>
    <w:p w14:paraId="1A8F58EA" w14:textId="77777777" w:rsidR="00DD6D76" w:rsidRPr="00FC77AC" w:rsidRDefault="00DD6D76" w:rsidP="00DD6D76">
      <w:pPr>
        <w:pStyle w:val="ProductList-Body"/>
        <w:numPr>
          <w:ilvl w:val="0"/>
          <w:numId w:val="5"/>
        </w:numPr>
      </w:pPr>
      <w:r>
        <w:t>Izobraževalne ustanove</w:t>
      </w:r>
    </w:p>
    <w:p w14:paraId="0852B871" w14:textId="77777777" w:rsidR="00DD6D76" w:rsidRPr="00FC77AC" w:rsidRDefault="00DD6D76" w:rsidP="00DD6D76">
      <w:pPr>
        <w:pStyle w:val="ProductList-Body"/>
        <w:numPr>
          <w:ilvl w:val="0"/>
          <w:numId w:val="5"/>
        </w:numPr>
      </w:pPr>
      <w:r>
        <w:t>Pogodba s stranko za storitve CJIS</w:t>
      </w:r>
    </w:p>
    <w:p w14:paraId="687A79B3" w14:textId="77777777" w:rsidR="00DD6D76" w:rsidRDefault="00DD6D76" w:rsidP="00DD6D76">
      <w:pPr>
        <w:pStyle w:val="ProductList-Body"/>
        <w:numPr>
          <w:ilvl w:val="0"/>
          <w:numId w:val="5"/>
        </w:numPr>
      </w:pPr>
      <w:r>
        <w:t>HIPAA Business Associate</w:t>
      </w:r>
    </w:p>
    <w:p w14:paraId="788B2ADA" w14:textId="0DF7D640" w:rsidR="00435E25" w:rsidRPr="00FC77AC" w:rsidRDefault="00435E25" w:rsidP="00DD6D76">
      <w:pPr>
        <w:pStyle w:val="ProductList-Body"/>
        <w:numPr>
          <w:ilvl w:val="0"/>
          <w:numId w:val="5"/>
        </w:numPr>
      </w:pPr>
      <w:r>
        <w:t>Telekomunikacijski podatki</w:t>
      </w:r>
    </w:p>
    <w:p w14:paraId="3D9BC023" w14:textId="313C0780" w:rsidR="00DD6D76" w:rsidRPr="00FC77AC" w:rsidRDefault="00DD6D76" w:rsidP="00DD6D76">
      <w:pPr>
        <w:pStyle w:val="ProductList-Body"/>
        <w:numPr>
          <w:ilvl w:val="0"/>
          <w:numId w:val="5"/>
        </w:numPr>
      </w:pPr>
      <w:r>
        <w:t xml:space="preserve">Kalifornijski zakon o zasebnosti potrošnikov </w:t>
      </w:r>
      <w:r w:rsidR="009741D4">
        <w:br/>
      </w:r>
      <w:r>
        <w:t xml:space="preserve">(California Consumer Privacy Act oz. CCPA) </w:t>
      </w:r>
    </w:p>
    <w:p w14:paraId="1B26DF13" w14:textId="77777777" w:rsidR="00DD6D76" w:rsidRPr="00FC77AC" w:rsidRDefault="00DD6D76" w:rsidP="00DD6D76">
      <w:pPr>
        <w:pStyle w:val="ProductList-Body"/>
        <w:numPr>
          <w:ilvl w:val="0"/>
          <w:numId w:val="5"/>
        </w:numPr>
      </w:pPr>
      <w:r>
        <w:t>Biometrični podatki</w:t>
      </w:r>
    </w:p>
    <w:p w14:paraId="406ABF0E" w14:textId="33BA9C1F" w:rsidR="002E2EC1" w:rsidRPr="00FC77AC" w:rsidRDefault="002E2EC1" w:rsidP="00DD6D76">
      <w:pPr>
        <w:pStyle w:val="ProductList-Body"/>
        <w:numPr>
          <w:ilvl w:val="0"/>
          <w:numId w:val="5"/>
        </w:numPr>
      </w:pPr>
      <w:r>
        <w:t>Dodatne strokovne storitve</w:t>
      </w:r>
    </w:p>
    <w:p w14:paraId="3D48A602" w14:textId="77777777" w:rsidR="00DD6D76" w:rsidRPr="00FC77AC" w:rsidRDefault="00DD6D76" w:rsidP="00DD6D76">
      <w:pPr>
        <w:pStyle w:val="ProductList-Body"/>
        <w:numPr>
          <w:ilvl w:val="0"/>
          <w:numId w:val="5"/>
        </w:numPr>
      </w:pPr>
      <w:r>
        <w:t>Stik z Microsoftom</w:t>
      </w:r>
    </w:p>
    <w:p w14:paraId="09D2EA5B" w14:textId="7B7561F9" w:rsidR="00DD6D76" w:rsidRPr="00FC77AC" w:rsidRDefault="00DD6D76" w:rsidP="00DD6D76">
      <w:pPr>
        <w:pStyle w:val="ProductList-Body"/>
        <w:numPr>
          <w:ilvl w:val="0"/>
          <w:numId w:val="5"/>
        </w:numPr>
      </w:pPr>
      <w:r>
        <w:t>Priloga A – Varnostni ukrepi</w:t>
      </w:r>
    </w:p>
    <w:p w14:paraId="7379A383" w14:textId="77777777" w:rsidR="00E3608A" w:rsidRPr="00FC77AC" w:rsidRDefault="00E3608A" w:rsidP="00E3608A">
      <w:pPr>
        <w:pStyle w:val="ProductList-Body"/>
        <w:numPr>
          <w:ilvl w:val="0"/>
          <w:numId w:val="5"/>
        </w:numPr>
      </w:pPr>
      <w:r>
        <w:t>Priloga B – Posamezniki, na katere se nanašajo osebni podatki, in kategorije osebnih podatkov</w:t>
      </w:r>
    </w:p>
    <w:p w14:paraId="4F3F3E86" w14:textId="3B4E27C1" w:rsidR="007B2B15" w:rsidRPr="00FC77AC" w:rsidRDefault="00E3608A">
      <w:pPr>
        <w:pStyle w:val="ProductList-Body"/>
        <w:numPr>
          <w:ilvl w:val="0"/>
          <w:numId w:val="5"/>
        </w:numPr>
      </w:pPr>
      <w:r>
        <w:t>Priloga C – Dodatek o dodatnih varovalih</w:t>
      </w:r>
    </w:p>
    <w:p w14:paraId="271566DB" w14:textId="43720FBF" w:rsidR="004C2B10" w:rsidRPr="001C2724" w:rsidRDefault="004C2B10" w:rsidP="00C35BD5">
      <w:pPr>
        <w:pStyle w:val="ProductList-Body"/>
        <w:ind w:left="720"/>
        <w:sectPr w:rsidR="004C2B10" w:rsidRPr="001C2724" w:rsidSect="00260A04">
          <w:footerReference w:type="default" r:id="rId22"/>
          <w:footerReference w:type="first" r:id="rId23"/>
          <w:type w:val="continuous"/>
          <w:pgSz w:w="12240" w:h="15840"/>
          <w:pgMar w:top="1440" w:right="720" w:bottom="1440" w:left="720" w:header="720" w:footer="720" w:gutter="0"/>
          <w:cols w:num="2" w:space="720"/>
          <w:titlePg/>
          <w:docGrid w:linePitch="360"/>
        </w:sectPr>
      </w:pPr>
    </w:p>
    <w:p w14:paraId="7B17A803" w14:textId="77777777" w:rsidR="00DD6D76" w:rsidRPr="00FC77AC" w:rsidRDefault="00DD6D76" w:rsidP="00DD6D76">
      <w:pPr>
        <w:pStyle w:val="ProductList-Body"/>
        <w:ind w:left="720"/>
      </w:pPr>
    </w:p>
    <w:p w14:paraId="55956DBB" w14:textId="77777777" w:rsidR="00DD6D76" w:rsidRPr="00FC77AC" w:rsidRDefault="00DD6D76" w:rsidP="002A4A50">
      <w:pPr>
        <w:pStyle w:val="ProductList-SubSubSectionHeading"/>
        <w:keepNext/>
        <w:spacing w:after="120"/>
        <w:outlineLvl w:val="1"/>
      </w:pPr>
      <w:bookmarkStart w:id="41" w:name="_Toc507768549"/>
      <w:bookmarkStart w:id="42" w:name="_Toc8395009"/>
      <w:bookmarkStart w:id="43" w:name="_Toc6563798"/>
      <w:bookmarkStart w:id="44" w:name="_Toc21617016"/>
      <w:bookmarkStart w:id="45" w:name="_Toc26972836"/>
      <w:bookmarkStart w:id="46" w:name="_Toc42764835"/>
      <w:bookmarkStart w:id="47" w:name="_Toc155370381"/>
      <w:r>
        <w:t>Obseg</w:t>
      </w:r>
      <w:bookmarkEnd w:id="41"/>
      <w:bookmarkEnd w:id="42"/>
      <w:bookmarkEnd w:id="43"/>
      <w:bookmarkEnd w:id="44"/>
      <w:bookmarkEnd w:id="45"/>
      <w:bookmarkEnd w:id="46"/>
      <w:bookmarkEnd w:id="47"/>
    </w:p>
    <w:p w14:paraId="210C3D41" w14:textId="4613E573" w:rsidR="00E122BB" w:rsidRPr="00FC77AC" w:rsidRDefault="00DD6D76" w:rsidP="007829B6">
      <w:pPr>
        <w:pStyle w:val="ProductList-Body"/>
        <w:spacing w:after="120"/>
      </w:pPr>
      <w:r>
        <w:t>Pogoji DPA-ja veljajo za vse izdelke in storitve, razen kot je opisano v tem razdelku.</w:t>
      </w:r>
      <w:r w:rsidR="00A41F79">
        <w:t xml:space="preserve"> </w:t>
      </w:r>
    </w:p>
    <w:p w14:paraId="194FDE3D" w14:textId="77777777" w:rsidR="00AE7CD5" w:rsidRPr="002F33F1" w:rsidRDefault="00AE7CD5" w:rsidP="00AE7CD5">
      <w:pPr>
        <w:pStyle w:val="ProductList-Body"/>
        <w:spacing w:after="120"/>
      </w:pPr>
      <w:r>
        <w:t>Pogoji DPA-ja ne veljajo za izdelke ali strokovne storitve, ki so izrecno opredeljeni kot izključeni, ali v obsegu, ki je opredeljen kot izključen, v pogojih za izdelke ali upoštevnem delovnem nalogu, za katere veljajo pogoji glede zasebnosti in varnosti, navedeni v upoštevnih pogojih za posamezen izdelek ali delovni nalog.</w:t>
      </w:r>
    </w:p>
    <w:p w14:paraId="68A4C943" w14:textId="4B000A84" w:rsidR="00CC3CFE" w:rsidRPr="00FC77AC" w:rsidRDefault="00CC3CFE" w:rsidP="00CC3CFE">
      <w:pPr>
        <w:pStyle w:val="ProductList-Body"/>
        <w:spacing w:after="120"/>
      </w:pPr>
      <w:r>
        <w:t>Pojasnilo: pogoji DPA-ja veljajo le za obdelavo podatkov v okoljih, ki jih nadzorujejo Microsoft in Microsoftovi podobdelovalci. To vključuje podatke, ki jih Microsoftu pošljejo izdelki in storitve, vendar ne vključuje podatkov, ki ostanejo v strankinih prostorih ali operacijskih okoljih tretjih oseb, ki jih izbere stranka.</w:t>
      </w:r>
    </w:p>
    <w:p w14:paraId="6A03C276" w14:textId="3188CF90" w:rsidR="00024B65" w:rsidRPr="00FC77AC" w:rsidRDefault="00024B65" w:rsidP="00024B65">
      <w:pPr>
        <w:pStyle w:val="ProductList-Body"/>
        <w:spacing w:after="120"/>
      </w:pPr>
      <w:r>
        <w:t xml:space="preserve">Za dodatne strokovne storitve Microsoft daje le zaveze iz spodnjega razdelka o dodatnih strokovnih storitvah. </w:t>
      </w:r>
    </w:p>
    <w:p w14:paraId="1EF8D185" w14:textId="7E4F8D99" w:rsidR="00E122BB" w:rsidRPr="00FC77AC" w:rsidRDefault="00C85435" w:rsidP="007829B6">
      <w:pPr>
        <w:pStyle w:val="ProductList-Body"/>
        <w:spacing w:after="120"/>
      </w:pPr>
      <w:r>
        <w:t>Za preskusne različice se lahko uporabljajo šibkejši ali drugačni ukrepi za varstvo zasebnosti in zaščito kot tisti, ki se običajno uporabljajo v izdelkih in storitvah. Če ni drugače navedeno, stranka ne sme uporabljati preskusnih različic za obdelavo osebnih podatkov ali drugih podatkov, za katere veljajo zakonske ali regulativne zahteve glede skladnosti. Pri izdelkih za preskusne različice ne veljajo naslednji pogoji tega DPA-ja: Obdelava osebnih podatkov; GDPR, Varnost podatkov in HIPAA Business Associate. Pri strokovnih storitvah so le ponudbe, ki so opredeljene kot predogledi ali omejene izdaje, v skladu s pogoji dodatnih strokovnih storitev.</w:t>
      </w:r>
    </w:p>
    <w:p w14:paraId="65EC085A" w14:textId="77777777" w:rsidR="00C85435" w:rsidRPr="00FC77AC" w:rsidRDefault="00C85435" w:rsidP="00C35BD5">
      <w:pPr>
        <w:pStyle w:val="ProductList-SubSubSectionHeading"/>
        <w:keepNext/>
        <w:spacing w:after="120"/>
        <w:outlineLvl w:val="1"/>
      </w:pPr>
      <w:bookmarkStart w:id="48" w:name="_Toc26972837"/>
      <w:bookmarkStart w:id="49" w:name="_Toc155370382"/>
      <w:bookmarkStart w:id="50" w:name="_Toc507768552"/>
      <w:bookmarkStart w:id="51" w:name="_Toc8395012"/>
      <w:r>
        <w:t xml:space="preserve">Narava obdelave </w:t>
      </w:r>
      <w:bookmarkStart w:id="52" w:name="_Toc6563799"/>
      <w:bookmarkStart w:id="53" w:name="_Toc21617017"/>
      <w:r>
        <w:t>podatkov; lastništvo</w:t>
      </w:r>
      <w:bookmarkEnd w:id="48"/>
      <w:bookmarkEnd w:id="49"/>
      <w:bookmarkEnd w:id="52"/>
      <w:bookmarkEnd w:id="53"/>
    </w:p>
    <w:p w14:paraId="2B094C3F" w14:textId="5B0CBC98" w:rsidR="00C85435" w:rsidRPr="00FC77AC" w:rsidRDefault="0072723D" w:rsidP="007829B6">
      <w:pPr>
        <w:pStyle w:val="ProductList-Body"/>
        <w:spacing w:after="120"/>
      </w:pPr>
      <w:r>
        <w:t>Microsoft bo podatke strank, podatke za strokovne storitve in osebne podatke uporabljal in drugače obdelal samo v skladu z opisom ter ob upoštevanju omejitev, določenih spodaj, za (a) zagotavljanje izdelkov in storitev stranki v skladu s strankinimi dokumentiranimi navodili in (b) poslovne postopke, povezane z zagotavljanjem izdelkov in storitev stranki. Med pogodbenima strankama velja, da stranka obdrži vse pravice, lastništvo in interese v navedenih podatkih strank in podatkih za strokovne storitve. Microsoft ne pridobi nobenih pravic do podatkov strank ali podatkov za strokovne storitve razen pravic, ki jih stranka Microsoftu podeljuje v tem razdelku. Ta odstavek ne vpliva na Microsoftove pravice v</w:t>
      </w:r>
      <w:r w:rsidR="00950637">
        <w:t> </w:t>
      </w:r>
      <w:r>
        <w:t>programski opremi ali storitvah, za katere Microsoft stranki podeli licenco.</w:t>
      </w:r>
    </w:p>
    <w:p w14:paraId="5102CA20" w14:textId="77777777" w:rsidR="00590619" w:rsidRPr="00FC77AC" w:rsidRDefault="00590619" w:rsidP="00590619"/>
    <w:p w14:paraId="1CCE7D6F" w14:textId="7E5C42FB" w:rsidR="00C85435" w:rsidRPr="00FC77AC" w:rsidRDefault="00C85435" w:rsidP="00AF62C2">
      <w:pPr>
        <w:pStyle w:val="ProductList-Body"/>
        <w:keepNext/>
        <w:spacing w:after="120"/>
        <w:ind w:left="187"/>
        <w:outlineLvl w:val="2"/>
      </w:pPr>
      <w:bookmarkStart w:id="54" w:name="_Toc6563800"/>
      <w:bookmarkStart w:id="55" w:name="_Toc26972838"/>
      <w:bookmarkStart w:id="56" w:name="_Toc13858350"/>
      <w:bookmarkStart w:id="57" w:name="_Toc21617018"/>
      <w:r>
        <w:rPr>
          <w:b/>
          <w:color w:val="0072C6"/>
        </w:rPr>
        <w:t xml:space="preserve">Obdelava za zagotavljanje </w:t>
      </w:r>
      <w:bookmarkEnd w:id="54"/>
      <w:bookmarkEnd w:id="55"/>
      <w:r>
        <w:rPr>
          <w:b/>
          <w:color w:val="0072C6"/>
        </w:rPr>
        <w:t>izdelkov in storitev strankam</w:t>
      </w:r>
    </w:p>
    <w:p w14:paraId="38AED162" w14:textId="32BF5EBD" w:rsidR="00C85435" w:rsidRPr="00FC77AC" w:rsidRDefault="00C85435" w:rsidP="00C35BD5">
      <w:pPr>
        <w:pStyle w:val="ProductList-Body"/>
        <w:keepNext/>
        <w:ind w:left="158"/>
      </w:pPr>
      <w:r>
        <w:rPr>
          <w:rFonts w:ascii="Calibri" w:eastAsia="Calibri" w:hAnsi="Calibri" w:cs="Arial"/>
        </w:rPr>
        <w:t>Za namene tega DPA-ja pomeni »zagotavljati« izdelek:</w:t>
      </w:r>
      <w:r w:rsidR="00A41F79">
        <w:rPr>
          <w:rFonts w:ascii="Calibri" w:eastAsia="Calibri" w:hAnsi="Calibri" w:cs="Arial"/>
        </w:rPr>
        <w:t xml:space="preserve"> </w:t>
      </w:r>
    </w:p>
    <w:p w14:paraId="25A37013" w14:textId="0CA6C8B0" w:rsidR="00C85435" w:rsidRPr="00FC77AC" w:rsidRDefault="00C85435" w:rsidP="00F1097D">
      <w:pPr>
        <w:pStyle w:val="ProductList-Body"/>
        <w:numPr>
          <w:ilvl w:val="0"/>
          <w:numId w:val="7"/>
        </w:numPr>
      </w:pPr>
      <w:r>
        <w:rPr>
          <w:rFonts w:ascii="Calibri" w:eastAsia="Calibri" w:hAnsi="Calibri" w:cs="Arial"/>
        </w:rPr>
        <w:t>zagotavljanje funkcionalnosti, ki so jih stranka in njeni uporabniki licencirali, konfigurirali</w:t>
      </w:r>
      <w:r>
        <w:rPr>
          <w:rFonts w:ascii="Calibri" w:hAnsi="Calibri"/>
        </w:rPr>
        <w:t xml:space="preserve"> in </w:t>
      </w:r>
      <w:bookmarkEnd w:id="56"/>
      <w:bookmarkEnd w:id="57"/>
      <w:r>
        <w:rPr>
          <w:rFonts w:ascii="Calibri" w:eastAsia="Calibri" w:hAnsi="Calibri" w:cs="Arial"/>
        </w:rPr>
        <w:t xml:space="preserve">uporabljali, vključno z zagotavljanjem prilagojenih uporabniških izkušenj; </w:t>
      </w:r>
    </w:p>
    <w:p w14:paraId="0A0F49B8" w14:textId="5F04D0B1" w:rsidR="00C85435" w:rsidRPr="00FC77AC" w:rsidRDefault="00C85435" w:rsidP="00F1097D">
      <w:pPr>
        <w:pStyle w:val="ProductList-Body"/>
        <w:numPr>
          <w:ilvl w:val="0"/>
          <w:numId w:val="7"/>
        </w:numPr>
      </w:pPr>
      <w:r>
        <w:rPr>
          <w:rFonts w:ascii="Calibri" w:eastAsia="Calibri" w:hAnsi="Calibri" w:cs="Arial"/>
        </w:rPr>
        <w:t xml:space="preserve">odpravljanje težav (preprečevanje, zaznavanje in odpravljanje težav); in </w:t>
      </w:r>
    </w:p>
    <w:p w14:paraId="078BCFE5" w14:textId="2BDC788A" w:rsidR="00C85435" w:rsidRPr="00FC77AC" w:rsidRDefault="00E73F98" w:rsidP="00F1097D">
      <w:pPr>
        <w:pStyle w:val="ProductList-Body"/>
        <w:numPr>
          <w:ilvl w:val="0"/>
          <w:numId w:val="7"/>
        </w:numPr>
        <w:spacing w:after="120"/>
      </w:pPr>
      <w:r>
        <w:rPr>
          <w:rFonts w:ascii="Calibri" w:eastAsia="Calibri" w:hAnsi="Calibri" w:cs="Arial"/>
        </w:rPr>
        <w:t xml:space="preserve">zagotavljanje, da so izdelki posodobljeni in delujoči ter izboljševanje </w:t>
      </w:r>
      <w:r>
        <w:t>storilnosti uporabnikov,</w:t>
      </w:r>
      <w:r>
        <w:rPr>
          <w:rFonts w:ascii="Calibri" w:eastAsia="Calibri" w:hAnsi="Calibri" w:cs="Arial"/>
        </w:rPr>
        <w:t xml:space="preserve"> zanesljivosti, učinkovitosti, kakovosti in varnosti.</w:t>
      </w:r>
    </w:p>
    <w:p w14:paraId="67A5736F" w14:textId="5EFD816B" w:rsidR="004D3218" w:rsidRPr="00FC77AC" w:rsidRDefault="004D3218" w:rsidP="004D3218">
      <w:pPr>
        <w:pStyle w:val="ProductList-Body"/>
        <w:ind w:left="158"/>
      </w:pPr>
      <w:r>
        <w:rPr>
          <w:rFonts w:ascii="Calibri" w:eastAsia="Calibri" w:hAnsi="Calibri" w:cs="Arial"/>
        </w:rPr>
        <w:t>Za namene tega DPA-ja pomeni »zagotavljati« strokovne storitve:</w:t>
      </w:r>
      <w:r w:rsidR="00A41F79">
        <w:rPr>
          <w:rFonts w:ascii="Calibri" w:eastAsia="Calibri" w:hAnsi="Calibri" w:cs="Arial"/>
        </w:rPr>
        <w:t xml:space="preserve"> </w:t>
      </w:r>
    </w:p>
    <w:p w14:paraId="514A4E40" w14:textId="50E94375" w:rsidR="004D3218" w:rsidRPr="00FC77AC" w:rsidRDefault="004D3218" w:rsidP="004D3218">
      <w:pPr>
        <w:pStyle w:val="ProductList-Body"/>
        <w:numPr>
          <w:ilvl w:val="0"/>
          <w:numId w:val="7"/>
        </w:numPr>
        <w:tabs>
          <w:tab w:val="clear" w:pos="158"/>
        </w:tabs>
        <w:ind w:left="922"/>
      </w:pPr>
      <w:r>
        <w:t xml:space="preserve">zagotavljanje strokovnih storitev, vključno z zagotavljanjem tehnične podpore, strokovnim načrtovanjem, svetovanjem, navodili, selitvijo podatkov, uvajanjem in storitvami za razvoj rešitev/programske opreme; </w:t>
      </w:r>
    </w:p>
    <w:p w14:paraId="2AA8E0CB" w14:textId="1BB19ACB" w:rsidR="004D3218" w:rsidRPr="00FC77AC" w:rsidRDefault="004D3218" w:rsidP="004D3218">
      <w:pPr>
        <w:pStyle w:val="ProductList-Body"/>
        <w:numPr>
          <w:ilvl w:val="0"/>
          <w:numId w:val="7"/>
        </w:numPr>
        <w:tabs>
          <w:tab w:val="clear" w:pos="158"/>
        </w:tabs>
        <w:ind w:left="922"/>
      </w:pPr>
      <w:r>
        <w:t>odpravljanje težav (preprečevanje, zaznavanje, raziskovanje, odpravljanje in popravljanje težav, vključno z varnostnimi dogodki in težavami, opredeljenimi v strokovnih storitvah ali ustreznih izdelkih med izvajanjem strokovnih storitev); in</w:t>
      </w:r>
    </w:p>
    <w:p w14:paraId="7EB6FDAD" w14:textId="5B47DB62" w:rsidR="004D3218" w:rsidRPr="00FC77AC" w:rsidRDefault="007821BC" w:rsidP="002369FF">
      <w:pPr>
        <w:pStyle w:val="ProductList-Body"/>
        <w:numPr>
          <w:ilvl w:val="0"/>
          <w:numId w:val="7"/>
        </w:numPr>
        <w:tabs>
          <w:tab w:val="clear" w:pos="158"/>
        </w:tabs>
        <w:spacing w:after="120"/>
        <w:ind w:left="922"/>
      </w:pPr>
      <w:r>
        <w:t>izboljševanje izvajanja, učinkovitosti, kakovosti in varnosti strokovnih storitev in temeljnih izdelkov glede na težave, opredeljene pri zagotavljanju strokovnih storitev, vključno z odpravljanjem pomanjkljivosti v programski opremi in siceršnjim zagotavljanjem, da so izdelki in storitve posodobljeni in učinkovito delujejo.</w:t>
      </w:r>
      <w:r>
        <w:rPr>
          <w:rStyle w:val="eop"/>
          <w:rFonts w:ascii="Calibri" w:eastAsia="Calibri" w:hAnsi="Calibri" w:cs="Calibri"/>
          <w:color w:val="0078D4"/>
          <w:u w:val="single"/>
        </w:rPr>
        <w:t xml:space="preserve"> </w:t>
      </w:r>
    </w:p>
    <w:p w14:paraId="46D39A05" w14:textId="3308081C" w:rsidR="00725F8D" w:rsidRPr="00FC77AC" w:rsidRDefault="00725F8D" w:rsidP="002369FF">
      <w:pPr>
        <w:pStyle w:val="ProductList-Body"/>
        <w:spacing w:after="120"/>
        <w:ind w:left="158"/>
      </w:pPr>
      <w:r>
        <w:rPr>
          <w:rFonts w:ascii="Calibri" w:eastAsia="Calibri" w:hAnsi="Calibri" w:cs="Arial"/>
        </w:rPr>
        <w:t>V vsakem primeru se zagotavljanje izdelkov in storitev izvaja ob upoštevanju obveznosti glede varnosti, ki jih določajo zahteve glede varstva podatkov.</w:t>
      </w:r>
    </w:p>
    <w:p w14:paraId="0AA7F597" w14:textId="0BDD95A1" w:rsidR="00C85435" w:rsidRPr="00FC77AC" w:rsidRDefault="00C85435" w:rsidP="007829B6">
      <w:pPr>
        <w:pStyle w:val="ProductList-Body"/>
        <w:spacing w:after="120"/>
        <w:ind w:left="158"/>
      </w:pPr>
      <w:r>
        <w:t>Microsoft pri zagotavljanju izdelkov in storitev podatkov strank, podatkov za strokovne storitve in osebnih podatkov ne bo uporabljal ali drugače obdelal za: (a) profiliranje uporabnikov, (b) oglaševanje ali podobne komercialne namene ali (c) tržne raziskave, namenjene ustvarjanju novih funkcij, storitev ali izdelkov, oziroma za kakršen koli drug namen, razen če sta taka uporaba in obdelava v skladu s strankinimi dokumentiranimi navodili.</w:t>
      </w:r>
    </w:p>
    <w:p w14:paraId="5FD69C26" w14:textId="7F31EB49" w:rsidR="00C85435" w:rsidRPr="00FC77AC" w:rsidRDefault="009B4B87" w:rsidP="00C35BD5">
      <w:pPr>
        <w:pStyle w:val="ProductList-Body"/>
        <w:keepNext/>
        <w:spacing w:after="120"/>
        <w:ind w:left="187" w:hanging="7"/>
        <w:outlineLvl w:val="2"/>
      </w:pPr>
      <w:r>
        <w:rPr>
          <w:b/>
          <w:color w:val="0072C6"/>
        </w:rPr>
        <w:t>Obdelava za poslovne postopke, povezane z zagotavljanjem izdelkov in storitev strankam</w:t>
      </w:r>
    </w:p>
    <w:p w14:paraId="2391517E" w14:textId="77777777" w:rsidR="001B2BF8" w:rsidRPr="00FC77AC" w:rsidRDefault="001B2BF8" w:rsidP="001B2BF8">
      <w:pPr>
        <w:pStyle w:val="ProductList-Body"/>
        <w:spacing w:after="120"/>
        <w:ind w:left="158"/>
      </w:pPr>
      <w:r>
        <w:t>Za namene tega DPA-ja pomeni izraz »poslovne postopke«postopke obdelave, ki jih stranka dovoli v tem razdelku.</w:t>
      </w:r>
    </w:p>
    <w:p w14:paraId="4FFF8475" w14:textId="057BE43F" w:rsidR="001B2BF8" w:rsidRPr="00FC77AC" w:rsidRDefault="001B2BF8" w:rsidP="00B66EEB">
      <w:pPr>
        <w:pStyle w:val="ProductList-Body"/>
        <w:spacing w:line="216" w:lineRule="auto"/>
        <w:ind w:left="158"/>
      </w:pPr>
      <w:r>
        <w:t>Stranka Microsoft pooblašča:</w:t>
      </w:r>
    </w:p>
    <w:p w14:paraId="18895A51" w14:textId="1F4515B5" w:rsidR="001B2BF8" w:rsidRPr="00FC77AC" w:rsidRDefault="001B2BF8" w:rsidP="00A607E8">
      <w:pPr>
        <w:pStyle w:val="ProductList-Body"/>
        <w:numPr>
          <w:ilvl w:val="0"/>
          <w:numId w:val="18"/>
        </w:numPr>
        <w:ind w:left="900" w:hanging="180"/>
      </w:pPr>
      <w:r>
        <w:t xml:space="preserve">za ustvarjanje združenih statističnih in neosebnih podatkov iz podatkov, ki vsebujejo psevdoanonimizirane identifikatorje </w:t>
      </w:r>
      <w:r w:rsidR="00BD68EA">
        <w:br/>
      </w:r>
      <w:r>
        <w:t>(kot so dnevniki uporabe, ki vsebujejo enolične psevdoanonimizirane identifikatorje); in</w:t>
      </w:r>
    </w:p>
    <w:p w14:paraId="685A98C9" w14:textId="39E0687F" w:rsidR="001B2BF8" w:rsidRPr="00FC77AC" w:rsidRDefault="001B2BF8" w:rsidP="00A607E8">
      <w:pPr>
        <w:pStyle w:val="ProductList-Body"/>
        <w:numPr>
          <w:ilvl w:val="0"/>
          <w:numId w:val="18"/>
        </w:numPr>
        <w:spacing w:after="120"/>
        <w:ind w:left="907" w:hanging="187"/>
      </w:pPr>
      <w:r>
        <w:t>za izračun statističnih podatkov, povezanih s podatki strank ali podatki za strokovne storitve.</w:t>
      </w:r>
    </w:p>
    <w:p w14:paraId="76A43C2B" w14:textId="5C4A0C4A" w:rsidR="001B2BF8" w:rsidRPr="00FC77AC" w:rsidRDefault="001B2BF8" w:rsidP="00A607E8">
      <w:pPr>
        <w:pStyle w:val="ProductList-Body"/>
        <w:spacing w:after="120"/>
        <w:ind w:left="158"/>
      </w:pPr>
      <w:r>
        <w:t>V vsakem primeru brez dostopa do vsebine podatkov strank ali podatkov za strokovne storitve in njihovega analiziranja ter omejeno na doseganje namenov, navedenih spodaj, vsakič kot se nanaša na zagotavljanje izdelkov in storitev stranki.</w:t>
      </w:r>
    </w:p>
    <w:p w14:paraId="15A54612" w14:textId="77777777" w:rsidR="001B2BF8" w:rsidRPr="00FC77AC" w:rsidRDefault="001B2BF8" w:rsidP="00A607E8">
      <w:pPr>
        <w:pStyle w:val="ProductList-Body"/>
        <w:ind w:left="158"/>
      </w:pPr>
      <w:r>
        <w:t>Ti nameni so:</w:t>
      </w:r>
    </w:p>
    <w:p w14:paraId="007DCB2D" w14:textId="1ABEB992" w:rsidR="001B2BF8" w:rsidRPr="00FC77AC" w:rsidRDefault="001B2BF8" w:rsidP="003A6BB6">
      <w:pPr>
        <w:pStyle w:val="ProductList-Body"/>
        <w:numPr>
          <w:ilvl w:val="0"/>
          <w:numId w:val="7"/>
        </w:numPr>
        <w:tabs>
          <w:tab w:val="clear" w:pos="158"/>
        </w:tabs>
        <w:ind w:left="922"/>
      </w:pPr>
      <w:r>
        <w:t xml:space="preserve">obračunavanje in upravljanje računa; </w:t>
      </w:r>
    </w:p>
    <w:p w14:paraId="74E83E62" w14:textId="21E1E5D7" w:rsidR="001B2BF8" w:rsidRPr="00FC77AC" w:rsidRDefault="001B2BF8" w:rsidP="003A6BB6">
      <w:pPr>
        <w:pStyle w:val="ProductList-Body"/>
        <w:numPr>
          <w:ilvl w:val="0"/>
          <w:numId w:val="7"/>
        </w:numPr>
        <w:tabs>
          <w:tab w:val="clear" w:pos="158"/>
        </w:tabs>
        <w:ind w:left="922"/>
      </w:pPr>
      <w:r>
        <w:t xml:space="preserve">nadomestilo, na primer za izračun provizij zaposlenih in spodbud za partnerje; </w:t>
      </w:r>
    </w:p>
    <w:p w14:paraId="0CAE28EC" w14:textId="6356942F" w:rsidR="001B2BF8" w:rsidRPr="00FC77AC" w:rsidRDefault="001B2BF8" w:rsidP="003A6BB6">
      <w:pPr>
        <w:pStyle w:val="ProductList-Body"/>
        <w:numPr>
          <w:ilvl w:val="0"/>
          <w:numId w:val="7"/>
        </w:numPr>
        <w:tabs>
          <w:tab w:val="clear" w:pos="158"/>
        </w:tabs>
        <w:ind w:left="922"/>
      </w:pPr>
      <w:r>
        <w:t xml:space="preserve">interno poročanje in poslovno modeliranje, kot je napovedovanje prihodkov, načrtovanje zmogljivosti in določanje strategije glede izdelkov; in </w:t>
      </w:r>
    </w:p>
    <w:p w14:paraId="4616BAD0" w14:textId="3DBED0D1" w:rsidR="00DD6D76" w:rsidRPr="00FC77AC" w:rsidRDefault="001B2BF8" w:rsidP="00A607E8">
      <w:pPr>
        <w:pStyle w:val="ProductList-Body"/>
        <w:numPr>
          <w:ilvl w:val="0"/>
          <w:numId w:val="7"/>
        </w:numPr>
        <w:tabs>
          <w:tab w:val="clear" w:pos="158"/>
        </w:tabs>
        <w:spacing w:after="120"/>
        <w:ind w:left="922"/>
      </w:pPr>
      <w:r>
        <w:t>finančno poročanje.</w:t>
      </w:r>
    </w:p>
    <w:p w14:paraId="71098C16" w14:textId="7C544DED" w:rsidR="00DD6D76" w:rsidRPr="00FC77AC" w:rsidRDefault="00BE5700" w:rsidP="00A607E8">
      <w:pPr>
        <w:pStyle w:val="ProductList-Body"/>
        <w:spacing w:after="120"/>
        <w:ind w:left="158"/>
      </w:pPr>
      <w:bookmarkStart w:id="58" w:name="_Hlk24466161"/>
      <w:r>
        <w:t>Pri obdelavi za te poslovne postopke bo Microsoft upošteval načela minimiziranja podatkov in podatkov strank, podatkov za strokovne storitve in</w:t>
      </w:r>
      <w:r w:rsidR="00373889">
        <w:t> </w:t>
      </w:r>
      <w:r>
        <w:t xml:space="preserve">osebnih podatkov ne bo uporabljal ali drugače obdeloval za: (a) profiliranje uporabnikov, (b) oglaševanje ali podobne komercialne namene oziroma (c) kakršen koli drug namen razen tistih, ki so določeni v tem razdelku. Poleg tega in tako kot velja za vso obdelavo na podlagi tega </w:t>
      </w:r>
      <w:r w:rsidR="00373889">
        <w:br/>
      </w:r>
      <w:r>
        <w:t xml:space="preserve">DPA-ja, za obdelavo za poslovne namene še naprej veljajo Microsoftove obveznosti in zaveze glede zaupnosti na podlagi razkritja obdelanih podatkov. </w:t>
      </w:r>
      <w:bookmarkEnd w:id="58"/>
    </w:p>
    <w:p w14:paraId="16500F9F" w14:textId="77777777" w:rsidR="00DD6D76" w:rsidRPr="00FC77AC" w:rsidRDefault="00DD6D76" w:rsidP="002A4A50">
      <w:pPr>
        <w:pStyle w:val="ProductList-SubSubSectionHeading"/>
        <w:keepNext/>
        <w:spacing w:after="120"/>
        <w:outlineLvl w:val="1"/>
      </w:pPr>
      <w:bookmarkStart w:id="59" w:name="_Toc507768551"/>
      <w:bookmarkStart w:id="60" w:name="_Toc8395011"/>
      <w:bookmarkStart w:id="61" w:name="_Toc26972840"/>
      <w:bookmarkStart w:id="62" w:name="_Toc42764837"/>
      <w:bookmarkStart w:id="63" w:name="_Toc155370383"/>
      <w:r>
        <w:t>Razkritje obdelanih podatkov</w:t>
      </w:r>
      <w:bookmarkEnd w:id="59"/>
      <w:bookmarkEnd w:id="60"/>
      <w:bookmarkEnd w:id="61"/>
      <w:bookmarkEnd w:id="62"/>
      <w:bookmarkEnd w:id="63"/>
    </w:p>
    <w:p w14:paraId="5853A580" w14:textId="77777777" w:rsidR="008162FF" w:rsidRPr="006366A8" w:rsidRDefault="008162FF" w:rsidP="008162FF">
      <w:pPr>
        <w:pStyle w:val="ProductList-Body"/>
        <w:spacing w:after="120"/>
      </w:pPr>
      <w:bookmarkStart w:id="64" w:name="_Toc6563801"/>
      <w:bookmarkStart w:id="65" w:name="_Toc21617019"/>
      <w:bookmarkStart w:id="66" w:name="_Toc26972841"/>
      <w:r>
        <w:t xml:space="preserve">Microsoft obdelanih podatkov ne bo razkrival ali omogočil dostopa do njih razen v teh primerih: (1) če to zahteva stranka; (2) kot je opisano v tem DPA-ju; ali (3) če to zahteva zakonodaja. Za namene tega razdelka pojem »obdelani podatki« pomeni: (a) podatke strank, (b) podatke za strokovne storitve, (c) osebne podatke in (d) vse druge podatke, ki jih Microsoft obdela v povezavi z izdelki in storitvami, ki so na podlagi strankine pogodbe strankini zaupni podatki. Za vso obdelavo obdelanih podatkov velja Microsoftova obveznost glede zaupnosti iz strankine pogodbe. </w:t>
      </w:r>
    </w:p>
    <w:p w14:paraId="1C0115E4" w14:textId="77777777" w:rsidR="008162FF" w:rsidRPr="006366A8" w:rsidRDefault="008162FF" w:rsidP="008162FF">
      <w:pPr>
        <w:pStyle w:val="ProductList-Body"/>
        <w:spacing w:after="120"/>
      </w:pPr>
      <w:r>
        <w:rPr>
          <w:szCs w:val="18"/>
        </w:rPr>
        <w:t>Microsoft obdelanih podatkov ne bo razkril organom pregona ali jim omogočil dostopa do njih, razen če to zahteva zakon. Če se organi pregona obrnejo na Microsoft z zahtevo za obdelane podatke, jih bomo poskušali preusmeriti, da podatke zahtevajo neposredno od stranke. Če bo Microsoft prisiljen obdelane podatke razkriti organom pregona ali jim omogočiti dostop do njih, bo takoj obvestil stranko in ji posredoval kopijo zahteve, razen če mu zakonodaja to prepoveduje</w:t>
      </w:r>
      <w:r>
        <w:t>.</w:t>
      </w:r>
    </w:p>
    <w:p w14:paraId="70B17F00" w14:textId="77777777" w:rsidR="008162FF" w:rsidRDefault="008162FF" w:rsidP="008162FF">
      <w:pPr>
        <w:pStyle w:val="ProductList-Body"/>
        <w:spacing w:after="120"/>
      </w:pPr>
      <w:r>
        <w:t>Microsoft bo ob prejemu zahteve katere koli tretje osebe za obdelane podatke takoj obvestil stranko, razen če to prepoveduje zakonodaja. Microsoft bo zavrnil zahtevo, razen če zakonodaja določa, da ji mora ustreči. Če je zahteva veljavna, bo Microsoft poskušal tretjo osebo preusmeriti, da podatke zahteva neposredno od stranke.</w:t>
      </w:r>
    </w:p>
    <w:p w14:paraId="64622586" w14:textId="77777777" w:rsidR="008162FF" w:rsidRPr="006366A8" w:rsidRDefault="008162FF" w:rsidP="008162FF">
      <w:pPr>
        <w:pStyle w:val="ProductList-Body"/>
        <w:spacing w:after="120"/>
      </w:pPr>
      <w:r>
        <w:t xml:space="preserve">Microsoft bo morebitne obdelane podatke razkril ali omogočil odstop do njih samo, kot to določa zakonodaj, pod pogojem, da zakoni in prakse upoštevajo bistvo temeljnih pravic in svoboščin ter ne presegajo tega, kar je potrebno in sorazmerno v demokratični družbi ter, če je primerno, </w:t>
      </w:r>
      <w:r>
        <w:br/>
        <w:t>za zaščito enega od ciljev, navedenih v členu 23(1) GDPR.</w:t>
      </w:r>
    </w:p>
    <w:p w14:paraId="24466FB5" w14:textId="77777777" w:rsidR="008162FF" w:rsidRPr="006366A8" w:rsidRDefault="008162FF" w:rsidP="008162FF">
      <w:pPr>
        <w:pStyle w:val="ProductList-Body"/>
        <w:spacing w:after="120"/>
      </w:pPr>
      <w:r>
        <w:t xml:space="preserve">Microsoft ne bo nobeni tretji osebi zagotovil: (a) neposrednega, posrednega, polnega ali neoviranega dostopa do obdelanih podatkov; (b) ključev za šifriranje platforme, uporabljenih za zaščito obdelanih podatkov, ali možnosti za odpravo takega šifriranja ali (c) dostopa do obdelanih podatkov, če Microsoft ve, da se bodo ti podatki uporabljali za namene, ki se razlikujejo od namenov, navedenih v zahtevi tretje osebe. </w:t>
      </w:r>
    </w:p>
    <w:p w14:paraId="3D38270E" w14:textId="77777777" w:rsidR="008162FF" w:rsidRPr="006366A8" w:rsidRDefault="008162FF" w:rsidP="008162FF">
      <w:pPr>
        <w:pStyle w:val="ProductList-Body"/>
        <w:spacing w:after="120"/>
      </w:pPr>
      <w:r>
        <w:t xml:space="preserve">Microsoft lahko v okviru zgornjih prizadevanj tretji osebi posreduje osnovne strankine podatke za stik. </w:t>
      </w:r>
    </w:p>
    <w:p w14:paraId="3DFD853A" w14:textId="6D473072" w:rsidR="00C85435" w:rsidRPr="00FC77AC" w:rsidRDefault="00C85435" w:rsidP="00C35BD5">
      <w:pPr>
        <w:pStyle w:val="ProductList-SubSubSectionHeading"/>
        <w:keepNext/>
        <w:spacing w:after="120"/>
        <w:outlineLvl w:val="1"/>
      </w:pPr>
      <w:bookmarkStart w:id="67" w:name="_Toc155370384"/>
      <w:r>
        <w:t>Obdelava osebnih podatkov; Splošna uredba o varstvu podatkov</w:t>
      </w:r>
      <w:bookmarkEnd w:id="50"/>
      <w:bookmarkEnd w:id="51"/>
      <w:bookmarkEnd w:id="64"/>
      <w:bookmarkEnd w:id="65"/>
      <w:bookmarkEnd w:id="66"/>
      <w:bookmarkEnd w:id="67"/>
    </w:p>
    <w:p w14:paraId="41ECCECC" w14:textId="0B4D5B26" w:rsidR="00C85435" w:rsidRPr="00FC77AC" w:rsidRDefault="00C85435" w:rsidP="00741E10">
      <w:pPr>
        <w:pStyle w:val="ProductList-Body"/>
        <w:spacing w:after="120"/>
      </w:pPr>
      <w:bookmarkStart w:id="68" w:name="_Toc489605577"/>
      <w:r>
        <w:t>Vsi osebni podatki, ki jih Microsoft obdela v zvezi z zagotavljanjem izdelkov in storitev, se pridobijo kot del (a) podatkov strank, (b) podatkov za strokovne storitve ali (c) podatkov, ki jih ustvari, izpelje ali zbere Microsoft, vključno s podatki, ki so Microsoftu poslani kot rezultat strankine uporabe možnosti, ki temeljijo na storitvah, ali ki jih Microsoft pridobi iz lokalno nameščene programske opreme. Osebni podatki, ki jih stranka v</w:t>
      </w:r>
      <w:r w:rsidR="00AF7AB5">
        <w:t> </w:t>
      </w:r>
      <w:r>
        <w:t>svojem imenu posreduje Microsoftu prek uporabe spletnih storitev ali pa jih v njenem imenu na ta način posreduje nekdo drug, so prav tako podatki strank. Osebni podatki, ki jih stranka v svojem imenu posreduje Microsoftu prek uporabe strokovnih storitev ali pa jih v njenem imenu na ta</w:t>
      </w:r>
      <w:r w:rsidR="00AF7AB5">
        <w:t> </w:t>
      </w:r>
      <w:r>
        <w:t xml:space="preserve">način posreduje nekdo drug, so prav tako podatki za strokovne storitve. V podatkih, ki jih obdela Microsoft v zvezi z zagotavljanjem izdelkov, </w:t>
      </w:r>
      <w:r w:rsidR="00AF7AB5">
        <w:br/>
      </w:r>
      <w:r>
        <w:t xml:space="preserve">so lahko vključeni psevdonimizirani identifikatorji, ki so tudi osebni podatki. Morebitni osebni podatki, ki so psevdonimizirani ali deidentificirani, vendar ne anonimizirani, ali osebni podatki, pridobljeni iz osebnih podatkov, so prav tako osebni podatki. </w:t>
      </w:r>
    </w:p>
    <w:p w14:paraId="2E362169" w14:textId="11FC6DBF" w:rsidR="003447FF" w:rsidRDefault="003447FF" w:rsidP="003447FF">
      <w:pPr>
        <w:pStyle w:val="ProductList-Body"/>
        <w:spacing w:after="120"/>
      </w:pPr>
      <w:bookmarkStart w:id="69" w:name="_Toc26972842"/>
      <w:r>
        <w:t xml:space="preserve">Če je Microsoft obdelovalec ali podobdelovalec osebnih podatkov, za katere velja GDPR, za to obdelavo veljajo tudi pogoji Splošne uredbe o varstvu podatkov v </w:t>
      </w:r>
      <w:hyperlink w:anchor="Attachment1" w:history="1">
        <w:r>
          <w:rPr>
            <w:rStyle w:val="Hyperlink"/>
          </w:rPr>
          <w:t>prilogi 1</w:t>
        </w:r>
      </w:hyperlink>
      <w:r>
        <w:t>, jezik v podrazdelku (»Obdelava osebnih podatkov; GDPR«) pa se šteje kot dopolnilen:</w:t>
      </w:r>
    </w:p>
    <w:p w14:paraId="00DB5D5A" w14:textId="77777777" w:rsidR="00C85435" w:rsidRPr="00FC77AC" w:rsidRDefault="00C85435" w:rsidP="002A4A50">
      <w:pPr>
        <w:pStyle w:val="ProductList-Body"/>
        <w:keepNext/>
        <w:spacing w:after="120"/>
        <w:ind w:left="187"/>
        <w:outlineLvl w:val="2"/>
      </w:pPr>
      <w:r>
        <w:rPr>
          <w:b/>
          <w:bCs/>
          <w:color w:val="0072C6"/>
        </w:rPr>
        <w:t>Vloge in odgovornosti obdelovalca in upravljavca</w:t>
      </w:r>
      <w:bookmarkEnd w:id="69"/>
    </w:p>
    <w:p w14:paraId="030C5E31" w14:textId="77777777" w:rsidR="00600ADD" w:rsidRDefault="00600ADD" w:rsidP="00600ADD">
      <w:pPr>
        <w:pStyle w:val="ProductList-Body"/>
        <w:spacing w:after="120"/>
        <w:ind w:left="158"/>
      </w:pPr>
      <w:bookmarkStart w:id="70" w:name="_Toc26972843"/>
      <w:bookmarkStart w:id="71" w:name="_Toc26972844"/>
      <w:r>
        <w:t xml:space="preserve">Stranka in Microsoft se strinjata, da je stranka upravljavec osebnih podatkov in Microsoft obdelovalec teh podatkov, razen kadar (a) stranka deluje kot obdelovalec osebnih podatkov in je v tem primeru Microsoft podobdelovalec ali (b) je drugače navedeno v pogojih posebej za izdelek ali tem DPA-ju. Ko je Microsoft v vlogi obdelovalca ali podobdelovalca osebnih podatkov, jih bo obdeloval samo na podlagi strankinih dokumentiranih navodil. Stranka se strinja, da strankina pogodba (vključno s pogoji DPA-ja in vsemi upoštevnimi posodobitvami) skupaj z dokumentacijo izdelkov in strankino uporabo in konfiguracijo funkcij v izdelkih predstavlja strankina celotna dokumentirana navodila Microsoftu za obdelavo osebnih podatkov ali dokumentacijo za strokovne storitve in strankino uporabo strokovnih storitev. Informacije o uporabi in konfiguraciji izdelkov so na voljo na spletnem mestu </w:t>
      </w:r>
      <w:bookmarkStart w:id="72" w:name="_Hlk24482203"/>
      <w:r>
        <w:fldChar w:fldCharType="begin"/>
      </w:r>
      <w:r>
        <w:instrText>HYPERLINK "https://docs.microsoft.com"</w:instrText>
      </w:r>
      <w:r>
        <w:fldChar w:fldCharType="separate"/>
      </w:r>
      <w:r>
        <w:rPr>
          <w:rStyle w:val="Hyperlink"/>
        </w:rPr>
        <w:t>https://docs.microsoft.com</w:t>
      </w:r>
      <w:r>
        <w:fldChar w:fldCharType="end"/>
      </w:r>
      <w:r>
        <w:t xml:space="preserve"> </w:t>
      </w:r>
      <w:bookmarkEnd w:id="72"/>
      <w:r>
        <w:t>(ali na spletnem mestu, ki ga nadomesti) ali drugi pogodbi, ki vključuje ta DPA. Za vsa dodatna ali nadomestna navodila se je treba dogovoriti v skladu s postopkom za spreminjanje strankine pogodbe. V vseh primerih, kjer velja GDPR in je stranka obdelovalec, stranka Microsoftu jamči, da je njena navodila, vključno z imenovanjem Microsofta kot obdelovalca ali podobdelovalca, odobril ustrezen upravljavec.</w:t>
      </w:r>
      <w:bookmarkEnd w:id="70"/>
      <w:r>
        <w:t xml:space="preserve"> </w:t>
      </w:r>
    </w:p>
    <w:p w14:paraId="42C83F6C" w14:textId="38DB71F3" w:rsidR="00C85435" w:rsidRPr="00FC77AC" w:rsidRDefault="00736AEB" w:rsidP="002A4A50">
      <w:pPr>
        <w:pStyle w:val="ProductList-Body"/>
        <w:spacing w:after="120"/>
        <w:ind w:left="158"/>
      </w:pPr>
      <w:r>
        <w:t>Če Microsoft osebne podatke uporablja ali drugače obdeluje ob upoštevanju GDPR za svoje poslovne postopke, povezane z zagotavljanjem izdelkov in storitev stranki, bo ravnal v skladu z vsemi obveznosti neodvisnega upravljavca podatkov, ki jih GDPR določa za tako uporabo. Microsoft sprejema dodatne odgovornosti »upravljavca« podatkov, ki jih GDPR določa za tako obdelavo, in sicer, da bo: (a) ukrepal v skladu z regulativnimi zahtevami v obsegu, ki ga zahteva GDPR; in (b) strankam zagotovil večjo preglednost in potrdil svojo odgovornost za tako obdelavo. Microsoft ima varovala za varstvo podatkov strank, podatkov za strokovne storitve in osebnih podatkov med tako obdelavo, vključno s tistimi, ki</w:t>
      </w:r>
      <w:r w:rsidR="00835931">
        <w:t> </w:t>
      </w:r>
      <w:r>
        <w:t>so navedena v tem DPA-ju, in tistimi, ki jih obravnava člen 6(4) GDPR. Microsoft se glede obdelave osebnih podatkov na podlagi tega odstavka zavezuje, kot je določeno v razdelku o dodatnih varovalih; za te namene (i) se morebitno Microsoftovo razkritje osebnih podatkov, kot je opisano v razdelku o dodatnih varovalih, ki so bili preneseni v povezavi s poslovnimi postopki, obravnava kot »ustrezno razkritje« in (ii) za take osebne podatke veljajo zaveze iz razdelka o dodatnih varovalih.</w:t>
      </w:r>
      <w:bookmarkEnd w:id="71"/>
    </w:p>
    <w:p w14:paraId="1735F96A" w14:textId="77777777" w:rsidR="00C85435" w:rsidRPr="00FC77AC" w:rsidRDefault="00C85435" w:rsidP="00741E10">
      <w:pPr>
        <w:pStyle w:val="ProductList-Body"/>
        <w:keepNext/>
        <w:spacing w:after="120"/>
        <w:ind w:left="187"/>
        <w:outlineLvl w:val="2"/>
      </w:pPr>
      <w:bookmarkStart w:id="73" w:name="_Toc26972845"/>
      <w:r>
        <w:rPr>
          <w:b/>
          <w:color w:val="0072C6"/>
        </w:rPr>
        <w:t>Podrobnosti obdelave</w:t>
      </w:r>
      <w:bookmarkEnd w:id="73"/>
    </w:p>
    <w:p w14:paraId="0CAE0F8F" w14:textId="77777777" w:rsidR="00C85435" w:rsidRPr="00FC77AC" w:rsidRDefault="00C85435" w:rsidP="002A4A50">
      <w:pPr>
        <w:pStyle w:val="ProductList-Body"/>
        <w:spacing w:after="120"/>
        <w:ind w:left="158"/>
      </w:pPr>
      <w:bookmarkStart w:id="74" w:name="_Toc26972846"/>
      <w:bookmarkStart w:id="75" w:name="_Hlk22881260"/>
      <w:r>
        <w:t>Pogodbeni stranki potrjujeta in se strinjata, da:</w:t>
      </w:r>
      <w:bookmarkEnd w:id="74"/>
    </w:p>
    <w:p w14:paraId="0C978F55" w14:textId="77777777" w:rsidR="00C85435" w:rsidRPr="00FC77AC" w:rsidRDefault="00C85435" w:rsidP="00741E10">
      <w:pPr>
        <w:pStyle w:val="ProductList-Body"/>
        <w:numPr>
          <w:ilvl w:val="0"/>
          <w:numId w:val="7"/>
        </w:numPr>
        <w:ind w:left="540"/>
      </w:pPr>
      <w:r>
        <w:rPr>
          <w:rFonts w:ascii="Calibri" w:eastAsia="Calibri" w:hAnsi="Calibri" w:cs="Arial"/>
          <w:b/>
          <w:bCs/>
        </w:rPr>
        <w:t>Tema obdelave</w:t>
      </w:r>
      <w:r>
        <w:rPr>
          <w:rFonts w:ascii="Calibri" w:eastAsia="Calibri" w:hAnsi="Calibri" w:cs="Arial"/>
        </w:rPr>
        <w:t xml:space="preserve"> </w:t>
      </w:r>
      <w:r>
        <w:rPr>
          <w:rFonts w:ascii="Calibri" w:hAnsi="Calibri"/>
        </w:rPr>
        <w:t xml:space="preserve">Tema obdelave je omejena na osebne podatke v obsegu </w:t>
      </w:r>
      <w:r>
        <w:rPr>
          <w:rFonts w:ascii="Calibri" w:eastAsia="Calibri" w:hAnsi="Calibri" w:cs="Arial"/>
        </w:rPr>
        <w:t xml:space="preserve">zgornjega razdelka DPA-ja z naslovom »Narava obdelave podatkov; lastništvo« in </w:t>
      </w:r>
      <w:r>
        <w:rPr>
          <w:rFonts w:ascii="Calibri" w:hAnsi="Calibri"/>
        </w:rPr>
        <w:t>GDPR</w:t>
      </w:r>
      <w:r>
        <w:rPr>
          <w:rFonts w:ascii="Calibri" w:eastAsia="Calibri" w:hAnsi="Calibri" w:cs="Arial"/>
        </w:rPr>
        <w:t>.</w:t>
      </w:r>
    </w:p>
    <w:p w14:paraId="2D627411" w14:textId="77777777" w:rsidR="00C85435" w:rsidRPr="00FC77AC" w:rsidRDefault="00C85435" w:rsidP="00741E10">
      <w:pPr>
        <w:pStyle w:val="ProductList-Body"/>
        <w:numPr>
          <w:ilvl w:val="0"/>
          <w:numId w:val="7"/>
        </w:numPr>
        <w:ind w:left="540"/>
      </w:pPr>
      <w:r>
        <w:rPr>
          <w:rFonts w:ascii="Calibri" w:eastAsia="Calibri" w:hAnsi="Calibri" w:cs="Arial"/>
          <w:b/>
          <w:bCs/>
        </w:rPr>
        <w:t>Trajanje obdelave podatkov</w:t>
      </w:r>
      <w:r>
        <w:rPr>
          <w:rFonts w:ascii="Calibri" w:eastAsia="Calibri" w:hAnsi="Calibri" w:cs="Arial"/>
        </w:rPr>
        <w:t xml:space="preserve"> </w:t>
      </w:r>
      <w:r>
        <w:rPr>
          <w:rFonts w:ascii="Calibri" w:hAnsi="Calibri"/>
        </w:rPr>
        <w:t>Trajanje obdelave je v skladu z navodili stranke in pogoji DPA-ja</w:t>
      </w:r>
      <w:r>
        <w:rPr>
          <w:rFonts w:ascii="Calibri" w:eastAsia="Calibri" w:hAnsi="Calibri" w:cs="Arial"/>
        </w:rPr>
        <w:t>.</w:t>
      </w:r>
    </w:p>
    <w:p w14:paraId="6530303D" w14:textId="77777777" w:rsidR="00FE1E24" w:rsidRPr="006257E8" w:rsidRDefault="00FE1E24" w:rsidP="00FE1E24">
      <w:pPr>
        <w:pStyle w:val="ProductList-Body"/>
        <w:numPr>
          <w:ilvl w:val="0"/>
          <w:numId w:val="7"/>
        </w:numPr>
        <w:ind w:left="540"/>
        <w:rPr>
          <w:rFonts w:ascii="Calibri" w:hAnsi="Calibri"/>
        </w:rPr>
      </w:pPr>
      <w:r>
        <w:rPr>
          <w:rFonts w:ascii="Calibri" w:eastAsia="Calibri" w:hAnsi="Calibri" w:cs="Arial"/>
          <w:b/>
        </w:rPr>
        <w:t>Narava in namen obdelave.</w:t>
      </w:r>
      <w:r>
        <w:rPr>
          <w:rFonts w:ascii="Calibri" w:eastAsia="Calibri" w:hAnsi="Calibri" w:cs="Arial"/>
        </w:rPr>
        <w:t xml:space="preserve"> </w:t>
      </w:r>
      <w:r>
        <w:rPr>
          <w:rFonts w:ascii="Calibri" w:hAnsi="Calibri"/>
        </w:rPr>
        <w:t>Narava in namen obdelave sta zagotavljanje izdelkov in storitev na podlagi strankine pogodbe</w:t>
      </w:r>
      <w:r>
        <w:rPr>
          <w:rFonts w:ascii="Calibri" w:eastAsia="Calibri" w:hAnsi="Calibri" w:cs="Arial"/>
        </w:rPr>
        <w:t xml:space="preserve"> in za poslovne postopke, povezane z zagotavljanjem izdelkov in storitev stranki (kot je dodatno opisano v zgornjem razdelku DPA-ja z naslovom »Narava obdelave podatkov; lastništvo«).</w:t>
      </w:r>
    </w:p>
    <w:p w14:paraId="12A9FBF2" w14:textId="68F93B8A" w:rsidR="00C85435" w:rsidRPr="00FC77AC" w:rsidRDefault="00DD6D76" w:rsidP="00741E10">
      <w:pPr>
        <w:pStyle w:val="ProductList-Body"/>
        <w:numPr>
          <w:ilvl w:val="0"/>
          <w:numId w:val="7"/>
        </w:numPr>
        <w:ind w:left="540"/>
      </w:pPr>
      <w:r>
        <w:rPr>
          <w:rFonts w:ascii="Calibri" w:eastAsia="Calibri" w:hAnsi="Calibri" w:cs="Arial"/>
          <w:b/>
          <w:bCs/>
        </w:rPr>
        <w:t>Kategorije podatkov</w:t>
      </w:r>
      <w:r>
        <w:rPr>
          <w:rFonts w:ascii="Calibri" w:eastAsia="Calibri" w:hAnsi="Calibri" w:cs="Arial"/>
        </w:rPr>
        <w:t xml:space="preserve"> </w:t>
      </w:r>
      <w:r>
        <w:rPr>
          <w:rFonts w:ascii="Calibri" w:hAnsi="Calibri"/>
        </w:rPr>
        <w:t>Vrste osebnih podatkov, ki jih Microsoft obdeluje pri zagotavljanju izdelkov in storitev, vključujejo</w:t>
      </w:r>
      <w:r>
        <w:rPr>
          <w:rFonts w:ascii="Calibri" w:eastAsia="Calibri" w:hAnsi="Calibri" w:cs="Arial"/>
        </w:rPr>
        <w:t>: (i) osebne podatke, ki jih stranka vključi s podatke strank in podatke za strokovne storitve in (ii)</w:t>
      </w:r>
      <w:r>
        <w:rPr>
          <w:rFonts w:ascii="Calibri" w:hAnsi="Calibri"/>
        </w:rPr>
        <w:t xml:space="preserve"> tiste, ki so izrecno opredeljeni v 4. členu GDPR</w:t>
      </w:r>
      <w:r>
        <w:rPr>
          <w:rFonts w:ascii="Calibri" w:eastAsia="Calibri" w:hAnsi="Calibri" w:cs="Arial"/>
        </w:rPr>
        <w:t xml:space="preserve">, ki jih Microsoft lahko ustvari, obdela ali zbere Microsoft, vključno s podatki, ki so Microsoftu poslani kot rezultat strankine uporabe možnosti, ki temeljijo na storitvah, ali ki jih Microsoft pridobi iz lokalno nameščene programske opreme. Vrste osebnih podatkov, za katere se stranka odloči, da jih bo vključila v podatke strank in podatke za strokovne storitve, so lahko katere koli od kategorij osebnih podatkov, navedenih v evidencah stranke, ki je upravljavec na podlagi 30. člena GDPR, vključno s kategorijami osebnih podatkov, določenimi v </w:t>
      </w:r>
      <w:r>
        <w:t>prilogi B</w:t>
      </w:r>
      <w:r>
        <w:rPr>
          <w:rFonts w:ascii="Calibri" w:eastAsia="Calibri" w:hAnsi="Calibri" w:cs="Arial"/>
        </w:rPr>
        <w:t xml:space="preserve">. </w:t>
      </w:r>
    </w:p>
    <w:p w14:paraId="1E332199" w14:textId="4118FB50" w:rsidR="00C85435" w:rsidRPr="00FC77AC" w:rsidRDefault="00C85435" w:rsidP="00741E10">
      <w:pPr>
        <w:pStyle w:val="ProductList-Body"/>
        <w:numPr>
          <w:ilvl w:val="0"/>
          <w:numId w:val="7"/>
        </w:numPr>
        <w:spacing w:after="120"/>
        <w:ind w:left="540"/>
      </w:pPr>
      <w:r>
        <w:rPr>
          <w:rFonts w:ascii="Calibri" w:eastAsia="Calibri" w:hAnsi="Calibri" w:cs="Arial"/>
          <w:b/>
          <w:bCs/>
        </w:rPr>
        <w:t>Posamezniki, na katere se nanašajo osebni podatki</w:t>
      </w:r>
      <w:r>
        <w:rPr>
          <w:rFonts w:ascii="Calibri" w:eastAsia="Calibri" w:hAnsi="Calibri" w:cs="Arial"/>
        </w:rPr>
        <w:t xml:space="preserve"> </w:t>
      </w:r>
      <w:r>
        <w:rPr>
          <w:rFonts w:ascii="Calibri" w:hAnsi="Calibri"/>
        </w:rPr>
        <w:t xml:space="preserve">Kategorije posameznikov, na katere se nanašajo osebni podatki, so strankini </w:t>
      </w:r>
      <w:r w:rsidR="00C0143E">
        <w:rPr>
          <w:rFonts w:ascii="Calibri" w:hAnsi="Calibri"/>
        </w:rPr>
        <w:br/>
      </w:r>
      <w:r>
        <w:rPr>
          <w:rFonts w:ascii="Calibri" w:hAnsi="Calibri"/>
        </w:rPr>
        <w:t>zastopniki in končni uporabniki, kot so zaposleni, podizvajalci, sodelavci in stranke</w:t>
      </w:r>
      <w:r>
        <w:rPr>
          <w:rFonts w:ascii="Calibri" w:eastAsia="Calibri" w:hAnsi="Calibri" w:cs="Arial"/>
        </w:rPr>
        <w:t xml:space="preserve">, ter lahko vključujejo vse druge kategorije posameznikov, na katere se nanašajo osebni podatki, navedene v evidencah stranke, ki je upravljavec na podlagi 30. člena GDPR, vključno s kategorijami posameznikov, na katere se nanašajo osebni podatki, določeni v </w:t>
      </w:r>
      <w:r>
        <w:t>dodatku B</w:t>
      </w:r>
      <w:r>
        <w:rPr>
          <w:rFonts w:ascii="Calibri" w:eastAsia="Calibri" w:hAnsi="Calibri" w:cs="Arial"/>
        </w:rPr>
        <w:t>.</w:t>
      </w:r>
    </w:p>
    <w:p w14:paraId="56570C63" w14:textId="77777777" w:rsidR="00C85435" w:rsidRPr="00FC77AC" w:rsidRDefault="00C85435" w:rsidP="002A4A50">
      <w:pPr>
        <w:pStyle w:val="ProductList-Body"/>
        <w:keepNext/>
        <w:spacing w:after="120"/>
        <w:ind w:left="187"/>
        <w:outlineLvl w:val="2"/>
      </w:pPr>
      <w:bookmarkStart w:id="76" w:name="_Toc26972847"/>
      <w:bookmarkEnd w:id="75"/>
      <w:r>
        <w:rPr>
          <w:b/>
          <w:color w:val="0072C6"/>
        </w:rPr>
        <w:t>Pravice posameznikov, na katere se nanašajo osebni podatki; pomoč pri zahtevah</w:t>
      </w:r>
      <w:bookmarkEnd w:id="76"/>
    </w:p>
    <w:p w14:paraId="64830E93" w14:textId="342D20D7" w:rsidR="00C85435" w:rsidRPr="00FC77AC" w:rsidRDefault="00C85435" w:rsidP="00741E10">
      <w:pPr>
        <w:pStyle w:val="ProductList-Body"/>
        <w:spacing w:after="120"/>
        <w:ind w:left="180"/>
      </w:pPr>
      <w:r>
        <w:t>Microsoft bo na način, skladen s funkcijami izdelkov in storitev in svojo vlogo obdelovalca osebnih podatkov posameznikov, na katere se nanašajo osebni podatki, stranki dal na voljo možnost izpolnitve zahtev posameznikov, na katere se nanašajo osebni podatki, za uveljavitev pravic, ki jih imajo na podlagi GDPR. Če Microsoft prejme zahtevo strankinega posameznika, na katerega se nanašajo osebni podatki, za</w:t>
      </w:r>
      <w:r w:rsidR="00F746AE">
        <w:t> </w:t>
      </w:r>
      <w:r>
        <w:t>uveljavitev ene ali več pravic, ki jih ta ima na podlagi GDPR v povezavi z izdelki in storitvami, za katero je Microsoft obdelovalec ali podobdelovalec podatkov, bo Microsoft posameznika, na katerega se nanašajo osebni podatki, usmeril, da zahtevo naslovi neposredno na</w:t>
      </w:r>
      <w:r w:rsidR="00F746AE">
        <w:t> </w:t>
      </w:r>
      <w:r>
        <w:t xml:space="preserve">stranko. Stranka bo odgovorna za odgovarjanje na morebitne take zahteve, vključno z uporabo funkcij izdelkov in storitev, kjer je </w:t>
      </w:r>
      <w:r w:rsidR="00630D22">
        <w:br/>
      </w:r>
      <w:r>
        <w:t xml:space="preserve">potrebno. Microsoft upošteva razumne zahteve stranke za pomoč pri njenih odgovorih na take zahteve posameznikov, na katere </w:t>
      </w:r>
      <w:r w:rsidR="00630D22">
        <w:br/>
      </w:r>
      <w:r>
        <w:t>se nanašajo osebni podatki.</w:t>
      </w:r>
    </w:p>
    <w:p w14:paraId="454F3592" w14:textId="77777777" w:rsidR="00C85435" w:rsidRPr="00FC77AC" w:rsidRDefault="00C85435" w:rsidP="00C35BD5">
      <w:pPr>
        <w:pStyle w:val="ProductList-Body"/>
        <w:keepNext/>
        <w:spacing w:after="120"/>
        <w:ind w:left="187"/>
        <w:outlineLvl w:val="2"/>
      </w:pPr>
      <w:bookmarkStart w:id="77" w:name="_Toc26972848"/>
      <w:r>
        <w:rPr>
          <w:b/>
          <w:color w:val="0072C6"/>
        </w:rPr>
        <w:t>Evidence o dejavnosti obdelave</w:t>
      </w:r>
      <w:bookmarkEnd w:id="77"/>
    </w:p>
    <w:p w14:paraId="0AC6FE21" w14:textId="3C854BF0" w:rsidR="00C85435" w:rsidRPr="00FC77AC" w:rsidRDefault="00C85435" w:rsidP="00741E10">
      <w:pPr>
        <w:pStyle w:val="ProductList-Body"/>
        <w:spacing w:after="120"/>
        <w:ind w:left="158"/>
      </w:pPr>
      <w:r>
        <w:t>Če GDPR določa, da mora Microsoft zbirati in hraniti evidence o določenih vrstah podatkov, ki se nanašajo na stranko, bo stranka na zahtevo te</w:t>
      </w:r>
      <w:r w:rsidR="00F17DD9">
        <w:t> </w:t>
      </w:r>
      <w:r>
        <w:t>podatke posredovala Microsoftu ter poskrbela, da so natančni in ažurni. Če to zahteva GDPR, lahko Microsoft vse take podatke da na voljo nadzornemu organu.</w:t>
      </w:r>
    </w:p>
    <w:p w14:paraId="7224D640" w14:textId="77777777" w:rsidR="00C85435" w:rsidRPr="00FC77AC" w:rsidRDefault="00C85435" w:rsidP="00C35BD5">
      <w:pPr>
        <w:pStyle w:val="ProductList-SubSubSectionHeading"/>
        <w:keepNext/>
        <w:spacing w:after="120"/>
        <w:outlineLvl w:val="1"/>
      </w:pPr>
      <w:bookmarkStart w:id="78" w:name="_Toc507768553"/>
      <w:bookmarkStart w:id="79" w:name="_Toc8395013"/>
      <w:bookmarkStart w:id="80" w:name="_Toc6563802"/>
      <w:bookmarkStart w:id="81" w:name="_Toc21617020"/>
      <w:bookmarkStart w:id="82" w:name="_Toc26972849"/>
      <w:bookmarkStart w:id="83" w:name="_Toc155370385"/>
      <w:bookmarkEnd w:id="68"/>
      <w:r>
        <w:t>Varnost podatkov</w:t>
      </w:r>
      <w:bookmarkEnd w:id="78"/>
      <w:bookmarkEnd w:id="79"/>
      <w:bookmarkEnd w:id="80"/>
      <w:bookmarkEnd w:id="81"/>
      <w:bookmarkEnd w:id="82"/>
      <w:bookmarkEnd w:id="83"/>
    </w:p>
    <w:p w14:paraId="4798B59C" w14:textId="77777777" w:rsidR="00C85435" w:rsidRPr="00FC77AC" w:rsidRDefault="00C85435" w:rsidP="002A4A50">
      <w:pPr>
        <w:pStyle w:val="ProductList-Body"/>
        <w:keepNext/>
        <w:spacing w:after="120"/>
        <w:ind w:left="187"/>
        <w:outlineLvl w:val="2"/>
      </w:pPr>
      <w:bookmarkStart w:id="84" w:name="_Toc26972850"/>
      <w:r>
        <w:rPr>
          <w:b/>
          <w:color w:val="0072C6"/>
        </w:rPr>
        <w:t>Varnostni postopki in pravilniki</w:t>
      </w:r>
      <w:bookmarkEnd w:id="84"/>
    </w:p>
    <w:p w14:paraId="487BF73D" w14:textId="492E04E5" w:rsidR="00C85435" w:rsidRPr="00FC77AC" w:rsidRDefault="00C85435" w:rsidP="00741E10">
      <w:pPr>
        <w:pStyle w:val="ProductList-Body"/>
        <w:spacing w:after="120"/>
        <w:ind w:left="158"/>
      </w:pPr>
      <w:bookmarkStart w:id="85" w:name="_Hlk504328104"/>
      <w:r>
        <w:t xml:space="preserve">Microsoft bo uvedel in vzdrževal ustrezne tehnične in organizacijske ukrepe, ki podatke strank, podatke za strokovne storitve in osebne podatke varujejo pred nenamernim ali nezakonitim uničenjem, izgubo, spreminjanjem ali nepooblaščenim razkritjem poslanih, shranjenih ali drugače obdelanih osebnih podatkov oziroma dostopom do njih. Ti ukrepi bodo navedeni v Microsoftovem pravilniku o varnosti. Microsoft bo ta pravilnik dal na voljo stranki skupaj z drugimi informacijami o Microsoftovih varnostnih postopkih in pravilnikih, ki jih stranka utemeljeno zahteva. </w:t>
      </w:r>
    </w:p>
    <w:p w14:paraId="0AEE035D" w14:textId="30FBC736" w:rsidR="009D4FDB" w:rsidRPr="00FC77AC" w:rsidRDefault="00DD6D76" w:rsidP="00741E10">
      <w:pPr>
        <w:pStyle w:val="ProductList-Body"/>
        <w:spacing w:after="120"/>
        <w:ind w:left="158"/>
      </w:pPr>
      <w:bookmarkStart w:id="86" w:name="_Toc26972852"/>
      <w:bookmarkEnd w:id="85"/>
      <w:r>
        <w:t>Poleg tega bodo ti ukrepi skladni z zahtevami, določenimi v standardih ISO 27001, ISO 27002 in ISO 27018. Opis mehanizmov varnostnega nadzora za te zahteve je strankam na voljo.</w:t>
      </w:r>
    </w:p>
    <w:p w14:paraId="14FF47A5" w14:textId="5428AF0D" w:rsidR="00DD6D76" w:rsidRPr="00FC77AC" w:rsidRDefault="00DD6D76" w:rsidP="00741E10">
      <w:pPr>
        <w:pStyle w:val="ProductList-Body"/>
        <w:spacing w:after="120"/>
        <w:ind w:left="158"/>
      </w:pPr>
      <w:r>
        <w:t>Vsaka od osnovnih spletnih storitev tudi upošteva standarde za nadzor in ogrodja, prikazana v pogojih za izdelke. Vsaka osnovna spletna storitev in strokovna storitev uvaja in vzdržuje varnostne ukrepe za varstvo podatkov strank in podatkov za strokovne storitve, določene v dodatku A.</w:t>
      </w:r>
    </w:p>
    <w:p w14:paraId="788E9766" w14:textId="77777777" w:rsidR="003E07C0" w:rsidRDefault="003E07C0" w:rsidP="003E07C0">
      <w:pPr>
        <w:pStyle w:val="ProductList-Body"/>
        <w:spacing w:after="120"/>
        <w:ind w:left="158"/>
      </w:pPr>
      <w:bookmarkStart w:id="87" w:name="_Toc26972851"/>
      <w:r>
        <w:t>Microsoft uvaja in vzdržuje varnostne ukrepe, določene v Dodatku II standardnih pogodbenih klavzul 2021 za zaščito osebnih podatkov v obsegu Splošne uredbe o varstvu podatkov.</w:t>
      </w:r>
    </w:p>
    <w:p w14:paraId="206C538B" w14:textId="262FD596" w:rsidR="00DD6D76" w:rsidRPr="00FC77AC" w:rsidRDefault="00DD6D76" w:rsidP="00741E10">
      <w:pPr>
        <w:pStyle w:val="ProductList-Body"/>
        <w:spacing w:after="120"/>
        <w:ind w:left="158"/>
      </w:pPr>
      <w:r>
        <w:t>Microsoft lahko kadar koli doda panožne ali državne standarde. Microsoft ne bo odpravil standardov ISO 27001, ISO 27002 in ISO 27018 ali katerega koli standarda ali ogrodja, navedenega v tabeli za osnovne spletne storitve v pogojih za izdelke, razen če se v panogi ne uporabljajo več</w:t>
      </w:r>
      <w:r w:rsidR="00F50B45">
        <w:t> </w:t>
      </w:r>
      <w:r>
        <w:t>in jih nadomestijo morebitni novejši standardi ali ogrodja.</w:t>
      </w:r>
      <w:bookmarkEnd w:id="87"/>
    </w:p>
    <w:p w14:paraId="76CDC3B9" w14:textId="77777777" w:rsidR="00DD6D76" w:rsidRPr="00FC77AC" w:rsidRDefault="00DD6D76" w:rsidP="002A4A50">
      <w:pPr>
        <w:pStyle w:val="ProductList-Body"/>
        <w:keepNext/>
        <w:spacing w:after="120"/>
        <w:ind w:left="187"/>
        <w:outlineLvl w:val="2"/>
      </w:pPr>
      <w:bookmarkStart w:id="88" w:name="_Hlk40371496"/>
      <w:r>
        <w:rPr>
          <w:b/>
          <w:color w:val="0072C6"/>
        </w:rPr>
        <w:t xml:space="preserve">Šifriranje podatkov </w:t>
      </w:r>
    </w:p>
    <w:p w14:paraId="4EDA944E" w14:textId="105BBFC3" w:rsidR="00DD6D76" w:rsidRPr="00FC77AC" w:rsidRDefault="00DD6D76" w:rsidP="00741E10">
      <w:pPr>
        <w:pStyle w:val="ProductList-Body"/>
        <w:spacing w:after="120"/>
        <w:ind w:left="158"/>
      </w:pPr>
      <w:r>
        <w:t xml:space="preserve">Podatki strank in podatki za strokovne storitve (vključno z morebitnimi osebnimi podatki v njih), ki so prek javnih omrežij preneseni med stranko in Microsoftom ali med Microsoftovimi podatkovnimi središči, se privzeto šifrirajo. </w:t>
      </w:r>
    </w:p>
    <w:p w14:paraId="3278572B" w14:textId="1421ADB2" w:rsidR="00DD6D76" w:rsidRPr="00FC77AC" w:rsidRDefault="00DD6D76" w:rsidP="00741E10">
      <w:pPr>
        <w:pStyle w:val="ProductList-Body"/>
        <w:spacing w:after="120"/>
        <w:ind w:left="158"/>
      </w:pPr>
      <w:r>
        <w:t xml:space="preserve">Microsoft šifrira tudi nedejavne podatke strank, shranjene v spletnih storitvah, in shranjene podatke za strokovne storitve. V primeru spletnih storitev, kjer lahko stranka ali tretja oseba, ki ukrepa v imenu stranke, razvija aplikacije (npr. nekatere storitve Azure), se lahko šifriranje podatkov, shranjenih v teh aplikacijah, uporabi po strankini izbiri, in sicer z uporabo možnosti, ki jih ponuja Microsoft ali pa jih stranka </w:t>
      </w:r>
      <w:r w:rsidR="00F50B45">
        <w:br/>
      </w:r>
      <w:r>
        <w:t>pridobi od tretjih oseb.</w:t>
      </w:r>
    </w:p>
    <w:p w14:paraId="4DB4D680" w14:textId="77777777" w:rsidR="00DD6D76" w:rsidRPr="00FC77AC" w:rsidRDefault="00DD6D76" w:rsidP="000A6DC7">
      <w:pPr>
        <w:pStyle w:val="ProductList-Body"/>
        <w:keepNext/>
        <w:spacing w:after="120"/>
        <w:ind w:left="187"/>
        <w:outlineLvl w:val="2"/>
      </w:pPr>
      <w:r>
        <w:rPr>
          <w:b/>
          <w:color w:val="0072C6"/>
        </w:rPr>
        <w:t xml:space="preserve">Dostop do podatkov </w:t>
      </w:r>
    </w:p>
    <w:p w14:paraId="729E7942" w14:textId="225B2F4B" w:rsidR="006824EE" w:rsidRPr="00FC77AC" w:rsidRDefault="00CD0D6F" w:rsidP="006824EE">
      <w:pPr>
        <w:pStyle w:val="ProductList-Body"/>
        <w:spacing w:after="120"/>
        <w:ind w:left="158"/>
      </w:pPr>
      <w:r>
        <w:t>Microsoft uporablja mehanizem dostopa z najmanj pravicami za nadzor dostopa do podatkov strank in podatkov za strokovne storitve (vključno z</w:t>
      </w:r>
      <w:r w:rsidR="00F50B45">
        <w:t> </w:t>
      </w:r>
      <w:r>
        <w:t>morebitnimi osebnimi podatki v njih). Za zagotavljanje, da je dostop do podatkov strank in podatkov za strokovne storitve, potrebnih za storitvene postopke, izveden za primeren namen in odobren z nadzorom uprave, se uporablja nadzor dostopa na podlagi vlog. Za osnovne spletne storitve in strokovne storitve Microsoft uporablja mehanizme za nadzor dostopa, ki so opisani v tabeli »Varnostni ukrepi« v prilogi A. Microsoftovo osebje nima stalnega dostopa do podatkov strank in vsak potreben dostop je na voljo za omejen čas.</w:t>
      </w:r>
    </w:p>
    <w:bookmarkEnd w:id="88"/>
    <w:p w14:paraId="11FFA921" w14:textId="77777777" w:rsidR="00C85435" w:rsidRPr="00FC77AC" w:rsidRDefault="00C85435" w:rsidP="002A4A50">
      <w:pPr>
        <w:pStyle w:val="ProductList-Body"/>
        <w:keepNext/>
        <w:spacing w:after="120"/>
        <w:ind w:left="187"/>
        <w:outlineLvl w:val="2"/>
      </w:pPr>
      <w:r>
        <w:rPr>
          <w:b/>
          <w:color w:val="0072C6"/>
        </w:rPr>
        <w:t>Odgovornosti stranke</w:t>
      </w:r>
      <w:bookmarkEnd w:id="86"/>
    </w:p>
    <w:p w14:paraId="18080BBE" w14:textId="3286F0A8" w:rsidR="00C85435" w:rsidRPr="00FC77AC" w:rsidRDefault="00C85435" w:rsidP="007829B6">
      <w:pPr>
        <w:pStyle w:val="ProductList-Body"/>
        <w:spacing w:after="120"/>
        <w:ind w:left="158"/>
      </w:pPr>
      <w:r>
        <w:t>Stranka je izključno odgovorna za sprejemanje neodvisne odločitve, ali tehnični in organizacijski ukrepi za izdelke in storitve izpolnjujejo njene zahteve, vključno s katero koli od njenih varnostnih obveznosti v okviru upoštevnih zahtev za varstvo podatkov. Stranka potrjuje in se strinja, da</w:t>
      </w:r>
      <w:r w:rsidR="00370956">
        <w:t> </w:t>
      </w:r>
      <w:r>
        <w:t>(ob upoštevanju najnovejšega tehnološkega razvoja in stroškov izvajanja ter narave, obsega, okoliščin in namenov obdelave njenih osebnih podatkov, pa tudi tveganj za posameznike) varnostni postopki in pravilniki, ki jih uvede in vzdržuje Microsoft, zagotavljajo raven varnosti, ki je ustrezna glede na tveganje za njene osebne podatke. Stranka je odgovorna za izvajanje in vzdrževanje varstvenih in varnostnih ukrepov za zasebnost za komponente, ki jih stranka zagotovi ali nadzira (kot so naprave, včlanjene s storitvijo Microsoft Intune ali vključene v strankin navidezni računalnik ali program Microsoft Azure).</w:t>
      </w:r>
    </w:p>
    <w:p w14:paraId="1854A774" w14:textId="77777777" w:rsidR="00C85435" w:rsidRPr="00FC77AC" w:rsidDel="00BA1419" w:rsidRDefault="00C85435" w:rsidP="002A4A50">
      <w:pPr>
        <w:pStyle w:val="ProductList-Body"/>
        <w:keepNext/>
        <w:spacing w:after="120"/>
        <w:ind w:left="187"/>
        <w:outlineLvl w:val="2"/>
      </w:pPr>
      <w:bookmarkStart w:id="89" w:name="_Toc26972853"/>
      <w:r>
        <w:rPr>
          <w:b/>
          <w:color w:val="0072C6"/>
        </w:rPr>
        <w:t>Revizijska skladnost</w:t>
      </w:r>
      <w:bookmarkEnd w:id="89"/>
    </w:p>
    <w:p w14:paraId="02A8BB60" w14:textId="6B6FF476" w:rsidR="00C85435" w:rsidRPr="00FC77AC" w:rsidDel="00BA1419" w:rsidRDefault="00C85435" w:rsidP="00741E10">
      <w:pPr>
        <w:pStyle w:val="ProductList-Body"/>
        <w:spacing w:after="120"/>
        <w:ind w:left="158"/>
      </w:pPr>
      <w:r>
        <w:t>Microsoft bo na naslednji način izvedel revizije varnosti računalnikov, računalniškega okolja in fizičnih podatkovnih središč, ki jih uporablja za obdelavo podatkov strank, podatkov za strokovne storitve in osebnih podatkov:</w:t>
      </w:r>
    </w:p>
    <w:p w14:paraId="1E290820" w14:textId="77777777" w:rsidR="00C85435" w:rsidRPr="00FC77AC" w:rsidDel="00BA1419" w:rsidRDefault="00C85435" w:rsidP="00741E10">
      <w:pPr>
        <w:pStyle w:val="ProductList-Body"/>
        <w:numPr>
          <w:ilvl w:val="0"/>
          <w:numId w:val="2"/>
        </w:numPr>
        <w:ind w:left="605" w:hanging="274"/>
      </w:pPr>
      <w:r>
        <w:t>Kjer revizije določa standard ali ogrodje, se za najmanj enkrat letno sproži revizija na podlagi takega standard za nadzor ali ogrodja.</w:t>
      </w:r>
    </w:p>
    <w:p w14:paraId="27297A96" w14:textId="6D82D0F0" w:rsidR="00C85435" w:rsidRPr="00FC77AC" w:rsidDel="00BA1419" w:rsidRDefault="00C85435" w:rsidP="00741E10">
      <w:pPr>
        <w:pStyle w:val="ProductList-Body"/>
        <w:numPr>
          <w:ilvl w:val="0"/>
          <w:numId w:val="2"/>
        </w:numPr>
        <w:ind w:left="605" w:hanging="274"/>
      </w:pPr>
      <w:r>
        <w:t xml:space="preserve">Vsaka revizija se izvede skladno s standardi in pravili upravnega ali akreditacijskega organa za vsak posamezen standard za nadzor </w:t>
      </w:r>
      <w:r w:rsidR="007321DA">
        <w:br/>
      </w:r>
      <w:r>
        <w:t>ali ogrodje.</w:t>
      </w:r>
    </w:p>
    <w:p w14:paraId="7D50977E" w14:textId="77777777" w:rsidR="00C85435" w:rsidRPr="00FC77AC" w:rsidDel="00BA1419" w:rsidRDefault="00C85435" w:rsidP="00741E10">
      <w:pPr>
        <w:pStyle w:val="ProductList-Body"/>
        <w:numPr>
          <w:ilvl w:val="0"/>
          <w:numId w:val="2"/>
        </w:numPr>
        <w:spacing w:after="120"/>
        <w:ind w:left="608" w:hanging="270"/>
      </w:pPr>
      <w:r>
        <w:t>Revizije izvajajo ustrezno usposobljeni, neodvisni zunanji varnostni revizorji, ki jih izbere in plača Microsoft.</w:t>
      </w:r>
    </w:p>
    <w:p w14:paraId="3CE90043" w14:textId="2DDDBD06" w:rsidR="00C85435" w:rsidRPr="00FC77AC" w:rsidRDefault="00C85435" w:rsidP="00741E10">
      <w:pPr>
        <w:pStyle w:val="ProductList-Body"/>
        <w:spacing w:after="120"/>
        <w:ind w:left="180"/>
      </w:pPr>
      <w:r>
        <w:t xml:space="preserve">Po vsaki reviziji se pripravi revizijsko poročilo (»Microsoftovo revizijsko poročilo«), ki ga bo Microsoftovi dal na voljo na naslovu </w:t>
      </w:r>
      <w:hyperlink r:id="rId24">
        <w:r>
          <w:rPr>
            <w:rStyle w:val="Hyperlink"/>
            <w:color w:val="0070C0"/>
          </w:rPr>
          <w:t>https://servicetrust.microsoft.com/</w:t>
        </w:r>
      </w:hyperlink>
      <w:r>
        <w:t xml:space="preserve"> ali na drugem naslovu, ki ga določi. Microsoftovo revizijsko poročilo predstavlja Microsoftove zaupne podatke in v njem bodo jasno razkrite vse bistvene ugotovitve revizorja. Microsoft bo pomisleke, izpostavljene v morebitnem Microsoftovem revizijskem poročilu, takoj odpravil skladno z zahtevami revizorja. Če stranka to zahteva, ji bo Microsoft posredoval morebitno Microsoftovo revizijsko poročilo. Za Microsoftovo revizijsko poročilo veljajo Microsoftove in revizorjeve omejitve glede nerazkrivanja in distribuiranja.</w:t>
      </w:r>
    </w:p>
    <w:p w14:paraId="2ED1BA08" w14:textId="71CC5CBC" w:rsidR="00C85435" w:rsidRPr="00FC77AC" w:rsidRDefault="00EF5AF3" w:rsidP="00741E10">
      <w:pPr>
        <w:pStyle w:val="ProductList-Body"/>
        <w:spacing w:after="120"/>
        <w:ind w:left="158"/>
      </w:pPr>
      <w:r>
        <w:t>Če strankinih zahtev glede revizij na podlagi zahtev za varstvo podatkov ni mogoče razumno izpolniti z revizijskimi poročili, dokumentacijo ali informacijami o zagotavljanju skladnosti, ki jih da Microsoft splošno na voljo svojim strankam, se bo Microsoft takoj odzval na strankina dodatna navodila glede revizije. Stranka in Microsoft se bosta pred začetkom revizije vzajemno dogovorila o obsegu, času, trajanju, nadzoru in zahtevah za</w:t>
      </w:r>
      <w:r w:rsidR="00C06392">
        <w:t> </w:t>
      </w:r>
      <w:r>
        <w:t>dokazila ter o stroških revizije, pod pogojem, da ta zahteva za dogovor ne bo Microsoftu omogočila nerazumnega odlašanja z izvedbo revizije. Če je to potrebno za izvedbo revizije, bo Microsoft dal na voljo sisteme obdelave, objekte in podporno dokumentacijo, ki se nanaša na obdelavo</w:t>
      </w:r>
      <w:r w:rsidR="00C06392">
        <w:t> </w:t>
      </w:r>
      <w:r>
        <w:t xml:space="preserve">podatkov strank, podatkov za strokovne storitve in osebnih podatkov s strani Microsofta, njegovih lastniško povezanih podjetij in podobdelovalcev. Tako revizijo bo med običajnim delovnim časom izvedlo neodvisno in akreditirano revizorsko podjetje, in sicer z razumnim vnaprejšnjim obvestilom Microsoftu, pri tem pa bodo uporabljeni razumni postopki zagotavljanja zaupnosti. Ne stranka ne revizor nimata dostopa do nobenih podatkov Microsoftovih drugih strank ali do Microsoftovih sistemov in objektov, ki niso povezani z zagotavljanjem upoštevnih izdelkov in storitev. Stranka je odgovorna za vse stroške in nadomestila, povezane s tako revizijo, vključno z vsemi razumnimi </w:t>
      </w:r>
      <w:r w:rsidR="00C06392">
        <w:br/>
      </w:r>
      <w:r>
        <w:t>stroški in nadomestili za ves in vsakršen čas, ki ga Microsoft porabi za morebitno tako revizijo, in sicer poleg nadomestil za storitve, ki jih izvede Microsoft. Če revizijsko poročilo, pripravljeno kot rezultat strankine revizije, vključuje kakršne koli ugotovitve o znatnem neskladju, stranka revizijsko poročilo posreduje Microsoftu, ta pa bo v najkrajšem času odpravil vsa znatna neskladja.</w:t>
      </w:r>
    </w:p>
    <w:p w14:paraId="63F4B7F6" w14:textId="0F861294" w:rsidR="00C85435" w:rsidRPr="00FC77AC" w:rsidRDefault="00BF6860" w:rsidP="00741E10">
      <w:pPr>
        <w:pStyle w:val="ProductList-Body"/>
        <w:spacing w:after="120"/>
        <w:ind w:left="158"/>
      </w:pPr>
      <w:r>
        <w:t>Nič v tem delu DPA-ja ne spreminja ali predrugači pogojev Splošne uredbe o varstvu podatkov niti ne vpliva na pravice nadzornega organa ali posameznika, na katerega se nanašajo osebni podatki, na podlagi zahtev za varstvo podatkov. Družba Microsoft Corporation je kot tretja oseba koristnik tega razdelka.</w:t>
      </w:r>
    </w:p>
    <w:p w14:paraId="10CE5BEA" w14:textId="77777777" w:rsidR="00C85435" w:rsidRPr="00FC77AC" w:rsidRDefault="00C85435" w:rsidP="002A4A50">
      <w:pPr>
        <w:pStyle w:val="ProductList-SubSubSectionHeading"/>
        <w:keepNext/>
        <w:spacing w:after="120"/>
        <w:outlineLvl w:val="1"/>
      </w:pPr>
      <w:bookmarkStart w:id="90" w:name="_Toc507768554"/>
      <w:bookmarkStart w:id="91" w:name="_Toc8395014"/>
      <w:bookmarkStart w:id="92" w:name="_Toc6563803"/>
      <w:bookmarkStart w:id="93" w:name="_Toc21617021"/>
      <w:bookmarkStart w:id="94" w:name="_Toc26972854"/>
      <w:bookmarkStart w:id="95" w:name="_Toc155370386"/>
      <w:r>
        <w:t>Obvestilo o kršitvi varnosti</w:t>
      </w:r>
      <w:bookmarkEnd w:id="90"/>
      <w:bookmarkEnd w:id="91"/>
      <w:bookmarkEnd w:id="92"/>
      <w:bookmarkEnd w:id="93"/>
      <w:bookmarkEnd w:id="94"/>
      <w:bookmarkEnd w:id="95"/>
    </w:p>
    <w:p w14:paraId="57A8DE0C" w14:textId="5D669963" w:rsidR="00C85435" w:rsidRPr="00FC77AC" w:rsidRDefault="00C85435" w:rsidP="00741E10">
      <w:pPr>
        <w:pStyle w:val="ProductList-Body"/>
        <w:spacing w:after="120"/>
      </w:pPr>
      <w:bookmarkStart w:id="96" w:name="_Hlk504328309"/>
      <w:r>
        <w:t>Če je Microsoft obveščen o kršitvi varnosti, zaradi katere pride do nenamernega ali nezakonitega uničenja, izgube, spremembe ali nepooblaščenega razkritja podatkov strank, podatkov za strokovne storitve ali osebnih podatkov oziroma dostopa do njih, medtem ko jih obdeluje Microsoft (vsak od teh je imenovan »varnostni dogodek«)</w:t>
      </w:r>
      <w:bookmarkEnd w:id="96"/>
      <w:r>
        <w:t>, bo takoj in brez neutemeljene zamude (1) stranko obvestil o varnostnem dogodku; (2) preučil varnostni dogodek in stranki posredoval podrobne informacije o njem; (3) sprejel ustrezne ukrepe za odpravljanje učinkov in minimiziranje škode, nastale zaradi varnostnega dogodka.</w:t>
      </w:r>
    </w:p>
    <w:p w14:paraId="3FD177D1" w14:textId="3D73D37B" w:rsidR="00C85435" w:rsidRPr="00FC77AC" w:rsidRDefault="00C85435" w:rsidP="00741E10">
      <w:pPr>
        <w:pStyle w:val="ProductList-Body"/>
        <w:spacing w:after="120"/>
      </w:pPr>
      <w:r>
        <w:t xml:space="preserve">Microsoft lahko na kateri koli način, ki ga izbere, tudi prek e-pošte, dostavi obvestila o kršitvah varnosti stranki. Stranka prevzema izključno odgovornost za zagotovitev, da so podatki za stik Microsofta s stranko na portalu posameznega upoštevnega izdelka in strokovne storitve </w:t>
      </w:r>
      <w:r w:rsidR="00304DEE">
        <w:br/>
      </w:r>
      <w:r>
        <w:t>točni. Stranka je izključno odgovorna za ravnanje skladno s svojimi obveznostmi v okviru zakonov o obveščanju o dogodkih, ki veljajo zanjo, in</w:t>
      </w:r>
      <w:r w:rsidR="00304DEE">
        <w:t> </w:t>
      </w:r>
      <w:r>
        <w:t>izpolnjevanje obveznosti za obveščanje tretjih oseb, povezanih z morebitnim varnostnim dogodkom.</w:t>
      </w:r>
    </w:p>
    <w:p w14:paraId="125679F7" w14:textId="77777777" w:rsidR="00C85435" w:rsidRPr="00FC77AC" w:rsidRDefault="00C85435" w:rsidP="00741E10">
      <w:pPr>
        <w:pStyle w:val="ProductList-Body"/>
        <w:spacing w:after="120"/>
      </w:pPr>
      <w:r>
        <w:t>Microsoft si bo razumno prizadeval stranki pomagati pri izpolnjevanju njene obveznosti iz 33. člena GDPR ali drugega upoštevnega zakona ali predpisa, da ustrezen nadzorni organ in posameznike, na katere se nanašajo osebni podatki, obvesti o takem varnostnem dogodku.</w:t>
      </w:r>
    </w:p>
    <w:p w14:paraId="60FE4522" w14:textId="77777777" w:rsidR="00C85435" w:rsidRPr="00FC77AC" w:rsidRDefault="00C85435" w:rsidP="00741E10">
      <w:pPr>
        <w:pStyle w:val="ProductList-Body"/>
        <w:spacing w:after="120"/>
      </w:pPr>
      <w:r>
        <w:t>Microsoftovega obvestila o varnostnem dogodku ali odziva nanj na podlagi tega razdelka ni mogoče razumeti kot Microsoftove potrditve kakršne koli napake ali odgovornosti v zvezi z varnostnim dogodkom.</w:t>
      </w:r>
    </w:p>
    <w:p w14:paraId="76EEF6E6" w14:textId="60B1B45C" w:rsidR="00C85435" w:rsidRPr="00FC77AC" w:rsidRDefault="00C85435" w:rsidP="00741E10">
      <w:pPr>
        <w:pStyle w:val="ProductList-Body"/>
        <w:spacing w:after="120"/>
      </w:pPr>
      <w:r>
        <w:t xml:space="preserve">Stranka mora Microsoft takoj obvestiti o morebitni zlorabi svojih računov ali poverilnic za preverjanje pristnosti in morebitnih kršitvah varnosti, </w:t>
      </w:r>
      <w:r w:rsidR="00055EE2">
        <w:br/>
      </w:r>
      <w:r>
        <w:t>ki so povezane z izdelki in storitvami.</w:t>
      </w:r>
    </w:p>
    <w:p w14:paraId="5E88C2A3" w14:textId="77777777" w:rsidR="00C85435" w:rsidRPr="00FC77AC" w:rsidRDefault="00C85435" w:rsidP="00C35BD5">
      <w:pPr>
        <w:pStyle w:val="ProductList-SubSubSectionHeading"/>
        <w:keepNext/>
        <w:spacing w:after="120"/>
        <w:outlineLvl w:val="1"/>
      </w:pPr>
      <w:bookmarkStart w:id="97" w:name="_Toc507768555"/>
      <w:bookmarkStart w:id="98" w:name="_Toc8395015"/>
      <w:bookmarkStart w:id="99" w:name="_Toc6563804"/>
      <w:bookmarkStart w:id="100" w:name="_Toc21617022"/>
      <w:bookmarkStart w:id="101" w:name="_Toc26972855"/>
      <w:bookmarkStart w:id="102" w:name="_Toc155370387"/>
      <w:bookmarkStart w:id="103" w:name="DataTransfersandLocation"/>
      <w:r>
        <w:t xml:space="preserve">Prenosi in </w:t>
      </w:r>
      <w:bookmarkStart w:id="104" w:name="LocationofDataProcessing"/>
      <w:bookmarkStart w:id="105" w:name="_Toc489605583"/>
      <w:r>
        <w:t>lokacija podatkov</w:t>
      </w:r>
      <w:bookmarkEnd w:id="97"/>
      <w:bookmarkEnd w:id="98"/>
      <w:bookmarkEnd w:id="99"/>
      <w:bookmarkEnd w:id="100"/>
      <w:bookmarkEnd w:id="101"/>
      <w:bookmarkEnd w:id="102"/>
      <w:bookmarkEnd w:id="104"/>
      <w:bookmarkEnd w:id="105"/>
    </w:p>
    <w:p w14:paraId="6EDDA655" w14:textId="77777777" w:rsidR="00C85435" w:rsidRPr="00FC77AC" w:rsidRDefault="00C85435" w:rsidP="00C35BD5">
      <w:pPr>
        <w:pStyle w:val="ProductList-Body"/>
        <w:keepNext/>
        <w:spacing w:after="120"/>
        <w:ind w:left="187"/>
        <w:outlineLvl w:val="2"/>
      </w:pPr>
      <w:bookmarkStart w:id="106" w:name="_Toc26972856"/>
      <w:bookmarkEnd w:id="103"/>
      <w:r>
        <w:rPr>
          <w:b/>
          <w:bCs/>
          <w:color w:val="0072C6"/>
        </w:rPr>
        <w:t>Prenosi podatkov</w:t>
      </w:r>
      <w:bookmarkEnd w:id="106"/>
    </w:p>
    <w:p w14:paraId="1E6BFECB" w14:textId="281D3B86" w:rsidR="00DD6D76" w:rsidRPr="00FC77AC" w:rsidRDefault="00DD6D76" w:rsidP="00741E10">
      <w:pPr>
        <w:pStyle w:val="ProductList-Body"/>
        <w:spacing w:after="120"/>
        <w:ind w:left="158"/>
      </w:pPr>
      <w:r>
        <w:t xml:space="preserve">Podatkov strank, podatkov za strokovne storitve in osebnih podatkov, ki jih Microsoft obdeluje v strankinem imenu, ni dovoljeno prenesti na geografsko lokacijo, jih v njej shraniti ali obdelovati razen v skladu s pogoji DPA-ja in varovali, navedenimi v nadaljevanju tega razdelka. Stranka ob upoštevanju takih varoval imenuje Microsoft za prenos podatkov strank, podatkov za strokovne storitve in osebnih podatkov v Združene države ali katero koli drugo državo, v kateri poslujejo Microsoft ali njegovi podobdelovalci, ter shranjevanje in obdelavo podatkov strank in osebnih podatkov za zagotavljanje izdelkov, razen kot je opisano drugod v pogojih za DPA. </w:t>
      </w:r>
    </w:p>
    <w:p w14:paraId="2BEFEAE0" w14:textId="77777777" w:rsidR="004045B8" w:rsidRPr="00FA6846" w:rsidRDefault="004045B8" w:rsidP="004045B8">
      <w:pPr>
        <w:pStyle w:val="ProductList-Body"/>
        <w:spacing w:after="120"/>
        <w:ind w:left="158"/>
        <w:rPr>
          <w:spacing w:val="-2"/>
        </w:rPr>
      </w:pPr>
      <w:bookmarkStart w:id="107" w:name="_Toc26972857"/>
      <w:bookmarkStart w:id="108" w:name="LocationofCustomerDataatRest"/>
      <w:bookmarkStart w:id="109" w:name="_Toc507768556"/>
      <w:bookmarkStart w:id="110" w:name="_Toc8395016"/>
      <w:bookmarkStart w:id="111" w:name="_Toc6563805"/>
      <w:bookmarkStart w:id="112" w:name="_Toc21617023"/>
      <w:bookmarkStart w:id="113" w:name="_Toc26972858"/>
      <w:r w:rsidRPr="00FA6846">
        <w:rPr>
          <w:spacing w:val="-2"/>
        </w:rPr>
        <w:t>Za vse prenose podatkov strank, podatkov za strokovne storitve in osebnih podatkov iz Evropske unije, Evropskega gospodarskega prostora, Združenega kraljestva in Švice za zagotavljanje izdelkov in storitev veljajo pogoji standardnih pogodbenih klavzul iz leta 2021, ki jih je uvedel Microsoft. Poleg tega za prenose iz Združenega kraljestva veljajo pogoji dodatka IDTA, ki jih je uvedel Microsoft. Za namene tega DPA-ja pomeni izraz »IDTA« dodatek o mednarodnem prenosu podatkov k standardnim pogodbenimi klavzulam Evropske komisije za mednarodne prenose podatkov, ki ga je izdal urad informacijskega pooblaščenca v Združenem kraljestvu na podlagi člena S119A(1) zakona združenega kraljestva o varstvu podatkov iz leta 2018. Microsoft bo spoštoval zahteve zakonodaje o varstvu podatkov na področjih EGP, Združenega kraljestva in Švice glede zbiranja, uporabe, prenosa, hranjenja in druge obdelave osebnih podatkov EGP, Združenega kraljestva in Švice. Za</w:t>
      </w:r>
      <w:r>
        <w:rPr>
          <w:spacing w:val="-2"/>
        </w:rPr>
        <w:t> </w:t>
      </w:r>
      <w:r w:rsidRPr="00FA6846">
        <w:rPr>
          <w:spacing w:val="-2"/>
        </w:rPr>
        <w:t>vse prenose osebnih podatkov v tretjo državo ali mednarodno organizacijo bodo veljali ustrezni varnostni ukrepi, kot je opisano v 46. členu</w:t>
      </w:r>
      <w:r>
        <w:rPr>
          <w:spacing w:val="-2"/>
        </w:rPr>
        <w:t> </w:t>
      </w:r>
      <w:r w:rsidRPr="00FA6846">
        <w:rPr>
          <w:spacing w:val="-2"/>
        </w:rPr>
        <w:t>GDPR, in taki prenosi in varnostni ukrepi bodo dokumentirani skladno s členom 30(2) GDPR.</w:t>
      </w:r>
    </w:p>
    <w:p w14:paraId="2E126533" w14:textId="77777777" w:rsidR="004045B8" w:rsidRPr="006366A8" w:rsidRDefault="004045B8" w:rsidP="004045B8">
      <w:pPr>
        <w:pStyle w:val="ProductList-Body"/>
        <w:spacing w:after="120"/>
        <w:ind w:left="158"/>
      </w:pPr>
      <w:r>
        <w:t>Microsoft ima poleg tega tudi certifikat za okvir za varstvo zasebnosti podatkov med EU in ZDA ter Švico in ZDA, razširitve okvira za varstvo zasebnosti podatkov med EU in ZDA za Združeno kraljestvo ter zaveze, povezane z njimi. Microsoft se strinja, da bo stranko obvestil, če ugotovi, da ne more več izpolnjevati svoje obveznosti za zagotavljanje enake ravni zaščite, kot jo zahtevajo načela okvira za varstvo zasebnosti podatkov.</w:t>
      </w:r>
    </w:p>
    <w:p w14:paraId="1E92892D" w14:textId="77777777" w:rsidR="007A6CA6" w:rsidRPr="006366A8" w:rsidRDefault="007A6CA6" w:rsidP="007A6CA6">
      <w:pPr>
        <w:pStyle w:val="ProductList-Body"/>
        <w:keepNext/>
        <w:spacing w:after="120"/>
        <w:ind w:left="187"/>
        <w:outlineLvl w:val="2"/>
      </w:pPr>
      <w:r>
        <w:rPr>
          <w:b/>
          <w:color w:val="0072C6"/>
        </w:rPr>
        <w:t>Lokacija podatkov strank</w:t>
      </w:r>
      <w:bookmarkEnd w:id="107"/>
    </w:p>
    <w:bookmarkEnd w:id="108"/>
    <w:p w14:paraId="274A23B5" w14:textId="77777777" w:rsidR="00A81F53" w:rsidRPr="00752A4A" w:rsidRDefault="00A81F53" w:rsidP="00A81F53">
      <w:pPr>
        <w:tabs>
          <w:tab w:val="left" w:pos="360"/>
        </w:tabs>
        <w:spacing w:after="120" w:line="240" w:lineRule="auto"/>
        <w:ind w:left="180"/>
        <w:rPr>
          <w:rFonts w:ascii="Calibri" w:eastAsia="Calibri" w:hAnsi="Calibri" w:cs="Arial"/>
          <w:sz w:val="18"/>
        </w:rPr>
      </w:pPr>
      <w:r>
        <w:rPr>
          <w:rFonts w:ascii="Calibri" w:eastAsia="Calibri" w:hAnsi="Calibri" w:cs="Arial"/>
          <w:sz w:val="18"/>
        </w:rPr>
        <w:t>Za osnovne spletne storitve bo Microsoft nedejavne podatke strank shranil na določenih večjih geografskih območjih (s skupnim imenom »geografsko območje), kot je določeno v pogojih za izdelke.</w:t>
      </w:r>
    </w:p>
    <w:p w14:paraId="62489DDC" w14:textId="77777777" w:rsidR="00A81F53" w:rsidRPr="00752A4A" w:rsidRDefault="00A81F53" w:rsidP="00A81F53">
      <w:pPr>
        <w:tabs>
          <w:tab w:val="left" w:pos="360"/>
        </w:tabs>
        <w:spacing w:after="120" w:line="240" w:lineRule="auto"/>
        <w:ind w:left="180"/>
        <w:rPr>
          <w:rFonts w:ascii="Calibri" w:eastAsia="Calibri" w:hAnsi="Calibri" w:cs="Arial"/>
          <w:sz w:val="18"/>
        </w:rPr>
      </w:pPr>
      <w:r>
        <w:rPr>
          <w:rFonts w:ascii="Calibri" w:eastAsia="Calibri" w:hAnsi="Calibri" w:cs="Arial"/>
          <w:sz w:val="18"/>
        </w:rPr>
        <w:t>Za spletne storitve za podatkovno mejo v EU bo Microsoft podatke strank in osebne podatke shranil in obdeloval znotraj Evropske unije, kot je določeno v pogojih za izdelke.</w:t>
      </w:r>
    </w:p>
    <w:p w14:paraId="4DDC2C73" w14:textId="10C6107F" w:rsidR="007A6CA6" w:rsidRPr="00A81F53" w:rsidRDefault="00A81F53" w:rsidP="00A81F53">
      <w:pPr>
        <w:tabs>
          <w:tab w:val="left" w:pos="360"/>
        </w:tabs>
        <w:spacing w:after="120" w:line="240" w:lineRule="auto"/>
        <w:ind w:left="180"/>
        <w:rPr>
          <w:rFonts w:ascii="Calibri" w:eastAsia="Calibri" w:hAnsi="Calibri" w:cs="Arial"/>
          <w:sz w:val="18"/>
        </w:rPr>
      </w:pPr>
      <w:r>
        <w:rPr>
          <w:rFonts w:ascii="Calibri" w:eastAsia="Calibri" w:hAnsi="Calibri" w:cs="Arial"/>
          <w:sz w:val="18"/>
        </w:rPr>
        <w:t>Microsoft ne nadzoruje ali omejuje regij, iz katerih lahko stranka ali njeni končni uporabniki dostopajo do podatkov strank ali jih premaknejo.</w:t>
      </w:r>
    </w:p>
    <w:p w14:paraId="60CFC808" w14:textId="77777777" w:rsidR="00C85435" w:rsidRPr="00FC77AC" w:rsidRDefault="00C85435" w:rsidP="002A4A50">
      <w:pPr>
        <w:pStyle w:val="ProductList-SubSubSectionHeading"/>
        <w:keepNext/>
        <w:spacing w:after="120"/>
        <w:outlineLvl w:val="1"/>
      </w:pPr>
      <w:bookmarkStart w:id="114" w:name="_Toc155370388"/>
      <w:r>
        <w:t>Hranjenje in izbris podatkov</w:t>
      </w:r>
      <w:bookmarkEnd w:id="109"/>
      <w:bookmarkEnd w:id="110"/>
      <w:bookmarkEnd w:id="111"/>
      <w:bookmarkEnd w:id="112"/>
      <w:bookmarkEnd w:id="113"/>
      <w:bookmarkEnd w:id="114"/>
    </w:p>
    <w:p w14:paraId="1E39C7A1" w14:textId="1B6FE9AF" w:rsidR="00C85435" w:rsidRPr="00FC77AC" w:rsidRDefault="00C85435" w:rsidP="00741E10">
      <w:pPr>
        <w:pStyle w:val="ProductList-Body"/>
        <w:spacing w:after="120"/>
      </w:pPr>
      <w:r>
        <w:t>Stranki bo skozi celotno obdobje njene naročnine ali njenega izvajanja upoštevnih strokovnih storitev na voljo možnost dostopa do njenih podatkov, shranjenih v posamezni spletni storitvi in podatkih za strokovne storitve, njihovega izvoza in izbrisa.</w:t>
      </w:r>
    </w:p>
    <w:p w14:paraId="4E65B649" w14:textId="259CAA7B" w:rsidR="00C85435" w:rsidRPr="00FC77AC" w:rsidRDefault="00C85435" w:rsidP="00741E10">
      <w:pPr>
        <w:pStyle w:val="ProductList-Body"/>
        <w:spacing w:after="120"/>
      </w:pPr>
      <w:r>
        <w:t>Microsoft bo podatke strank, ki ostanejo shranjeni v spletnih storitvah v računu z omejenim delovanjem hranil 90 dni po poteku ali odpovedi strankine naročnine, tako da jih bo lahko stranka izvozila, razen če gre za brezplačne preskuse in storitve LinkedIn. Po poteku 90-dnevnega obdobja hranjenja bo Microsoft onemogočil strankin račun ter njene podatke in osebne podatke, shranjene v spletnih storitvah, izbrisal v roku nadaljnjih 90</w:t>
      </w:r>
      <w:r w:rsidR="0034789D">
        <w:t> </w:t>
      </w:r>
      <w:r>
        <w:t>dni, razen če mu ta DPA dovoljuje, da obdrži te podatke.</w:t>
      </w:r>
    </w:p>
    <w:p w14:paraId="63ED44D1" w14:textId="13A68572" w:rsidR="00FC65D5" w:rsidRPr="00FC77AC" w:rsidRDefault="001D451C" w:rsidP="00741E10">
      <w:pPr>
        <w:pStyle w:val="ProductList-Body"/>
        <w:spacing w:after="120"/>
      </w:pPr>
      <w:r>
        <w:t>Za osebne podatke v zvezi s programsko opremo in za podatke za strokovne storitve bo Microsoft izbrisal vse kopije, potem ko so doseženi poslovni nameni, zaradi katerih so bili podatki zbrani ali preneseni, ali na strankino zahtevo tudi prej, razen če je na podlagi tega DPA-ja dovoljeno, da te podatke obdrži.</w:t>
      </w:r>
    </w:p>
    <w:p w14:paraId="6ADDB89E" w14:textId="4F03EB96" w:rsidR="00C85435" w:rsidRPr="00FC77AC" w:rsidRDefault="00C85435" w:rsidP="00741E10">
      <w:pPr>
        <w:pStyle w:val="ProductList-Body"/>
        <w:spacing w:after="120"/>
      </w:pPr>
      <w:r>
        <w:t>Spletna storitev morda ne podpira hranjenja ali ekstrahiranja programske opreme, ki jo zagotovi stranka. Microsoft v skladu z določili tega razdelka ni odgovoren za brisanje podatkov strank, podatkov za strokovne storitve ali osebnih podatkov.</w:t>
      </w:r>
    </w:p>
    <w:p w14:paraId="45F905F9" w14:textId="77777777" w:rsidR="00C85435" w:rsidRPr="00FC77AC" w:rsidRDefault="00C85435" w:rsidP="00C35BD5">
      <w:pPr>
        <w:pStyle w:val="ProductList-SubSubSectionHeading"/>
        <w:keepNext/>
        <w:spacing w:after="120"/>
        <w:outlineLvl w:val="1"/>
      </w:pPr>
      <w:bookmarkStart w:id="115" w:name="_Toc507768557"/>
      <w:bookmarkStart w:id="116" w:name="_Toc8395017"/>
      <w:bookmarkStart w:id="117" w:name="_Toc6563806"/>
      <w:bookmarkStart w:id="118" w:name="_Toc21617024"/>
      <w:bookmarkStart w:id="119" w:name="_Toc26972859"/>
      <w:bookmarkStart w:id="120" w:name="_Toc155370389"/>
      <w:r>
        <w:t>Obdelovalčeva zaveza k zaupnosti</w:t>
      </w:r>
      <w:bookmarkEnd w:id="115"/>
      <w:bookmarkEnd w:id="116"/>
      <w:bookmarkEnd w:id="117"/>
      <w:bookmarkEnd w:id="118"/>
      <w:bookmarkEnd w:id="119"/>
      <w:bookmarkEnd w:id="120"/>
    </w:p>
    <w:p w14:paraId="7D66EA6F" w14:textId="62DAA7D7" w:rsidR="00C85435" w:rsidRPr="00FC77AC" w:rsidRDefault="00C85435" w:rsidP="00DD6D76">
      <w:pPr>
        <w:pStyle w:val="ProductList-Body"/>
        <w:spacing w:after="120"/>
      </w:pPr>
      <w:r>
        <w:t>Microsoft bo zagotovil, da bo njegovo osebje, ki sodeluje v obdelavi podatkov strank, podatkov za strokovne storitve in osebnih podatkov, (i) te podatke obdelalo samo na podlagi navodil stranke ali, kot je opisano v tem DPA-ju, in (ii) še vedno zavezano k zagotavljanju zaupnosti in varnosti teh podatkov tudi po prenehanju izvajanja.</w:t>
      </w:r>
      <w:r>
        <w:rPr>
          <w:rFonts w:cstheme="minorHAnsi"/>
        </w:rPr>
        <w:t xml:space="preserve"> Microsoft </w:t>
      </w:r>
      <w:r>
        <w:rPr>
          <w:rFonts w:cstheme="minorHAnsi"/>
          <w:color w:val="000000"/>
        </w:rPr>
        <w:t xml:space="preserve">svojim zaposlenim, ki imajo dostop do podatkov strank, podatkov za strokovne storitve in osebnih podatkov, </w:t>
      </w:r>
      <w:r>
        <w:t>zagotovi redno in obvezno usposabljanje ter obveščanje o zasebnosti in varstvu podatkov v skladu z zahtevami za varstvo podatkov in standardi v panogi.</w:t>
      </w:r>
    </w:p>
    <w:p w14:paraId="6107E638" w14:textId="77777777" w:rsidR="00C85435" w:rsidRPr="00FC77AC" w:rsidRDefault="00C85435" w:rsidP="00C35BD5">
      <w:pPr>
        <w:pStyle w:val="ProductList-SubSubSectionHeading"/>
        <w:keepNext/>
        <w:spacing w:after="120"/>
        <w:outlineLvl w:val="1"/>
      </w:pPr>
      <w:bookmarkStart w:id="121" w:name="_Toc507768558"/>
      <w:bookmarkStart w:id="122" w:name="_Toc8395018"/>
      <w:bookmarkStart w:id="123" w:name="_Toc6563807"/>
      <w:bookmarkStart w:id="124" w:name="_Toc21617025"/>
      <w:bookmarkStart w:id="125" w:name="_Toc26972860"/>
      <w:bookmarkStart w:id="126" w:name="_Toc155370390"/>
      <w:r>
        <w:t>Obvestilo o uporabi podobdelovalcev in njihov nadzor</w:t>
      </w:r>
      <w:bookmarkEnd w:id="121"/>
      <w:bookmarkEnd w:id="122"/>
      <w:bookmarkEnd w:id="123"/>
      <w:bookmarkEnd w:id="124"/>
      <w:bookmarkEnd w:id="125"/>
      <w:bookmarkEnd w:id="126"/>
    </w:p>
    <w:p w14:paraId="750C4F12" w14:textId="1086DCF8" w:rsidR="00DD6D76" w:rsidRPr="00FC77AC" w:rsidRDefault="00DD6D76" w:rsidP="00DD6D76">
      <w:pPr>
        <w:pStyle w:val="ProductList-Body"/>
        <w:spacing w:after="120"/>
      </w:pPr>
      <w:r>
        <w:t xml:space="preserve">Microsoft lahko najame podobdelovalce za opravljanje določenih omejenih ali pomožnih storitev v njegovem imenu. Stranka se strinja s tem dogovorom in s tem, da so Microsoftova lastniško povezana podjetja podobdelovalci. Zgornja dovoljenja predstavljajo strankino prejšnje pisno soglasje z Microsoftovo oddajo obdelave podatkov strank, podatkov za strokovne storitve in osebnih podatkov podizvajalcem, če je tako soglasje potrebno na podlagi standardnih pogodbenih klavzul ali pogojev Splošne uredbe o varstvu podatkov. </w:t>
      </w:r>
    </w:p>
    <w:p w14:paraId="74425EEC" w14:textId="5CCD6AB7" w:rsidR="00DD6D76" w:rsidRPr="00FC77AC" w:rsidRDefault="00DD6D76" w:rsidP="00DD6D76">
      <w:pPr>
        <w:pStyle w:val="ProductList-Body"/>
        <w:spacing w:after="120"/>
      </w:pPr>
      <w:r>
        <w:t>Microsoft je odgovoren za to, da bodo njegovi podobdelovalci ravnali skladno z Microsoftovi obveznostmi, ki so določene v DPA-ju. Informacije o</w:t>
      </w:r>
      <w:r w:rsidR="0073677C">
        <w:t> </w:t>
      </w:r>
      <w:r>
        <w:t xml:space="preserve">podobdelovalcih so na voljo na Microsoftovem spletnem mestu. Microsoft bo pri uporabi podobdelovalca s pisno pogodbo zagotovil, da lahko podobdelovalec do podatkov strank, podatkov za strokovne storitve ali osebnih podatkov dostopa in jih uporablja izključno za zagotavljanje storitev, za katere ga je Microsoft najel, in mu je uporaba podatkov strank, podatkov za strokovne storitve ali osebnih podatkov za kakršen koli </w:t>
      </w:r>
      <w:r w:rsidR="0073677C">
        <w:br/>
      </w:r>
      <w:r>
        <w:t>drug namen prepovedana. Microsoft bo zagotovil, da podobdelovalce zavezujejo pisne pogodbe, ki določajo, da morajo zagotoviti raven varstva podatkov, ki je vsaj enaka tisti, ki jo od Microsofta zahteva DPA, vključno z omejitvami glede razkritja obdelanih podatkov. Microsoft se strinja, da</w:t>
      </w:r>
      <w:r w:rsidR="0073677C">
        <w:t> </w:t>
      </w:r>
      <w:r>
        <w:t>bo nadzoroval podobdelovalce, da zagotovi izpolnjevanje teh pogodbenih obveznosti.</w:t>
      </w:r>
    </w:p>
    <w:p w14:paraId="6A08B1D3" w14:textId="63CA52EA" w:rsidR="00444FB7" w:rsidRPr="00FC77AC" w:rsidRDefault="002E2256" w:rsidP="00DD6D76">
      <w:pPr>
        <w:pStyle w:val="ProductList-Body"/>
        <w:spacing w:after="120"/>
      </w:pPr>
      <w:r>
        <w:t>Microsoft lahko občasno uporabi nove podobdelovalce. Microsoft bo o morebitnih novih podobdelovalcih stranko obvestil vsaj 6 mesecev, preden podobdelovalcu omogoči dostop do podatkov strank s posodobitvijo spletnega mesta in tako, da bo stranki zagotovil mehanizem za pridobivanje obvestil o posodobitvi (kot je primerno). Microsoft bo poleg tega stranko obvestil s posodobitvijo spletnega mesta in tako, da bo stranki zagotovil mehanizem za pridobivanje obvestil o posodobitvi (kar je primerno) o morebitnih novih podobdelovalcih vsaj 30 dni, preden podobdelovalcu omogoči dostop do podatkov za strokovne storitve ali osebnih podatkov, razen tistih, ki so vsebovani v podatkih strank. Če Microsoft najame novega podobdelovalca za nov izdelek ali strokovno storitev, ki obdelujejo podatke strank, podatke za strokovne storitve ali osebne podatke, bo</w:t>
      </w:r>
      <w:r w:rsidR="00AC624B">
        <w:t> </w:t>
      </w:r>
      <w:r>
        <w:t>stranko obvestil pred razpoložljivostjo zadevnega izdelka ali strokovne storitve.</w:t>
      </w:r>
    </w:p>
    <w:p w14:paraId="1A19C45B" w14:textId="4D936754" w:rsidR="00A93313" w:rsidRPr="00FC77AC" w:rsidRDefault="00C85435" w:rsidP="00C95F36">
      <w:pPr>
        <w:pStyle w:val="ProductList-Body"/>
        <w:spacing w:after="120"/>
      </w:pPr>
      <w:r>
        <w:t>Če stranka ne odobrava novega podobdelovalca za spletno storitev ali strokovne storitve, lahko prekine katero koli naročnino za ustrezne spletne storitve ali upoštevne izjave o storitvah za upoštevno strokovno storitev, ne da bi morala plačati stroške preklica, in sicer tako, da pred koncem ustreznega odpovednega roka pošlje pisno obvestilo o odpovedi. Če stranka ne odobrava novega podobdelovalca za programsko opremo in se stranka ne more razumno izogniti uporabi podobdelovalca tako, da Microsoftu omeji obdelovanje podatkov, kot je navedeno v dokumentaciji ali</w:t>
      </w:r>
      <w:r w:rsidR="00C95F36">
        <w:t> </w:t>
      </w:r>
      <w:r>
        <w:t xml:space="preserve">tem DPA-ju, lahko prekine katero koli licenco za ustrezen izdelek programske opreme, ne da bi morala plačati stroške preklica, in sicer tako, </w:t>
      </w:r>
      <w:r w:rsidR="00C95F36">
        <w:br/>
      </w:r>
      <w:r>
        <w:t xml:space="preserve">da pred koncem ustreznega odpovednega roka pošlje pisno obvestilo o odpovedi. Stranka lahko skupaj z obvestilom o odpovedi vključi tudi pojasnilo z utemeljitvijo neodobritve, tako da lahko Microsoft morebitnega takega podobdelovalca znova oceni na podlagi upoštevnih pomislekov. Če je upoštevni izdelek del zbirke (ali podobnega enkratnega nakupa storitev), morebitna odpoved velja za celotno zbirko. Microsoft bo po odpovedi iz nadaljnjih računov stranki ali njenemu prodajalcu odstranil obveznosti plačila za morebitne naročnine ali drugo upoštevno neplačano delo za odpovedane izdelke ali storitve. </w:t>
      </w:r>
      <w:bookmarkStart w:id="127" w:name="_Hlk79502497"/>
    </w:p>
    <w:p w14:paraId="01E4B1F7" w14:textId="205CCCFF" w:rsidR="00C85435" w:rsidRPr="00FC77AC" w:rsidRDefault="00C85435" w:rsidP="002A4A50">
      <w:pPr>
        <w:pStyle w:val="ProductList-SubSubSectionHeading"/>
        <w:keepNext/>
        <w:spacing w:after="120"/>
        <w:outlineLvl w:val="1"/>
      </w:pPr>
      <w:bookmarkStart w:id="128" w:name="_Toc507768559"/>
      <w:bookmarkStart w:id="129" w:name="_Toc8395019"/>
      <w:bookmarkStart w:id="130" w:name="_Toc6563808"/>
      <w:bookmarkStart w:id="131" w:name="_Toc21617026"/>
      <w:bookmarkStart w:id="132" w:name="_Toc26972861"/>
      <w:bookmarkStart w:id="133" w:name="_Toc155370391"/>
      <w:bookmarkEnd w:id="127"/>
      <w:r>
        <w:t>Izobraževalne ustanove</w:t>
      </w:r>
      <w:bookmarkEnd w:id="128"/>
      <w:bookmarkEnd w:id="129"/>
      <w:bookmarkEnd w:id="130"/>
      <w:bookmarkEnd w:id="131"/>
      <w:bookmarkEnd w:id="132"/>
      <w:bookmarkEnd w:id="133"/>
    </w:p>
    <w:p w14:paraId="3D8C03D5" w14:textId="4921BDF0" w:rsidR="00C85435" w:rsidRPr="00FC77AC" w:rsidRDefault="00C85435" w:rsidP="007829B6">
      <w:pPr>
        <w:pStyle w:val="ProductList-Body"/>
        <w:spacing w:after="120"/>
      </w:pPr>
      <w:r>
        <w:t>Če je stranka izobraževalna agencija ali ustanova, za katero veljajo predpisi zakona Family Educational Rights and Privacy Act 20 U.S.C. § 1232g (Zakon o družinskih izobraževalnih pravicah in zasebnosti) (FERPA), Microsoft potrjuje, da je za namene teh pogojev za spletne storitve opredeljen kot »šolski uslužbenec«, ki ima »zakonite izobraževalne namene« za podatke strank in podatke za strokovne storitve, kot sta ta izraza opredeljena v</w:t>
      </w:r>
      <w:r w:rsidR="00533273">
        <w:t> </w:t>
      </w:r>
      <w:r>
        <w:t>zakonu FERPA in njegovih izvedbenih uredbah, Microsoft pa se strinja, da bo upošteval omejitve in zahteve, ki jih za šolske uslužbence predpisuje člen 34 CFR 99.33(a).</w:t>
      </w:r>
    </w:p>
    <w:p w14:paraId="3F7BD793" w14:textId="560D7DD5" w:rsidR="00C85435" w:rsidRPr="00FC77AC" w:rsidRDefault="00C85435" w:rsidP="007829B6">
      <w:pPr>
        <w:pStyle w:val="ProductList-Body"/>
        <w:spacing w:after="120"/>
      </w:pPr>
      <w:r>
        <w:t>Stranka potrjuje, da ima morda Microsoft omejene podatke za stik s strankinimi študenti ali starši študentov oziroma nima nobenih podatkov za stik s študenti ali njihovimi starši. Stranka je zato odgovorna za pridobitev morebitnih soglasij staršev za katero koli uporabo izdelkov in storitev s strani končnega uporabnika, kot to morda zahteva upoštevna zakonodaja, in za posredovanje obvestil študentom v imenu Microsofta (ali staršu študenta, če je študent mlajši od 18 let in ne obiskuje posrednješolske izobraževalne ustanove) o morebitni sodni odločbi ali zakonskem sodnem pozivu priči, ki zahteva razkritje podatkov strank in podatkov za strokovne storitve, ki jih ima Microsoft, kot to morda zahteva upoštevna zakonodaja.</w:t>
      </w:r>
    </w:p>
    <w:p w14:paraId="53D69FEB" w14:textId="77777777" w:rsidR="00C85435" w:rsidRPr="00FC77AC" w:rsidRDefault="00C85435" w:rsidP="002A4A50">
      <w:pPr>
        <w:pStyle w:val="ProductList-SubSubSectionHeading"/>
        <w:keepNext/>
        <w:spacing w:after="120"/>
        <w:outlineLvl w:val="1"/>
      </w:pPr>
      <w:bookmarkStart w:id="134" w:name="_Toc16510372"/>
      <w:bookmarkStart w:id="135" w:name="_Toc21617027"/>
      <w:bookmarkStart w:id="136" w:name="_Toc155370392"/>
      <w:bookmarkStart w:id="137" w:name="CJISCustomerAgreement"/>
      <w:r>
        <w:t>Pogodba s stranko za storitve CJIS</w:t>
      </w:r>
      <w:bookmarkEnd w:id="134"/>
      <w:bookmarkEnd w:id="135"/>
      <w:bookmarkEnd w:id="136"/>
    </w:p>
    <w:p w14:paraId="52BAF586" w14:textId="77777777" w:rsidR="00E37F39" w:rsidRPr="006D3F64" w:rsidRDefault="00E37F39" w:rsidP="00E37F39">
      <w:pPr>
        <w:tabs>
          <w:tab w:val="left" w:pos="158"/>
        </w:tabs>
        <w:spacing w:after="120" w:line="240" w:lineRule="auto"/>
        <w:rPr>
          <w:rFonts w:ascii="Calibri" w:eastAsia="Calibri" w:hAnsi="Calibri" w:cs="Arial"/>
          <w:sz w:val="18"/>
        </w:rPr>
      </w:pPr>
      <w:bookmarkStart w:id="138" w:name="_Toc8395020"/>
      <w:bookmarkStart w:id="139" w:name="_Toc6563809"/>
      <w:bookmarkStart w:id="140" w:name="_Toc21617028"/>
      <w:bookmarkStart w:id="141" w:name="_Toc26972862"/>
      <w:bookmarkStart w:id="142" w:name="_Toc123049606"/>
      <w:bookmarkStart w:id="143" w:name="HIPPA"/>
      <w:bookmarkStart w:id="144" w:name="_Toc26972863"/>
      <w:bookmarkStart w:id="145" w:name="_Hlk24722007"/>
      <w:bookmarkStart w:id="146" w:name="_Toc8395021"/>
      <w:bookmarkStart w:id="147" w:name="_Toc6563810"/>
      <w:bookmarkStart w:id="148" w:name="_Toc21617029"/>
      <w:bookmarkEnd w:id="137"/>
      <w:r>
        <w:rPr>
          <w:rFonts w:ascii="Calibri" w:eastAsia="Calibri" w:hAnsi="Calibri" w:cs="Arial"/>
          <w:sz w:val="18"/>
        </w:rPr>
        <w:t>Microsoft zagotavlja nekatere storitve v oblaku za vladne ustanove (»krite storitve«) v skladu z varnostnim pravilnikom (»pravilnik za storitve CJIS«) zveznega preiskovalnega urada ZDA (FBI) za storitve Criminal Justice Information Services (»CJIS«). Pravilnik za storitve CJIS ureja uporabo in prenos informacij kazenskega pravosodja. Za vse Microsoftove krite storitve CJIS veljajo pogoji in določila v pogodbi o upravljanju za storitve CJIS.</w:t>
      </w:r>
    </w:p>
    <w:p w14:paraId="45236FA1" w14:textId="77777777" w:rsidR="00435E25" w:rsidRPr="006366A8" w:rsidRDefault="00435E25" w:rsidP="00435E25">
      <w:pPr>
        <w:pStyle w:val="ProductList-SubSubSectionHeading"/>
        <w:keepNext/>
        <w:spacing w:after="120"/>
        <w:outlineLvl w:val="1"/>
      </w:pPr>
      <w:bookmarkStart w:id="149" w:name="_Toc155370393"/>
      <w:r>
        <w:t>HIPAA Business Associate</w:t>
      </w:r>
      <w:bookmarkEnd w:id="138"/>
      <w:bookmarkEnd w:id="139"/>
      <w:bookmarkEnd w:id="140"/>
      <w:bookmarkEnd w:id="141"/>
      <w:bookmarkEnd w:id="142"/>
      <w:bookmarkEnd w:id="149"/>
    </w:p>
    <w:bookmarkEnd w:id="143"/>
    <w:p w14:paraId="7B7E598A" w14:textId="77777777" w:rsidR="00435E25" w:rsidRPr="006366A8" w:rsidRDefault="00435E25" w:rsidP="00435E25">
      <w:pPr>
        <w:pStyle w:val="ProductList-Body"/>
        <w:spacing w:after="120"/>
      </w:pPr>
      <w:r>
        <w:t xml:space="preserve">Če je stranka »pokrita pravna oseba« ali »poslovni partner« in v podatkih strank vključuje »zaščitene zdravstvene podatke«, kot so ti izrazi opredeljeni v zakonu Health Insurance Portability and Accountability Act iz leta 1996 s spremembami in v njegovih podzakonskih aktih (s skupnim imenom »HIPAA«), sklepanje strankine pogodbe vključuje tudi sklepanje pogodbe HIPAA Business Associate Agreement (»BAA«). Polno besedilo BAA določa spletne storitve ali strokovne storitve, za katere velja, in je na voljo na naslovu </w:t>
      </w:r>
      <w:hyperlink r:id="rId25" w:history="1">
        <w:r>
          <w:rPr>
            <w:rStyle w:val="Hyperlink"/>
          </w:rPr>
          <w:t>http://aka.ms/BAA</w:t>
        </w:r>
      </w:hyperlink>
      <w:r>
        <w:t>. Stranka lahko zavrne pogodbo BAA, če Microsoftu v pisnem obvestilu pošlje naslednje podatke (skladno s pogoji strankine pogodbe):</w:t>
      </w:r>
    </w:p>
    <w:p w14:paraId="393DEC1C" w14:textId="77777777" w:rsidR="00435E25" w:rsidRPr="006366A8" w:rsidRDefault="00435E25" w:rsidP="00435E25">
      <w:pPr>
        <w:pStyle w:val="ProductList-Body"/>
        <w:numPr>
          <w:ilvl w:val="0"/>
          <w:numId w:val="4"/>
        </w:numPr>
        <w:ind w:left="720"/>
      </w:pPr>
      <w:r>
        <w:t>polno uradno ime stranke in morebitnih lastniško povezanih podjetij, ki želijo zavrniti klavzule in pogoje, in</w:t>
      </w:r>
    </w:p>
    <w:p w14:paraId="1797B415" w14:textId="77777777" w:rsidR="00435E25" w:rsidRDefault="00435E25" w:rsidP="00435E25">
      <w:pPr>
        <w:pStyle w:val="ProductList-Body"/>
        <w:numPr>
          <w:ilvl w:val="0"/>
          <w:numId w:val="4"/>
        </w:numPr>
        <w:spacing w:after="120"/>
        <w:ind w:left="720"/>
      </w:pPr>
      <w:r>
        <w:t>strankino pogodbo, pri kateri stranka ne želi uporabiti klavzul, če ima več pogodb.</w:t>
      </w:r>
    </w:p>
    <w:p w14:paraId="31E44F2A" w14:textId="77777777" w:rsidR="00435E25" w:rsidRDefault="00435E25" w:rsidP="00435E25">
      <w:pPr>
        <w:pStyle w:val="ProductList-SubSubSectionHeading"/>
        <w:keepNext/>
        <w:spacing w:after="120"/>
        <w:outlineLvl w:val="1"/>
      </w:pPr>
      <w:bookmarkStart w:id="150" w:name="_Toc123049607"/>
      <w:bookmarkStart w:id="151" w:name="_Toc155370394"/>
      <w:r>
        <w:t>Telekomunikacijski podatki</w:t>
      </w:r>
      <w:bookmarkEnd w:id="150"/>
      <w:bookmarkEnd w:id="151"/>
    </w:p>
    <w:p w14:paraId="1EBDC751" w14:textId="77777777" w:rsidR="00435E25" w:rsidRPr="00435E25" w:rsidRDefault="00435E25" w:rsidP="00435E25">
      <w:pPr>
        <w:pStyle w:val="ProductList-Body"/>
        <w:spacing w:after="120"/>
      </w:pPr>
      <w:r>
        <w:t>Če Microsoft obdeluje podatke o prometu, vsebini in druge osebne podatke v okviru izdelkov in storitev, ki izpolnjujejo pogoje za telekomunikacijske storitve v skladu z upoštevno zakonodajo, lahko pri tem veljajo posebne zakonske obveznosti. Microsoft bo ravnal v skladu z vsemi zakonodajami in predpisi, ki so specifični za telekomunikacije in veljajo za njegovo zagotavljanje izdelkov in storitev, vključno z obveščanjem o varnostnih kršitvah, zahtevami za varovanje podatkov in tajnostjo telekomunikacij.</w:t>
      </w:r>
    </w:p>
    <w:p w14:paraId="43E06D60" w14:textId="2EBF7227" w:rsidR="00C85435" w:rsidRPr="00FC77AC" w:rsidRDefault="00C85435" w:rsidP="002A4A50">
      <w:pPr>
        <w:pStyle w:val="ProductList-SubSubSectionHeading"/>
        <w:keepNext/>
        <w:spacing w:after="120"/>
        <w:outlineLvl w:val="1"/>
      </w:pPr>
      <w:bookmarkStart w:id="152" w:name="_Toc155370395"/>
      <w:r>
        <w:t>Kalifornijski zakon o zasebnosti potrošnikov (California Consumer Privacy Act oz. CCPA)</w:t>
      </w:r>
      <w:bookmarkEnd w:id="144"/>
      <w:bookmarkEnd w:id="152"/>
    </w:p>
    <w:p w14:paraId="54D15101" w14:textId="3884AA96" w:rsidR="00DD6D76" w:rsidRPr="00FC77AC" w:rsidRDefault="00DD6D76" w:rsidP="00DD6D76">
      <w:pPr>
        <w:pStyle w:val="ProductList-Body"/>
        <w:spacing w:after="120"/>
      </w:pPr>
      <w:bookmarkStart w:id="153" w:name="_Toc26972864"/>
      <w:bookmarkEnd w:id="145"/>
      <w:r>
        <w:t>Če Microsoft osebne podatke obdeluje v obsegu CCPA, daje stranki naslednje dodatne zaveze. Microsoft bo podatke strank, podatke za strokovne storitve in osebne podatke obdeloval v imenu stranke ter jih ne bo hranil, uporabil ali razkril za kakršen koli namen, razen za namene, določene v</w:t>
      </w:r>
      <w:r w:rsidR="000B4D4E">
        <w:t> </w:t>
      </w:r>
      <w:r>
        <w:t>pogojih DPA-ja, in kot je dovoljeno v zakonu CCPA, vključno na podlagi morebitne izjeme glede »prodaje«. Microsoft ne bo v nobenem primeru prodal nobenih takih podatkov. Ti pogoji zakona CCPA ne omejujejo ali zmanjšujejo morebitnih Microsoftovih zavez glede varstva podatkov v</w:t>
      </w:r>
      <w:r w:rsidR="000B4D4E">
        <w:t> </w:t>
      </w:r>
      <w:r>
        <w:t>pogojih DPA-ja, pogojih za izdelke ali morebitni drugi pogodbi med Microsoftom in stranko.</w:t>
      </w:r>
    </w:p>
    <w:p w14:paraId="7D1D6A80" w14:textId="2ABBCC85" w:rsidR="00DD6D76" w:rsidRPr="00FC77AC" w:rsidRDefault="00DD6D76" w:rsidP="002A4A50">
      <w:pPr>
        <w:pStyle w:val="ProductList-SubSubSectionHeading"/>
        <w:keepNext/>
        <w:spacing w:after="120"/>
        <w:outlineLvl w:val="1"/>
      </w:pPr>
      <w:bookmarkStart w:id="154" w:name="_Toc42764849"/>
      <w:bookmarkStart w:id="155" w:name="_Toc155370396"/>
      <w:bookmarkStart w:id="156" w:name="_Hlk44323010"/>
      <w:r>
        <w:t>Biometrični podatki</w:t>
      </w:r>
      <w:bookmarkEnd w:id="154"/>
      <w:bookmarkEnd w:id="155"/>
    </w:p>
    <w:p w14:paraId="01A1DFD0" w14:textId="5A32053C" w:rsidR="00DD6D76" w:rsidRPr="00FC77AC" w:rsidRDefault="00DD6D76" w:rsidP="00DD6D76">
      <w:pPr>
        <w:spacing w:after="120" w:line="240" w:lineRule="auto"/>
      </w:pPr>
      <w:r>
        <w:rPr>
          <w:sz w:val="18"/>
        </w:rPr>
        <w:t xml:space="preserve">Če stranka izdelke in storitve uporablja za obdelavo biometričnih podatkov, je odgovorna za: (i) obveščanje posameznikov, na katere se nanašajo osebni podatki, med drugim tudi glede časa hranjenja in kdaj bodo uničeni; (ii) pridobivanje privolitve posameznikov, na katere se nanašajo osebni podatki; in (iii) izbris biometričnih podatkov – vse navedeno, kot je ustrezno in zahtevano na podlagi upoštevnih zahtev za varstvo podatkov. Microsoft bo biometrične podatke obdelal na podlagi strankinih dokumentiranih navodil (kot je opisano v zgornjem razdelku »Vloge in odgovornosti obdelovalca in upravljavca«) in jih varoval v skladu s pogoji za zaščito in varstvo podatkov v tem DPA-ju. Za namene tega razdelka ima izraz »biometrični podatki« pomen, ki mu je določen v 4. členu GDPR in, če je primerno, enakovrednim izrazom v zahtevah za varstvo podatkov. </w:t>
      </w:r>
    </w:p>
    <w:p w14:paraId="0C3C5499" w14:textId="0AAF9DB1" w:rsidR="00052E8A" w:rsidRPr="00FC77AC" w:rsidRDefault="0058447F" w:rsidP="002A4A50">
      <w:pPr>
        <w:pStyle w:val="ProductList-SubSubSectionHeading"/>
        <w:keepNext/>
        <w:spacing w:after="120"/>
        <w:outlineLvl w:val="1"/>
      </w:pPr>
      <w:bookmarkStart w:id="157" w:name="_Toc155370397"/>
      <w:r>
        <w:t>Dodatne strokovne storitve</w:t>
      </w:r>
      <w:bookmarkEnd w:id="157"/>
    </w:p>
    <w:p w14:paraId="0EAD6ADA" w14:textId="2E3182A4" w:rsidR="00460220" w:rsidRPr="00FC77AC" w:rsidRDefault="00460220" w:rsidP="002A4A50">
      <w:pPr>
        <w:pStyle w:val="ProductList-Body"/>
        <w:spacing w:after="120"/>
      </w:pPr>
      <w:r>
        <w:t>Pri uporabi v spodaj navedenih razdelkih opredeljeni izraz »strokovne storitve« vključuje dodatne strokovne storitve in opredeljeni izraz »podatki za strokovne storitve« vključuje podatke, ki se pridobijo pri dodatnih strokovnih storitvah.</w:t>
      </w:r>
    </w:p>
    <w:p w14:paraId="5DFAE36C" w14:textId="5C2C96E5" w:rsidR="000A39B0" w:rsidRPr="00FC77AC" w:rsidRDefault="002E58D0" w:rsidP="002A4A50">
      <w:pPr>
        <w:pStyle w:val="ProductList-Body"/>
        <w:spacing w:after="120"/>
      </w:pPr>
      <w:r>
        <w:t>Za dodatne strokovne storitve veljajo naslednji razdelki DPA-ja na enak način kot veljajo za strokovne storitve: »Uvod«, »Skladnost z zakoni«, »Narava obdelave; lastništvo«, »Razkritje obdelanih podatkov«, »Obdelava osebnih podatkov; Splošna uredba o varstvu podatkov«, prvi odstavek razdelka »Varnostni postopki in pravilniki«, »Odgovornosti stranke«, »Obvestilo o kršitvi varnosti«, »Prenos podatkov« (vključno s pogoji v zvezi s</w:t>
      </w:r>
      <w:r w:rsidR="000B4D4E">
        <w:t> </w:t>
      </w:r>
      <w:r>
        <w:t xml:space="preserve">standardnimi pogodbenimi klavzulami iz leta 2021), tretji odstavek razdelka »Hranjenje in izbris podatkov«, »Obdelovalčeva zaveza k zaupnosti«, »Obvestilo o uporabi podobdelovalcev in njihov nadzor«, »HIPAA Business Associate« (v obsegu, ki velja v BAA), »Kalifornijski zakon o zasebnosti potrošnikov (California Consumer Privacy Act oz. CCPA)«, »Biometrični podatki«, »Stik z Microsoftom«, »Priloga B – Posamezniki, na katere se nanašajo osebni podatki, in kategorije osebnih podatkov« in »Priloga C – Dodatek o dodatnih varovalih«. </w:t>
      </w:r>
    </w:p>
    <w:p w14:paraId="73BA0D8E" w14:textId="77777777" w:rsidR="00C85435" w:rsidRPr="00FC77AC" w:rsidRDefault="00C85435" w:rsidP="002A4A50">
      <w:pPr>
        <w:pStyle w:val="ProductList-SubSubSectionHeading"/>
        <w:keepNext/>
        <w:spacing w:after="120"/>
        <w:outlineLvl w:val="1"/>
      </w:pPr>
      <w:bookmarkStart w:id="158" w:name="_Toc155370398"/>
      <w:bookmarkEnd w:id="156"/>
      <w:r>
        <w:t>Stik z Microsoftom</w:t>
      </w:r>
      <w:bookmarkEnd w:id="146"/>
      <w:bookmarkEnd w:id="147"/>
      <w:bookmarkEnd w:id="148"/>
      <w:bookmarkEnd w:id="153"/>
      <w:bookmarkEnd w:id="158"/>
    </w:p>
    <w:p w14:paraId="43A6F074" w14:textId="77777777" w:rsidR="00C85435" w:rsidRPr="00FC77AC" w:rsidRDefault="00C85435" w:rsidP="007829B6">
      <w:pPr>
        <w:pStyle w:val="ProductList-Body"/>
        <w:spacing w:after="120"/>
      </w:pPr>
      <w:r>
        <w:t xml:space="preserve">Če stranka meni, da Microsoft ne ravna v skladu s svojimi obveznostmi glede zaščite zasebnosti ali varnosti, se lahko obrne na podporo strankam ali uporabi Microsoftov spletni obrazec za zasebnost, ki je na voljo na spletnem mestu </w:t>
      </w:r>
      <w:hyperlink r:id="rId26" w:history="1">
        <w:r>
          <w:rPr>
            <w:rStyle w:val="Hyperlink"/>
          </w:rPr>
          <w:t>http://go.microsoft.com/?linkid=9846224</w:t>
        </w:r>
      </w:hyperlink>
      <w:r>
        <w:t xml:space="preserve">. Microsoftov poštni naslov je: </w:t>
      </w:r>
    </w:p>
    <w:p w14:paraId="76637352" w14:textId="77777777" w:rsidR="00C85435" w:rsidRPr="00FC77AC" w:rsidRDefault="00C85435" w:rsidP="00741E10">
      <w:pPr>
        <w:pStyle w:val="ProductList-Body"/>
        <w:keepNext/>
        <w:ind w:left="187"/>
      </w:pPr>
      <w:r>
        <w:rPr>
          <w:b/>
        </w:rPr>
        <w:t>Microsoft Enterprise Service Privacy</w:t>
      </w:r>
    </w:p>
    <w:p w14:paraId="604C012E" w14:textId="77777777" w:rsidR="00C85435" w:rsidRPr="00FC77AC" w:rsidRDefault="00C85435" w:rsidP="002D3CCD">
      <w:pPr>
        <w:pStyle w:val="ProductList-Body"/>
        <w:ind w:left="180"/>
      </w:pPr>
      <w:r>
        <w:t>Microsoft Corporation</w:t>
      </w:r>
    </w:p>
    <w:p w14:paraId="5ED62D3B" w14:textId="77777777" w:rsidR="00C85435" w:rsidRPr="00FC77AC" w:rsidRDefault="00C85435" w:rsidP="002D3CCD">
      <w:pPr>
        <w:pStyle w:val="ProductList-Body"/>
        <w:ind w:left="180"/>
      </w:pPr>
      <w:r>
        <w:t>One Microsoft Way</w:t>
      </w:r>
    </w:p>
    <w:p w14:paraId="5992235F" w14:textId="77777777" w:rsidR="00C85435" w:rsidRPr="00FC77AC" w:rsidRDefault="00C85435" w:rsidP="002D3CCD">
      <w:pPr>
        <w:pStyle w:val="ProductList-Body"/>
        <w:spacing w:after="120"/>
        <w:ind w:left="180"/>
      </w:pPr>
      <w:r>
        <w:t>Redmond, Washington 98052 USA</w:t>
      </w:r>
    </w:p>
    <w:p w14:paraId="5172DD35" w14:textId="08EEFEF1" w:rsidR="00C85435" w:rsidRPr="00FC77AC" w:rsidRDefault="00C85435" w:rsidP="002D3CCD">
      <w:pPr>
        <w:pStyle w:val="ProductList-Body"/>
        <w:spacing w:after="120"/>
      </w:pPr>
      <w:r>
        <w:t xml:space="preserve">Microsoftov zastopnik, odgovoren za varstvo podatkov, za Evropski gospodarski prostor in Švico je Microsoft Ireland Operations Limited. </w:t>
      </w:r>
      <w:r w:rsidR="005466B5">
        <w:br/>
      </w:r>
      <w:r>
        <w:t>Stik z zastopnikom podjetja Microsoft Ireland Operations Limited, ki je odgovoren za zasebnost, je mogoče vzpostaviti na tem naslovu:</w:t>
      </w:r>
    </w:p>
    <w:p w14:paraId="3E9D12E5" w14:textId="77777777" w:rsidR="00C85435" w:rsidRPr="00FC77AC" w:rsidRDefault="00C85435" w:rsidP="002D3CCD">
      <w:pPr>
        <w:pStyle w:val="ProductList-Body"/>
        <w:ind w:left="187"/>
      </w:pPr>
      <w:r>
        <w:rPr>
          <w:b/>
        </w:rPr>
        <w:t>Microsoft Ireland Operations, Ltd.</w:t>
      </w:r>
    </w:p>
    <w:p w14:paraId="2AEAB076" w14:textId="77777777" w:rsidR="00C85435" w:rsidRPr="00FC77AC" w:rsidRDefault="00C85435" w:rsidP="002D3CCD">
      <w:pPr>
        <w:pStyle w:val="ProductList-Body"/>
        <w:ind w:left="180"/>
      </w:pPr>
      <w:r>
        <w:t>Attn: Data Protection</w:t>
      </w:r>
    </w:p>
    <w:p w14:paraId="08806D78" w14:textId="77777777" w:rsidR="00C85435" w:rsidRPr="00FC77AC" w:rsidRDefault="00C85435" w:rsidP="002D3CCD">
      <w:pPr>
        <w:pStyle w:val="ProductList-Body"/>
        <w:ind w:left="180"/>
      </w:pPr>
      <w:r>
        <w:t>One Microsoft Place</w:t>
      </w:r>
    </w:p>
    <w:p w14:paraId="41F45CD3" w14:textId="77777777" w:rsidR="00C85435" w:rsidRPr="00FC77AC" w:rsidRDefault="00C85435" w:rsidP="002D3CCD">
      <w:pPr>
        <w:pStyle w:val="ProductList-Body"/>
        <w:ind w:left="180"/>
      </w:pPr>
      <w:r>
        <w:t>South County Business Park</w:t>
      </w:r>
    </w:p>
    <w:p w14:paraId="5699E863" w14:textId="77777777" w:rsidR="00C85435" w:rsidRPr="00FC77AC" w:rsidRDefault="00C85435" w:rsidP="002D3CCD">
      <w:pPr>
        <w:pStyle w:val="ProductList-Body"/>
        <w:ind w:left="180"/>
      </w:pPr>
      <w:r>
        <w:t>Leopardstown</w:t>
      </w:r>
    </w:p>
    <w:p w14:paraId="697500B8" w14:textId="77777777" w:rsidR="00C85435" w:rsidRPr="00FC77AC" w:rsidRDefault="00C85435" w:rsidP="002D3CCD">
      <w:pPr>
        <w:pStyle w:val="ProductList-Body"/>
        <w:spacing w:after="120"/>
        <w:ind w:left="180"/>
      </w:pPr>
      <w:r>
        <w:t>Dublin 18, D18 P521, Irska</w:t>
      </w:r>
      <w:bookmarkStart w:id="159" w:name="_Hlk495669384"/>
      <w:bookmarkStart w:id="160" w:name="_Toc431459514"/>
      <w:bookmarkStart w:id="161" w:name="DataProcessingTerms"/>
      <w:bookmarkStart w:id="162" w:name="_Toc489605587"/>
    </w:p>
    <w:bookmarkEnd w:id="159"/>
    <w:bookmarkEnd w:id="160"/>
    <w:bookmarkEnd w:id="161"/>
    <w:bookmarkEnd w:id="162"/>
    <w:p w14:paraId="62F63AB2" w14:textId="77777777" w:rsidR="0074788A" w:rsidRPr="00FC77AC" w:rsidRDefault="0074788A" w:rsidP="0074788A">
      <w:pPr>
        <w:pStyle w:val="ProductList-Body"/>
        <w:shd w:val="clear" w:color="auto" w:fill="A6A6A6" w:themeFill="background1" w:themeFillShade="A6"/>
        <w:spacing w:after="120"/>
        <w:jc w:val="right"/>
      </w:pPr>
      <w:r>
        <w:fldChar w:fldCharType="begin"/>
      </w:r>
      <w:r>
        <w:instrText>HYPERLINK \l "TableofContents"</w:instrText>
      </w:r>
      <w:r>
        <w:fldChar w:fldCharType="separate"/>
      </w:r>
      <w:r>
        <w:rPr>
          <w:rStyle w:val="Hyperlink"/>
          <w:sz w:val="16"/>
          <w:szCs w:val="16"/>
        </w:rPr>
        <w:t>Kazalo</w:t>
      </w:r>
      <w:r>
        <w:fldChar w:fldCharType="end"/>
      </w:r>
      <w:r>
        <w:rPr>
          <w:sz w:val="16"/>
          <w:szCs w:val="16"/>
        </w:rPr>
        <w:t>/</w:t>
      </w:r>
      <w:hyperlink w:anchor="GeneralTerms" w:tooltip="Splošni pogoji" w:history="1">
        <w:r>
          <w:rPr>
            <w:rStyle w:val="Hyperlink"/>
            <w:sz w:val="16"/>
            <w:szCs w:val="16"/>
          </w:rPr>
          <w:t>splošni pogoji</w:t>
        </w:r>
      </w:hyperlink>
    </w:p>
    <w:p w14:paraId="0B83B18F" w14:textId="77777777" w:rsidR="001867D2" w:rsidRPr="00FC77AC" w:rsidRDefault="001867D2" w:rsidP="007829B6">
      <w:pPr>
        <w:pStyle w:val="ProductList-Body"/>
        <w:spacing w:after="120"/>
      </w:pPr>
    </w:p>
    <w:p w14:paraId="10EF88D6" w14:textId="6F903D11" w:rsidR="001867D2" w:rsidRDefault="001867D2" w:rsidP="007829B6">
      <w:pPr>
        <w:pStyle w:val="ProductList-Body"/>
        <w:spacing w:after="120"/>
        <w:sectPr w:rsidR="001867D2" w:rsidSect="00260A04">
          <w:footerReference w:type="default" r:id="rId27"/>
          <w:footerReference w:type="first" r:id="rId28"/>
          <w:type w:val="continuous"/>
          <w:pgSz w:w="12240" w:h="15840"/>
          <w:pgMar w:top="1440" w:right="720" w:bottom="1440" w:left="720" w:header="720" w:footer="720" w:gutter="0"/>
          <w:cols w:space="720"/>
          <w:titlePg/>
          <w:docGrid w:linePitch="360"/>
        </w:sectPr>
      </w:pPr>
    </w:p>
    <w:p w14:paraId="47EE7675" w14:textId="0B1A0366" w:rsidR="000E6ED8" w:rsidRPr="00FC77AC" w:rsidRDefault="00301AD6" w:rsidP="007829B6">
      <w:pPr>
        <w:pStyle w:val="ProductList-SectionHeading"/>
        <w:spacing w:after="120"/>
        <w:outlineLvl w:val="0"/>
      </w:pPr>
      <w:bookmarkStart w:id="163" w:name="_Toc155370399"/>
      <w:r>
        <w:t>Priloga A – Varnostni ukrepi</w:t>
      </w:r>
      <w:bookmarkEnd w:id="163"/>
    </w:p>
    <w:p w14:paraId="142FF82A" w14:textId="2160B868" w:rsidR="006A13BF" w:rsidRPr="00FC77AC" w:rsidRDefault="006A13BF" w:rsidP="006A13BF">
      <w:pPr>
        <w:pStyle w:val="ProductList-Body"/>
        <w:spacing w:after="120"/>
      </w:pPr>
      <w:r>
        <w:t xml:space="preserve">Microsoft je za podatke strank v osnovnih spletnih storitvah in podatkih za strokovne storitve uvedel in bo vzdrževal naslednje varnostne ukrepe, </w:t>
      </w:r>
      <w:r w:rsidR="005D7A00">
        <w:br/>
      </w:r>
      <w:r>
        <w:t>ki so v povezavi z obveznostmi glede varnosti v tem DPA-ju (vključno s pogoji GDPR), edina Microsoftova odgovornost v zvezi z varnostjo teh podatkov.</w:t>
      </w:r>
    </w:p>
    <w:tbl>
      <w:tblPr>
        <w:tblStyle w:val="TableGrid"/>
        <w:tblW w:w="10800" w:type="dxa"/>
        <w:tblInd w:w="-5" w:type="dxa"/>
        <w:tblCellMar>
          <w:top w:w="29" w:type="dxa"/>
          <w:left w:w="115" w:type="dxa"/>
          <w:bottom w:w="29" w:type="dxa"/>
          <w:right w:w="115" w:type="dxa"/>
        </w:tblCellMar>
        <w:tblLook w:val="04A0" w:firstRow="1" w:lastRow="0" w:firstColumn="1" w:lastColumn="0" w:noHBand="0" w:noVBand="1"/>
      </w:tblPr>
      <w:tblGrid>
        <w:gridCol w:w="2610"/>
        <w:gridCol w:w="8190"/>
      </w:tblGrid>
      <w:tr w:rsidR="004148C5" w14:paraId="7F53108D" w14:textId="77777777" w:rsidTr="003452D9">
        <w:trPr>
          <w:tblHeader/>
        </w:trPr>
        <w:tc>
          <w:tcPr>
            <w:tcW w:w="2610" w:type="dxa"/>
            <w:shd w:val="clear" w:color="auto" w:fill="0072C6"/>
          </w:tcPr>
          <w:p w14:paraId="10792578"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Domena</w:t>
            </w:r>
          </w:p>
        </w:tc>
        <w:tc>
          <w:tcPr>
            <w:tcW w:w="8190" w:type="dxa"/>
            <w:shd w:val="clear" w:color="auto" w:fill="0072C6"/>
          </w:tcPr>
          <w:p w14:paraId="129F2B76" w14:textId="77777777" w:rsidR="006A13BF" w:rsidRPr="00231971" w:rsidRDefault="006A13BF" w:rsidP="003452D9">
            <w:pPr>
              <w:pStyle w:val="ProductList-Body"/>
              <w:spacing w:after="120"/>
              <w:rPr>
                <w:color w:val="FFFFFF" w:themeColor="background1"/>
                <w:sz w:val="16"/>
                <w:szCs w:val="16"/>
              </w:rPr>
            </w:pPr>
            <w:r>
              <w:rPr>
                <w:color w:val="FFFFFF" w:themeColor="background1"/>
                <w:sz w:val="16"/>
                <w:szCs w:val="16"/>
              </w:rPr>
              <w:t>Postopki</w:t>
            </w:r>
          </w:p>
        </w:tc>
      </w:tr>
      <w:tr w:rsidR="005E5A7A" w14:paraId="7ED2E08F" w14:textId="77777777" w:rsidTr="003452D9">
        <w:tc>
          <w:tcPr>
            <w:tcW w:w="2610" w:type="dxa"/>
            <w:vAlign w:val="center"/>
          </w:tcPr>
          <w:p w14:paraId="30AEE464" w14:textId="77777777" w:rsidR="006A13BF" w:rsidRPr="00231971" w:rsidRDefault="006A13BF" w:rsidP="003452D9">
            <w:pPr>
              <w:pStyle w:val="ProductList-Body"/>
              <w:spacing w:after="120"/>
              <w:rPr>
                <w:sz w:val="16"/>
                <w:szCs w:val="16"/>
              </w:rPr>
            </w:pPr>
            <w:r>
              <w:rPr>
                <w:sz w:val="16"/>
                <w:szCs w:val="16"/>
              </w:rPr>
              <w:t>Organizacija informacijske varnosti</w:t>
            </w:r>
          </w:p>
        </w:tc>
        <w:tc>
          <w:tcPr>
            <w:tcW w:w="8190" w:type="dxa"/>
          </w:tcPr>
          <w:p w14:paraId="407C8AD9" w14:textId="77777777" w:rsidR="006A13BF" w:rsidRPr="00FC77AC" w:rsidRDefault="006A13BF" w:rsidP="003452D9">
            <w:pPr>
              <w:pStyle w:val="ProductList-Body"/>
              <w:spacing w:after="120"/>
            </w:pPr>
            <w:r>
              <w:rPr>
                <w:b/>
                <w:sz w:val="16"/>
                <w:szCs w:val="16"/>
              </w:rPr>
              <w:t>Lastništvo varnostnih ukrepov</w:t>
            </w:r>
            <w:r>
              <w:rPr>
                <w:sz w:val="16"/>
              </w:rPr>
              <w:t xml:space="preserve">. </w:t>
            </w:r>
            <w:r>
              <w:rPr>
                <w:sz w:val="16"/>
                <w:szCs w:val="16"/>
              </w:rPr>
              <w:t>Microsoft je imenoval enega ali več oseb, odgovornih za varnost, ki so odgovorne za usklajevanje in nadziranje varnostnih pravil in postopkov.</w:t>
            </w:r>
          </w:p>
          <w:p w14:paraId="04E77B5B" w14:textId="2837B313" w:rsidR="006A13BF" w:rsidRPr="00FC77AC" w:rsidRDefault="006A13BF" w:rsidP="003452D9">
            <w:pPr>
              <w:pStyle w:val="ProductList-Body"/>
              <w:spacing w:after="120"/>
            </w:pPr>
            <w:r>
              <w:rPr>
                <w:b/>
                <w:sz w:val="16"/>
                <w:szCs w:val="16"/>
              </w:rPr>
              <w:t>Varnostne vloge in odgovornosti</w:t>
            </w:r>
            <w:r>
              <w:rPr>
                <w:sz w:val="16"/>
              </w:rPr>
              <w:t xml:space="preserve">. </w:t>
            </w:r>
            <w:r>
              <w:rPr>
                <w:sz w:val="16"/>
                <w:szCs w:val="16"/>
              </w:rPr>
              <w:t>Za Microsoftovo osebje z dovoljenjem za dostop do podatkov strank ali podatkov za strokovne storitve veljajo obveznosti glede zaupnosti.</w:t>
            </w:r>
          </w:p>
          <w:p w14:paraId="3F740157" w14:textId="22E7BB6A" w:rsidR="006A13BF" w:rsidRPr="00FC77AC" w:rsidRDefault="006A13BF" w:rsidP="003452D9">
            <w:pPr>
              <w:pStyle w:val="ProductList-Body"/>
              <w:spacing w:after="120"/>
            </w:pPr>
            <w:r>
              <w:rPr>
                <w:b/>
                <w:sz w:val="16"/>
                <w:szCs w:val="16"/>
              </w:rPr>
              <w:t>Program za upravljanje tveganj</w:t>
            </w:r>
            <w:r>
              <w:rPr>
                <w:sz w:val="16"/>
              </w:rPr>
              <w:t xml:space="preserve">. </w:t>
            </w:r>
            <w:r>
              <w:rPr>
                <w:sz w:val="16"/>
                <w:szCs w:val="16"/>
              </w:rPr>
              <w:t>Microsoft je pred obdelavo podatkov strank ali uvedbo spletnih storitev in pred obdelavo podatkov za strokovne storitve ali uvedbo strokovnih storitev izvedel oceno tveganja.</w:t>
            </w:r>
          </w:p>
          <w:p w14:paraId="606431AF" w14:textId="77777777" w:rsidR="006A13BF" w:rsidRPr="000720BF" w:rsidRDefault="006A13BF" w:rsidP="003452D9">
            <w:pPr>
              <w:pStyle w:val="ProductList-Body"/>
              <w:spacing w:after="120"/>
              <w:rPr>
                <w:sz w:val="16"/>
                <w:szCs w:val="16"/>
              </w:rPr>
            </w:pPr>
            <w:r>
              <w:rPr>
                <w:sz w:val="16"/>
                <w:szCs w:val="16"/>
              </w:rPr>
              <w:t>Microsoft hrani svoje varnostne dokumente v skladu s svojimi zahtevami glede hranjenja, ko dokumenti niso več v veljavi.</w:t>
            </w:r>
          </w:p>
        </w:tc>
      </w:tr>
      <w:tr w:rsidR="005E5A7A" w14:paraId="2389CD85" w14:textId="77777777" w:rsidTr="003452D9">
        <w:tc>
          <w:tcPr>
            <w:tcW w:w="2610" w:type="dxa"/>
            <w:vAlign w:val="center"/>
          </w:tcPr>
          <w:p w14:paraId="7AFDD3EB" w14:textId="77777777" w:rsidR="006A13BF" w:rsidRPr="00231971" w:rsidRDefault="006A13BF" w:rsidP="003452D9">
            <w:pPr>
              <w:pStyle w:val="ProductList-Body"/>
              <w:spacing w:after="120"/>
              <w:rPr>
                <w:sz w:val="16"/>
                <w:szCs w:val="16"/>
              </w:rPr>
            </w:pPr>
            <w:r>
              <w:rPr>
                <w:sz w:val="16"/>
                <w:szCs w:val="16"/>
              </w:rPr>
              <w:t>Upravljanje osnovnih sredstev</w:t>
            </w:r>
          </w:p>
        </w:tc>
        <w:tc>
          <w:tcPr>
            <w:tcW w:w="8190" w:type="dxa"/>
          </w:tcPr>
          <w:p w14:paraId="76B7D5E1" w14:textId="6592E37E" w:rsidR="006A13BF" w:rsidRPr="00FC77AC" w:rsidRDefault="006A13BF" w:rsidP="003452D9">
            <w:pPr>
              <w:pStyle w:val="ProductList-Body"/>
              <w:spacing w:after="120"/>
            </w:pPr>
            <w:r>
              <w:rPr>
                <w:b/>
                <w:sz w:val="16"/>
                <w:szCs w:val="16"/>
              </w:rPr>
              <w:t>Zaloga osnovnih sredstev</w:t>
            </w:r>
            <w:r>
              <w:rPr>
                <w:sz w:val="16"/>
              </w:rPr>
              <w:t xml:space="preserve">. </w:t>
            </w:r>
            <w:r>
              <w:rPr>
                <w:sz w:val="16"/>
                <w:szCs w:val="16"/>
              </w:rPr>
              <w:t>Microsoft vodi evidenco vseh nosilcev podatkov, na katerih so shranjeni podatki strank ali podatki za strokovne storitve. Do evidenc o teh nosilcih podatkov lahko dostopa samo Microsoftovo osebje, ki ima pisno pooblastilo za ta dostop.</w:t>
            </w:r>
          </w:p>
          <w:p w14:paraId="05950E28" w14:textId="77777777" w:rsidR="006A13BF" w:rsidRPr="00FC77AC" w:rsidRDefault="006A13BF" w:rsidP="003452D9">
            <w:pPr>
              <w:pStyle w:val="ProductList-Body"/>
              <w:keepNext/>
              <w:spacing w:after="120"/>
            </w:pPr>
            <w:r>
              <w:rPr>
                <w:b/>
                <w:sz w:val="16"/>
                <w:szCs w:val="16"/>
              </w:rPr>
              <w:t>Ravnanje z osnovnimi sredstvi</w:t>
            </w:r>
          </w:p>
          <w:p w14:paraId="424CB9EC" w14:textId="352F8580" w:rsidR="006A13BF" w:rsidRPr="00FC77AC" w:rsidRDefault="006A13BF" w:rsidP="003452D9">
            <w:pPr>
              <w:pStyle w:val="ProductList-Body"/>
              <w:spacing w:after="120"/>
              <w:ind w:left="162" w:hanging="162"/>
            </w:pPr>
            <w:r>
              <w:rPr>
                <w:sz w:val="16"/>
                <w:szCs w:val="16"/>
              </w:rPr>
              <w:t>-</w:t>
            </w:r>
            <w:r>
              <w:rPr>
                <w:sz w:val="16"/>
                <w:szCs w:val="16"/>
              </w:rPr>
              <w:tab/>
              <w:t>Microsoft razvrsti podatke strank in podatke za strokovne storitve v kategorije, da jih lažje prepozna in omogoči ustrezno omejen dostop do njih.</w:t>
            </w:r>
          </w:p>
          <w:p w14:paraId="14855EB7" w14:textId="41E161B5" w:rsidR="006A13BF" w:rsidRPr="00FC77AC" w:rsidRDefault="006A13BF" w:rsidP="003452D9">
            <w:pPr>
              <w:pStyle w:val="ProductList-Body"/>
              <w:spacing w:after="120"/>
              <w:ind w:left="162" w:hanging="162"/>
            </w:pPr>
            <w:r>
              <w:rPr>
                <w:sz w:val="16"/>
                <w:szCs w:val="16"/>
              </w:rPr>
              <w:t>-</w:t>
            </w:r>
            <w:r>
              <w:rPr>
                <w:sz w:val="16"/>
                <w:szCs w:val="16"/>
              </w:rPr>
              <w:tab/>
              <w:t>Microsoft določa omejitve glede tiskanja podatkov strank in podatkov za strokovne storitve in ima postopke za uničenje natisnjenega gradiva, ki vsebuje takšne podatke.</w:t>
            </w:r>
          </w:p>
          <w:p w14:paraId="5B8F4D00" w14:textId="634B6CBF" w:rsidR="006A13BF" w:rsidRPr="000720BF" w:rsidRDefault="006A13BF" w:rsidP="00F1097D">
            <w:pPr>
              <w:pStyle w:val="ProductList-Body"/>
              <w:numPr>
                <w:ilvl w:val="0"/>
                <w:numId w:val="3"/>
              </w:numPr>
              <w:spacing w:after="120"/>
              <w:ind w:left="162" w:hanging="180"/>
              <w:rPr>
                <w:sz w:val="16"/>
                <w:szCs w:val="16"/>
              </w:rPr>
            </w:pPr>
            <w:r>
              <w:rPr>
                <w:sz w:val="16"/>
                <w:szCs w:val="16"/>
              </w:rPr>
              <w:t>Microsoftovo osebje mora pred shranjevanjem podatkov strank ali podatkov za strokovne storitve v prenosne naprave, oddaljenim dostopom do takšnih podatkov ali njihovo obdelavo zunaj Microsoftovih prostorov pridobiti Microsoftovo pooblastilo.</w:t>
            </w:r>
          </w:p>
        </w:tc>
      </w:tr>
      <w:tr w:rsidR="005E5A7A" w14:paraId="25A1138E" w14:textId="77777777" w:rsidTr="003452D9">
        <w:tc>
          <w:tcPr>
            <w:tcW w:w="2610" w:type="dxa"/>
            <w:vAlign w:val="center"/>
          </w:tcPr>
          <w:p w14:paraId="789E3CF5" w14:textId="77777777" w:rsidR="006A13BF" w:rsidRPr="00231971" w:rsidRDefault="006A13BF" w:rsidP="003452D9">
            <w:pPr>
              <w:pStyle w:val="ProductList-Body"/>
              <w:spacing w:after="120"/>
              <w:rPr>
                <w:sz w:val="16"/>
                <w:szCs w:val="16"/>
              </w:rPr>
            </w:pPr>
            <w:r>
              <w:rPr>
                <w:sz w:val="16"/>
                <w:szCs w:val="16"/>
              </w:rPr>
              <w:t>Varnost človeških virov</w:t>
            </w:r>
          </w:p>
        </w:tc>
        <w:tc>
          <w:tcPr>
            <w:tcW w:w="8190" w:type="dxa"/>
          </w:tcPr>
          <w:p w14:paraId="69957471" w14:textId="77777777" w:rsidR="006A13BF" w:rsidRPr="000720BF" w:rsidRDefault="006A13BF" w:rsidP="003452D9">
            <w:pPr>
              <w:pStyle w:val="ProductList-Body"/>
              <w:spacing w:after="120"/>
              <w:rPr>
                <w:sz w:val="16"/>
                <w:szCs w:val="16"/>
              </w:rPr>
            </w:pPr>
            <w:r>
              <w:rPr>
                <w:b/>
                <w:sz w:val="16"/>
                <w:szCs w:val="16"/>
              </w:rPr>
              <w:t>Varnostno usposabljanje</w:t>
            </w:r>
            <w:r>
              <w:rPr>
                <w:sz w:val="16"/>
                <w:szCs w:val="16"/>
              </w:rPr>
              <w:t xml:space="preserve"> Microsoft svoje osebje obvešča o ustreznih varnostnih postopkih in njihovih ustreznih vlogah. Microsoft svoje osebje obvešča tudi o možnih posledicah kršitve varnostnih pravil in postopkov. Microsoft bo za usposabljanje uporabil samo anonimne podatke.</w:t>
            </w:r>
          </w:p>
        </w:tc>
      </w:tr>
      <w:tr w:rsidR="005E5A7A" w14:paraId="714ABA35" w14:textId="77777777" w:rsidTr="003452D9">
        <w:tc>
          <w:tcPr>
            <w:tcW w:w="2610" w:type="dxa"/>
            <w:vAlign w:val="center"/>
          </w:tcPr>
          <w:p w14:paraId="2F77F5C5" w14:textId="77777777" w:rsidR="006A13BF" w:rsidRPr="00231971" w:rsidRDefault="006A13BF" w:rsidP="003452D9">
            <w:pPr>
              <w:pStyle w:val="ProductList-Body"/>
              <w:spacing w:after="120"/>
              <w:rPr>
                <w:sz w:val="16"/>
                <w:szCs w:val="16"/>
              </w:rPr>
            </w:pPr>
            <w:r>
              <w:rPr>
                <w:sz w:val="16"/>
                <w:szCs w:val="16"/>
              </w:rPr>
              <w:t>Fizična in okoljska varnost</w:t>
            </w:r>
          </w:p>
        </w:tc>
        <w:tc>
          <w:tcPr>
            <w:tcW w:w="8190" w:type="dxa"/>
          </w:tcPr>
          <w:p w14:paraId="281C4F79" w14:textId="4E2D4E17" w:rsidR="006A13BF" w:rsidRPr="00FC77AC" w:rsidRDefault="006A13BF" w:rsidP="003452D9">
            <w:pPr>
              <w:pStyle w:val="ProductList-Body"/>
              <w:spacing w:after="120"/>
            </w:pPr>
            <w:r>
              <w:rPr>
                <w:b/>
                <w:sz w:val="16"/>
                <w:szCs w:val="16"/>
              </w:rPr>
              <w:t>Fizični dostop do prostorov</w:t>
            </w:r>
            <w:r>
              <w:rPr>
                <w:sz w:val="16"/>
              </w:rPr>
              <w:t xml:space="preserve">. </w:t>
            </w:r>
            <w:r>
              <w:rPr>
                <w:sz w:val="16"/>
                <w:szCs w:val="16"/>
              </w:rPr>
              <w:t>Microsoft dostop do prostorov, v katerih so informacijski sistemi za obdelavo podatkov strank ali podatkov za strokovne storitve, omejuje na imenovane pooblaščene posameznike.</w:t>
            </w:r>
          </w:p>
          <w:p w14:paraId="6121A4AE" w14:textId="5F97BAC5" w:rsidR="006A13BF" w:rsidRPr="00FC77AC" w:rsidRDefault="006A13BF" w:rsidP="003452D9">
            <w:pPr>
              <w:pStyle w:val="ProductList-Body"/>
              <w:spacing w:after="120"/>
            </w:pPr>
            <w:r>
              <w:rPr>
                <w:b/>
                <w:sz w:val="16"/>
                <w:szCs w:val="16"/>
              </w:rPr>
              <w:t>Fizični dostop do komponent</w:t>
            </w:r>
            <w:r>
              <w:rPr>
                <w:sz w:val="16"/>
              </w:rPr>
              <w:t xml:space="preserve">. </w:t>
            </w:r>
            <w:r>
              <w:rPr>
                <w:sz w:val="16"/>
                <w:szCs w:val="16"/>
              </w:rPr>
              <w:t>Microsoft vodi evidenco dohodnih in odhodnih nosilcev podatkov, na katerih so shranjeni podatki strank ali podatki za strokovne storitve, vključno z vrstami nosilcev podatkov, pooblaščenimi pošiljatelji/prejemniki, datumom in uro, številko nosilca podatkov in vrstami takšnih podatkov, ki jih vsebujejo.</w:t>
            </w:r>
          </w:p>
          <w:p w14:paraId="62B78B3D" w14:textId="77777777" w:rsidR="006A13BF" w:rsidRPr="00FC77AC" w:rsidRDefault="006A13BF" w:rsidP="003452D9">
            <w:pPr>
              <w:pStyle w:val="ProductList-Body"/>
              <w:spacing w:after="120"/>
            </w:pPr>
            <w:r>
              <w:rPr>
                <w:b/>
                <w:sz w:val="16"/>
                <w:szCs w:val="16"/>
              </w:rPr>
              <w:t>Zaščita pred motnjami delovanja</w:t>
            </w:r>
            <w:r>
              <w:rPr>
                <w:sz w:val="16"/>
              </w:rPr>
              <w:t xml:space="preserve">. </w:t>
            </w:r>
            <w:r>
              <w:rPr>
                <w:sz w:val="16"/>
                <w:szCs w:val="16"/>
              </w:rPr>
              <w:t>Microsoft uporablja številne različne standardne panožne sisteme za zaščito pred izgubo podatkov zaradi okvare pri oskrbi z električno energijo ali linijskih motenj.</w:t>
            </w:r>
          </w:p>
          <w:p w14:paraId="36658FCF" w14:textId="5AE4FA2C" w:rsidR="006A13BF" w:rsidRPr="000720BF" w:rsidRDefault="006A13BF" w:rsidP="003452D9">
            <w:pPr>
              <w:pStyle w:val="ProductList-Body"/>
              <w:spacing w:after="120"/>
              <w:rPr>
                <w:sz w:val="16"/>
                <w:szCs w:val="16"/>
              </w:rPr>
            </w:pPr>
            <w:r>
              <w:rPr>
                <w:b/>
                <w:sz w:val="16"/>
                <w:szCs w:val="16"/>
              </w:rPr>
              <w:t>Uničenje komponent</w:t>
            </w:r>
            <w:r>
              <w:rPr>
                <w:sz w:val="16"/>
              </w:rPr>
              <w:t xml:space="preserve">. </w:t>
            </w:r>
            <w:r>
              <w:rPr>
                <w:sz w:val="16"/>
                <w:szCs w:val="16"/>
              </w:rPr>
              <w:t>Microsoft uporablja standardne panožne postopke za brisanje podatkov strank in podatkov za strokovne storitve, ko jih ne potrebuje več.</w:t>
            </w:r>
          </w:p>
        </w:tc>
      </w:tr>
      <w:tr w:rsidR="00510995" w14:paraId="180324AA" w14:textId="77777777" w:rsidTr="003452D9">
        <w:tc>
          <w:tcPr>
            <w:tcW w:w="2610" w:type="dxa"/>
            <w:tcBorders>
              <w:bottom w:val="single" w:sz="4" w:space="0" w:color="auto"/>
            </w:tcBorders>
            <w:vAlign w:val="center"/>
          </w:tcPr>
          <w:p w14:paraId="5AD6846E" w14:textId="45074E68" w:rsidR="006A13BF" w:rsidRPr="00231971" w:rsidRDefault="006A13BF" w:rsidP="003452D9">
            <w:pPr>
              <w:pStyle w:val="ProductList-Body"/>
              <w:spacing w:after="120"/>
              <w:rPr>
                <w:sz w:val="16"/>
                <w:szCs w:val="16"/>
              </w:rPr>
            </w:pPr>
            <w:r>
              <w:rPr>
                <w:sz w:val="16"/>
                <w:szCs w:val="16"/>
              </w:rPr>
              <w:t>Upravljanje komunikacij in</w:t>
            </w:r>
            <w:r w:rsidR="008E5219">
              <w:rPr>
                <w:sz w:val="16"/>
                <w:szCs w:val="16"/>
              </w:rPr>
              <w:t> </w:t>
            </w:r>
            <w:r>
              <w:rPr>
                <w:sz w:val="16"/>
                <w:szCs w:val="16"/>
              </w:rPr>
              <w:t>postopkov</w:t>
            </w:r>
          </w:p>
        </w:tc>
        <w:tc>
          <w:tcPr>
            <w:tcW w:w="8190" w:type="dxa"/>
            <w:tcBorders>
              <w:bottom w:val="single" w:sz="4" w:space="0" w:color="auto"/>
            </w:tcBorders>
          </w:tcPr>
          <w:p w14:paraId="72A34F7E" w14:textId="5EF3489F" w:rsidR="006A13BF" w:rsidRPr="00FC77AC" w:rsidRDefault="006A13BF" w:rsidP="003452D9">
            <w:pPr>
              <w:pStyle w:val="ProductList-Body"/>
              <w:spacing w:after="120"/>
            </w:pPr>
            <w:r>
              <w:rPr>
                <w:b/>
                <w:sz w:val="16"/>
                <w:szCs w:val="16"/>
              </w:rPr>
              <w:t>Pravilnik o delovanju</w:t>
            </w:r>
            <w:r>
              <w:rPr>
                <w:sz w:val="16"/>
                <w:szCs w:val="16"/>
              </w:rPr>
              <w:t xml:space="preserve"> Microsoft hrani varnostne dokumente, v katerih so opisani njegovi varnostni ukrepi ter ustrezni postopki in odgovornosti njegovega osebja, ki ima dostop do podatkov strank ali podatkov za strokovne storitve.</w:t>
            </w:r>
          </w:p>
          <w:p w14:paraId="7E2D8550" w14:textId="77777777" w:rsidR="006A13BF" w:rsidRPr="00FC77AC" w:rsidRDefault="006A13BF" w:rsidP="003452D9">
            <w:pPr>
              <w:pStyle w:val="ProductList-Body"/>
              <w:spacing w:after="120"/>
            </w:pPr>
            <w:r>
              <w:rPr>
                <w:b/>
                <w:sz w:val="16"/>
                <w:szCs w:val="16"/>
              </w:rPr>
              <w:t>Postopki obnovitve podatkov</w:t>
            </w:r>
          </w:p>
          <w:p w14:paraId="336047AC" w14:textId="1BD6ED7A" w:rsidR="006A13BF" w:rsidRPr="00FC77AC" w:rsidRDefault="006A13BF" w:rsidP="003452D9">
            <w:pPr>
              <w:pStyle w:val="ProductList-Body"/>
              <w:spacing w:after="120"/>
              <w:ind w:left="162" w:hanging="162"/>
            </w:pPr>
            <w:r>
              <w:rPr>
                <w:sz w:val="16"/>
                <w:szCs w:val="16"/>
              </w:rPr>
              <w:t>-</w:t>
            </w:r>
            <w:r>
              <w:rPr>
                <w:sz w:val="16"/>
                <w:szCs w:val="16"/>
              </w:rPr>
              <w:tab/>
              <w:t>Microsoft redno, vendar v nobenem primeru manj kot enkrat tedensko (razen če v tem obdobju ni bilo posodobitev), ustvari več kopij podatkov strank in podatkov za strokovne storitve, ki omogočajo obnovitev takšnih podatkov.</w:t>
            </w:r>
          </w:p>
          <w:p w14:paraId="0FAA63D5" w14:textId="0DE7B44A" w:rsidR="006A13BF" w:rsidRPr="00FC77AC" w:rsidRDefault="006A13BF" w:rsidP="003452D9">
            <w:pPr>
              <w:pStyle w:val="ProductList-Body"/>
              <w:spacing w:after="120"/>
              <w:ind w:left="162" w:hanging="162"/>
            </w:pPr>
            <w:r>
              <w:rPr>
                <w:sz w:val="16"/>
                <w:szCs w:val="16"/>
              </w:rPr>
              <w:t>-</w:t>
            </w:r>
            <w:r>
              <w:rPr>
                <w:sz w:val="16"/>
                <w:szCs w:val="16"/>
              </w:rPr>
              <w:tab/>
              <w:t>Microsoft shrani kopije podatkov strank in podatkov za strokovne storitve in postopke za obnovitev podatkov na drugi lokaciji, kot je tista, kjer je glavna računalniška oprema, ki obdeluje podatke strank in podatke za strokovne storitve.</w:t>
            </w:r>
          </w:p>
          <w:p w14:paraId="16C4ADC2" w14:textId="0CFC3974" w:rsidR="006A13BF" w:rsidRPr="00FC77AC" w:rsidRDefault="006A13BF" w:rsidP="003452D9">
            <w:pPr>
              <w:pStyle w:val="ProductList-Body"/>
              <w:spacing w:after="120"/>
              <w:ind w:left="162" w:hanging="162"/>
            </w:pPr>
            <w:r>
              <w:rPr>
                <w:sz w:val="16"/>
                <w:szCs w:val="16"/>
              </w:rPr>
              <w:t>-</w:t>
            </w:r>
            <w:r>
              <w:rPr>
                <w:sz w:val="16"/>
                <w:szCs w:val="16"/>
              </w:rPr>
              <w:tab/>
              <w:t>Microsoft uporablja posebne postopke, ki urejajo dostop do kopij podatkov strank in podatkov za strokovne storitve.</w:t>
            </w:r>
          </w:p>
          <w:p w14:paraId="124ABAFB" w14:textId="5E77ED8B" w:rsidR="006A13BF" w:rsidRPr="00FC77AC" w:rsidRDefault="006A13BF" w:rsidP="003452D9">
            <w:pPr>
              <w:pStyle w:val="ProductList-Body"/>
              <w:spacing w:after="120"/>
              <w:ind w:left="162" w:hanging="162"/>
            </w:pPr>
            <w:r>
              <w:rPr>
                <w:sz w:val="16"/>
                <w:szCs w:val="16"/>
              </w:rPr>
              <w:t>-</w:t>
            </w:r>
            <w:r>
              <w:rPr>
                <w:sz w:val="16"/>
                <w:szCs w:val="16"/>
              </w:rPr>
              <w:tab/>
              <w:t>Microsoft postopke za obnovitev podatkov preverja vsaj enkrat na šest mesecev, razen za strokovne storitve in storitve Azure Government Services, pri katerih jih preverja vsakih dvanajst mesecev.</w:t>
            </w:r>
          </w:p>
          <w:p w14:paraId="57F3D7F2" w14:textId="77777777" w:rsidR="006A13BF" w:rsidRPr="00FC77AC" w:rsidRDefault="006A13BF" w:rsidP="003452D9">
            <w:pPr>
              <w:pStyle w:val="ProductList-Body"/>
              <w:spacing w:after="120"/>
              <w:ind w:left="162" w:hanging="162"/>
            </w:pPr>
            <w:r>
              <w:rPr>
                <w:sz w:val="16"/>
                <w:szCs w:val="16"/>
              </w:rPr>
              <w:t>-</w:t>
            </w:r>
            <w:r>
              <w:rPr>
                <w:sz w:val="16"/>
                <w:szCs w:val="16"/>
              </w:rPr>
              <w:tab/>
              <w:t>Microsoft vodi dnevnik poskusov obnovitve podatkov, vključno z odgovorno osebo, opisom obnovljenih podatkov in odgovorno osebo, če je treba, in (morebitnimi) podatki, ki jih je bilo treba ročno vnesti med postopkom obnovitve podatkov.</w:t>
            </w:r>
          </w:p>
          <w:p w14:paraId="40B0318F" w14:textId="1F4B65F1" w:rsidR="006A13BF" w:rsidRPr="00FC77AC" w:rsidRDefault="006A13BF" w:rsidP="003452D9">
            <w:pPr>
              <w:pStyle w:val="ProductList-Body"/>
              <w:spacing w:after="120"/>
            </w:pPr>
            <w:r>
              <w:rPr>
                <w:b/>
                <w:sz w:val="16"/>
                <w:szCs w:val="16"/>
              </w:rPr>
              <w:t>Zlonamerna programska oprema</w:t>
            </w:r>
            <w:r>
              <w:rPr>
                <w:sz w:val="16"/>
                <w:szCs w:val="16"/>
              </w:rPr>
              <w:t xml:space="preserve"> Microsoft ima nadzorne mehanizme za pomoč pri preprečevanju, da bi zlonamerna programska oprema pridobila nepooblaščen dostop do podatkov strank in podatkov za strokovne storitve, vključno z</w:t>
            </w:r>
            <w:r w:rsidR="007C4002">
              <w:rPr>
                <w:sz w:val="16"/>
                <w:szCs w:val="16"/>
              </w:rPr>
              <w:t> </w:t>
            </w:r>
            <w:r>
              <w:rPr>
                <w:sz w:val="16"/>
                <w:szCs w:val="16"/>
              </w:rPr>
              <w:t>zlonamerno programsko opremo iz javnih omrežij.</w:t>
            </w:r>
          </w:p>
          <w:p w14:paraId="426A2233" w14:textId="77777777" w:rsidR="006A13BF" w:rsidRPr="00FC77AC" w:rsidRDefault="006A13BF" w:rsidP="003452D9">
            <w:pPr>
              <w:pStyle w:val="ProductList-Body"/>
              <w:spacing w:after="120"/>
            </w:pPr>
            <w:r>
              <w:rPr>
                <w:b/>
                <w:sz w:val="16"/>
                <w:szCs w:val="16"/>
              </w:rPr>
              <w:t>Podatki zunaj meja</w:t>
            </w:r>
          </w:p>
          <w:p w14:paraId="7CAEE3E7" w14:textId="596816ED" w:rsidR="006A13BF" w:rsidRPr="00FC77AC" w:rsidRDefault="006A13BF" w:rsidP="003452D9">
            <w:pPr>
              <w:pStyle w:val="ProductList-Body"/>
              <w:spacing w:after="120"/>
              <w:ind w:left="162" w:hanging="162"/>
            </w:pPr>
            <w:r>
              <w:rPr>
                <w:sz w:val="16"/>
                <w:szCs w:val="16"/>
              </w:rPr>
              <w:t>-</w:t>
            </w:r>
            <w:r>
              <w:rPr>
                <w:sz w:val="16"/>
                <w:szCs w:val="16"/>
              </w:rPr>
              <w:tab/>
              <w:t>Microsoft šifrira podatke za podatke strank in strokovne storitve, ki so preneseni prek javnih omrežij, ali to omogoči stranki.</w:t>
            </w:r>
          </w:p>
          <w:p w14:paraId="5C6A0BE7" w14:textId="09446169" w:rsidR="006A13BF" w:rsidRPr="00FC77AC" w:rsidRDefault="006A13BF" w:rsidP="003452D9">
            <w:pPr>
              <w:pStyle w:val="ProductList-Body"/>
              <w:spacing w:after="120"/>
              <w:ind w:left="162" w:hanging="162"/>
            </w:pPr>
            <w:r>
              <w:rPr>
                <w:sz w:val="16"/>
                <w:szCs w:val="16"/>
              </w:rPr>
              <w:t>-</w:t>
            </w:r>
            <w:r>
              <w:rPr>
                <w:sz w:val="16"/>
                <w:szCs w:val="16"/>
              </w:rPr>
              <w:tab/>
              <w:t>Microsoft omejuje dostop do podatkov strank in podatkov za strokovne storitve na nosilcih podatkov, ki zapuščajo njegove prostore.</w:t>
            </w:r>
          </w:p>
          <w:p w14:paraId="6B5787D7" w14:textId="1F458867" w:rsidR="006A13BF" w:rsidRPr="000720BF" w:rsidRDefault="006A13BF" w:rsidP="003452D9">
            <w:pPr>
              <w:pStyle w:val="ProductList-Body"/>
              <w:spacing w:after="120"/>
              <w:rPr>
                <w:sz w:val="16"/>
                <w:szCs w:val="16"/>
              </w:rPr>
            </w:pPr>
            <w:r>
              <w:rPr>
                <w:b/>
                <w:sz w:val="16"/>
                <w:szCs w:val="16"/>
              </w:rPr>
              <w:t>Zapisovanje dogodkov v dnevnik</w:t>
            </w:r>
            <w:r>
              <w:rPr>
                <w:sz w:val="16"/>
                <w:szCs w:val="16"/>
              </w:rPr>
              <w:t>. Microsoft beleži dnevnike ali stranki omogoča beleženje dnevnikov dostopa do informacijskih sistemov in uporabe informacijskih sistemov, ki vsebujejo podatke strank ali podatke za strokovne storitve, v teh dnevnikih pa so zabeleženi ID dostopa, ura, podatki o tem, ali je bilo dovoljenje podeljeno ali zavrnjeno, in ustrezna dejavnost.</w:t>
            </w:r>
          </w:p>
        </w:tc>
      </w:tr>
      <w:tr w:rsidR="00510995" w14:paraId="01731A2F" w14:textId="77777777" w:rsidTr="003452D9">
        <w:tc>
          <w:tcPr>
            <w:tcW w:w="2610" w:type="dxa"/>
            <w:tcBorders>
              <w:top w:val="single" w:sz="4" w:space="0" w:color="auto"/>
              <w:left w:val="single" w:sz="4" w:space="0" w:color="auto"/>
              <w:bottom w:val="single" w:sz="4" w:space="0" w:color="auto"/>
              <w:right w:val="single" w:sz="4" w:space="0" w:color="auto"/>
            </w:tcBorders>
            <w:vAlign w:val="center"/>
          </w:tcPr>
          <w:p w14:paraId="4BA2546A" w14:textId="77777777" w:rsidR="006A13BF" w:rsidRPr="00231971" w:rsidRDefault="006A13BF" w:rsidP="003452D9">
            <w:pPr>
              <w:pStyle w:val="ProductList-Body"/>
              <w:spacing w:after="120"/>
              <w:rPr>
                <w:sz w:val="16"/>
                <w:szCs w:val="16"/>
              </w:rPr>
            </w:pPr>
            <w:r>
              <w:rPr>
                <w:sz w:val="16"/>
                <w:szCs w:val="16"/>
              </w:rPr>
              <w:t>Nadzor dostopa</w:t>
            </w:r>
          </w:p>
        </w:tc>
        <w:tc>
          <w:tcPr>
            <w:tcW w:w="8190" w:type="dxa"/>
            <w:tcBorders>
              <w:top w:val="single" w:sz="4" w:space="0" w:color="auto"/>
              <w:left w:val="single" w:sz="4" w:space="0" w:color="auto"/>
              <w:bottom w:val="single" w:sz="4" w:space="0" w:color="auto"/>
              <w:right w:val="single" w:sz="4" w:space="0" w:color="auto"/>
            </w:tcBorders>
          </w:tcPr>
          <w:p w14:paraId="2D8D4B5D" w14:textId="541DD8FD" w:rsidR="006A13BF" w:rsidRPr="00FC77AC" w:rsidRDefault="006A13BF" w:rsidP="003452D9">
            <w:pPr>
              <w:pStyle w:val="ProductList-Body"/>
              <w:spacing w:after="120"/>
            </w:pPr>
            <w:r>
              <w:rPr>
                <w:b/>
                <w:sz w:val="16"/>
                <w:szCs w:val="16"/>
              </w:rPr>
              <w:t>Pravilnik o dostopu</w:t>
            </w:r>
            <w:r>
              <w:rPr>
                <w:sz w:val="16"/>
                <w:szCs w:val="16"/>
              </w:rPr>
              <w:t xml:space="preserve"> Microsoft vodi evidenco varnostnih dovoljenj posameznikov, ki imajo dostop do podatkov strank ali podatkov za strokovne storitve.</w:t>
            </w:r>
          </w:p>
          <w:p w14:paraId="2090F4FF" w14:textId="77777777" w:rsidR="006A13BF" w:rsidRPr="00FC77AC" w:rsidRDefault="006A13BF" w:rsidP="003452D9">
            <w:pPr>
              <w:pStyle w:val="ProductList-Body"/>
              <w:spacing w:after="120"/>
            </w:pPr>
            <w:r>
              <w:rPr>
                <w:b/>
                <w:sz w:val="16"/>
                <w:szCs w:val="16"/>
              </w:rPr>
              <w:t>Dovoljenje za dostop</w:t>
            </w:r>
          </w:p>
          <w:p w14:paraId="741395AD" w14:textId="2BE0CC0E" w:rsidR="006A13BF" w:rsidRPr="00FC77AC" w:rsidRDefault="006A13BF" w:rsidP="003452D9">
            <w:pPr>
              <w:pStyle w:val="ProductList-Body"/>
              <w:spacing w:after="120"/>
              <w:ind w:left="162" w:hanging="162"/>
            </w:pPr>
            <w:r>
              <w:rPr>
                <w:sz w:val="16"/>
                <w:szCs w:val="16"/>
              </w:rPr>
              <w:t>-</w:t>
            </w:r>
            <w:r>
              <w:rPr>
                <w:sz w:val="16"/>
                <w:szCs w:val="16"/>
              </w:rPr>
              <w:tab/>
              <w:t>Microsoft vodi in posodablja evidenco osebja, ki ima dovoljenje za dostop do Microsoftovih sistemov, v katerih so shranjeni podatki strank ali podatki za strokovne storitve.</w:t>
            </w:r>
          </w:p>
          <w:p w14:paraId="2E621326" w14:textId="77777777" w:rsidR="006A13BF" w:rsidRPr="00FC77AC" w:rsidRDefault="006A13BF" w:rsidP="003452D9">
            <w:pPr>
              <w:pStyle w:val="ProductList-Body"/>
              <w:spacing w:after="120"/>
              <w:ind w:left="162" w:hanging="162"/>
            </w:pPr>
            <w:r>
              <w:rPr>
                <w:sz w:val="16"/>
                <w:szCs w:val="16"/>
              </w:rPr>
              <w:t>-</w:t>
            </w:r>
            <w:r>
              <w:rPr>
                <w:sz w:val="16"/>
                <w:szCs w:val="16"/>
              </w:rPr>
              <w:tab/>
              <w:t>Microsoft deaktivira poverilnice za preverjanje pristnosti, ki niso bile uporabljene v določenem obdobju, ki ne sme presegati šest mesecev.</w:t>
            </w:r>
          </w:p>
          <w:p w14:paraId="038551AE" w14:textId="77777777" w:rsidR="006A13BF" w:rsidRPr="00FC77AC" w:rsidRDefault="006A13BF" w:rsidP="003452D9">
            <w:pPr>
              <w:pStyle w:val="ProductList-Body"/>
              <w:spacing w:after="120"/>
              <w:ind w:left="162" w:hanging="162"/>
            </w:pPr>
            <w:r>
              <w:rPr>
                <w:sz w:val="16"/>
                <w:szCs w:val="16"/>
              </w:rPr>
              <w:t>-</w:t>
            </w:r>
            <w:r>
              <w:rPr>
                <w:sz w:val="16"/>
                <w:szCs w:val="16"/>
              </w:rPr>
              <w:tab/>
              <w:t xml:space="preserve">Microsoft imenuje tisto osebje, ki lahko podeli, spremeni ali prekliče pooblaščen dostop do podatkov in virov. </w:t>
            </w:r>
          </w:p>
          <w:p w14:paraId="2C9B2E85" w14:textId="04BC950C" w:rsidR="006A13BF" w:rsidRPr="00FC77AC" w:rsidRDefault="006A13BF" w:rsidP="003452D9">
            <w:pPr>
              <w:pStyle w:val="ProductList-Body"/>
              <w:spacing w:after="120"/>
              <w:ind w:left="162" w:hanging="162"/>
            </w:pPr>
            <w:r>
              <w:rPr>
                <w:sz w:val="16"/>
                <w:szCs w:val="16"/>
              </w:rPr>
              <w:t>-</w:t>
            </w:r>
            <w:r>
              <w:rPr>
                <w:sz w:val="16"/>
                <w:szCs w:val="16"/>
              </w:rPr>
              <w:tab/>
              <w:t>Če do sistemov, v katerih so shranjeni podatki strank ali podatki za strokovne storitve, dostopa več posameznikov, Microsoft zagotovi, da ima vsak posameznik ločene identifikatorje/podatke za prijavo.</w:t>
            </w:r>
          </w:p>
          <w:p w14:paraId="58546188" w14:textId="77777777" w:rsidR="006A13BF" w:rsidRPr="00FC77AC" w:rsidRDefault="006A13BF" w:rsidP="003452D9">
            <w:pPr>
              <w:pStyle w:val="ProductList-Body"/>
              <w:spacing w:after="120"/>
            </w:pPr>
            <w:r>
              <w:rPr>
                <w:b/>
                <w:sz w:val="16"/>
                <w:szCs w:val="16"/>
              </w:rPr>
              <w:t>Najmanjše pravice</w:t>
            </w:r>
          </w:p>
          <w:p w14:paraId="382E879B" w14:textId="1F59AE6C" w:rsidR="006A13BF" w:rsidRPr="00FC77AC" w:rsidRDefault="006A13BF" w:rsidP="003452D9">
            <w:pPr>
              <w:pStyle w:val="ProductList-Body"/>
              <w:spacing w:after="120"/>
              <w:ind w:left="162" w:hanging="162"/>
            </w:pPr>
            <w:r>
              <w:rPr>
                <w:sz w:val="16"/>
                <w:szCs w:val="16"/>
              </w:rPr>
              <w:t>-</w:t>
            </w:r>
            <w:r>
              <w:rPr>
                <w:sz w:val="16"/>
                <w:szCs w:val="16"/>
              </w:rPr>
              <w:tab/>
              <w:t xml:space="preserve">Osebje za tehnično podporo lahko do podatkov strank in podatkov za strokovne storitve dostopa le takrat, ko je to potrebno. </w:t>
            </w:r>
          </w:p>
          <w:p w14:paraId="6C15200B" w14:textId="4E851E54" w:rsidR="006A13BF" w:rsidRPr="00FC77AC" w:rsidRDefault="006A13BF" w:rsidP="003452D9">
            <w:pPr>
              <w:pStyle w:val="ProductList-Body"/>
              <w:spacing w:after="120"/>
              <w:ind w:left="162" w:hanging="162"/>
            </w:pPr>
            <w:r>
              <w:rPr>
                <w:sz w:val="16"/>
                <w:szCs w:val="16"/>
              </w:rPr>
              <w:t>-</w:t>
            </w:r>
            <w:r>
              <w:rPr>
                <w:sz w:val="16"/>
                <w:szCs w:val="16"/>
              </w:rPr>
              <w:tab/>
              <w:t>Microsoft dostop do podatkov strank in podatkov za strokovne storitve omejuje samo na tiste posameznike, ki tak dostop potrebujejo za izvedbo svojih delovnih nalog.</w:t>
            </w:r>
          </w:p>
          <w:p w14:paraId="017B44EE" w14:textId="77777777" w:rsidR="006A13BF" w:rsidRPr="00FC77AC" w:rsidRDefault="006A13BF" w:rsidP="003452D9">
            <w:pPr>
              <w:pStyle w:val="ProductList-Body"/>
              <w:spacing w:after="120"/>
            </w:pPr>
            <w:r>
              <w:rPr>
                <w:b/>
                <w:sz w:val="16"/>
                <w:szCs w:val="16"/>
              </w:rPr>
              <w:t>Celovitost in zaupnost</w:t>
            </w:r>
          </w:p>
          <w:p w14:paraId="7110068B" w14:textId="77777777" w:rsidR="006A13BF" w:rsidRPr="00FC77AC" w:rsidRDefault="006A13BF" w:rsidP="003452D9">
            <w:pPr>
              <w:pStyle w:val="ProductList-Body"/>
              <w:spacing w:after="120"/>
              <w:ind w:left="162" w:hanging="162"/>
            </w:pPr>
            <w:r>
              <w:rPr>
                <w:sz w:val="16"/>
                <w:szCs w:val="16"/>
              </w:rPr>
              <w:t>-</w:t>
            </w:r>
            <w:r>
              <w:rPr>
                <w:sz w:val="16"/>
                <w:szCs w:val="16"/>
              </w:rPr>
              <w:tab/>
              <w:t>Microsoft naroči Microsoftovemu osebju, da mora onemogočiti skrbniške seje, ko zapusti prostore, ki jih Microsoft nadzira, ali kadar računalniki niso kakor koli drugače pod nadzorom.</w:t>
            </w:r>
          </w:p>
          <w:p w14:paraId="0ED80985" w14:textId="77777777" w:rsidR="006A13BF" w:rsidRPr="00FC77AC" w:rsidRDefault="006A13BF" w:rsidP="003452D9">
            <w:pPr>
              <w:pStyle w:val="ProductList-Body"/>
              <w:spacing w:after="120"/>
              <w:ind w:left="162" w:hanging="162"/>
            </w:pPr>
            <w:r>
              <w:rPr>
                <w:sz w:val="16"/>
                <w:szCs w:val="16"/>
              </w:rPr>
              <w:t>-</w:t>
            </w:r>
            <w:r>
              <w:rPr>
                <w:sz w:val="16"/>
                <w:szCs w:val="16"/>
              </w:rPr>
              <w:tab/>
              <w:t>Microsoft shranjuje gesla tako, da niso razumljiva, ko so v veljavi.</w:t>
            </w:r>
          </w:p>
          <w:p w14:paraId="10F1FE79" w14:textId="77777777" w:rsidR="006A13BF" w:rsidRPr="00FC77AC" w:rsidRDefault="006A13BF" w:rsidP="003452D9">
            <w:pPr>
              <w:pStyle w:val="ProductList-Body"/>
              <w:spacing w:after="120"/>
            </w:pPr>
            <w:r>
              <w:rPr>
                <w:b/>
                <w:sz w:val="16"/>
                <w:szCs w:val="16"/>
              </w:rPr>
              <w:t>Preverjanje pristnosti</w:t>
            </w:r>
          </w:p>
          <w:p w14:paraId="2EBC228D" w14:textId="77777777" w:rsidR="006A13BF" w:rsidRPr="00FC77AC" w:rsidRDefault="006A13BF" w:rsidP="003452D9">
            <w:pPr>
              <w:pStyle w:val="ProductList-Body"/>
              <w:spacing w:after="120"/>
              <w:ind w:left="162" w:hanging="162"/>
            </w:pPr>
            <w:r>
              <w:rPr>
                <w:sz w:val="16"/>
                <w:szCs w:val="16"/>
              </w:rPr>
              <w:t>-</w:t>
            </w:r>
            <w:r>
              <w:rPr>
                <w:sz w:val="16"/>
                <w:szCs w:val="16"/>
              </w:rPr>
              <w:tab/>
              <w:t>Microsoft uporablja standardne panožne postopke za prepoznavanje in preverjanje pristnosti uporabnikov, ki poskušajo dostopati do informacijskih sistemov.</w:t>
            </w:r>
          </w:p>
          <w:p w14:paraId="028656B7" w14:textId="77777777" w:rsidR="006A13BF" w:rsidRPr="00FC77AC" w:rsidRDefault="006A13BF" w:rsidP="003452D9">
            <w:pPr>
              <w:pStyle w:val="ProductList-Body"/>
              <w:spacing w:after="120"/>
              <w:ind w:left="162" w:hanging="162"/>
            </w:pPr>
            <w:r>
              <w:rPr>
                <w:sz w:val="16"/>
                <w:szCs w:val="16"/>
              </w:rPr>
              <w:t>-</w:t>
            </w:r>
            <w:r>
              <w:rPr>
                <w:sz w:val="16"/>
                <w:szCs w:val="16"/>
              </w:rPr>
              <w:tab/>
              <w:t>Če mehanizmi preverjanja pristnosti temeljijo na geslih, Microsoft zahteva redno podaljšanje gesel.</w:t>
            </w:r>
          </w:p>
          <w:p w14:paraId="76B955A3" w14:textId="77777777" w:rsidR="006A13BF" w:rsidRPr="00FC77AC" w:rsidRDefault="006A13BF" w:rsidP="003452D9">
            <w:pPr>
              <w:pStyle w:val="ProductList-Body"/>
              <w:spacing w:after="120"/>
              <w:ind w:left="162" w:hanging="162"/>
            </w:pPr>
            <w:r>
              <w:rPr>
                <w:sz w:val="16"/>
                <w:szCs w:val="16"/>
              </w:rPr>
              <w:t>-</w:t>
            </w:r>
            <w:r>
              <w:rPr>
                <w:sz w:val="16"/>
                <w:szCs w:val="16"/>
              </w:rPr>
              <w:tab/>
              <w:t>Če mehanizmi preverjanja pristnosti temeljijo na geslih, Microsoft zahteva, da geslo vsebuje vsaj osem znakov.</w:t>
            </w:r>
          </w:p>
          <w:p w14:paraId="3F174009" w14:textId="77777777" w:rsidR="006A13BF" w:rsidRPr="00FC77AC" w:rsidRDefault="006A13BF" w:rsidP="003452D9">
            <w:pPr>
              <w:pStyle w:val="ProductList-Body"/>
              <w:spacing w:after="120"/>
              <w:ind w:left="162" w:hanging="162"/>
            </w:pPr>
            <w:r>
              <w:rPr>
                <w:sz w:val="16"/>
                <w:szCs w:val="16"/>
              </w:rPr>
              <w:t>-</w:t>
            </w:r>
            <w:r>
              <w:rPr>
                <w:sz w:val="16"/>
                <w:szCs w:val="16"/>
              </w:rPr>
              <w:tab/>
              <w:t>Microsoft zagotovi, da deaktivirani ali potekli identifikatorji niso podeljeni drugim posameznikom.</w:t>
            </w:r>
          </w:p>
          <w:p w14:paraId="7A006060" w14:textId="4E991E99" w:rsidR="006A13BF" w:rsidRPr="00FC77AC" w:rsidRDefault="006A13BF" w:rsidP="003452D9">
            <w:pPr>
              <w:pStyle w:val="ProductList-Body"/>
              <w:spacing w:after="120"/>
              <w:ind w:left="162" w:hanging="162"/>
            </w:pPr>
            <w:r>
              <w:rPr>
                <w:sz w:val="16"/>
                <w:szCs w:val="16"/>
              </w:rPr>
              <w:t>-</w:t>
            </w:r>
            <w:r>
              <w:rPr>
                <w:sz w:val="16"/>
                <w:szCs w:val="16"/>
              </w:rPr>
              <w:tab/>
              <w:t>Microsoft nadzira ali stranki omogoča, da nadzira ponovljene poskuse pridobitve dostopa do informacijskega sistema z</w:t>
            </w:r>
            <w:r w:rsidR="00C02D79">
              <w:rPr>
                <w:sz w:val="16"/>
                <w:szCs w:val="16"/>
              </w:rPr>
              <w:t> </w:t>
            </w:r>
            <w:r>
              <w:rPr>
                <w:sz w:val="16"/>
                <w:szCs w:val="16"/>
              </w:rPr>
              <w:t>neveljavnim geslom.</w:t>
            </w:r>
          </w:p>
          <w:p w14:paraId="7B7E2B2C" w14:textId="77777777" w:rsidR="006A13BF" w:rsidRPr="00FC77AC" w:rsidRDefault="006A13BF" w:rsidP="003452D9">
            <w:pPr>
              <w:pStyle w:val="ProductList-Body"/>
              <w:spacing w:after="120"/>
              <w:ind w:left="162" w:hanging="162"/>
            </w:pPr>
            <w:r>
              <w:rPr>
                <w:sz w:val="16"/>
                <w:szCs w:val="16"/>
              </w:rPr>
              <w:t>-</w:t>
            </w:r>
            <w:r>
              <w:rPr>
                <w:sz w:val="16"/>
                <w:szCs w:val="16"/>
              </w:rPr>
              <w:tab/>
              <w:t>Microsoft uporablja standardne panožne postopke za deaktiviranje gesel, ki so poškodovani ali so bili nenamerno razkriti.</w:t>
            </w:r>
          </w:p>
          <w:p w14:paraId="324B3132" w14:textId="77777777" w:rsidR="006A13BF" w:rsidRPr="00FC77AC" w:rsidRDefault="006A13BF" w:rsidP="003452D9">
            <w:pPr>
              <w:pStyle w:val="ProductList-Body"/>
              <w:spacing w:after="120"/>
              <w:ind w:left="162" w:hanging="162"/>
            </w:pPr>
            <w:r>
              <w:rPr>
                <w:sz w:val="16"/>
                <w:szCs w:val="16"/>
              </w:rPr>
              <w:t>-</w:t>
            </w:r>
            <w:r>
              <w:rPr>
                <w:sz w:val="16"/>
                <w:szCs w:val="16"/>
              </w:rPr>
              <w:tab/>
              <w:t>Microsoft uporablja standardne panožne postopke za zaščito gesel, vključno s postopki, ki so oblikovani za ohranjanje zaupnosti in celovitosti gesel, ko so dodeljeni in porazdeljeni ter med shranjevanjem.</w:t>
            </w:r>
          </w:p>
          <w:p w14:paraId="09AB0889" w14:textId="642ECE13" w:rsidR="006A13BF" w:rsidRPr="000720BF" w:rsidRDefault="006A13BF" w:rsidP="003452D9">
            <w:pPr>
              <w:pStyle w:val="ProductList-Body"/>
              <w:spacing w:after="120"/>
              <w:rPr>
                <w:sz w:val="16"/>
                <w:szCs w:val="16"/>
              </w:rPr>
            </w:pPr>
            <w:r>
              <w:rPr>
                <w:b/>
                <w:sz w:val="16"/>
                <w:szCs w:val="16"/>
              </w:rPr>
              <w:t>Načrt omrežja</w:t>
            </w:r>
            <w:r>
              <w:rPr>
                <w:sz w:val="16"/>
                <w:szCs w:val="16"/>
              </w:rPr>
              <w:t xml:space="preserve"> Microsoft uporablja nadzorne ukrepe, s katerimi posameznikom, ki pridobijo pravice do dostopa, ki jim </w:t>
            </w:r>
            <w:r w:rsidR="00584934">
              <w:rPr>
                <w:sz w:val="16"/>
                <w:szCs w:val="16"/>
              </w:rPr>
              <w:br/>
            </w:r>
            <w:r>
              <w:rPr>
                <w:sz w:val="16"/>
                <w:szCs w:val="16"/>
              </w:rPr>
              <w:t>niso bile podeljene, prepreči dostop do podatkov strank ali podatkov za strokovne storitve, za katere nimajo dovoljenja za dostop.</w:t>
            </w:r>
          </w:p>
        </w:tc>
      </w:tr>
      <w:tr w:rsidR="00510995" w14:paraId="32803E14" w14:textId="77777777" w:rsidTr="003452D9">
        <w:tc>
          <w:tcPr>
            <w:tcW w:w="2610" w:type="dxa"/>
            <w:tcBorders>
              <w:top w:val="single" w:sz="4" w:space="0" w:color="auto"/>
            </w:tcBorders>
            <w:vAlign w:val="center"/>
          </w:tcPr>
          <w:p w14:paraId="37C02935" w14:textId="77777777" w:rsidR="006A13BF" w:rsidRPr="00231971" w:rsidRDefault="006A13BF" w:rsidP="003452D9">
            <w:pPr>
              <w:pStyle w:val="ProductList-Body"/>
              <w:spacing w:after="120"/>
              <w:rPr>
                <w:sz w:val="16"/>
                <w:szCs w:val="16"/>
              </w:rPr>
            </w:pPr>
            <w:r>
              <w:rPr>
                <w:sz w:val="16"/>
                <w:szCs w:val="16"/>
              </w:rPr>
              <w:t>Upravljanje dogodkov, povezanih z informacijsko varnostjo</w:t>
            </w:r>
          </w:p>
        </w:tc>
        <w:tc>
          <w:tcPr>
            <w:tcW w:w="8190" w:type="dxa"/>
            <w:tcBorders>
              <w:top w:val="single" w:sz="4" w:space="0" w:color="auto"/>
            </w:tcBorders>
          </w:tcPr>
          <w:p w14:paraId="61F9AF91" w14:textId="77777777" w:rsidR="006A13BF" w:rsidRPr="00FC77AC" w:rsidRDefault="006A13BF" w:rsidP="00C35BD5">
            <w:pPr>
              <w:pStyle w:val="ProductList-Body"/>
              <w:keepNext/>
              <w:spacing w:after="120"/>
            </w:pPr>
            <w:r>
              <w:rPr>
                <w:b/>
                <w:sz w:val="16"/>
                <w:szCs w:val="16"/>
              </w:rPr>
              <w:t>Postopek odziva na dogodke</w:t>
            </w:r>
          </w:p>
          <w:p w14:paraId="42D146C3" w14:textId="569C332F" w:rsidR="006A13BF" w:rsidRPr="00FC77AC" w:rsidRDefault="006A13BF" w:rsidP="003452D9">
            <w:pPr>
              <w:pStyle w:val="ProductList-Body"/>
              <w:spacing w:after="120"/>
              <w:ind w:left="162" w:hanging="162"/>
            </w:pPr>
            <w:r>
              <w:rPr>
                <w:sz w:val="16"/>
                <w:szCs w:val="16"/>
              </w:rPr>
              <w:t>-</w:t>
            </w:r>
            <w:r>
              <w:rPr>
                <w:sz w:val="16"/>
                <w:szCs w:val="16"/>
              </w:rPr>
              <w:tab/>
              <w:t xml:space="preserve">Microsoft vodi evidenco kršitev varnosti z opisom kršitve, časovnim obdobjem, posledicami kršitve, imenom osebe, </w:t>
            </w:r>
            <w:r w:rsidR="001858FA">
              <w:rPr>
                <w:sz w:val="16"/>
                <w:szCs w:val="16"/>
              </w:rPr>
              <w:br/>
            </w:r>
            <w:r>
              <w:rPr>
                <w:sz w:val="16"/>
                <w:szCs w:val="16"/>
              </w:rPr>
              <w:t xml:space="preserve">ki je prijavila kršitev, in imenom osebe, ki ji je bila kršitev prijavljena, ter </w:t>
            </w:r>
            <w:r>
              <w:rPr>
                <w:color w:val="000000" w:themeColor="text1"/>
                <w:sz w:val="16"/>
              </w:rPr>
              <w:t>postopkom obnovitve podatkov.</w:t>
            </w:r>
          </w:p>
          <w:p w14:paraId="71946EB2" w14:textId="77777777" w:rsidR="006A13BF" w:rsidRPr="00FC77AC" w:rsidRDefault="006A13BF" w:rsidP="003452D9">
            <w:pPr>
              <w:pStyle w:val="ProductList-Body"/>
              <w:spacing w:after="120"/>
              <w:ind w:left="162" w:hanging="162"/>
            </w:pPr>
            <w:r>
              <w:rPr>
                <w:color w:val="000000" w:themeColor="text1"/>
                <w:sz w:val="16"/>
                <w:szCs w:val="16"/>
              </w:rPr>
              <w:t>-</w:t>
            </w:r>
            <w:r>
              <w:rPr>
                <w:color w:val="000000" w:themeColor="text1"/>
                <w:sz w:val="16"/>
                <w:szCs w:val="16"/>
              </w:rPr>
              <w:tab/>
              <w:t>Za vsako varnostno kršitev, ki je »varnostni dogodek«, bo Microsoft poslal obvestilo (kot je opisano v razdelku »Obvestilo o kršitvi varnosti« zgoraj) brez nerazumne zamude in v vsakem primeru v roku 72 ur</w:t>
            </w:r>
            <w:r>
              <w:rPr>
                <w:iCs/>
                <w:color w:val="000000" w:themeColor="text1"/>
                <w:sz w:val="16"/>
                <w:szCs w:val="16"/>
              </w:rPr>
              <w:t>.</w:t>
            </w:r>
          </w:p>
          <w:p w14:paraId="666783EB" w14:textId="63E96616" w:rsidR="006A13BF" w:rsidRPr="00FC77AC" w:rsidRDefault="006A13BF" w:rsidP="003452D9">
            <w:pPr>
              <w:pStyle w:val="ProductList-Body"/>
              <w:spacing w:after="120"/>
              <w:ind w:left="162" w:hanging="162"/>
            </w:pPr>
            <w:r>
              <w:rPr>
                <w:color w:val="000000" w:themeColor="text1"/>
                <w:sz w:val="16"/>
              </w:rPr>
              <w:t>-</w:t>
            </w:r>
            <w:r>
              <w:rPr>
                <w:color w:val="000000" w:themeColor="text1"/>
                <w:sz w:val="16"/>
              </w:rPr>
              <w:tab/>
              <w:t>Microsoft spremlja</w:t>
            </w:r>
            <w:r>
              <w:rPr>
                <w:color w:val="000000" w:themeColor="text1"/>
                <w:sz w:val="16"/>
                <w:szCs w:val="16"/>
              </w:rPr>
              <w:t xml:space="preserve"> ali omogoča </w:t>
            </w:r>
            <w:r>
              <w:rPr>
                <w:sz w:val="16"/>
                <w:szCs w:val="16"/>
              </w:rPr>
              <w:t>stranki, da spremlja, razkritja podatkov za podatke strank in podatkov za strokovne storitve, vključno s tem, kateri podatki so bili razkriti, komu so bili razkriti in kdaj.</w:t>
            </w:r>
          </w:p>
          <w:p w14:paraId="2C3CC5E2" w14:textId="77777777" w:rsidR="006A13BF" w:rsidRPr="000720BF" w:rsidRDefault="006A13BF" w:rsidP="003452D9">
            <w:pPr>
              <w:pStyle w:val="ProductList-Body"/>
              <w:spacing w:after="120"/>
              <w:rPr>
                <w:sz w:val="16"/>
                <w:szCs w:val="16"/>
              </w:rPr>
            </w:pPr>
            <w:r>
              <w:rPr>
                <w:b/>
                <w:sz w:val="16"/>
                <w:szCs w:val="16"/>
              </w:rPr>
              <w:t>Nadzor storitev</w:t>
            </w:r>
            <w:r>
              <w:rPr>
                <w:sz w:val="16"/>
                <w:szCs w:val="16"/>
              </w:rPr>
              <w:t xml:space="preserve"> Microsoftovo osebje, odgovorno za varnost, preverja dnevnike vsaj vsakih šest mesecev in po potrebi predlaga ukrepe za izboljšanje.</w:t>
            </w:r>
          </w:p>
        </w:tc>
      </w:tr>
      <w:tr w:rsidR="005E5A7A" w14:paraId="65EED5F2" w14:textId="77777777" w:rsidTr="003452D9">
        <w:tc>
          <w:tcPr>
            <w:tcW w:w="2610" w:type="dxa"/>
            <w:vAlign w:val="center"/>
          </w:tcPr>
          <w:p w14:paraId="7CDA49F9" w14:textId="77777777" w:rsidR="006A13BF" w:rsidRPr="00231971" w:rsidRDefault="006A13BF" w:rsidP="003452D9">
            <w:pPr>
              <w:pStyle w:val="ProductList-Body"/>
              <w:spacing w:after="120"/>
              <w:rPr>
                <w:sz w:val="16"/>
                <w:szCs w:val="16"/>
              </w:rPr>
            </w:pPr>
            <w:r>
              <w:rPr>
                <w:sz w:val="16"/>
                <w:szCs w:val="16"/>
              </w:rPr>
              <w:t>Upravljanje neprekinjenega poslovanja</w:t>
            </w:r>
          </w:p>
        </w:tc>
        <w:tc>
          <w:tcPr>
            <w:tcW w:w="8190" w:type="dxa"/>
          </w:tcPr>
          <w:p w14:paraId="5D54C4F3" w14:textId="75708495" w:rsidR="006A13BF" w:rsidRPr="00FC77AC" w:rsidRDefault="006A13BF" w:rsidP="003452D9">
            <w:pPr>
              <w:pStyle w:val="ProductList-Body"/>
              <w:spacing w:after="120"/>
              <w:ind w:left="162" w:hanging="162"/>
            </w:pPr>
            <w:r>
              <w:rPr>
                <w:sz w:val="16"/>
                <w:szCs w:val="16"/>
              </w:rPr>
              <w:t>-</w:t>
            </w:r>
            <w:r>
              <w:rPr>
                <w:sz w:val="16"/>
                <w:szCs w:val="16"/>
              </w:rPr>
              <w:tab/>
              <w:t xml:space="preserve">Microsoft uporablja načrte ravnanja v izrednih razmerah in načrte ukrepov ob nepredvidljivih dogodkih za objekte, </w:t>
            </w:r>
            <w:r w:rsidR="00C85696">
              <w:rPr>
                <w:sz w:val="16"/>
                <w:szCs w:val="16"/>
              </w:rPr>
              <w:br/>
            </w:r>
            <w:r>
              <w:rPr>
                <w:sz w:val="16"/>
                <w:szCs w:val="16"/>
              </w:rPr>
              <w:t>v katerih so Microsoftovi informacijski sistemi za obdelavo podatkov strank ali podatkov za strokovne storitve.</w:t>
            </w:r>
          </w:p>
          <w:p w14:paraId="181482E9" w14:textId="0BFE5793" w:rsidR="006A13BF" w:rsidRPr="000720BF" w:rsidRDefault="006A13BF" w:rsidP="003452D9">
            <w:pPr>
              <w:pStyle w:val="ProductList-Body"/>
              <w:spacing w:after="120"/>
              <w:ind w:left="162" w:hanging="162"/>
              <w:rPr>
                <w:sz w:val="16"/>
                <w:szCs w:val="16"/>
              </w:rPr>
            </w:pPr>
            <w:r>
              <w:rPr>
                <w:sz w:val="16"/>
                <w:szCs w:val="16"/>
              </w:rPr>
              <w:t>-</w:t>
            </w:r>
            <w:r>
              <w:rPr>
                <w:sz w:val="16"/>
                <w:szCs w:val="16"/>
              </w:rPr>
              <w:tab/>
              <w:t>Microsoftova redundantna shramba in njegovi postopki za obnovitev podatkov so zasnovani tako, da poskušajo podatke strank in podatke za strokovne storitve obnoviti na njihovo prvotno ali zadnje varnostno kopirano stanje, preden so bili izgubljeni ali uničeni.</w:t>
            </w:r>
          </w:p>
        </w:tc>
      </w:tr>
    </w:tbl>
    <w:p w14:paraId="169292B0" w14:textId="77777777" w:rsidR="006A13BF" w:rsidRPr="00FC77AC" w:rsidRDefault="006A13BF" w:rsidP="006A13BF">
      <w:pPr>
        <w:pStyle w:val="ProductList-Body"/>
        <w:spacing w:after="120"/>
      </w:pPr>
    </w:p>
    <w:p w14:paraId="10122163" w14:textId="77777777" w:rsidR="006A13BF" w:rsidRPr="00FC77AC" w:rsidRDefault="005E5C30" w:rsidP="006A13BF">
      <w:pPr>
        <w:pStyle w:val="ProductList-Body"/>
        <w:shd w:val="clear" w:color="auto" w:fill="A6A6A6" w:themeFill="background1" w:themeFillShade="A6"/>
        <w:spacing w:after="120"/>
        <w:jc w:val="right"/>
      </w:pPr>
      <w:hyperlink w:anchor="TableofContents" w:tooltip="Kazalo" w:history="1">
        <w:r w:rsidR="00FC72B7">
          <w:rPr>
            <w:rStyle w:val="Hyperlink"/>
            <w:sz w:val="16"/>
            <w:szCs w:val="16"/>
          </w:rPr>
          <w:t>Kazalo</w:t>
        </w:r>
      </w:hyperlink>
      <w:r w:rsidR="00FC72B7">
        <w:rPr>
          <w:sz w:val="16"/>
          <w:szCs w:val="16"/>
        </w:rPr>
        <w:t>/</w:t>
      </w:r>
      <w:hyperlink w:anchor="GeneralTerms" w:tooltip="Splošni pogoji" w:history="1">
        <w:r w:rsidR="00FC72B7">
          <w:rPr>
            <w:rStyle w:val="Hyperlink"/>
            <w:sz w:val="16"/>
            <w:szCs w:val="16"/>
          </w:rPr>
          <w:t>splošni pogoji</w:t>
        </w:r>
      </w:hyperlink>
    </w:p>
    <w:p w14:paraId="22979654" w14:textId="77777777" w:rsidR="006A13BF" w:rsidRPr="00FC77AC" w:rsidRDefault="006A13BF" w:rsidP="006A13BF">
      <w:pPr>
        <w:pStyle w:val="ProductList-Body"/>
        <w:spacing w:after="120"/>
      </w:pPr>
    </w:p>
    <w:p w14:paraId="2C6ED34F" w14:textId="77777777" w:rsidR="006A13BF" w:rsidRDefault="006A13BF" w:rsidP="006A13BF">
      <w:pPr>
        <w:pStyle w:val="ProductList-Body"/>
        <w:spacing w:after="120"/>
        <w:sectPr w:rsidR="006A13BF" w:rsidSect="00260A04">
          <w:footerReference w:type="first" r:id="rId29"/>
          <w:pgSz w:w="12240" w:h="15840"/>
          <w:pgMar w:top="1440" w:right="720" w:bottom="1440" w:left="720" w:header="720" w:footer="720" w:gutter="0"/>
          <w:cols w:space="720"/>
          <w:docGrid w:linePitch="360"/>
        </w:sectPr>
      </w:pPr>
    </w:p>
    <w:p w14:paraId="32AD396B" w14:textId="77777777" w:rsidR="006A13BF" w:rsidRDefault="006A13BF" w:rsidP="006A13BF">
      <w:pPr>
        <w:pStyle w:val="ProductList-Body"/>
        <w:spacing w:after="120"/>
        <w:sectPr w:rsidR="006A13BF" w:rsidSect="00260A04">
          <w:footerReference w:type="default" r:id="rId30"/>
          <w:footerReference w:type="first" r:id="rId31"/>
          <w:type w:val="continuous"/>
          <w:pgSz w:w="12240" w:h="15840"/>
          <w:pgMar w:top="1440" w:right="720" w:bottom="1440" w:left="720" w:header="720" w:footer="720" w:gutter="0"/>
          <w:cols w:space="720"/>
          <w:titlePg/>
          <w:docGrid w:linePitch="360"/>
        </w:sectPr>
      </w:pPr>
    </w:p>
    <w:p w14:paraId="67417BA5" w14:textId="4586EACC" w:rsidR="00AA349D" w:rsidRPr="00FC77AC" w:rsidRDefault="00AA349D" w:rsidP="00AA349D">
      <w:pPr>
        <w:pStyle w:val="ProductList-SectionHeading"/>
        <w:spacing w:after="120"/>
        <w:outlineLvl w:val="0"/>
      </w:pPr>
      <w:bookmarkStart w:id="164" w:name="_Toc155370400"/>
      <w:bookmarkStart w:id="165" w:name="_Toc8395062"/>
      <w:bookmarkStart w:id="166" w:name="_Toc6563850"/>
      <w:bookmarkStart w:id="167" w:name="_Toc21617071"/>
      <w:bookmarkStart w:id="168" w:name="_Toc26972866"/>
      <w:r>
        <w:t xml:space="preserve">Priloga B – Posamezniki, na katere se nanašajo osebni podatki, </w:t>
      </w:r>
      <w:r w:rsidR="007753EF">
        <w:br/>
      </w:r>
      <w:r>
        <w:t>in kategorije osebnih podatkov</w:t>
      </w:r>
      <w:bookmarkEnd w:id="164"/>
    </w:p>
    <w:bookmarkEnd w:id="165"/>
    <w:bookmarkEnd w:id="166"/>
    <w:bookmarkEnd w:id="167"/>
    <w:bookmarkEnd w:id="168"/>
    <w:p w14:paraId="4F8010D3" w14:textId="7F124DCF" w:rsidR="00AA349D" w:rsidRPr="00FC77AC" w:rsidRDefault="00AA349D" w:rsidP="00AA349D">
      <w:pPr>
        <w:pStyle w:val="ProductList-Body"/>
      </w:pPr>
    </w:p>
    <w:p w14:paraId="0CCE4AB9" w14:textId="259FF403" w:rsidR="00AA349D" w:rsidRPr="00FC77AC" w:rsidRDefault="00AA349D" w:rsidP="00AA349D">
      <w:pPr>
        <w:pStyle w:val="ProductList-Body"/>
        <w:spacing w:after="120"/>
      </w:pPr>
      <w:r>
        <w:rPr>
          <w:b/>
        </w:rPr>
        <w:t>Posamezniki, na katere se nanašajo osebni podatki</w:t>
      </w:r>
      <w:r>
        <w:t xml:space="preserve">: Posamezniki, na katere se nanašajo podatki, vključujejo strankine zastopnike in končne uporabnike, vključno z zaposlenimi, podizvajalci, sodelavci in strankami stranke. Med posameznike, na katere se nanašajo podatki, lahko spadajo tudi posamezniki, ki poskusijo posredovati ali prenesti osebne podatke uporabnikom storitev, ki jih zagotavlja Microsoft. </w:t>
      </w:r>
      <w:r>
        <w:rPr>
          <w:rFonts w:cstheme="minorHAnsi"/>
          <w:szCs w:val="18"/>
        </w:rPr>
        <w:t xml:space="preserve">Microsoft potrjuje, </w:t>
      </w:r>
      <w:r w:rsidR="0023515D">
        <w:rPr>
          <w:rFonts w:cstheme="minorHAnsi"/>
          <w:szCs w:val="18"/>
        </w:rPr>
        <w:br/>
      </w:r>
      <w:r>
        <w:rPr>
          <w:rFonts w:cstheme="minorHAnsi"/>
          <w:szCs w:val="18"/>
        </w:rPr>
        <w:t>da se lahko stranka glede na svojo uporabo izdelkov in storitev odloči, da v osebne podatke vključi osebne podatke iz katere koli od naslednjih vrst</w:t>
      </w:r>
      <w:r w:rsidR="0023515D">
        <w:rPr>
          <w:rFonts w:cstheme="minorHAnsi"/>
          <w:szCs w:val="18"/>
        </w:rPr>
        <w:t> </w:t>
      </w:r>
      <w:r>
        <w:rPr>
          <w:rFonts w:cstheme="minorHAnsi"/>
          <w:szCs w:val="18"/>
        </w:rPr>
        <w:t>posameznikov, na katere se nanašajo osebni podatki:</w:t>
      </w:r>
    </w:p>
    <w:p w14:paraId="4ABB461E"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zaposleni, pogodbeniki in začasni delavci (trenutni, nekdanji, potencialni) stranke;</w:t>
      </w:r>
    </w:p>
    <w:p w14:paraId="0D7DB94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vzdrževane osebe zgoraj navedenih;</w:t>
      </w:r>
    </w:p>
    <w:p w14:paraId="2B38A99D"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strankini sodelavci/kontaktne osebe (fizične osebe) ali zaposleni, pogodbeniki ali začasni delavci pravne osebe sodelavcev/kontaktnih oseb (trenutni, potencialni, nekdanji);</w:t>
      </w:r>
    </w:p>
    <w:p w14:paraId="37CFABF3"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uporabniki (npr. kupci, stranke, bolniki, obiskovalci idr.) in drugi posamezniki, na katere se nanašajo osebni podatki, ki so uporabniki strankinih storitev;</w:t>
      </w:r>
    </w:p>
    <w:p w14:paraId="350460CB"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partnerji, deležniki ali posamezniki, ki dejavno sodelujejo, komunicirajo ali imajo druge interakcije s strankinimi zaposlenimi in/ali uporabljajo komunikacijska orodja, kot so aplikacije in spletna mesta, ki jih da stranka na voljo;</w:t>
      </w:r>
    </w:p>
    <w:p w14:paraId="04022B95" w14:textId="4D7A6126"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deležniki ali posamezniki, ki imajo pasivne interakcije s stranko (npr. ker so predmet preiskave ali raziskav oziroma so omenjeni v</w:t>
      </w:r>
      <w:r w:rsidR="00982465">
        <w:rPr>
          <w:rFonts w:eastAsia="Times New Roman" w:cstheme="minorHAnsi"/>
          <w:color w:val="212121"/>
          <w:sz w:val="18"/>
          <w:szCs w:val="18"/>
        </w:rPr>
        <w:t> </w:t>
      </w:r>
      <w:r>
        <w:rPr>
          <w:rFonts w:eastAsia="Times New Roman" w:cstheme="minorHAnsi"/>
          <w:color w:val="212121"/>
          <w:sz w:val="18"/>
          <w:szCs w:val="18"/>
        </w:rPr>
        <w:t>dokumentih ali korespondenci od stranke ali zanjo);</w:t>
      </w:r>
    </w:p>
    <w:p w14:paraId="624EB2D1"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mladoletne osebe; ali</w:t>
      </w:r>
    </w:p>
    <w:p w14:paraId="002EE4E8" w14:textId="77777777" w:rsidR="00AD025B" w:rsidRPr="00FC77AC" w:rsidRDefault="00AD025B" w:rsidP="00AD025B">
      <w:pPr>
        <w:pStyle w:val="ListParagraph"/>
        <w:numPr>
          <w:ilvl w:val="0"/>
          <w:numId w:val="9"/>
        </w:numPr>
        <w:spacing w:after="120" w:line="240" w:lineRule="auto"/>
        <w:contextualSpacing w:val="0"/>
      </w:pPr>
      <w:r>
        <w:rPr>
          <w:rFonts w:eastAsia="Times New Roman" w:cstheme="minorHAnsi"/>
          <w:color w:val="212121"/>
          <w:sz w:val="18"/>
          <w:szCs w:val="18"/>
        </w:rPr>
        <w:t>strokovnjaki, za katere velja načelo varovanja poklicne zaupnosti sporazumevanja (npr. zdravniki, odvetniki, notarji, verski delavci idr.).</w:t>
      </w:r>
    </w:p>
    <w:p w14:paraId="2014DE8F" w14:textId="44CCB8B8" w:rsidR="00AA349D" w:rsidRPr="00FC77AC" w:rsidRDefault="00AA349D" w:rsidP="00AA349D">
      <w:pPr>
        <w:pStyle w:val="ProductList-Body"/>
        <w:spacing w:after="120"/>
      </w:pPr>
      <w:r>
        <w:rPr>
          <w:b/>
        </w:rPr>
        <w:t>Kategorije podatkov</w:t>
      </w:r>
      <w:r>
        <w:t>: osebni podatki, ki so vključeni v e-poštnih sporočilih in dokumentih ter drugih podatkih v elektronski obliki v okviru izdelkov in storitev.</w:t>
      </w:r>
      <w:r w:rsidR="00A41F79">
        <w:t xml:space="preserve"> </w:t>
      </w:r>
      <w:r>
        <w:rPr>
          <w:rFonts w:eastAsia="Times New Roman" w:cstheme="minorHAnsi"/>
          <w:color w:val="212121"/>
          <w:szCs w:val="18"/>
        </w:rPr>
        <w:t>Microsoft potrjuje, da se lahko stranka glede na svojo uporabo izdelkov in storitev odloči, da v podatke za strokovne storitve vključi osebne podatke iz katere koli od naslednjih kategorij osebnih podatkov:</w:t>
      </w:r>
    </w:p>
    <w:p w14:paraId="5BAAC82C"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osnovni osebni podatki (npr. kraj rojstva, ulica in hišna številka (naslov), poštna številka, stalno prebivališče, številka mobilnega telefona, ime, priimek, začetnice, e-poštni naslov, spol, datum rojstva), vključno z osnovnimi osebnimi podatki o družinskih članih in otrocih;</w:t>
      </w:r>
    </w:p>
    <w:p w14:paraId="41CE30F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podatki za preverjanje pristnosti (npr. uporabniško ime, geslo ali koda PIN, varnostno vprašanje, revizijska sled);</w:t>
      </w:r>
    </w:p>
    <w:p w14:paraId="1E39BD5D"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podatki za stik (npr. naslovi, e-poštni naslovi, telefonske številke, identifikatorji v družabnih omrežjih, podrobnosti za stik v sili);</w:t>
      </w:r>
    </w:p>
    <w:p w14:paraId="28226AC2" w14:textId="4E510144"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edinstvene identifikacijske številke in podpisi (npr. številka socialnega zavarovanja, številka bančnega računa, številka potnega lista in</w:t>
      </w:r>
      <w:r w:rsidR="00910995">
        <w:rPr>
          <w:rFonts w:eastAsia="Times New Roman" w:cstheme="minorHAnsi"/>
          <w:color w:val="212121"/>
          <w:sz w:val="18"/>
          <w:szCs w:val="18"/>
        </w:rPr>
        <w:t> </w:t>
      </w:r>
      <w:r>
        <w:rPr>
          <w:rFonts w:eastAsia="Times New Roman" w:cstheme="minorHAnsi"/>
          <w:color w:val="212121"/>
          <w:sz w:val="18"/>
          <w:szCs w:val="18"/>
        </w:rPr>
        <w:t>osebne izkaznice, številka vozniškega dovoljenja in podatki o registraciji vozila, naslov IP, številka zaposlenega, številka študenta, številka</w:t>
      </w:r>
      <w:r w:rsidR="00910995">
        <w:rPr>
          <w:rFonts w:eastAsia="Times New Roman" w:cstheme="minorHAnsi"/>
          <w:color w:val="212121"/>
          <w:sz w:val="18"/>
          <w:szCs w:val="18"/>
        </w:rPr>
        <w:t> </w:t>
      </w:r>
      <w:r>
        <w:rPr>
          <w:rFonts w:eastAsia="Times New Roman" w:cstheme="minorHAnsi"/>
          <w:color w:val="212121"/>
          <w:sz w:val="18"/>
          <w:szCs w:val="18"/>
        </w:rPr>
        <w:t>bolnika, podpis, enolični identifikator in piškotki za sledenje ali podobna tehnologija);</w:t>
      </w:r>
    </w:p>
    <w:p w14:paraId="4B66636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psevdoanonimni identifikatorji; </w:t>
      </w:r>
    </w:p>
    <w:p w14:paraId="31FF3DFB" w14:textId="692D8756"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finančni in zavarovalniški podatki (npr. številka zavarovanja, ime in številka za bančni račun, ime in številka za kreditno kartico, številka</w:t>
      </w:r>
      <w:r w:rsidR="00910995">
        <w:rPr>
          <w:rFonts w:eastAsia="Times New Roman" w:cstheme="minorHAnsi"/>
          <w:color w:val="212121"/>
          <w:sz w:val="18"/>
          <w:szCs w:val="18"/>
        </w:rPr>
        <w:t> </w:t>
      </w:r>
      <w:r>
        <w:rPr>
          <w:rFonts w:eastAsia="Times New Roman" w:cstheme="minorHAnsi"/>
          <w:color w:val="212121"/>
          <w:sz w:val="18"/>
          <w:szCs w:val="18"/>
        </w:rPr>
        <w:t>računa, prihodek, vrsta zavarovanja, plačilno vedenje, kreditna sposobnost);</w:t>
      </w:r>
    </w:p>
    <w:p w14:paraId="27F9937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komercialni podatki (npr. zgodovina nakupov, posebne ponudbe, naročniške informacije, zgodovina plačil);</w:t>
      </w:r>
    </w:p>
    <w:p w14:paraId="2C99ED94"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biometrični podatki (npr. DNK, prstni odtisi in optično branje šarenice); </w:t>
      </w:r>
    </w:p>
    <w:p w14:paraId="283C21F5" w14:textId="6FB9FFC5"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lokacijski podatki (npr. ID celice, geolokacijski omrežni podatki, lokacija glede na začetek/konec klica, lokacijski podatki, </w:t>
      </w:r>
      <w:r w:rsidR="0001739F">
        <w:rPr>
          <w:rFonts w:eastAsia="Times New Roman" w:cstheme="minorHAnsi"/>
          <w:color w:val="212121"/>
          <w:sz w:val="18"/>
          <w:szCs w:val="18"/>
        </w:rPr>
        <w:br/>
      </w:r>
      <w:r>
        <w:rPr>
          <w:rFonts w:eastAsia="Times New Roman" w:cstheme="minorHAnsi"/>
          <w:color w:val="212121"/>
          <w:sz w:val="18"/>
          <w:szCs w:val="18"/>
        </w:rPr>
        <w:t>izpeljani iz uporabe dostopnih točk WiFi);</w:t>
      </w:r>
    </w:p>
    <w:p w14:paraId="25EF69A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fotografije, videoposnetki in zvok;</w:t>
      </w:r>
    </w:p>
    <w:p w14:paraId="6CB5079A"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internetna dejavnost (npr. zgodovina brskanja, zgodovina iskanja, branje, gledanje televizije, poslušanje radia);</w:t>
      </w:r>
    </w:p>
    <w:p w14:paraId="77F19A46"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identifikacija naprave (npr. številka IMEI, številka kartice SIM, naslov MAC);</w:t>
      </w:r>
    </w:p>
    <w:p w14:paraId="0AB86F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profiliranje (npr. na podlagi opaženega kaznivega ali antisocialnega vedenja ali psevdoanonimni profili na podlagi obiskanjih URL-jev, tokov klikov, dnevnikov brskanja, naslovov IP, domen, nameščenih aplikacij ali profilov, ki temeljijo na trženjskih nastavitvah);</w:t>
      </w:r>
    </w:p>
    <w:p w14:paraId="60886C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kadrovski podatki in podatki o zaposlovanju (npr. izjava o stanju zaposlitve, podatki o zaposlovanju (kot so življenjepis, zgodovina zaposlitev, podrobnosti o izobraževanju), podatki o zaposlitvi in delovnih mestih, vključno s številom ur dela, ocenjevanji in osebnim dohodkom, podrobnosti o delovnih dovoljenjih, razpoložljivost, pogoji zaposlitve, davčne podrobnosti, podrobnosti o plačilu, podrobnosti o zavarovanju, lokacija in organizacije);</w:t>
      </w:r>
    </w:p>
    <w:p w14:paraId="6CBC5DD0"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podatki o izobrazbi (npr. zgodovina izobraževanja, trenutno izobraževanje, ocene in rezultati, pridobljena izobrazba, težave pri učenju);</w:t>
      </w:r>
    </w:p>
    <w:p w14:paraId="1167E209"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podati o državljanstvu in prebivališču (npr. državljanstvo, status sprejema v državljanstvo, zakonski stan, narodnost, status priseljenca, podatki o potnem listu, podrobnosti o dovoljenju za bivanje ali delovnem dovoljenju); </w:t>
      </w:r>
    </w:p>
    <w:p w14:paraId="59573548"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podatki, obdelani za izvedbo opravila v javnem interesu ali pri izvrševanju uradne dolžnosti; </w:t>
      </w:r>
    </w:p>
    <w:p w14:paraId="01A3E5F9" w14:textId="2E9E622A"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 xml:space="preserve">posebne kategorije podatkov (npr. rasno ali etnično poreklo, politična mnenja, veroizpoved ali filozofski nazori, sindikalno članstvo, genetski podatki, biometrični podatki za namen edinstvene prepoznave fizične osebe, podatki o zdravju, podatki o spolnem življenju </w:t>
      </w:r>
      <w:r w:rsidR="002570DA">
        <w:rPr>
          <w:rFonts w:eastAsia="Times New Roman" w:cstheme="minorHAnsi"/>
          <w:color w:val="212121"/>
          <w:sz w:val="18"/>
          <w:szCs w:val="18"/>
        </w:rPr>
        <w:br/>
      </w:r>
      <w:r>
        <w:rPr>
          <w:rFonts w:eastAsia="Times New Roman" w:cstheme="minorHAnsi"/>
          <w:color w:val="212121"/>
          <w:sz w:val="18"/>
          <w:szCs w:val="18"/>
        </w:rPr>
        <w:t>ali spolni usmeritvi fizične osebe ali podatki, povezani z obsodbami za kazniva dejanja); ali</w:t>
      </w:r>
    </w:p>
    <w:p w14:paraId="07BA3AA2" w14:textId="77777777" w:rsidR="00AA349D" w:rsidRPr="00FC77AC" w:rsidRDefault="00AA349D" w:rsidP="00AA349D">
      <w:pPr>
        <w:pStyle w:val="ListParagraph"/>
        <w:numPr>
          <w:ilvl w:val="0"/>
          <w:numId w:val="9"/>
        </w:numPr>
        <w:spacing w:after="120" w:line="240" w:lineRule="auto"/>
        <w:contextualSpacing w:val="0"/>
      </w:pPr>
      <w:r>
        <w:rPr>
          <w:rFonts w:eastAsia="Times New Roman" w:cstheme="minorHAnsi"/>
          <w:color w:val="212121"/>
          <w:sz w:val="18"/>
          <w:szCs w:val="18"/>
        </w:rPr>
        <w:t>morebitni drugi osebni podatki, določeni v 4. členu GDPR.</w:t>
      </w:r>
    </w:p>
    <w:p w14:paraId="75698AE4" w14:textId="244A8EEC" w:rsidR="004D5D88" w:rsidRPr="00FC77AC" w:rsidRDefault="004D5D88">
      <w:r>
        <w:br w:type="page"/>
      </w:r>
    </w:p>
    <w:p w14:paraId="6317350F" w14:textId="3973CE8D" w:rsidR="004D5D88" w:rsidRPr="00FC77AC" w:rsidRDefault="004D5D88" w:rsidP="004D5D88">
      <w:pPr>
        <w:pStyle w:val="ProductList-SectionHeading"/>
        <w:spacing w:after="120"/>
        <w:outlineLvl w:val="0"/>
      </w:pPr>
      <w:bookmarkStart w:id="169" w:name="_Toc155370401"/>
      <w:r>
        <w:t>Priloga C – Dodatek o dodatnih varovalih</w:t>
      </w:r>
      <w:bookmarkEnd w:id="169"/>
    </w:p>
    <w:p w14:paraId="5FD578E1" w14:textId="357EC3F5" w:rsidR="004D5D88" w:rsidRPr="00FC77AC" w:rsidRDefault="004D5D88" w:rsidP="004D5D88">
      <w:pPr>
        <w:pStyle w:val="ProductList-Body"/>
        <w:spacing w:after="120"/>
      </w:pPr>
      <w:r>
        <w:t xml:space="preserve">S tem dodatkom o dodatnih varovalih k DPA-ju (ta »dodatek«) Microsoft stranki zagotavlja dodatna varovala za Microsoftovo obdelavo osebnih podatkov v imenu stranke v obsegu GDPR in možnost popravka za posameznike, na katere se nanašajo osebni podatki. </w:t>
      </w:r>
    </w:p>
    <w:p w14:paraId="1B8B2B27" w14:textId="6B0F7B02" w:rsidR="004D5D88" w:rsidRPr="00FC77AC" w:rsidRDefault="004D5D88" w:rsidP="004D5D88">
      <w:pPr>
        <w:pStyle w:val="ProductList-Body"/>
        <w:spacing w:after="120"/>
      </w:pPr>
      <w:r>
        <w:t>Ta dodatek dopolnjuje DPA in se vključuje vanj, vendar ne pomeni nove različice ali spremembe tega DPA-ja.</w:t>
      </w:r>
    </w:p>
    <w:p w14:paraId="450341B9" w14:textId="7CB975CC" w:rsidR="004D5D88" w:rsidRPr="00FC77AC" w:rsidRDefault="004D5D88" w:rsidP="004D5D88">
      <w:pPr>
        <w:pStyle w:val="ProductList-Body"/>
        <w:numPr>
          <w:ilvl w:val="0"/>
          <w:numId w:val="10"/>
        </w:numPr>
        <w:spacing w:after="120"/>
        <w:ind w:left="0" w:firstLine="0"/>
      </w:pPr>
      <w:r>
        <w:rPr>
          <w:b/>
          <w:bCs/>
          <w:u w:val="single"/>
        </w:rPr>
        <w:t>Izpodbijanje odločb</w:t>
      </w:r>
      <w:r>
        <w:t>. Če Microsoft od katere koli tretje osebe prejme odločbo o obveznem razkritju kakršnih koli osebnih podatkov, ki so bili obdelani na podlagi tega DPA-ja, Microsoft:</w:t>
      </w:r>
    </w:p>
    <w:p w14:paraId="28FD25C8" w14:textId="6730F93D" w:rsidR="004D5D88" w:rsidRPr="00FC77AC" w:rsidRDefault="004D5D88" w:rsidP="004D5D88">
      <w:pPr>
        <w:pStyle w:val="ProductList-Body"/>
        <w:numPr>
          <w:ilvl w:val="0"/>
          <w:numId w:val="16"/>
        </w:numPr>
        <w:spacing w:after="120"/>
      </w:pPr>
      <w:r>
        <w:t>uporabi vse razumne ukrepe za preusmeritev tretje osebe, da podatke zahteva neposredno od stranke;</w:t>
      </w:r>
      <w:r w:rsidR="00A41F79">
        <w:t xml:space="preserve"> </w:t>
      </w:r>
    </w:p>
    <w:p w14:paraId="129F3FC1" w14:textId="57D79769" w:rsidR="004D5D88" w:rsidRPr="00FC77AC" w:rsidRDefault="004D5D88" w:rsidP="004D5D88">
      <w:pPr>
        <w:pStyle w:val="ProductList-Body"/>
        <w:numPr>
          <w:ilvl w:val="0"/>
          <w:numId w:val="16"/>
        </w:numPr>
        <w:spacing w:after="120"/>
      </w:pPr>
      <w:r>
        <w:t>stranko nemudoma obvesti, razen če to prepoveduje zakonodaja, ki velja za tretjo osebo, ki posreduje zahtevo, v primeru, da mu je to prepovedano, pa si z vsemi zakonitimi ukrepi prizadeva pridobiti pravico do umika prepovedi, da bi lahko stranki čim prej posredoval čim več informacij; in</w:t>
      </w:r>
    </w:p>
    <w:p w14:paraId="31D3C6B0" w14:textId="189DB3F6" w:rsidR="000B341C" w:rsidRPr="00FC77AC" w:rsidRDefault="004D5D88" w:rsidP="004D5D88">
      <w:pPr>
        <w:pStyle w:val="ProductList-Body"/>
        <w:numPr>
          <w:ilvl w:val="0"/>
          <w:numId w:val="16"/>
        </w:numPr>
        <w:spacing w:after="120"/>
      </w:pPr>
      <w:r>
        <w:t xml:space="preserve">uporabi vse razumne ukrepe za izpodbijanje odločbe o razkritju na podlagi morebitnih pravnih pomanjkljivosti v zakonodaji stranke, </w:t>
      </w:r>
      <w:r w:rsidR="004A575F">
        <w:br/>
      </w:r>
      <w:r>
        <w:t>ki posreduje zahtevo, ali morebitnih relevantnih navzkrižij z veljavno zakonodajo Evropske unije ali ustrezne države članice.</w:t>
      </w:r>
      <w:r w:rsidR="00A41F79">
        <w:t xml:space="preserve"> </w:t>
      </w:r>
    </w:p>
    <w:p w14:paraId="025D7747" w14:textId="0F034107" w:rsidR="004D5D88" w:rsidRPr="00FC77AC" w:rsidRDefault="006E33EC" w:rsidP="008C5792">
      <w:pPr>
        <w:pStyle w:val="ProductList-Body"/>
        <w:spacing w:after="120"/>
      </w:pPr>
      <w:r>
        <w:t>Če je po korakih, opisanih v zgornjih točkah a–c, Microsoft ali katero koli njegovo lastniško povezano podjetje še vedno prisiljeno razkriti osebne podatke, bo Microsoft razkril le najmanjšo količino teh podatkov, ki je potrebna za izpolnitev naročila za obvezno razkritje.</w:t>
      </w:r>
    </w:p>
    <w:p w14:paraId="56B5A00E" w14:textId="500AD706" w:rsidR="004D5D88" w:rsidRPr="00FC77AC" w:rsidRDefault="004D5D88" w:rsidP="004D5D88">
      <w:pPr>
        <w:pStyle w:val="ProductList-Body"/>
        <w:spacing w:after="120"/>
      </w:pPr>
      <w:r>
        <w:t>Za namene tega razdelka zakoniti ukrepi ne vključujejo takih, ki bi lahko povzročili civilne ali kazenske sankcije, na primer zaradi nespoštovanja sodišča v ustrezni sodni pristojnosti.</w:t>
      </w:r>
      <w:r w:rsidR="00A41F79">
        <w:t xml:space="preserve"> </w:t>
      </w:r>
    </w:p>
    <w:p w14:paraId="10CA1AF3" w14:textId="5A94087C" w:rsidR="004D5D88" w:rsidRPr="00FC77AC" w:rsidRDefault="004D5D88" w:rsidP="004D5D88">
      <w:pPr>
        <w:pStyle w:val="ProductList-Body"/>
        <w:numPr>
          <w:ilvl w:val="0"/>
          <w:numId w:val="10"/>
        </w:numPr>
        <w:spacing w:after="120"/>
        <w:ind w:left="0" w:firstLine="0"/>
      </w:pPr>
      <w:r>
        <w:rPr>
          <w:b/>
          <w:bCs/>
          <w:u w:val="single"/>
        </w:rPr>
        <w:t>Odškodovanje posameznikov, na katere se nanašajo osebni podatki</w:t>
      </w:r>
      <w:r>
        <w:t xml:space="preserve"> Microsoft ob upoštevanju razdelkov 3 in 4 odškoduje posameznika, na katerega se nanašajo osebni podatki, za vso materialno ali nematerialno škodo, ki jo ta ima zaradi Microsoftovega razkritja njegovih osebnih podatkov, ki so bili preneseni na podlagi odločbe državnega organa ali organa pregona iz države, ki ni članica EU/EGP, v zvezi s kršitvijo Microsoftovih obveznosti na podlagi V. poglavja GDPR (»ustrezno razkritje«). Ne glede na navedeno Microsoft nima nobene obveznosti, da posameznika, na katerega se nanašajo osebni podatki, odškoduje na podlagi tega razdelka 2, če je ta posameznik od Microsofta ali drugače že prejel nadomestilo za isto škodo.</w:t>
      </w:r>
    </w:p>
    <w:p w14:paraId="347888F0" w14:textId="4DF377CE" w:rsidR="004D5D88" w:rsidRPr="00FC77AC" w:rsidRDefault="004D5D88" w:rsidP="004D5D88">
      <w:pPr>
        <w:pStyle w:val="ProductList-Body"/>
        <w:numPr>
          <w:ilvl w:val="0"/>
          <w:numId w:val="10"/>
        </w:numPr>
        <w:spacing w:after="120"/>
        <w:ind w:left="0" w:firstLine="0"/>
      </w:pPr>
      <w:r>
        <w:rPr>
          <w:b/>
          <w:bCs/>
          <w:u w:val="single"/>
        </w:rPr>
        <w:t>Pogoji odškodovanja</w:t>
      </w:r>
      <w:r>
        <w:t xml:space="preserve"> Odškodovanje na podlagi razdelka 2 je pogojeno s tem, da posameznik, na katerega se nanašajo osebni podatki, </w:t>
      </w:r>
      <w:r w:rsidR="0086572B">
        <w:br/>
      </w:r>
      <w:r>
        <w:t>Microsoftu razumno utemelji, da:</w:t>
      </w:r>
    </w:p>
    <w:p w14:paraId="0F2A1C8F" w14:textId="77777777" w:rsidR="004D5D88" w:rsidRPr="00FC77AC" w:rsidRDefault="004D5D88" w:rsidP="004D5D88">
      <w:pPr>
        <w:pStyle w:val="ProductList-Body"/>
        <w:numPr>
          <w:ilvl w:val="0"/>
          <w:numId w:val="17"/>
        </w:numPr>
        <w:spacing w:after="120"/>
      </w:pPr>
      <w:r>
        <w:t xml:space="preserve">je Microsoft izvedel ustrezno razkritje; </w:t>
      </w:r>
    </w:p>
    <w:p w14:paraId="5D96445B" w14:textId="1047E6F1" w:rsidR="004D5D88" w:rsidRPr="00FC77AC" w:rsidRDefault="004D5D88" w:rsidP="004D5D88">
      <w:pPr>
        <w:pStyle w:val="ProductList-Body"/>
        <w:numPr>
          <w:ilvl w:val="0"/>
          <w:numId w:val="17"/>
        </w:numPr>
        <w:spacing w:after="120"/>
      </w:pPr>
      <w:r>
        <w:t xml:space="preserve">je bilo ustrezno razkritje podlaga za uradni postopek državnega organa ali organa pregona iz države, ki ni članica EU/EGP, </w:t>
      </w:r>
      <w:r w:rsidR="0086572B">
        <w:br/>
      </w:r>
      <w:r>
        <w:t>proti posamezniku, na katerega se nanašajo osebni podatki; in</w:t>
      </w:r>
    </w:p>
    <w:p w14:paraId="68C94FEA" w14:textId="77777777" w:rsidR="004D5D88" w:rsidRPr="00FC77AC" w:rsidRDefault="004D5D88" w:rsidP="004D5D88">
      <w:pPr>
        <w:pStyle w:val="ProductList-Body"/>
        <w:numPr>
          <w:ilvl w:val="0"/>
          <w:numId w:val="17"/>
        </w:numPr>
        <w:spacing w:after="120"/>
      </w:pPr>
      <w:r>
        <w:t>je ustrezno razkritje neposredno povzročilo, da je posamezniku, na katerega se nanašajo osebni podatki, nastala materialna ali nematerialna škoda.</w:t>
      </w:r>
    </w:p>
    <w:p w14:paraId="0E0BC3B0" w14:textId="77777777" w:rsidR="004D5D88" w:rsidRPr="00FC77AC" w:rsidRDefault="004D5D88" w:rsidP="004D5D88">
      <w:pPr>
        <w:pStyle w:val="ProductList-Body"/>
        <w:spacing w:after="120"/>
      </w:pPr>
      <w:r>
        <w:t>Breme dokazovanja pogojev a.–c. je na posamezniku, na katerega se nanašajo osebni podatki.</w:t>
      </w:r>
    </w:p>
    <w:p w14:paraId="745EFE31" w14:textId="77777777" w:rsidR="004D5D88" w:rsidRPr="00FC77AC" w:rsidRDefault="004D5D88" w:rsidP="004D5D88">
      <w:pPr>
        <w:pStyle w:val="ProductList-Body"/>
        <w:spacing w:after="120"/>
      </w:pPr>
      <w:r>
        <w:t xml:space="preserve">Ne glede na navedeno Microsoft nima nobene obveznosti, da posameznika, na katerega se nanašajo osebni podatki, odškoduje na podlagi tega razdelka 2, če Microsoft ugotovi, da ustrezno razkritje ni kršilo njegovih obveznosti na podlagi V. poglavja GDPR. </w:t>
      </w:r>
    </w:p>
    <w:p w14:paraId="7B4A9409" w14:textId="77777777" w:rsidR="004D5D88" w:rsidRPr="00FC77AC" w:rsidRDefault="004D5D88" w:rsidP="004D5D88">
      <w:pPr>
        <w:pStyle w:val="ProductList-Body"/>
        <w:numPr>
          <w:ilvl w:val="0"/>
          <w:numId w:val="10"/>
        </w:numPr>
        <w:spacing w:after="120"/>
        <w:ind w:left="0" w:firstLine="0"/>
      </w:pPr>
      <w:r>
        <w:rPr>
          <w:b/>
          <w:bCs/>
          <w:u w:val="single"/>
        </w:rPr>
        <w:t>Obseg škode</w:t>
      </w:r>
      <w:r>
        <w:t xml:space="preserve"> Odškodovanje na podlagi razdelka 2 je omejeno na materialno in nematerialno škodo, kot je določeno v GDPR, in izključuje posledično škodo in vso drugo škodo, ki ni posledica Microsoftove kršitve GDPR.</w:t>
      </w:r>
    </w:p>
    <w:p w14:paraId="771E0F62" w14:textId="77777777" w:rsidR="004D5D88" w:rsidRPr="00FC77AC" w:rsidRDefault="004D5D88" w:rsidP="004D5D88">
      <w:pPr>
        <w:pStyle w:val="ProductList-Body"/>
        <w:numPr>
          <w:ilvl w:val="0"/>
          <w:numId w:val="10"/>
        </w:numPr>
        <w:spacing w:after="120"/>
        <w:ind w:left="0" w:firstLine="0"/>
      </w:pPr>
      <w:r>
        <w:rPr>
          <w:b/>
          <w:bCs/>
          <w:u w:val="single"/>
        </w:rPr>
        <w:t>Uveljavitev pravic</w:t>
      </w:r>
      <w:r>
        <w:t xml:space="preserve"> Posamezniki, na katere se nanašajo osebni podatki, lahko pravice, ki so jim podeljene na podlagi tega dodatka, uveljavijo proti Microsoftu ne glede na morebitne omejitve v klavzuli 3 ali 6 standardnih pogodbenih klavzul. Posameznik, na katerega se nanašajo osebni podatki, lahko zahteve na podlagi tega dodatka sproži samo posamično in ne v okviru razredne, kolektivne, skupinske ali zastopniške tožbe. Pravice, ki se posameznikom, na katere se nanašajo osebni podatki, podeljujejo na podlagi tega dodatka, veljajo samo osebno za posameznika, na katerega se nanašajo osebni podatki, in jih ni mogoče prenesti.</w:t>
      </w:r>
    </w:p>
    <w:p w14:paraId="57411504" w14:textId="340D3186" w:rsidR="004D5D88" w:rsidRPr="00FC77AC" w:rsidRDefault="004D5D88" w:rsidP="004D5D88">
      <w:pPr>
        <w:pStyle w:val="ProductList-Body"/>
        <w:numPr>
          <w:ilvl w:val="0"/>
          <w:numId w:val="10"/>
        </w:numPr>
        <w:spacing w:after="120"/>
        <w:ind w:left="0" w:firstLine="0"/>
      </w:pPr>
      <w:r>
        <w:rPr>
          <w:b/>
          <w:bCs/>
          <w:u w:val="single"/>
        </w:rPr>
        <w:t>Obvestilo o spremembi</w:t>
      </w:r>
      <w:r>
        <w:t xml:space="preserve"> Microsoft strinja in jamči, da nima nobenega razloga, da bi menil, da mu zakonodaja, ki velja zanj ali njegove podobdelovalce, vključno s tisto v morebitni državi, v katero sam ali prek podobdelovalca prenese osebne podatke, preprečuje, da bi izpolnjeval navodila, ki jih prejme od stranke, in svoje obveznosti iz tega dodatka ali standardnih pogodbenih klavzul iz leta 2021, ter da bo v primeru sprememb zakonodaje, za katere je verjetno, da bi imele znaten negativen učinek na jamstva in obveznosti, ki jih določa ta dodatek ali standardne pogodbene klavzule, stranko obvestil o spremembi takoj, ko izve zanjo. V tem primeru je stranka upravičena do ustavitve prenosa podatkov in/ali prekinitve pogodbe.</w:t>
      </w:r>
    </w:p>
    <w:p w14:paraId="6EDC203C" w14:textId="77777777" w:rsidR="00590619" w:rsidRDefault="00B143BE">
      <w:pPr>
        <w:sectPr w:rsidR="00590619" w:rsidSect="00260A04">
          <w:footerReference w:type="default" r:id="rId32"/>
          <w:pgSz w:w="12240" w:h="15840"/>
          <w:pgMar w:top="1440" w:right="720" w:bottom="1440" w:left="720" w:header="720" w:footer="720" w:gutter="0"/>
          <w:cols w:space="720"/>
          <w:titlePg/>
          <w:docGrid w:linePitch="360"/>
        </w:sectPr>
      </w:pPr>
      <w:bookmarkStart w:id="170" w:name="_Toc6563856"/>
      <w:bookmarkStart w:id="171" w:name="_Toc21617077"/>
      <w:bookmarkStart w:id="172" w:name="_Toc489605628"/>
      <w:bookmarkStart w:id="173" w:name="_Toc8395070"/>
      <w:bookmarkStart w:id="174" w:name="_Toc26972890"/>
      <w:r>
        <w:br w:type="page"/>
      </w:r>
    </w:p>
    <w:p w14:paraId="0E478D05" w14:textId="306D0A1D" w:rsidR="00237427" w:rsidRPr="00FC77AC" w:rsidRDefault="00237427" w:rsidP="00237427">
      <w:pPr>
        <w:pStyle w:val="ProductList-SectionHeading"/>
        <w:spacing w:after="120"/>
        <w:outlineLvl w:val="0"/>
      </w:pPr>
      <w:bookmarkStart w:id="175" w:name="_Toc8395071"/>
      <w:bookmarkStart w:id="176" w:name="_Toc489605629"/>
      <w:bookmarkStart w:id="177" w:name="_Toc6563859"/>
      <w:bookmarkStart w:id="178" w:name="_Toc21617080"/>
      <w:bookmarkStart w:id="179" w:name="_Toc26972906"/>
      <w:bookmarkStart w:id="180" w:name="Attachment1"/>
      <w:bookmarkStart w:id="181" w:name="_Toc155370402"/>
      <w:bookmarkEnd w:id="170"/>
      <w:bookmarkEnd w:id="171"/>
      <w:bookmarkEnd w:id="172"/>
      <w:bookmarkEnd w:id="173"/>
      <w:bookmarkEnd w:id="174"/>
      <w:r>
        <w:t>Priloga 1 – Pogoji Splošne uredbe Evropske unije o varstvu podatkov</w:t>
      </w:r>
      <w:bookmarkEnd w:id="175"/>
      <w:bookmarkEnd w:id="176"/>
      <w:bookmarkEnd w:id="177"/>
      <w:bookmarkEnd w:id="178"/>
      <w:bookmarkEnd w:id="179"/>
      <w:bookmarkEnd w:id="180"/>
      <w:bookmarkEnd w:id="181"/>
    </w:p>
    <w:p w14:paraId="69F9C46B" w14:textId="1C7C8CB8" w:rsidR="00237427" w:rsidRPr="00FC77AC" w:rsidRDefault="00237427" w:rsidP="00237427">
      <w:pPr>
        <w:pStyle w:val="ProductList-Body"/>
        <w:spacing w:after="120"/>
      </w:pPr>
      <w:r>
        <w:t xml:space="preserve">Microsoft se zavezuje, da bo od 25. maja 2018 pogoje Splošne uredbe o varstvu podatkov začel upoštevati za vse stranke. Ti pogoji so v povezavi s stranko zavezujoči za Microsoft ne glede na (1) različico pogojev za storitve in DPA, ki sicer veljajo za katero koli naročnino na izdelek ali licenco, </w:t>
      </w:r>
      <w:r w:rsidR="00254CDE">
        <w:br/>
      </w:r>
      <w:r>
        <w:t>ali (2) katero koli drugo pogodbo, ki se sklicuje na to prilogo.</w:t>
      </w:r>
    </w:p>
    <w:p w14:paraId="1696638F" w14:textId="0A792F74" w:rsidR="00237427" w:rsidRPr="00FC77AC" w:rsidRDefault="00DD6D76" w:rsidP="00237427">
      <w:pPr>
        <w:pStyle w:val="ProductList-Body"/>
        <w:spacing w:after="120"/>
      </w:pPr>
      <w:bookmarkStart w:id="182" w:name="_Hlk24455530"/>
      <w:r>
        <w:t>Stranka in Microsoft se za namene teh pogojev Splošne uredbe o varstvu podatkov strinjata, da je stranka upravljavec osebnih podatkov in Microsoft obdelovalec teh podatkov, razen kadar stranka deluje kot obdelovalec osebnih podatkov; v tem primeru je Microsoft podobdelovalec. Ti</w:t>
      </w:r>
      <w:r w:rsidR="00254CDE">
        <w:t> </w:t>
      </w:r>
      <w:r>
        <w:t>pogoji Splošne uredbe o varstvu podatkov veljajo za Microsoftovo obdelavo osebnih podatkov v imenu stranke v obsegu Splošne uredbe o</w:t>
      </w:r>
      <w:r w:rsidR="00254CDE">
        <w:t> </w:t>
      </w:r>
      <w:r>
        <w:t>varstvu podatkov. Ti pogoji GDPR ne omejujejo ali zmanjšujejo morebitnih Microsoftovih zavez glede varstva podatkov, danih stranki v pogojih za</w:t>
      </w:r>
      <w:r w:rsidR="00254CDE">
        <w:t> </w:t>
      </w:r>
      <w:r>
        <w:t>izdelke ali kateri koli drugi pogodbi med Microsoftom in stranko. Ti pogoji GDPR ne veljajo, kadar je Microsoft upravljavec osebnih podatkov.</w:t>
      </w:r>
      <w:bookmarkEnd w:id="182"/>
    </w:p>
    <w:p w14:paraId="65734BA1" w14:textId="77777777" w:rsidR="004926DF" w:rsidRPr="00237427" w:rsidRDefault="004926DF" w:rsidP="004926DF">
      <w:pPr>
        <w:pStyle w:val="ProductList-Body"/>
        <w:spacing w:after="120"/>
        <w:outlineLvl w:val="1"/>
        <w:rPr>
          <w:b/>
          <w:color w:val="00188F"/>
        </w:rPr>
      </w:pPr>
      <w:bookmarkStart w:id="183" w:name="_Toc26972907"/>
      <w:r>
        <w:rPr>
          <w:b/>
          <w:color w:val="00188F"/>
        </w:rPr>
        <w:t>Relevantne obveznosti iz GDPR: Členi 5, 28, 32 in 33</w:t>
      </w:r>
      <w:bookmarkEnd w:id="183"/>
    </w:p>
    <w:p w14:paraId="132943D2" w14:textId="77777777" w:rsidR="004926DF" w:rsidRPr="00BD53D0" w:rsidRDefault="004926DF" w:rsidP="004926DF">
      <w:pPr>
        <w:pStyle w:val="ProductList-Body"/>
        <w:spacing w:after="120"/>
        <w:ind w:left="158"/>
        <w:rPr>
          <w:b/>
        </w:rPr>
      </w:pPr>
      <w:r>
        <w:rPr>
          <w:b/>
        </w:rPr>
        <w:t xml:space="preserve">1. </w:t>
      </w:r>
      <w:r>
        <w:rPr>
          <w:bCs/>
        </w:rPr>
        <w:t>Microsoft podpira strankine obveznosti glede odgovornosti s tem DPA-jem in dokumentacijo izdelkov, ki ju zagotavlja stranki, in bo s tem nadaljeval v obdobju veljavnosti strankine naročnine ali upoštevnega dogovora o strokovnih storitvah v skladu s spodnjim podrazdelkom 3(h). (Člen 5(2))</w:t>
      </w:r>
    </w:p>
    <w:p w14:paraId="78427D4D" w14:textId="08B37C86" w:rsidR="00237427" w:rsidRPr="00FC77AC" w:rsidRDefault="004926DF" w:rsidP="00237427">
      <w:pPr>
        <w:pStyle w:val="ProductList-Body"/>
        <w:spacing w:after="120"/>
        <w:ind w:left="158"/>
      </w:pPr>
      <w:r>
        <w:rPr>
          <w:b/>
        </w:rPr>
        <w:t>2</w:t>
      </w:r>
      <w:r w:rsidR="00237427">
        <w:rPr>
          <w:b/>
        </w:rPr>
        <w:t xml:space="preserve">. </w:t>
      </w:r>
      <w:r w:rsidR="00237427">
        <w:t>Microsoft ne zaposli drugega obdelovalca brez predhodnega posebnega ali splošnega pisnega dovoljenja stranke. V primeru splošnega pisnega dovoljenja Microsoft stranko obvesti o vseh nameravanih spremembah glede zaposlitve dodatnih obdelovalcev ali njihove zamenjave, s čimer se stranki omogoči, da nasprotuje tem spremembam. (Člen 28(2))</w:t>
      </w:r>
    </w:p>
    <w:p w14:paraId="29CDF5CD" w14:textId="2F82AFF0" w:rsidR="00237427" w:rsidRPr="00FC77AC" w:rsidRDefault="004926DF" w:rsidP="00237427">
      <w:pPr>
        <w:pStyle w:val="ProductList-Body"/>
        <w:spacing w:after="120"/>
        <w:ind w:left="158"/>
      </w:pPr>
      <w:r>
        <w:rPr>
          <w:b/>
        </w:rPr>
        <w:t>3</w:t>
      </w:r>
      <w:r w:rsidR="00237427">
        <w:rPr>
          <w:b/>
        </w:rPr>
        <w:t>.</w:t>
      </w:r>
      <w:r w:rsidR="00237427">
        <w:t xml:space="preserve"> Obdelavo s strani Microsofta urejajo ti pogoji GDPR v skladu s pravom Evropske Unije (v nadaljevanju »Unija«) ali pravom države članice, </w:t>
      </w:r>
      <w:r w:rsidR="002E5BC5">
        <w:br/>
      </w:r>
      <w:r w:rsidR="00237427">
        <w:t>ki so za Microsoft zavezujoči glede stranke. Vsebina in trajanje obdelave, narava in namen obdelave, vrsta osebnih podatkov, kategorije posameznikov, na katere se nanašajo osebni podatki, ter obveznosti in pravice stranke so določeni v strankini licenčni pogodbi, ki vključuje te</w:t>
      </w:r>
      <w:r w:rsidR="002E5BC5">
        <w:t> </w:t>
      </w:r>
      <w:r w:rsidR="00237427">
        <w:t xml:space="preserve">pogoje GDPR. Za Microsoft zlasti velja, da: </w:t>
      </w:r>
    </w:p>
    <w:p w14:paraId="5D5B72A4" w14:textId="23CDB89A" w:rsidR="00237427" w:rsidRPr="00FC77AC" w:rsidRDefault="00237427" w:rsidP="00237427">
      <w:pPr>
        <w:pStyle w:val="ProductList-Body"/>
        <w:spacing w:after="120"/>
        <w:ind w:left="1440" w:hanging="720"/>
      </w:pPr>
      <w:r>
        <w:rPr>
          <w:b/>
        </w:rPr>
        <w:t>(a)</w:t>
      </w:r>
      <w:r>
        <w:tab/>
        <w:t xml:space="preserve">osebne podatke obdeluje samo po dokumentiranih navodilih stranke, vključno glede prenosov osebnih podatkov v tretjo državo ali mednarodno organizacijo, razen če to od njega zahteva pravo Unije ali pravo države članice, ki velja za Microsoft; v slednjem primeru Microsoft o tej pravni zahtevi pred obdelavo podatkov obvesti stranko, razen če zadevno pravo prepoveduje takšno obvestilo na podlagi pomembnih razlogov v javnem interesu; </w:t>
      </w:r>
    </w:p>
    <w:p w14:paraId="1849EE20" w14:textId="4488310D" w:rsidR="00237427" w:rsidRPr="00FC77AC" w:rsidRDefault="00237427" w:rsidP="00237427">
      <w:pPr>
        <w:pStyle w:val="ProductList-Body"/>
        <w:spacing w:after="120"/>
        <w:ind w:left="1440" w:hanging="720"/>
      </w:pPr>
      <w:r>
        <w:rPr>
          <w:b/>
        </w:rPr>
        <w:t>(b)</w:t>
      </w:r>
      <w:r>
        <w:tab/>
        <w:t xml:space="preserve">zagotovi, da so osebe, ki so pooblaščene za obdelavo osebnih podatkov, zavezane k zaupnosti ali jih k zaupnosti zavezuje ustrezen zakon; </w:t>
      </w:r>
    </w:p>
    <w:p w14:paraId="6740EE5B" w14:textId="77777777" w:rsidR="00237427" w:rsidRPr="00FC77AC" w:rsidRDefault="00237427" w:rsidP="00237427">
      <w:pPr>
        <w:pStyle w:val="ProductList-Body"/>
        <w:spacing w:after="120"/>
        <w:ind w:left="720"/>
      </w:pPr>
      <w:r>
        <w:rPr>
          <w:b/>
        </w:rPr>
        <w:t>(c)</w:t>
      </w:r>
      <w:r>
        <w:tab/>
        <w:t xml:space="preserve">sprejme vse ukrepe, potrebne v skladu s členom 32 Splošne uredbe o varstvu podatkov; </w:t>
      </w:r>
    </w:p>
    <w:p w14:paraId="410503C2" w14:textId="77777777" w:rsidR="00237427" w:rsidRPr="00FC77AC" w:rsidRDefault="00237427" w:rsidP="00237427">
      <w:pPr>
        <w:pStyle w:val="ProductList-Body"/>
        <w:spacing w:after="120"/>
        <w:ind w:left="720"/>
      </w:pPr>
      <w:r>
        <w:rPr>
          <w:b/>
        </w:rPr>
        <w:t>(d)</w:t>
      </w:r>
      <w:r>
        <w:tab/>
        <w:t xml:space="preserve">spoštuje pogoje iz odstavkov 1 in 3 za zaposlitev drugega obdelovalca; </w:t>
      </w:r>
    </w:p>
    <w:p w14:paraId="786DF620" w14:textId="06CB7995" w:rsidR="00237427" w:rsidRPr="00FC77AC" w:rsidRDefault="00237427" w:rsidP="00237427">
      <w:pPr>
        <w:pStyle w:val="ProductList-Body"/>
        <w:spacing w:after="120"/>
        <w:ind w:left="1440" w:hanging="720"/>
      </w:pPr>
      <w:r>
        <w:rPr>
          <w:b/>
        </w:rPr>
        <w:t>(e)</w:t>
      </w:r>
      <w:r>
        <w:tab/>
        <w:t xml:space="preserve">ob upoštevanju narave obdelave pomaga stranki z ustreznimi tehničnimi in organizacijskimi ukrepi, kolikor je to mogoče, </w:t>
      </w:r>
      <w:r w:rsidR="00AB70CD">
        <w:br/>
      </w:r>
      <w:r>
        <w:t xml:space="preserve">pri izpolnjevanju njenih obveznosti, da odgovori na zahteve za uresničevanje pravic posameznika, na katerega se nanašajo osebni podatki, iz poglavja III Splošne uredbe o varstvu podatkov; </w:t>
      </w:r>
    </w:p>
    <w:p w14:paraId="2D8822DC" w14:textId="77777777" w:rsidR="00237427" w:rsidRPr="00FC77AC" w:rsidRDefault="00237427" w:rsidP="00237427">
      <w:pPr>
        <w:pStyle w:val="ProductList-Body"/>
        <w:spacing w:after="120"/>
        <w:ind w:left="1440" w:hanging="720"/>
      </w:pPr>
      <w:r>
        <w:rPr>
          <w:b/>
        </w:rPr>
        <w:t>(f)</w:t>
      </w:r>
      <w:r>
        <w:tab/>
        <w:t>stranki pomaga pri izpolnjevanju obveznosti iz členov 32 do 36 ob upoštevanju narave obdelave in informacij, ki so dostopne Microsoftu;</w:t>
      </w:r>
    </w:p>
    <w:p w14:paraId="5AAE27DD" w14:textId="77777777" w:rsidR="00237427" w:rsidRPr="00FC77AC" w:rsidRDefault="00237427" w:rsidP="00237427">
      <w:pPr>
        <w:pStyle w:val="ProductList-Body"/>
        <w:spacing w:after="120"/>
        <w:ind w:left="1440" w:hanging="720"/>
      </w:pPr>
      <w:r>
        <w:rPr>
          <w:b/>
        </w:rPr>
        <w:t>(g)</w:t>
      </w:r>
      <w:r>
        <w:tab/>
        <w:t xml:space="preserve">v skladu z odločitvijo stranke izbriše ali vrne vse osebne podatke stranki po zaključku storitev v zvezi z obdelavo ter uniči obstoječe kopije, razen če pravo Unije ali pravo države članice predpisuje shranjevanje osebnih podatkov; </w:t>
      </w:r>
    </w:p>
    <w:p w14:paraId="663C303C" w14:textId="77777777" w:rsidR="00237427" w:rsidRPr="00FC77AC" w:rsidRDefault="00237427" w:rsidP="00237427">
      <w:pPr>
        <w:pStyle w:val="ProductList-Body"/>
        <w:spacing w:after="120"/>
        <w:ind w:left="1440" w:hanging="720"/>
      </w:pPr>
      <w:r>
        <w:rPr>
          <w:b/>
        </w:rPr>
        <w:t>(h)</w:t>
      </w:r>
      <w:r>
        <w:tab/>
        <w:t xml:space="preserve">da stranki na voljo vse informacije, potrebne za dokazovanje izpolnjevanja obveznosti iz člena 28, ter stranki ali drugemu revizorju, ki ga pooblasti stranka, omogoči izvajanje revizij, tudi pregledov, in pri njih sodeluje. </w:t>
      </w:r>
    </w:p>
    <w:p w14:paraId="2E135DAB" w14:textId="77777777" w:rsidR="00237427" w:rsidRPr="00FC77AC" w:rsidRDefault="00237427" w:rsidP="00237427">
      <w:pPr>
        <w:pStyle w:val="ProductList-Body"/>
        <w:spacing w:after="120"/>
        <w:ind w:left="158"/>
      </w:pPr>
      <w:r>
        <w:t>Microsoft nemudoma obvesti stranko, če po njegovem mnenju navodilo krši Splošno uredbo o varstvu podatkov ali druge določbe Unije ali predpisov držav članic o varstvu podatkov. (Člen 28(3))</w:t>
      </w:r>
    </w:p>
    <w:p w14:paraId="37FD23DE" w14:textId="116AF713" w:rsidR="00237427" w:rsidRPr="00FC77AC" w:rsidRDefault="004926DF" w:rsidP="00237427">
      <w:pPr>
        <w:pStyle w:val="ProductList-Body"/>
        <w:spacing w:after="120"/>
        <w:ind w:left="158"/>
      </w:pPr>
      <w:r>
        <w:rPr>
          <w:b/>
        </w:rPr>
        <w:t>4</w:t>
      </w:r>
      <w:r w:rsidR="00237427">
        <w:rPr>
          <w:b/>
        </w:rPr>
        <w:t>.</w:t>
      </w:r>
      <w:r w:rsidR="00237427">
        <w:t xml:space="preserve"> Kadar Microsoft zadolži drugega obdelovalca za izvajanje specifičnih dejavnosti obdelave v imenu stranke, za tega drugega obdelovalca na podlagi pogodbe ali drugega pravnega akta v skladu s pravom Unije ali pravom države članice veljajo enake obveznosti varstva podatkov, </w:t>
      </w:r>
      <w:r w:rsidR="00963CFC">
        <w:br/>
        <w:t> </w:t>
      </w:r>
      <w:r w:rsidR="00237427">
        <w:t>kot so določene v teh pogojih Splošne uredbe o varstvu podatkov, zlasti za zagotovitev zadostnih jamstev za izvajanje ustreznih tehničnih in organizacijskih ukrepov na tak način, da bo obdelava izpolnjevala zahteve iz Splošne uredbe o varstvu podatkov. Kadar ta drugi obdelovalec ne izpolni obveznosti varstva podatkov, Microsoft še naprej v celoti odgovarja stranki za izpolnjevanje obveznosti drugega obdelovalca. (Člen 28(4))</w:t>
      </w:r>
    </w:p>
    <w:p w14:paraId="0555BEB7" w14:textId="7EF086CB" w:rsidR="00237427" w:rsidRDefault="004926DF" w:rsidP="00237427">
      <w:pPr>
        <w:pStyle w:val="ProductList-Body"/>
        <w:spacing w:after="120"/>
        <w:ind w:left="158"/>
      </w:pPr>
      <w:r>
        <w:rPr>
          <w:b/>
        </w:rPr>
        <w:t>5</w:t>
      </w:r>
      <w:r w:rsidR="00237427">
        <w:rPr>
          <w:b/>
        </w:rPr>
        <w:t>.</w:t>
      </w:r>
      <w:r w:rsidR="00237427">
        <w:t xml:space="preserve"> Ob upoštevanju najnovejšega tehnološkega razvoja in stroškov izvajanja ter narave, obsega, okoliščin in namenov obdelave, pa tudi tveganj </w:t>
      </w:r>
      <w:r w:rsidR="002E16BE">
        <w:br/>
      </w:r>
      <w:r w:rsidR="00237427">
        <w:t xml:space="preserve">za pravice in svoboščine posameznikov, ki se razlikujejo po verjetnosti in resnosti, stranka in Microsoft z izvajanjem ustreznih tehničnih in organizacijskimi ukrepov zagotovita ustrezno raven varnosti glede na tveganje, vključno med drugim z naslednjimi ukrepi, kot je ustrezno: </w:t>
      </w:r>
    </w:p>
    <w:p w14:paraId="19905050" w14:textId="77777777" w:rsidR="00CF0904" w:rsidRPr="00FC77AC" w:rsidRDefault="00CF0904" w:rsidP="00237427">
      <w:pPr>
        <w:pStyle w:val="ProductList-Body"/>
        <w:spacing w:after="120"/>
        <w:ind w:left="158"/>
      </w:pPr>
    </w:p>
    <w:p w14:paraId="45821566" w14:textId="77777777" w:rsidR="00237427" w:rsidRPr="00FC77AC" w:rsidRDefault="00237427" w:rsidP="00237427">
      <w:pPr>
        <w:pStyle w:val="ProductList-Body"/>
        <w:spacing w:after="120"/>
        <w:ind w:left="720"/>
      </w:pPr>
      <w:r>
        <w:rPr>
          <w:rFonts w:cstheme="minorHAnsi"/>
          <w:b/>
          <w:szCs w:val="18"/>
        </w:rPr>
        <w:t>(a)</w:t>
      </w:r>
      <w:r>
        <w:rPr>
          <w:rFonts w:cstheme="minorHAnsi"/>
          <w:szCs w:val="18"/>
        </w:rPr>
        <w:tab/>
        <w:t xml:space="preserve">psevdonimizacijo in šifriranjem osebnih podatkov; </w:t>
      </w:r>
    </w:p>
    <w:p w14:paraId="2A7BB642" w14:textId="77777777" w:rsidR="00237427" w:rsidRPr="00FC77AC" w:rsidRDefault="00237427" w:rsidP="00237427">
      <w:pPr>
        <w:pStyle w:val="ProductList-Body"/>
        <w:spacing w:after="120"/>
        <w:ind w:left="720"/>
      </w:pPr>
      <w:r>
        <w:rPr>
          <w:rFonts w:cstheme="minorHAnsi"/>
          <w:b/>
          <w:szCs w:val="18"/>
        </w:rPr>
        <w:t>(b)</w:t>
      </w:r>
      <w:r>
        <w:rPr>
          <w:rFonts w:cstheme="minorHAnsi"/>
          <w:szCs w:val="18"/>
        </w:rPr>
        <w:tab/>
        <w:t xml:space="preserve">zmožnostjo zagotoviti stalno zaupnost, celovitost, dostopnost in odpornost sistemov in storitev za obdelavo; </w:t>
      </w:r>
    </w:p>
    <w:p w14:paraId="670BD166" w14:textId="77777777" w:rsidR="00237427" w:rsidRPr="00FC77AC" w:rsidRDefault="00237427" w:rsidP="00237427">
      <w:pPr>
        <w:pStyle w:val="ProductList-Body"/>
        <w:spacing w:after="120"/>
        <w:ind w:left="1440" w:hanging="720"/>
      </w:pPr>
      <w:r>
        <w:rPr>
          <w:rFonts w:cstheme="minorHAnsi"/>
          <w:b/>
          <w:szCs w:val="18"/>
        </w:rPr>
        <w:t>(c)</w:t>
      </w:r>
      <w:r>
        <w:rPr>
          <w:rFonts w:cstheme="minorHAnsi"/>
          <w:szCs w:val="18"/>
        </w:rPr>
        <w:tab/>
        <w:t>zmožnostjo pravočasno povrniti razpoložljivost in dostop do osebnih podatkov v primeru fizičnega ali tehničnega incidenta; in</w:t>
      </w:r>
    </w:p>
    <w:p w14:paraId="4B6D2493" w14:textId="7BEF7CF4" w:rsidR="00237427" w:rsidRPr="00FC77AC" w:rsidRDefault="00237427" w:rsidP="00237427">
      <w:pPr>
        <w:pStyle w:val="ProductList-Body"/>
        <w:spacing w:after="120"/>
        <w:ind w:left="1440" w:hanging="720"/>
      </w:pPr>
      <w:r>
        <w:rPr>
          <w:rFonts w:cstheme="minorHAnsi"/>
          <w:b/>
          <w:szCs w:val="18"/>
        </w:rPr>
        <w:t>(d)</w:t>
      </w:r>
      <w:r>
        <w:rPr>
          <w:rFonts w:cstheme="minorHAnsi"/>
          <w:szCs w:val="18"/>
        </w:rPr>
        <w:tab/>
        <w:t>postopkom rednega testiranja, ocenjevanja in vrednotenja učinkovitosti tehničnih in organizacijskih ukrepov za zagotavljanje varnostni obdelave. (Člen 32(1))</w:t>
      </w:r>
    </w:p>
    <w:p w14:paraId="3520F22C" w14:textId="2DB8210A" w:rsidR="00237427" w:rsidRPr="00FC77AC" w:rsidRDefault="004926DF" w:rsidP="00237427">
      <w:pPr>
        <w:pStyle w:val="ProductList-Body"/>
        <w:spacing w:after="120"/>
        <w:ind w:left="158"/>
      </w:pPr>
      <w:r>
        <w:rPr>
          <w:b/>
        </w:rPr>
        <w:t>6</w:t>
      </w:r>
      <w:r w:rsidR="00237427">
        <w:rPr>
          <w:b/>
        </w:rPr>
        <w:t>.</w:t>
      </w:r>
      <w:r w:rsidR="00237427">
        <w:t xml:space="preserve"> Pri določanju ustrezne ravni varnosti se upoštevajo zlasti tveganja, ki jih pomeni obdelava, zlasti zaradi nenamernega ali nezakonitega uničenja, izgube, spremembe, nepooblaščenega razkritja ali dostopa do osebnih podatkov, ki so poslani, shranjeni ali kako drugače obdelani. (Člen 32(2))</w:t>
      </w:r>
    </w:p>
    <w:p w14:paraId="4BF7427F" w14:textId="0207B956" w:rsidR="00237427" w:rsidRPr="00FC77AC" w:rsidRDefault="004926DF" w:rsidP="00237427">
      <w:pPr>
        <w:pStyle w:val="ProductList-Body"/>
        <w:spacing w:after="120"/>
        <w:ind w:left="158"/>
      </w:pPr>
      <w:r>
        <w:rPr>
          <w:b/>
        </w:rPr>
        <w:t>7</w:t>
      </w:r>
      <w:r w:rsidR="00237427">
        <w:rPr>
          <w:b/>
        </w:rPr>
        <w:t>.</w:t>
      </w:r>
      <w:r w:rsidR="00237427">
        <w:t xml:space="preserve"> Stranka in Microsoft zagotovita, da morebitna fizična oseba, ki ukrepa s pooblastilom stranke ali Microsofta in ima dostop do osebnih podatkov, teh ne sme obdelati brez navodil stranke, razen če to od nje zahteva pravo Unije ali države članice. (Člen 32(4))</w:t>
      </w:r>
    </w:p>
    <w:p w14:paraId="67BEEB09" w14:textId="2226B6C9" w:rsidR="00237427" w:rsidRPr="00FC77AC" w:rsidRDefault="004926DF" w:rsidP="00237427">
      <w:pPr>
        <w:pStyle w:val="ProductList-Body"/>
        <w:spacing w:after="120"/>
        <w:ind w:left="158"/>
      </w:pPr>
      <w:r>
        <w:rPr>
          <w:b/>
          <w:bCs/>
        </w:rPr>
        <w:t>8</w:t>
      </w:r>
      <w:r w:rsidR="00237427">
        <w:rPr>
          <w:b/>
          <w:bCs/>
        </w:rPr>
        <w:t>.</w:t>
      </w:r>
      <w:r w:rsidR="00237427">
        <w:t xml:space="preserve"> Ko je Microsoft obveščen o s kršitvi osebnih podatkov, brez nepotrebnega odlašanja obvesti stranko. (Člen 33(2)) Tako obvestilo bo vsebovalo podatke, ki jih mora obdelovalec posredovati upravljavcu skladno s členom 33(3), če so taki podatki razumno na voljo Microsoftu.</w:t>
      </w:r>
    </w:p>
    <w:p w14:paraId="3B4FCA89" w14:textId="77777777" w:rsidR="0014507A" w:rsidRPr="00FC77AC" w:rsidRDefault="005E5C30" w:rsidP="0014507A">
      <w:pPr>
        <w:pStyle w:val="ProductList-Body"/>
        <w:shd w:val="clear" w:color="auto" w:fill="A6A6A6" w:themeFill="background1" w:themeFillShade="A6"/>
        <w:spacing w:after="120"/>
        <w:jc w:val="right"/>
      </w:pPr>
      <w:hyperlink w:anchor="TableofContents" w:tooltip="Kazalo" w:history="1">
        <w:r w:rsidR="00FC72B7">
          <w:rPr>
            <w:rStyle w:val="Hyperlink"/>
            <w:sz w:val="16"/>
            <w:szCs w:val="16"/>
          </w:rPr>
          <w:t>Kazalo</w:t>
        </w:r>
      </w:hyperlink>
      <w:r w:rsidR="00FC72B7">
        <w:rPr>
          <w:sz w:val="16"/>
          <w:szCs w:val="16"/>
        </w:rPr>
        <w:t>/</w:t>
      </w:r>
      <w:hyperlink w:anchor="GeneralTerms" w:tooltip="Splošni pogoji" w:history="1">
        <w:r w:rsidR="00FC72B7">
          <w:rPr>
            <w:rStyle w:val="Hyperlink"/>
            <w:sz w:val="16"/>
            <w:szCs w:val="16"/>
          </w:rPr>
          <w:t>splošni pogoji</w:t>
        </w:r>
      </w:hyperlink>
    </w:p>
    <w:sectPr w:rsidR="0014507A" w:rsidRPr="00FC77AC" w:rsidSect="00260A04">
      <w:pgSz w:w="12240" w:h="15840"/>
      <w:pgMar w:top="1440" w:right="720" w:bottom="1440" w:left="720" w:header="720" w:footer="720" w:gutter="0"/>
      <w:cols w:space="720"/>
      <w:titlePg/>
      <w:docGrid w:linePitch="360"/>
    </w:sectPr>
  </w:body>
</w:document>
</file>

<file path=word/endnotes.xml><?xml version="1.0" encoding="utf-8"?>
<w:end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endnote w:type="separator" w:id="-1">
    <w:p w14:paraId="6E73FC06" w14:textId="77777777" w:rsidR="00260A04" w:rsidRDefault="00260A04" w:rsidP="009A573F">
      <w:pPr>
        <w:spacing w:after="0" w:line="240" w:lineRule="auto"/>
      </w:pPr>
      <w:r>
        <w:separator/>
      </w:r>
    </w:p>
    <w:p w14:paraId="729858E7" w14:textId="77777777" w:rsidR="00260A04" w:rsidRDefault="00260A04"/>
  </w:endnote>
  <w:endnote w:type="continuationSeparator" w:id="0">
    <w:p w14:paraId="2794F2F1" w14:textId="77777777" w:rsidR="00260A04" w:rsidRDefault="00260A04" w:rsidP="009A573F">
      <w:pPr>
        <w:spacing w:after="0" w:line="240" w:lineRule="auto"/>
      </w:pPr>
      <w:r>
        <w:continuationSeparator/>
      </w:r>
    </w:p>
    <w:p w14:paraId="1838CC56" w14:textId="77777777" w:rsidR="00260A04" w:rsidRDefault="00260A04"/>
  </w:endnote>
  <w:endnote w:type="continuationNotice" w:id="1">
    <w:p w14:paraId="6B361D1C" w14:textId="77777777" w:rsidR="00260A04" w:rsidRDefault="00260A04">
      <w:pPr>
        <w:spacing w:after="0" w:line="240" w:lineRule="auto"/>
      </w:pPr>
    </w:p>
    <w:p w14:paraId="1607B994" w14:textId="77777777" w:rsidR="00260A04" w:rsidRDefault="00260A04"/>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font w:name="Times New Roman">
    <w:panose1 w:val="02020603050405020304"/>
    <w:charset w:val="00"/>
    <w:family w:val="roman"/>
    <w:pitch w:val="variable"/>
    <w:sig w:usb0="E0002EFF" w:usb1="C000785B" w:usb2="00000009" w:usb3="00000000" w:csb0="000001FF" w:csb1="00000000"/>
  </w:font>
  <w:font w:name="Symbol">
    <w:panose1 w:val="05050102010706020507"/>
    <w:charset w:val="02"/>
    <w:family w:val="roman"/>
    <w:pitch w:val="variable"/>
    <w:sig w:usb0="00000000" w:usb1="10000000" w:usb2="00000000" w:usb3="00000000" w:csb0="80000000"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Calibri">
    <w:panose1 w:val="020F0502020204030204"/>
    <w:charset w:val="00"/>
    <w:family w:val="swiss"/>
    <w:pitch w:val="variable"/>
    <w:sig w:usb0="E4002EFF" w:usb1="C200247B" w:usb2="00000009" w:usb3="00000000" w:csb0="000001FF" w:csb1="00000000"/>
  </w:font>
  <w:font w:name="Arial">
    <w:panose1 w:val="020B0604020202020204"/>
    <w:charset w:val="00"/>
    <w:family w:val="swiss"/>
    <w:pitch w:val="variable"/>
    <w:sig w:usb0="E0002EFF" w:usb1="C000785B" w:usb2="00000009" w:usb3="00000000" w:csb0="000001FF" w:csb1="00000000"/>
  </w:font>
  <w:font w:name="Calibri Light">
    <w:panose1 w:val="020F0302020204030204"/>
    <w:charset w:val="00"/>
    <w:family w:val="swiss"/>
    <w:pitch w:val="variable"/>
    <w:sig w:usb0="E4002EFF" w:usb1="C200247B" w:usb2="00000009" w:usb3="00000000" w:csb0="000001FF" w:csb1="00000000"/>
  </w:font>
  <w:font w:name="MS Gothic">
    <w:altName w:val="ＭＳ ゴシック"/>
    <w:panose1 w:val="020B0609070205080204"/>
    <w:charset w:val="80"/>
    <w:family w:val="modern"/>
    <w:pitch w:val="fixed"/>
    <w:sig w:usb0="E00002FF" w:usb1="6AC7FDFB" w:usb2="08000012" w:usb3="00000000" w:csb0="0002009F" w:csb1="00000000"/>
  </w:font>
  <w:font w:name="Segoe UI">
    <w:panose1 w:val="020B0502040204020203"/>
    <w:charset w:val="00"/>
    <w:family w:val="swiss"/>
    <w:pitch w:val="variable"/>
    <w:sig w:usb0="E4002EFF" w:usb1="C000E47F" w:usb2="00000009" w:usb3="00000000" w:csb0="000001FF" w:csb1="00000000"/>
  </w:font>
  <w:font w:name="MS Mincho">
    <w:altName w:val="ＭＳ 明朝"/>
    <w:panose1 w:val="02020609040205080304"/>
    <w:charset w:val="80"/>
    <w:family w:val="modern"/>
    <w:pitch w:val="fixed"/>
    <w:sig w:usb0="E00002FF" w:usb1="6AC7FDFB" w:usb2="08000012" w:usb3="00000000" w:csb0="0002009F" w:csb1="00000000"/>
  </w:font>
</w:fonts>
</file>

<file path=word/footer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D355FE9" w14:textId="77777777" w:rsidR="006C78B3" w:rsidRDefault="2630D11B" w:rsidP="004D27A6">
    <w:pPr>
      <w:pStyle w:val="ProductList-Body"/>
    </w:pPr>
    <w:r>
      <w:rPr>
        <w:noProof/>
      </w:rPr>
      <w:drawing>
        <wp:inline distT="0" distB="0" distL="0" distR="0" wp14:anchorId="69D85FDA" wp14:editId="64A6D9DA">
          <wp:extent cx="1993692" cy="457200"/>
          <wp:effectExtent l="0" t="0" r="6985" b="0"/>
          <wp:docPr id="2" name="Picture 2"/>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2"/>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10.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13BE6177" w14:textId="77777777" w:rsidR="006C78B3" w:rsidRPr="00AA025E" w:rsidRDefault="006C78B3">
    <w:pPr>
      <w:pStyle w:val="Footer"/>
    </w:pPr>
  </w:p>
</w:ftr>
</file>

<file path=word/footer11.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9A0770" w:rsidRPr="00C76DF3" w14:paraId="51ACA015" w14:textId="77777777" w:rsidTr="00E12D19">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1BB2ED2" w14:textId="77777777" w:rsidR="009A0770" w:rsidRPr="00C76DF3" w:rsidRDefault="005E5C30" w:rsidP="009A0770">
          <w:pPr>
            <w:pStyle w:val="ProductList-OfferingBody"/>
            <w:ind w:left="-77" w:right="-73"/>
            <w:jc w:val="center"/>
            <w:rPr>
              <w:color w:val="808080" w:themeColor="background1" w:themeShade="80"/>
              <w:sz w:val="14"/>
              <w:szCs w:val="14"/>
            </w:rPr>
          </w:pPr>
          <w:hyperlink w:anchor="TableofContents" w:history="1">
            <w:r w:rsidR="009A0770">
              <w:rPr>
                <w:rStyle w:val="Hyperlink"/>
                <w:sz w:val="14"/>
                <w:szCs w:val="14"/>
              </w:rPr>
              <w:t>Kazalo</w:t>
            </w:r>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04FFE212" w14:textId="77777777" w:rsidR="009A0770" w:rsidRPr="00C76DF3" w:rsidRDefault="009A0770" w:rsidP="009A0770">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7906D5C" w14:textId="77777777" w:rsidR="009A0770" w:rsidRPr="00C76DF3" w:rsidRDefault="005E5C30" w:rsidP="009A0770">
          <w:pPr>
            <w:pStyle w:val="ProductList-OfferingBody"/>
            <w:ind w:left="-72" w:right="-74"/>
            <w:jc w:val="center"/>
            <w:rPr>
              <w:color w:val="808080" w:themeColor="background1" w:themeShade="80"/>
              <w:sz w:val="14"/>
              <w:szCs w:val="14"/>
            </w:rPr>
          </w:pPr>
          <w:hyperlink w:anchor="Introduction" w:history="1">
            <w:r w:rsidR="009A0770">
              <w:rPr>
                <w:rStyle w:val="Hyperlink"/>
                <w:sz w:val="14"/>
                <w:szCs w:val="14"/>
              </w:rPr>
              <w:t>Uvod</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2AC04253" w14:textId="77777777" w:rsidR="009A0770" w:rsidRPr="00C76DF3" w:rsidRDefault="009A0770" w:rsidP="009A0770">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2CBD2187" w14:textId="77777777" w:rsidR="009A0770" w:rsidRPr="00C76DF3" w:rsidRDefault="005E5C30" w:rsidP="009A0770">
          <w:pPr>
            <w:pStyle w:val="ProductList-OfferingBody"/>
            <w:ind w:left="-72" w:right="-75"/>
            <w:jc w:val="center"/>
            <w:rPr>
              <w:color w:val="808080" w:themeColor="background1" w:themeShade="80"/>
              <w:sz w:val="14"/>
              <w:szCs w:val="14"/>
            </w:rPr>
          </w:pPr>
          <w:hyperlink w:anchor="GeneralTerms" w:history="1">
            <w:r w:rsidR="009A0770">
              <w:rPr>
                <w:rStyle w:val="Hyperlink"/>
                <w:sz w:val="14"/>
                <w:szCs w:val="14"/>
              </w:rPr>
              <w:t>Splošni pogoji</w:t>
            </w:r>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6EBBF46F" w14:textId="77777777" w:rsidR="009A0770" w:rsidRPr="00C76DF3" w:rsidRDefault="009A0770" w:rsidP="009A0770">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3B9D2F99" w14:textId="77777777" w:rsidR="009A0770" w:rsidRPr="00C76DF3" w:rsidRDefault="005E5C30" w:rsidP="009A0770">
          <w:pPr>
            <w:pStyle w:val="ProductList-OfferingBody"/>
            <w:ind w:left="-72" w:right="-77"/>
            <w:jc w:val="center"/>
            <w:rPr>
              <w:color w:val="808080" w:themeColor="background1" w:themeShade="80"/>
              <w:sz w:val="14"/>
              <w:szCs w:val="14"/>
            </w:rPr>
          </w:pPr>
          <w:hyperlink w:anchor="DatProtectionTerms" w:history="1">
            <w:r w:rsidR="009A0770">
              <w:rPr>
                <w:rStyle w:val="Hyperlink"/>
                <w:sz w:val="14"/>
                <w:szCs w:val="14"/>
              </w:rPr>
              <w:t>Pogoji za varstvo podatkov</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1837E25E" w14:textId="77777777" w:rsidR="009A0770" w:rsidRPr="00C76DF3" w:rsidRDefault="009A0770" w:rsidP="009A0770">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2F3E533" w14:textId="77777777" w:rsidR="009A0770" w:rsidRPr="00C76DF3" w:rsidRDefault="005E5C30" w:rsidP="009A0770">
          <w:pPr>
            <w:pStyle w:val="ProductList-OfferingBody"/>
            <w:ind w:left="-72" w:right="-76"/>
            <w:jc w:val="center"/>
            <w:rPr>
              <w:color w:val="808080" w:themeColor="background1" w:themeShade="80"/>
              <w:sz w:val="14"/>
              <w:szCs w:val="14"/>
            </w:rPr>
          </w:pPr>
          <w:hyperlink w:anchor="Attachment1" w:history="1">
            <w:r w:rsidR="009A0770">
              <w:rPr>
                <w:rStyle w:val="Hyperlink"/>
                <w:sz w:val="14"/>
                <w:szCs w:val="14"/>
              </w:rPr>
              <w:t>Priloge</w:t>
            </w:r>
          </w:hyperlink>
        </w:p>
      </w:tc>
    </w:tr>
  </w:tbl>
  <w:p w14:paraId="42CBE414" w14:textId="3663700B" w:rsidR="006C78B3" w:rsidRPr="0074788A" w:rsidRDefault="006C78B3" w:rsidP="0074788A">
    <w:pPr>
      <w:pStyle w:val="Footer"/>
    </w:pPr>
  </w:p>
</w:ftr>
</file>

<file path=word/footer1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5532"/>
      <w:gridCol w:w="5533"/>
    </w:tblGrid>
    <w:tr w:rsidR="006C78B3" w:rsidRPr="00C76DF3" w14:paraId="19F96B7C" w14:textId="77777777" w:rsidTr="00B07097">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A7575F5" w14:textId="77777777" w:rsidR="006C78B3" w:rsidRDefault="006C78B3"/>
      </w:tc>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5C9D6E2" w14:textId="77777777" w:rsidR="006C78B3" w:rsidRDefault="006C78B3"/>
      </w:tc>
    </w:tr>
  </w:tbl>
</w:ftr>
</file>

<file path=word/footer1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6D6474C"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DBCFC9" w14:textId="77777777" w:rsidR="006C78B3" w:rsidRPr="00C76DF3" w:rsidRDefault="005E5C30"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Kazalo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7BBF1A2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D5C071D" w14:textId="77777777" w:rsidR="006C78B3" w:rsidRPr="00C76DF3" w:rsidRDefault="005E5C30" w:rsidP="00591643">
          <w:pPr>
            <w:pStyle w:val="ProductList-OfferingBody"/>
            <w:ind w:left="-72" w:right="-74"/>
            <w:jc w:val="center"/>
            <w:rPr>
              <w:color w:val="808080" w:themeColor="background1" w:themeShade="80"/>
              <w:sz w:val="14"/>
              <w:szCs w:val="14"/>
            </w:rPr>
          </w:pPr>
          <w:hyperlink w:anchor="Uvod" w:history="1">
            <w:r w:rsidR="00FC72B7">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7E89CA8F"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72CC6DD" w14:textId="77777777" w:rsidR="006C78B3" w:rsidRPr="00C76DF3" w:rsidRDefault="005E5C30"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Splošni pogoji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BD5C9F3"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3B15BED" w14:textId="77777777" w:rsidR="006C78B3" w:rsidRPr="00C76DF3" w:rsidRDefault="005E5C30"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Pogoji za zasebnost in varnost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620551C"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16DEDFD" w14:textId="77777777" w:rsidR="006C78B3" w:rsidRPr="00C76DF3" w:rsidRDefault="005E5C30"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Pogoji posebej za spletne storitve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414FBC15"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AEF3BCF" w14:textId="77777777" w:rsidR="006C78B3" w:rsidRPr="00C76DF3" w:rsidRDefault="005E5C30" w:rsidP="003812FE">
          <w:pPr>
            <w:pStyle w:val="ProductList-OfferingBody"/>
            <w:ind w:left="-72" w:right="-76"/>
            <w:jc w:val="center"/>
            <w:rPr>
              <w:color w:val="808080" w:themeColor="background1" w:themeShade="80"/>
              <w:sz w:val="14"/>
              <w:szCs w:val="14"/>
            </w:rPr>
          </w:pPr>
          <w:hyperlink w:anchor="Priloga1" w:history="1">
            <w:r w:rsidR="00FC72B7">
              <w:rPr>
                <w:rStyle w:val="Hyperlink"/>
                <w:sz w:val="14"/>
                <w:szCs w:val="14"/>
              </w:rPr>
              <w:t>Priloge</w:t>
            </w:r>
          </w:hyperlink>
        </w:p>
      </w:tc>
    </w:tr>
  </w:tbl>
  <w:p w14:paraId="5579F2F1" w14:textId="77777777" w:rsidR="006C78B3" w:rsidRPr="00591643" w:rsidRDefault="006C78B3">
    <w:pPr>
      <w:pStyle w:val="Footer"/>
      <w:rPr>
        <w:sz w:val="14"/>
        <w:szCs w:val="14"/>
      </w:rPr>
    </w:pPr>
  </w:p>
</w:ftr>
</file>

<file path=word/footer1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7720A373" w14:textId="77777777" w:rsidTr="009776B9">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6BE5F8B" w14:textId="77777777" w:rsidR="006C78B3" w:rsidRPr="00C76DF3" w:rsidRDefault="005E5C30" w:rsidP="00B07097">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Kazalo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06453A8" w14:textId="77777777" w:rsidR="006C78B3" w:rsidRPr="00C76DF3" w:rsidRDefault="006C78B3" w:rsidP="00B07097">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3EA06C2" w14:textId="77777777" w:rsidR="006C78B3" w:rsidRPr="00C76DF3" w:rsidRDefault="005E5C30" w:rsidP="00B07097">
          <w:pPr>
            <w:pStyle w:val="ProductList-OfferingBody"/>
            <w:ind w:left="-72" w:right="-74"/>
            <w:jc w:val="center"/>
            <w:rPr>
              <w:color w:val="808080" w:themeColor="background1" w:themeShade="80"/>
              <w:sz w:val="14"/>
              <w:szCs w:val="14"/>
            </w:rPr>
          </w:pPr>
          <w:hyperlink w:anchor="Uvod" w:history="1">
            <w:r w:rsidR="00FC72B7">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4121931" w14:textId="77777777" w:rsidR="006C78B3" w:rsidRPr="00C76DF3" w:rsidRDefault="006C78B3" w:rsidP="00B07097">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255D576D" w14:textId="77777777" w:rsidR="006C78B3" w:rsidRPr="00C76DF3" w:rsidRDefault="005E5C30" w:rsidP="00B07097">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Splošni pogoji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08EFB649" w14:textId="77777777" w:rsidR="006C78B3" w:rsidRPr="00C76DF3" w:rsidRDefault="006C78B3" w:rsidP="00B07097">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30BF25" w14:textId="77777777" w:rsidR="006C78B3" w:rsidRPr="00C76DF3" w:rsidRDefault="005E5C30" w:rsidP="00B07097">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Pogoji za zasebnost in varnost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C21EA39"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7C23693D" w14:textId="77777777" w:rsidR="006C78B3" w:rsidRPr="00C76DF3" w:rsidRDefault="005E5C30" w:rsidP="00B07097">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Pogoji posebej za spletne storitve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58955DF" w14:textId="77777777" w:rsidR="006C78B3" w:rsidRPr="00C76DF3" w:rsidRDefault="006C78B3" w:rsidP="00B07097">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30B05103" w14:textId="77777777" w:rsidR="006C78B3" w:rsidRPr="00C76DF3" w:rsidRDefault="005E5C30" w:rsidP="00B07097">
          <w:pPr>
            <w:pStyle w:val="ProductList-OfferingBody"/>
            <w:ind w:left="-72" w:right="-76"/>
            <w:jc w:val="center"/>
            <w:rPr>
              <w:color w:val="808080" w:themeColor="background1" w:themeShade="80"/>
              <w:sz w:val="14"/>
              <w:szCs w:val="14"/>
            </w:rPr>
          </w:pPr>
          <w:hyperlink w:anchor="Priloga1" w:history="1">
            <w:r w:rsidR="00FC72B7">
              <w:rPr>
                <w:rStyle w:val="Hyperlink"/>
                <w:sz w:val="14"/>
                <w:szCs w:val="14"/>
              </w:rPr>
              <w:t>Priloge</w:t>
            </w:r>
          </w:hyperlink>
        </w:p>
      </w:tc>
    </w:tr>
  </w:tbl>
  <w:p w14:paraId="3A2B57EE" w14:textId="77777777" w:rsidR="006C78B3" w:rsidRPr="00591643" w:rsidRDefault="006C78B3" w:rsidP="003812FE">
    <w:pPr>
      <w:pStyle w:val="Footer"/>
      <w:rPr>
        <w:sz w:val="14"/>
        <w:szCs w:val="14"/>
      </w:rPr>
    </w:pPr>
  </w:p>
</w:ftr>
</file>

<file path=word/footer1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0C2B76" w:rsidRPr="00C76DF3" w14:paraId="7AE9FAED" w14:textId="77777777" w:rsidTr="00E12D19">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790870FA" w14:textId="77777777" w:rsidR="000C2B76" w:rsidRPr="00C76DF3" w:rsidRDefault="005E5C30" w:rsidP="000C2B76">
          <w:pPr>
            <w:pStyle w:val="ProductList-OfferingBody"/>
            <w:ind w:left="-77" w:right="-73"/>
            <w:jc w:val="center"/>
            <w:rPr>
              <w:color w:val="808080" w:themeColor="background1" w:themeShade="80"/>
              <w:sz w:val="14"/>
              <w:szCs w:val="14"/>
            </w:rPr>
          </w:pPr>
          <w:hyperlink w:anchor="TableofContents" w:history="1">
            <w:r w:rsidR="000C2B76">
              <w:rPr>
                <w:rStyle w:val="Hyperlink"/>
                <w:sz w:val="14"/>
                <w:szCs w:val="14"/>
              </w:rPr>
              <w:t>Kazalo</w:t>
            </w:r>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53E310FE" w14:textId="77777777" w:rsidR="000C2B76" w:rsidRPr="00C76DF3" w:rsidRDefault="000C2B76" w:rsidP="000C2B76">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90FC8F3" w14:textId="77777777" w:rsidR="000C2B76" w:rsidRPr="00C76DF3" w:rsidRDefault="005E5C30" w:rsidP="000C2B76">
          <w:pPr>
            <w:pStyle w:val="ProductList-OfferingBody"/>
            <w:ind w:left="-72" w:right="-74"/>
            <w:jc w:val="center"/>
            <w:rPr>
              <w:color w:val="808080" w:themeColor="background1" w:themeShade="80"/>
              <w:sz w:val="14"/>
              <w:szCs w:val="14"/>
            </w:rPr>
          </w:pPr>
          <w:hyperlink w:anchor="Introduction" w:history="1">
            <w:r w:rsidR="000C2B76">
              <w:rPr>
                <w:rStyle w:val="Hyperlink"/>
                <w:sz w:val="14"/>
                <w:szCs w:val="14"/>
              </w:rPr>
              <w:t>Uvod</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7D9CE299" w14:textId="77777777" w:rsidR="000C2B76" w:rsidRPr="00C76DF3" w:rsidRDefault="000C2B76" w:rsidP="000C2B76">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6ADFD00" w14:textId="77777777" w:rsidR="000C2B76" w:rsidRPr="00C76DF3" w:rsidRDefault="005E5C30" w:rsidP="000C2B76">
          <w:pPr>
            <w:pStyle w:val="ProductList-OfferingBody"/>
            <w:ind w:left="-72" w:right="-75"/>
            <w:jc w:val="center"/>
            <w:rPr>
              <w:color w:val="808080" w:themeColor="background1" w:themeShade="80"/>
              <w:sz w:val="14"/>
              <w:szCs w:val="14"/>
            </w:rPr>
          </w:pPr>
          <w:hyperlink w:anchor="GeneralTerms" w:history="1">
            <w:r w:rsidR="000C2B76">
              <w:rPr>
                <w:rStyle w:val="Hyperlink"/>
                <w:sz w:val="14"/>
                <w:szCs w:val="14"/>
              </w:rPr>
              <w:t>Splošni pogoji</w:t>
            </w:r>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5BCF8E63" w14:textId="77777777" w:rsidR="000C2B76" w:rsidRPr="00C76DF3" w:rsidRDefault="000C2B76" w:rsidP="000C2B76">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44965E4E" w14:textId="77777777" w:rsidR="000C2B76" w:rsidRPr="00C76DF3" w:rsidRDefault="005E5C30" w:rsidP="000C2B76">
          <w:pPr>
            <w:pStyle w:val="ProductList-OfferingBody"/>
            <w:ind w:left="-72" w:right="-77"/>
            <w:jc w:val="center"/>
            <w:rPr>
              <w:color w:val="808080" w:themeColor="background1" w:themeShade="80"/>
              <w:sz w:val="14"/>
              <w:szCs w:val="14"/>
            </w:rPr>
          </w:pPr>
          <w:hyperlink w:anchor="DatProtectionTerms" w:history="1">
            <w:r w:rsidR="000C2B76">
              <w:rPr>
                <w:rStyle w:val="Hyperlink"/>
                <w:sz w:val="14"/>
                <w:szCs w:val="14"/>
              </w:rPr>
              <w:t>Pogoji za varstvo podatkov</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57ACB738" w14:textId="77777777" w:rsidR="000C2B76" w:rsidRPr="00C76DF3" w:rsidRDefault="000C2B76" w:rsidP="000C2B76">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17FDB3DE" w14:textId="77777777" w:rsidR="000C2B76" w:rsidRPr="00C76DF3" w:rsidRDefault="005E5C30" w:rsidP="000C2B76">
          <w:pPr>
            <w:pStyle w:val="ProductList-OfferingBody"/>
            <w:ind w:left="-72" w:right="-76"/>
            <w:jc w:val="center"/>
            <w:rPr>
              <w:color w:val="808080" w:themeColor="background1" w:themeShade="80"/>
              <w:sz w:val="14"/>
              <w:szCs w:val="14"/>
            </w:rPr>
          </w:pPr>
          <w:hyperlink w:anchor="Attachment1" w:history="1">
            <w:r w:rsidR="000C2B76">
              <w:rPr>
                <w:rStyle w:val="Hyperlink"/>
                <w:sz w:val="14"/>
                <w:szCs w:val="14"/>
              </w:rPr>
              <w:t>Priloge</w:t>
            </w:r>
          </w:hyperlink>
        </w:p>
      </w:tc>
    </w:tr>
  </w:tbl>
  <w:p w14:paraId="29AB4D16" w14:textId="77777777" w:rsidR="006C78B3" w:rsidRPr="0074788A" w:rsidRDefault="006C78B3" w:rsidP="0074788A">
    <w:pPr>
      <w:pStyle w:val="Footer"/>
    </w:pPr>
  </w:p>
</w:ftr>
</file>

<file path=word/footer1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0C2B76" w:rsidRPr="00C76DF3" w14:paraId="5ADC13A6" w14:textId="77777777" w:rsidTr="00E12D19">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2B9CEADD" w14:textId="69E152B3" w:rsidR="000C2B76" w:rsidRPr="00C76DF3" w:rsidRDefault="005E5C30" w:rsidP="000C2B76">
          <w:pPr>
            <w:pStyle w:val="ProductList-OfferingBody"/>
            <w:ind w:left="-77" w:right="-73"/>
            <w:jc w:val="center"/>
            <w:rPr>
              <w:color w:val="808080" w:themeColor="background1" w:themeShade="80"/>
              <w:sz w:val="14"/>
              <w:szCs w:val="14"/>
            </w:rPr>
          </w:pPr>
          <w:hyperlink w:anchor="TableofContents" w:history="1">
            <w:r w:rsidR="000C2B76">
              <w:rPr>
                <w:rStyle w:val="Hyperlink"/>
                <w:sz w:val="14"/>
                <w:szCs w:val="14"/>
              </w:rPr>
              <w:t>Kazalo</w:t>
            </w:r>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3DEAEFA2" w14:textId="0A02613D" w:rsidR="000C2B76" w:rsidRPr="00C76DF3" w:rsidRDefault="000C2B76" w:rsidP="000C2B76">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78F80166" w14:textId="2FACBE08" w:rsidR="000C2B76" w:rsidRPr="00C76DF3" w:rsidRDefault="005E5C30" w:rsidP="000C2B76">
          <w:pPr>
            <w:pStyle w:val="ProductList-OfferingBody"/>
            <w:ind w:left="-72" w:right="-74"/>
            <w:jc w:val="center"/>
            <w:rPr>
              <w:color w:val="808080" w:themeColor="background1" w:themeShade="80"/>
              <w:sz w:val="14"/>
              <w:szCs w:val="14"/>
            </w:rPr>
          </w:pPr>
          <w:hyperlink w:anchor="Introduction" w:history="1">
            <w:r w:rsidR="000C2B76">
              <w:rPr>
                <w:rStyle w:val="Hyperlink"/>
                <w:sz w:val="14"/>
                <w:szCs w:val="14"/>
              </w:rPr>
              <w:t>Uvod</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5D5AA74E" w14:textId="3A584493" w:rsidR="000C2B76" w:rsidRPr="00C76DF3" w:rsidRDefault="000C2B76" w:rsidP="000C2B76">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79D141E9" w14:textId="569E403E" w:rsidR="000C2B76" w:rsidRPr="00C76DF3" w:rsidRDefault="005E5C30" w:rsidP="000C2B76">
          <w:pPr>
            <w:pStyle w:val="ProductList-OfferingBody"/>
            <w:ind w:left="-72" w:right="-75"/>
            <w:jc w:val="center"/>
            <w:rPr>
              <w:color w:val="808080" w:themeColor="background1" w:themeShade="80"/>
              <w:sz w:val="14"/>
              <w:szCs w:val="14"/>
            </w:rPr>
          </w:pPr>
          <w:hyperlink w:anchor="GeneralTerms" w:history="1">
            <w:r w:rsidR="000C2B76">
              <w:rPr>
                <w:rStyle w:val="Hyperlink"/>
                <w:sz w:val="14"/>
                <w:szCs w:val="14"/>
              </w:rPr>
              <w:t>Splošni pogoji</w:t>
            </w:r>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6BDA7B08" w14:textId="5390AEDC" w:rsidR="000C2B76" w:rsidRPr="00C76DF3" w:rsidRDefault="000C2B76" w:rsidP="000C2B76">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7AED79F" w14:textId="09D1D3C3" w:rsidR="000C2B76" w:rsidRPr="00C76DF3" w:rsidRDefault="005E5C30" w:rsidP="000C2B76">
          <w:pPr>
            <w:pStyle w:val="ProductList-OfferingBody"/>
            <w:ind w:left="-72" w:right="-77"/>
            <w:jc w:val="center"/>
            <w:rPr>
              <w:color w:val="808080" w:themeColor="background1" w:themeShade="80"/>
              <w:sz w:val="14"/>
              <w:szCs w:val="14"/>
            </w:rPr>
          </w:pPr>
          <w:hyperlink w:anchor="DatProtectionTerms" w:history="1">
            <w:r w:rsidR="000C2B76">
              <w:rPr>
                <w:rStyle w:val="Hyperlink"/>
                <w:sz w:val="14"/>
                <w:szCs w:val="14"/>
              </w:rPr>
              <w:t>Pogoji za varstvo podatkov</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4992B006" w14:textId="3D9C5F34" w:rsidR="000C2B76" w:rsidRPr="00C76DF3" w:rsidRDefault="000C2B76" w:rsidP="000C2B76">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1B77B80A" w14:textId="428FC956" w:rsidR="000C2B76" w:rsidRPr="00C76DF3" w:rsidRDefault="005E5C30" w:rsidP="000C2B76">
          <w:pPr>
            <w:pStyle w:val="ProductList-OfferingBody"/>
            <w:ind w:left="-72" w:right="-76"/>
            <w:jc w:val="center"/>
            <w:rPr>
              <w:color w:val="808080" w:themeColor="background1" w:themeShade="80"/>
              <w:sz w:val="14"/>
              <w:szCs w:val="14"/>
            </w:rPr>
          </w:pPr>
          <w:hyperlink w:anchor="Attachment1" w:history="1">
            <w:r w:rsidR="000C2B76">
              <w:rPr>
                <w:rStyle w:val="Hyperlink"/>
                <w:sz w:val="14"/>
                <w:szCs w:val="14"/>
              </w:rPr>
              <w:t>Priloge</w:t>
            </w:r>
          </w:hyperlink>
        </w:p>
      </w:tc>
    </w:tr>
  </w:tbl>
  <w:p w14:paraId="6E2D8BE2" w14:textId="77777777" w:rsidR="006C78B3" w:rsidRPr="00A01ED2" w:rsidRDefault="006C78B3" w:rsidP="003812FE">
    <w:pPr>
      <w:pStyle w:val="Footer"/>
    </w:pPr>
  </w:p>
</w:ftr>
</file>

<file path=word/footer2.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3F20E48B" w14:textId="77777777" w:rsidR="006C78B3" w:rsidRPr="00591643" w:rsidRDefault="2630D11B">
    <w:pPr>
      <w:pStyle w:val="Footer"/>
      <w:rPr>
        <w:sz w:val="14"/>
        <w:szCs w:val="14"/>
      </w:rPr>
    </w:pPr>
    <w:r>
      <w:rPr>
        <w:noProof/>
      </w:rPr>
      <w:drawing>
        <wp:inline distT="0" distB="0" distL="0" distR="0" wp14:anchorId="7C76CC96" wp14:editId="09AEE15C">
          <wp:extent cx="1993692" cy="457200"/>
          <wp:effectExtent l="0" t="0" r="6985" b="0"/>
          <wp:docPr id="3" name="Picture 3"/>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Picture 3"/>
                  <pic:cNvPicPr/>
                </pic:nvPicPr>
                <pic:blipFill>
                  <a:blip r:embed="rId1">
                    <a:extLst>
                      <a:ext uri="{28A0092B-C50C-407E-A947-70E740481C1C}">
                        <a14:useLocalDpi xmlns:a14="http://schemas.microsoft.com/office/drawing/2010/main" val="0"/>
                      </a:ext>
                    </a:extLst>
                  </a:blip>
                  <a:stretch>
                    <a:fillRect/>
                  </a:stretch>
                </pic:blipFill>
                <pic:spPr>
                  <a:xfrm>
                    <a:off x="0" y="0"/>
                    <a:ext cx="1993692" cy="457200"/>
                  </a:xfrm>
                  <a:prstGeom prst="rect">
                    <a:avLst/>
                  </a:prstGeom>
                </pic:spPr>
              </pic:pic>
            </a:graphicData>
          </a:graphic>
        </wp:inline>
      </w:drawing>
    </w:r>
  </w:p>
</w:ftr>
</file>

<file path=word/footer3.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22B2C2EA" w14:textId="77777777" w:rsidTr="00D9582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1BE9B533" w14:textId="7491102A" w:rsidR="006C78B3" w:rsidRPr="00C76DF3" w:rsidRDefault="005E5C30" w:rsidP="00D9582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Kazalo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6FD91FBE" w14:textId="77777777" w:rsidR="006C78B3" w:rsidRPr="00C76DF3" w:rsidRDefault="006C78B3" w:rsidP="00D9582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7A3C165" w14:textId="5AEE899C" w:rsidR="006C78B3" w:rsidRPr="00C76DF3" w:rsidRDefault="005E5C30" w:rsidP="00D9582F">
          <w:pPr>
            <w:pStyle w:val="ProductList-OfferingBody"/>
            <w:ind w:left="-72" w:right="-74"/>
            <w:jc w:val="center"/>
            <w:rPr>
              <w:color w:val="808080" w:themeColor="background1" w:themeShade="80"/>
              <w:sz w:val="14"/>
              <w:szCs w:val="14"/>
            </w:rPr>
          </w:pPr>
          <w:hyperlink w:anchor="Introduction" w:history="1">
            <w:r w:rsidR="00FC72B7">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03F25D1" w14:textId="77777777" w:rsidR="006C78B3" w:rsidRPr="00C76DF3" w:rsidRDefault="006C78B3" w:rsidP="00D9582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19AB2F1" w14:textId="36B0DC54" w:rsidR="006C78B3" w:rsidRPr="00C76DF3" w:rsidRDefault="005E5C30" w:rsidP="00D9582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Splošni pogoji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6CFB698" w14:textId="77777777" w:rsidR="006C78B3" w:rsidRPr="00C76DF3" w:rsidRDefault="006C78B3" w:rsidP="00D9582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99CC68C" w14:textId="181CA368" w:rsidR="006C78B3" w:rsidRPr="00C76DF3" w:rsidRDefault="005E5C30" w:rsidP="00D9582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Pogoji za varstvo podatkov</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0E79E731" w14:textId="77777777" w:rsidR="006C78B3" w:rsidRPr="00C76DF3" w:rsidRDefault="006C78B3" w:rsidP="00D9582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5A6FFDD" w14:textId="05A83DC8" w:rsidR="006C78B3" w:rsidRPr="00C76DF3" w:rsidRDefault="005E5C30" w:rsidP="00D9582F">
          <w:pPr>
            <w:pStyle w:val="ProductList-OfferingBody"/>
            <w:ind w:left="-72" w:right="-76"/>
            <w:jc w:val="center"/>
            <w:rPr>
              <w:color w:val="808080" w:themeColor="background1" w:themeShade="80"/>
              <w:sz w:val="14"/>
              <w:szCs w:val="14"/>
            </w:rPr>
          </w:pPr>
          <w:hyperlink w:anchor="Attachment1" w:history="1">
            <w:r w:rsidR="00FC72B7">
              <w:rPr>
                <w:rStyle w:val="Hyperlink"/>
                <w:sz w:val="14"/>
                <w:szCs w:val="14"/>
              </w:rPr>
              <w:t>Priloge</w:t>
            </w:r>
          </w:hyperlink>
        </w:p>
      </w:tc>
    </w:tr>
  </w:tbl>
  <w:p w14:paraId="7E537610" w14:textId="77777777" w:rsidR="006C78B3" w:rsidRPr="0074788A" w:rsidRDefault="006C78B3" w:rsidP="0074788A">
    <w:pPr>
      <w:pStyle w:val="Footer"/>
    </w:pPr>
  </w:p>
</w:ftr>
</file>

<file path=word/footer4.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1065" w:type="dxa"/>
      <w:tblLayout w:type="fixed"/>
      <w:tblCellMar>
        <w:left w:w="72" w:type="dxa"/>
        <w:right w:w="72" w:type="dxa"/>
      </w:tblCellMar>
      <w:tblLook w:val="04A0" w:firstRow="1" w:lastRow="0" w:firstColumn="1" w:lastColumn="0" w:noHBand="0" w:noVBand="1"/>
    </w:tblPr>
    <w:tblGrid>
      <w:gridCol w:w="1705"/>
      <w:gridCol w:w="181"/>
      <w:gridCol w:w="1619"/>
      <w:gridCol w:w="182"/>
      <w:gridCol w:w="1618"/>
      <w:gridCol w:w="183"/>
      <w:gridCol w:w="1706"/>
      <w:gridCol w:w="185"/>
      <w:gridCol w:w="1885"/>
      <w:gridCol w:w="185"/>
      <w:gridCol w:w="1616"/>
    </w:tblGrid>
    <w:tr w:rsidR="006C78B3" w:rsidRPr="00C76DF3" w14:paraId="35B813B4" w14:textId="77777777" w:rsidTr="003812FE">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themeFill="background1" w:themeFillShade="BF"/>
          <w:vAlign w:val="center"/>
        </w:tcPr>
        <w:p w14:paraId="2416802F" w14:textId="77777777" w:rsidR="006C78B3" w:rsidRPr="00C76DF3" w:rsidRDefault="005E5C30" w:rsidP="00591643">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Kazalo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0E405D6C" w14:textId="77777777" w:rsidR="006C78B3" w:rsidRPr="00C76DF3" w:rsidRDefault="006C78B3" w:rsidP="0059164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64CC39C" w14:textId="77777777" w:rsidR="006C78B3" w:rsidRPr="00C76DF3" w:rsidRDefault="005E5C30" w:rsidP="00591643">
          <w:pPr>
            <w:pStyle w:val="ProductList-OfferingBody"/>
            <w:ind w:left="-72" w:right="-74"/>
            <w:jc w:val="center"/>
            <w:rPr>
              <w:color w:val="808080" w:themeColor="background1" w:themeShade="80"/>
              <w:sz w:val="14"/>
              <w:szCs w:val="14"/>
            </w:rPr>
          </w:pPr>
          <w:hyperlink w:anchor="Uvod" w:history="1">
            <w:r w:rsidR="00FC72B7">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59F92D88" w14:textId="77777777" w:rsidR="006C78B3" w:rsidRPr="00C76DF3" w:rsidRDefault="006C78B3" w:rsidP="0059164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4754AFE5" w14:textId="77777777" w:rsidR="006C78B3" w:rsidRPr="00C76DF3" w:rsidRDefault="005E5C30" w:rsidP="003812FE">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Splošni pogoji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16ECB6D7" w14:textId="77777777" w:rsidR="006C78B3" w:rsidRPr="00C76DF3" w:rsidRDefault="006C78B3" w:rsidP="0059164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7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22F16FF" w14:textId="77777777" w:rsidR="006C78B3" w:rsidRPr="00C76DF3" w:rsidRDefault="005E5C30" w:rsidP="00591643">
          <w:pPr>
            <w:pStyle w:val="ProductList-OfferingBody"/>
            <w:ind w:left="-72" w:right="-77"/>
            <w:jc w:val="center"/>
            <w:rPr>
              <w:color w:val="808080" w:themeColor="background1" w:themeShade="80"/>
              <w:sz w:val="14"/>
              <w:szCs w:val="14"/>
            </w:rPr>
          </w:pPr>
          <w:hyperlink w:anchor="PrivacyandSecurityTerms" w:history="1">
            <w:r w:rsidR="00FC72B7">
              <w:rPr>
                <w:rStyle w:val="Hyperlink"/>
                <w:sz w:val="14"/>
                <w:szCs w:val="14"/>
              </w:rPr>
              <w:t>Pogoji za zasebnost in varnost</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3391F3A7"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13D1E4C" w14:textId="141CA83C" w:rsidR="006C78B3" w:rsidRPr="00C76DF3" w:rsidRDefault="005E5C30" w:rsidP="003812FE">
          <w:pPr>
            <w:pStyle w:val="ProductList-OfferingBody"/>
            <w:ind w:left="-72" w:right="-77"/>
            <w:jc w:val="center"/>
            <w:rPr>
              <w:color w:val="808080" w:themeColor="background1" w:themeShade="80"/>
              <w:sz w:val="14"/>
              <w:szCs w:val="14"/>
            </w:rPr>
          </w:pPr>
          <w:hyperlink w:anchor="OnlineServiceSpecificTerms" w:history="1">
            <w:r w:rsidR="00FC72B7">
              <w:rPr>
                <w:rStyle w:val="Hyperlink"/>
                <w:sz w:val="14"/>
                <w:szCs w:val="14"/>
              </w:rPr>
              <w:t>Pogoji posebej za spletne storitve</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20BFE7CF" w14:textId="77777777" w:rsidR="006C78B3" w:rsidRPr="00C76DF3" w:rsidRDefault="006C78B3" w:rsidP="0059164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D2CAB64" w14:textId="77777777" w:rsidR="006C78B3" w:rsidRPr="00C76DF3" w:rsidRDefault="005E5C30" w:rsidP="003812FE">
          <w:pPr>
            <w:pStyle w:val="ProductList-OfferingBody"/>
            <w:ind w:left="-72" w:right="-76"/>
            <w:jc w:val="center"/>
            <w:rPr>
              <w:color w:val="808080" w:themeColor="background1" w:themeShade="80"/>
              <w:sz w:val="14"/>
              <w:szCs w:val="14"/>
            </w:rPr>
          </w:pPr>
          <w:hyperlink w:anchor="Priloga1" w:history="1">
            <w:r w:rsidR="00FC72B7">
              <w:rPr>
                <w:rStyle w:val="Hyperlink"/>
                <w:sz w:val="14"/>
                <w:szCs w:val="14"/>
              </w:rPr>
              <w:t>Priloge</w:t>
            </w:r>
          </w:hyperlink>
        </w:p>
      </w:tc>
    </w:tr>
  </w:tbl>
  <w:p w14:paraId="71D89FB4" w14:textId="77777777" w:rsidR="006C78B3" w:rsidRPr="00591643" w:rsidRDefault="006C78B3">
    <w:pPr>
      <w:pStyle w:val="Footer"/>
      <w:rPr>
        <w:sz w:val="14"/>
        <w:szCs w:val="14"/>
      </w:rPr>
    </w:pPr>
  </w:p>
</w:ftr>
</file>

<file path=word/footer5.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6C78B3" w:rsidRPr="00C76DF3" w14:paraId="42E23449" w14:textId="77777777" w:rsidTr="00B43A5F">
      <w:tc>
        <w:tcPr>
          <w:tcW w:w="17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0B68244" w14:textId="77777777" w:rsidR="006C78B3" w:rsidRPr="00C76DF3" w:rsidRDefault="005E5C30" w:rsidP="00B43A5F">
          <w:pPr>
            <w:pStyle w:val="ProductList-OfferingBody"/>
            <w:ind w:left="-77" w:right="-73"/>
            <w:jc w:val="center"/>
            <w:rPr>
              <w:color w:val="808080" w:themeColor="background1" w:themeShade="80"/>
              <w:sz w:val="14"/>
              <w:szCs w:val="14"/>
            </w:rPr>
          </w:pPr>
          <w:hyperlink w:anchor="TableofContents" w:history="1">
            <w:r w:rsidR="00FC72B7">
              <w:rPr>
                <w:rStyle w:val="Hyperlink"/>
                <w:sz w:val="14"/>
                <w:szCs w:val="14"/>
              </w:rPr>
              <w:t>Kazalo</w:t>
            </w:r>
          </w:hyperlink>
        </w:p>
      </w:tc>
      <w:tc>
        <w:tcPr>
          <w:tcW w:w="181" w:type="dxa"/>
          <w:tcBorders>
            <w:top w:val="nil"/>
            <w:left w:val="single" w:sz="4" w:space="0" w:color="BFBFBF" w:themeColor="background1" w:themeShade="BF"/>
            <w:bottom w:val="nil"/>
            <w:right w:val="single" w:sz="4" w:space="0" w:color="BFBFBF" w:themeColor="background1" w:themeShade="BF"/>
          </w:tcBorders>
          <w:vAlign w:val="center"/>
        </w:tcPr>
        <w:p w14:paraId="54B04C8F" w14:textId="77777777" w:rsidR="006C78B3" w:rsidRPr="00C76DF3" w:rsidRDefault="006C78B3" w:rsidP="00B43A5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6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0A75EC55" w14:textId="77777777" w:rsidR="006C78B3" w:rsidRPr="00C76DF3" w:rsidRDefault="005E5C30" w:rsidP="00B43A5F">
          <w:pPr>
            <w:pStyle w:val="ProductList-OfferingBody"/>
            <w:ind w:left="-72" w:right="-74"/>
            <w:jc w:val="center"/>
            <w:rPr>
              <w:color w:val="808080" w:themeColor="background1" w:themeShade="80"/>
              <w:sz w:val="14"/>
              <w:szCs w:val="14"/>
            </w:rPr>
          </w:pPr>
          <w:hyperlink w:anchor="Uvod" w:history="1">
            <w:r w:rsidR="00FC72B7">
              <w:rPr>
                <w:rStyle w:val="Hyperlink"/>
                <w:sz w:val="14"/>
                <w:szCs w:val="14"/>
              </w:rPr>
              <w:t>Uvod</w:t>
            </w:r>
          </w:hyperlink>
        </w:p>
      </w:tc>
      <w:tc>
        <w:tcPr>
          <w:tcW w:w="182" w:type="dxa"/>
          <w:tcBorders>
            <w:top w:val="nil"/>
            <w:left w:val="single" w:sz="4" w:space="0" w:color="BFBFBF" w:themeColor="background1" w:themeShade="BF"/>
            <w:bottom w:val="nil"/>
            <w:right w:val="single" w:sz="4" w:space="0" w:color="BFBFBF" w:themeColor="background1" w:themeShade="BF"/>
          </w:tcBorders>
          <w:vAlign w:val="center"/>
        </w:tcPr>
        <w:p w14:paraId="68F83F4F" w14:textId="77777777" w:rsidR="006C78B3" w:rsidRPr="00C76DF3" w:rsidRDefault="006C78B3" w:rsidP="00B43A5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61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6A1B004" w14:textId="77777777" w:rsidR="006C78B3" w:rsidRPr="00C76DF3" w:rsidRDefault="005E5C30" w:rsidP="00B43A5F">
          <w:pPr>
            <w:pStyle w:val="ProductList-OfferingBody"/>
            <w:ind w:left="-72" w:right="-75"/>
            <w:jc w:val="center"/>
            <w:rPr>
              <w:color w:val="808080" w:themeColor="background1" w:themeShade="80"/>
              <w:sz w:val="14"/>
              <w:szCs w:val="14"/>
            </w:rPr>
          </w:pPr>
          <w:hyperlink w:anchor="GeneralTerms" w:history="1">
            <w:r w:rsidR="00FC72B7">
              <w:rPr>
                <w:rStyle w:val="Hyperlink"/>
                <w:sz w:val="14"/>
                <w:szCs w:val="14"/>
              </w:rPr>
              <w:t>Splošni pogoji</w:t>
            </w:r>
          </w:hyperlink>
        </w:p>
      </w:tc>
      <w:tc>
        <w:tcPr>
          <w:tcW w:w="183" w:type="dxa"/>
          <w:tcBorders>
            <w:top w:val="nil"/>
            <w:left w:val="single" w:sz="4" w:space="0" w:color="BFBFBF" w:themeColor="background1" w:themeShade="BF"/>
            <w:bottom w:val="nil"/>
            <w:right w:val="single" w:sz="4" w:space="0" w:color="BFBFBF" w:themeColor="background1" w:themeShade="BF"/>
          </w:tcBorders>
          <w:vAlign w:val="center"/>
        </w:tcPr>
        <w:p w14:paraId="53EA35A9" w14:textId="77777777" w:rsidR="006C78B3" w:rsidRPr="00C76DF3" w:rsidRDefault="006C78B3" w:rsidP="00B43A5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88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B1974AD" w14:textId="77777777" w:rsidR="006C78B3" w:rsidRPr="00C76DF3" w:rsidRDefault="005E5C30" w:rsidP="00B43A5F">
          <w:pPr>
            <w:pStyle w:val="ProductList-OfferingBody"/>
            <w:ind w:left="-72" w:right="-77"/>
            <w:jc w:val="center"/>
            <w:rPr>
              <w:color w:val="808080" w:themeColor="background1" w:themeShade="80"/>
              <w:sz w:val="14"/>
              <w:szCs w:val="14"/>
            </w:rPr>
          </w:pPr>
          <w:hyperlink w:anchor="DatProtectionTerms" w:history="1">
            <w:r w:rsidR="00FC72B7">
              <w:rPr>
                <w:rStyle w:val="Hyperlink"/>
                <w:sz w:val="14"/>
                <w:szCs w:val="14"/>
              </w:rPr>
              <w:t>Pogoji za varstvo podatkov</w:t>
            </w:r>
          </w:hyperlink>
        </w:p>
      </w:tc>
      <w:tc>
        <w:tcPr>
          <w:tcW w:w="185" w:type="dxa"/>
          <w:tcBorders>
            <w:top w:val="nil"/>
            <w:left w:val="single" w:sz="4" w:space="0" w:color="BFBFBF" w:themeColor="background1" w:themeShade="BF"/>
            <w:bottom w:val="nil"/>
            <w:right w:val="single" w:sz="4" w:space="0" w:color="BFBFBF" w:themeColor="background1" w:themeShade="BF"/>
          </w:tcBorders>
          <w:vAlign w:val="center"/>
        </w:tcPr>
        <w:p w14:paraId="7A9DFA58" w14:textId="77777777" w:rsidR="006C78B3" w:rsidRPr="00C76DF3" w:rsidRDefault="006C78B3" w:rsidP="00B43A5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61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999F895" w14:textId="75205BA7" w:rsidR="006C78B3" w:rsidRPr="00C76DF3" w:rsidRDefault="005E5C30" w:rsidP="00B43A5F">
          <w:pPr>
            <w:pStyle w:val="ProductList-OfferingBody"/>
            <w:ind w:left="-72" w:right="-76"/>
            <w:jc w:val="center"/>
            <w:rPr>
              <w:color w:val="808080" w:themeColor="background1" w:themeShade="80"/>
              <w:sz w:val="14"/>
              <w:szCs w:val="14"/>
            </w:rPr>
          </w:pPr>
          <w:hyperlink w:anchor="Priloga 1" w:history="1">
            <w:r w:rsidR="00FC72B7">
              <w:rPr>
                <w:rStyle w:val="Hyperlink"/>
                <w:sz w:val="14"/>
                <w:szCs w:val="14"/>
              </w:rPr>
              <w:t>Priloge</w:t>
            </w:r>
          </w:hyperlink>
        </w:p>
      </w:tc>
    </w:tr>
  </w:tbl>
  <w:p w14:paraId="2BF492F5" w14:textId="77777777" w:rsidR="006C78B3" w:rsidRPr="0074788A" w:rsidRDefault="006C78B3" w:rsidP="0074788A">
    <w:pPr>
      <w:pStyle w:val="Footer"/>
    </w:pPr>
  </w:p>
</w:ftr>
</file>

<file path=word/footer6.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1A56FF" w:rsidRPr="00C76DF3" w14:paraId="77F8DE43" w14:textId="77777777" w:rsidTr="001A56FF">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08A26FEB" w14:textId="77777777" w:rsidR="001A56FF" w:rsidRPr="00C76DF3" w:rsidRDefault="005E5C30" w:rsidP="001A56FF">
          <w:pPr>
            <w:pStyle w:val="ProductList-OfferingBody"/>
            <w:ind w:left="-77" w:right="-73"/>
            <w:jc w:val="center"/>
            <w:rPr>
              <w:color w:val="808080" w:themeColor="background1" w:themeShade="80"/>
              <w:sz w:val="14"/>
              <w:szCs w:val="14"/>
            </w:rPr>
          </w:pPr>
          <w:hyperlink w:anchor="TableofContents" w:history="1">
            <w:r w:rsidR="001A56FF">
              <w:rPr>
                <w:rStyle w:val="Hyperlink"/>
                <w:sz w:val="14"/>
                <w:szCs w:val="14"/>
              </w:rPr>
              <w:t>Kazalo</w:t>
            </w:r>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5AAC390D" w14:textId="77777777" w:rsidR="001A56FF" w:rsidRPr="00C76DF3" w:rsidRDefault="001A56FF" w:rsidP="001A56FF">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1C1587C9" w14:textId="77777777" w:rsidR="001A56FF" w:rsidRPr="00C76DF3" w:rsidRDefault="005E5C30" w:rsidP="001A56FF">
          <w:pPr>
            <w:pStyle w:val="ProductList-OfferingBody"/>
            <w:ind w:left="-72" w:right="-74"/>
            <w:jc w:val="center"/>
            <w:rPr>
              <w:color w:val="808080" w:themeColor="background1" w:themeShade="80"/>
              <w:sz w:val="14"/>
              <w:szCs w:val="14"/>
            </w:rPr>
          </w:pPr>
          <w:hyperlink w:anchor="Introduction" w:history="1">
            <w:r w:rsidR="001A56FF">
              <w:rPr>
                <w:rStyle w:val="Hyperlink"/>
                <w:sz w:val="14"/>
                <w:szCs w:val="14"/>
              </w:rPr>
              <w:t>Uvod</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0106D841" w14:textId="77777777" w:rsidR="001A56FF" w:rsidRPr="00C76DF3" w:rsidRDefault="001A56FF" w:rsidP="001A56FF">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7EA2EBDC" w14:textId="77777777" w:rsidR="001A56FF" w:rsidRPr="00C76DF3" w:rsidRDefault="005E5C30" w:rsidP="001A56FF">
          <w:pPr>
            <w:pStyle w:val="ProductList-OfferingBody"/>
            <w:ind w:left="-72" w:right="-75"/>
            <w:jc w:val="center"/>
            <w:rPr>
              <w:color w:val="808080" w:themeColor="background1" w:themeShade="80"/>
              <w:sz w:val="14"/>
              <w:szCs w:val="14"/>
            </w:rPr>
          </w:pPr>
          <w:hyperlink w:anchor="GeneralTerms" w:history="1">
            <w:r w:rsidR="001A56FF">
              <w:rPr>
                <w:rStyle w:val="Hyperlink"/>
                <w:sz w:val="14"/>
                <w:szCs w:val="14"/>
              </w:rPr>
              <w:t>Splošni pogoji</w:t>
            </w:r>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4B3F443E" w14:textId="77777777" w:rsidR="001A56FF" w:rsidRPr="00C76DF3" w:rsidRDefault="001A56FF" w:rsidP="001A56FF">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529E480" w14:textId="77777777" w:rsidR="001A56FF" w:rsidRPr="00C76DF3" w:rsidRDefault="005E5C30" w:rsidP="001A56FF">
          <w:pPr>
            <w:pStyle w:val="ProductList-OfferingBody"/>
            <w:ind w:left="-72" w:right="-77"/>
            <w:jc w:val="center"/>
            <w:rPr>
              <w:color w:val="808080" w:themeColor="background1" w:themeShade="80"/>
              <w:sz w:val="14"/>
              <w:szCs w:val="14"/>
            </w:rPr>
          </w:pPr>
          <w:hyperlink w:anchor="DatProtectionTerms" w:history="1">
            <w:r w:rsidR="001A56FF">
              <w:rPr>
                <w:rStyle w:val="Hyperlink"/>
                <w:sz w:val="14"/>
                <w:szCs w:val="14"/>
              </w:rPr>
              <w:t>Pogoji za varstvo podatkov</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432FE482" w14:textId="77777777" w:rsidR="001A56FF" w:rsidRPr="00C76DF3" w:rsidRDefault="001A56FF" w:rsidP="001A56FF">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1F5E192F" w14:textId="77777777" w:rsidR="001A56FF" w:rsidRPr="00C76DF3" w:rsidRDefault="005E5C30" w:rsidP="001A56FF">
          <w:pPr>
            <w:pStyle w:val="ProductList-OfferingBody"/>
            <w:ind w:left="-72" w:right="-76"/>
            <w:jc w:val="center"/>
            <w:rPr>
              <w:color w:val="808080" w:themeColor="background1" w:themeShade="80"/>
              <w:sz w:val="14"/>
              <w:szCs w:val="14"/>
            </w:rPr>
          </w:pPr>
          <w:hyperlink w:anchor="Attachment1" w:history="1">
            <w:r w:rsidR="001A56FF">
              <w:rPr>
                <w:rStyle w:val="Hyperlink"/>
                <w:sz w:val="14"/>
                <w:szCs w:val="14"/>
              </w:rPr>
              <w:t>Priloge</w:t>
            </w:r>
          </w:hyperlink>
        </w:p>
      </w:tc>
    </w:tr>
  </w:tbl>
  <w:p w14:paraId="70E1610E" w14:textId="77777777" w:rsidR="006C78B3" w:rsidRPr="00950637" w:rsidRDefault="006C78B3">
    <w:pPr>
      <w:pStyle w:val="Footer"/>
    </w:pPr>
  </w:p>
</w:ftr>
</file>

<file path=word/footer7.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7355A1" w:rsidRPr="00C76DF3" w14:paraId="645AC1F0" w14:textId="77777777" w:rsidTr="00E12D19">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CD2011E" w14:textId="77777777" w:rsidR="007355A1" w:rsidRPr="00C76DF3" w:rsidRDefault="005E5C30" w:rsidP="007355A1">
          <w:pPr>
            <w:pStyle w:val="ProductList-OfferingBody"/>
            <w:ind w:left="-77" w:right="-73"/>
            <w:jc w:val="center"/>
            <w:rPr>
              <w:color w:val="808080" w:themeColor="background1" w:themeShade="80"/>
              <w:sz w:val="14"/>
              <w:szCs w:val="14"/>
            </w:rPr>
          </w:pPr>
          <w:hyperlink w:anchor="TableofContents" w:history="1">
            <w:r w:rsidR="007355A1">
              <w:rPr>
                <w:rStyle w:val="Hyperlink"/>
                <w:sz w:val="14"/>
                <w:szCs w:val="14"/>
              </w:rPr>
              <w:t>Kazalo</w:t>
            </w:r>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3F8195F8" w14:textId="77777777" w:rsidR="007355A1" w:rsidRPr="00C76DF3" w:rsidRDefault="007355A1" w:rsidP="007355A1">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69631C2A" w14:textId="77777777" w:rsidR="007355A1" w:rsidRPr="00C76DF3" w:rsidRDefault="005E5C30" w:rsidP="007355A1">
          <w:pPr>
            <w:pStyle w:val="ProductList-OfferingBody"/>
            <w:ind w:left="-72" w:right="-74"/>
            <w:jc w:val="center"/>
            <w:rPr>
              <w:color w:val="808080" w:themeColor="background1" w:themeShade="80"/>
              <w:sz w:val="14"/>
              <w:szCs w:val="14"/>
            </w:rPr>
          </w:pPr>
          <w:hyperlink w:anchor="Introduction" w:history="1">
            <w:r w:rsidR="007355A1">
              <w:rPr>
                <w:rStyle w:val="Hyperlink"/>
                <w:sz w:val="14"/>
                <w:szCs w:val="14"/>
              </w:rPr>
              <w:t>Uvod</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1A3C65A1" w14:textId="77777777" w:rsidR="007355A1" w:rsidRPr="00C76DF3" w:rsidRDefault="007355A1" w:rsidP="007355A1">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1A139A52" w14:textId="77777777" w:rsidR="007355A1" w:rsidRPr="00C76DF3" w:rsidRDefault="005E5C30" w:rsidP="007355A1">
          <w:pPr>
            <w:pStyle w:val="ProductList-OfferingBody"/>
            <w:ind w:left="-72" w:right="-75"/>
            <w:jc w:val="center"/>
            <w:rPr>
              <w:color w:val="808080" w:themeColor="background1" w:themeShade="80"/>
              <w:sz w:val="14"/>
              <w:szCs w:val="14"/>
            </w:rPr>
          </w:pPr>
          <w:hyperlink w:anchor="GeneralTerms" w:history="1">
            <w:r w:rsidR="007355A1">
              <w:rPr>
                <w:rStyle w:val="Hyperlink"/>
                <w:sz w:val="14"/>
                <w:szCs w:val="14"/>
              </w:rPr>
              <w:t>Splošni pogoji</w:t>
            </w:r>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7D14048B" w14:textId="77777777" w:rsidR="007355A1" w:rsidRPr="00C76DF3" w:rsidRDefault="007355A1" w:rsidP="007355A1">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03FF30A7" w14:textId="77777777" w:rsidR="007355A1" w:rsidRPr="00C76DF3" w:rsidRDefault="005E5C30" w:rsidP="007355A1">
          <w:pPr>
            <w:pStyle w:val="ProductList-OfferingBody"/>
            <w:ind w:left="-72" w:right="-77"/>
            <w:jc w:val="center"/>
            <w:rPr>
              <w:color w:val="808080" w:themeColor="background1" w:themeShade="80"/>
              <w:sz w:val="14"/>
              <w:szCs w:val="14"/>
            </w:rPr>
          </w:pPr>
          <w:hyperlink w:anchor="DatProtectionTerms" w:history="1">
            <w:r w:rsidR="007355A1">
              <w:rPr>
                <w:rStyle w:val="Hyperlink"/>
                <w:sz w:val="14"/>
                <w:szCs w:val="14"/>
              </w:rPr>
              <w:t>Pogoji za varstvo podatkov</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6FFA165C" w14:textId="77777777" w:rsidR="007355A1" w:rsidRPr="00C76DF3" w:rsidRDefault="007355A1" w:rsidP="007355A1">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838C141" w14:textId="77777777" w:rsidR="007355A1" w:rsidRPr="00C76DF3" w:rsidRDefault="005E5C30" w:rsidP="007355A1">
          <w:pPr>
            <w:pStyle w:val="ProductList-OfferingBody"/>
            <w:ind w:left="-72" w:right="-76"/>
            <w:jc w:val="center"/>
            <w:rPr>
              <w:color w:val="808080" w:themeColor="background1" w:themeShade="80"/>
              <w:sz w:val="14"/>
              <w:szCs w:val="14"/>
            </w:rPr>
          </w:pPr>
          <w:hyperlink w:anchor="Attachment1" w:history="1">
            <w:r w:rsidR="007355A1">
              <w:rPr>
                <w:rStyle w:val="Hyperlink"/>
                <w:sz w:val="14"/>
                <w:szCs w:val="14"/>
              </w:rPr>
              <w:t>Priloge</w:t>
            </w:r>
          </w:hyperlink>
        </w:p>
      </w:tc>
    </w:tr>
  </w:tbl>
  <w:p w14:paraId="3C88A002" w14:textId="77777777" w:rsidR="006C78B3" w:rsidRPr="0074788A" w:rsidRDefault="006C78B3" w:rsidP="0074788A">
    <w:pPr>
      <w:pStyle w:val="Footer"/>
    </w:pPr>
  </w:p>
</w:ftr>
</file>

<file path=word/footer8.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tbl>
    <w:tblPr>
      <w:tblStyle w:val="TableGrid"/>
      <w:tblW w:w="10800" w:type="dxa"/>
      <w:tblLayout w:type="fixed"/>
      <w:tblCellMar>
        <w:left w:w="72" w:type="dxa"/>
        <w:right w:w="72" w:type="dxa"/>
      </w:tblCellMar>
      <w:tblLook w:val="04A0" w:firstRow="1" w:lastRow="0" w:firstColumn="1" w:lastColumn="0" w:noHBand="0" w:noVBand="1"/>
    </w:tblPr>
    <w:tblGrid>
      <w:gridCol w:w="2008"/>
      <w:gridCol w:w="213"/>
      <w:gridCol w:w="1906"/>
      <w:gridCol w:w="214"/>
      <w:gridCol w:w="1905"/>
      <w:gridCol w:w="215"/>
      <w:gridCol w:w="2219"/>
      <w:gridCol w:w="218"/>
      <w:gridCol w:w="1902"/>
    </w:tblGrid>
    <w:tr w:rsidR="000C5673" w:rsidRPr="00C76DF3" w14:paraId="7CC72352" w14:textId="77777777" w:rsidTr="000C5673">
      <w:tc>
        <w:tcPr>
          <w:tcW w:w="2008"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3C0D6CCF" w14:textId="77777777" w:rsidR="000C5673" w:rsidRPr="00C76DF3" w:rsidRDefault="005E5C30" w:rsidP="000C5673">
          <w:pPr>
            <w:pStyle w:val="ProductList-OfferingBody"/>
            <w:ind w:left="-77" w:right="-73"/>
            <w:jc w:val="center"/>
            <w:rPr>
              <w:color w:val="808080" w:themeColor="background1" w:themeShade="80"/>
              <w:sz w:val="14"/>
              <w:szCs w:val="14"/>
            </w:rPr>
          </w:pPr>
          <w:hyperlink w:anchor="TableofContents" w:history="1">
            <w:r w:rsidR="000C5673">
              <w:rPr>
                <w:rStyle w:val="Hyperlink"/>
                <w:sz w:val="14"/>
                <w:szCs w:val="14"/>
              </w:rPr>
              <w:t>Kazalo</w:t>
            </w:r>
          </w:hyperlink>
        </w:p>
      </w:tc>
      <w:tc>
        <w:tcPr>
          <w:tcW w:w="213" w:type="dxa"/>
          <w:tcBorders>
            <w:top w:val="nil"/>
            <w:left w:val="single" w:sz="4" w:space="0" w:color="BFBFBF" w:themeColor="background1" w:themeShade="BF"/>
            <w:bottom w:val="nil"/>
            <w:right w:val="single" w:sz="4" w:space="0" w:color="BFBFBF" w:themeColor="background1" w:themeShade="BF"/>
          </w:tcBorders>
          <w:vAlign w:val="center"/>
        </w:tcPr>
        <w:p w14:paraId="6A1413C5" w14:textId="77777777" w:rsidR="000C5673" w:rsidRPr="00C76DF3" w:rsidRDefault="000C5673" w:rsidP="000C5673">
          <w:pPr>
            <w:pStyle w:val="ProductList-OfferingBody"/>
            <w:ind w:left="-71"/>
            <w:rPr>
              <w:color w:val="808080" w:themeColor="background1" w:themeShade="80"/>
              <w:sz w:val="14"/>
              <w:szCs w:val="14"/>
            </w:rPr>
          </w:pPr>
          <w:r>
            <w:rPr>
              <w:rFonts w:ascii="Wingdings" w:hAnsi="Wingdings" w:cs="Wingdings"/>
              <w:color w:val="808080" w:themeColor="background1" w:themeShade="80"/>
              <w:sz w:val="14"/>
              <w:szCs w:val="14"/>
            </w:rPr>
            <w:t></w:t>
          </w:r>
        </w:p>
      </w:tc>
      <w:tc>
        <w:tcPr>
          <w:tcW w:w="1906"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vAlign w:val="center"/>
        </w:tcPr>
        <w:p w14:paraId="1F474CDA" w14:textId="77777777" w:rsidR="000C5673" w:rsidRPr="00C76DF3" w:rsidRDefault="005E5C30" w:rsidP="000C5673">
          <w:pPr>
            <w:pStyle w:val="ProductList-OfferingBody"/>
            <w:ind w:left="-72" w:right="-74"/>
            <w:jc w:val="center"/>
            <w:rPr>
              <w:color w:val="808080" w:themeColor="background1" w:themeShade="80"/>
              <w:sz w:val="14"/>
              <w:szCs w:val="14"/>
            </w:rPr>
          </w:pPr>
          <w:hyperlink w:anchor="Introduction" w:history="1">
            <w:r w:rsidR="000C5673">
              <w:rPr>
                <w:rStyle w:val="Hyperlink"/>
                <w:sz w:val="14"/>
                <w:szCs w:val="14"/>
              </w:rPr>
              <w:t>Uvod</w:t>
            </w:r>
          </w:hyperlink>
        </w:p>
      </w:tc>
      <w:tc>
        <w:tcPr>
          <w:tcW w:w="214" w:type="dxa"/>
          <w:tcBorders>
            <w:top w:val="nil"/>
            <w:left w:val="single" w:sz="4" w:space="0" w:color="BFBFBF" w:themeColor="background1" w:themeShade="BF"/>
            <w:bottom w:val="nil"/>
            <w:right w:val="single" w:sz="4" w:space="0" w:color="BFBFBF" w:themeColor="background1" w:themeShade="BF"/>
          </w:tcBorders>
          <w:vAlign w:val="center"/>
        </w:tcPr>
        <w:p w14:paraId="0D5C0A56" w14:textId="77777777" w:rsidR="000C5673" w:rsidRPr="00C76DF3" w:rsidRDefault="000C5673" w:rsidP="000C5673">
          <w:pPr>
            <w:pStyle w:val="ProductList-OfferingBody"/>
            <w:ind w:left="-70"/>
            <w:rPr>
              <w:color w:val="808080" w:themeColor="background1" w:themeShade="80"/>
              <w:sz w:val="14"/>
              <w:szCs w:val="14"/>
            </w:rPr>
          </w:pPr>
          <w:r>
            <w:rPr>
              <w:rFonts w:ascii="Wingdings" w:hAnsi="Wingdings" w:cs="Wingdings"/>
              <w:color w:val="808080" w:themeColor="background1" w:themeShade="80"/>
              <w:sz w:val="14"/>
              <w:szCs w:val="14"/>
            </w:rPr>
            <w:t></w:t>
          </w:r>
        </w:p>
      </w:tc>
      <w:tc>
        <w:tcPr>
          <w:tcW w:w="1905"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BFBFBF"/>
          <w:vAlign w:val="center"/>
        </w:tcPr>
        <w:p w14:paraId="1F052F21" w14:textId="77777777" w:rsidR="000C5673" w:rsidRPr="00C76DF3" w:rsidRDefault="005E5C30" w:rsidP="000C5673">
          <w:pPr>
            <w:pStyle w:val="ProductList-OfferingBody"/>
            <w:ind w:left="-72" w:right="-75"/>
            <w:jc w:val="center"/>
            <w:rPr>
              <w:color w:val="808080" w:themeColor="background1" w:themeShade="80"/>
              <w:sz w:val="14"/>
              <w:szCs w:val="14"/>
            </w:rPr>
          </w:pPr>
          <w:hyperlink w:anchor="GeneralTerms" w:history="1">
            <w:r w:rsidR="000C5673">
              <w:rPr>
                <w:rStyle w:val="Hyperlink"/>
                <w:sz w:val="14"/>
                <w:szCs w:val="14"/>
              </w:rPr>
              <w:t>Splošni pogoji</w:t>
            </w:r>
          </w:hyperlink>
        </w:p>
      </w:tc>
      <w:tc>
        <w:tcPr>
          <w:tcW w:w="215" w:type="dxa"/>
          <w:tcBorders>
            <w:top w:val="nil"/>
            <w:left w:val="single" w:sz="4" w:space="0" w:color="BFBFBF" w:themeColor="background1" w:themeShade="BF"/>
            <w:bottom w:val="nil"/>
            <w:right w:val="single" w:sz="4" w:space="0" w:color="BFBFBF" w:themeColor="background1" w:themeShade="BF"/>
          </w:tcBorders>
          <w:vAlign w:val="center"/>
        </w:tcPr>
        <w:p w14:paraId="24EDCD12" w14:textId="77777777" w:rsidR="000C5673" w:rsidRPr="00C76DF3" w:rsidRDefault="000C5673" w:rsidP="000C5673">
          <w:pPr>
            <w:pStyle w:val="ProductList-OfferingBody"/>
            <w:ind w:left="-69"/>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2219"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51E0FB56" w14:textId="77777777" w:rsidR="000C5673" w:rsidRPr="00C76DF3" w:rsidRDefault="005E5C30" w:rsidP="000C5673">
          <w:pPr>
            <w:pStyle w:val="ProductList-OfferingBody"/>
            <w:ind w:left="-72" w:right="-77"/>
            <w:jc w:val="center"/>
            <w:rPr>
              <w:color w:val="808080" w:themeColor="background1" w:themeShade="80"/>
              <w:sz w:val="14"/>
              <w:szCs w:val="14"/>
            </w:rPr>
          </w:pPr>
          <w:hyperlink w:anchor="DatProtectionTerms" w:history="1">
            <w:r w:rsidR="000C5673">
              <w:rPr>
                <w:rStyle w:val="Hyperlink"/>
                <w:sz w:val="14"/>
                <w:szCs w:val="14"/>
              </w:rPr>
              <w:t>Pogoji za varstvo podatkov</w:t>
            </w:r>
          </w:hyperlink>
        </w:p>
      </w:tc>
      <w:tc>
        <w:tcPr>
          <w:tcW w:w="218" w:type="dxa"/>
          <w:tcBorders>
            <w:top w:val="nil"/>
            <w:left w:val="single" w:sz="4" w:space="0" w:color="BFBFBF" w:themeColor="background1" w:themeShade="BF"/>
            <w:bottom w:val="nil"/>
            <w:right w:val="single" w:sz="4" w:space="0" w:color="BFBFBF" w:themeColor="background1" w:themeShade="BF"/>
          </w:tcBorders>
          <w:vAlign w:val="center"/>
        </w:tcPr>
        <w:p w14:paraId="3F16FD3D" w14:textId="77777777" w:rsidR="000C5673" w:rsidRPr="00C76DF3" w:rsidRDefault="000C5673" w:rsidP="000C5673">
          <w:pPr>
            <w:pStyle w:val="ProductList-OfferingBody"/>
            <w:ind w:left="-67"/>
            <w:jc w:val="center"/>
            <w:rPr>
              <w:color w:val="808080" w:themeColor="background1" w:themeShade="80"/>
              <w:sz w:val="14"/>
              <w:szCs w:val="14"/>
            </w:rPr>
          </w:pPr>
          <w:r>
            <w:rPr>
              <w:rFonts w:ascii="Wingdings" w:hAnsi="Wingdings" w:cs="Wingdings"/>
              <w:color w:val="808080" w:themeColor="background1" w:themeShade="80"/>
              <w:sz w:val="14"/>
              <w:szCs w:val="14"/>
            </w:rPr>
            <w:t></w:t>
          </w:r>
        </w:p>
      </w:tc>
      <w:tc>
        <w:tcPr>
          <w:tcW w:w="1902" w:type="dxa"/>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vAlign w:val="center"/>
        </w:tcPr>
        <w:p w14:paraId="6FFDF5AF" w14:textId="77777777" w:rsidR="000C5673" w:rsidRPr="00C76DF3" w:rsidRDefault="005E5C30" w:rsidP="000C5673">
          <w:pPr>
            <w:pStyle w:val="ProductList-OfferingBody"/>
            <w:ind w:left="-72" w:right="-76"/>
            <w:jc w:val="center"/>
            <w:rPr>
              <w:color w:val="808080" w:themeColor="background1" w:themeShade="80"/>
              <w:sz w:val="14"/>
              <w:szCs w:val="14"/>
            </w:rPr>
          </w:pPr>
          <w:hyperlink w:anchor="Attachment1" w:history="1">
            <w:r w:rsidR="000C5673">
              <w:rPr>
                <w:rStyle w:val="Hyperlink"/>
                <w:sz w:val="14"/>
                <w:szCs w:val="14"/>
              </w:rPr>
              <w:t>Priloge</w:t>
            </w:r>
          </w:hyperlink>
        </w:p>
      </w:tc>
    </w:tr>
  </w:tbl>
  <w:p w14:paraId="1E2E4D5A" w14:textId="77777777" w:rsidR="006C78B3" w:rsidRPr="0074788A" w:rsidRDefault="006C78B3" w:rsidP="0074788A">
    <w:pPr>
      <w:pStyle w:val="Footer"/>
    </w:pPr>
  </w:p>
</w:ftr>
</file>

<file path=word/footer9.xml><?xml version="1.0" encoding="utf-8"?>
<w:ft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2FC9D688" w14:textId="77777777" w:rsidR="006C78B3" w:rsidRPr="00AA025E" w:rsidRDefault="006C78B3">
    <w:pPr>
      <w:pStyle w:val="Footer"/>
    </w:pPr>
  </w:p>
</w:ftr>
</file>

<file path=word/footnotes.xml><?xml version="1.0" encoding="utf-8"?>
<w:footnotes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footnote w:type="separator" w:id="-1">
    <w:p w14:paraId="763D1C95" w14:textId="77777777" w:rsidR="00260A04" w:rsidRDefault="00260A04" w:rsidP="009A573F">
      <w:pPr>
        <w:spacing w:after="0" w:line="240" w:lineRule="auto"/>
      </w:pPr>
      <w:r>
        <w:separator/>
      </w:r>
    </w:p>
    <w:p w14:paraId="217E6F2D" w14:textId="77777777" w:rsidR="00260A04" w:rsidRDefault="00260A04"/>
  </w:footnote>
  <w:footnote w:type="continuationSeparator" w:id="0">
    <w:p w14:paraId="4A5A1764" w14:textId="77777777" w:rsidR="00260A04" w:rsidRDefault="00260A04" w:rsidP="009A573F">
      <w:pPr>
        <w:spacing w:after="0" w:line="240" w:lineRule="auto"/>
      </w:pPr>
      <w:r>
        <w:continuationSeparator/>
      </w:r>
    </w:p>
    <w:p w14:paraId="7D403A9B" w14:textId="77777777" w:rsidR="00260A04" w:rsidRDefault="00260A04"/>
  </w:footnote>
  <w:footnote w:type="continuationNotice" w:id="1">
    <w:p w14:paraId="5E4504DC" w14:textId="77777777" w:rsidR="00260A04" w:rsidRDefault="00260A04">
      <w:pPr>
        <w:spacing w:after="0" w:line="240" w:lineRule="auto"/>
      </w:pPr>
    </w:p>
    <w:p w14:paraId="18D842FE" w14:textId="77777777" w:rsidR="00260A04" w:rsidRDefault="00260A04"/>
  </w:footnote>
</w:footnotes>
</file>

<file path=word/header1.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p w14:paraId="439A56E8" w14:textId="77777777" w:rsidR="006C78B3" w:rsidRPr="004D27A6" w:rsidRDefault="006C78B3" w:rsidP="004D27A6">
    <w:pPr>
      <w:pStyle w:val="ProductList-Body"/>
      <w:tabs>
        <w:tab w:val="right" w:pos="10800"/>
      </w:tabs>
      <w:rPr>
        <w:color w:val="404040" w:themeColor="text1" w:themeTint="BF"/>
        <w:sz w:val="16"/>
        <w:szCs w:val="16"/>
      </w:rPr>
    </w:pPr>
  </w:p>
</w:hdr>
</file>

<file path=word/header2.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479964641"/>
      <w:docPartObj>
        <w:docPartGallery w:val="Page Numbers (Top of Page)"/>
        <w:docPartUnique/>
      </w:docPartObj>
    </w:sdtPr>
    <w:sdtEndPr>
      <w:rPr>
        <w:noProof/>
        <w:sz w:val="16"/>
        <w:szCs w:val="16"/>
      </w:rPr>
    </w:sdtEndPr>
    <w:sdtContent>
      <w:p w14:paraId="2CA2F500" w14:textId="13124F10" w:rsidR="006C78B3" w:rsidRPr="00DD6D76" w:rsidRDefault="006C78B3" w:rsidP="00950637">
        <w:pPr>
          <w:tabs>
            <w:tab w:val="left" w:pos="10080"/>
          </w:tabs>
          <w:rPr>
            <w:rFonts w:asciiTheme="majorHAnsi" w:hAnsiTheme="majorHAnsi"/>
            <w:color w:val="FFFFFF" w:themeColor="background1"/>
            <w:sz w:val="20"/>
            <w:szCs w:val="20"/>
          </w:rPr>
        </w:pPr>
        <w:r>
          <w:rPr>
            <w:sz w:val="16"/>
            <w:szCs w:val="16"/>
          </w:rPr>
          <w:t xml:space="preserve">Microsoftov dodatek o varstvu podatkov za izdelke in storitve (slovenščina, zadnjič posodobljeno </w:t>
        </w:r>
        <w:r w:rsidR="006E36DD" w:rsidRPr="006E36DD">
          <w:rPr>
            <w:sz w:val="16"/>
            <w:szCs w:val="16"/>
          </w:rPr>
          <w:t>2. januarja 2024</w:t>
        </w:r>
        <w:r>
          <w:rPr>
            <w:sz w:val="16"/>
            <w:szCs w:val="16"/>
          </w:rPr>
          <w:t>)</w:t>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sidRPr="00DC08DC">
          <w:rPr>
            <w:noProof/>
            <w:sz w:val="16"/>
            <w:szCs w:val="16"/>
          </w:rPr>
          <w:t>2</w:t>
        </w:r>
        <w:r>
          <w:fldChar w:fldCharType="end"/>
        </w:r>
      </w:p>
    </w:sdtContent>
  </w:sdt>
</w:hdr>
</file>

<file path=word/header3.xml><?xml version="1.0" encoding="utf-8"?>
<w:hdr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sdt>
    <w:sdtPr>
      <w:id w:val="-345790684"/>
      <w:docPartObj>
        <w:docPartGallery w:val="Page Numbers (Top of Page)"/>
        <w:docPartUnique/>
      </w:docPartObj>
    </w:sdtPr>
    <w:sdtEndPr>
      <w:rPr>
        <w:noProof/>
        <w:sz w:val="16"/>
        <w:szCs w:val="16"/>
      </w:rPr>
    </w:sdtEndPr>
    <w:sdtContent>
      <w:p w14:paraId="72039CEF" w14:textId="08537037" w:rsidR="006C78B3" w:rsidRPr="00D44C05" w:rsidRDefault="00D44C05" w:rsidP="00950637">
        <w:pPr>
          <w:tabs>
            <w:tab w:val="left" w:pos="10080"/>
          </w:tabs>
          <w:rPr>
            <w:rFonts w:asciiTheme="majorHAnsi" w:hAnsiTheme="majorHAnsi"/>
            <w:color w:val="FFFFFF" w:themeColor="background1"/>
            <w:sz w:val="20"/>
            <w:szCs w:val="20"/>
          </w:rPr>
        </w:pPr>
        <w:r>
          <w:rPr>
            <w:sz w:val="16"/>
            <w:szCs w:val="16"/>
          </w:rPr>
          <w:t xml:space="preserve">Microsoftov dodatek o varstvu podatkov za izdelke in storitve (slovenščina, zadnjič posodobljeno </w:t>
        </w:r>
        <w:r w:rsidR="006E36DD" w:rsidRPr="006E36DD">
          <w:rPr>
            <w:sz w:val="16"/>
            <w:szCs w:val="16"/>
          </w:rPr>
          <w:t>2. januarja 2024</w:t>
        </w:r>
        <w:r>
          <w:rPr>
            <w:sz w:val="16"/>
            <w:szCs w:val="16"/>
          </w:rPr>
          <w:t>)</w:t>
        </w:r>
        <w:r>
          <w:rPr>
            <w:sz w:val="16"/>
            <w:szCs w:val="16"/>
          </w:rPr>
          <w:tab/>
        </w:r>
        <w:r>
          <w:rPr>
            <w:sz w:val="16"/>
            <w:szCs w:val="16"/>
          </w:rPr>
          <w:fldChar w:fldCharType="begin"/>
        </w:r>
        <w:r w:rsidRPr="00DC08DC">
          <w:rPr>
            <w:sz w:val="16"/>
            <w:szCs w:val="16"/>
          </w:rPr>
          <w:instrText xml:space="preserve"> PAGE   \* MERGEFORMAT </w:instrText>
        </w:r>
        <w:r>
          <w:rPr>
            <w:sz w:val="16"/>
            <w:szCs w:val="16"/>
          </w:rPr>
          <w:fldChar w:fldCharType="separate"/>
        </w:r>
        <w:r>
          <w:rPr>
            <w:sz w:val="16"/>
            <w:szCs w:val="16"/>
          </w:rPr>
          <w:t>2</w:t>
        </w:r>
        <w:r>
          <w:fldChar w:fldCharType="end"/>
        </w:r>
      </w:p>
    </w:sdtContent>
  </w:sdt>
</w:hdr>
</file>

<file path=word/numbering.xml><?xml version="1.0" encoding="utf-8"?>
<w:numbering xmlns:wpc="http://schemas.microsoft.com/office/word/2010/wordprocessingCanvas" xmlns:cx="http://schemas.microsoft.com/office/drawing/2014/chartex" xmlns:cx1="http://schemas.microsoft.com/office/drawing/2015/9/8/chartex" xmlns:cx2="http://schemas.microsoft.com/office/drawing/2015/10/21/chartex" xmlns:cx3="http://schemas.microsoft.com/office/drawing/2016/5/9/chartex" xmlns:cx4="http://schemas.microsoft.com/office/drawing/2016/5/10/chartex" xmlns:cx5="http://schemas.microsoft.com/office/drawing/2016/5/11/chartex" xmlns:cx6="http://schemas.microsoft.com/office/drawing/2016/5/12/chartex" xmlns:cx7="http://schemas.microsoft.com/office/drawing/2016/5/13/chartex" xmlns:cx8="http://schemas.microsoft.com/office/drawing/2016/5/14/chartex" xmlns:mc="http://schemas.openxmlformats.org/markup-compatibility/2006" xmlns:aink="http://schemas.microsoft.com/office/drawing/2016/ink" xmlns:am3d="http://schemas.microsoft.com/office/drawing/2017/model3d" xmlns:o="urn:schemas-microsoft-com:office:office" xmlns:oel="http://schemas.microsoft.com/office/2019/extlst"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wpg="http://schemas.microsoft.com/office/word/2010/wordprocessingGroup" xmlns:wpi="http://schemas.microsoft.com/office/word/2010/wordprocessingInk" xmlns:wne="http://schemas.microsoft.com/office/word/2006/wordml" xmlns:wps="http://schemas.microsoft.com/office/word/2010/wordprocessingShape" mc:Ignorable="w14 w15 w16se w16cid w16 w16cex w16sdtdh w16du wp14">
  <w:abstractNum w:abstractNumId="0" w15:restartNumberingAfterBreak="0">
    <w:nsid w:val="00207099"/>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 w15:restartNumberingAfterBreak="0">
    <w:nsid w:val="09FD72F7"/>
    <w:multiLevelType w:val="hybridMultilevel"/>
    <w:tmpl w:val="4590FB6A"/>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 w15:restartNumberingAfterBreak="0">
    <w:nsid w:val="0D3D0AFA"/>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3" w15:restartNumberingAfterBreak="0">
    <w:nsid w:val="0F240E02"/>
    <w:multiLevelType w:val="hybridMultilevel"/>
    <w:tmpl w:val="39A85C9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4" w15:restartNumberingAfterBreak="0">
    <w:nsid w:val="1E6658BE"/>
    <w:multiLevelType w:val="hybridMultilevel"/>
    <w:tmpl w:val="51D60260"/>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5" w15:restartNumberingAfterBreak="0">
    <w:nsid w:val="1FEE3299"/>
    <w:multiLevelType w:val="hybridMultilevel"/>
    <w:tmpl w:val="0F5207CA"/>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6" w15:restartNumberingAfterBreak="0">
    <w:nsid w:val="32AE7F0B"/>
    <w:multiLevelType w:val="hybridMultilevel"/>
    <w:tmpl w:val="5F6AC40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7" w15:restartNumberingAfterBreak="0">
    <w:nsid w:val="36080231"/>
    <w:multiLevelType w:val="hybridMultilevel"/>
    <w:tmpl w:val="80E8B76E"/>
    <w:lvl w:ilvl="0" w:tplc="6BAE5A50">
      <w:start w:val="1"/>
      <w:numFmt w:val="decimal"/>
      <w:lvlText w:val="%1."/>
      <w:lvlJc w:val="left"/>
      <w:pPr>
        <w:ind w:left="360" w:hanging="360"/>
      </w:pPr>
      <w:rPr>
        <w:b w:val="0"/>
        <w:bCs w:val="0"/>
        <w:sz w:val="18"/>
        <w:szCs w:val="18"/>
      </w:rPr>
    </w:lvl>
    <w:lvl w:ilvl="1" w:tplc="04090019" w:tentative="1">
      <w:start w:val="1"/>
      <w:numFmt w:val="lowerLetter"/>
      <w:lvlText w:val="%2."/>
      <w:lvlJc w:val="left"/>
      <w:pPr>
        <w:ind w:left="900" w:hanging="360"/>
      </w:pPr>
    </w:lvl>
    <w:lvl w:ilvl="2" w:tplc="0409001B" w:tentative="1">
      <w:start w:val="1"/>
      <w:numFmt w:val="lowerRoman"/>
      <w:lvlText w:val="%3."/>
      <w:lvlJc w:val="right"/>
      <w:pPr>
        <w:ind w:left="1620" w:hanging="180"/>
      </w:pPr>
    </w:lvl>
    <w:lvl w:ilvl="3" w:tplc="0409000F" w:tentative="1">
      <w:start w:val="1"/>
      <w:numFmt w:val="decimal"/>
      <w:lvlText w:val="%4."/>
      <w:lvlJc w:val="left"/>
      <w:pPr>
        <w:ind w:left="2340" w:hanging="360"/>
      </w:pPr>
    </w:lvl>
    <w:lvl w:ilvl="4" w:tplc="04090019" w:tentative="1">
      <w:start w:val="1"/>
      <w:numFmt w:val="lowerLetter"/>
      <w:lvlText w:val="%5."/>
      <w:lvlJc w:val="left"/>
      <w:pPr>
        <w:ind w:left="3060" w:hanging="360"/>
      </w:pPr>
    </w:lvl>
    <w:lvl w:ilvl="5" w:tplc="0409001B" w:tentative="1">
      <w:start w:val="1"/>
      <w:numFmt w:val="lowerRoman"/>
      <w:lvlText w:val="%6."/>
      <w:lvlJc w:val="right"/>
      <w:pPr>
        <w:ind w:left="3780" w:hanging="180"/>
      </w:pPr>
    </w:lvl>
    <w:lvl w:ilvl="6" w:tplc="0409000F" w:tentative="1">
      <w:start w:val="1"/>
      <w:numFmt w:val="decimal"/>
      <w:lvlText w:val="%7."/>
      <w:lvlJc w:val="left"/>
      <w:pPr>
        <w:ind w:left="4500" w:hanging="360"/>
      </w:pPr>
    </w:lvl>
    <w:lvl w:ilvl="7" w:tplc="04090019" w:tentative="1">
      <w:start w:val="1"/>
      <w:numFmt w:val="lowerLetter"/>
      <w:lvlText w:val="%8."/>
      <w:lvlJc w:val="left"/>
      <w:pPr>
        <w:ind w:left="5220" w:hanging="360"/>
      </w:pPr>
    </w:lvl>
    <w:lvl w:ilvl="8" w:tplc="0409001B" w:tentative="1">
      <w:start w:val="1"/>
      <w:numFmt w:val="lowerRoman"/>
      <w:lvlText w:val="%9."/>
      <w:lvlJc w:val="right"/>
      <w:pPr>
        <w:ind w:left="5940" w:hanging="180"/>
      </w:pPr>
    </w:lvl>
  </w:abstractNum>
  <w:abstractNum w:abstractNumId="8" w15:restartNumberingAfterBreak="0">
    <w:nsid w:val="5508611D"/>
    <w:multiLevelType w:val="hybridMultilevel"/>
    <w:tmpl w:val="81C85EF2"/>
    <w:lvl w:ilvl="0" w:tplc="E25227AA">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9" w15:restartNumberingAfterBreak="0">
    <w:nsid w:val="5882423E"/>
    <w:multiLevelType w:val="hybridMultilevel"/>
    <w:tmpl w:val="EAB0FF0A"/>
    <w:lvl w:ilvl="0" w:tplc="AF6EB4AE">
      <w:start w:val="1"/>
      <w:numFmt w:val="lowerRoman"/>
      <w:lvlText w:val="(%1.)"/>
      <w:lvlJc w:val="right"/>
      <w:pPr>
        <w:ind w:left="878" w:hanging="360"/>
      </w:pPr>
      <w:rPr>
        <w:rFonts w:hint="default"/>
      </w:rPr>
    </w:lvl>
    <w:lvl w:ilvl="1" w:tplc="04090019" w:tentative="1">
      <w:start w:val="1"/>
      <w:numFmt w:val="lowerLetter"/>
      <w:lvlText w:val="%2."/>
      <w:lvlJc w:val="left"/>
      <w:pPr>
        <w:ind w:left="1598" w:hanging="360"/>
      </w:pPr>
    </w:lvl>
    <w:lvl w:ilvl="2" w:tplc="0409001B" w:tentative="1">
      <w:start w:val="1"/>
      <w:numFmt w:val="lowerRoman"/>
      <w:lvlText w:val="%3."/>
      <w:lvlJc w:val="right"/>
      <w:pPr>
        <w:ind w:left="2318" w:hanging="180"/>
      </w:pPr>
    </w:lvl>
    <w:lvl w:ilvl="3" w:tplc="0409000F" w:tentative="1">
      <w:start w:val="1"/>
      <w:numFmt w:val="decimal"/>
      <w:lvlText w:val="%4."/>
      <w:lvlJc w:val="left"/>
      <w:pPr>
        <w:ind w:left="3038" w:hanging="360"/>
      </w:pPr>
    </w:lvl>
    <w:lvl w:ilvl="4" w:tplc="04090019" w:tentative="1">
      <w:start w:val="1"/>
      <w:numFmt w:val="lowerLetter"/>
      <w:lvlText w:val="%5."/>
      <w:lvlJc w:val="left"/>
      <w:pPr>
        <w:ind w:left="3758" w:hanging="360"/>
      </w:pPr>
    </w:lvl>
    <w:lvl w:ilvl="5" w:tplc="0409001B" w:tentative="1">
      <w:start w:val="1"/>
      <w:numFmt w:val="lowerRoman"/>
      <w:lvlText w:val="%6."/>
      <w:lvlJc w:val="right"/>
      <w:pPr>
        <w:ind w:left="4478" w:hanging="180"/>
      </w:pPr>
    </w:lvl>
    <w:lvl w:ilvl="6" w:tplc="0409000F" w:tentative="1">
      <w:start w:val="1"/>
      <w:numFmt w:val="decimal"/>
      <w:lvlText w:val="%7."/>
      <w:lvlJc w:val="left"/>
      <w:pPr>
        <w:ind w:left="5198" w:hanging="360"/>
      </w:pPr>
    </w:lvl>
    <w:lvl w:ilvl="7" w:tplc="04090019" w:tentative="1">
      <w:start w:val="1"/>
      <w:numFmt w:val="lowerLetter"/>
      <w:lvlText w:val="%8."/>
      <w:lvlJc w:val="left"/>
      <w:pPr>
        <w:ind w:left="5918" w:hanging="360"/>
      </w:pPr>
    </w:lvl>
    <w:lvl w:ilvl="8" w:tplc="0409001B" w:tentative="1">
      <w:start w:val="1"/>
      <w:numFmt w:val="lowerRoman"/>
      <w:lvlText w:val="%9."/>
      <w:lvlJc w:val="right"/>
      <w:pPr>
        <w:ind w:left="6638" w:hanging="180"/>
      </w:pPr>
    </w:lvl>
  </w:abstractNum>
  <w:abstractNum w:abstractNumId="10" w15:restartNumberingAfterBreak="0">
    <w:nsid w:val="5DDA4F03"/>
    <w:multiLevelType w:val="hybridMultilevel"/>
    <w:tmpl w:val="D24C2A86"/>
    <w:lvl w:ilvl="0" w:tplc="A7A86180">
      <w:start w:val="1"/>
      <w:numFmt w:val="lowerLetter"/>
      <w:lvlText w:val="%1."/>
      <w:lvlJc w:val="left"/>
      <w:pPr>
        <w:ind w:left="720" w:hanging="360"/>
      </w:pPr>
      <w:rPr>
        <w:b/>
        <w:bCs/>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1" w15:restartNumberingAfterBreak="0">
    <w:nsid w:val="5DF12AA5"/>
    <w:multiLevelType w:val="hybridMultilevel"/>
    <w:tmpl w:val="8AF8BAD4"/>
    <w:lvl w:ilvl="0" w:tplc="04090001">
      <w:start w:val="1"/>
      <w:numFmt w:val="bullet"/>
      <w:lvlText w:val=""/>
      <w:lvlJc w:val="left"/>
      <w:pPr>
        <w:ind w:left="878" w:hanging="360"/>
      </w:pPr>
      <w:rPr>
        <w:rFonts w:ascii="Symbol" w:hAnsi="Symbol" w:hint="default"/>
      </w:rPr>
    </w:lvl>
    <w:lvl w:ilvl="1" w:tplc="04090003" w:tentative="1">
      <w:start w:val="1"/>
      <w:numFmt w:val="bullet"/>
      <w:lvlText w:val="o"/>
      <w:lvlJc w:val="left"/>
      <w:pPr>
        <w:ind w:left="1598" w:hanging="360"/>
      </w:pPr>
      <w:rPr>
        <w:rFonts w:ascii="Courier New" w:hAnsi="Courier New" w:cs="Courier New" w:hint="default"/>
      </w:rPr>
    </w:lvl>
    <w:lvl w:ilvl="2" w:tplc="04090005" w:tentative="1">
      <w:start w:val="1"/>
      <w:numFmt w:val="bullet"/>
      <w:lvlText w:val=""/>
      <w:lvlJc w:val="left"/>
      <w:pPr>
        <w:ind w:left="2318" w:hanging="360"/>
      </w:pPr>
      <w:rPr>
        <w:rFonts w:ascii="Wingdings" w:hAnsi="Wingdings" w:hint="default"/>
      </w:rPr>
    </w:lvl>
    <w:lvl w:ilvl="3" w:tplc="04090001" w:tentative="1">
      <w:start w:val="1"/>
      <w:numFmt w:val="bullet"/>
      <w:lvlText w:val=""/>
      <w:lvlJc w:val="left"/>
      <w:pPr>
        <w:ind w:left="3038" w:hanging="360"/>
      </w:pPr>
      <w:rPr>
        <w:rFonts w:ascii="Symbol" w:hAnsi="Symbol" w:hint="default"/>
      </w:rPr>
    </w:lvl>
    <w:lvl w:ilvl="4" w:tplc="04090003" w:tentative="1">
      <w:start w:val="1"/>
      <w:numFmt w:val="bullet"/>
      <w:lvlText w:val="o"/>
      <w:lvlJc w:val="left"/>
      <w:pPr>
        <w:ind w:left="3758" w:hanging="360"/>
      </w:pPr>
      <w:rPr>
        <w:rFonts w:ascii="Courier New" w:hAnsi="Courier New" w:cs="Courier New" w:hint="default"/>
      </w:rPr>
    </w:lvl>
    <w:lvl w:ilvl="5" w:tplc="04090005" w:tentative="1">
      <w:start w:val="1"/>
      <w:numFmt w:val="bullet"/>
      <w:lvlText w:val=""/>
      <w:lvlJc w:val="left"/>
      <w:pPr>
        <w:ind w:left="4478" w:hanging="360"/>
      </w:pPr>
      <w:rPr>
        <w:rFonts w:ascii="Wingdings" w:hAnsi="Wingdings" w:hint="default"/>
      </w:rPr>
    </w:lvl>
    <w:lvl w:ilvl="6" w:tplc="04090001" w:tentative="1">
      <w:start w:val="1"/>
      <w:numFmt w:val="bullet"/>
      <w:lvlText w:val=""/>
      <w:lvlJc w:val="left"/>
      <w:pPr>
        <w:ind w:left="5198" w:hanging="360"/>
      </w:pPr>
      <w:rPr>
        <w:rFonts w:ascii="Symbol" w:hAnsi="Symbol" w:hint="default"/>
      </w:rPr>
    </w:lvl>
    <w:lvl w:ilvl="7" w:tplc="04090003" w:tentative="1">
      <w:start w:val="1"/>
      <w:numFmt w:val="bullet"/>
      <w:lvlText w:val="o"/>
      <w:lvlJc w:val="left"/>
      <w:pPr>
        <w:ind w:left="5918" w:hanging="360"/>
      </w:pPr>
      <w:rPr>
        <w:rFonts w:ascii="Courier New" w:hAnsi="Courier New" w:cs="Courier New" w:hint="default"/>
      </w:rPr>
    </w:lvl>
    <w:lvl w:ilvl="8" w:tplc="04090005" w:tentative="1">
      <w:start w:val="1"/>
      <w:numFmt w:val="bullet"/>
      <w:lvlText w:val=""/>
      <w:lvlJc w:val="left"/>
      <w:pPr>
        <w:ind w:left="6638" w:hanging="360"/>
      </w:pPr>
      <w:rPr>
        <w:rFonts w:ascii="Wingdings" w:hAnsi="Wingdings" w:hint="default"/>
      </w:rPr>
    </w:lvl>
  </w:abstractNum>
  <w:abstractNum w:abstractNumId="12" w15:restartNumberingAfterBreak="0">
    <w:nsid w:val="618750A3"/>
    <w:multiLevelType w:val="hybridMultilevel"/>
    <w:tmpl w:val="F85A5988"/>
    <w:lvl w:ilvl="0" w:tplc="FBF200AA">
      <w:start w:val="2"/>
      <w:numFmt w:val="bullet"/>
      <w:lvlText w:val="-"/>
      <w:lvlJc w:val="left"/>
      <w:pPr>
        <w:ind w:left="405" w:hanging="360"/>
      </w:pPr>
      <w:rPr>
        <w:rFonts w:ascii="Calibri" w:eastAsiaTheme="minorHAnsi" w:hAnsi="Calibri" w:cstheme="minorBidi" w:hint="default"/>
      </w:rPr>
    </w:lvl>
    <w:lvl w:ilvl="1" w:tplc="04090003" w:tentative="1">
      <w:start w:val="1"/>
      <w:numFmt w:val="bullet"/>
      <w:lvlText w:val="o"/>
      <w:lvlJc w:val="left"/>
      <w:pPr>
        <w:ind w:left="1125" w:hanging="360"/>
      </w:pPr>
      <w:rPr>
        <w:rFonts w:ascii="Courier New" w:hAnsi="Courier New" w:cs="Courier New" w:hint="default"/>
      </w:rPr>
    </w:lvl>
    <w:lvl w:ilvl="2" w:tplc="04090005" w:tentative="1">
      <w:start w:val="1"/>
      <w:numFmt w:val="bullet"/>
      <w:lvlText w:val=""/>
      <w:lvlJc w:val="left"/>
      <w:pPr>
        <w:ind w:left="1845" w:hanging="360"/>
      </w:pPr>
      <w:rPr>
        <w:rFonts w:ascii="Wingdings" w:hAnsi="Wingdings" w:hint="default"/>
      </w:rPr>
    </w:lvl>
    <w:lvl w:ilvl="3" w:tplc="04090001" w:tentative="1">
      <w:start w:val="1"/>
      <w:numFmt w:val="bullet"/>
      <w:lvlText w:val=""/>
      <w:lvlJc w:val="left"/>
      <w:pPr>
        <w:ind w:left="2565" w:hanging="360"/>
      </w:pPr>
      <w:rPr>
        <w:rFonts w:ascii="Symbol" w:hAnsi="Symbol" w:hint="default"/>
      </w:rPr>
    </w:lvl>
    <w:lvl w:ilvl="4" w:tplc="04090003" w:tentative="1">
      <w:start w:val="1"/>
      <w:numFmt w:val="bullet"/>
      <w:lvlText w:val="o"/>
      <w:lvlJc w:val="left"/>
      <w:pPr>
        <w:ind w:left="3285" w:hanging="360"/>
      </w:pPr>
      <w:rPr>
        <w:rFonts w:ascii="Courier New" w:hAnsi="Courier New" w:cs="Courier New" w:hint="default"/>
      </w:rPr>
    </w:lvl>
    <w:lvl w:ilvl="5" w:tplc="04090005" w:tentative="1">
      <w:start w:val="1"/>
      <w:numFmt w:val="bullet"/>
      <w:lvlText w:val=""/>
      <w:lvlJc w:val="left"/>
      <w:pPr>
        <w:ind w:left="4005" w:hanging="360"/>
      </w:pPr>
      <w:rPr>
        <w:rFonts w:ascii="Wingdings" w:hAnsi="Wingdings" w:hint="default"/>
      </w:rPr>
    </w:lvl>
    <w:lvl w:ilvl="6" w:tplc="04090001" w:tentative="1">
      <w:start w:val="1"/>
      <w:numFmt w:val="bullet"/>
      <w:lvlText w:val=""/>
      <w:lvlJc w:val="left"/>
      <w:pPr>
        <w:ind w:left="4725" w:hanging="360"/>
      </w:pPr>
      <w:rPr>
        <w:rFonts w:ascii="Symbol" w:hAnsi="Symbol" w:hint="default"/>
      </w:rPr>
    </w:lvl>
    <w:lvl w:ilvl="7" w:tplc="04090003" w:tentative="1">
      <w:start w:val="1"/>
      <w:numFmt w:val="bullet"/>
      <w:lvlText w:val="o"/>
      <w:lvlJc w:val="left"/>
      <w:pPr>
        <w:ind w:left="5445" w:hanging="360"/>
      </w:pPr>
      <w:rPr>
        <w:rFonts w:ascii="Courier New" w:hAnsi="Courier New" w:cs="Courier New" w:hint="default"/>
      </w:rPr>
    </w:lvl>
    <w:lvl w:ilvl="8" w:tplc="04090005" w:tentative="1">
      <w:start w:val="1"/>
      <w:numFmt w:val="bullet"/>
      <w:lvlText w:val=""/>
      <w:lvlJc w:val="left"/>
      <w:pPr>
        <w:ind w:left="6165" w:hanging="360"/>
      </w:pPr>
      <w:rPr>
        <w:rFonts w:ascii="Wingdings" w:hAnsi="Wingdings" w:hint="default"/>
      </w:rPr>
    </w:lvl>
  </w:abstractNum>
  <w:abstractNum w:abstractNumId="13" w15:restartNumberingAfterBreak="0">
    <w:nsid w:val="664003A6"/>
    <w:multiLevelType w:val="hybridMultilevel"/>
    <w:tmpl w:val="70587CF2"/>
    <w:lvl w:ilvl="0" w:tplc="0409000F">
      <w:start w:val="1"/>
      <w:numFmt w:val="decimal"/>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4" w15:restartNumberingAfterBreak="0">
    <w:nsid w:val="67445BC8"/>
    <w:multiLevelType w:val="hybridMultilevel"/>
    <w:tmpl w:val="93162502"/>
    <w:lvl w:ilvl="0" w:tplc="04090001">
      <w:start w:val="1"/>
      <w:numFmt w:val="bullet"/>
      <w:lvlText w:val=""/>
      <w:lvlJc w:val="left"/>
      <w:pPr>
        <w:ind w:left="1620" w:hanging="360"/>
      </w:pPr>
      <w:rPr>
        <w:rFonts w:ascii="Symbol" w:hAnsi="Symbol" w:hint="default"/>
      </w:rPr>
    </w:lvl>
    <w:lvl w:ilvl="1" w:tplc="04090003" w:tentative="1">
      <w:start w:val="1"/>
      <w:numFmt w:val="bullet"/>
      <w:lvlText w:val="o"/>
      <w:lvlJc w:val="left"/>
      <w:pPr>
        <w:ind w:left="2340" w:hanging="360"/>
      </w:pPr>
      <w:rPr>
        <w:rFonts w:ascii="Courier New" w:hAnsi="Courier New" w:cs="Courier New" w:hint="default"/>
      </w:rPr>
    </w:lvl>
    <w:lvl w:ilvl="2" w:tplc="04090005" w:tentative="1">
      <w:start w:val="1"/>
      <w:numFmt w:val="bullet"/>
      <w:lvlText w:val=""/>
      <w:lvlJc w:val="left"/>
      <w:pPr>
        <w:ind w:left="3060" w:hanging="360"/>
      </w:pPr>
      <w:rPr>
        <w:rFonts w:ascii="Wingdings" w:hAnsi="Wingdings" w:hint="default"/>
      </w:rPr>
    </w:lvl>
    <w:lvl w:ilvl="3" w:tplc="04090001" w:tentative="1">
      <w:start w:val="1"/>
      <w:numFmt w:val="bullet"/>
      <w:lvlText w:val=""/>
      <w:lvlJc w:val="left"/>
      <w:pPr>
        <w:ind w:left="3780" w:hanging="360"/>
      </w:pPr>
      <w:rPr>
        <w:rFonts w:ascii="Symbol" w:hAnsi="Symbol" w:hint="default"/>
      </w:rPr>
    </w:lvl>
    <w:lvl w:ilvl="4" w:tplc="04090003" w:tentative="1">
      <w:start w:val="1"/>
      <w:numFmt w:val="bullet"/>
      <w:lvlText w:val="o"/>
      <w:lvlJc w:val="left"/>
      <w:pPr>
        <w:ind w:left="4500" w:hanging="360"/>
      </w:pPr>
      <w:rPr>
        <w:rFonts w:ascii="Courier New" w:hAnsi="Courier New" w:cs="Courier New" w:hint="default"/>
      </w:rPr>
    </w:lvl>
    <w:lvl w:ilvl="5" w:tplc="04090005" w:tentative="1">
      <w:start w:val="1"/>
      <w:numFmt w:val="bullet"/>
      <w:lvlText w:val=""/>
      <w:lvlJc w:val="left"/>
      <w:pPr>
        <w:ind w:left="5220" w:hanging="360"/>
      </w:pPr>
      <w:rPr>
        <w:rFonts w:ascii="Wingdings" w:hAnsi="Wingdings" w:hint="default"/>
      </w:rPr>
    </w:lvl>
    <w:lvl w:ilvl="6" w:tplc="04090001" w:tentative="1">
      <w:start w:val="1"/>
      <w:numFmt w:val="bullet"/>
      <w:lvlText w:val=""/>
      <w:lvlJc w:val="left"/>
      <w:pPr>
        <w:ind w:left="5940" w:hanging="360"/>
      </w:pPr>
      <w:rPr>
        <w:rFonts w:ascii="Symbol" w:hAnsi="Symbol" w:hint="default"/>
      </w:rPr>
    </w:lvl>
    <w:lvl w:ilvl="7" w:tplc="04090003" w:tentative="1">
      <w:start w:val="1"/>
      <w:numFmt w:val="bullet"/>
      <w:lvlText w:val="o"/>
      <w:lvlJc w:val="left"/>
      <w:pPr>
        <w:ind w:left="6660" w:hanging="360"/>
      </w:pPr>
      <w:rPr>
        <w:rFonts w:ascii="Courier New" w:hAnsi="Courier New" w:cs="Courier New" w:hint="default"/>
      </w:rPr>
    </w:lvl>
    <w:lvl w:ilvl="8" w:tplc="04090005" w:tentative="1">
      <w:start w:val="1"/>
      <w:numFmt w:val="bullet"/>
      <w:lvlText w:val=""/>
      <w:lvlJc w:val="left"/>
      <w:pPr>
        <w:ind w:left="7380" w:hanging="360"/>
      </w:pPr>
      <w:rPr>
        <w:rFonts w:ascii="Wingdings" w:hAnsi="Wingdings" w:hint="default"/>
      </w:rPr>
    </w:lvl>
  </w:abstractNum>
  <w:abstractNum w:abstractNumId="15" w15:restartNumberingAfterBreak="0">
    <w:nsid w:val="6B8C19B8"/>
    <w:multiLevelType w:val="hybridMultilevel"/>
    <w:tmpl w:val="FD8EEAD0"/>
    <w:lvl w:ilvl="0" w:tplc="BFB88C90">
      <w:start w:val="1"/>
      <w:numFmt w:val="bullet"/>
      <w:lvlText w:val=""/>
      <w:lvlJc w:val="left"/>
      <w:pPr>
        <w:ind w:left="720" w:hanging="360"/>
      </w:pPr>
      <w:rPr>
        <w:rFonts w:ascii="Symbol" w:hAnsi="Symbol" w:hint="default"/>
        <w:sz w:val="18"/>
        <w:szCs w:val="18"/>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6" w15:restartNumberingAfterBreak="0">
    <w:nsid w:val="70512E4E"/>
    <w:multiLevelType w:val="hybridMultilevel"/>
    <w:tmpl w:val="C3EA9E0C"/>
    <w:lvl w:ilvl="0" w:tplc="04090019">
      <w:start w:val="1"/>
      <w:numFmt w:val="lowerLetter"/>
      <w:lvlText w:val="%1."/>
      <w:lvlJc w:val="left"/>
      <w:pPr>
        <w:ind w:left="720" w:hanging="360"/>
      </w:pPr>
      <w:rPr>
        <w:rFonts w:hint="default"/>
      </w:rPr>
    </w:lvl>
    <w:lvl w:ilvl="1" w:tplc="04090019" w:tentative="1">
      <w:start w:val="1"/>
      <w:numFmt w:val="lowerLetter"/>
      <w:lvlText w:val="%2."/>
      <w:lvlJc w:val="left"/>
      <w:pPr>
        <w:ind w:left="1440" w:hanging="360"/>
      </w:pPr>
    </w:lvl>
    <w:lvl w:ilvl="2" w:tplc="0409001B" w:tentative="1">
      <w:start w:val="1"/>
      <w:numFmt w:val="lowerRoman"/>
      <w:lvlText w:val="%3."/>
      <w:lvlJc w:val="right"/>
      <w:pPr>
        <w:ind w:left="2160" w:hanging="180"/>
      </w:pPr>
    </w:lvl>
    <w:lvl w:ilvl="3" w:tplc="0409000F" w:tentative="1">
      <w:start w:val="1"/>
      <w:numFmt w:val="decimal"/>
      <w:lvlText w:val="%4."/>
      <w:lvlJc w:val="left"/>
      <w:pPr>
        <w:ind w:left="2880" w:hanging="360"/>
      </w:pPr>
    </w:lvl>
    <w:lvl w:ilvl="4" w:tplc="04090019" w:tentative="1">
      <w:start w:val="1"/>
      <w:numFmt w:val="lowerLetter"/>
      <w:lvlText w:val="%5."/>
      <w:lvlJc w:val="left"/>
      <w:pPr>
        <w:ind w:left="3600" w:hanging="360"/>
      </w:pPr>
    </w:lvl>
    <w:lvl w:ilvl="5" w:tplc="0409001B" w:tentative="1">
      <w:start w:val="1"/>
      <w:numFmt w:val="lowerRoman"/>
      <w:lvlText w:val="%6."/>
      <w:lvlJc w:val="right"/>
      <w:pPr>
        <w:ind w:left="4320" w:hanging="180"/>
      </w:pPr>
    </w:lvl>
    <w:lvl w:ilvl="6" w:tplc="0409000F" w:tentative="1">
      <w:start w:val="1"/>
      <w:numFmt w:val="decimal"/>
      <w:lvlText w:val="%7."/>
      <w:lvlJc w:val="left"/>
      <w:pPr>
        <w:ind w:left="5040" w:hanging="360"/>
      </w:pPr>
    </w:lvl>
    <w:lvl w:ilvl="7" w:tplc="04090019" w:tentative="1">
      <w:start w:val="1"/>
      <w:numFmt w:val="lowerLetter"/>
      <w:lvlText w:val="%8."/>
      <w:lvlJc w:val="left"/>
      <w:pPr>
        <w:ind w:left="5760" w:hanging="360"/>
      </w:pPr>
    </w:lvl>
    <w:lvl w:ilvl="8" w:tplc="0409001B" w:tentative="1">
      <w:start w:val="1"/>
      <w:numFmt w:val="lowerRoman"/>
      <w:lvlText w:val="%9."/>
      <w:lvlJc w:val="right"/>
      <w:pPr>
        <w:ind w:left="6480" w:hanging="180"/>
      </w:pPr>
    </w:lvl>
  </w:abstractNum>
  <w:abstractNum w:abstractNumId="17" w15:restartNumberingAfterBreak="0">
    <w:nsid w:val="78FB0738"/>
    <w:multiLevelType w:val="hybridMultilevel"/>
    <w:tmpl w:val="2DF6AF08"/>
    <w:lvl w:ilvl="0" w:tplc="04090001">
      <w:start w:val="1"/>
      <w:numFmt w:val="bullet"/>
      <w:lvlText w:val=""/>
      <w:lvlJc w:val="left"/>
      <w:pPr>
        <w:ind w:left="920" w:hanging="360"/>
      </w:pPr>
      <w:rPr>
        <w:rFonts w:ascii="Symbol" w:hAnsi="Symbol" w:hint="default"/>
      </w:rPr>
    </w:lvl>
    <w:lvl w:ilvl="1" w:tplc="04090003" w:tentative="1">
      <w:start w:val="1"/>
      <w:numFmt w:val="bullet"/>
      <w:lvlText w:val="o"/>
      <w:lvlJc w:val="left"/>
      <w:pPr>
        <w:ind w:left="1640" w:hanging="360"/>
      </w:pPr>
      <w:rPr>
        <w:rFonts w:ascii="Courier New" w:hAnsi="Courier New" w:cs="Courier New" w:hint="default"/>
      </w:rPr>
    </w:lvl>
    <w:lvl w:ilvl="2" w:tplc="04090005" w:tentative="1">
      <w:start w:val="1"/>
      <w:numFmt w:val="bullet"/>
      <w:lvlText w:val=""/>
      <w:lvlJc w:val="left"/>
      <w:pPr>
        <w:ind w:left="2360" w:hanging="360"/>
      </w:pPr>
      <w:rPr>
        <w:rFonts w:ascii="Wingdings" w:hAnsi="Wingdings" w:hint="default"/>
      </w:rPr>
    </w:lvl>
    <w:lvl w:ilvl="3" w:tplc="04090001" w:tentative="1">
      <w:start w:val="1"/>
      <w:numFmt w:val="bullet"/>
      <w:lvlText w:val=""/>
      <w:lvlJc w:val="left"/>
      <w:pPr>
        <w:ind w:left="3080" w:hanging="360"/>
      </w:pPr>
      <w:rPr>
        <w:rFonts w:ascii="Symbol" w:hAnsi="Symbol" w:hint="default"/>
      </w:rPr>
    </w:lvl>
    <w:lvl w:ilvl="4" w:tplc="04090003" w:tentative="1">
      <w:start w:val="1"/>
      <w:numFmt w:val="bullet"/>
      <w:lvlText w:val="o"/>
      <w:lvlJc w:val="left"/>
      <w:pPr>
        <w:ind w:left="3800" w:hanging="360"/>
      </w:pPr>
      <w:rPr>
        <w:rFonts w:ascii="Courier New" w:hAnsi="Courier New" w:cs="Courier New" w:hint="default"/>
      </w:rPr>
    </w:lvl>
    <w:lvl w:ilvl="5" w:tplc="04090005" w:tentative="1">
      <w:start w:val="1"/>
      <w:numFmt w:val="bullet"/>
      <w:lvlText w:val=""/>
      <w:lvlJc w:val="left"/>
      <w:pPr>
        <w:ind w:left="4520" w:hanging="360"/>
      </w:pPr>
      <w:rPr>
        <w:rFonts w:ascii="Wingdings" w:hAnsi="Wingdings" w:hint="default"/>
      </w:rPr>
    </w:lvl>
    <w:lvl w:ilvl="6" w:tplc="04090001" w:tentative="1">
      <w:start w:val="1"/>
      <w:numFmt w:val="bullet"/>
      <w:lvlText w:val=""/>
      <w:lvlJc w:val="left"/>
      <w:pPr>
        <w:ind w:left="5240" w:hanging="360"/>
      </w:pPr>
      <w:rPr>
        <w:rFonts w:ascii="Symbol" w:hAnsi="Symbol" w:hint="default"/>
      </w:rPr>
    </w:lvl>
    <w:lvl w:ilvl="7" w:tplc="04090003" w:tentative="1">
      <w:start w:val="1"/>
      <w:numFmt w:val="bullet"/>
      <w:lvlText w:val="o"/>
      <w:lvlJc w:val="left"/>
      <w:pPr>
        <w:ind w:left="5960" w:hanging="360"/>
      </w:pPr>
      <w:rPr>
        <w:rFonts w:ascii="Courier New" w:hAnsi="Courier New" w:cs="Courier New" w:hint="default"/>
      </w:rPr>
    </w:lvl>
    <w:lvl w:ilvl="8" w:tplc="04090005" w:tentative="1">
      <w:start w:val="1"/>
      <w:numFmt w:val="bullet"/>
      <w:lvlText w:val=""/>
      <w:lvlJc w:val="left"/>
      <w:pPr>
        <w:ind w:left="6680" w:hanging="360"/>
      </w:pPr>
      <w:rPr>
        <w:rFonts w:ascii="Wingdings" w:hAnsi="Wingdings" w:hint="default"/>
      </w:rPr>
    </w:lvl>
  </w:abstractNum>
  <w:num w:numId="1" w16cid:durableId="1032464561">
    <w:abstractNumId w:val="3"/>
  </w:num>
  <w:num w:numId="2" w16cid:durableId="198518040">
    <w:abstractNumId w:val="6"/>
  </w:num>
  <w:num w:numId="3" w16cid:durableId="1847473230">
    <w:abstractNumId w:val="12"/>
  </w:num>
  <w:num w:numId="4" w16cid:durableId="1980724124">
    <w:abstractNumId w:val="14"/>
  </w:num>
  <w:num w:numId="5" w16cid:durableId="927159233">
    <w:abstractNumId w:val="1"/>
  </w:num>
  <w:num w:numId="6" w16cid:durableId="366485913">
    <w:abstractNumId w:val="17"/>
  </w:num>
  <w:num w:numId="7" w16cid:durableId="1620062594">
    <w:abstractNumId w:val="11"/>
  </w:num>
  <w:num w:numId="8" w16cid:durableId="1607958203">
    <w:abstractNumId w:val="4"/>
  </w:num>
  <w:num w:numId="9" w16cid:durableId="874972501">
    <w:abstractNumId w:val="15"/>
  </w:num>
  <w:num w:numId="10" w16cid:durableId="902373208">
    <w:abstractNumId w:val="7"/>
  </w:num>
  <w:num w:numId="11" w16cid:durableId="2103841706">
    <w:abstractNumId w:val="13"/>
  </w:num>
  <w:num w:numId="12" w16cid:durableId="209802339">
    <w:abstractNumId w:val="2"/>
  </w:num>
  <w:num w:numId="13" w16cid:durableId="1150368487">
    <w:abstractNumId w:val="5"/>
  </w:num>
  <w:num w:numId="14" w16cid:durableId="1750349576">
    <w:abstractNumId w:val="8"/>
  </w:num>
  <w:num w:numId="15" w16cid:durableId="2138209955">
    <w:abstractNumId w:val="16"/>
  </w:num>
  <w:num w:numId="16" w16cid:durableId="2014798127">
    <w:abstractNumId w:val="10"/>
  </w:num>
  <w:num w:numId="17" w16cid:durableId="388960857">
    <w:abstractNumId w:val="0"/>
  </w:num>
  <w:num w:numId="18" w16cid:durableId="1814253030">
    <w:abstractNumId w:val="9"/>
  </w:num>
  <w:numIdMacAtCleanup w:val="9"/>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xmlns:sl="http://schemas.openxmlformats.org/schemaLibrary/2006/main" mc:Ignorable="w14 w15 w16se w16cid w16 w16cex w16sdtdh w16du">
  <w:zoom w:percent="100"/>
  <w:removePersonalInformation/>
  <w:removeDateAndTime/>
  <w:proofState w:spelling="clean" w:grammar="clean"/>
  <w:documentProtection w:edit="readOnly" w:formatting="1" w:enforcement="1" w:cryptProviderType="rsaAES" w:cryptAlgorithmClass="hash" w:cryptAlgorithmType="typeAny" w:cryptAlgorithmSid="14" w:cryptSpinCount="100000" w:hash="XJhrn29b5bxrpVR+ak9fvNjq7Vr5FtmBbPAZrzz0CzaDCACoDkMyjewB9nE6TdyII7BrBDHe08XQcT5HuBlUXg==" w:salt="DF+LK57aqbiW19xVJ0Cg9g=="/>
  <w:defaultTabStop w:val="720"/>
  <w:characterSpacingControl w:val="doNotCompress"/>
  <w:savePreviewPicture/>
  <w:hdrShapeDefaults>
    <o:shapedefaults v:ext="edit" spidmax="2050"/>
  </w:hdrShapeDefaults>
  <w:footnotePr>
    <w:footnote w:id="-1"/>
    <w:footnote w:id="0"/>
    <w:footnote w:id="1"/>
  </w:footnotePr>
  <w:endnotePr>
    <w:endnote w:id="-1"/>
    <w:endnote w:id="0"/>
    <w:endnote w:id="1"/>
  </w:endnotePr>
  <w:compa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Setting w:name="useWord2013TrackBottomHyphenation" w:uri="http://schemas.microsoft.com/office/word" w:val="1"/>
  </w:compat>
  <w:rsids>
    <w:rsidRoot w:val="00F20AFE"/>
    <w:rsid w:val="00000541"/>
    <w:rsid w:val="00000A06"/>
    <w:rsid w:val="00000AE0"/>
    <w:rsid w:val="0000104C"/>
    <w:rsid w:val="00001800"/>
    <w:rsid w:val="00001886"/>
    <w:rsid w:val="000018B8"/>
    <w:rsid w:val="000021AA"/>
    <w:rsid w:val="00002DF2"/>
    <w:rsid w:val="00003503"/>
    <w:rsid w:val="00003E23"/>
    <w:rsid w:val="00004280"/>
    <w:rsid w:val="00004BE2"/>
    <w:rsid w:val="00004C08"/>
    <w:rsid w:val="000056F6"/>
    <w:rsid w:val="00005F37"/>
    <w:rsid w:val="0000622A"/>
    <w:rsid w:val="000063D1"/>
    <w:rsid w:val="00006439"/>
    <w:rsid w:val="00007011"/>
    <w:rsid w:val="00007475"/>
    <w:rsid w:val="000075A1"/>
    <w:rsid w:val="00007929"/>
    <w:rsid w:val="0000793E"/>
    <w:rsid w:val="00007D00"/>
    <w:rsid w:val="00007D8A"/>
    <w:rsid w:val="00010403"/>
    <w:rsid w:val="000106A8"/>
    <w:rsid w:val="0001073D"/>
    <w:rsid w:val="000113A1"/>
    <w:rsid w:val="00011F8D"/>
    <w:rsid w:val="000125CC"/>
    <w:rsid w:val="000126ED"/>
    <w:rsid w:val="00012831"/>
    <w:rsid w:val="00014469"/>
    <w:rsid w:val="000148F2"/>
    <w:rsid w:val="00015036"/>
    <w:rsid w:val="0001518D"/>
    <w:rsid w:val="000153B5"/>
    <w:rsid w:val="00015CE9"/>
    <w:rsid w:val="00017369"/>
    <w:rsid w:val="0001739F"/>
    <w:rsid w:val="00017A1A"/>
    <w:rsid w:val="00017A5A"/>
    <w:rsid w:val="00017A85"/>
    <w:rsid w:val="00017A87"/>
    <w:rsid w:val="00020A0B"/>
    <w:rsid w:val="00020D7C"/>
    <w:rsid w:val="00020F32"/>
    <w:rsid w:val="000217C1"/>
    <w:rsid w:val="00021FAE"/>
    <w:rsid w:val="00022972"/>
    <w:rsid w:val="00022C57"/>
    <w:rsid w:val="0002311F"/>
    <w:rsid w:val="00023EB4"/>
    <w:rsid w:val="0002412C"/>
    <w:rsid w:val="00024612"/>
    <w:rsid w:val="000249BC"/>
    <w:rsid w:val="00024B65"/>
    <w:rsid w:val="00024B72"/>
    <w:rsid w:val="00024B7C"/>
    <w:rsid w:val="00024FAD"/>
    <w:rsid w:val="00025256"/>
    <w:rsid w:val="000253CA"/>
    <w:rsid w:val="00025741"/>
    <w:rsid w:val="0002587D"/>
    <w:rsid w:val="0002594B"/>
    <w:rsid w:val="00025A39"/>
    <w:rsid w:val="0002605D"/>
    <w:rsid w:val="00026678"/>
    <w:rsid w:val="000269D2"/>
    <w:rsid w:val="00026CD0"/>
    <w:rsid w:val="00026DDE"/>
    <w:rsid w:val="00026E0A"/>
    <w:rsid w:val="00026E1A"/>
    <w:rsid w:val="00026E57"/>
    <w:rsid w:val="0002719C"/>
    <w:rsid w:val="00027239"/>
    <w:rsid w:val="0002794B"/>
    <w:rsid w:val="00027A1C"/>
    <w:rsid w:val="00027C79"/>
    <w:rsid w:val="00027CCB"/>
    <w:rsid w:val="00027CFF"/>
    <w:rsid w:val="00030B8D"/>
    <w:rsid w:val="00031223"/>
    <w:rsid w:val="0003142B"/>
    <w:rsid w:val="00031480"/>
    <w:rsid w:val="000314CF"/>
    <w:rsid w:val="00032E7D"/>
    <w:rsid w:val="00033131"/>
    <w:rsid w:val="00033247"/>
    <w:rsid w:val="00033535"/>
    <w:rsid w:val="000338A7"/>
    <w:rsid w:val="000341B0"/>
    <w:rsid w:val="0003434D"/>
    <w:rsid w:val="000346AC"/>
    <w:rsid w:val="00035155"/>
    <w:rsid w:val="0003592E"/>
    <w:rsid w:val="00035ACA"/>
    <w:rsid w:val="00035F22"/>
    <w:rsid w:val="00036242"/>
    <w:rsid w:val="0003651D"/>
    <w:rsid w:val="00037060"/>
    <w:rsid w:val="000373DF"/>
    <w:rsid w:val="00037E38"/>
    <w:rsid w:val="00037FE3"/>
    <w:rsid w:val="0004038E"/>
    <w:rsid w:val="0004068A"/>
    <w:rsid w:val="00040ABB"/>
    <w:rsid w:val="00040EAD"/>
    <w:rsid w:val="0004105D"/>
    <w:rsid w:val="00041280"/>
    <w:rsid w:val="00041300"/>
    <w:rsid w:val="0004172A"/>
    <w:rsid w:val="0004206D"/>
    <w:rsid w:val="000432AA"/>
    <w:rsid w:val="00043BAC"/>
    <w:rsid w:val="00043C4B"/>
    <w:rsid w:val="000441C3"/>
    <w:rsid w:val="000443FB"/>
    <w:rsid w:val="000448BB"/>
    <w:rsid w:val="00044CD2"/>
    <w:rsid w:val="000469DE"/>
    <w:rsid w:val="00046BBD"/>
    <w:rsid w:val="0004759F"/>
    <w:rsid w:val="000476AA"/>
    <w:rsid w:val="0004795A"/>
    <w:rsid w:val="00047FAD"/>
    <w:rsid w:val="000502BA"/>
    <w:rsid w:val="00050BC6"/>
    <w:rsid w:val="000512A8"/>
    <w:rsid w:val="00051879"/>
    <w:rsid w:val="00051E92"/>
    <w:rsid w:val="00052D5A"/>
    <w:rsid w:val="00052E8A"/>
    <w:rsid w:val="00054264"/>
    <w:rsid w:val="000543DF"/>
    <w:rsid w:val="00054F92"/>
    <w:rsid w:val="000552CB"/>
    <w:rsid w:val="00055772"/>
    <w:rsid w:val="00055AF1"/>
    <w:rsid w:val="00055D55"/>
    <w:rsid w:val="00055EE2"/>
    <w:rsid w:val="00056138"/>
    <w:rsid w:val="00056522"/>
    <w:rsid w:val="000565C5"/>
    <w:rsid w:val="000566CE"/>
    <w:rsid w:val="0005673A"/>
    <w:rsid w:val="00056B9F"/>
    <w:rsid w:val="00056BD9"/>
    <w:rsid w:val="00056FAF"/>
    <w:rsid w:val="0005709B"/>
    <w:rsid w:val="00060B4F"/>
    <w:rsid w:val="00060C27"/>
    <w:rsid w:val="00061529"/>
    <w:rsid w:val="00061C73"/>
    <w:rsid w:val="00061F6E"/>
    <w:rsid w:val="0006211A"/>
    <w:rsid w:val="00062330"/>
    <w:rsid w:val="0006257C"/>
    <w:rsid w:val="000625F0"/>
    <w:rsid w:val="0006266B"/>
    <w:rsid w:val="0006300C"/>
    <w:rsid w:val="00063D7D"/>
    <w:rsid w:val="000644B7"/>
    <w:rsid w:val="00065465"/>
    <w:rsid w:val="00065A95"/>
    <w:rsid w:val="00065F4E"/>
    <w:rsid w:val="00065FF8"/>
    <w:rsid w:val="000664E9"/>
    <w:rsid w:val="00066820"/>
    <w:rsid w:val="000669A5"/>
    <w:rsid w:val="00066D7A"/>
    <w:rsid w:val="00067290"/>
    <w:rsid w:val="00067854"/>
    <w:rsid w:val="00067AB9"/>
    <w:rsid w:val="00067B4B"/>
    <w:rsid w:val="00067C7D"/>
    <w:rsid w:val="00067C89"/>
    <w:rsid w:val="0007165F"/>
    <w:rsid w:val="00071A79"/>
    <w:rsid w:val="00071A9B"/>
    <w:rsid w:val="00071BC4"/>
    <w:rsid w:val="00071C2C"/>
    <w:rsid w:val="000720BF"/>
    <w:rsid w:val="00072DBA"/>
    <w:rsid w:val="00073501"/>
    <w:rsid w:val="0007353C"/>
    <w:rsid w:val="0007363B"/>
    <w:rsid w:val="0007491F"/>
    <w:rsid w:val="00074B86"/>
    <w:rsid w:val="0007551D"/>
    <w:rsid w:val="000756A2"/>
    <w:rsid w:val="000759BB"/>
    <w:rsid w:val="0007656E"/>
    <w:rsid w:val="00076DED"/>
    <w:rsid w:val="00077415"/>
    <w:rsid w:val="0007774F"/>
    <w:rsid w:val="000777D4"/>
    <w:rsid w:val="00077A6B"/>
    <w:rsid w:val="0008085C"/>
    <w:rsid w:val="00080C26"/>
    <w:rsid w:val="00081033"/>
    <w:rsid w:val="00081149"/>
    <w:rsid w:val="00081380"/>
    <w:rsid w:val="00081CA7"/>
    <w:rsid w:val="000821F8"/>
    <w:rsid w:val="0008269C"/>
    <w:rsid w:val="00082B14"/>
    <w:rsid w:val="00082F95"/>
    <w:rsid w:val="0008307A"/>
    <w:rsid w:val="000831CB"/>
    <w:rsid w:val="000833C9"/>
    <w:rsid w:val="00083FE8"/>
    <w:rsid w:val="000842F8"/>
    <w:rsid w:val="000843ED"/>
    <w:rsid w:val="00085166"/>
    <w:rsid w:val="0008544B"/>
    <w:rsid w:val="000854B2"/>
    <w:rsid w:val="000857E9"/>
    <w:rsid w:val="00085D21"/>
    <w:rsid w:val="00086974"/>
    <w:rsid w:val="00086EDC"/>
    <w:rsid w:val="00086F17"/>
    <w:rsid w:val="000872EB"/>
    <w:rsid w:val="00087BC2"/>
    <w:rsid w:val="00090C2D"/>
    <w:rsid w:val="00090EF6"/>
    <w:rsid w:val="0009139F"/>
    <w:rsid w:val="000913C3"/>
    <w:rsid w:val="0009164C"/>
    <w:rsid w:val="00092C3B"/>
    <w:rsid w:val="00093ADB"/>
    <w:rsid w:val="00093C44"/>
    <w:rsid w:val="0009433E"/>
    <w:rsid w:val="00094551"/>
    <w:rsid w:val="00094AE0"/>
    <w:rsid w:val="000950A1"/>
    <w:rsid w:val="0009524E"/>
    <w:rsid w:val="0009527F"/>
    <w:rsid w:val="000953A4"/>
    <w:rsid w:val="0009588E"/>
    <w:rsid w:val="0009594C"/>
    <w:rsid w:val="00095975"/>
    <w:rsid w:val="000962C1"/>
    <w:rsid w:val="00096C3B"/>
    <w:rsid w:val="00097AA9"/>
    <w:rsid w:val="000A000C"/>
    <w:rsid w:val="000A0359"/>
    <w:rsid w:val="000A03D2"/>
    <w:rsid w:val="000A0618"/>
    <w:rsid w:val="000A0CD9"/>
    <w:rsid w:val="000A1035"/>
    <w:rsid w:val="000A1465"/>
    <w:rsid w:val="000A18C7"/>
    <w:rsid w:val="000A2199"/>
    <w:rsid w:val="000A22C7"/>
    <w:rsid w:val="000A27DB"/>
    <w:rsid w:val="000A282C"/>
    <w:rsid w:val="000A2850"/>
    <w:rsid w:val="000A2E8E"/>
    <w:rsid w:val="000A31E0"/>
    <w:rsid w:val="000A3753"/>
    <w:rsid w:val="000A39B0"/>
    <w:rsid w:val="000A5016"/>
    <w:rsid w:val="000A562D"/>
    <w:rsid w:val="000A5D86"/>
    <w:rsid w:val="000A5DC6"/>
    <w:rsid w:val="000A5E8A"/>
    <w:rsid w:val="000A5FA1"/>
    <w:rsid w:val="000A628D"/>
    <w:rsid w:val="000A6502"/>
    <w:rsid w:val="000A669E"/>
    <w:rsid w:val="000A6BE5"/>
    <w:rsid w:val="000A6DC7"/>
    <w:rsid w:val="000A774F"/>
    <w:rsid w:val="000B02C9"/>
    <w:rsid w:val="000B0365"/>
    <w:rsid w:val="000B0627"/>
    <w:rsid w:val="000B06AD"/>
    <w:rsid w:val="000B06E2"/>
    <w:rsid w:val="000B07BF"/>
    <w:rsid w:val="000B0C7A"/>
    <w:rsid w:val="000B10A6"/>
    <w:rsid w:val="000B1167"/>
    <w:rsid w:val="000B1561"/>
    <w:rsid w:val="000B2305"/>
    <w:rsid w:val="000B280E"/>
    <w:rsid w:val="000B341C"/>
    <w:rsid w:val="000B3935"/>
    <w:rsid w:val="000B39CD"/>
    <w:rsid w:val="000B3BAB"/>
    <w:rsid w:val="000B3F1F"/>
    <w:rsid w:val="000B4D3E"/>
    <w:rsid w:val="000B4D4E"/>
    <w:rsid w:val="000B522A"/>
    <w:rsid w:val="000B523A"/>
    <w:rsid w:val="000B552B"/>
    <w:rsid w:val="000B5DED"/>
    <w:rsid w:val="000B6010"/>
    <w:rsid w:val="000B745E"/>
    <w:rsid w:val="000B7DA3"/>
    <w:rsid w:val="000C0798"/>
    <w:rsid w:val="000C0A5F"/>
    <w:rsid w:val="000C0ACA"/>
    <w:rsid w:val="000C151C"/>
    <w:rsid w:val="000C1F24"/>
    <w:rsid w:val="000C2323"/>
    <w:rsid w:val="000C265F"/>
    <w:rsid w:val="000C2A75"/>
    <w:rsid w:val="000C2B76"/>
    <w:rsid w:val="000C2DAF"/>
    <w:rsid w:val="000C2E6F"/>
    <w:rsid w:val="000C3ABC"/>
    <w:rsid w:val="000C3E3A"/>
    <w:rsid w:val="000C436A"/>
    <w:rsid w:val="000C457F"/>
    <w:rsid w:val="000C4BD0"/>
    <w:rsid w:val="000C5490"/>
    <w:rsid w:val="000C5673"/>
    <w:rsid w:val="000C578E"/>
    <w:rsid w:val="000C650A"/>
    <w:rsid w:val="000C6732"/>
    <w:rsid w:val="000C6A79"/>
    <w:rsid w:val="000C72D5"/>
    <w:rsid w:val="000C73BD"/>
    <w:rsid w:val="000C76BA"/>
    <w:rsid w:val="000C7AA1"/>
    <w:rsid w:val="000C7B83"/>
    <w:rsid w:val="000C7CFC"/>
    <w:rsid w:val="000D08A6"/>
    <w:rsid w:val="000D1DB4"/>
    <w:rsid w:val="000D24C8"/>
    <w:rsid w:val="000D2585"/>
    <w:rsid w:val="000D2674"/>
    <w:rsid w:val="000D283D"/>
    <w:rsid w:val="000D28A7"/>
    <w:rsid w:val="000D292F"/>
    <w:rsid w:val="000D36FF"/>
    <w:rsid w:val="000D3971"/>
    <w:rsid w:val="000D4D4F"/>
    <w:rsid w:val="000D52F0"/>
    <w:rsid w:val="000D5752"/>
    <w:rsid w:val="000D5813"/>
    <w:rsid w:val="000D5C7B"/>
    <w:rsid w:val="000D6060"/>
    <w:rsid w:val="000D6D90"/>
    <w:rsid w:val="000D71C0"/>
    <w:rsid w:val="000D74FC"/>
    <w:rsid w:val="000E07FC"/>
    <w:rsid w:val="000E08C0"/>
    <w:rsid w:val="000E13E7"/>
    <w:rsid w:val="000E16D8"/>
    <w:rsid w:val="000E18F3"/>
    <w:rsid w:val="000E1DEC"/>
    <w:rsid w:val="000E1F33"/>
    <w:rsid w:val="000E1F69"/>
    <w:rsid w:val="000E2F11"/>
    <w:rsid w:val="000E35B3"/>
    <w:rsid w:val="000E3993"/>
    <w:rsid w:val="000E39CD"/>
    <w:rsid w:val="000E496F"/>
    <w:rsid w:val="000E4B23"/>
    <w:rsid w:val="000E4BCF"/>
    <w:rsid w:val="000E55C0"/>
    <w:rsid w:val="000E55E0"/>
    <w:rsid w:val="000E56D5"/>
    <w:rsid w:val="000E5E82"/>
    <w:rsid w:val="000E696A"/>
    <w:rsid w:val="000E6BA5"/>
    <w:rsid w:val="000E6ED8"/>
    <w:rsid w:val="000E7B25"/>
    <w:rsid w:val="000E7D56"/>
    <w:rsid w:val="000F0057"/>
    <w:rsid w:val="000F00E2"/>
    <w:rsid w:val="000F032B"/>
    <w:rsid w:val="000F10E9"/>
    <w:rsid w:val="000F1CD3"/>
    <w:rsid w:val="000F253A"/>
    <w:rsid w:val="000F2688"/>
    <w:rsid w:val="000F27A3"/>
    <w:rsid w:val="000F28EC"/>
    <w:rsid w:val="000F30AA"/>
    <w:rsid w:val="000F30F7"/>
    <w:rsid w:val="000F3293"/>
    <w:rsid w:val="000F3DC4"/>
    <w:rsid w:val="000F3FA3"/>
    <w:rsid w:val="000F43CD"/>
    <w:rsid w:val="000F443B"/>
    <w:rsid w:val="000F4F43"/>
    <w:rsid w:val="000F55CC"/>
    <w:rsid w:val="000F56C8"/>
    <w:rsid w:val="000F6037"/>
    <w:rsid w:val="000F6649"/>
    <w:rsid w:val="000F6660"/>
    <w:rsid w:val="000F69C3"/>
    <w:rsid w:val="000F6BA5"/>
    <w:rsid w:val="000F6CDA"/>
    <w:rsid w:val="00100312"/>
    <w:rsid w:val="00100636"/>
    <w:rsid w:val="00100652"/>
    <w:rsid w:val="00100669"/>
    <w:rsid w:val="00100817"/>
    <w:rsid w:val="001013C9"/>
    <w:rsid w:val="00101726"/>
    <w:rsid w:val="0010172F"/>
    <w:rsid w:val="00101F38"/>
    <w:rsid w:val="00101F51"/>
    <w:rsid w:val="00102462"/>
    <w:rsid w:val="00102D55"/>
    <w:rsid w:val="00102F07"/>
    <w:rsid w:val="00102F63"/>
    <w:rsid w:val="00103924"/>
    <w:rsid w:val="00103BD4"/>
    <w:rsid w:val="00103D2C"/>
    <w:rsid w:val="00104DBC"/>
    <w:rsid w:val="0010587C"/>
    <w:rsid w:val="00105B4C"/>
    <w:rsid w:val="00105CE6"/>
    <w:rsid w:val="00106F77"/>
    <w:rsid w:val="00107333"/>
    <w:rsid w:val="00107485"/>
    <w:rsid w:val="00107F31"/>
    <w:rsid w:val="001108E3"/>
    <w:rsid w:val="0011102E"/>
    <w:rsid w:val="001113C6"/>
    <w:rsid w:val="00111B6A"/>
    <w:rsid w:val="001127BA"/>
    <w:rsid w:val="00113B3D"/>
    <w:rsid w:val="00114506"/>
    <w:rsid w:val="00114774"/>
    <w:rsid w:val="00114EBF"/>
    <w:rsid w:val="00114EFE"/>
    <w:rsid w:val="00115497"/>
    <w:rsid w:val="00115D84"/>
    <w:rsid w:val="00116951"/>
    <w:rsid w:val="00116F12"/>
    <w:rsid w:val="00117EB2"/>
    <w:rsid w:val="00120A93"/>
    <w:rsid w:val="00120DCD"/>
    <w:rsid w:val="001214C1"/>
    <w:rsid w:val="001216CF"/>
    <w:rsid w:val="001219EB"/>
    <w:rsid w:val="00122096"/>
    <w:rsid w:val="001221D2"/>
    <w:rsid w:val="00122289"/>
    <w:rsid w:val="00122FA2"/>
    <w:rsid w:val="001237D1"/>
    <w:rsid w:val="00123D64"/>
    <w:rsid w:val="00123E7D"/>
    <w:rsid w:val="001242BA"/>
    <w:rsid w:val="001244DA"/>
    <w:rsid w:val="001249E1"/>
    <w:rsid w:val="0012522F"/>
    <w:rsid w:val="00125581"/>
    <w:rsid w:val="00125CBE"/>
    <w:rsid w:val="0012606A"/>
    <w:rsid w:val="00126862"/>
    <w:rsid w:val="001268B9"/>
    <w:rsid w:val="00127011"/>
    <w:rsid w:val="00127732"/>
    <w:rsid w:val="00127C5F"/>
    <w:rsid w:val="00130525"/>
    <w:rsid w:val="00130E12"/>
    <w:rsid w:val="00131163"/>
    <w:rsid w:val="00131EA9"/>
    <w:rsid w:val="00131F1F"/>
    <w:rsid w:val="00131F85"/>
    <w:rsid w:val="001320C2"/>
    <w:rsid w:val="00132249"/>
    <w:rsid w:val="001323F3"/>
    <w:rsid w:val="00132693"/>
    <w:rsid w:val="00132A99"/>
    <w:rsid w:val="0013384D"/>
    <w:rsid w:val="00133B55"/>
    <w:rsid w:val="00133E27"/>
    <w:rsid w:val="001345D1"/>
    <w:rsid w:val="001349C6"/>
    <w:rsid w:val="00134DA1"/>
    <w:rsid w:val="00134EF8"/>
    <w:rsid w:val="00135359"/>
    <w:rsid w:val="0013549F"/>
    <w:rsid w:val="00135786"/>
    <w:rsid w:val="00135899"/>
    <w:rsid w:val="001359CF"/>
    <w:rsid w:val="00136213"/>
    <w:rsid w:val="00136452"/>
    <w:rsid w:val="001366D2"/>
    <w:rsid w:val="0013738B"/>
    <w:rsid w:val="00137E59"/>
    <w:rsid w:val="001407B5"/>
    <w:rsid w:val="00140900"/>
    <w:rsid w:val="0014192B"/>
    <w:rsid w:val="00141936"/>
    <w:rsid w:val="00141C6C"/>
    <w:rsid w:val="0014219C"/>
    <w:rsid w:val="00142681"/>
    <w:rsid w:val="00142847"/>
    <w:rsid w:val="001431F4"/>
    <w:rsid w:val="00143286"/>
    <w:rsid w:val="001433F3"/>
    <w:rsid w:val="0014353D"/>
    <w:rsid w:val="00143C69"/>
    <w:rsid w:val="00143C6E"/>
    <w:rsid w:val="00144059"/>
    <w:rsid w:val="00144BFD"/>
    <w:rsid w:val="0014507A"/>
    <w:rsid w:val="00145D29"/>
    <w:rsid w:val="00145E36"/>
    <w:rsid w:val="00146574"/>
    <w:rsid w:val="001471BA"/>
    <w:rsid w:val="001471BE"/>
    <w:rsid w:val="0014720A"/>
    <w:rsid w:val="00147274"/>
    <w:rsid w:val="001472FC"/>
    <w:rsid w:val="00147482"/>
    <w:rsid w:val="0015021B"/>
    <w:rsid w:val="00150515"/>
    <w:rsid w:val="00150DF9"/>
    <w:rsid w:val="00150F54"/>
    <w:rsid w:val="00151594"/>
    <w:rsid w:val="001517E0"/>
    <w:rsid w:val="001529AD"/>
    <w:rsid w:val="001534B1"/>
    <w:rsid w:val="001535A9"/>
    <w:rsid w:val="00153E85"/>
    <w:rsid w:val="00154093"/>
    <w:rsid w:val="0015452B"/>
    <w:rsid w:val="00154ACE"/>
    <w:rsid w:val="00155212"/>
    <w:rsid w:val="001557CA"/>
    <w:rsid w:val="00155C58"/>
    <w:rsid w:val="00155CEB"/>
    <w:rsid w:val="00155FD3"/>
    <w:rsid w:val="00156112"/>
    <w:rsid w:val="00156772"/>
    <w:rsid w:val="00156C1C"/>
    <w:rsid w:val="0015742C"/>
    <w:rsid w:val="00157BAC"/>
    <w:rsid w:val="00157D95"/>
    <w:rsid w:val="001600C0"/>
    <w:rsid w:val="001602AC"/>
    <w:rsid w:val="001602F8"/>
    <w:rsid w:val="00160730"/>
    <w:rsid w:val="0016087D"/>
    <w:rsid w:val="00160914"/>
    <w:rsid w:val="00160AE7"/>
    <w:rsid w:val="00160CB8"/>
    <w:rsid w:val="001619BF"/>
    <w:rsid w:val="00162480"/>
    <w:rsid w:val="00162F94"/>
    <w:rsid w:val="0016324D"/>
    <w:rsid w:val="00163B3D"/>
    <w:rsid w:val="00165F79"/>
    <w:rsid w:val="00165F81"/>
    <w:rsid w:val="00166039"/>
    <w:rsid w:val="00166D0D"/>
    <w:rsid w:val="00167070"/>
    <w:rsid w:val="00167128"/>
    <w:rsid w:val="0016720C"/>
    <w:rsid w:val="00167443"/>
    <w:rsid w:val="001675C5"/>
    <w:rsid w:val="001677DE"/>
    <w:rsid w:val="00167C1A"/>
    <w:rsid w:val="001713F6"/>
    <w:rsid w:val="00171B2E"/>
    <w:rsid w:val="00171B76"/>
    <w:rsid w:val="00171DF5"/>
    <w:rsid w:val="00171E2B"/>
    <w:rsid w:val="00172106"/>
    <w:rsid w:val="00172A27"/>
    <w:rsid w:val="00172F76"/>
    <w:rsid w:val="001730E4"/>
    <w:rsid w:val="00173667"/>
    <w:rsid w:val="00173C3F"/>
    <w:rsid w:val="00174086"/>
    <w:rsid w:val="00174B2A"/>
    <w:rsid w:val="00174C82"/>
    <w:rsid w:val="00174ECB"/>
    <w:rsid w:val="0017545B"/>
    <w:rsid w:val="00175650"/>
    <w:rsid w:val="00175B93"/>
    <w:rsid w:val="00175FB6"/>
    <w:rsid w:val="00176374"/>
    <w:rsid w:val="001763BC"/>
    <w:rsid w:val="00176C7C"/>
    <w:rsid w:val="001772FA"/>
    <w:rsid w:val="0017786C"/>
    <w:rsid w:val="001800F0"/>
    <w:rsid w:val="0018077E"/>
    <w:rsid w:val="00180801"/>
    <w:rsid w:val="001816FB"/>
    <w:rsid w:val="00181979"/>
    <w:rsid w:val="00181F18"/>
    <w:rsid w:val="00182B14"/>
    <w:rsid w:val="00182E31"/>
    <w:rsid w:val="00183408"/>
    <w:rsid w:val="00183474"/>
    <w:rsid w:val="001838D6"/>
    <w:rsid w:val="0018410D"/>
    <w:rsid w:val="00184394"/>
    <w:rsid w:val="001844E3"/>
    <w:rsid w:val="00184552"/>
    <w:rsid w:val="00184B71"/>
    <w:rsid w:val="0018552A"/>
    <w:rsid w:val="001858FA"/>
    <w:rsid w:val="00185A8B"/>
    <w:rsid w:val="001862B3"/>
    <w:rsid w:val="00186359"/>
    <w:rsid w:val="00186565"/>
    <w:rsid w:val="001867D2"/>
    <w:rsid w:val="00186BF6"/>
    <w:rsid w:val="0018717E"/>
    <w:rsid w:val="001875B3"/>
    <w:rsid w:val="00190386"/>
    <w:rsid w:val="00190A62"/>
    <w:rsid w:val="00190C8C"/>
    <w:rsid w:val="00191210"/>
    <w:rsid w:val="001923CF"/>
    <w:rsid w:val="00192660"/>
    <w:rsid w:val="00192858"/>
    <w:rsid w:val="00192C05"/>
    <w:rsid w:val="00192FBE"/>
    <w:rsid w:val="00193084"/>
    <w:rsid w:val="00194126"/>
    <w:rsid w:val="001969F3"/>
    <w:rsid w:val="00197205"/>
    <w:rsid w:val="0019745A"/>
    <w:rsid w:val="001A0977"/>
    <w:rsid w:val="001A0C87"/>
    <w:rsid w:val="001A0CFD"/>
    <w:rsid w:val="001A1313"/>
    <w:rsid w:val="001A1954"/>
    <w:rsid w:val="001A19E0"/>
    <w:rsid w:val="001A1CAC"/>
    <w:rsid w:val="001A1F1D"/>
    <w:rsid w:val="001A289E"/>
    <w:rsid w:val="001A2CCC"/>
    <w:rsid w:val="001A3AD1"/>
    <w:rsid w:val="001A3AD7"/>
    <w:rsid w:val="001A434B"/>
    <w:rsid w:val="001A44F2"/>
    <w:rsid w:val="001A46DF"/>
    <w:rsid w:val="001A4CBF"/>
    <w:rsid w:val="001A5485"/>
    <w:rsid w:val="001A56AE"/>
    <w:rsid w:val="001A56FF"/>
    <w:rsid w:val="001A57B4"/>
    <w:rsid w:val="001A6A97"/>
    <w:rsid w:val="001A6D23"/>
    <w:rsid w:val="001B00A4"/>
    <w:rsid w:val="001B02CF"/>
    <w:rsid w:val="001B06E1"/>
    <w:rsid w:val="001B07B6"/>
    <w:rsid w:val="001B0AA2"/>
    <w:rsid w:val="001B0B8B"/>
    <w:rsid w:val="001B127D"/>
    <w:rsid w:val="001B1769"/>
    <w:rsid w:val="001B18E6"/>
    <w:rsid w:val="001B1A58"/>
    <w:rsid w:val="001B25E0"/>
    <w:rsid w:val="001B2BF8"/>
    <w:rsid w:val="001B32D9"/>
    <w:rsid w:val="001B3432"/>
    <w:rsid w:val="001B344B"/>
    <w:rsid w:val="001B351E"/>
    <w:rsid w:val="001B3DDD"/>
    <w:rsid w:val="001B3F5A"/>
    <w:rsid w:val="001B40EA"/>
    <w:rsid w:val="001B44F9"/>
    <w:rsid w:val="001B497B"/>
    <w:rsid w:val="001B4F20"/>
    <w:rsid w:val="001B537D"/>
    <w:rsid w:val="001B5C8B"/>
    <w:rsid w:val="001B65B5"/>
    <w:rsid w:val="001B6614"/>
    <w:rsid w:val="001B718E"/>
    <w:rsid w:val="001B75C4"/>
    <w:rsid w:val="001B75D0"/>
    <w:rsid w:val="001C0157"/>
    <w:rsid w:val="001C09BD"/>
    <w:rsid w:val="001C0C95"/>
    <w:rsid w:val="001C1731"/>
    <w:rsid w:val="001C1754"/>
    <w:rsid w:val="001C1802"/>
    <w:rsid w:val="001C1BBB"/>
    <w:rsid w:val="001C276F"/>
    <w:rsid w:val="001C33C4"/>
    <w:rsid w:val="001C3E77"/>
    <w:rsid w:val="001C3EDC"/>
    <w:rsid w:val="001C3F2C"/>
    <w:rsid w:val="001C4548"/>
    <w:rsid w:val="001C46A6"/>
    <w:rsid w:val="001C4D9D"/>
    <w:rsid w:val="001C4EB6"/>
    <w:rsid w:val="001C4F86"/>
    <w:rsid w:val="001C5E23"/>
    <w:rsid w:val="001C5ECB"/>
    <w:rsid w:val="001C6009"/>
    <w:rsid w:val="001C6572"/>
    <w:rsid w:val="001C680E"/>
    <w:rsid w:val="001C6D35"/>
    <w:rsid w:val="001C7264"/>
    <w:rsid w:val="001C7AC9"/>
    <w:rsid w:val="001D04A9"/>
    <w:rsid w:val="001D0765"/>
    <w:rsid w:val="001D0B44"/>
    <w:rsid w:val="001D0C84"/>
    <w:rsid w:val="001D1624"/>
    <w:rsid w:val="001D1AA6"/>
    <w:rsid w:val="001D2169"/>
    <w:rsid w:val="001D243F"/>
    <w:rsid w:val="001D2A76"/>
    <w:rsid w:val="001D3604"/>
    <w:rsid w:val="001D3DB6"/>
    <w:rsid w:val="001D414A"/>
    <w:rsid w:val="001D451C"/>
    <w:rsid w:val="001D494D"/>
    <w:rsid w:val="001D4F66"/>
    <w:rsid w:val="001D51A3"/>
    <w:rsid w:val="001D5D55"/>
    <w:rsid w:val="001D5E13"/>
    <w:rsid w:val="001D643A"/>
    <w:rsid w:val="001D6AD6"/>
    <w:rsid w:val="001D6AE8"/>
    <w:rsid w:val="001D6AFB"/>
    <w:rsid w:val="001D7C37"/>
    <w:rsid w:val="001E02C9"/>
    <w:rsid w:val="001E26A6"/>
    <w:rsid w:val="001E2A7F"/>
    <w:rsid w:val="001E32A0"/>
    <w:rsid w:val="001E33A8"/>
    <w:rsid w:val="001E3855"/>
    <w:rsid w:val="001E3F01"/>
    <w:rsid w:val="001E424B"/>
    <w:rsid w:val="001E46CC"/>
    <w:rsid w:val="001E489B"/>
    <w:rsid w:val="001E48E9"/>
    <w:rsid w:val="001E4A24"/>
    <w:rsid w:val="001E4ECB"/>
    <w:rsid w:val="001E5012"/>
    <w:rsid w:val="001E5024"/>
    <w:rsid w:val="001E578E"/>
    <w:rsid w:val="001E589F"/>
    <w:rsid w:val="001E5ABE"/>
    <w:rsid w:val="001E5AE1"/>
    <w:rsid w:val="001E5CBD"/>
    <w:rsid w:val="001E6605"/>
    <w:rsid w:val="001F130A"/>
    <w:rsid w:val="001F15CE"/>
    <w:rsid w:val="001F1AF2"/>
    <w:rsid w:val="001F243D"/>
    <w:rsid w:val="001F2A42"/>
    <w:rsid w:val="001F2DDF"/>
    <w:rsid w:val="001F3133"/>
    <w:rsid w:val="001F3142"/>
    <w:rsid w:val="001F3B2D"/>
    <w:rsid w:val="001F3E2F"/>
    <w:rsid w:val="001F3F1F"/>
    <w:rsid w:val="001F4069"/>
    <w:rsid w:val="001F474F"/>
    <w:rsid w:val="001F47DC"/>
    <w:rsid w:val="001F4A2A"/>
    <w:rsid w:val="001F4ECB"/>
    <w:rsid w:val="001F66D1"/>
    <w:rsid w:val="001F6E5E"/>
    <w:rsid w:val="002001F8"/>
    <w:rsid w:val="002009E9"/>
    <w:rsid w:val="00200AF6"/>
    <w:rsid w:val="002010BD"/>
    <w:rsid w:val="00201D8A"/>
    <w:rsid w:val="00201DFF"/>
    <w:rsid w:val="002023B2"/>
    <w:rsid w:val="0020319C"/>
    <w:rsid w:val="00203232"/>
    <w:rsid w:val="0020346B"/>
    <w:rsid w:val="00204099"/>
    <w:rsid w:val="002042A0"/>
    <w:rsid w:val="00204D96"/>
    <w:rsid w:val="00205A59"/>
    <w:rsid w:val="00206C82"/>
    <w:rsid w:val="00206EE4"/>
    <w:rsid w:val="00206F57"/>
    <w:rsid w:val="00207161"/>
    <w:rsid w:val="0020783B"/>
    <w:rsid w:val="00207866"/>
    <w:rsid w:val="00207AB7"/>
    <w:rsid w:val="00207B92"/>
    <w:rsid w:val="00207C9A"/>
    <w:rsid w:val="00210083"/>
    <w:rsid w:val="002101AD"/>
    <w:rsid w:val="00210376"/>
    <w:rsid w:val="00210443"/>
    <w:rsid w:val="00210530"/>
    <w:rsid w:val="00210B67"/>
    <w:rsid w:val="00212A48"/>
    <w:rsid w:val="00212DCF"/>
    <w:rsid w:val="002130D2"/>
    <w:rsid w:val="0021316D"/>
    <w:rsid w:val="0021320C"/>
    <w:rsid w:val="0021329C"/>
    <w:rsid w:val="0021395D"/>
    <w:rsid w:val="00213963"/>
    <w:rsid w:val="00213A1A"/>
    <w:rsid w:val="00214929"/>
    <w:rsid w:val="0021499B"/>
    <w:rsid w:val="002150A8"/>
    <w:rsid w:val="00215536"/>
    <w:rsid w:val="002155A6"/>
    <w:rsid w:val="00216092"/>
    <w:rsid w:val="002160E0"/>
    <w:rsid w:val="00216403"/>
    <w:rsid w:val="00216B4F"/>
    <w:rsid w:val="002170E7"/>
    <w:rsid w:val="002172FA"/>
    <w:rsid w:val="002174AB"/>
    <w:rsid w:val="00217724"/>
    <w:rsid w:val="00217FD7"/>
    <w:rsid w:val="00220227"/>
    <w:rsid w:val="002203AF"/>
    <w:rsid w:val="00220F3F"/>
    <w:rsid w:val="00221937"/>
    <w:rsid w:val="00221B24"/>
    <w:rsid w:val="00221CBE"/>
    <w:rsid w:val="00221F26"/>
    <w:rsid w:val="00222492"/>
    <w:rsid w:val="002225B0"/>
    <w:rsid w:val="002231AB"/>
    <w:rsid w:val="00223822"/>
    <w:rsid w:val="002246F8"/>
    <w:rsid w:val="00224DEB"/>
    <w:rsid w:val="002252C8"/>
    <w:rsid w:val="00225498"/>
    <w:rsid w:val="00226209"/>
    <w:rsid w:val="0022641B"/>
    <w:rsid w:val="0022675F"/>
    <w:rsid w:val="00226B6F"/>
    <w:rsid w:val="00226DA1"/>
    <w:rsid w:val="00226FD8"/>
    <w:rsid w:val="00227113"/>
    <w:rsid w:val="0022725A"/>
    <w:rsid w:val="002275A1"/>
    <w:rsid w:val="002278AF"/>
    <w:rsid w:val="00227E95"/>
    <w:rsid w:val="00230242"/>
    <w:rsid w:val="00230447"/>
    <w:rsid w:val="002317EC"/>
    <w:rsid w:val="00231971"/>
    <w:rsid w:val="00231978"/>
    <w:rsid w:val="00231CF7"/>
    <w:rsid w:val="002324D2"/>
    <w:rsid w:val="00232600"/>
    <w:rsid w:val="00232755"/>
    <w:rsid w:val="00232927"/>
    <w:rsid w:val="00232F2A"/>
    <w:rsid w:val="00233C87"/>
    <w:rsid w:val="00234095"/>
    <w:rsid w:val="0023421C"/>
    <w:rsid w:val="002346B6"/>
    <w:rsid w:val="00234C19"/>
    <w:rsid w:val="0023515D"/>
    <w:rsid w:val="00235556"/>
    <w:rsid w:val="00235955"/>
    <w:rsid w:val="00235A32"/>
    <w:rsid w:val="00235F78"/>
    <w:rsid w:val="002369FF"/>
    <w:rsid w:val="00236AEC"/>
    <w:rsid w:val="00236C90"/>
    <w:rsid w:val="00236EB2"/>
    <w:rsid w:val="002373C0"/>
    <w:rsid w:val="00237427"/>
    <w:rsid w:val="00237725"/>
    <w:rsid w:val="00237DE4"/>
    <w:rsid w:val="0024009A"/>
    <w:rsid w:val="00240307"/>
    <w:rsid w:val="002403C9"/>
    <w:rsid w:val="002403F7"/>
    <w:rsid w:val="002413AB"/>
    <w:rsid w:val="00241689"/>
    <w:rsid w:val="002418AC"/>
    <w:rsid w:val="00241D62"/>
    <w:rsid w:val="00241F8F"/>
    <w:rsid w:val="00241FA0"/>
    <w:rsid w:val="00242452"/>
    <w:rsid w:val="00242625"/>
    <w:rsid w:val="00242A7E"/>
    <w:rsid w:val="00242A97"/>
    <w:rsid w:val="0024320B"/>
    <w:rsid w:val="00243A56"/>
    <w:rsid w:val="00243D73"/>
    <w:rsid w:val="00244692"/>
    <w:rsid w:val="002449E9"/>
    <w:rsid w:val="00245C71"/>
    <w:rsid w:val="002462CD"/>
    <w:rsid w:val="002465B3"/>
    <w:rsid w:val="00247361"/>
    <w:rsid w:val="00247728"/>
    <w:rsid w:val="002478A7"/>
    <w:rsid w:val="002502BF"/>
    <w:rsid w:val="00250CC4"/>
    <w:rsid w:val="002519A0"/>
    <w:rsid w:val="002525BF"/>
    <w:rsid w:val="0025267B"/>
    <w:rsid w:val="00253519"/>
    <w:rsid w:val="002536F3"/>
    <w:rsid w:val="00253ADF"/>
    <w:rsid w:val="00253BA3"/>
    <w:rsid w:val="00254448"/>
    <w:rsid w:val="00254CA5"/>
    <w:rsid w:val="00254CDE"/>
    <w:rsid w:val="00254FFB"/>
    <w:rsid w:val="002553A2"/>
    <w:rsid w:val="00255964"/>
    <w:rsid w:val="00255B45"/>
    <w:rsid w:val="00256427"/>
    <w:rsid w:val="00256464"/>
    <w:rsid w:val="00256532"/>
    <w:rsid w:val="002565CE"/>
    <w:rsid w:val="00256C1C"/>
    <w:rsid w:val="00256F64"/>
    <w:rsid w:val="002570DA"/>
    <w:rsid w:val="002603C6"/>
    <w:rsid w:val="002608F5"/>
    <w:rsid w:val="00260954"/>
    <w:rsid w:val="00260A04"/>
    <w:rsid w:val="00261031"/>
    <w:rsid w:val="002616F4"/>
    <w:rsid w:val="0026228C"/>
    <w:rsid w:val="00262C91"/>
    <w:rsid w:val="00263085"/>
    <w:rsid w:val="002634DC"/>
    <w:rsid w:val="0026350A"/>
    <w:rsid w:val="002635F6"/>
    <w:rsid w:val="00263B09"/>
    <w:rsid w:val="00263CA4"/>
    <w:rsid w:val="002647B9"/>
    <w:rsid w:val="00265230"/>
    <w:rsid w:val="00265676"/>
    <w:rsid w:val="00266B49"/>
    <w:rsid w:val="00266EE8"/>
    <w:rsid w:val="00266F5B"/>
    <w:rsid w:val="002673EE"/>
    <w:rsid w:val="00267671"/>
    <w:rsid w:val="00267734"/>
    <w:rsid w:val="00267906"/>
    <w:rsid w:val="00267997"/>
    <w:rsid w:val="0026799F"/>
    <w:rsid w:val="00267D98"/>
    <w:rsid w:val="00270C00"/>
    <w:rsid w:val="00270CD4"/>
    <w:rsid w:val="00270E4C"/>
    <w:rsid w:val="00271353"/>
    <w:rsid w:val="0027140C"/>
    <w:rsid w:val="00271425"/>
    <w:rsid w:val="00272268"/>
    <w:rsid w:val="002722FF"/>
    <w:rsid w:val="00272578"/>
    <w:rsid w:val="0027277F"/>
    <w:rsid w:val="00272B9D"/>
    <w:rsid w:val="00272E8F"/>
    <w:rsid w:val="002731FA"/>
    <w:rsid w:val="00273364"/>
    <w:rsid w:val="00273A1B"/>
    <w:rsid w:val="002743C4"/>
    <w:rsid w:val="002747B8"/>
    <w:rsid w:val="00274A9F"/>
    <w:rsid w:val="0027581D"/>
    <w:rsid w:val="00275A91"/>
    <w:rsid w:val="00275CCC"/>
    <w:rsid w:val="0027677D"/>
    <w:rsid w:val="002767DC"/>
    <w:rsid w:val="00276B5C"/>
    <w:rsid w:val="00276E61"/>
    <w:rsid w:val="0027756E"/>
    <w:rsid w:val="002778C5"/>
    <w:rsid w:val="00277FDA"/>
    <w:rsid w:val="002804F8"/>
    <w:rsid w:val="00280709"/>
    <w:rsid w:val="002807C4"/>
    <w:rsid w:val="002815A7"/>
    <w:rsid w:val="00281F09"/>
    <w:rsid w:val="00281F9F"/>
    <w:rsid w:val="002822C7"/>
    <w:rsid w:val="0028263A"/>
    <w:rsid w:val="00282B0D"/>
    <w:rsid w:val="00282CEB"/>
    <w:rsid w:val="00284551"/>
    <w:rsid w:val="00284BF1"/>
    <w:rsid w:val="00284DD4"/>
    <w:rsid w:val="00284EF9"/>
    <w:rsid w:val="00285240"/>
    <w:rsid w:val="0028617A"/>
    <w:rsid w:val="00286FB0"/>
    <w:rsid w:val="00287117"/>
    <w:rsid w:val="002875F6"/>
    <w:rsid w:val="00287880"/>
    <w:rsid w:val="002879FE"/>
    <w:rsid w:val="00290608"/>
    <w:rsid w:val="00290C4D"/>
    <w:rsid w:val="00290E8B"/>
    <w:rsid w:val="00291105"/>
    <w:rsid w:val="00291C6C"/>
    <w:rsid w:val="00292A76"/>
    <w:rsid w:val="00292A7B"/>
    <w:rsid w:val="00292AB2"/>
    <w:rsid w:val="002931C3"/>
    <w:rsid w:val="002935EA"/>
    <w:rsid w:val="00294035"/>
    <w:rsid w:val="002945E1"/>
    <w:rsid w:val="002949FD"/>
    <w:rsid w:val="00294A9B"/>
    <w:rsid w:val="00295064"/>
    <w:rsid w:val="00295F38"/>
    <w:rsid w:val="002960C7"/>
    <w:rsid w:val="002967A3"/>
    <w:rsid w:val="002967C1"/>
    <w:rsid w:val="00296889"/>
    <w:rsid w:val="00297098"/>
    <w:rsid w:val="0029712D"/>
    <w:rsid w:val="0029724B"/>
    <w:rsid w:val="002976D9"/>
    <w:rsid w:val="00297B20"/>
    <w:rsid w:val="002A00B5"/>
    <w:rsid w:val="002A032E"/>
    <w:rsid w:val="002A09F8"/>
    <w:rsid w:val="002A0D32"/>
    <w:rsid w:val="002A0E92"/>
    <w:rsid w:val="002A1513"/>
    <w:rsid w:val="002A1973"/>
    <w:rsid w:val="002A23FB"/>
    <w:rsid w:val="002A2AAF"/>
    <w:rsid w:val="002A35C6"/>
    <w:rsid w:val="002A3B84"/>
    <w:rsid w:val="002A3E6D"/>
    <w:rsid w:val="002A44A6"/>
    <w:rsid w:val="002A4A3B"/>
    <w:rsid w:val="002A4A50"/>
    <w:rsid w:val="002A5314"/>
    <w:rsid w:val="002A5AE0"/>
    <w:rsid w:val="002A6167"/>
    <w:rsid w:val="002A6939"/>
    <w:rsid w:val="002A7180"/>
    <w:rsid w:val="002A7291"/>
    <w:rsid w:val="002A7B29"/>
    <w:rsid w:val="002A7C90"/>
    <w:rsid w:val="002B102A"/>
    <w:rsid w:val="002B108E"/>
    <w:rsid w:val="002B11F5"/>
    <w:rsid w:val="002B123C"/>
    <w:rsid w:val="002B24FE"/>
    <w:rsid w:val="002B2E8E"/>
    <w:rsid w:val="002B3852"/>
    <w:rsid w:val="002B4B19"/>
    <w:rsid w:val="002B4C82"/>
    <w:rsid w:val="002B4E83"/>
    <w:rsid w:val="002B4F31"/>
    <w:rsid w:val="002B686B"/>
    <w:rsid w:val="002B6FE0"/>
    <w:rsid w:val="002B7474"/>
    <w:rsid w:val="002B74DA"/>
    <w:rsid w:val="002B789A"/>
    <w:rsid w:val="002C0221"/>
    <w:rsid w:val="002C0275"/>
    <w:rsid w:val="002C0484"/>
    <w:rsid w:val="002C0778"/>
    <w:rsid w:val="002C0AB4"/>
    <w:rsid w:val="002C0B08"/>
    <w:rsid w:val="002C1458"/>
    <w:rsid w:val="002C150C"/>
    <w:rsid w:val="002C25BB"/>
    <w:rsid w:val="002C27BC"/>
    <w:rsid w:val="002C2D16"/>
    <w:rsid w:val="002C2D67"/>
    <w:rsid w:val="002C2FC4"/>
    <w:rsid w:val="002C3399"/>
    <w:rsid w:val="002C463B"/>
    <w:rsid w:val="002C5271"/>
    <w:rsid w:val="002C54A4"/>
    <w:rsid w:val="002C60C3"/>
    <w:rsid w:val="002C6113"/>
    <w:rsid w:val="002C61BE"/>
    <w:rsid w:val="002C6359"/>
    <w:rsid w:val="002C6552"/>
    <w:rsid w:val="002C680D"/>
    <w:rsid w:val="002C6BA3"/>
    <w:rsid w:val="002C6BAD"/>
    <w:rsid w:val="002C7172"/>
    <w:rsid w:val="002C7279"/>
    <w:rsid w:val="002C72EA"/>
    <w:rsid w:val="002C7590"/>
    <w:rsid w:val="002D0CAA"/>
    <w:rsid w:val="002D111F"/>
    <w:rsid w:val="002D3658"/>
    <w:rsid w:val="002D38D7"/>
    <w:rsid w:val="002D3CCD"/>
    <w:rsid w:val="002D3DD8"/>
    <w:rsid w:val="002D3FE2"/>
    <w:rsid w:val="002D41CB"/>
    <w:rsid w:val="002D4B2C"/>
    <w:rsid w:val="002D5CF8"/>
    <w:rsid w:val="002D6563"/>
    <w:rsid w:val="002D6FE3"/>
    <w:rsid w:val="002D77A2"/>
    <w:rsid w:val="002D7FDC"/>
    <w:rsid w:val="002E028F"/>
    <w:rsid w:val="002E06FF"/>
    <w:rsid w:val="002E0B82"/>
    <w:rsid w:val="002E16B0"/>
    <w:rsid w:val="002E16BE"/>
    <w:rsid w:val="002E1894"/>
    <w:rsid w:val="002E1E81"/>
    <w:rsid w:val="002E1F83"/>
    <w:rsid w:val="002E1FC8"/>
    <w:rsid w:val="002E202B"/>
    <w:rsid w:val="002E21CB"/>
    <w:rsid w:val="002E2256"/>
    <w:rsid w:val="002E22A2"/>
    <w:rsid w:val="002E2391"/>
    <w:rsid w:val="002E286A"/>
    <w:rsid w:val="002E297D"/>
    <w:rsid w:val="002E2EC1"/>
    <w:rsid w:val="002E3212"/>
    <w:rsid w:val="002E402E"/>
    <w:rsid w:val="002E4995"/>
    <w:rsid w:val="002E56AD"/>
    <w:rsid w:val="002E58D0"/>
    <w:rsid w:val="002E5BC5"/>
    <w:rsid w:val="002E6019"/>
    <w:rsid w:val="002E6233"/>
    <w:rsid w:val="002E6511"/>
    <w:rsid w:val="002E6A88"/>
    <w:rsid w:val="002E6D75"/>
    <w:rsid w:val="002E6E58"/>
    <w:rsid w:val="002E7129"/>
    <w:rsid w:val="002E7154"/>
    <w:rsid w:val="002E7184"/>
    <w:rsid w:val="002E736D"/>
    <w:rsid w:val="002E7BD3"/>
    <w:rsid w:val="002E7BED"/>
    <w:rsid w:val="002E7CC6"/>
    <w:rsid w:val="002F0522"/>
    <w:rsid w:val="002F06B0"/>
    <w:rsid w:val="002F0E74"/>
    <w:rsid w:val="002F1661"/>
    <w:rsid w:val="002F208A"/>
    <w:rsid w:val="002F275E"/>
    <w:rsid w:val="002F2B79"/>
    <w:rsid w:val="002F3019"/>
    <w:rsid w:val="002F307A"/>
    <w:rsid w:val="002F33F1"/>
    <w:rsid w:val="002F3779"/>
    <w:rsid w:val="002F386B"/>
    <w:rsid w:val="002F3D5E"/>
    <w:rsid w:val="002F3D6C"/>
    <w:rsid w:val="002F3FF6"/>
    <w:rsid w:val="002F502F"/>
    <w:rsid w:val="002F5F3E"/>
    <w:rsid w:val="002F6407"/>
    <w:rsid w:val="002F6AF2"/>
    <w:rsid w:val="002F6B85"/>
    <w:rsid w:val="002F6CBE"/>
    <w:rsid w:val="002F6EA5"/>
    <w:rsid w:val="002F7349"/>
    <w:rsid w:val="002F7BE2"/>
    <w:rsid w:val="002F7DDC"/>
    <w:rsid w:val="00300CEE"/>
    <w:rsid w:val="00301068"/>
    <w:rsid w:val="003018C3"/>
    <w:rsid w:val="00301AD6"/>
    <w:rsid w:val="00302225"/>
    <w:rsid w:val="003027B8"/>
    <w:rsid w:val="00303530"/>
    <w:rsid w:val="003035AD"/>
    <w:rsid w:val="00303A6C"/>
    <w:rsid w:val="00303B90"/>
    <w:rsid w:val="003047E5"/>
    <w:rsid w:val="003048D0"/>
    <w:rsid w:val="003049A9"/>
    <w:rsid w:val="00304CA9"/>
    <w:rsid w:val="00304DEE"/>
    <w:rsid w:val="00305488"/>
    <w:rsid w:val="0030612A"/>
    <w:rsid w:val="00306339"/>
    <w:rsid w:val="00306A00"/>
    <w:rsid w:val="00306B0E"/>
    <w:rsid w:val="00306F6D"/>
    <w:rsid w:val="00307930"/>
    <w:rsid w:val="00307E17"/>
    <w:rsid w:val="00310A3B"/>
    <w:rsid w:val="00310B80"/>
    <w:rsid w:val="003118A7"/>
    <w:rsid w:val="00311A5B"/>
    <w:rsid w:val="003125E1"/>
    <w:rsid w:val="00312A95"/>
    <w:rsid w:val="00312DB2"/>
    <w:rsid w:val="00312DCE"/>
    <w:rsid w:val="00312F3B"/>
    <w:rsid w:val="003134A1"/>
    <w:rsid w:val="00313B72"/>
    <w:rsid w:val="00313CBF"/>
    <w:rsid w:val="00313D4E"/>
    <w:rsid w:val="00313E37"/>
    <w:rsid w:val="003141E9"/>
    <w:rsid w:val="00314741"/>
    <w:rsid w:val="00314750"/>
    <w:rsid w:val="00314E3A"/>
    <w:rsid w:val="0031516B"/>
    <w:rsid w:val="00315245"/>
    <w:rsid w:val="0031612F"/>
    <w:rsid w:val="00316CEB"/>
    <w:rsid w:val="00317050"/>
    <w:rsid w:val="00317C2A"/>
    <w:rsid w:val="00317E14"/>
    <w:rsid w:val="00320154"/>
    <w:rsid w:val="003203E3"/>
    <w:rsid w:val="003204CA"/>
    <w:rsid w:val="00320528"/>
    <w:rsid w:val="00320754"/>
    <w:rsid w:val="00320D8C"/>
    <w:rsid w:val="0032131B"/>
    <w:rsid w:val="00321BDB"/>
    <w:rsid w:val="00321FEE"/>
    <w:rsid w:val="0032256C"/>
    <w:rsid w:val="003225D5"/>
    <w:rsid w:val="00322BB7"/>
    <w:rsid w:val="00323244"/>
    <w:rsid w:val="003234E0"/>
    <w:rsid w:val="00325895"/>
    <w:rsid w:val="00326460"/>
    <w:rsid w:val="0032653B"/>
    <w:rsid w:val="0032687B"/>
    <w:rsid w:val="00326F1E"/>
    <w:rsid w:val="0032798B"/>
    <w:rsid w:val="00327F75"/>
    <w:rsid w:val="00330DD3"/>
    <w:rsid w:val="00330E96"/>
    <w:rsid w:val="00331F9A"/>
    <w:rsid w:val="00332075"/>
    <w:rsid w:val="0033227F"/>
    <w:rsid w:val="00332B3D"/>
    <w:rsid w:val="00332DA2"/>
    <w:rsid w:val="00333753"/>
    <w:rsid w:val="00334214"/>
    <w:rsid w:val="003346F8"/>
    <w:rsid w:val="00336434"/>
    <w:rsid w:val="00336FFB"/>
    <w:rsid w:val="003373D0"/>
    <w:rsid w:val="00337870"/>
    <w:rsid w:val="00337F41"/>
    <w:rsid w:val="0034086D"/>
    <w:rsid w:val="00340AF6"/>
    <w:rsid w:val="00340BAB"/>
    <w:rsid w:val="00343417"/>
    <w:rsid w:val="003438C6"/>
    <w:rsid w:val="003447FF"/>
    <w:rsid w:val="00345225"/>
    <w:rsid w:val="003452D9"/>
    <w:rsid w:val="00345714"/>
    <w:rsid w:val="003457BB"/>
    <w:rsid w:val="00345D52"/>
    <w:rsid w:val="00346050"/>
    <w:rsid w:val="00346A79"/>
    <w:rsid w:val="003473FF"/>
    <w:rsid w:val="00347478"/>
    <w:rsid w:val="0034789D"/>
    <w:rsid w:val="003478AC"/>
    <w:rsid w:val="003503F1"/>
    <w:rsid w:val="0035140B"/>
    <w:rsid w:val="00351641"/>
    <w:rsid w:val="0035168F"/>
    <w:rsid w:val="00351B78"/>
    <w:rsid w:val="00351D9C"/>
    <w:rsid w:val="003521B5"/>
    <w:rsid w:val="003523BA"/>
    <w:rsid w:val="003525B8"/>
    <w:rsid w:val="003528B6"/>
    <w:rsid w:val="00353174"/>
    <w:rsid w:val="00353E4C"/>
    <w:rsid w:val="00353E61"/>
    <w:rsid w:val="00353F11"/>
    <w:rsid w:val="0035467E"/>
    <w:rsid w:val="00354D09"/>
    <w:rsid w:val="00354EA0"/>
    <w:rsid w:val="00355326"/>
    <w:rsid w:val="003553B4"/>
    <w:rsid w:val="0035545B"/>
    <w:rsid w:val="00355659"/>
    <w:rsid w:val="00355E48"/>
    <w:rsid w:val="00356011"/>
    <w:rsid w:val="0035775E"/>
    <w:rsid w:val="00357EF8"/>
    <w:rsid w:val="00360AB3"/>
    <w:rsid w:val="003615F9"/>
    <w:rsid w:val="00361933"/>
    <w:rsid w:val="00361961"/>
    <w:rsid w:val="003619D2"/>
    <w:rsid w:val="00362250"/>
    <w:rsid w:val="00362593"/>
    <w:rsid w:val="00362758"/>
    <w:rsid w:val="003632D9"/>
    <w:rsid w:val="00363A18"/>
    <w:rsid w:val="00365121"/>
    <w:rsid w:val="00365541"/>
    <w:rsid w:val="00366418"/>
    <w:rsid w:val="00366639"/>
    <w:rsid w:val="00366C8E"/>
    <w:rsid w:val="00366EF1"/>
    <w:rsid w:val="0036780D"/>
    <w:rsid w:val="003702A6"/>
    <w:rsid w:val="003706AB"/>
    <w:rsid w:val="0037088F"/>
    <w:rsid w:val="003708B5"/>
    <w:rsid w:val="00370956"/>
    <w:rsid w:val="00370CFC"/>
    <w:rsid w:val="00370E0D"/>
    <w:rsid w:val="003716DA"/>
    <w:rsid w:val="00371A97"/>
    <w:rsid w:val="00371CE9"/>
    <w:rsid w:val="00371DB4"/>
    <w:rsid w:val="00372156"/>
    <w:rsid w:val="003721EB"/>
    <w:rsid w:val="00372E68"/>
    <w:rsid w:val="003737CD"/>
    <w:rsid w:val="00373889"/>
    <w:rsid w:val="0037484F"/>
    <w:rsid w:val="00375919"/>
    <w:rsid w:val="003762FA"/>
    <w:rsid w:val="00376347"/>
    <w:rsid w:val="003765F0"/>
    <w:rsid w:val="00376CC1"/>
    <w:rsid w:val="003778BA"/>
    <w:rsid w:val="00380EFC"/>
    <w:rsid w:val="00380F22"/>
    <w:rsid w:val="00380F5B"/>
    <w:rsid w:val="003812FE"/>
    <w:rsid w:val="00381507"/>
    <w:rsid w:val="0038335A"/>
    <w:rsid w:val="003836D2"/>
    <w:rsid w:val="003836DB"/>
    <w:rsid w:val="00383EC0"/>
    <w:rsid w:val="00384162"/>
    <w:rsid w:val="0038421C"/>
    <w:rsid w:val="003856B2"/>
    <w:rsid w:val="0038740F"/>
    <w:rsid w:val="003877E8"/>
    <w:rsid w:val="0038794D"/>
    <w:rsid w:val="00387DF9"/>
    <w:rsid w:val="00387E08"/>
    <w:rsid w:val="003904F0"/>
    <w:rsid w:val="00390EC6"/>
    <w:rsid w:val="003912D9"/>
    <w:rsid w:val="00391EFC"/>
    <w:rsid w:val="00392282"/>
    <w:rsid w:val="00393010"/>
    <w:rsid w:val="00393110"/>
    <w:rsid w:val="00393CEB"/>
    <w:rsid w:val="00393D37"/>
    <w:rsid w:val="003945F4"/>
    <w:rsid w:val="00394895"/>
    <w:rsid w:val="00394CBE"/>
    <w:rsid w:val="00394DA3"/>
    <w:rsid w:val="0039523D"/>
    <w:rsid w:val="0039599D"/>
    <w:rsid w:val="00395C11"/>
    <w:rsid w:val="00395CB2"/>
    <w:rsid w:val="00395D5F"/>
    <w:rsid w:val="0039605B"/>
    <w:rsid w:val="003962FF"/>
    <w:rsid w:val="00396550"/>
    <w:rsid w:val="00397366"/>
    <w:rsid w:val="0039784E"/>
    <w:rsid w:val="00397EB0"/>
    <w:rsid w:val="003A0718"/>
    <w:rsid w:val="003A0873"/>
    <w:rsid w:val="003A0DB6"/>
    <w:rsid w:val="003A0FFA"/>
    <w:rsid w:val="003A19B4"/>
    <w:rsid w:val="003A1E4D"/>
    <w:rsid w:val="003A2025"/>
    <w:rsid w:val="003A2F3A"/>
    <w:rsid w:val="003A336A"/>
    <w:rsid w:val="003A3384"/>
    <w:rsid w:val="003A35A1"/>
    <w:rsid w:val="003A38F2"/>
    <w:rsid w:val="003A5243"/>
    <w:rsid w:val="003A53B0"/>
    <w:rsid w:val="003A53F8"/>
    <w:rsid w:val="003A5F27"/>
    <w:rsid w:val="003A623A"/>
    <w:rsid w:val="003A6BB6"/>
    <w:rsid w:val="003A75D2"/>
    <w:rsid w:val="003B0439"/>
    <w:rsid w:val="003B052B"/>
    <w:rsid w:val="003B0AC4"/>
    <w:rsid w:val="003B0BE5"/>
    <w:rsid w:val="003B19D8"/>
    <w:rsid w:val="003B1D0C"/>
    <w:rsid w:val="003B34C9"/>
    <w:rsid w:val="003B3543"/>
    <w:rsid w:val="003B3EBC"/>
    <w:rsid w:val="003B4047"/>
    <w:rsid w:val="003B50D0"/>
    <w:rsid w:val="003B633C"/>
    <w:rsid w:val="003B6843"/>
    <w:rsid w:val="003B6927"/>
    <w:rsid w:val="003B6BE5"/>
    <w:rsid w:val="003B7142"/>
    <w:rsid w:val="003B7359"/>
    <w:rsid w:val="003B7902"/>
    <w:rsid w:val="003B7A21"/>
    <w:rsid w:val="003C0E06"/>
    <w:rsid w:val="003C0FDC"/>
    <w:rsid w:val="003C1161"/>
    <w:rsid w:val="003C1288"/>
    <w:rsid w:val="003C1347"/>
    <w:rsid w:val="003C13F9"/>
    <w:rsid w:val="003C17A1"/>
    <w:rsid w:val="003C1E5E"/>
    <w:rsid w:val="003C1F6E"/>
    <w:rsid w:val="003C20C9"/>
    <w:rsid w:val="003C35CD"/>
    <w:rsid w:val="003C3864"/>
    <w:rsid w:val="003C399B"/>
    <w:rsid w:val="003C3B94"/>
    <w:rsid w:val="003C4238"/>
    <w:rsid w:val="003C56EB"/>
    <w:rsid w:val="003C5B5B"/>
    <w:rsid w:val="003C6496"/>
    <w:rsid w:val="003C6EF6"/>
    <w:rsid w:val="003C6FE9"/>
    <w:rsid w:val="003C7431"/>
    <w:rsid w:val="003C75FF"/>
    <w:rsid w:val="003C762E"/>
    <w:rsid w:val="003C779E"/>
    <w:rsid w:val="003C7A5E"/>
    <w:rsid w:val="003D0497"/>
    <w:rsid w:val="003D0599"/>
    <w:rsid w:val="003D0DBD"/>
    <w:rsid w:val="003D0FFA"/>
    <w:rsid w:val="003D1550"/>
    <w:rsid w:val="003D1789"/>
    <w:rsid w:val="003D1AC8"/>
    <w:rsid w:val="003D1E51"/>
    <w:rsid w:val="003D1FBF"/>
    <w:rsid w:val="003D22CB"/>
    <w:rsid w:val="003D28DB"/>
    <w:rsid w:val="003D3294"/>
    <w:rsid w:val="003D396A"/>
    <w:rsid w:val="003D3E7E"/>
    <w:rsid w:val="003D3F1E"/>
    <w:rsid w:val="003D4CBC"/>
    <w:rsid w:val="003D4F38"/>
    <w:rsid w:val="003D55E4"/>
    <w:rsid w:val="003D60D4"/>
    <w:rsid w:val="003D655E"/>
    <w:rsid w:val="003D6606"/>
    <w:rsid w:val="003D66C9"/>
    <w:rsid w:val="003D6D70"/>
    <w:rsid w:val="003D6D80"/>
    <w:rsid w:val="003D7678"/>
    <w:rsid w:val="003D7931"/>
    <w:rsid w:val="003D79EA"/>
    <w:rsid w:val="003D7A21"/>
    <w:rsid w:val="003E0686"/>
    <w:rsid w:val="003E07C0"/>
    <w:rsid w:val="003E1133"/>
    <w:rsid w:val="003E1139"/>
    <w:rsid w:val="003E13EF"/>
    <w:rsid w:val="003E1568"/>
    <w:rsid w:val="003E1F95"/>
    <w:rsid w:val="003E2AB8"/>
    <w:rsid w:val="003E2F70"/>
    <w:rsid w:val="003E3362"/>
    <w:rsid w:val="003E3526"/>
    <w:rsid w:val="003E35BF"/>
    <w:rsid w:val="003E40ED"/>
    <w:rsid w:val="003E4720"/>
    <w:rsid w:val="003E4BAF"/>
    <w:rsid w:val="003E5E41"/>
    <w:rsid w:val="003E6F35"/>
    <w:rsid w:val="003E75EB"/>
    <w:rsid w:val="003F05C4"/>
    <w:rsid w:val="003F14DA"/>
    <w:rsid w:val="003F165B"/>
    <w:rsid w:val="003F1B20"/>
    <w:rsid w:val="003F1C92"/>
    <w:rsid w:val="003F1CB6"/>
    <w:rsid w:val="003F27D2"/>
    <w:rsid w:val="003F2CA3"/>
    <w:rsid w:val="003F2F03"/>
    <w:rsid w:val="003F3078"/>
    <w:rsid w:val="003F337F"/>
    <w:rsid w:val="003F3498"/>
    <w:rsid w:val="003F452B"/>
    <w:rsid w:val="003F520E"/>
    <w:rsid w:val="003F6A8B"/>
    <w:rsid w:val="003F6BD4"/>
    <w:rsid w:val="003F6CEE"/>
    <w:rsid w:val="003F6D10"/>
    <w:rsid w:val="003F7427"/>
    <w:rsid w:val="003F7795"/>
    <w:rsid w:val="003F7B57"/>
    <w:rsid w:val="00400723"/>
    <w:rsid w:val="0040109C"/>
    <w:rsid w:val="00401D7D"/>
    <w:rsid w:val="00401F40"/>
    <w:rsid w:val="0040275F"/>
    <w:rsid w:val="004034A7"/>
    <w:rsid w:val="004036E6"/>
    <w:rsid w:val="00403D7F"/>
    <w:rsid w:val="004041D5"/>
    <w:rsid w:val="004041E3"/>
    <w:rsid w:val="0040424D"/>
    <w:rsid w:val="004045B8"/>
    <w:rsid w:val="00404E2B"/>
    <w:rsid w:val="004050A4"/>
    <w:rsid w:val="00405189"/>
    <w:rsid w:val="00405C3B"/>
    <w:rsid w:val="00406092"/>
    <w:rsid w:val="004070D0"/>
    <w:rsid w:val="00407104"/>
    <w:rsid w:val="0040715C"/>
    <w:rsid w:val="00407488"/>
    <w:rsid w:val="00407597"/>
    <w:rsid w:val="00407E60"/>
    <w:rsid w:val="00407EFB"/>
    <w:rsid w:val="004101FD"/>
    <w:rsid w:val="00410287"/>
    <w:rsid w:val="0041052E"/>
    <w:rsid w:val="00410AF6"/>
    <w:rsid w:val="0041117E"/>
    <w:rsid w:val="004115B6"/>
    <w:rsid w:val="0041195C"/>
    <w:rsid w:val="00411F4F"/>
    <w:rsid w:val="004126E0"/>
    <w:rsid w:val="00412C48"/>
    <w:rsid w:val="00413A37"/>
    <w:rsid w:val="00413DD7"/>
    <w:rsid w:val="00414009"/>
    <w:rsid w:val="004143B8"/>
    <w:rsid w:val="004147BE"/>
    <w:rsid w:val="004148C5"/>
    <w:rsid w:val="00414FF7"/>
    <w:rsid w:val="00416639"/>
    <w:rsid w:val="0041679B"/>
    <w:rsid w:val="00416BF1"/>
    <w:rsid w:val="00416C4C"/>
    <w:rsid w:val="00416E33"/>
    <w:rsid w:val="004171A7"/>
    <w:rsid w:val="004176C6"/>
    <w:rsid w:val="004176C9"/>
    <w:rsid w:val="00417F10"/>
    <w:rsid w:val="00420CB7"/>
    <w:rsid w:val="00421A6C"/>
    <w:rsid w:val="00421C0E"/>
    <w:rsid w:val="00422587"/>
    <w:rsid w:val="0042268C"/>
    <w:rsid w:val="004239C3"/>
    <w:rsid w:val="00423D9C"/>
    <w:rsid w:val="00424509"/>
    <w:rsid w:val="00424CA9"/>
    <w:rsid w:val="00425886"/>
    <w:rsid w:val="00425CB3"/>
    <w:rsid w:val="00425FC4"/>
    <w:rsid w:val="00426487"/>
    <w:rsid w:val="00426BAF"/>
    <w:rsid w:val="00426C68"/>
    <w:rsid w:val="00426D9C"/>
    <w:rsid w:val="00427463"/>
    <w:rsid w:val="00427B92"/>
    <w:rsid w:val="0043078A"/>
    <w:rsid w:val="004307BC"/>
    <w:rsid w:val="0043090E"/>
    <w:rsid w:val="00430C94"/>
    <w:rsid w:val="0043104F"/>
    <w:rsid w:val="00431CF9"/>
    <w:rsid w:val="00432183"/>
    <w:rsid w:val="00432379"/>
    <w:rsid w:val="00433B7E"/>
    <w:rsid w:val="0043436F"/>
    <w:rsid w:val="00434703"/>
    <w:rsid w:val="004347EB"/>
    <w:rsid w:val="00435487"/>
    <w:rsid w:val="0043561E"/>
    <w:rsid w:val="0043598B"/>
    <w:rsid w:val="00435E25"/>
    <w:rsid w:val="00435E7F"/>
    <w:rsid w:val="0043674F"/>
    <w:rsid w:val="004367D5"/>
    <w:rsid w:val="004378C0"/>
    <w:rsid w:val="00437A43"/>
    <w:rsid w:val="0044001B"/>
    <w:rsid w:val="004406E8"/>
    <w:rsid w:val="00440CC7"/>
    <w:rsid w:val="00441132"/>
    <w:rsid w:val="00441C92"/>
    <w:rsid w:val="004429D4"/>
    <w:rsid w:val="00442B9A"/>
    <w:rsid w:val="00442FC1"/>
    <w:rsid w:val="00443F56"/>
    <w:rsid w:val="004448EC"/>
    <w:rsid w:val="00444EC3"/>
    <w:rsid w:val="00444FB7"/>
    <w:rsid w:val="00445461"/>
    <w:rsid w:val="004456F3"/>
    <w:rsid w:val="0044581C"/>
    <w:rsid w:val="00445893"/>
    <w:rsid w:val="00445F89"/>
    <w:rsid w:val="00446290"/>
    <w:rsid w:val="00446F00"/>
    <w:rsid w:val="00447660"/>
    <w:rsid w:val="00447CF6"/>
    <w:rsid w:val="00447F7F"/>
    <w:rsid w:val="00447FED"/>
    <w:rsid w:val="004502AC"/>
    <w:rsid w:val="0045030D"/>
    <w:rsid w:val="00450AAB"/>
    <w:rsid w:val="00450B1A"/>
    <w:rsid w:val="00450B39"/>
    <w:rsid w:val="00450BEA"/>
    <w:rsid w:val="00450EF0"/>
    <w:rsid w:val="00451C4D"/>
    <w:rsid w:val="00452717"/>
    <w:rsid w:val="00452D99"/>
    <w:rsid w:val="00453C94"/>
    <w:rsid w:val="00454280"/>
    <w:rsid w:val="004548F5"/>
    <w:rsid w:val="0045509B"/>
    <w:rsid w:val="00455696"/>
    <w:rsid w:val="004559A7"/>
    <w:rsid w:val="00456898"/>
    <w:rsid w:val="004575A0"/>
    <w:rsid w:val="00457D41"/>
    <w:rsid w:val="00460198"/>
    <w:rsid w:val="00460220"/>
    <w:rsid w:val="004605BC"/>
    <w:rsid w:val="00460AF4"/>
    <w:rsid w:val="00460BEB"/>
    <w:rsid w:val="00460CEE"/>
    <w:rsid w:val="0046179E"/>
    <w:rsid w:val="00461AC1"/>
    <w:rsid w:val="00461F02"/>
    <w:rsid w:val="00462987"/>
    <w:rsid w:val="00462C59"/>
    <w:rsid w:val="0046392E"/>
    <w:rsid w:val="00463CC3"/>
    <w:rsid w:val="00463ED7"/>
    <w:rsid w:val="0046412A"/>
    <w:rsid w:val="0046457A"/>
    <w:rsid w:val="0046535A"/>
    <w:rsid w:val="00465761"/>
    <w:rsid w:val="004657CA"/>
    <w:rsid w:val="00465980"/>
    <w:rsid w:val="00466857"/>
    <w:rsid w:val="00466AAF"/>
    <w:rsid w:val="00466FDD"/>
    <w:rsid w:val="004677BA"/>
    <w:rsid w:val="00467C95"/>
    <w:rsid w:val="004705F4"/>
    <w:rsid w:val="004719F7"/>
    <w:rsid w:val="00472E32"/>
    <w:rsid w:val="00472FC6"/>
    <w:rsid w:val="004736A8"/>
    <w:rsid w:val="004737CA"/>
    <w:rsid w:val="0047391E"/>
    <w:rsid w:val="00473EF5"/>
    <w:rsid w:val="004742DE"/>
    <w:rsid w:val="00474C04"/>
    <w:rsid w:val="00475513"/>
    <w:rsid w:val="004757CB"/>
    <w:rsid w:val="00475B85"/>
    <w:rsid w:val="004761DF"/>
    <w:rsid w:val="00476830"/>
    <w:rsid w:val="00477621"/>
    <w:rsid w:val="00477B8A"/>
    <w:rsid w:val="00480616"/>
    <w:rsid w:val="004813DC"/>
    <w:rsid w:val="00481542"/>
    <w:rsid w:val="00481839"/>
    <w:rsid w:val="00483D06"/>
    <w:rsid w:val="0048430D"/>
    <w:rsid w:val="0048530B"/>
    <w:rsid w:val="00485348"/>
    <w:rsid w:val="00485515"/>
    <w:rsid w:val="00485AB3"/>
    <w:rsid w:val="00485BAA"/>
    <w:rsid w:val="00485DE5"/>
    <w:rsid w:val="00486119"/>
    <w:rsid w:val="00486B10"/>
    <w:rsid w:val="00486B7F"/>
    <w:rsid w:val="00490614"/>
    <w:rsid w:val="00490B5E"/>
    <w:rsid w:val="004916D3"/>
    <w:rsid w:val="00491BB3"/>
    <w:rsid w:val="00491BBF"/>
    <w:rsid w:val="004923B4"/>
    <w:rsid w:val="004925A1"/>
    <w:rsid w:val="004926DF"/>
    <w:rsid w:val="00492782"/>
    <w:rsid w:val="00492BEC"/>
    <w:rsid w:val="0049363D"/>
    <w:rsid w:val="00494784"/>
    <w:rsid w:val="004947AF"/>
    <w:rsid w:val="004947FD"/>
    <w:rsid w:val="004949B3"/>
    <w:rsid w:val="0049534B"/>
    <w:rsid w:val="004956F0"/>
    <w:rsid w:val="004959A2"/>
    <w:rsid w:val="00495DD9"/>
    <w:rsid w:val="004976E7"/>
    <w:rsid w:val="004976F4"/>
    <w:rsid w:val="00497D2D"/>
    <w:rsid w:val="00497E15"/>
    <w:rsid w:val="004A187B"/>
    <w:rsid w:val="004A19D2"/>
    <w:rsid w:val="004A1BD3"/>
    <w:rsid w:val="004A1CBF"/>
    <w:rsid w:val="004A2101"/>
    <w:rsid w:val="004A2A95"/>
    <w:rsid w:val="004A30CF"/>
    <w:rsid w:val="004A324B"/>
    <w:rsid w:val="004A3C90"/>
    <w:rsid w:val="004A3FA6"/>
    <w:rsid w:val="004A46AA"/>
    <w:rsid w:val="004A4CA5"/>
    <w:rsid w:val="004A5441"/>
    <w:rsid w:val="004A575F"/>
    <w:rsid w:val="004A60D0"/>
    <w:rsid w:val="004A6CAA"/>
    <w:rsid w:val="004A7D90"/>
    <w:rsid w:val="004A7E06"/>
    <w:rsid w:val="004B009D"/>
    <w:rsid w:val="004B01C0"/>
    <w:rsid w:val="004B097B"/>
    <w:rsid w:val="004B0A12"/>
    <w:rsid w:val="004B16BC"/>
    <w:rsid w:val="004B21D7"/>
    <w:rsid w:val="004B3437"/>
    <w:rsid w:val="004B3528"/>
    <w:rsid w:val="004B3C1F"/>
    <w:rsid w:val="004B3D1F"/>
    <w:rsid w:val="004B454D"/>
    <w:rsid w:val="004B525E"/>
    <w:rsid w:val="004B5E16"/>
    <w:rsid w:val="004B5F85"/>
    <w:rsid w:val="004B6C6D"/>
    <w:rsid w:val="004B6DAB"/>
    <w:rsid w:val="004B7451"/>
    <w:rsid w:val="004B7622"/>
    <w:rsid w:val="004B79A4"/>
    <w:rsid w:val="004B79E4"/>
    <w:rsid w:val="004B7D1B"/>
    <w:rsid w:val="004B7DE9"/>
    <w:rsid w:val="004C05A7"/>
    <w:rsid w:val="004C1D23"/>
    <w:rsid w:val="004C1D7D"/>
    <w:rsid w:val="004C2B10"/>
    <w:rsid w:val="004C2D29"/>
    <w:rsid w:val="004C2D78"/>
    <w:rsid w:val="004C2EC4"/>
    <w:rsid w:val="004C3350"/>
    <w:rsid w:val="004C49B0"/>
    <w:rsid w:val="004C49FB"/>
    <w:rsid w:val="004C4ED8"/>
    <w:rsid w:val="004C523B"/>
    <w:rsid w:val="004C5BF5"/>
    <w:rsid w:val="004C5DFE"/>
    <w:rsid w:val="004C6107"/>
    <w:rsid w:val="004C6CF9"/>
    <w:rsid w:val="004C6FE4"/>
    <w:rsid w:val="004C74A0"/>
    <w:rsid w:val="004C770D"/>
    <w:rsid w:val="004C78BC"/>
    <w:rsid w:val="004D0623"/>
    <w:rsid w:val="004D0ACF"/>
    <w:rsid w:val="004D0AF6"/>
    <w:rsid w:val="004D0EBB"/>
    <w:rsid w:val="004D27A6"/>
    <w:rsid w:val="004D2B1C"/>
    <w:rsid w:val="004D2EF8"/>
    <w:rsid w:val="004D3218"/>
    <w:rsid w:val="004D3727"/>
    <w:rsid w:val="004D3E09"/>
    <w:rsid w:val="004D3EBD"/>
    <w:rsid w:val="004D3FA6"/>
    <w:rsid w:val="004D4312"/>
    <w:rsid w:val="004D44CB"/>
    <w:rsid w:val="004D4764"/>
    <w:rsid w:val="004D4DBB"/>
    <w:rsid w:val="004D53C5"/>
    <w:rsid w:val="004D5BF9"/>
    <w:rsid w:val="004D5D88"/>
    <w:rsid w:val="004D618A"/>
    <w:rsid w:val="004D65B0"/>
    <w:rsid w:val="004D7CB1"/>
    <w:rsid w:val="004D7D6E"/>
    <w:rsid w:val="004D7EC4"/>
    <w:rsid w:val="004E0241"/>
    <w:rsid w:val="004E0FE4"/>
    <w:rsid w:val="004E10CF"/>
    <w:rsid w:val="004E1C86"/>
    <w:rsid w:val="004E1FE3"/>
    <w:rsid w:val="004E200E"/>
    <w:rsid w:val="004E2ADD"/>
    <w:rsid w:val="004E2FC0"/>
    <w:rsid w:val="004E3A36"/>
    <w:rsid w:val="004E3B96"/>
    <w:rsid w:val="004E3E43"/>
    <w:rsid w:val="004E4CF2"/>
    <w:rsid w:val="004E4EF5"/>
    <w:rsid w:val="004E50B0"/>
    <w:rsid w:val="004E52BA"/>
    <w:rsid w:val="004E53FA"/>
    <w:rsid w:val="004E543F"/>
    <w:rsid w:val="004E5676"/>
    <w:rsid w:val="004E5B80"/>
    <w:rsid w:val="004E5E72"/>
    <w:rsid w:val="004E626B"/>
    <w:rsid w:val="004E6938"/>
    <w:rsid w:val="004E6EAF"/>
    <w:rsid w:val="004F0740"/>
    <w:rsid w:val="004F0F08"/>
    <w:rsid w:val="004F12A4"/>
    <w:rsid w:val="004F19ED"/>
    <w:rsid w:val="004F2172"/>
    <w:rsid w:val="004F224F"/>
    <w:rsid w:val="004F226F"/>
    <w:rsid w:val="004F2979"/>
    <w:rsid w:val="004F36CE"/>
    <w:rsid w:val="004F3BA6"/>
    <w:rsid w:val="004F3C3C"/>
    <w:rsid w:val="004F3C6D"/>
    <w:rsid w:val="004F3D52"/>
    <w:rsid w:val="004F4583"/>
    <w:rsid w:val="004F49F1"/>
    <w:rsid w:val="004F4F80"/>
    <w:rsid w:val="004F541D"/>
    <w:rsid w:val="004F57E4"/>
    <w:rsid w:val="004F5C0B"/>
    <w:rsid w:val="004F5C63"/>
    <w:rsid w:val="004F5ECB"/>
    <w:rsid w:val="004F680F"/>
    <w:rsid w:val="004F681E"/>
    <w:rsid w:val="004F6982"/>
    <w:rsid w:val="004F6DA9"/>
    <w:rsid w:val="004F74AF"/>
    <w:rsid w:val="004F774C"/>
    <w:rsid w:val="004F788C"/>
    <w:rsid w:val="004F7924"/>
    <w:rsid w:val="0050010F"/>
    <w:rsid w:val="005017D6"/>
    <w:rsid w:val="00501A79"/>
    <w:rsid w:val="00501CBA"/>
    <w:rsid w:val="005025AC"/>
    <w:rsid w:val="00502A47"/>
    <w:rsid w:val="00502BC6"/>
    <w:rsid w:val="00502E27"/>
    <w:rsid w:val="005031E2"/>
    <w:rsid w:val="00503C9D"/>
    <w:rsid w:val="00504320"/>
    <w:rsid w:val="00504547"/>
    <w:rsid w:val="00504CB6"/>
    <w:rsid w:val="00504D2B"/>
    <w:rsid w:val="00504D63"/>
    <w:rsid w:val="0050503A"/>
    <w:rsid w:val="00505FEA"/>
    <w:rsid w:val="00507288"/>
    <w:rsid w:val="00507653"/>
    <w:rsid w:val="00507D7B"/>
    <w:rsid w:val="00510119"/>
    <w:rsid w:val="0051055C"/>
    <w:rsid w:val="005105EC"/>
    <w:rsid w:val="00510792"/>
    <w:rsid w:val="005108F0"/>
    <w:rsid w:val="00510937"/>
    <w:rsid w:val="00510995"/>
    <w:rsid w:val="00510D1C"/>
    <w:rsid w:val="00510FE1"/>
    <w:rsid w:val="00511185"/>
    <w:rsid w:val="00511461"/>
    <w:rsid w:val="005118FA"/>
    <w:rsid w:val="00511971"/>
    <w:rsid w:val="00511ADA"/>
    <w:rsid w:val="00511BD4"/>
    <w:rsid w:val="00511E28"/>
    <w:rsid w:val="00511FDC"/>
    <w:rsid w:val="00512689"/>
    <w:rsid w:val="005127DC"/>
    <w:rsid w:val="0051321E"/>
    <w:rsid w:val="00513427"/>
    <w:rsid w:val="005134FB"/>
    <w:rsid w:val="00513D05"/>
    <w:rsid w:val="005148CB"/>
    <w:rsid w:val="00514990"/>
    <w:rsid w:val="00514A8B"/>
    <w:rsid w:val="00516278"/>
    <w:rsid w:val="005164D8"/>
    <w:rsid w:val="005167F6"/>
    <w:rsid w:val="00517A19"/>
    <w:rsid w:val="00517D37"/>
    <w:rsid w:val="00517D47"/>
    <w:rsid w:val="00517DAC"/>
    <w:rsid w:val="00517F62"/>
    <w:rsid w:val="005201E3"/>
    <w:rsid w:val="005208FF"/>
    <w:rsid w:val="00521B08"/>
    <w:rsid w:val="00522FC7"/>
    <w:rsid w:val="00523663"/>
    <w:rsid w:val="005237D9"/>
    <w:rsid w:val="005243DB"/>
    <w:rsid w:val="005251FE"/>
    <w:rsid w:val="00526DC4"/>
    <w:rsid w:val="005271F9"/>
    <w:rsid w:val="005274F9"/>
    <w:rsid w:val="00527AFC"/>
    <w:rsid w:val="00527DC0"/>
    <w:rsid w:val="0053042C"/>
    <w:rsid w:val="00530493"/>
    <w:rsid w:val="0053069E"/>
    <w:rsid w:val="0053077A"/>
    <w:rsid w:val="00530CF6"/>
    <w:rsid w:val="00530FA0"/>
    <w:rsid w:val="005313E5"/>
    <w:rsid w:val="0053216D"/>
    <w:rsid w:val="005325EC"/>
    <w:rsid w:val="005327B4"/>
    <w:rsid w:val="005328B4"/>
    <w:rsid w:val="00532FBD"/>
    <w:rsid w:val="00533273"/>
    <w:rsid w:val="00533901"/>
    <w:rsid w:val="00533DD5"/>
    <w:rsid w:val="0053420D"/>
    <w:rsid w:val="00534C6B"/>
    <w:rsid w:val="005352DF"/>
    <w:rsid w:val="005353F7"/>
    <w:rsid w:val="0053554F"/>
    <w:rsid w:val="0053555F"/>
    <w:rsid w:val="00535B2A"/>
    <w:rsid w:val="00536442"/>
    <w:rsid w:val="00536EE4"/>
    <w:rsid w:val="0053726B"/>
    <w:rsid w:val="005375A3"/>
    <w:rsid w:val="005402FC"/>
    <w:rsid w:val="005403A3"/>
    <w:rsid w:val="00540473"/>
    <w:rsid w:val="00540D55"/>
    <w:rsid w:val="00540DF8"/>
    <w:rsid w:val="00541963"/>
    <w:rsid w:val="00541996"/>
    <w:rsid w:val="00541C3A"/>
    <w:rsid w:val="00541E2E"/>
    <w:rsid w:val="00541EE5"/>
    <w:rsid w:val="005426E4"/>
    <w:rsid w:val="0054282A"/>
    <w:rsid w:val="00542A1F"/>
    <w:rsid w:val="00542EF1"/>
    <w:rsid w:val="00543682"/>
    <w:rsid w:val="005437DB"/>
    <w:rsid w:val="00544156"/>
    <w:rsid w:val="005441C4"/>
    <w:rsid w:val="00544A38"/>
    <w:rsid w:val="00544D55"/>
    <w:rsid w:val="00545638"/>
    <w:rsid w:val="00546333"/>
    <w:rsid w:val="005466B5"/>
    <w:rsid w:val="00546BA0"/>
    <w:rsid w:val="00546CD5"/>
    <w:rsid w:val="005470A9"/>
    <w:rsid w:val="005473F4"/>
    <w:rsid w:val="00547DBE"/>
    <w:rsid w:val="00550011"/>
    <w:rsid w:val="00550187"/>
    <w:rsid w:val="005501DB"/>
    <w:rsid w:val="0055028E"/>
    <w:rsid w:val="00550829"/>
    <w:rsid w:val="005513BA"/>
    <w:rsid w:val="005513D3"/>
    <w:rsid w:val="005515C8"/>
    <w:rsid w:val="00552196"/>
    <w:rsid w:val="00553373"/>
    <w:rsid w:val="00553404"/>
    <w:rsid w:val="005535A4"/>
    <w:rsid w:val="00553757"/>
    <w:rsid w:val="00553C6C"/>
    <w:rsid w:val="00553FDE"/>
    <w:rsid w:val="00554B9C"/>
    <w:rsid w:val="00554F9B"/>
    <w:rsid w:val="00555199"/>
    <w:rsid w:val="00555AD8"/>
    <w:rsid w:val="00555E31"/>
    <w:rsid w:val="00555FB3"/>
    <w:rsid w:val="005562E1"/>
    <w:rsid w:val="005565C6"/>
    <w:rsid w:val="005566BD"/>
    <w:rsid w:val="005567AB"/>
    <w:rsid w:val="0055692C"/>
    <w:rsid w:val="00557462"/>
    <w:rsid w:val="00560129"/>
    <w:rsid w:val="005602E5"/>
    <w:rsid w:val="00560D47"/>
    <w:rsid w:val="00561361"/>
    <w:rsid w:val="005616CC"/>
    <w:rsid w:val="00561759"/>
    <w:rsid w:val="00561C87"/>
    <w:rsid w:val="005622EA"/>
    <w:rsid w:val="00562A9C"/>
    <w:rsid w:val="00563367"/>
    <w:rsid w:val="00563691"/>
    <w:rsid w:val="00563F68"/>
    <w:rsid w:val="005642A0"/>
    <w:rsid w:val="0056432C"/>
    <w:rsid w:val="005648B1"/>
    <w:rsid w:val="00564FEB"/>
    <w:rsid w:val="0056554A"/>
    <w:rsid w:val="0056656D"/>
    <w:rsid w:val="0056784F"/>
    <w:rsid w:val="005678A3"/>
    <w:rsid w:val="00567AAC"/>
    <w:rsid w:val="00567FEE"/>
    <w:rsid w:val="0057014A"/>
    <w:rsid w:val="0057042F"/>
    <w:rsid w:val="00571400"/>
    <w:rsid w:val="00572907"/>
    <w:rsid w:val="00572F76"/>
    <w:rsid w:val="00572FB1"/>
    <w:rsid w:val="00573BB7"/>
    <w:rsid w:val="00573D48"/>
    <w:rsid w:val="005741AA"/>
    <w:rsid w:val="00574F43"/>
    <w:rsid w:val="00575A19"/>
    <w:rsid w:val="00575F4D"/>
    <w:rsid w:val="0057627C"/>
    <w:rsid w:val="005763E0"/>
    <w:rsid w:val="0057709F"/>
    <w:rsid w:val="00577174"/>
    <w:rsid w:val="0057763A"/>
    <w:rsid w:val="00577A3C"/>
    <w:rsid w:val="00577D75"/>
    <w:rsid w:val="00580191"/>
    <w:rsid w:val="00581CDB"/>
    <w:rsid w:val="00582068"/>
    <w:rsid w:val="00583CBE"/>
    <w:rsid w:val="00583DDA"/>
    <w:rsid w:val="00584019"/>
    <w:rsid w:val="0058447F"/>
    <w:rsid w:val="005847B5"/>
    <w:rsid w:val="00584934"/>
    <w:rsid w:val="00584BA1"/>
    <w:rsid w:val="00584C8F"/>
    <w:rsid w:val="00584EC8"/>
    <w:rsid w:val="005853ED"/>
    <w:rsid w:val="00585A48"/>
    <w:rsid w:val="00585C72"/>
    <w:rsid w:val="00585DCA"/>
    <w:rsid w:val="005869A4"/>
    <w:rsid w:val="00586E9A"/>
    <w:rsid w:val="00587313"/>
    <w:rsid w:val="005876FF"/>
    <w:rsid w:val="00590619"/>
    <w:rsid w:val="00590DB8"/>
    <w:rsid w:val="00591004"/>
    <w:rsid w:val="005915A5"/>
    <w:rsid w:val="00591643"/>
    <w:rsid w:val="00593FE4"/>
    <w:rsid w:val="00594255"/>
    <w:rsid w:val="00594422"/>
    <w:rsid w:val="00594501"/>
    <w:rsid w:val="0059474C"/>
    <w:rsid w:val="00594ECE"/>
    <w:rsid w:val="00595676"/>
    <w:rsid w:val="005959D0"/>
    <w:rsid w:val="00596280"/>
    <w:rsid w:val="00596636"/>
    <w:rsid w:val="00596D38"/>
    <w:rsid w:val="0059704A"/>
    <w:rsid w:val="005972A6"/>
    <w:rsid w:val="00597364"/>
    <w:rsid w:val="0059740C"/>
    <w:rsid w:val="00597ECA"/>
    <w:rsid w:val="00597EF9"/>
    <w:rsid w:val="005A04CA"/>
    <w:rsid w:val="005A0966"/>
    <w:rsid w:val="005A104B"/>
    <w:rsid w:val="005A1157"/>
    <w:rsid w:val="005A12F9"/>
    <w:rsid w:val="005A1768"/>
    <w:rsid w:val="005A17AB"/>
    <w:rsid w:val="005A27D3"/>
    <w:rsid w:val="005A2FE5"/>
    <w:rsid w:val="005A37B6"/>
    <w:rsid w:val="005A3D49"/>
    <w:rsid w:val="005A4204"/>
    <w:rsid w:val="005A483A"/>
    <w:rsid w:val="005A493D"/>
    <w:rsid w:val="005A4AE3"/>
    <w:rsid w:val="005A6270"/>
    <w:rsid w:val="005A64D3"/>
    <w:rsid w:val="005A656E"/>
    <w:rsid w:val="005A6A87"/>
    <w:rsid w:val="005A7800"/>
    <w:rsid w:val="005A7910"/>
    <w:rsid w:val="005B0300"/>
    <w:rsid w:val="005B0B81"/>
    <w:rsid w:val="005B0E08"/>
    <w:rsid w:val="005B16BB"/>
    <w:rsid w:val="005B180E"/>
    <w:rsid w:val="005B1B59"/>
    <w:rsid w:val="005B252C"/>
    <w:rsid w:val="005B2559"/>
    <w:rsid w:val="005B2831"/>
    <w:rsid w:val="005B2B73"/>
    <w:rsid w:val="005B2F53"/>
    <w:rsid w:val="005B3AE1"/>
    <w:rsid w:val="005B3DD8"/>
    <w:rsid w:val="005B3EB3"/>
    <w:rsid w:val="005B409E"/>
    <w:rsid w:val="005B4EDF"/>
    <w:rsid w:val="005B6FDF"/>
    <w:rsid w:val="005B7124"/>
    <w:rsid w:val="005B77E5"/>
    <w:rsid w:val="005B79BC"/>
    <w:rsid w:val="005C116A"/>
    <w:rsid w:val="005C11DB"/>
    <w:rsid w:val="005C216E"/>
    <w:rsid w:val="005C299D"/>
    <w:rsid w:val="005C2B3A"/>
    <w:rsid w:val="005C30A1"/>
    <w:rsid w:val="005C3175"/>
    <w:rsid w:val="005C3D39"/>
    <w:rsid w:val="005C40C4"/>
    <w:rsid w:val="005C4B51"/>
    <w:rsid w:val="005C5085"/>
    <w:rsid w:val="005C51AC"/>
    <w:rsid w:val="005C5D61"/>
    <w:rsid w:val="005C5E94"/>
    <w:rsid w:val="005C6165"/>
    <w:rsid w:val="005C7157"/>
    <w:rsid w:val="005C7ADC"/>
    <w:rsid w:val="005D0AC4"/>
    <w:rsid w:val="005D0DAD"/>
    <w:rsid w:val="005D13F2"/>
    <w:rsid w:val="005D1913"/>
    <w:rsid w:val="005D1923"/>
    <w:rsid w:val="005D1B59"/>
    <w:rsid w:val="005D1CA5"/>
    <w:rsid w:val="005D1E7A"/>
    <w:rsid w:val="005D2136"/>
    <w:rsid w:val="005D22F8"/>
    <w:rsid w:val="005D267E"/>
    <w:rsid w:val="005D2853"/>
    <w:rsid w:val="005D3D6D"/>
    <w:rsid w:val="005D40C8"/>
    <w:rsid w:val="005D448B"/>
    <w:rsid w:val="005D459F"/>
    <w:rsid w:val="005D4E33"/>
    <w:rsid w:val="005D4FD0"/>
    <w:rsid w:val="005D5652"/>
    <w:rsid w:val="005D5942"/>
    <w:rsid w:val="005D5E14"/>
    <w:rsid w:val="005D5F9F"/>
    <w:rsid w:val="005D6244"/>
    <w:rsid w:val="005D6822"/>
    <w:rsid w:val="005D6F3D"/>
    <w:rsid w:val="005D74CC"/>
    <w:rsid w:val="005D7771"/>
    <w:rsid w:val="005D7A00"/>
    <w:rsid w:val="005D7C42"/>
    <w:rsid w:val="005D7C9A"/>
    <w:rsid w:val="005D7D3A"/>
    <w:rsid w:val="005E006E"/>
    <w:rsid w:val="005E05F1"/>
    <w:rsid w:val="005E0840"/>
    <w:rsid w:val="005E0B01"/>
    <w:rsid w:val="005E1254"/>
    <w:rsid w:val="005E1CF2"/>
    <w:rsid w:val="005E2584"/>
    <w:rsid w:val="005E2606"/>
    <w:rsid w:val="005E2C51"/>
    <w:rsid w:val="005E2ECC"/>
    <w:rsid w:val="005E3296"/>
    <w:rsid w:val="005E3CA2"/>
    <w:rsid w:val="005E46D8"/>
    <w:rsid w:val="005E47BB"/>
    <w:rsid w:val="005E49B1"/>
    <w:rsid w:val="005E5A7A"/>
    <w:rsid w:val="005E64EE"/>
    <w:rsid w:val="005E69C9"/>
    <w:rsid w:val="005E6A59"/>
    <w:rsid w:val="005E7036"/>
    <w:rsid w:val="005E7F3E"/>
    <w:rsid w:val="005F013C"/>
    <w:rsid w:val="005F068D"/>
    <w:rsid w:val="005F08E6"/>
    <w:rsid w:val="005F0BFB"/>
    <w:rsid w:val="005F1799"/>
    <w:rsid w:val="005F17AF"/>
    <w:rsid w:val="005F1ED1"/>
    <w:rsid w:val="005F3C48"/>
    <w:rsid w:val="005F4A29"/>
    <w:rsid w:val="005F5126"/>
    <w:rsid w:val="005F7AF2"/>
    <w:rsid w:val="005F7C66"/>
    <w:rsid w:val="00600187"/>
    <w:rsid w:val="006005C8"/>
    <w:rsid w:val="00600926"/>
    <w:rsid w:val="00600ADD"/>
    <w:rsid w:val="00600B9C"/>
    <w:rsid w:val="006015DB"/>
    <w:rsid w:val="00601776"/>
    <w:rsid w:val="00602069"/>
    <w:rsid w:val="00602361"/>
    <w:rsid w:val="006025DA"/>
    <w:rsid w:val="006030D2"/>
    <w:rsid w:val="006037ED"/>
    <w:rsid w:val="00603B87"/>
    <w:rsid w:val="006045F3"/>
    <w:rsid w:val="0060460B"/>
    <w:rsid w:val="00604ADF"/>
    <w:rsid w:val="00604DD7"/>
    <w:rsid w:val="006051EA"/>
    <w:rsid w:val="00605D7F"/>
    <w:rsid w:val="00605E40"/>
    <w:rsid w:val="00605FF5"/>
    <w:rsid w:val="006065E6"/>
    <w:rsid w:val="00606601"/>
    <w:rsid w:val="00606930"/>
    <w:rsid w:val="00607190"/>
    <w:rsid w:val="006103C7"/>
    <w:rsid w:val="00610414"/>
    <w:rsid w:val="0061055A"/>
    <w:rsid w:val="00610C71"/>
    <w:rsid w:val="00611092"/>
    <w:rsid w:val="00611385"/>
    <w:rsid w:val="00611682"/>
    <w:rsid w:val="00611E56"/>
    <w:rsid w:val="0061263F"/>
    <w:rsid w:val="00612706"/>
    <w:rsid w:val="00612848"/>
    <w:rsid w:val="00613359"/>
    <w:rsid w:val="006141D6"/>
    <w:rsid w:val="0061427B"/>
    <w:rsid w:val="006146A3"/>
    <w:rsid w:val="00614983"/>
    <w:rsid w:val="00614E26"/>
    <w:rsid w:val="0061507D"/>
    <w:rsid w:val="006154EB"/>
    <w:rsid w:val="00615570"/>
    <w:rsid w:val="00616E05"/>
    <w:rsid w:val="006177F3"/>
    <w:rsid w:val="00617CC7"/>
    <w:rsid w:val="00617D2A"/>
    <w:rsid w:val="0062022E"/>
    <w:rsid w:val="0062068A"/>
    <w:rsid w:val="00621EE0"/>
    <w:rsid w:val="006223D1"/>
    <w:rsid w:val="006238AB"/>
    <w:rsid w:val="00623DD0"/>
    <w:rsid w:val="00624037"/>
    <w:rsid w:val="006241CB"/>
    <w:rsid w:val="00624D19"/>
    <w:rsid w:val="006262BA"/>
    <w:rsid w:val="0062665C"/>
    <w:rsid w:val="00626769"/>
    <w:rsid w:val="0062680A"/>
    <w:rsid w:val="00626814"/>
    <w:rsid w:val="00627A88"/>
    <w:rsid w:val="00627D37"/>
    <w:rsid w:val="006308A9"/>
    <w:rsid w:val="0063097A"/>
    <w:rsid w:val="00630D22"/>
    <w:rsid w:val="00630F9A"/>
    <w:rsid w:val="00631F12"/>
    <w:rsid w:val="00632114"/>
    <w:rsid w:val="006322D2"/>
    <w:rsid w:val="00632476"/>
    <w:rsid w:val="00632543"/>
    <w:rsid w:val="006326E7"/>
    <w:rsid w:val="00632F48"/>
    <w:rsid w:val="00633463"/>
    <w:rsid w:val="0063373E"/>
    <w:rsid w:val="0063398B"/>
    <w:rsid w:val="00633CC2"/>
    <w:rsid w:val="00634403"/>
    <w:rsid w:val="00634717"/>
    <w:rsid w:val="00634DB5"/>
    <w:rsid w:val="006366A8"/>
    <w:rsid w:val="00637147"/>
    <w:rsid w:val="006371A8"/>
    <w:rsid w:val="006379B5"/>
    <w:rsid w:val="00637AC6"/>
    <w:rsid w:val="00640366"/>
    <w:rsid w:val="006406B4"/>
    <w:rsid w:val="0064152F"/>
    <w:rsid w:val="00641BD5"/>
    <w:rsid w:val="00642513"/>
    <w:rsid w:val="006434A0"/>
    <w:rsid w:val="00643AD8"/>
    <w:rsid w:val="00643F10"/>
    <w:rsid w:val="00644D5F"/>
    <w:rsid w:val="00644F7F"/>
    <w:rsid w:val="00645D88"/>
    <w:rsid w:val="00646444"/>
    <w:rsid w:val="006478BD"/>
    <w:rsid w:val="00650250"/>
    <w:rsid w:val="006517C1"/>
    <w:rsid w:val="006518E4"/>
    <w:rsid w:val="006519F7"/>
    <w:rsid w:val="00651B74"/>
    <w:rsid w:val="00651F25"/>
    <w:rsid w:val="006523C8"/>
    <w:rsid w:val="006524A3"/>
    <w:rsid w:val="006527E4"/>
    <w:rsid w:val="006534F7"/>
    <w:rsid w:val="00653E71"/>
    <w:rsid w:val="00653F91"/>
    <w:rsid w:val="00654032"/>
    <w:rsid w:val="00654097"/>
    <w:rsid w:val="006547F9"/>
    <w:rsid w:val="00654900"/>
    <w:rsid w:val="006558BB"/>
    <w:rsid w:val="00655A3E"/>
    <w:rsid w:val="00655EE6"/>
    <w:rsid w:val="0065650B"/>
    <w:rsid w:val="0065697F"/>
    <w:rsid w:val="006570FA"/>
    <w:rsid w:val="006576FD"/>
    <w:rsid w:val="006601E9"/>
    <w:rsid w:val="00660791"/>
    <w:rsid w:val="00660952"/>
    <w:rsid w:val="00660D85"/>
    <w:rsid w:val="00661085"/>
    <w:rsid w:val="00661180"/>
    <w:rsid w:val="006618C4"/>
    <w:rsid w:val="00662221"/>
    <w:rsid w:val="0066287B"/>
    <w:rsid w:val="006635BA"/>
    <w:rsid w:val="0066364F"/>
    <w:rsid w:val="00663B1C"/>
    <w:rsid w:val="00663C05"/>
    <w:rsid w:val="00663C06"/>
    <w:rsid w:val="00664357"/>
    <w:rsid w:val="006657CC"/>
    <w:rsid w:val="00665818"/>
    <w:rsid w:val="00666443"/>
    <w:rsid w:val="006666D2"/>
    <w:rsid w:val="00666BEF"/>
    <w:rsid w:val="006674D5"/>
    <w:rsid w:val="00667695"/>
    <w:rsid w:val="0067047C"/>
    <w:rsid w:val="0067047F"/>
    <w:rsid w:val="006706C6"/>
    <w:rsid w:val="006715C9"/>
    <w:rsid w:val="006716DC"/>
    <w:rsid w:val="006717C0"/>
    <w:rsid w:val="00671B8F"/>
    <w:rsid w:val="00671BD0"/>
    <w:rsid w:val="0067246B"/>
    <w:rsid w:val="00672745"/>
    <w:rsid w:val="006729EB"/>
    <w:rsid w:val="00672E3A"/>
    <w:rsid w:val="0067332F"/>
    <w:rsid w:val="00673367"/>
    <w:rsid w:val="00673475"/>
    <w:rsid w:val="0067398E"/>
    <w:rsid w:val="00673D8E"/>
    <w:rsid w:val="006743C9"/>
    <w:rsid w:val="00674854"/>
    <w:rsid w:val="00674E65"/>
    <w:rsid w:val="0067518A"/>
    <w:rsid w:val="006751FB"/>
    <w:rsid w:val="00675890"/>
    <w:rsid w:val="006761DE"/>
    <w:rsid w:val="00676901"/>
    <w:rsid w:val="00677043"/>
    <w:rsid w:val="00677188"/>
    <w:rsid w:val="00677274"/>
    <w:rsid w:val="0067752E"/>
    <w:rsid w:val="00677563"/>
    <w:rsid w:val="00677C94"/>
    <w:rsid w:val="006803EF"/>
    <w:rsid w:val="00680553"/>
    <w:rsid w:val="00680800"/>
    <w:rsid w:val="00680B23"/>
    <w:rsid w:val="00680B4D"/>
    <w:rsid w:val="00681B4E"/>
    <w:rsid w:val="00681F10"/>
    <w:rsid w:val="006824EE"/>
    <w:rsid w:val="006825D7"/>
    <w:rsid w:val="00683183"/>
    <w:rsid w:val="00684714"/>
    <w:rsid w:val="00684A60"/>
    <w:rsid w:val="00684CB8"/>
    <w:rsid w:val="00685787"/>
    <w:rsid w:val="00685ABF"/>
    <w:rsid w:val="00685BAA"/>
    <w:rsid w:val="00686EBC"/>
    <w:rsid w:val="00686EF8"/>
    <w:rsid w:val="00686F25"/>
    <w:rsid w:val="00687226"/>
    <w:rsid w:val="006873B0"/>
    <w:rsid w:val="00687BB1"/>
    <w:rsid w:val="006902D0"/>
    <w:rsid w:val="0069053A"/>
    <w:rsid w:val="00690633"/>
    <w:rsid w:val="00690B5D"/>
    <w:rsid w:val="00691C26"/>
    <w:rsid w:val="00691C68"/>
    <w:rsid w:val="006925AE"/>
    <w:rsid w:val="00692668"/>
    <w:rsid w:val="00692C33"/>
    <w:rsid w:val="006931FB"/>
    <w:rsid w:val="00693493"/>
    <w:rsid w:val="0069373A"/>
    <w:rsid w:val="00693752"/>
    <w:rsid w:val="00693D06"/>
    <w:rsid w:val="00694C33"/>
    <w:rsid w:val="00694C65"/>
    <w:rsid w:val="00694FC3"/>
    <w:rsid w:val="006951C1"/>
    <w:rsid w:val="00696699"/>
    <w:rsid w:val="00696A2C"/>
    <w:rsid w:val="00697AE3"/>
    <w:rsid w:val="006A01D5"/>
    <w:rsid w:val="006A07C3"/>
    <w:rsid w:val="006A0A97"/>
    <w:rsid w:val="006A0FCA"/>
    <w:rsid w:val="006A13BF"/>
    <w:rsid w:val="006A164A"/>
    <w:rsid w:val="006A16BA"/>
    <w:rsid w:val="006A20A7"/>
    <w:rsid w:val="006A2523"/>
    <w:rsid w:val="006A284E"/>
    <w:rsid w:val="006A2AA6"/>
    <w:rsid w:val="006A2FD3"/>
    <w:rsid w:val="006A38EB"/>
    <w:rsid w:val="006A3E81"/>
    <w:rsid w:val="006A488F"/>
    <w:rsid w:val="006A4EAE"/>
    <w:rsid w:val="006A5004"/>
    <w:rsid w:val="006A5C09"/>
    <w:rsid w:val="006A612B"/>
    <w:rsid w:val="006A61C1"/>
    <w:rsid w:val="006A7783"/>
    <w:rsid w:val="006A7B4B"/>
    <w:rsid w:val="006B05AC"/>
    <w:rsid w:val="006B10EA"/>
    <w:rsid w:val="006B11C8"/>
    <w:rsid w:val="006B151D"/>
    <w:rsid w:val="006B1AEA"/>
    <w:rsid w:val="006B1C05"/>
    <w:rsid w:val="006B23DC"/>
    <w:rsid w:val="006B2485"/>
    <w:rsid w:val="006B2591"/>
    <w:rsid w:val="006B472E"/>
    <w:rsid w:val="006B47B5"/>
    <w:rsid w:val="006B4BA1"/>
    <w:rsid w:val="006B527D"/>
    <w:rsid w:val="006B5841"/>
    <w:rsid w:val="006B5B83"/>
    <w:rsid w:val="006B6478"/>
    <w:rsid w:val="006B662A"/>
    <w:rsid w:val="006B6946"/>
    <w:rsid w:val="006B70A4"/>
    <w:rsid w:val="006B73AC"/>
    <w:rsid w:val="006B7FA5"/>
    <w:rsid w:val="006C054D"/>
    <w:rsid w:val="006C0B5E"/>
    <w:rsid w:val="006C0E83"/>
    <w:rsid w:val="006C1838"/>
    <w:rsid w:val="006C217F"/>
    <w:rsid w:val="006C2303"/>
    <w:rsid w:val="006C2505"/>
    <w:rsid w:val="006C265A"/>
    <w:rsid w:val="006C2E4A"/>
    <w:rsid w:val="006C2FA1"/>
    <w:rsid w:val="006C357E"/>
    <w:rsid w:val="006C3A28"/>
    <w:rsid w:val="006C3FD6"/>
    <w:rsid w:val="006C46EB"/>
    <w:rsid w:val="006C5342"/>
    <w:rsid w:val="006C5BD4"/>
    <w:rsid w:val="006C5E55"/>
    <w:rsid w:val="006C620E"/>
    <w:rsid w:val="006C6E4A"/>
    <w:rsid w:val="006C78B3"/>
    <w:rsid w:val="006C79DE"/>
    <w:rsid w:val="006D00D7"/>
    <w:rsid w:val="006D010B"/>
    <w:rsid w:val="006D0A95"/>
    <w:rsid w:val="006D0C8F"/>
    <w:rsid w:val="006D0D45"/>
    <w:rsid w:val="006D1141"/>
    <w:rsid w:val="006D1459"/>
    <w:rsid w:val="006D23CD"/>
    <w:rsid w:val="006D29DB"/>
    <w:rsid w:val="006D33C6"/>
    <w:rsid w:val="006D3B83"/>
    <w:rsid w:val="006D43F5"/>
    <w:rsid w:val="006D49E1"/>
    <w:rsid w:val="006D4A41"/>
    <w:rsid w:val="006D4A68"/>
    <w:rsid w:val="006D6373"/>
    <w:rsid w:val="006D69F9"/>
    <w:rsid w:val="006D6C6C"/>
    <w:rsid w:val="006E0389"/>
    <w:rsid w:val="006E0A28"/>
    <w:rsid w:val="006E10C4"/>
    <w:rsid w:val="006E3035"/>
    <w:rsid w:val="006E30F0"/>
    <w:rsid w:val="006E3143"/>
    <w:rsid w:val="006E33EC"/>
    <w:rsid w:val="006E34EC"/>
    <w:rsid w:val="006E36DD"/>
    <w:rsid w:val="006E3A81"/>
    <w:rsid w:val="006E3B3F"/>
    <w:rsid w:val="006E42EB"/>
    <w:rsid w:val="006E454E"/>
    <w:rsid w:val="006E4D44"/>
    <w:rsid w:val="006E5076"/>
    <w:rsid w:val="006E5B74"/>
    <w:rsid w:val="006E5C03"/>
    <w:rsid w:val="006E6433"/>
    <w:rsid w:val="006E6857"/>
    <w:rsid w:val="006E6A2F"/>
    <w:rsid w:val="006E6BBC"/>
    <w:rsid w:val="006E73AE"/>
    <w:rsid w:val="006F020A"/>
    <w:rsid w:val="006F09C9"/>
    <w:rsid w:val="006F1126"/>
    <w:rsid w:val="006F1174"/>
    <w:rsid w:val="006F1BAE"/>
    <w:rsid w:val="006F1FC2"/>
    <w:rsid w:val="006F2563"/>
    <w:rsid w:val="006F262D"/>
    <w:rsid w:val="006F2F48"/>
    <w:rsid w:val="006F3622"/>
    <w:rsid w:val="006F3E88"/>
    <w:rsid w:val="006F450C"/>
    <w:rsid w:val="006F45D9"/>
    <w:rsid w:val="006F4B88"/>
    <w:rsid w:val="006F5181"/>
    <w:rsid w:val="006F530F"/>
    <w:rsid w:val="006F5597"/>
    <w:rsid w:val="006F5B73"/>
    <w:rsid w:val="006F63D7"/>
    <w:rsid w:val="006F64A5"/>
    <w:rsid w:val="006F666A"/>
    <w:rsid w:val="006F6832"/>
    <w:rsid w:val="006F6997"/>
    <w:rsid w:val="006F706D"/>
    <w:rsid w:val="006F7414"/>
    <w:rsid w:val="00700CEC"/>
    <w:rsid w:val="0070170D"/>
    <w:rsid w:val="00701CF0"/>
    <w:rsid w:val="00701D31"/>
    <w:rsid w:val="00702486"/>
    <w:rsid w:val="0070296D"/>
    <w:rsid w:val="00703044"/>
    <w:rsid w:val="0070384E"/>
    <w:rsid w:val="00704BC1"/>
    <w:rsid w:val="00704D9C"/>
    <w:rsid w:val="00704E5D"/>
    <w:rsid w:val="007056A7"/>
    <w:rsid w:val="00705779"/>
    <w:rsid w:val="00705ACA"/>
    <w:rsid w:val="00705CA1"/>
    <w:rsid w:val="00706672"/>
    <w:rsid w:val="007067F1"/>
    <w:rsid w:val="007075F3"/>
    <w:rsid w:val="007078A6"/>
    <w:rsid w:val="00711815"/>
    <w:rsid w:val="00711D13"/>
    <w:rsid w:val="0071258A"/>
    <w:rsid w:val="00712C90"/>
    <w:rsid w:val="00712CD7"/>
    <w:rsid w:val="007130B8"/>
    <w:rsid w:val="00713317"/>
    <w:rsid w:val="007134DD"/>
    <w:rsid w:val="00713793"/>
    <w:rsid w:val="007138B3"/>
    <w:rsid w:val="00713E1C"/>
    <w:rsid w:val="007144B7"/>
    <w:rsid w:val="00714508"/>
    <w:rsid w:val="007147F7"/>
    <w:rsid w:val="00714AC0"/>
    <w:rsid w:val="007152CB"/>
    <w:rsid w:val="00715465"/>
    <w:rsid w:val="007155B2"/>
    <w:rsid w:val="007155C0"/>
    <w:rsid w:val="007165CD"/>
    <w:rsid w:val="00716EA6"/>
    <w:rsid w:val="00716F9E"/>
    <w:rsid w:val="00717B1D"/>
    <w:rsid w:val="0072005D"/>
    <w:rsid w:val="00721DAE"/>
    <w:rsid w:val="00721E07"/>
    <w:rsid w:val="00721F78"/>
    <w:rsid w:val="007223E3"/>
    <w:rsid w:val="00722EB1"/>
    <w:rsid w:val="00723776"/>
    <w:rsid w:val="00724661"/>
    <w:rsid w:val="007246D4"/>
    <w:rsid w:val="00724978"/>
    <w:rsid w:val="00724F90"/>
    <w:rsid w:val="00725080"/>
    <w:rsid w:val="007257F9"/>
    <w:rsid w:val="00725F8D"/>
    <w:rsid w:val="0072631D"/>
    <w:rsid w:val="0072723D"/>
    <w:rsid w:val="007272E6"/>
    <w:rsid w:val="00727765"/>
    <w:rsid w:val="00727C3E"/>
    <w:rsid w:val="0073002A"/>
    <w:rsid w:val="00730342"/>
    <w:rsid w:val="00730343"/>
    <w:rsid w:val="0073039C"/>
    <w:rsid w:val="007303AE"/>
    <w:rsid w:val="007304A1"/>
    <w:rsid w:val="007308B1"/>
    <w:rsid w:val="00730B3A"/>
    <w:rsid w:val="00731455"/>
    <w:rsid w:val="007318ED"/>
    <w:rsid w:val="00731B48"/>
    <w:rsid w:val="007320D7"/>
    <w:rsid w:val="007321DA"/>
    <w:rsid w:val="007324AD"/>
    <w:rsid w:val="00732BB0"/>
    <w:rsid w:val="00733083"/>
    <w:rsid w:val="0073317D"/>
    <w:rsid w:val="007333A8"/>
    <w:rsid w:val="0073352D"/>
    <w:rsid w:val="007337E7"/>
    <w:rsid w:val="007343B6"/>
    <w:rsid w:val="007347E5"/>
    <w:rsid w:val="00734E1C"/>
    <w:rsid w:val="00735051"/>
    <w:rsid w:val="007355A1"/>
    <w:rsid w:val="007360F4"/>
    <w:rsid w:val="00736578"/>
    <w:rsid w:val="00736643"/>
    <w:rsid w:val="0073677C"/>
    <w:rsid w:val="00736AEB"/>
    <w:rsid w:val="00736BFA"/>
    <w:rsid w:val="0074013B"/>
    <w:rsid w:val="00740D08"/>
    <w:rsid w:val="00740E12"/>
    <w:rsid w:val="00741CF8"/>
    <w:rsid w:val="00741E10"/>
    <w:rsid w:val="00741ED8"/>
    <w:rsid w:val="007420F5"/>
    <w:rsid w:val="00743918"/>
    <w:rsid w:val="0074447C"/>
    <w:rsid w:val="00744B5A"/>
    <w:rsid w:val="00744DD3"/>
    <w:rsid w:val="00744F4E"/>
    <w:rsid w:val="00745478"/>
    <w:rsid w:val="00745E69"/>
    <w:rsid w:val="007460A4"/>
    <w:rsid w:val="00746539"/>
    <w:rsid w:val="007476EE"/>
    <w:rsid w:val="0074788A"/>
    <w:rsid w:val="00747AAA"/>
    <w:rsid w:val="00747BBB"/>
    <w:rsid w:val="00747C47"/>
    <w:rsid w:val="00747CD6"/>
    <w:rsid w:val="00750306"/>
    <w:rsid w:val="00750C7A"/>
    <w:rsid w:val="00750CCA"/>
    <w:rsid w:val="00750DD1"/>
    <w:rsid w:val="00750E6B"/>
    <w:rsid w:val="00751312"/>
    <w:rsid w:val="00751702"/>
    <w:rsid w:val="00751A61"/>
    <w:rsid w:val="00751B0B"/>
    <w:rsid w:val="00751D1B"/>
    <w:rsid w:val="00751D50"/>
    <w:rsid w:val="00752424"/>
    <w:rsid w:val="00752C50"/>
    <w:rsid w:val="007531BC"/>
    <w:rsid w:val="0075343A"/>
    <w:rsid w:val="00753527"/>
    <w:rsid w:val="007545BE"/>
    <w:rsid w:val="00754F1E"/>
    <w:rsid w:val="0075610C"/>
    <w:rsid w:val="0075635C"/>
    <w:rsid w:val="007569BC"/>
    <w:rsid w:val="00757A34"/>
    <w:rsid w:val="00757B08"/>
    <w:rsid w:val="00757F69"/>
    <w:rsid w:val="00760C60"/>
    <w:rsid w:val="00760F4C"/>
    <w:rsid w:val="00761047"/>
    <w:rsid w:val="00761564"/>
    <w:rsid w:val="007619B6"/>
    <w:rsid w:val="007625AC"/>
    <w:rsid w:val="007626F6"/>
    <w:rsid w:val="00762EC3"/>
    <w:rsid w:val="0076327F"/>
    <w:rsid w:val="0076350B"/>
    <w:rsid w:val="0076368F"/>
    <w:rsid w:val="007636BF"/>
    <w:rsid w:val="00763CAD"/>
    <w:rsid w:val="00764028"/>
    <w:rsid w:val="00764051"/>
    <w:rsid w:val="00764712"/>
    <w:rsid w:val="00764C0C"/>
    <w:rsid w:val="007651A7"/>
    <w:rsid w:val="0076540F"/>
    <w:rsid w:val="00765543"/>
    <w:rsid w:val="00765C2A"/>
    <w:rsid w:val="00765EA8"/>
    <w:rsid w:val="0076642C"/>
    <w:rsid w:val="00767845"/>
    <w:rsid w:val="007700B3"/>
    <w:rsid w:val="007703F8"/>
    <w:rsid w:val="0077075B"/>
    <w:rsid w:val="00770B39"/>
    <w:rsid w:val="00770BBE"/>
    <w:rsid w:val="007711D1"/>
    <w:rsid w:val="00771828"/>
    <w:rsid w:val="00771E2F"/>
    <w:rsid w:val="00771F69"/>
    <w:rsid w:val="00771FD6"/>
    <w:rsid w:val="00772A70"/>
    <w:rsid w:val="00773334"/>
    <w:rsid w:val="00773E0B"/>
    <w:rsid w:val="0077418E"/>
    <w:rsid w:val="0077422D"/>
    <w:rsid w:val="0077427B"/>
    <w:rsid w:val="00774586"/>
    <w:rsid w:val="007749A4"/>
    <w:rsid w:val="00774CF6"/>
    <w:rsid w:val="00775292"/>
    <w:rsid w:val="007753EF"/>
    <w:rsid w:val="00775DD3"/>
    <w:rsid w:val="00775FA0"/>
    <w:rsid w:val="00776175"/>
    <w:rsid w:val="0077637F"/>
    <w:rsid w:val="00777FB4"/>
    <w:rsid w:val="00780204"/>
    <w:rsid w:val="007804C9"/>
    <w:rsid w:val="00780D45"/>
    <w:rsid w:val="00781084"/>
    <w:rsid w:val="007810A6"/>
    <w:rsid w:val="0078183A"/>
    <w:rsid w:val="00781BDA"/>
    <w:rsid w:val="00781F4B"/>
    <w:rsid w:val="007821BC"/>
    <w:rsid w:val="007823F0"/>
    <w:rsid w:val="00782508"/>
    <w:rsid w:val="00782926"/>
    <w:rsid w:val="007829B6"/>
    <w:rsid w:val="00782C7B"/>
    <w:rsid w:val="00783294"/>
    <w:rsid w:val="00783524"/>
    <w:rsid w:val="007835CF"/>
    <w:rsid w:val="007835FC"/>
    <w:rsid w:val="00783931"/>
    <w:rsid w:val="00783DD6"/>
    <w:rsid w:val="00784263"/>
    <w:rsid w:val="00784DA0"/>
    <w:rsid w:val="0078517E"/>
    <w:rsid w:val="0078535C"/>
    <w:rsid w:val="00787D50"/>
    <w:rsid w:val="00790BFD"/>
    <w:rsid w:val="007910F1"/>
    <w:rsid w:val="00791F74"/>
    <w:rsid w:val="00792BE9"/>
    <w:rsid w:val="00793274"/>
    <w:rsid w:val="00794777"/>
    <w:rsid w:val="00794954"/>
    <w:rsid w:val="00794C15"/>
    <w:rsid w:val="00794F2F"/>
    <w:rsid w:val="0079519A"/>
    <w:rsid w:val="0079612C"/>
    <w:rsid w:val="007962A7"/>
    <w:rsid w:val="007962BD"/>
    <w:rsid w:val="00796378"/>
    <w:rsid w:val="00797384"/>
    <w:rsid w:val="0079798B"/>
    <w:rsid w:val="007A046B"/>
    <w:rsid w:val="007A04FC"/>
    <w:rsid w:val="007A06F6"/>
    <w:rsid w:val="007A08BF"/>
    <w:rsid w:val="007A1689"/>
    <w:rsid w:val="007A176C"/>
    <w:rsid w:val="007A1A96"/>
    <w:rsid w:val="007A1B71"/>
    <w:rsid w:val="007A1C16"/>
    <w:rsid w:val="007A2D28"/>
    <w:rsid w:val="007A2E6E"/>
    <w:rsid w:val="007A3745"/>
    <w:rsid w:val="007A3A9B"/>
    <w:rsid w:val="007A3C1E"/>
    <w:rsid w:val="007A424D"/>
    <w:rsid w:val="007A5260"/>
    <w:rsid w:val="007A57FA"/>
    <w:rsid w:val="007A5CCA"/>
    <w:rsid w:val="007A5D4D"/>
    <w:rsid w:val="007A6CA6"/>
    <w:rsid w:val="007A712B"/>
    <w:rsid w:val="007A78D1"/>
    <w:rsid w:val="007A7925"/>
    <w:rsid w:val="007A7DFA"/>
    <w:rsid w:val="007B030B"/>
    <w:rsid w:val="007B0545"/>
    <w:rsid w:val="007B1754"/>
    <w:rsid w:val="007B1D78"/>
    <w:rsid w:val="007B20E0"/>
    <w:rsid w:val="007B26C6"/>
    <w:rsid w:val="007B2B15"/>
    <w:rsid w:val="007B34ED"/>
    <w:rsid w:val="007B3E8C"/>
    <w:rsid w:val="007B3F81"/>
    <w:rsid w:val="007B447A"/>
    <w:rsid w:val="007B45F2"/>
    <w:rsid w:val="007B4C44"/>
    <w:rsid w:val="007B528C"/>
    <w:rsid w:val="007B5744"/>
    <w:rsid w:val="007B5CDE"/>
    <w:rsid w:val="007B68D7"/>
    <w:rsid w:val="007B69B2"/>
    <w:rsid w:val="007B77A7"/>
    <w:rsid w:val="007B7A4E"/>
    <w:rsid w:val="007B7B0D"/>
    <w:rsid w:val="007B7BB8"/>
    <w:rsid w:val="007B7BC8"/>
    <w:rsid w:val="007C0ADA"/>
    <w:rsid w:val="007C0F42"/>
    <w:rsid w:val="007C1190"/>
    <w:rsid w:val="007C1CD5"/>
    <w:rsid w:val="007C2A71"/>
    <w:rsid w:val="007C311C"/>
    <w:rsid w:val="007C4002"/>
    <w:rsid w:val="007C40E8"/>
    <w:rsid w:val="007C4818"/>
    <w:rsid w:val="007C5969"/>
    <w:rsid w:val="007C59A7"/>
    <w:rsid w:val="007C5BF6"/>
    <w:rsid w:val="007C5CFA"/>
    <w:rsid w:val="007C5EBF"/>
    <w:rsid w:val="007C5F15"/>
    <w:rsid w:val="007C675E"/>
    <w:rsid w:val="007C6E75"/>
    <w:rsid w:val="007C7612"/>
    <w:rsid w:val="007D01BB"/>
    <w:rsid w:val="007D02BD"/>
    <w:rsid w:val="007D0838"/>
    <w:rsid w:val="007D0B22"/>
    <w:rsid w:val="007D16BC"/>
    <w:rsid w:val="007D171D"/>
    <w:rsid w:val="007D1F51"/>
    <w:rsid w:val="007D22FF"/>
    <w:rsid w:val="007D27AE"/>
    <w:rsid w:val="007D29D8"/>
    <w:rsid w:val="007D2C20"/>
    <w:rsid w:val="007D399F"/>
    <w:rsid w:val="007D4221"/>
    <w:rsid w:val="007D4DA3"/>
    <w:rsid w:val="007D521E"/>
    <w:rsid w:val="007D5624"/>
    <w:rsid w:val="007D5773"/>
    <w:rsid w:val="007D590A"/>
    <w:rsid w:val="007D65AF"/>
    <w:rsid w:val="007D6832"/>
    <w:rsid w:val="007D6FFF"/>
    <w:rsid w:val="007D7CCD"/>
    <w:rsid w:val="007E0105"/>
    <w:rsid w:val="007E0770"/>
    <w:rsid w:val="007E096E"/>
    <w:rsid w:val="007E0A69"/>
    <w:rsid w:val="007E0B42"/>
    <w:rsid w:val="007E0FFA"/>
    <w:rsid w:val="007E10D6"/>
    <w:rsid w:val="007E1113"/>
    <w:rsid w:val="007E220B"/>
    <w:rsid w:val="007E3F14"/>
    <w:rsid w:val="007E4431"/>
    <w:rsid w:val="007E4B71"/>
    <w:rsid w:val="007E507B"/>
    <w:rsid w:val="007E55F3"/>
    <w:rsid w:val="007E5B3C"/>
    <w:rsid w:val="007E5DFA"/>
    <w:rsid w:val="007E61C1"/>
    <w:rsid w:val="007E63D2"/>
    <w:rsid w:val="007E763C"/>
    <w:rsid w:val="007E7D92"/>
    <w:rsid w:val="007E7DB0"/>
    <w:rsid w:val="007E7F34"/>
    <w:rsid w:val="007F1177"/>
    <w:rsid w:val="007F1819"/>
    <w:rsid w:val="007F1B5F"/>
    <w:rsid w:val="007F2F0F"/>
    <w:rsid w:val="007F39F3"/>
    <w:rsid w:val="007F3AA6"/>
    <w:rsid w:val="007F3B26"/>
    <w:rsid w:val="007F3FE6"/>
    <w:rsid w:val="007F41A2"/>
    <w:rsid w:val="007F49B0"/>
    <w:rsid w:val="007F4B1E"/>
    <w:rsid w:val="007F4EE2"/>
    <w:rsid w:val="007F4EEE"/>
    <w:rsid w:val="007F51BF"/>
    <w:rsid w:val="007F56A3"/>
    <w:rsid w:val="007F5D28"/>
    <w:rsid w:val="007F6E35"/>
    <w:rsid w:val="007F799B"/>
    <w:rsid w:val="00800585"/>
    <w:rsid w:val="008005A6"/>
    <w:rsid w:val="00800663"/>
    <w:rsid w:val="008006D3"/>
    <w:rsid w:val="00800A2D"/>
    <w:rsid w:val="00800C47"/>
    <w:rsid w:val="0080135B"/>
    <w:rsid w:val="0080181B"/>
    <w:rsid w:val="00801CEA"/>
    <w:rsid w:val="00802BAE"/>
    <w:rsid w:val="00803825"/>
    <w:rsid w:val="008039CC"/>
    <w:rsid w:val="008041CD"/>
    <w:rsid w:val="008041F1"/>
    <w:rsid w:val="008048C4"/>
    <w:rsid w:val="00804913"/>
    <w:rsid w:val="00805EC5"/>
    <w:rsid w:val="008070AF"/>
    <w:rsid w:val="00807286"/>
    <w:rsid w:val="00807558"/>
    <w:rsid w:val="008077AB"/>
    <w:rsid w:val="00807DA3"/>
    <w:rsid w:val="008105E4"/>
    <w:rsid w:val="008105E5"/>
    <w:rsid w:val="00810D92"/>
    <w:rsid w:val="00810F01"/>
    <w:rsid w:val="008115E6"/>
    <w:rsid w:val="00811610"/>
    <w:rsid w:val="00811BBF"/>
    <w:rsid w:val="008120B6"/>
    <w:rsid w:val="00812583"/>
    <w:rsid w:val="0081279F"/>
    <w:rsid w:val="0081293D"/>
    <w:rsid w:val="00812DA2"/>
    <w:rsid w:val="008133EA"/>
    <w:rsid w:val="00813C95"/>
    <w:rsid w:val="00813FC9"/>
    <w:rsid w:val="008143F9"/>
    <w:rsid w:val="0081488D"/>
    <w:rsid w:val="0081576A"/>
    <w:rsid w:val="00815A94"/>
    <w:rsid w:val="00815C71"/>
    <w:rsid w:val="008162FF"/>
    <w:rsid w:val="00816487"/>
    <w:rsid w:val="0081660E"/>
    <w:rsid w:val="00816615"/>
    <w:rsid w:val="00816846"/>
    <w:rsid w:val="00816A2B"/>
    <w:rsid w:val="00816E31"/>
    <w:rsid w:val="00816F38"/>
    <w:rsid w:val="0081713D"/>
    <w:rsid w:val="0081726D"/>
    <w:rsid w:val="00817B1A"/>
    <w:rsid w:val="0082123B"/>
    <w:rsid w:val="00821D8A"/>
    <w:rsid w:val="00821DB2"/>
    <w:rsid w:val="00822152"/>
    <w:rsid w:val="008222E3"/>
    <w:rsid w:val="00822F15"/>
    <w:rsid w:val="008230AC"/>
    <w:rsid w:val="00823823"/>
    <w:rsid w:val="00823AA8"/>
    <w:rsid w:val="0082411D"/>
    <w:rsid w:val="00824607"/>
    <w:rsid w:val="0082529F"/>
    <w:rsid w:val="00825C41"/>
    <w:rsid w:val="0082676F"/>
    <w:rsid w:val="00826803"/>
    <w:rsid w:val="0082692B"/>
    <w:rsid w:val="00826F19"/>
    <w:rsid w:val="0082741B"/>
    <w:rsid w:val="00827B1F"/>
    <w:rsid w:val="00830432"/>
    <w:rsid w:val="0083077E"/>
    <w:rsid w:val="0083085A"/>
    <w:rsid w:val="00830CA5"/>
    <w:rsid w:val="00830DCD"/>
    <w:rsid w:val="00831328"/>
    <w:rsid w:val="008323D7"/>
    <w:rsid w:val="008337F9"/>
    <w:rsid w:val="00833B36"/>
    <w:rsid w:val="00833F37"/>
    <w:rsid w:val="008349C4"/>
    <w:rsid w:val="00834A87"/>
    <w:rsid w:val="00834E96"/>
    <w:rsid w:val="0083500E"/>
    <w:rsid w:val="0083545F"/>
    <w:rsid w:val="0083582B"/>
    <w:rsid w:val="0083582D"/>
    <w:rsid w:val="00835931"/>
    <w:rsid w:val="00836BC8"/>
    <w:rsid w:val="00836EB7"/>
    <w:rsid w:val="00836FA6"/>
    <w:rsid w:val="00837474"/>
    <w:rsid w:val="0083768C"/>
    <w:rsid w:val="00840373"/>
    <w:rsid w:val="008403CD"/>
    <w:rsid w:val="00840F96"/>
    <w:rsid w:val="0084136D"/>
    <w:rsid w:val="008414C4"/>
    <w:rsid w:val="00842574"/>
    <w:rsid w:val="00842FC2"/>
    <w:rsid w:val="0084348F"/>
    <w:rsid w:val="00843525"/>
    <w:rsid w:val="00843D51"/>
    <w:rsid w:val="00844534"/>
    <w:rsid w:val="00844CBF"/>
    <w:rsid w:val="00844CE4"/>
    <w:rsid w:val="00844F89"/>
    <w:rsid w:val="008452B4"/>
    <w:rsid w:val="00845311"/>
    <w:rsid w:val="00845C6E"/>
    <w:rsid w:val="00846616"/>
    <w:rsid w:val="00847092"/>
    <w:rsid w:val="0084727A"/>
    <w:rsid w:val="00850011"/>
    <w:rsid w:val="00850384"/>
    <w:rsid w:val="008507CF"/>
    <w:rsid w:val="00851D89"/>
    <w:rsid w:val="00852464"/>
    <w:rsid w:val="00852623"/>
    <w:rsid w:val="008526EC"/>
    <w:rsid w:val="00852FFA"/>
    <w:rsid w:val="00853240"/>
    <w:rsid w:val="00853328"/>
    <w:rsid w:val="00854286"/>
    <w:rsid w:val="00854E47"/>
    <w:rsid w:val="0085555D"/>
    <w:rsid w:val="0085570F"/>
    <w:rsid w:val="008566B1"/>
    <w:rsid w:val="0085720F"/>
    <w:rsid w:val="008573BE"/>
    <w:rsid w:val="008607B8"/>
    <w:rsid w:val="00860BDB"/>
    <w:rsid w:val="00860ED5"/>
    <w:rsid w:val="00861351"/>
    <w:rsid w:val="0086153F"/>
    <w:rsid w:val="00861BF2"/>
    <w:rsid w:val="00861FEC"/>
    <w:rsid w:val="00862C50"/>
    <w:rsid w:val="008639A2"/>
    <w:rsid w:val="00864C0F"/>
    <w:rsid w:val="008654E7"/>
    <w:rsid w:val="0086572B"/>
    <w:rsid w:val="00865765"/>
    <w:rsid w:val="00865CB3"/>
    <w:rsid w:val="00866323"/>
    <w:rsid w:val="008666D9"/>
    <w:rsid w:val="0086693F"/>
    <w:rsid w:val="00866BDC"/>
    <w:rsid w:val="00866CCE"/>
    <w:rsid w:val="00866E19"/>
    <w:rsid w:val="0086717E"/>
    <w:rsid w:val="00867987"/>
    <w:rsid w:val="00867B7D"/>
    <w:rsid w:val="00867D3C"/>
    <w:rsid w:val="00870755"/>
    <w:rsid w:val="0087114D"/>
    <w:rsid w:val="008717C7"/>
    <w:rsid w:val="00872696"/>
    <w:rsid w:val="008729B5"/>
    <w:rsid w:val="00872CD0"/>
    <w:rsid w:val="00872E71"/>
    <w:rsid w:val="008730A9"/>
    <w:rsid w:val="00873A25"/>
    <w:rsid w:val="00873EAC"/>
    <w:rsid w:val="00874919"/>
    <w:rsid w:val="00874936"/>
    <w:rsid w:val="00874A71"/>
    <w:rsid w:val="00874C50"/>
    <w:rsid w:val="00874FA9"/>
    <w:rsid w:val="00875592"/>
    <w:rsid w:val="00875762"/>
    <w:rsid w:val="00875A20"/>
    <w:rsid w:val="00875C9E"/>
    <w:rsid w:val="008761C7"/>
    <w:rsid w:val="0087636D"/>
    <w:rsid w:val="00876AC3"/>
    <w:rsid w:val="00876C5D"/>
    <w:rsid w:val="008774E5"/>
    <w:rsid w:val="008777A2"/>
    <w:rsid w:val="008810AD"/>
    <w:rsid w:val="0088164F"/>
    <w:rsid w:val="00881A11"/>
    <w:rsid w:val="00882148"/>
    <w:rsid w:val="0088251E"/>
    <w:rsid w:val="00883391"/>
    <w:rsid w:val="0088372B"/>
    <w:rsid w:val="00883974"/>
    <w:rsid w:val="00884109"/>
    <w:rsid w:val="0088430E"/>
    <w:rsid w:val="00884369"/>
    <w:rsid w:val="00884BB1"/>
    <w:rsid w:val="00884D05"/>
    <w:rsid w:val="0088519E"/>
    <w:rsid w:val="008855C2"/>
    <w:rsid w:val="008856E3"/>
    <w:rsid w:val="00885833"/>
    <w:rsid w:val="008858B1"/>
    <w:rsid w:val="0088603D"/>
    <w:rsid w:val="008860E8"/>
    <w:rsid w:val="008866D5"/>
    <w:rsid w:val="00886DAB"/>
    <w:rsid w:val="00886DE7"/>
    <w:rsid w:val="0088752F"/>
    <w:rsid w:val="00887E02"/>
    <w:rsid w:val="0089066A"/>
    <w:rsid w:val="00890B97"/>
    <w:rsid w:val="00890FEC"/>
    <w:rsid w:val="0089176C"/>
    <w:rsid w:val="00891785"/>
    <w:rsid w:val="0089180E"/>
    <w:rsid w:val="00891AE7"/>
    <w:rsid w:val="00892721"/>
    <w:rsid w:val="0089291C"/>
    <w:rsid w:val="008940CA"/>
    <w:rsid w:val="0089477A"/>
    <w:rsid w:val="00894A13"/>
    <w:rsid w:val="00894AB1"/>
    <w:rsid w:val="00895A3C"/>
    <w:rsid w:val="00895F96"/>
    <w:rsid w:val="0089724C"/>
    <w:rsid w:val="00897417"/>
    <w:rsid w:val="00897730"/>
    <w:rsid w:val="00897D19"/>
    <w:rsid w:val="00897E17"/>
    <w:rsid w:val="008A0064"/>
    <w:rsid w:val="008A035C"/>
    <w:rsid w:val="008A10A9"/>
    <w:rsid w:val="008A16B0"/>
    <w:rsid w:val="008A186A"/>
    <w:rsid w:val="008A18CE"/>
    <w:rsid w:val="008A1BCC"/>
    <w:rsid w:val="008A2DFF"/>
    <w:rsid w:val="008A2E96"/>
    <w:rsid w:val="008A48C7"/>
    <w:rsid w:val="008A4B59"/>
    <w:rsid w:val="008A53D4"/>
    <w:rsid w:val="008A6DF6"/>
    <w:rsid w:val="008A7035"/>
    <w:rsid w:val="008A7451"/>
    <w:rsid w:val="008A7B7C"/>
    <w:rsid w:val="008A7D2F"/>
    <w:rsid w:val="008B009B"/>
    <w:rsid w:val="008B02DA"/>
    <w:rsid w:val="008B02EF"/>
    <w:rsid w:val="008B049A"/>
    <w:rsid w:val="008B08EC"/>
    <w:rsid w:val="008B133C"/>
    <w:rsid w:val="008B1544"/>
    <w:rsid w:val="008B28E5"/>
    <w:rsid w:val="008B2CA8"/>
    <w:rsid w:val="008B2E04"/>
    <w:rsid w:val="008B3629"/>
    <w:rsid w:val="008B4225"/>
    <w:rsid w:val="008B4382"/>
    <w:rsid w:val="008B4FE7"/>
    <w:rsid w:val="008B53B0"/>
    <w:rsid w:val="008B5535"/>
    <w:rsid w:val="008B55E8"/>
    <w:rsid w:val="008B597F"/>
    <w:rsid w:val="008B5C04"/>
    <w:rsid w:val="008B6ABD"/>
    <w:rsid w:val="008B6E03"/>
    <w:rsid w:val="008B749F"/>
    <w:rsid w:val="008C0120"/>
    <w:rsid w:val="008C070C"/>
    <w:rsid w:val="008C0FB9"/>
    <w:rsid w:val="008C12F6"/>
    <w:rsid w:val="008C1AC9"/>
    <w:rsid w:val="008C1B76"/>
    <w:rsid w:val="008C1E99"/>
    <w:rsid w:val="008C3053"/>
    <w:rsid w:val="008C30AE"/>
    <w:rsid w:val="008C3128"/>
    <w:rsid w:val="008C3B94"/>
    <w:rsid w:val="008C3E2C"/>
    <w:rsid w:val="008C40B6"/>
    <w:rsid w:val="008C4169"/>
    <w:rsid w:val="008C4C4A"/>
    <w:rsid w:val="008C4D92"/>
    <w:rsid w:val="008C51BB"/>
    <w:rsid w:val="008C521B"/>
    <w:rsid w:val="008C5792"/>
    <w:rsid w:val="008C5862"/>
    <w:rsid w:val="008C58D1"/>
    <w:rsid w:val="008C5C55"/>
    <w:rsid w:val="008C6215"/>
    <w:rsid w:val="008C69AC"/>
    <w:rsid w:val="008C6D23"/>
    <w:rsid w:val="008C7252"/>
    <w:rsid w:val="008C72A1"/>
    <w:rsid w:val="008C733D"/>
    <w:rsid w:val="008D001E"/>
    <w:rsid w:val="008D0B19"/>
    <w:rsid w:val="008D0C03"/>
    <w:rsid w:val="008D0C8F"/>
    <w:rsid w:val="008D0C98"/>
    <w:rsid w:val="008D133E"/>
    <w:rsid w:val="008D14E2"/>
    <w:rsid w:val="008D1FF3"/>
    <w:rsid w:val="008D23E8"/>
    <w:rsid w:val="008D2437"/>
    <w:rsid w:val="008D2AFC"/>
    <w:rsid w:val="008D3661"/>
    <w:rsid w:val="008D37B0"/>
    <w:rsid w:val="008D38E9"/>
    <w:rsid w:val="008D3AD1"/>
    <w:rsid w:val="008D4867"/>
    <w:rsid w:val="008D48C6"/>
    <w:rsid w:val="008D5114"/>
    <w:rsid w:val="008D5EEF"/>
    <w:rsid w:val="008D652C"/>
    <w:rsid w:val="008D6B46"/>
    <w:rsid w:val="008D6DBF"/>
    <w:rsid w:val="008D6F21"/>
    <w:rsid w:val="008D74AC"/>
    <w:rsid w:val="008D7AE7"/>
    <w:rsid w:val="008D7D77"/>
    <w:rsid w:val="008E07C5"/>
    <w:rsid w:val="008E0AAA"/>
    <w:rsid w:val="008E0B7F"/>
    <w:rsid w:val="008E0B8A"/>
    <w:rsid w:val="008E0F07"/>
    <w:rsid w:val="008E1076"/>
    <w:rsid w:val="008E15EC"/>
    <w:rsid w:val="008E1A0D"/>
    <w:rsid w:val="008E1D84"/>
    <w:rsid w:val="008E1EAF"/>
    <w:rsid w:val="008E266E"/>
    <w:rsid w:val="008E2A51"/>
    <w:rsid w:val="008E36C0"/>
    <w:rsid w:val="008E36F2"/>
    <w:rsid w:val="008E3AD5"/>
    <w:rsid w:val="008E3C80"/>
    <w:rsid w:val="008E426F"/>
    <w:rsid w:val="008E44E7"/>
    <w:rsid w:val="008E450B"/>
    <w:rsid w:val="008E48C7"/>
    <w:rsid w:val="008E4C23"/>
    <w:rsid w:val="008E5219"/>
    <w:rsid w:val="008E5960"/>
    <w:rsid w:val="008E5B2A"/>
    <w:rsid w:val="008E667F"/>
    <w:rsid w:val="008E676F"/>
    <w:rsid w:val="008E6CA2"/>
    <w:rsid w:val="008E7251"/>
    <w:rsid w:val="008E7441"/>
    <w:rsid w:val="008E76EF"/>
    <w:rsid w:val="008E7D7C"/>
    <w:rsid w:val="008F0097"/>
    <w:rsid w:val="008F0187"/>
    <w:rsid w:val="008F02B0"/>
    <w:rsid w:val="008F04EA"/>
    <w:rsid w:val="008F0A8D"/>
    <w:rsid w:val="008F17CE"/>
    <w:rsid w:val="008F19F0"/>
    <w:rsid w:val="008F1CDB"/>
    <w:rsid w:val="008F1DCE"/>
    <w:rsid w:val="008F2449"/>
    <w:rsid w:val="008F2849"/>
    <w:rsid w:val="008F28D6"/>
    <w:rsid w:val="008F2951"/>
    <w:rsid w:val="008F2DFE"/>
    <w:rsid w:val="008F2EEC"/>
    <w:rsid w:val="008F3685"/>
    <w:rsid w:val="008F4ABC"/>
    <w:rsid w:val="008F59F9"/>
    <w:rsid w:val="008F6235"/>
    <w:rsid w:val="008F710D"/>
    <w:rsid w:val="008F7BC4"/>
    <w:rsid w:val="00900330"/>
    <w:rsid w:val="00900516"/>
    <w:rsid w:val="009007FB"/>
    <w:rsid w:val="00900DCC"/>
    <w:rsid w:val="00902DDC"/>
    <w:rsid w:val="00902E59"/>
    <w:rsid w:val="00902E6E"/>
    <w:rsid w:val="00903003"/>
    <w:rsid w:val="009035FB"/>
    <w:rsid w:val="00903D35"/>
    <w:rsid w:val="009041B8"/>
    <w:rsid w:val="0090445B"/>
    <w:rsid w:val="009048D8"/>
    <w:rsid w:val="00904D1C"/>
    <w:rsid w:val="00904FEB"/>
    <w:rsid w:val="0090511B"/>
    <w:rsid w:val="00905C62"/>
    <w:rsid w:val="00905E39"/>
    <w:rsid w:val="0090692C"/>
    <w:rsid w:val="00906A75"/>
    <w:rsid w:val="009071DE"/>
    <w:rsid w:val="00907B94"/>
    <w:rsid w:val="00907FB9"/>
    <w:rsid w:val="00910066"/>
    <w:rsid w:val="009103EF"/>
    <w:rsid w:val="00910995"/>
    <w:rsid w:val="0091146A"/>
    <w:rsid w:val="0091186E"/>
    <w:rsid w:val="009121A1"/>
    <w:rsid w:val="0091231E"/>
    <w:rsid w:val="009123E5"/>
    <w:rsid w:val="00912D82"/>
    <w:rsid w:val="00912FE1"/>
    <w:rsid w:val="009130AF"/>
    <w:rsid w:val="009141A9"/>
    <w:rsid w:val="00915CDD"/>
    <w:rsid w:val="00916068"/>
    <w:rsid w:val="00916551"/>
    <w:rsid w:val="00916850"/>
    <w:rsid w:val="00916D8B"/>
    <w:rsid w:val="00917104"/>
    <w:rsid w:val="00917344"/>
    <w:rsid w:val="0092036D"/>
    <w:rsid w:val="00920B8C"/>
    <w:rsid w:val="00921F0D"/>
    <w:rsid w:val="00922C80"/>
    <w:rsid w:val="00922EEB"/>
    <w:rsid w:val="00923A8C"/>
    <w:rsid w:val="00923B0A"/>
    <w:rsid w:val="00923FFE"/>
    <w:rsid w:val="00924601"/>
    <w:rsid w:val="00924CF2"/>
    <w:rsid w:val="0092559C"/>
    <w:rsid w:val="00925750"/>
    <w:rsid w:val="009267F8"/>
    <w:rsid w:val="00926904"/>
    <w:rsid w:val="009269BA"/>
    <w:rsid w:val="0092747C"/>
    <w:rsid w:val="00927552"/>
    <w:rsid w:val="00927AEA"/>
    <w:rsid w:val="00927C62"/>
    <w:rsid w:val="00927DFB"/>
    <w:rsid w:val="00927E82"/>
    <w:rsid w:val="00927EBF"/>
    <w:rsid w:val="00927F8F"/>
    <w:rsid w:val="00930A79"/>
    <w:rsid w:val="00930D5E"/>
    <w:rsid w:val="00931A8C"/>
    <w:rsid w:val="00931FB6"/>
    <w:rsid w:val="009328A6"/>
    <w:rsid w:val="009329E7"/>
    <w:rsid w:val="00933671"/>
    <w:rsid w:val="0093432B"/>
    <w:rsid w:val="00934410"/>
    <w:rsid w:val="00934B9C"/>
    <w:rsid w:val="00934C30"/>
    <w:rsid w:val="0093529F"/>
    <w:rsid w:val="009377C8"/>
    <w:rsid w:val="00937937"/>
    <w:rsid w:val="009411A6"/>
    <w:rsid w:val="0094155A"/>
    <w:rsid w:val="009427A1"/>
    <w:rsid w:val="009429F6"/>
    <w:rsid w:val="00942A94"/>
    <w:rsid w:val="0094355C"/>
    <w:rsid w:val="00943761"/>
    <w:rsid w:val="009442A6"/>
    <w:rsid w:val="009446CB"/>
    <w:rsid w:val="00944986"/>
    <w:rsid w:val="00944C51"/>
    <w:rsid w:val="00944F89"/>
    <w:rsid w:val="00944FD4"/>
    <w:rsid w:val="0094511F"/>
    <w:rsid w:val="00945599"/>
    <w:rsid w:val="00946149"/>
    <w:rsid w:val="00946596"/>
    <w:rsid w:val="00946B1E"/>
    <w:rsid w:val="00946F1D"/>
    <w:rsid w:val="00950637"/>
    <w:rsid w:val="00950AC5"/>
    <w:rsid w:val="00950AEA"/>
    <w:rsid w:val="0095114F"/>
    <w:rsid w:val="00951973"/>
    <w:rsid w:val="0095203F"/>
    <w:rsid w:val="009528C2"/>
    <w:rsid w:val="00953100"/>
    <w:rsid w:val="00953EC4"/>
    <w:rsid w:val="009542DD"/>
    <w:rsid w:val="0095444F"/>
    <w:rsid w:val="00954C5F"/>
    <w:rsid w:val="0095518C"/>
    <w:rsid w:val="00955221"/>
    <w:rsid w:val="00955BC0"/>
    <w:rsid w:val="00955D21"/>
    <w:rsid w:val="00956AFC"/>
    <w:rsid w:val="0095714B"/>
    <w:rsid w:val="0095788D"/>
    <w:rsid w:val="009606BE"/>
    <w:rsid w:val="00961509"/>
    <w:rsid w:val="009616E2"/>
    <w:rsid w:val="009619C2"/>
    <w:rsid w:val="0096347F"/>
    <w:rsid w:val="0096350D"/>
    <w:rsid w:val="00963CFC"/>
    <w:rsid w:val="0096519C"/>
    <w:rsid w:val="00965777"/>
    <w:rsid w:val="009658EE"/>
    <w:rsid w:val="0096647E"/>
    <w:rsid w:val="00966926"/>
    <w:rsid w:val="009670F9"/>
    <w:rsid w:val="009672C6"/>
    <w:rsid w:val="009706B3"/>
    <w:rsid w:val="00970874"/>
    <w:rsid w:val="009708AE"/>
    <w:rsid w:val="00970A2E"/>
    <w:rsid w:val="00970E86"/>
    <w:rsid w:val="009717CC"/>
    <w:rsid w:val="00971B66"/>
    <w:rsid w:val="00971DC1"/>
    <w:rsid w:val="009723F2"/>
    <w:rsid w:val="0097265B"/>
    <w:rsid w:val="00972B65"/>
    <w:rsid w:val="0097311D"/>
    <w:rsid w:val="0097324E"/>
    <w:rsid w:val="00973306"/>
    <w:rsid w:val="00973601"/>
    <w:rsid w:val="009737F2"/>
    <w:rsid w:val="00973C74"/>
    <w:rsid w:val="00973FA7"/>
    <w:rsid w:val="009741D4"/>
    <w:rsid w:val="009746AA"/>
    <w:rsid w:val="00974BB0"/>
    <w:rsid w:val="00974D57"/>
    <w:rsid w:val="00974D6F"/>
    <w:rsid w:val="00974EAE"/>
    <w:rsid w:val="00976475"/>
    <w:rsid w:val="009767F4"/>
    <w:rsid w:val="00976EB6"/>
    <w:rsid w:val="009774C9"/>
    <w:rsid w:val="009776B9"/>
    <w:rsid w:val="00977FA5"/>
    <w:rsid w:val="00981940"/>
    <w:rsid w:val="00981B7C"/>
    <w:rsid w:val="00981C56"/>
    <w:rsid w:val="00982068"/>
    <w:rsid w:val="00982465"/>
    <w:rsid w:val="009829CB"/>
    <w:rsid w:val="00982CAD"/>
    <w:rsid w:val="00982F68"/>
    <w:rsid w:val="009830A0"/>
    <w:rsid w:val="00983205"/>
    <w:rsid w:val="009839B4"/>
    <w:rsid w:val="00983ED5"/>
    <w:rsid w:val="009842C6"/>
    <w:rsid w:val="009842EC"/>
    <w:rsid w:val="00984527"/>
    <w:rsid w:val="00984FF9"/>
    <w:rsid w:val="0098535A"/>
    <w:rsid w:val="00985439"/>
    <w:rsid w:val="00985A56"/>
    <w:rsid w:val="00986002"/>
    <w:rsid w:val="0098678C"/>
    <w:rsid w:val="0098719B"/>
    <w:rsid w:val="009903C8"/>
    <w:rsid w:val="00990867"/>
    <w:rsid w:val="009912E6"/>
    <w:rsid w:val="0099194B"/>
    <w:rsid w:val="009919D2"/>
    <w:rsid w:val="00991B25"/>
    <w:rsid w:val="00992355"/>
    <w:rsid w:val="0099256C"/>
    <w:rsid w:val="00992D6E"/>
    <w:rsid w:val="00993027"/>
    <w:rsid w:val="0099367E"/>
    <w:rsid w:val="00993957"/>
    <w:rsid w:val="00993D40"/>
    <w:rsid w:val="00993D80"/>
    <w:rsid w:val="009941DC"/>
    <w:rsid w:val="00994524"/>
    <w:rsid w:val="009946E6"/>
    <w:rsid w:val="0099471C"/>
    <w:rsid w:val="00994894"/>
    <w:rsid w:val="00994F6C"/>
    <w:rsid w:val="009953B8"/>
    <w:rsid w:val="00995745"/>
    <w:rsid w:val="0099588B"/>
    <w:rsid w:val="009966FE"/>
    <w:rsid w:val="00997D35"/>
    <w:rsid w:val="009A028C"/>
    <w:rsid w:val="009A0311"/>
    <w:rsid w:val="009A0770"/>
    <w:rsid w:val="009A0C93"/>
    <w:rsid w:val="009A167F"/>
    <w:rsid w:val="009A26A6"/>
    <w:rsid w:val="009A3046"/>
    <w:rsid w:val="009A38BC"/>
    <w:rsid w:val="009A4336"/>
    <w:rsid w:val="009A4872"/>
    <w:rsid w:val="009A48E0"/>
    <w:rsid w:val="009A49C3"/>
    <w:rsid w:val="009A5210"/>
    <w:rsid w:val="009A541A"/>
    <w:rsid w:val="009A564F"/>
    <w:rsid w:val="009A573F"/>
    <w:rsid w:val="009A5C06"/>
    <w:rsid w:val="009A5DDB"/>
    <w:rsid w:val="009A6A5B"/>
    <w:rsid w:val="009A6ABA"/>
    <w:rsid w:val="009A6CA7"/>
    <w:rsid w:val="009A7440"/>
    <w:rsid w:val="009AF8F0"/>
    <w:rsid w:val="009B0ECA"/>
    <w:rsid w:val="009B0F5A"/>
    <w:rsid w:val="009B0F82"/>
    <w:rsid w:val="009B1073"/>
    <w:rsid w:val="009B12CD"/>
    <w:rsid w:val="009B17C3"/>
    <w:rsid w:val="009B1BB4"/>
    <w:rsid w:val="009B1BF6"/>
    <w:rsid w:val="009B1CC5"/>
    <w:rsid w:val="009B1D23"/>
    <w:rsid w:val="009B280A"/>
    <w:rsid w:val="009B2B50"/>
    <w:rsid w:val="009B2DBE"/>
    <w:rsid w:val="009B2E5D"/>
    <w:rsid w:val="009B3712"/>
    <w:rsid w:val="009B373A"/>
    <w:rsid w:val="009B3BC8"/>
    <w:rsid w:val="009B3FD1"/>
    <w:rsid w:val="009B462A"/>
    <w:rsid w:val="009B4B87"/>
    <w:rsid w:val="009B4EDF"/>
    <w:rsid w:val="009B5155"/>
    <w:rsid w:val="009B5302"/>
    <w:rsid w:val="009B56B6"/>
    <w:rsid w:val="009B68F5"/>
    <w:rsid w:val="009B6922"/>
    <w:rsid w:val="009B7110"/>
    <w:rsid w:val="009B7F76"/>
    <w:rsid w:val="009C0BFB"/>
    <w:rsid w:val="009C1170"/>
    <w:rsid w:val="009C1A77"/>
    <w:rsid w:val="009C2051"/>
    <w:rsid w:val="009C22D3"/>
    <w:rsid w:val="009C2439"/>
    <w:rsid w:val="009C3152"/>
    <w:rsid w:val="009C3946"/>
    <w:rsid w:val="009C3E92"/>
    <w:rsid w:val="009C429C"/>
    <w:rsid w:val="009C45A3"/>
    <w:rsid w:val="009C4690"/>
    <w:rsid w:val="009C4B7E"/>
    <w:rsid w:val="009C522C"/>
    <w:rsid w:val="009C5468"/>
    <w:rsid w:val="009C5898"/>
    <w:rsid w:val="009C6340"/>
    <w:rsid w:val="009C6732"/>
    <w:rsid w:val="009C6951"/>
    <w:rsid w:val="009C6E3D"/>
    <w:rsid w:val="009C6F94"/>
    <w:rsid w:val="009C773B"/>
    <w:rsid w:val="009D01D4"/>
    <w:rsid w:val="009D03E9"/>
    <w:rsid w:val="009D05E4"/>
    <w:rsid w:val="009D097E"/>
    <w:rsid w:val="009D0C10"/>
    <w:rsid w:val="009D0CF1"/>
    <w:rsid w:val="009D16A0"/>
    <w:rsid w:val="009D1B67"/>
    <w:rsid w:val="009D1E1E"/>
    <w:rsid w:val="009D1EDE"/>
    <w:rsid w:val="009D2853"/>
    <w:rsid w:val="009D35DD"/>
    <w:rsid w:val="009D375D"/>
    <w:rsid w:val="009D3F6E"/>
    <w:rsid w:val="009D47AA"/>
    <w:rsid w:val="009D48DC"/>
    <w:rsid w:val="009D4D64"/>
    <w:rsid w:val="009D4FDB"/>
    <w:rsid w:val="009D55C7"/>
    <w:rsid w:val="009D5766"/>
    <w:rsid w:val="009D605D"/>
    <w:rsid w:val="009D6293"/>
    <w:rsid w:val="009D6BE6"/>
    <w:rsid w:val="009D6EEB"/>
    <w:rsid w:val="009D7029"/>
    <w:rsid w:val="009D7559"/>
    <w:rsid w:val="009D75E4"/>
    <w:rsid w:val="009D786D"/>
    <w:rsid w:val="009D7B57"/>
    <w:rsid w:val="009D7F56"/>
    <w:rsid w:val="009E04A1"/>
    <w:rsid w:val="009E1376"/>
    <w:rsid w:val="009E1392"/>
    <w:rsid w:val="009E1894"/>
    <w:rsid w:val="009E2768"/>
    <w:rsid w:val="009E2846"/>
    <w:rsid w:val="009E3128"/>
    <w:rsid w:val="009E45A9"/>
    <w:rsid w:val="009E64C4"/>
    <w:rsid w:val="009E67BB"/>
    <w:rsid w:val="009E681E"/>
    <w:rsid w:val="009E689E"/>
    <w:rsid w:val="009E68C3"/>
    <w:rsid w:val="009E6950"/>
    <w:rsid w:val="009E7167"/>
    <w:rsid w:val="009E720B"/>
    <w:rsid w:val="009E7576"/>
    <w:rsid w:val="009E770E"/>
    <w:rsid w:val="009E7813"/>
    <w:rsid w:val="009E7F8C"/>
    <w:rsid w:val="009F041E"/>
    <w:rsid w:val="009F04E5"/>
    <w:rsid w:val="009F059C"/>
    <w:rsid w:val="009F123B"/>
    <w:rsid w:val="009F1E36"/>
    <w:rsid w:val="009F2065"/>
    <w:rsid w:val="009F24A1"/>
    <w:rsid w:val="009F26F9"/>
    <w:rsid w:val="009F282C"/>
    <w:rsid w:val="009F2FA5"/>
    <w:rsid w:val="009F3339"/>
    <w:rsid w:val="009F3345"/>
    <w:rsid w:val="009F3ED4"/>
    <w:rsid w:val="009F45DF"/>
    <w:rsid w:val="009F5AE7"/>
    <w:rsid w:val="009F5FEB"/>
    <w:rsid w:val="009F6B33"/>
    <w:rsid w:val="009F75D1"/>
    <w:rsid w:val="009F7D89"/>
    <w:rsid w:val="00A00443"/>
    <w:rsid w:val="00A0071A"/>
    <w:rsid w:val="00A00880"/>
    <w:rsid w:val="00A01E47"/>
    <w:rsid w:val="00A01ED2"/>
    <w:rsid w:val="00A01F41"/>
    <w:rsid w:val="00A02C0B"/>
    <w:rsid w:val="00A02CFB"/>
    <w:rsid w:val="00A033F8"/>
    <w:rsid w:val="00A03CFD"/>
    <w:rsid w:val="00A0473D"/>
    <w:rsid w:val="00A04814"/>
    <w:rsid w:val="00A0485E"/>
    <w:rsid w:val="00A049E4"/>
    <w:rsid w:val="00A04CB5"/>
    <w:rsid w:val="00A04EF5"/>
    <w:rsid w:val="00A05175"/>
    <w:rsid w:val="00A055E4"/>
    <w:rsid w:val="00A058C0"/>
    <w:rsid w:val="00A05CE7"/>
    <w:rsid w:val="00A0655A"/>
    <w:rsid w:val="00A07C1B"/>
    <w:rsid w:val="00A10292"/>
    <w:rsid w:val="00A10C0C"/>
    <w:rsid w:val="00A10CC7"/>
    <w:rsid w:val="00A10F2B"/>
    <w:rsid w:val="00A11051"/>
    <w:rsid w:val="00A11413"/>
    <w:rsid w:val="00A11B28"/>
    <w:rsid w:val="00A11E3B"/>
    <w:rsid w:val="00A1213B"/>
    <w:rsid w:val="00A12C31"/>
    <w:rsid w:val="00A13A50"/>
    <w:rsid w:val="00A13C12"/>
    <w:rsid w:val="00A13E01"/>
    <w:rsid w:val="00A1418D"/>
    <w:rsid w:val="00A1453B"/>
    <w:rsid w:val="00A14976"/>
    <w:rsid w:val="00A14EEB"/>
    <w:rsid w:val="00A152ED"/>
    <w:rsid w:val="00A15344"/>
    <w:rsid w:val="00A154DF"/>
    <w:rsid w:val="00A157E7"/>
    <w:rsid w:val="00A15887"/>
    <w:rsid w:val="00A15FFC"/>
    <w:rsid w:val="00A16474"/>
    <w:rsid w:val="00A172BE"/>
    <w:rsid w:val="00A1786A"/>
    <w:rsid w:val="00A20347"/>
    <w:rsid w:val="00A218F2"/>
    <w:rsid w:val="00A2192D"/>
    <w:rsid w:val="00A21992"/>
    <w:rsid w:val="00A21DA4"/>
    <w:rsid w:val="00A21EC1"/>
    <w:rsid w:val="00A21F1C"/>
    <w:rsid w:val="00A22AFB"/>
    <w:rsid w:val="00A22C7D"/>
    <w:rsid w:val="00A23924"/>
    <w:rsid w:val="00A23E16"/>
    <w:rsid w:val="00A23FD9"/>
    <w:rsid w:val="00A243BC"/>
    <w:rsid w:val="00A244B5"/>
    <w:rsid w:val="00A246E5"/>
    <w:rsid w:val="00A246E9"/>
    <w:rsid w:val="00A24C6A"/>
    <w:rsid w:val="00A2518C"/>
    <w:rsid w:val="00A257C3"/>
    <w:rsid w:val="00A257E8"/>
    <w:rsid w:val="00A25D69"/>
    <w:rsid w:val="00A25F80"/>
    <w:rsid w:val="00A2624F"/>
    <w:rsid w:val="00A26398"/>
    <w:rsid w:val="00A272CE"/>
    <w:rsid w:val="00A27817"/>
    <w:rsid w:val="00A27D70"/>
    <w:rsid w:val="00A3028C"/>
    <w:rsid w:val="00A30398"/>
    <w:rsid w:val="00A307B5"/>
    <w:rsid w:val="00A30998"/>
    <w:rsid w:val="00A30B11"/>
    <w:rsid w:val="00A30E00"/>
    <w:rsid w:val="00A31815"/>
    <w:rsid w:val="00A319AE"/>
    <w:rsid w:val="00A328B7"/>
    <w:rsid w:val="00A33689"/>
    <w:rsid w:val="00A33A3A"/>
    <w:rsid w:val="00A34826"/>
    <w:rsid w:val="00A35873"/>
    <w:rsid w:val="00A35A4A"/>
    <w:rsid w:val="00A3654B"/>
    <w:rsid w:val="00A374C9"/>
    <w:rsid w:val="00A374DA"/>
    <w:rsid w:val="00A4006C"/>
    <w:rsid w:val="00A400FC"/>
    <w:rsid w:val="00A40375"/>
    <w:rsid w:val="00A405CB"/>
    <w:rsid w:val="00A4090B"/>
    <w:rsid w:val="00A41043"/>
    <w:rsid w:val="00A41670"/>
    <w:rsid w:val="00A41808"/>
    <w:rsid w:val="00A41F79"/>
    <w:rsid w:val="00A4238B"/>
    <w:rsid w:val="00A42691"/>
    <w:rsid w:val="00A430D3"/>
    <w:rsid w:val="00A43380"/>
    <w:rsid w:val="00A435B2"/>
    <w:rsid w:val="00A43EDA"/>
    <w:rsid w:val="00A448CD"/>
    <w:rsid w:val="00A44964"/>
    <w:rsid w:val="00A44A41"/>
    <w:rsid w:val="00A456F4"/>
    <w:rsid w:val="00A46427"/>
    <w:rsid w:val="00A4643F"/>
    <w:rsid w:val="00A46812"/>
    <w:rsid w:val="00A46D17"/>
    <w:rsid w:val="00A4713D"/>
    <w:rsid w:val="00A47BC2"/>
    <w:rsid w:val="00A50201"/>
    <w:rsid w:val="00A50671"/>
    <w:rsid w:val="00A508D1"/>
    <w:rsid w:val="00A50B0B"/>
    <w:rsid w:val="00A50B6A"/>
    <w:rsid w:val="00A50D45"/>
    <w:rsid w:val="00A50F2D"/>
    <w:rsid w:val="00A510DE"/>
    <w:rsid w:val="00A5152B"/>
    <w:rsid w:val="00A52DD6"/>
    <w:rsid w:val="00A53D5C"/>
    <w:rsid w:val="00A53F54"/>
    <w:rsid w:val="00A5561D"/>
    <w:rsid w:val="00A55F5E"/>
    <w:rsid w:val="00A5681B"/>
    <w:rsid w:val="00A568DD"/>
    <w:rsid w:val="00A56954"/>
    <w:rsid w:val="00A57D38"/>
    <w:rsid w:val="00A60203"/>
    <w:rsid w:val="00A607E8"/>
    <w:rsid w:val="00A60F41"/>
    <w:rsid w:val="00A61912"/>
    <w:rsid w:val="00A61B2A"/>
    <w:rsid w:val="00A61CA5"/>
    <w:rsid w:val="00A61ED4"/>
    <w:rsid w:val="00A62183"/>
    <w:rsid w:val="00A62238"/>
    <w:rsid w:val="00A62691"/>
    <w:rsid w:val="00A6290F"/>
    <w:rsid w:val="00A62919"/>
    <w:rsid w:val="00A62A53"/>
    <w:rsid w:val="00A62D6C"/>
    <w:rsid w:val="00A632C0"/>
    <w:rsid w:val="00A63C52"/>
    <w:rsid w:val="00A640E4"/>
    <w:rsid w:val="00A646CD"/>
    <w:rsid w:val="00A6527A"/>
    <w:rsid w:val="00A65674"/>
    <w:rsid w:val="00A65FE8"/>
    <w:rsid w:val="00A70614"/>
    <w:rsid w:val="00A70E29"/>
    <w:rsid w:val="00A70F69"/>
    <w:rsid w:val="00A70FDC"/>
    <w:rsid w:val="00A7133C"/>
    <w:rsid w:val="00A714D0"/>
    <w:rsid w:val="00A72314"/>
    <w:rsid w:val="00A723F7"/>
    <w:rsid w:val="00A7247C"/>
    <w:rsid w:val="00A72595"/>
    <w:rsid w:val="00A72B12"/>
    <w:rsid w:val="00A72C3F"/>
    <w:rsid w:val="00A7338E"/>
    <w:rsid w:val="00A733F8"/>
    <w:rsid w:val="00A739D3"/>
    <w:rsid w:val="00A73C4A"/>
    <w:rsid w:val="00A73F2B"/>
    <w:rsid w:val="00A740F5"/>
    <w:rsid w:val="00A74328"/>
    <w:rsid w:val="00A7477E"/>
    <w:rsid w:val="00A751CC"/>
    <w:rsid w:val="00A7634E"/>
    <w:rsid w:val="00A76430"/>
    <w:rsid w:val="00A765FA"/>
    <w:rsid w:val="00A769CE"/>
    <w:rsid w:val="00A76D31"/>
    <w:rsid w:val="00A76FD2"/>
    <w:rsid w:val="00A778EC"/>
    <w:rsid w:val="00A80AAC"/>
    <w:rsid w:val="00A8114B"/>
    <w:rsid w:val="00A811B5"/>
    <w:rsid w:val="00A81730"/>
    <w:rsid w:val="00A81D37"/>
    <w:rsid w:val="00A81F53"/>
    <w:rsid w:val="00A823CC"/>
    <w:rsid w:val="00A8327A"/>
    <w:rsid w:val="00A83621"/>
    <w:rsid w:val="00A8363F"/>
    <w:rsid w:val="00A83954"/>
    <w:rsid w:val="00A83F96"/>
    <w:rsid w:val="00A84C7C"/>
    <w:rsid w:val="00A84F89"/>
    <w:rsid w:val="00A85103"/>
    <w:rsid w:val="00A852FC"/>
    <w:rsid w:val="00A8539D"/>
    <w:rsid w:val="00A85A5C"/>
    <w:rsid w:val="00A86FC6"/>
    <w:rsid w:val="00A878C7"/>
    <w:rsid w:val="00A905BA"/>
    <w:rsid w:val="00A9062F"/>
    <w:rsid w:val="00A90B88"/>
    <w:rsid w:val="00A914BF"/>
    <w:rsid w:val="00A91AD6"/>
    <w:rsid w:val="00A92038"/>
    <w:rsid w:val="00A92116"/>
    <w:rsid w:val="00A92205"/>
    <w:rsid w:val="00A923FF"/>
    <w:rsid w:val="00A92414"/>
    <w:rsid w:val="00A92ED3"/>
    <w:rsid w:val="00A93313"/>
    <w:rsid w:val="00A934C3"/>
    <w:rsid w:val="00A9365E"/>
    <w:rsid w:val="00A93885"/>
    <w:rsid w:val="00A938E0"/>
    <w:rsid w:val="00A93B06"/>
    <w:rsid w:val="00A941F4"/>
    <w:rsid w:val="00A9432E"/>
    <w:rsid w:val="00A94738"/>
    <w:rsid w:val="00A94C02"/>
    <w:rsid w:val="00A94FDF"/>
    <w:rsid w:val="00A950CF"/>
    <w:rsid w:val="00A963F2"/>
    <w:rsid w:val="00A9699C"/>
    <w:rsid w:val="00A97498"/>
    <w:rsid w:val="00A97CA1"/>
    <w:rsid w:val="00AA0B21"/>
    <w:rsid w:val="00AA0F4D"/>
    <w:rsid w:val="00AA1B21"/>
    <w:rsid w:val="00AA1E91"/>
    <w:rsid w:val="00AA2A25"/>
    <w:rsid w:val="00AA2A48"/>
    <w:rsid w:val="00AA2BD8"/>
    <w:rsid w:val="00AA2CFB"/>
    <w:rsid w:val="00AA2EAC"/>
    <w:rsid w:val="00AA349D"/>
    <w:rsid w:val="00AA483D"/>
    <w:rsid w:val="00AA4E8A"/>
    <w:rsid w:val="00AA4EE6"/>
    <w:rsid w:val="00AA56FC"/>
    <w:rsid w:val="00AA6141"/>
    <w:rsid w:val="00AA6202"/>
    <w:rsid w:val="00AA6837"/>
    <w:rsid w:val="00AA69BE"/>
    <w:rsid w:val="00AA6E0A"/>
    <w:rsid w:val="00AA70C6"/>
    <w:rsid w:val="00AA74FB"/>
    <w:rsid w:val="00AA7CD5"/>
    <w:rsid w:val="00AA7F8C"/>
    <w:rsid w:val="00AB1559"/>
    <w:rsid w:val="00AB1667"/>
    <w:rsid w:val="00AB1B4C"/>
    <w:rsid w:val="00AB223B"/>
    <w:rsid w:val="00AB2361"/>
    <w:rsid w:val="00AB37AA"/>
    <w:rsid w:val="00AB3854"/>
    <w:rsid w:val="00AB3BD1"/>
    <w:rsid w:val="00AB4578"/>
    <w:rsid w:val="00AB4789"/>
    <w:rsid w:val="00AB48DD"/>
    <w:rsid w:val="00AB4ACA"/>
    <w:rsid w:val="00AB51A8"/>
    <w:rsid w:val="00AB589B"/>
    <w:rsid w:val="00AB5CE8"/>
    <w:rsid w:val="00AB5FCF"/>
    <w:rsid w:val="00AB64B4"/>
    <w:rsid w:val="00AB64F8"/>
    <w:rsid w:val="00AB69D1"/>
    <w:rsid w:val="00AB70CD"/>
    <w:rsid w:val="00AB7183"/>
    <w:rsid w:val="00AB7250"/>
    <w:rsid w:val="00AB796D"/>
    <w:rsid w:val="00AB7CCD"/>
    <w:rsid w:val="00AC0D13"/>
    <w:rsid w:val="00AC1338"/>
    <w:rsid w:val="00AC19FC"/>
    <w:rsid w:val="00AC1D6D"/>
    <w:rsid w:val="00AC2500"/>
    <w:rsid w:val="00AC2618"/>
    <w:rsid w:val="00AC2980"/>
    <w:rsid w:val="00AC325D"/>
    <w:rsid w:val="00AC38E9"/>
    <w:rsid w:val="00AC3BA6"/>
    <w:rsid w:val="00AC40A4"/>
    <w:rsid w:val="00AC437C"/>
    <w:rsid w:val="00AC4F3B"/>
    <w:rsid w:val="00AC5228"/>
    <w:rsid w:val="00AC5443"/>
    <w:rsid w:val="00AC57C6"/>
    <w:rsid w:val="00AC57E4"/>
    <w:rsid w:val="00AC61DE"/>
    <w:rsid w:val="00AC624B"/>
    <w:rsid w:val="00AC648D"/>
    <w:rsid w:val="00AC7144"/>
    <w:rsid w:val="00AC73C9"/>
    <w:rsid w:val="00AC73FD"/>
    <w:rsid w:val="00AC7C4D"/>
    <w:rsid w:val="00AC7DF7"/>
    <w:rsid w:val="00AC7E59"/>
    <w:rsid w:val="00AD0070"/>
    <w:rsid w:val="00AD025B"/>
    <w:rsid w:val="00AD0541"/>
    <w:rsid w:val="00AD13A0"/>
    <w:rsid w:val="00AD13AB"/>
    <w:rsid w:val="00AD165C"/>
    <w:rsid w:val="00AD1A32"/>
    <w:rsid w:val="00AD224C"/>
    <w:rsid w:val="00AD2684"/>
    <w:rsid w:val="00AD2D08"/>
    <w:rsid w:val="00AD324B"/>
    <w:rsid w:val="00AD3C99"/>
    <w:rsid w:val="00AD3CEC"/>
    <w:rsid w:val="00AD4874"/>
    <w:rsid w:val="00AD4A94"/>
    <w:rsid w:val="00AD5F09"/>
    <w:rsid w:val="00AD608A"/>
    <w:rsid w:val="00AD629B"/>
    <w:rsid w:val="00AD6917"/>
    <w:rsid w:val="00AD6D7B"/>
    <w:rsid w:val="00AD6DB4"/>
    <w:rsid w:val="00AD7853"/>
    <w:rsid w:val="00AE0160"/>
    <w:rsid w:val="00AE03D9"/>
    <w:rsid w:val="00AE0497"/>
    <w:rsid w:val="00AE0679"/>
    <w:rsid w:val="00AE0857"/>
    <w:rsid w:val="00AE12F3"/>
    <w:rsid w:val="00AE18F6"/>
    <w:rsid w:val="00AE1C26"/>
    <w:rsid w:val="00AE1CE5"/>
    <w:rsid w:val="00AE2309"/>
    <w:rsid w:val="00AE3662"/>
    <w:rsid w:val="00AE3CE0"/>
    <w:rsid w:val="00AE3D1A"/>
    <w:rsid w:val="00AE421F"/>
    <w:rsid w:val="00AE433F"/>
    <w:rsid w:val="00AE45FC"/>
    <w:rsid w:val="00AE4B31"/>
    <w:rsid w:val="00AE4F40"/>
    <w:rsid w:val="00AE55C3"/>
    <w:rsid w:val="00AE5C7B"/>
    <w:rsid w:val="00AE64A9"/>
    <w:rsid w:val="00AE6795"/>
    <w:rsid w:val="00AE6867"/>
    <w:rsid w:val="00AE69BA"/>
    <w:rsid w:val="00AE6BDB"/>
    <w:rsid w:val="00AE6DAB"/>
    <w:rsid w:val="00AE709D"/>
    <w:rsid w:val="00AE75BF"/>
    <w:rsid w:val="00AE7C8E"/>
    <w:rsid w:val="00AE7CD5"/>
    <w:rsid w:val="00AF0128"/>
    <w:rsid w:val="00AF0674"/>
    <w:rsid w:val="00AF0905"/>
    <w:rsid w:val="00AF0C9B"/>
    <w:rsid w:val="00AF20B8"/>
    <w:rsid w:val="00AF2557"/>
    <w:rsid w:val="00AF2ABC"/>
    <w:rsid w:val="00AF2C90"/>
    <w:rsid w:val="00AF2CC0"/>
    <w:rsid w:val="00AF369F"/>
    <w:rsid w:val="00AF3BA8"/>
    <w:rsid w:val="00AF3F37"/>
    <w:rsid w:val="00AF4271"/>
    <w:rsid w:val="00AF46D3"/>
    <w:rsid w:val="00AF4A2E"/>
    <w:rsid w:val="00AF4AE7"/>
    <w:rsid w:val="00AF4E32"/>
    <w:rsid w:val="00AF5DE3"/>
    <w:rsid w:val="00AF60BD"/>
    <w:rsid w:val="00AF62C2"/>
    <w:rsid w:val="00AF6659"/>
    <w:rsid w:val="00AF67A7"/>
    <w:rsid w:val="00AF69EB"/>
    <w:rsid w:val="00AF7101"/>
    <w:rsid w:val="00AF72A6"/>
    <w:rsid w:val="00AF77D6"/>
    <w:rsid w:val="00AF7AB5"/>
    <w:rsid w:val="00B0042D"/>
    <w:rsid w:val="00B0160A"/>
    <w:rsid w:val="00B01745"/>
    <w:rsid w:val="00B01933"/>
    <w:rsid w:val="00B01956"/>
    <w:rsid w:val="00B01EC2"/>
    <w:rsid w:val="00B01F5A"/>
    <w:rsid w:val="00B0233F"/>
    <w:rsid w:val="00B02531"/>
    <w:rsid w:val="00B028D4"/>
    <w:rsid w:val="00B03C1D"/>
    <w:rsid w:val="00B0446D"/>
    <w:rsid w:val="00B04B4F"/>
    <w:rsid w:val="00B051EA"/>
    <w:rsid w:val="00B07097"/>
    <w:rsid w:val="00B07436"/>
    <w:rsid w:val="00B074D2"/>
    <w:rsid w:val="00B074E0"/>
    <w:rsid w:val="00B0782A"/>
    <w:rsid w:val="00B07968"/>
    <w:rsid w:val="00B07F6F"/>
    <w:rsid w:val="00B10563"/>
    <w:rsid w:val="00B105CB"/>
    <w:rsid w:val="00B112FF"/>
    <w:rsid w:val="00B114AD"/>
    <w:rsid w:val="00B12713"/>
    <w:rsid w:val="00B12C95"/>
    <w:rsid w:val="00B12D11"/>
    <w:rsid w:val="00B12E15"/>
    <w:rsid w:val="00B1353B"/>
    <w:rsid w:val="00B13CDD"/>
    <w:rsid w:val="00B143BE"/>
    <w:rsid w:val="00B1497E"/>
    <w:rsid w:val="00B149A1"/>
    <w:rsid w:val="00B14E7D"/>
    <w:rsid w:val="00B14EBD"/>
    <w:rsid w:val="00B151FB"/>
    <w:rsid w:val="00B1544B"/>
    <w:rsid w:val="00B16858"/>
    <w:rsid w:val="00B16B28"/>
    <w:rsid w:val="00B16DB2"/>
    <w:rsid w:val="00B16F4A"/>
    <w:rsid w:val="00B17105"/>
    <w:rsid w:val="00B1731A"/>
    <w:rsid w:val="00B17611"/>
    <w:rsid w:val="00B176E1"/>
    <w:rsid w:val="00B178CF"/>
    <w:rsid w:val="00B17A9E"/>
    <w:rsid w:val="00B17AEF"/>
    <w:rsid w:val="00B17EAC"/>
    <w:rsid w:val="00B20876"/>
    <w:rsid w:val="00B21476"/>
    <w:rsid w:val="00B215E7"/>
    <w:rsid w:val="00B21A88"/>
    <w:rsid w:val="00B21AC8"/>
    <w:rsid w:val="00B21CC0"/>
    <w:rsid w:val="00B21DA3"/>
    <w:rsid w:val="00B234D6"/>
    <w:rsid w:val="00B23972"/>
    <w:rsid w:val="00B23980"/>
    <w:rsid w:val="00B24F5D"/>
    <w:rsid w:val="00B26020"/>
    <w:rsid w:val="00B260F5"/>
    <w:rsid w:val="00B26BEF"/>
    <w:rsid w:val="00B26C94"/>
    <w:rsid w:val="00B273C0"/>
    <w:rsid w:val="00B279CD"/>
    <w:rsid w:val="00B301C5"/>
    <w:rsid w:val="00B316EE"/>
    <w:rsid w:val="00B31F73"/>
    <w:rsid w:val="00B31FB6"/>
    <w:rsid w:val="00B31FF4"/>
    <w:rsid w:val="00B32745"/>
    <w:rsid w:val="00B331BB"/>
    <w:rsid w:val="00B331F6"/>
    <w:rsid w:val="00B33511"/>
    <w:rsid w:val="00B33642"/>
    <w:rsid w:val="00B34268"/>
    <w:rsid w:val="00B34525"/>
    <w:rsid w:val="00B3494A"/>
    <w:rsid w:val="00B35314"/>
    <w:rsid w:val="00B35D26"/>
    <w:rsid w:val="00B366C5"/>
    <w:rsid w:val="00B372E6"/>
    <w:rsid w:val="00B3772C"/>
    <w:rsid w:val="00B3775E"/>
    <w:rsid w:val="00B379A1"/>
    <w:rsid w:val="00B40291"/>
    <w:rsid w:val="00B41006"/>
    <w:rsid w:val="00B4165E"/>
    <w:rsid w:val="00B41EA7"/>
    <w:rsid w:val="00B4204F"/>
    <w:rsid w:val="00B431A8"/>
    <w:rsid w:val="00B43387"/>
    <w:rsid w:val="00B434CF"/>
    <w:rsid w:val="00B43A5F"/>
    <w:rsid w:val="00B43ACA"/>
    <w:rsid w:val="00B43B1A"/>
    <w:rsid w:val="00B43FDD"/>
    <w:rsid w:val="00B4449F"/>
    <w:rsid w:val="00B4452E"/>
    <w:rsid w:val="00B44A54"/>
    <w:rsid w:val="00B45210"/>
    <w:rsid w:val="00B45753"/>
    <w:rsid w:val="00B45912"/>
    <w:rsid w:val="00B45BE8"/>
    <w:rsid w:val="00B47110"/>
    <w:rsid w:val="00B4778A"/>
    <w:rsid w:val="00B47BC3"/>
    <w:rsid w:val="00B47E3A"/>
    <w:rsid w:val="00B504F8"/>
    <w:rsid w:val="00B50BF2"/>
    <w:rsid w:val="00B50CD9"/>
    <w:rsid w:val="00B51065"/>
    <w:rsid w:val="00B52457"/>
    <w:rsid w:val="00B52B8C"/>
    <w:rsid w:val="00B52E5A"/>
    <w:rsid w:val="00B5329A"/>
    <w:rsid w:val="00B543E7"/>
    <w:rsid w:val="00B5449A"/>
    <w:rsid w:val="00B54A76"/>
    <w:rsid w:val="00B54C29"/>
    <w:rsid w:val="00B54EDF"/>
    <w:rsid w:val="00B55284"/>
    <w:rsid w:val="00B55911"/>
    <w:rsid w:val="00B568BD"/>
    <w:rsid w:val="00B56E17"/>
    <w:rsid w:val="00B5721D"/>
    <w:rsid w:val="00B60117"/>
    <w:rsid w:val="00B608EC"/>
    <w:rsid w:val="00B60ECF"/>
    <w:rsid w:val="00B61488"/>
    <w:rsid w:val="00B61B9E"/>
    <w:rsid w:val="00B62373"/>
    <w:rsid w:val="00B627EE"/>
    <w:rsid w:val="00B63E1A"/>
    <w:rsid w:val="00B640A9"/>
    <w:rsid w:val="00B64136"/>
    <w:rsid w:val="00B642B8"/>
    <w:rsid w:val="00B64912"/>
    <w:rsid w:val="00B64D99"/>
    <w:rsid w:val="00B64EAD"/>
    <w:rsid w:val="00B655C6"/>
    <w:rsid w:val="00B66124"/>
    <w:rsid w:val="00B66EEB"/>
    <w:rsid w:val="00B674C3"/>
    <w:rsid w:val="00B6796C"/>
    <w:rsid w:val="00B70711"/>
    <w:rsid w:val="00B70730"/>
    <w:rsid w:val="00B70E21"/>
    <w:rsid w:val="00B710C4"/>
    <w:rsid w:val="00B716E8"/>
    <w:rsid w:val="00B7228B"/>
    <w:rsid w:val="00B72944"/>
    <w:rsid w:val="00B72B62"/>
    <w:rsid w:val="00B731F8"/>
    <w:rsid w:val="00B73ACE"/>
    <w:rsid w:val="00B74101"/>
    <w:rsid w:val="00B74F37"/>
    <w:rsid w:val="00B753C4"/>
    <w:rsid w:val="00B75BFB"/>
    <w:rsid w:val="00B75CB7"/>
    <w:rsid w:val="00B7625C"/>
    <w:rsid w:val="00B7638F"/>
    <w:rsid w:val="00B76867"/>
    <w:rsid w:val="00B76BB7"/>
    <w:rsid w:val="00B76D83"/>
    <w:rsid w:val="00B76E99"/>
    <w:rsid w:val="00B76EC8"/>
    <w:rsid w:val="00B774CF"/>
    <w:rsid w:val="00B776EE"/>
    <w:rsid w:val="00B77B5E"/>
    <w:rsid w:val="00B8002D"/>
    <w:rsid w:val="00B80C8F"/>
    <w:rsid w:val="00B80DB3"/>
    <w:rsid w:val="00B80DDE"/>
    <w:rsid w:val="00B80E7E"/>
    <w:rsid w:val="00B8103D"/>
    <w:rsid w:val="00B817BB"/>
    <w:rsid w:val="00B81C15"/>
    <w:rsid w:val="00B81EA9"/>
    <w:rsid w:val="00B82227"/>
    <w:rsid w:val="00B823EA"/>
    <w:rsid w:val="00B824A2"/>
    <w:rsid w:val="00B82E27"/>
    <w:rsid w:val="00B83303"/>
    <w:rsid w:val="00B84E8D"/>
    <w:rsid w:val="00B8525E"/>
    <w:rsid w:val="00B85725"/>
    <w:rsid w:val="00B86EF9"/>
    <w:rsid w:val="00B876F2"/>
    <w:rsid w:val="00B901CD"/>
    <w:rsid w:val="00B90570"/>
    <w:rsid w:val="00B91BAD"/>
    <w:rsid w:val="00B92357"/>
    <w:rsid w:val="00B9242E"/>
    <w:rsid w:val="00B92496"/>
    <w:rsid w:val="00B92D84"/>
    <w:rsid w:val="00B93108"/>
    <w:rsid w:val="00B9358D"/>
    <w:rsid w:val="00B9378B"/>
    <w:rsid w:val="00B93B26"/>
    <w:rsid w:val="00B942D8"/>
    <w:rsid w:val="00B94358"/>
    <w:rsid w:val="00B94472"/>
    <w:rsid w:val="00B94E09"/>
    <w:rsid w:val="00B9530A"/>
    <w:rsid w:val="00B95A57"/>
    <w:rsid w:val="00B96540"/>
    <w:rsid w:val="00B96E63"/>
    <w:rsid w:val="00B9706D"/>
    <w:rsid w:val="00B972A5"/>
    <w:rsid w:val="00B975B2"/>
    <w:rsid w:val="00B97688"/>
    <w:rsid w:val="00B97856"/>
    <w:rsid w:val="00B97C59"/>
    <w:rsid w:val="00BA010F"/>
    <w:rsid w:val="00BA0380"/>
    <w:rsid w:val="00BA09A6"/>
    <w:rsid w:val="00BA0B20"/>
    <w:rsid w:val="00BA0DC6"/>
    <w:rsid w:val="00BA0FD4"/>
    <w:rsid w:val="00BA15CC"/>
    <w:rsid w:val="00BA1F71"/>
    <w:rsid w:val="00BA20A9"/>
    <w:rsid w:val="00BA24FD"/>
    <w:rsid w:val="00BA2515"/>
    <w:rsid w:val="00BA26D4"/>
    <w:rsid w:val="00BA3467"/>
    <w:rsid w:val="00BA35BB"/>
    <w:rsid w:val="00BA3910"/>
    <w:rsid w:val="00BA3D05"/>
    <w:rsid w:val="00BA3E09"/>
    <w:rsid w:val="00BA4223"/>
    <w:rsid w:val="00BA4796"/>
    <w:rsid w:val="00BA49EA"/>
    <w:rsid w:val="00BA49F6"/>
    <w:rsid w:val="00BA4ABA"/>
    <w:rsid w:val="00BA4D02"/>
    <w:rsid w:val="00BA575D"/>
    <w:rsid w:val="00BA6F8F"/>
    <w:rsid w:val="00BA71B5"/>
    <w:rsid w:val="00BA7277"/>
    <w:rsid w:val="00BA7B16"/>
    <w:rsid w:val="00BA7C4B"/>
    <w:rsid w:val="00BA7CE6"/>
    <w:rsid w:val="00BA7DE6"/>
    <w:rsid w:val="00BB04F1"/>
    <w:rsid w:val="00BB077F"/>
    <w:rsid w:val="00BB1287"/>
    <w:rsid w:val="00BB13A7"/>
    <w:rsid w:val="00BB1BDB"/>
    <w:rsid w:val="00BB1F35"/>
    <w:rsid w:val="00BB2010"/>
    <w:rsid w:val="00BB2095"/>
    <w:rsid w:val="00BB26EB"/>
    <w:rsid w:val="00BB3582"/>
    <w:rsid w:val="00BB3687"/>
    <w:rsid w:val="00BB4327"/>
    <w:rsid w:val="00BB4C0A"/>
    <w:rsid w:val="00BB54A7"/>
    <w:rsid w:val="00BB5964"/>
    <w:rsid w:val="00BB59D3"/>
    <w:rsid w:val="00BB649C"/>
    <w:rsid w:val="00BB6663"/>
    <w:rsid w:val="00BB6B1C"/>
    <w:rsid w:val="00BB7288"/>
    <w:rsid w:val="00BC0BD3"/>
    <w:rsid w:val="00BC0BEF"/>
    <w:rsid w:val="00BC0C31"/>
    <w:rsid w:val="00BC106B"/>
    <w:rsid w:val="00BC1A6D"/>
    <w:rsid w:val="00BC1B03"/>
    <w:rsid w:val="00BC1DDD"/>
    <w:rsid w:val="00BC20C8"/>
    <w:rsid w:val="00BC20DA"/>
    <w:rsid w:val="00BC22F1"/>
    <w:rsid w:val="00BC27D4"/>
    <w:rsid w:val="00BC2BBB"/>
    <w:rsid w:val="00BC2CED"/>
    <w:rsid w:val="00BC37C3"/>
    <w:rsid w:val="00BC45D7"/>
    <w:rsid w:val="00BC4E64"/>
    <w:rsid w:val="00BC5530"/>
    <w:rsid w:val="00BC571B"/>
    <w:rsid w:val="00BC596E"/>
    <w:rsid w:val="00BC5DCC"/>
    <w:rsid w:val="00BC5FA6"/>
    <w:rsid w:val="00BC5FF4"/>
    <w:rsid w:val="00BC60F4"/>
    <w:rsid w:val="00BC626C"/>
    <w:rsid w:val="00BC7405"/>
    <w:rsid w:val="00BC7AF7"/>
    <w:rsid w:val="00BC7B90"/>
    <w:rsid w:val="00BC7C53"/>
    <w:rsid w:val="00BC7D9E"/>
    <w:rsid w:val="00BD010B"/>
    <w:rsid w:val="00BD0BEC"/>
    <w:rsid w:val="00BD1582"/>
    <w:rsid w:val="00BD1824"/>
    <w:rsid w:val="00BD1863"/>
    <w:rsid w:val="00BD1A9D"/>
    <w:rsid w:val="00BD1C58"/>
    <w:rsid w:val="00BD1F46"/>
    <w:rsid w:val="00BD1FB1"/>
    <w:rsid w:val="00BD28D7"/>
    <w:rsid w:val="00BD2CD5"/>
    <w:rsid w:val="00BD330C"/>
    <w:rsid w:val="00BD3341"/>
    <w:rsid w:val="00BD33EA"/>
    <w:rsid w:val="00BD3A16"/>
    <w:rsid w:val="00BD3C4D"/>
    <w:rsid w:val="00BD4EF0"/>
    <w:rsid w:val="00BD50E5"/>
    <w:rsid w:val="00BD639F"/>
    <w:rsid w:val="00BD68EA"/>
    <w:rsid w:val="00BD68F8"/>
    <w:rsid w:val="00BD6A30"/>
    <w:rsid w:val="00BD6D88"/>
    <w:rsid w:val="00BD7D7B"/>
    <w:rsid w:val="00BE0147"/>
    <w:rsid w:val="00BE016E"/>
    <w:rsid w:val="00BE03C4"/>
    <w:rsid w:val="00BE0658"/>
    <w:rsid w:val="00BE0CC8"/>
    <w:rsid w:val="00BE100D"/>
    <w:rsid w:val="00BE1FC2"/>
    <w:rsid w:val="00BE27AD"/>
    <w:rsid w:val="00BE2C2E"/>
    <w:rsid w:val="00BE34E2"/>
    <w:rsid w:val="00BE396A"/>
    <w:rsid w:val="00BE4610"/>
    <w:rsid w:val="00BE4EAA"/>
    <w:rsid w:val="00BE5700"/>
    <w:rsid w:val="00BE59BD"/>
    <w:rsid w:val="00BE619B"/>
    <w:rsid w:val="00BE6413"/>
    <w:rsid w:val="00BE646A"/>
    <w:rsid w:val="00BE6681"/>
    <w:rsid w:val="00BE6746"/>
    <w:rsid w:val="00BE6786"/>
    <w:rsid w:val="00BE6EA9"/>
    <w:rsid w:val="00BE719D"/>
    <w:rsid w:val="00BE728C"/>
    <w:rsid w:val="00BE7D0B"/>
    <w:rsid w:val="00BF018B"/>
    <w:rsid w:val="00BF0716"/>
    <w:rsid w:val="00BF1440"/>
    <w:rsid w:val="00BF18D2"/>
    <w:rsid w:val="00BF196E"/>
    <w:rsid w:val="00BF1B0E"/>
    <w:rsid w:val="00BF25DE"/>
    <w:rsid w:val="00BF2CFD"/>
    <w:rsid w:val="00BF3377"/>
    <w:rsid w:val="00BF3468"/>
    <w:rsid w:val="00BF3770"/>
    <w:rsid w:val="00BF408D"/>
    <w:rsid w:val="00BF41FF"/>
    <w:rsid w:val="00BF4D05"/>
    <w:rsid w:val="00BF4ED0"/>
    <w:rsid w:val="00BF52A0"/>
    <w:rsid w:val="00BF6860"/>
    <w:rsid w:val="00BF6A60"/>
    <w:rsid w:val="00BF7415"/>
    <w:rsid w:val="00BF7562"/>
    <w:rsid w:val="00C0021C"/>
    <w:rsid w:val="00C004F5"/>
    <w:rsid w:val="00C0081A"/>
    <w:rsid w:val="00C00F54"/>
    <w:rsid w:val="00C012F7"/>
    <w:rsid w:val="00C013E3"/>
    <w:rsid w:val="00C0143E"/>
    <w:rsid w:val="00C02185"/>
    <w:rsid w:val="00C025DE"/>
    <w:rsid w:val="00C02948"/>
    <w:rsid w:val="00C02D79"/>
    <w:rsid w:val="00C0319E"/>
    <w:rsid w:val="00C035A5"/>
    <w:rsid w:val="00C040A0"/>
    <w:rsid w:val="00C04692"/>
    <w:rsid w:val="00C04B1E"/>
    <w:rsid w:val="00C04CC2"/>
    <w:rsid w:val="00C05A53"/>
    <w:rsid w:val="00C05B04"/>
    <w:rsid w:val="00C05D14"/>
    <w:rsid w:val="00C06392"/>
    <w:rsid w:val="00C063C9"/>
    <w:rsid w:val="00C06AD3"/>
    <w:rsid w:val="00C07088"/>
    <w:rsid w:val="00C07D94"/>
    <w:rsid w:val="00C1022B"/>
    <w:rsid w:val="00C1085E"/>
    <w:rsid w:val="00C109A8"/>
    <w:rsid w:val="00C11B18"/>
    <w:rsid w:val="00C11E0D"/>
    <w:rsid w:val="00C12231"/>
    <w:rsid w:val="00C12361"/>
    <w:rsid w:val="00C1288D"/>
    <w:rsid w:val="00C12B67"/>
    <w:rsid w:val="00C12C80"/>
    <w:rsid w:val="00C130EC"/>
    <w:rsid w:val="00C13604"/>
    <w:rsid w:val="00C13CE3"/>
    <w:rsid w:val="00C13DF8"/>
    <w:rsid w:val="00C15038"/>
    <w:rsid w:val="00C159EE"/>
    <w:rsid w:val="00C15CB7"/>
    <w:rsid w:val="00C15E68"/>
    <w:rsid w:val="00C16CDA"/>
    <w:rsid w:val="00C16E89"/>
    <w:rsid w:val="00C172AB"/>
    <w:rsid w:val="00C17B03"/>
    <w:rsid w:val="00C17C4F"/>
    <w:rsid w:val="00C20373"/>
    <w:rsid w:val="00C209C0"/>
    <w:rsid w:val="00C20D09"/>
    <w:rsid w:val="00C21113"/>
    <w:rsid w:val="00C21738"/>
    <w:rsid w:val="00C21E41"/>
    <w:rsid w:val="00C22851"/>
    <w:rsid w:val="00C22972"/>
    <w:rsid w:val="00C229BC"/>
    <w:rsid w:val="00C22F1E"/>
    <w:rsid w:val="00C23B2A"/>
    <w:rsid w:val="00C2472D"/>
    <w:rsid w:val="00C2477E"/>
    <w:rsid w:val="00C24CDF"/>
    <w:rsid w:val="00C26421"/>
    <w:rsid w:val="00C26A31"/>
    <w:rsid w:val="00C26E6F"/>
    <w:rsid w:val="00C26F4C"/>
    <w:rsid w:val="00C27771"/>
    <w:rsid w:val="00C27D4D"/>
    <w:rsid w:val="00C3018C"/>
    <w:rsid w:val="00C3068B"/>
    <w:rsid w:val="00C31078"/>
    <w:rsid w:val="00C3122A"/>
    <w:rsid w:val="00C32436"/>
    <w:rsid w:val="00C347FF"/>
    <w:rsid w:val="00C34ACB"/>
    <w:rsid w:val="00C351CD"/>
    <w:rsid w:val="00C35416"/>
    <w:rsid w:val="00C35601"/>
    <w:rsid w:val="00C35769"/>
    <w:rsid w:val="00C35965"/>
    <w:rsid w:val="00C35BD5"/>
    <w:rsid w:val="00C36239"/>
    <w:rsid w:val="00C3635D"/>
    <w:rsid w:val="00C367BB"/>
    <w:rsid w:val="00C3691F"/>
    <w:rsid w:val="00C36DBB"/>
    <w:rsid w:val="00C3750D"/>
    <w:rsid w:val="00C37821"/>
    <w:rsid w:val="00C37C7A"/>
    <w:rsid w:val="00C40F76"/>
    <w:rsid w:val="00C414AE"/>
    <w:rsid w:val="00C422FE"/>
    <w:rsid w:val="00C4270B"/>
    <w:rsid w:val="00C427A1"/>
    <w:rsid w:val="00C438E8"/>
    <w:rsid w:val="00C4394C"/>
    <w:rsid w:val="00C44309"/>
    <w:rsid w:val="00C4485B"/>
    <w:rsid w:val="00C449F3"/>
    <w:rsid w:val="00C457FA"/>
    <w:rsid w:val="00C45FDF"/>
    <w:rsid w:val="00C4636F"/>
    <w:rsid w:val="00C47698"/>
    <w:rsid w:val="00C476E0"/>
    <w:rsid w:val="00C47B65"/>
    <w:rsid w:val="00C507D4"/>
    <w:rsid w:val="00C51886"/>
    <w:rsid w:val="00C518E5"/>
    <w:rsid w:val="00C519BD"/>
    <w:rsid w:val="00C52410"/>
    <w:rsid w:val="00C524DB"/>
    <w:rsid w:val="00C532C8"/>
    <w:rsid w:val="00C53C08"/>
    <w:rsid w:val="00C53DF7"/>
    <w:rsid w:val="00C54066"/>
    <w:rsid w:val="00C5438F"/>
    <w:rsid w:val="00C5441C"/>
    <w:rsid w:val="00C54651"/>
    <w:rsid w:val="00C557BA"/>
    <w:rsid w:val="00C564CD"/>
    <w:rsid w:val="00C5719D"/>
    <w:rsid w:val="00C5744C"/>
    <w:rsid w:val="00C57B99"/>
    <w:rsid w:val="00C57BAF"/>
    <w:rsid w:val="00C60337"/>
    <w:rsid w:val="00C60927"/>
    <w:rsid w:val="00C614E7"/>
    <w:rsid w:val="00C614F3"/>
    <w:rsid w:val="00C62848"/>
    <w:rsid w:val="00C62A5A"/>
    <w:rsid w:val="00C62C23"/>
    <w:rsid w:val="00C62FB6"/>
    <w:rsid w:val="00C63212"/>
    <w:rsid w:val="00C636B1"/>
    <w:rsid w:val="00C636C5"/>
    <w:rsid w:val="00C637F5"/>
    <w:rsid w:val="00C6394A"/>
    <w:rsid w:val="00C63AF9"/>
    <w:rsid w:val="00C64019"/>
    <w:rsid w:val="00C643C2"/>
    <w:rsid w:val="00C6453B"/>
    <w:rsid w:val="00C64C21"/>
    <w:rsid w:val="00C65A8E"/>
    <w:rsid w:val="00C66447"/>
    <w:rsid w:val="00C66570"/>
    <w:rsid w:val="00C66C0B"/>
    <w:rsid w:val="00C66E38"/>
    <w:rsid w:val="00C7080F"/>
    <w:rsid w:val="00C709D8"/>
    <w:rsid w:val="00C70E2B"/>
    <w:rsid w:val="00C7144F"/>
    <w:rsid w:val="00C71CDA"/>
    <w:rsid w:val="00C72B97"/>
    <w:rsid w:val="00C730FF"/>
    <w:rsid w:val="00C73167"/>
    <w:rsid w:val="00C736BD"/>
    <w:rsid w:val="00C742AA"/>
    <w:rsid w:val="00C742B4"/>
    <w:rsid w:val="00C744BD"/>
    <w:rsid w:val="00C745A4"/>
    <w:rsid w:val="00C74A57"/>
    <w:rsid w:val="00C754A6"/>
    <w:rsid w:val="00C75C99"/>
    <w:rsid w:val="00C768C7"/>
    <w:rsid w:val="00C76B63"/>
    <w:rsid w:val="00C76DF3"/>
    <w:rsid w:val="00C776CD"/>
    <w:rsid w:val="00C77E75"/>
    <w:rsid w:val="00C77EA7"/>
    <w:rsid w:val="00C80294"/>
    <w:rsid w:val="00C803A4"/>
    <w:rsid w:val="00C8059B"/>
    <w:rsid w:val="00C8066F"/>
    <w:rsid w:val="00C809C1"/>
    <w:rsid w:val="00C812EC"/>
    <w:rsid w:val="00C8172B"/>
    <w:rsid w:val="00C81E30"/>
    <w:rsid w:val="00C8284D"/>
    <w:rsid w:val="00C82A73"/>
    <w:rsid w:val="00C82F8D"/>
    <w:rsid w:val="00C8380D"/>
    <w:rsid w:val="00C83E40"/>
    <w:rsid w:val="00C84011"/>
    <w:rsid w:val="00C84025"/>
    <w:rsid w:val="00C844EF"/>
    <w:rsid w:val="00C84607"/>
    <w:rsid w:val="00C85435"/>
    <w:rsid w:val="00C854D3"/>
    <w:rsid w:val="00C85696"/>
    <w:rsid w:val="00C85801"/>
    <w:rsid w:val="00C85AFB"/>
    <w:rsid w:val="00C874C2"/>
    <w:rsid w:val="00C87CE4"/>
    <w:rsid w:val="00C90108"/>
    <w:rsid w:val="00C901B5"/>
    <w:rsid w:val="00C90AC2"/>
    <w:rsid w:val="00C90F7F"/>
    <w:rsid w:val="00C91D70"/>
    <w:rsid w:val="00C92DC7"/>
    <w:rsid w:val="00C9307D"/>
    <w:rsid w:val="00C93649"/>
    <w:rsid w:val="00C93A65"/>
    <w:rsid w:val="00C93CC2"/>
    <w:rsid w:val="00C942A4"/>
    <w:rsid w:val="00C9463F"/>
    <w:rsid w:val="00C95082"/>
    <w:rsid w:val="00C9518F"/>
    <w:rsid w:val="00C9572C"/>
    <w:rsid w:val="00C95762"/>
    <w:rsid w:val="00C95CCF"/>
    <w:rsid w:val="00C95F36"/>
    <w:rsid w:val="00C96E10"/>
    <w:rsid w:val="00C97102"/>
    <w:rsid w:val="00C9711E"/>
    <w:rsid w:val="00C971E5"/>
    <w:rsid w:val="00C9740A"/>
    <w:rsid w:val="00C97D19"/>
    <w:rsid w:val="00CA1C89"/>
    <w:rsid w:val="00CA2651"/>
    <w:rsid w:val="00CA2786"/>
    <w:rsid w:val="00CA3759"/>
    <w:rsid w:val="00CA3D31"/>
    <w:rsid w:val="00CA3EB3"/>
    <w:rsid w:val="00CA40F6"/>
    <w:rsid w:val="00CA4C6B"/>
    <w:rsid w:val="00CA4D38"/>
    <w:rsid w:val="00CA509E"/>
    <w:rsid w:val="00CA53FB"/>
    <w:rsid w:val="00CA60D0"/>
    <w:rsid w:val="00CA6404"/>
    <w:rsid w:val="00CA7718"/>
    <w:rsid w:val="00CA7BE1"/>
    <w:rsid w:val="00CB028E"/>
    <w:rsid w:val="00CB063E"/>
    <w:rsid w:val="00CB0D00"/>
    <w:rsid w:val="00CB0E22"/>
    <w:rsid w:val="00CB10AB"/>
    <w:rsid w:val="00CB138C"/>
    <w:rsid w:val="00CB1421"/>
    <w:rsid w:val="00CB1C65"/>
    <w:rsid w:val="00CB23FE"/>
    <w:rsid w:val="00CB2683"/>
    <w:rsid w:val="00CB291E"/>
    <w:rsid w:val="00CB2A13"/>
    <w:rsid w:val="00CB2DFF"/>
    <w:rsid w:val="00CB34C7"/>
    <w:rsid w:val="00CB37B5"/>
    <w:rsid w:val="00CB390B"/>
    <w:rsid w:val="00CB39B6"/>
    <w:rsid w:val="00CB3D69"/>
    <w:rsid w:val="00CB43D4"/>
    <w:rsid w:val="00CB4443"/>
    <w:rsid w:val="00CB4788"/>
    <w:rsid w:val="00CB4A6B"/>
    <w:rsid w:val="00CB4CE5"/>
    <w:rsid w:val="00CB58E2"/>
    <w:rsid w:val="00CB6005"/>
    <w:rsid w:val="00CB6469"/>
    <w:rsid w:val="00CB6483"/>
    <w:rsid w:val="00CB658C"/>
    <w:rsid w:val="00CB6BD8"/>
    <w:rsid w:val="00CB7134"/>
    <w:rsid w:val="00CB75EE"/>
    <w:rsid w:val="00CB78BE"/>
    <w:rsid w:val="00CB7D70"/>
    <w:rsid w:val="00CC0472"/>
    <w:rsid w:val="00CC05B8"/>
    <w:rsid w:val="00CC09C2"/>
    <w:rsid w:val="00CC0B22"/>
    <w:rsid w:val="00CC0DB6"/>
    <w:rsid w:val="00CC1212"/>
    <w:rsid w:val="00CC1325"/>
    <w:rsid w:val="00CC14F1"/>
    <w:rsid w:val="00CC1E51"/>
    <w:rsid w:val="00CC258E"/>
    <w:rsid w:val="00CC2BE9"/>
    <w:rsid w:val="00CC2BF1"/>
    <w:rsid w:val="00CC2D6F"/>
    <w:rsid w:val="00CC2EB9"/>
    <w:rsid w:val="00CC3090"/>
    <w:rsid w:val="00CC338A"/>
    <w:rsid w:val="00CC34E7"/>
    <w:rsid w:val="00CC3C85"/>
    <w:rsid w:val="00CC3CFE"/>
    <w:rsid w:val="00CC4761"/>
    <w:rsid w:val="00CC5162"/>
    <w:rsid w:val="00CC54F7"/>
    <w:rsid w:val="00CC5ABE"/>
    <w:rsid w:val="00CC5B1B"/>
    <w:rsid w:val="00CC5FD6"/>
    <w:rsid w:val="00CC615D"/>
    <w:rsid w:val="00CC6BFE"/>
    <w:rsid w:val="00CC7292"/>
    <w:rsid w:val="00CC730A"/>
    <w:rsid w:val="00CC7DCB"/>
    <w:rsid w:val="00CD0274"/>
    <w:rsid w:val="00CD05CC"/>
    <w:rsid w:val="00CD0A57"/>
    <w:rsid w:val="00CD0A96"/>
    <w:rsid w:val="00CD0D6F"/>
    <w:rsid w:val="00CD12B3"/>
    <w:rsid w:val="00CD18DB"/>
    <w:rsid w:val="00CD19D5"/>
    <w:rsid w:val="00CD1C2F"/>
    <w:rsid w:val="00CD2114"/>
    <w:rsid w:val="00CD21FD"/>
    <w:rsid w:val="00CD2247"/>
    <w:rsid w:val="00CD333F"/>
    <w:rsid w:val="00CD3420"/>
    <w:rsid w:val="00CD369A"/>
    <w:rsid w:val="00CD3F90"/>
    <w:rsid w:val="00CD4283"/>
    <w:rsid w:val="00CD4A10"/>
    <w:rsid w:val="00CD4E09"/>
    <w:rsid w:val="00CD4E8E"/>
    <w:rsid w:val="00CD5187"/>
    <w:rsid w:val="00CD538A"/>
    <w:rsid w:val="00CD53D8"/>
    <w:rsid w:val="00CD5976"/>
    <w:rsid w:val="00CD5F18"/>
    <w:rsid w:val="00CD601A"/>
    <w:rsid w:val="00CD6408"/>
    <w:rsid w:val="00CD6937"/>
    <w:rsid w:val="00CD69A6"/>
    <w:rsid w:val="00CD6BCA"/>
    <w:rsid w:val="00CD7001"/>
    <w:rsid w:val="00CD7782"/>
    <w:rsid w:val="00CD7817"/>
    <w:rsid w:val="00CD7D82"/>
    <w:rsid w:val="00CD7F8D"/>
    <w:rsid w:val="00CE051D"/>
    <w:rsid w:val="00CE0666"/>
    <w:rsid w:val="00CE0B60"/>
    <w:rsid w:val="00CE0C80"/>
    <w:rsid w:val="00CE1320"/>
    <w:rsid w:val="00CE14C4"/>
    <w:rsid w:val="00CE1A3A"/>
    <w:rsid w:val="00CE1FBF"/>
    <w:rsid w:val="00CE2C91"/>
    <w:rsid w:val="00CE35B2"/>
    <w:rsid w:val="00CE3F17"/>
    <w:rsid w:val="00CE4450"/>
    <w:rsid w:val="00CE45F9"/>
    <w:rsid w:val="00CE4D13"/>
    <w:rsid w:val="00CE4F19"/>
    <w:rsid w:val="00CE52EA"/>
    <w:rsid w:val="00CE5348"/>
    <w:rsid w:val="00CE586E"/>
    <w:rsid w:val="00CE5CBB"/>
    <w:rsid w:val="00CE5EEC"/>
    <w:rsid w:val="00CE64EF"/>
    <w:rsid w:val="00CE72EE"/>
    <w:rsid w:val="00CE7EA6"/>
    <w:rsid w:val="00CF012D"/>
    <w:rsid w:val="00CF0373"/>
    <w:rsid w:val="00CF0904"/>
    <w:rsid w:val="00CF18DD"/>
    <w:rsid w:val="00CF2D69"/>
    <w:rsid w:val="00CF3296"/>
    <w:rsid w:val="00CF32E6"/>
    <w:rsid w:val="00CF347B"/>
    <w:rsid w:val="00CF395D"/>
    <w:rsid w:val="00CF4104"/>
    <w:rsid w:val="00CF4D41"/>
    <w:rsid w:val="00CF560D"/>
    <w:rsid w:val="00CF5C18"/>
    <w:rsid w:val="00CF6908"/>
    <w:rsid w:val="00CF69B2"/>
    <w:rsid w:val="00CF7135"/>
    <w:rsid w:val="00CF7FFC"/>
    <w:rsid w:val="00D004EF"/>
    <w:rsid w:val="00D012C3"/>
    <w:rsid w:val="00D019F1"/>
    <w:rsid w:val="00D023EB"/>
    <w:rsid w:val="00D02A2D"/>
    <w:rsid w:val="00D02B5B"/>
    <w:rsid w:val="00D0302B"/>
    <w:rsid w:val="00D03201"/>
    <w:rsid w:val="00D04C63"/>
    <w:rsid w:val="00D055A7"/>
    <w:rsid w:val="00D0603A"/>
    <w:rsid w:val="00D061A1"/>
    <w:rsid w:val="00D06946"/>
    <w:rsid w:val="00D069C6"/>
    <w:rsid w:val="00D07149"/>
    <w:rsid w:val="00D07577"/>
    <w:rsid w:val="00D1024F"/>
    <w:rsid w:val="00D103AF"/>
    <w:rsid w:val="00D1045E"/>
    <w:rsid w:val="00D10BB9"/>
    <w:rsid w:val="00D1114F"/>
    <w:rsid w:val="00D11AA3"/>
    <w:rsid w:val="00D11F4A"/>
    <w:rsid w:val="00D1268D"/>
    <w:rsid w:val="00D12FE5"/>
    <w:rsid w:val="00D1363C"/>
    <w:rsid w:val="00D137DF"/>
    <w:rsid w:val="00D13867"/>
    <w:rsid w:val="00D14649"/>
    <w:rsid w:val="00D146F5"/>
    <w:rsid w:val="00D14765"/>
    <w:rsid w:val="00D14D27"/>
    <w:rsid w:val="00D14E32"/>
    <w:rsid w:val="00D15A2D"/>
    <w:rsid w:val="00D15B9F"/>
    <w:rsid w:val="00D16BD5"/>
    <w:rsid w:val="00D170B9"/>
    <w:rsid w:val="00D172BE"/>
    <w:rsid w:val="00D17D13"/>
    <w:rsid w:val="00D20B22"/>
    <w:rsid w:val="00D20FC9"/>
    <w:rsid w:val="00D2113A"/>
    <w:rsid w:val="00D21150"/>
    <w:rsid w:val="00D215E7"/>
    <w:rsid w:val="00D21DAF"/>
    <w:rsid w:val="00D226B1"/>
    <w:rsid w:val="00D230CD"/>
    <w:rsid w:val="00D23EAE"/>
    <w:rsid w:val="00D23F94"/>
    <w:rsid w:val="00D24641"/>
    <w:rsid w:val="00D2498F"/>
    <w:rsid w:val="00D24B32"/>
    <w:rsid w:val="00D24C4E"/>
    <w:rsid w:val="00D24FA8"/>
    <w:rsid w:val="00D25022"/>
    <w:rsid w:val="00D255EE"/>
    <w:rsid w:val="00D263EB"/>
    <w:rsid w:val="00D26825"/>
    <w:rsid w:val="00D26C87"/>
    <w:rsid w:val="00D2779F"/>
    <w:rsid w:val="00D27ABE"/>
    <w:rsid w:val="00D27FDD"/>
    <w:rsid w:val="00D3001A"/>
    <w:rsid w:val="00D30486"/>
    <w:rsid w:val="00D30D47"/>
    <w:rsid w:val="00D30E37"/>
    <w:rsid w:val="00D31054"/>
    <w:rsid w:val="00D31ADB"/>
    <w:rsid w:val="00D32763"/>
    <w:rsid w:val="00D32C28"/>
    <w:rsid w:val="00D3309F"/>
    <w:rsid w:val="00D336ED"/>
    <w:rsid w:val="00D33C4C"/>
    <w:rsid w:val="00D33D36"/>
    <w:rsid w:val="00D3417F"/>
    <w:rsid w:val="00D348A1"/>
    <w:rsid w:val="00D34E4E"/>
    <w:rsid w:val="00D3525A"/>
    <w:rsid w:val="00D36FEE"/>
    <w:rsid w:val="00D370A3"/>
    <w:rsid w:val="00D372C1"/>
    <w:rsid w:val="00D37F31"/>
    <w:rsid w:val="00D37F3F"/>
    <w:rsid w:val="00D41AF5"/>
    <w:rsid w:val="00D4228D"/>
    <w:rsid w:val="00D44190"/>
    <w:rsid w:val="00D44630"/>
    <w:rsid w:val="00D44C05"/>
    <w:rsid w:val="00D450D0"/>
    <w:rsid w:val="00D45288"/>
    <w:rsid w:val="00D46BC2"/>
    <w:rsid w:val="00D46E2F"/>
    <w:rsid w:val="00D471AA"/>
    <w:rsid w:val="00D47314"/>
    <w:rsid w:val="00D4764E"/>
    <w:rsid w:val="00D47B9A"/>
    <w:rsid w:val="00D510DA"/>
    <w:rsid w:val="00D51163"/>
    <w:rsid w:val="00D51174"/>
    <w:rsid w:val="00D51A52"/>
    <w:rsid w:val="00D52223"/>
    <w:rsid w:val="00D52AF9"/>
    <w:rsid w:val="00D52BAE"/>
    <w:rsid w:val="00D5365D"/>
    <w:rsid w:val="00D54267"/>
    <w:rsid w:val="00D5434B"/>
    <w:rsid w:val="00D54690"/>
    <w:rsid w:val="00D55063"/>
    <w:rsid w:val="00D5519A"/>
    <w:rsid w:val="00D5535B"/>
    <w:rsid w:val="00D55AEF"/>
    <w:rsid w:val="00D55C79"/>
    <w:rsid w:val="00D565F2"/>
    <w:rsid w:val="00D565F4"/>
    <w:rsid w:val="00D56A1B"/>
    <w:rsid w:val="00D56BBD"/>
    <w:rsid w:val="00D56E54"/>
    <w:rsid w:val="00D57D6E"/>
    <w:rsid w:val="00D60347"/>
    <w:rsid w:val="00D608A0"/>
    <w:rsid w:val="00D61048"/>
    <w:rsid w:val="00D613E8"/>
    <w:rsid w:val="00D618AE"/>
    <w:rsid w:val="00D61939"/>
    <w:rsid w:val="00D62026"/>
    <w:rsid w:val="00D621C1"/>
    <w:rsid w:val="00D62241"/>
    <w:rsid w:val="00D623AD"/>
    <w:rsid w:val="00D6318B"/>
    <w:rsid w:val="00D63A71"/>
    <w:rsid w:val="00D640F3"/>
    <w:rsid w:val="00D64662"/>
    <w:rsid w:val="00D64A3A"/>
    <w:rsid w:val="00D656FD"/>
    <w:rsid w:val="00D65DA3"/>
    <w:rsid w:val="00D6606B"/>
    <w:rsid w:val="00D67331"/>
    <w:rsid w:val="00D67524"/>
    <w:rsid w:val="00D675EC"/>
    <w:rsid w:val="00D67904"/>
    <w:rsid w:val="00D679C8"/>
    <w:rsid w:val="00D67A4B"/>
    <w:rsid w:val="00D67E3E"/>
    <w:rsid w:val="00D701A8"/>
    <w:rsid w:val="00D7030A"/>
    <w:rsid w:val="00D70367"/>
    <w:rsid w:val="00D704E6"/>
    <w:rsid w:val="00D704F3"/>
    <w:rsid w:val="00D707BD"/>
    <w:rsid w:val="00D70B5E"/>
    <w:rsid w:val="00D70DF3"/>
    <w:rsid w:val="00D70E2F"/>
    <w:rsid w:val="00D71424"/>
    <w:rsid w:val="00D714F3"/>
    <w:rsid w:val="00D7191F"/>
    <w:rsid w:val="00D71A7B"/>
    <w:rsid w:val="00D71ABE"/>
    <w:rsid w:val="00D727AA"/>
    <w:rsid w:val="00D72F9D"/>
    <w:rsid w:val="00D73087"/>
    <w:rsid w:val="00D73EC5"/>
    <w:rsid w:val="00D7478E"/>
    <w:rsid w:val="00D75453"/>
    <w:rsid w:val="00D756E9"/>
    <w:rsid w:val="00D75CA4"/>
    <w:rsid w:val="00D76293"/>
    <w:rsid w:val="00D778CE"/>
    <w:rsid w:val="00D77ACF"/>
    <w:rsid w:val="00D77D3C"/>
    <w:rsid w:val="00D77EAD"/>
    <w:rsid w:val="00D808A7"/>
    <w:rsid w:val="00D808BF"/>
    <w:rsid w:val="00D80A12"/>
    <w:rsid w:val="00D80D55"/>
    <w:rsid w:val="00D81514"/>
    <w:rsid w:val="00D8160E"/>
    <w:rsid w:val="00D8182E"/>
    <w:rsid w:val="00D818AC"/>
    <w:rsid w:val="00D8238A"/>
    <w:rsid w:val="00D8251F"/>
    <w:rsid w:val="00D82675"/>
    <w:rsid w:val="00D82DAF"/>
    <w:rsid w:val="00D82FAC"/>
    <w:rsid w:val="00D8319E"/>
    <w:rsid w:val="00D8358F"/>
    <w:rsid w:val="00D84325"/>
    <w:rsid w:val="00D845DE"/>
    <w:rsid w:val="00D84904"/>
    <w:rsid w:val="00D84C42"/>
    <w:rsid w:val="00D8508C"/>
    <w:rsid w:val="00D8533F"/>
    <w:rsid w:val="00D85445"/>
    <w:rsid w:val="00D85593"/>
    <w:rsid w:val="00D858B6"/>
    <w:rsid w:val="00D8605B"/>
    <w:rsid w:val="00D860E3"/>
    <w:rsid w:val="00D86163"/>
    <w:rsid w:val="00D86324"/>
    <w:rsid w:val="00D8708E"/>
    <w:rsid w:val="00D870C6"/>
    <w:rsid w:val="00D873EF"/>
    <w:rsid w:val="00D87575"/>
    <w:rsid w:val="00D8788C"/>
    <w:rsid w:val="00D87AF4"/>
    <w:rsid w:val="00D90359"/>
    <w:rsid w:val="00D909A5"/>
    <w:rsid w:val="00D91168"/>
    <w:rsid w:val="00D91278"/>
    <w:rsid w:val="00D91DDB"/>
    <w:rsid w:val="00D92296"/>
    <w:rsid w:val="00D926CA"/>
    <w:rsid w:val="00D93149"/>
    <w:rsid w:val="00D93842"/>
    <w:rsid w:val="00D93994"/>
    <w:rsid w:val="00D943BE"/>
    <w:rsid w:val="00D944A2"/>
    <w:rsid w:val="00D94945"/>
    <w:rsid w:val="00D9582F"/>
    <w:rsid w:val="00D958C1"/>
    <w:rsid w:val="00D95E10"/>
    <w:rsid w:val="00D95E3D"/>
    <w:rsid w:val="00D96D75"/>
    <w:rsid w:val="00D96DCC"/>
    <w:rsid w:val="00D972ED"/>
    <w:rsid w:val="00D97771"/>
    <w:rsid w:val="00D97825"/>
    <w:rsid w:val="00D97B87"/>
    <w:rsid w:val="00D97E70"/>
    <w:rsid w:val="00DA037A"/>
    <w:rsid w:val="00DA126E"/>
    <w:rsid w:val="00DA1559"/>
    <w:rsid w:val="00DA1769"/>
    <w:rsid w:val="00DA21CB"/>
    <w:rsid w:val="00DA224E"/>
    <w:rsid w:val="00DA2953"/>
    <w:rsid w:val="00DA3347"/>
    <w:rsid w:val="00DA38E8"/>
    <w:rsid w:val="00DA40E5"/>
    <w:rsid w:val="00DA49FF"/>
    <w:rsid w:val="00DA4C4F"/>
    <w:rsid w:val="00DA4E0E"/>
    <w:rsid w:val="00DA4FED"/>
    <w:rsid w:val="00DA586E"/>
    <w:rsid w:val="00DA5C9D"/>
    <w:rsid w:val="00DA5EB4"/>
    <w:rsid w:val="00DA6065"/>
    <w:rsid w:val="00DA6307"/>
    <w:rsid w:val="00DA70ED"/>
    <w:rsid w:val="00DA7BDA"/>
    <w:rsid w:val="00DA7E6A"/>
    <w:rsid w:val="00DA7F49"/>
    <w:rsid w:val="00DB017D"/>
    <w:rsid w:val="00DB0F1E"/>
    <w:rsid w:val="00DB0FA5"/>
    <w:rsid w:val="00DB19D0"/>
    <w:rsid w:val="00DB1C17"/>
    <w:rsid w:val="00DB1D41"/>
    <w:rsid w:val="00DB2119"/>
    <w:rsid w:val="00DB278A"/>
    <w:rsid w:val="00DB2AF8"/>
    <w:rsid w:val="00DB2CB5"/>
    <w:rsid w:val="00DB2E0B"/>
    <w:rsid w:val="00DB31F3"/>
    <w:rsid w:val="00DB4213"/>
    <w:rsid w:val="00DB4830"/>
    <w:rsid w:val="00DB4866"/>
    <w:rsid w:val="00DB4910"/>
    <w:rsid w:val="00DB4C09"/>
    <w:rsid w:val="00DB5001"/>
    <w:rsid w:val="00DB52CF"/>
    <w:rsid w:val="00DB5F71"/>
    <w:rsid w:val="00DB6414"/>
    <w:rsid w:val="00DB66CA"/>
    <w:rsid w:val="00DB66D6"/>
    <w:rsid w:val="00DB6DFB"/>
    <w:rsid w:val="00DB6E39"/>
    <w:rsid w:val="00DB7085"/>
    <w:rsid w:val="00DB70AE"/>
    <w:rsid w:val="00DB7963"/>
    <w:rsid w:val="00DB7E9C"/>
    <w:rsid w:val="00DC0091"/>
    <w:rsid w:val="00DC0385"/>
    <w:rsid w:val="00DC064F"/>
    <w:rsid w:val="00DC08DC"/>
    <w:rsid w:val="00DC097C"/>
    <w:rsid w:val="00DC0A1F"/>
    <w:rsid w:val="00DC0AD8"/>
    <w:rsid w:val="00DC1822"/>
    <w:rsid w:val="00DC1FDC"/>
    <w:rsid w:val="00DC208A"/>
    <w:rsid w:val="00DC2D46"/>
    <w:rsid w:val="00DC3621"/>
    <w:rsid w:val="00DC38ED"/>
    <w:rsid w:val="00DC3973"/>
    <w:rsid w:val="00DC3FA5"/>
    <w:rsid w:val="00DC4112"/>
    <w:rsid w:val="00DC4585"/>
    <w:rsid w:val="00DC5592"/>
    <w:rsid w:val="00DC66F8"/>
    <w:rsid w:val="00DC6D99"/>
    <w:rsid w:val="00DC703C"/>
    <w:rsid w:val="00DC72C6"/>
    <w:rsid w:val="00DC783F"/>
    <w:rsid w:val="00DC7CDF"/>
    <w:rsid w:val="00DC7D20"/>
    <w:rsid w:val="00DD001D"/>
    <w:rsid w:val="00DD0137"/>
    <w:rsid w:val="00DD04D9"/>
    <w:rsid w:val="00DD04DD"/>
    <w:rsid w:val="00DD06FF"/>
    <w:rsid w:val="00DD092B"/>
    <w:rsid w:val="00DD1A45"/>
    <w:rsid w:val="00DD2927"/>
    <w:rsid w:val="00DD2F4A"/>
    <w:rsid w:val="00DD309E"/>
    <w:rsid w:val="00DD3477"/>
    <w:rsid w:val="00DD357F"/>
    <w:rsid w:val="00DD367D"/>
    <w:rsid w:val="00DD3C07"/>
    <w:rsid w:val="00DD4E41"/>
    <w:rsid w:val="00DD5009"/>
    <w:rsid w:val="00DD5C60"/>
    <w:rsid w:val="00DD5EC9"/>
    <w:rsid w:val="00DD68D9"/>
    <w:rsid w:val="00DD6D76"/>
    <w:rsid w:val="00DD6F40"/>
    <w:rsid w:val="00DD7B52"/>
    <w:rsid w:val="00DD7D80"/>
    <w:rsid w:val="00DE0F4A"/>
    <w:rsid w:val="00DE1B8D"/>
    <w:rsid w:val="00DE1E5C"/>
    <w:rsid w:val="00DE1E7C"/>
    <w:rsid w:val="00DE2198"/>
    <w:rsid w:val="00DE26CF"/>
    <w:rsid w:val="00DE28A7"/>
    <w:rsid w:val="00DE2AA9"/>
    <w:rsid w:val="00DE31C1"/>
    <w:rsid w:val="00DE3548"/>
    <w:rsid w:val="00DE3603"/>
    <w:rsid w:val="00DE3848"/>
    <w:rsid w:val="00DE3C99"/>
    <w:rsid w:val="00DE44BF"/>
    <w:rsid w:val="00DE4698"/>
    <w:rsid w:val="00DE5D3C"/>
    <w:rsid w:val="00DE5F5E"/>
    <w:rsid w:val="00DE60CA"/>
    <w:rsid w:val="00DE61DD"/>
    <w:rsid w:val="00DE6271"/>
    <w:rsid w:val="00DE6E17"/>
    <w:rsid w:val="00DE72B6"/>
    <w:rsid w:val="00DE72BF"/>
    <w:rsid w:val="00DE7535"/>
    <w:rsid w:val="00DE75C0"/>
    <w:rsid w:val="00DE7703"/>
    <w:rsid w:val="00DE77D6"/>
    <w:rsid w:val="00DF11C9"/>
    <w:rsid w:val="00DF1449"/>
    <w:rsid w:val="00DF146A"/>
    <w:rsid w:val="00DF1858"/>
    <w:rsid w:val="00DF1F5F"/>
    <w:rsid w:val="00DF229E"/>
    <w:rsid w:val="00DF2A90"/>
    <w:rsid w:val="00DF32A0"/>
    <w:rsid w:val="00DF3800"/>
    <w:rsid w:val="00DF3A97"/>
    <w:rsid w:val="00DF3BB8"/>
    <w:rsid w:val="00DF3E0C"/>
    <w:rsid w:val="00DF45EB"/>
    <w:rsid w:val="00DF470E"/>
    <w:rsid w:val="00DF4B7C"/>
    <w:rsid w:val="00DF52E3"/>
    <w:rsid w:val="00DF5422"/>
    <w:rsid w:val="00DF5CEA"/>
    <w:rsid w:val="00DF6E0C"/>
    <w:rsid w:val="00DF7D1B"/>
    <w:rsid w:val="00E001B1"/>
    <w:rsid w:val="00E00A0C"/>
    <w:rsid w:val="00E00CFE"/>
    <w:rsid w:val="00E00DB7"/>
    <w:rsid w:val="00E00F6E"/>
    <w:rsid w:val="00E01366"/>
    <w:rsid w:val="00E01677"/>
    <w:rsid w:val="00E01C6C"/>
    <w:rsid w:val="00E02916"/>
    <w:rsid w:val="00E0305F"/>
    <w:rsid w:val="00E033C9"/>
    <w:rsid w:val="00E034E5"/>
    <w:rsid w:val="00E03C7E"/>
    <w:rsid w:val="00E04037"/>
    <w:rsid w:val="00E04948"/>
    <w:rsid w:val="00E04A7C"/>
    <w:rsid w:val="00E05C3B"/>
    <w:rsid w:val="00E05EAE"/>
    <w:rsid w:val="00E05F95"/>
    <w:rsid w:val="00E066A5"/>
    <w:rsid w:val="00E06AC8"/>
    <w:rsid w:val="00E07D74"/>
    <w:rsid w:val="00E10A4E"/>
    <w:rsid w:val="00E10E43"/>
    <w:rsid w:val="00E11027"/>
    <w:rsid w:val="00E11653"/>
    <w:rsid w:val="00E11C2C"/>
    <w:rsid w:val="00E11DA2"/>
    <w:rsid w:val="00E122BB"/>
    <w:rsid w:val="00E129CD"/>
    <w:rsid w:val="00E12FCF"/>
    <w:rsid w:val="00E13981"/>
    <w:rsid w:val="00E14068"/>
    <w:rsid w:val="00E15422"/>
    <w:rsid w:val="00E15840"/>
    <w:rsid w:val="00E15987"/>
    <w:rsid w:val="00E15D39"/>
    <w:rsid w:val="00E1622F"/>
    <w:rsid w:val="00E16475"/>
    <w:rsid w:val="00E1696B"/>
    <w:rsid w:val="00E16A55"/>
    <w:rsid w:val="00E16F54"/>
    <w:rsid w:val="00E1730D"/>
    <w:rsid w:val="00E175B2"/>
    <w:rsid w:val="00E2068F"/>
    <w:rsid w:val="00E20B73"/>
    <w:rsid w:val="00E20D82"/>
    <w:rsid w:val="00E211DC"/>
    <w:rsid w:val="00E215FF"/>
    <w:rsid w:val="00E22ED9"/>
    <w:rsid w:val="00E23A80"/>
    <w:rsid w:val="00E23C48"/>
    <w:rsid w:val="00E23EC1"/>
    <w:rsid w:val="00E24565"/>
    <w:rsid w:val="00E24C84"/>
    <w:rsid w:val="00E250C0"/>
    <w:rsid w:val="00E2546A"/>
    <w:rsid w:val="00E25624"/>
    <w:rsid w:val="00E259BA"/>
    <w:rsid w:val="00E25AF9"/>
    <w:rsid w:val="00E261C4"/>
    <w:rsid w:val="00E2657D"/>
    <w:rsid w:val="00E26931"/>
    <w:rsid w:val="00E26F48"/>
    <w:rsid w:val="00E275D6"/>
    <w:rsid w:val="00E305F8"/>
    <w:rsid w:val="00E3085B"/>
    <w:rsid w:val="00E30866"/>
    <w:rsid w:val="00E30ABB"/>
    <w:rsid w:val="00E30B05"/>
    <w:rsid w:val="00E30BB3"/>
    <w:rsid w:val="00E30F3D"/>
    <w:rsid w:val="00E311DB"/>
    <w:rsid w:val="00E31743"/>
    <w:rsid w:val="00E31990"/>
    <w:rsid w:val="00E31CE3"/>
    <w:rsid w:val="00E32517"/>
    <w:rsid w:val="00E32703"/>
    <w:rsid w:val="00E32AE4"/>
    <w:rsid w:val="00E33719"/>
    <w:rsid w:val="00E33C92"/>
    <w:rsid w:val="00E34A83"/>
    <w:rsid w:val="00E352CB"/>
    <w:rsid w:val="00E355D5"/>
    <w:rsid w:val="00E35975"/>
    <w:rsid w:val="00E35B74"/>
    <w:rsid w:val="00E35D70"/>
    <w:rsid w:val="00E3608A"/>
    <w:rsid w:val="00E36443"/>
    <w:rsid w:val="00E366FD"/>
    <w:rsid w:val="00E367DE"/>
    <w:rsid w:val="00E375E5"/>
    <w:rsid w:val="00E3770D"/>
    <w:rsid w:val="00E37E7B"/>
    <w:rsid w:val="00E37F39"/>
    <w:rsid w:val="00E4075B"/>
    <w:rsid w:val="00E4094B"/>
    <w:rsid w:val="00E40A34"/>
    <w:rsid w:val="00E40D06"/>
    <w:rsid w:val="00E40DA8"/>
    <w:rsid w:val="00E416A8"/>
    <w:rsid w:val="00E416BF"/>
    <w:rsid w:val="00E416DF"/>
    <w:rsid w:val="00E41895"/>
    <w:rsid w:val="00E4190C"/>
    <w:rsid w:val="00E4293A"/>
    <w:rsid w:val="00E429A6"/>
    <w:rsid w:val="00E42D1E"/>
    <w:rsid w:val="00E42F77"/>
    <w:rsid w:val="00E43043"/>
    <w:rsid w:val="00E43154"/>
    <w:rsid w:val="00E43193"/>
    <w:rsid w:val="00E43562"/>
    <w:rsid w:val="00E44A07"/>
    <w:rsid w:val="00E44A63"/>
    <w:rsid w:val="00E44B79"/>
    <w:rsid w:val="00E46232"/>
    <w:rsid w:val="00E464E6"/>
    <w:rsid w:val="00E46617"/>
    <w:rsid w:val="00E46B4F"/>
    <w:rsid w:val="00E46B8F"/>
    <w:rsid w:val="00E47171"/>
    <w:rsid w:val="00E474B6"/>
    <w:rsid w:val="00E47D53"/>
    <w:rsid w:val="00E47FDE"/>
    <w:rsid w:val="00E50434"/>
    <w:rsid w:val="00E50DA2"/>
    <w:rsid w:val="00E51153"/>
    <w:rsid w:val="00E526D8"/>
    <w:rsid w:val="00E52867"/>
    <w:rsid w:val="00E532BF"/>
    <w:rsid w:val="00E53948"/>
    <w:rsid w:val="00E53A06"/>
    <w:rsid w:val="00E53AC9"/>
    <w:rsid w:val="00E53C1F"/>
    <w:rsid w:val="00E53F8E"/>
    <w:rsid w:val="00E553C4"/>
    <w:rsid w:val="00E55A80"/>
    <w:rsid w:val="00E55E70"/>
    <w:rsid w:val="00E55FAD"/>
    <w:rsid w:val="00E56440"/>
    <w:rsid w:val="00E57716"/>
    <w:rsid w:val="00E57A29"/>
    <w:rsid w:val="00E60266"/>
    <w:rsid w:val="00E60E6F"/>
    <w:rsid w:val="00E614C7"/>
    <w:rsid w:val="00E616FA"/>
    <w:rsid w:val="00E61841"/>
    <w:rsid w:val="00E6194F"/>
    <w:rsid w:val="00E61DA3"/>
    <w:rsid w:val="00E61DFC"/>
    <w:rsid w:val="00E61EC2"/>
    <w:rsid w:val="00E62306"/>
    <w:rsid w:val="00E6243B"/>
    <w:rsid w:val="00E63261"/>
    <w:rsid w:val="00E63507"/>
    <w:rsid w:val="00E63F16"/>
    <w:rsid w:val="00E6409D"/>
    <w:rsid w:val="00E643A5"/>
    <w:rsid w:val="00E644C9"/>
    <w:rsid w:val="00E64C6A"/>
    <w:rsid w:val="00E64D28"/>
    <w:rsid w:val="00E652A8"/>
    <w:rsid w:val="00E6533B"/>
    <w:rsid w:val="00E65CB2"/>
    <w:rsid w:val="00E65CF6"/>
    <w:rsid w:val="00E6673A"/>
    <w:rsid w:val="00E669E4"/>
    <w:rsid w:val="00E66E5C"/>
    <w:rsid w:val="00E6727D"/>
    <w:rsid w:val="00E674A5"/>
    <w:rsid w:val="00E67CA4"/>
    <w:rsid w:val="00E67EC7"/>
    <w:rsid w:val="00E67F37"/>
    <w:rsid w:val="00E7057A"/>
    <w:rsid w:val="00E705DB"/>
    <w:rsid w:val="00E70AAF"/>
    <w:rsid w:val="00E73F98"/>
    <w:rsid w:val="00E74920"/>
    <w:rsid w:val="00E74A05"/>
    <w:rsid w:val="00E74A85"/>
    <w:rsid w:val="00E74CED"/>
    <w:rsid w:val="00E75053"/>
    <w:rsid w:val="00E75532"/>
    <w:rsid w:val="00E75C05"/>
    <w:rsid w:val="00E75F0C"/>
    <w:rsid w:val="00E76C11"/>
    <w:rsid w:val="00E76FCC"/>
    <w:rsid w:val="00E776C5"/>
    <w:rsid w:val="00E77B06"/>
    <w:rsid w:val="00E77DE5"/>
    <w:rsid w:val="00E81013"/>
    <w:rsid w:val="00E81473"/>
    <w:rsid w:val="00E81491"/>
    <w:rsid w:val="00E82EDF"/>
    <w:rsid w:val="00E82EE0"/>
    <w:rsid w:val="00E83157"/>
    <w:rsid w:val="00E83159"/>
    <w:rsid w:val="00E83323"/>
    <w:rsid w:val="00E833C7"/>
    <w:rsid w:val="00E8388F"/>
    <w:rsid w:val="00E83C0D"/>
    <w:rsid w:val="00E84308"/>
    <w:rsid w:val="00E8452D"/>
    <w:rsid w:val="00E84583"/>
    <w:rsid w:val="00E84A23"/>
    <w:rsid w:val="00E85011"/>
    <w:rsid w:val="00E8509E"/>
    <w:rsid w:val="00E856EF"/>
    <w:rsid w:val="00E85897"/>
    <w:rsid w:val="00E85E68"/>
    <w:rsid w:val="00E86531"/>
    <w:rsid w:val="00E866E4"/>
    <w:rsid w:val="00E86F80"/>
    <w:rsid w:val="00E877F9"/>
    <w:rsid w:val="00E87EC1"/>
    <w:rsid w:val="00E9018A"/>
    <w:rsid w:val="00E90320"/>
    <w:rsid w:val="00E9134E"/>
    <w:rsid w:val="00E914CF"/>
    <w:rsid w:val="00E915FD"/>
    <w:rsid w:val="00E91AC0"/>
    <w:rsid w:val="00E92420"/>
    <w:rsid w:val="00E92C27"/>
    <w:rsid w:val="00E93510"/>
    <w:rsid w:val="00E93955"/>
    <w:rsid w:val="00E93A15"/>
    <w:rsid w:val="00E93FD0"/>
    <w:rsid w:val="00E9431B"/>
    <w:rsid w:val="00E944FB"/>
    <w:rsid w:val="00E94595"/>
    <w:rsid w:val="00E95596"/>
    <w:rsid w:val="00E957F0"/>
    <w:rsid w:val="00E95A03"/>
    <w:rsid w:val="00E965F0"/>
    <w:rsid w:val="00E96915"/>
    <w:rsid w:val="00E96972"/>
    <w:rsid w:val="00E96D66"/>
    <w:rsid w:val="00E9701C"/>
    <w:rsid w:val="00E9786C"/>
    <w:rsid w:val="00E97AA5"/>
    <w:rsid w:val="00EA044F"/>
    <w:rsid w:val="00EA0550"/>
    <w:rsid w:val="00EA0F8C"/>
    <w:rsid w:val="00EA116D"/>
    <w:rsid w:val="00EA1BAA"/>
    <w:rsid w:val="00EA2F79"/>
    <w:rsid w:val="00EA3784"/>
    <w:rsid w:val="00EA38E1"/>
    <w:rsid w:val="00EA3C48"/>
    <w:rsid w:val="00EA43F2"/>
    <w:rsid w:val="00EA4BEE"/>
    <w:rsid w:val="00EA4C47"/>
    <w:rsid w:val="00EA4D0E"/>
    <w:rsid w:val="00EA51B5"/>
    <w:rsid w:val="00EA52D1"/>
    <w:rsid w:val="00EA5EB6"/>
    <w:rsid w:val="00EA5FCC"/>
    <w:rsid w:val="00EA63B0"/>
    <w:rsid w:val="00EA673B"/>
    <w:rsid w:val="00EA7404"/>
    <w:rsid w:val="00EA7C7D"/>
    <w:rsid w:val="00EB00F4"/>
    <w:rsid w:val="00EB1ABF"/>
    <w:rsid w:val="00EB29A8"/>
    <w:rsid w:val="00EB2C1D"/>
    <w:rsid w:val="00EB30DE"/>
    <w:rsid w:val="00EB31D6"/>
    <w:rsid w:val="00EB363A"/>
    <w:rsid w:val="00EB37DC"/>
    <w:rsid w:val="00EB38EC"/>
    <w:rsid w:val="00EB42C1"/>
    <w:rsid w:val="00EB4400"/>
    <w:rsid w:val="00EB4CA1"/>
    <w:rsid w:val="00EB4F97"/>
    <w:rsid w:val="00EB4FC6"/>
    <w:rsid w:val="00EB55BD"/>
    <w:rsid w:val="00EB680B"/>
    <w:rsid w:val="00EB6895"/>
    <w:rsid w:val="00EC0156"/>
    <w:rsid w:val="00EC1B43"/>
    <w:rsid w:val="00EC1E28"/>
    <w:rsid w:val="00EC2A32"/>
    <w:rsid w:val="00EC2C50"/>
    <w:rsid w:val="00EC2D05"/>
    <w:rsid w:val="00EC2D56"/>
    <w:rsid w:val="00EC30E1"/>
    <w:rsid w:val="00EC31CB"/>
    <w:rsid w:val="00EC3922"/>
    <w:rsid w:val="00EC3D50"/>
    <w:rsid w:val="00EC3F08"/>
    <w:rsid w:val="00EC45A1"/>
    <w:rsid w:val="00EC4CA7"/>
    <w:rsid w:val="00EC4F2C"/>
    <w:rsid w:val="00EC552C"/>
    <w:rsid w:val="00EC5BD9"/>
    <w:rsid w:val="00EC632B"/>
    <w:rsid w:val="00EC7BC1"/>
    <w:rsid w:val="00ED080D"/>
    <w:rsid w:val="00ED0B19"/>
    <w:rsid w:val="00ED0B1B"/>
    <w:rsid w:val="00ED0F92"/>
    <w:rsid w:val="00ED10ED"/>
    <w:rsid w:val="00ED1509"/>
    <w:rsid w:val="00ED1DE6"/>
    <w:rsid w:val="00ED1FF7"/>
    <w:rsid w:val="00ED279F"/>
    <w:rsid w:val="00ED28AC"/>
    <w:rsid w:val="00ED2AAD"/>
    <w:rsid w:val="00ED3508"/>
    <w:rsid w:val="00ED3A2C"/>
    <w:rsid w:val="00ED4056"/>
    <w:rsid w:val="00ED4091"/>
    <w:rsid w:val="00ED427D"/>
    <w:rsid w:val="00ED4FA8"/>
    <w:rsid w:val="00ED5036"/>
    <w:rsid w:val="00ED50E6"/>
    <w:rsid w:val="00ED55A2"/>
    <w:rsid w:val="00ED5D60"/>
    <w:rsid w:val="00ED5E39"/>
    <w:rsid w:val="00ED5F82"/>
    <w:rsid w:val="00ED61A6"/>
    <w:rsid w:val="00ED691B"/>
    <w:rsid w:val="00ED6C69"/>
    <w:rsid w:val="00ED7286"/>
    <w:rsid w:val="00ED78A8"/>
    <w:rsid w:val="00ED78F4"/>
    <w:rsid w:val="00EE01DB"/>
    <w:rsid w:val="00EE04BA"/>
    <w:rsid w:val="00EE0836"/>
    <w:rsid w:val="00EE0874"/>
    <w:rsid w:val="00EE0BF6"/>
    <w:rsid w:val="00EE14BD"/>
    <w:rsid w:val="00EE1789"/>
    <w:rsid w:val="00EE1EFD"/>
    <w:rsid w:val="00EE2557"/>
    <w:rsid w:val="00EE28C6"/>
    <w:rsid w:val="00EE2A6B"/>
    <w:rsid w:val="00EE3DA5"/>
    <w:rsid w:val="00EE40B5"/>
    <w:rsid w:val="00EE429C"/>
    <w:rsid w:val="00EE4338"/>
    <w:rsid w:val="00EE4BF7"/>
    <w:rsid w:val="00EE5F5C"/>
    <w:rsid w:val="00EE693F"/>
    <w:rsid w:val="00EE6A6E"/>
    <w:rsid w:val="00EE7EB6"/>
    <w:rsid w:val="00EF01A8"/>
    <w:rsid w:val="00EF0970"/>
    <w:rsid w:val="00EF1136"/>
    <w:rsid w:val="00EF16B4"/>
    <w:rsid w:val="00EF171D"/>
    <w:rsid w:val="00EF19FB"/>
    <w:rsid w:val="00EF1E73"/>
    <w:rsid w:val="00EF25CC"/>
    <w:rsid w:val="00EF2F94"/>
    <w:rsid w:val="00EF2FC2"/>
    <w:rsid w:val="00EF3454"/>
    <w:rsid w:val="00EF37C3"/>
    <w:rsid w:val="00EF386B"/>
    <w:rsid w:val="00EF3906"/>
    <w:rsid w:val="00EF3BE5"/>
    <w:rsid w:val="00EF3DAB"/>
    <w:rsid w:val="00EF4814"/>
    <w:rsid w:val="00EF4995"/>
    <w:rsid w:val="00EF5521"/>
    <w:rsid w:val="00EF5547"/>
    <w:rsid w:val="00EF59DD"/>
    <w:rsid w:val="00EF5AF3"/>
    <w:rsid w:val="00EF5BDA"/>
    <w:rsid w:val="00EF5E58"/>
    <w:rsid w:val="00EF636A"/>
    <w:rsid w:val="00EF63EF"/>
    <w:rsid w:val="00EF6448"/>
    <w:rsid w:val="00EF6577"/>
    <w:rsid w:val="00EF693D"/>
    <w:rsid w:val="00EF6AA8"/>
    <w:rsid w:val="00EF78B8"/>
    <w:rsid w:val="00EF7ED5"/>
    <w:rsid w:val="00F015F0"/>
    <w:rsid w:val="00F01DB9"/>
    <w:rsid w:val="00F02139"/>
    <w:rsid w:val="00F026AE"/>
    <w:rsid w:val="00F036AC"/>
    <w:rsid w:val="00F046FE"/>
    <w:rsid w:val="00F04DBF"/>
    <w:rsid w:val="00F062A5"/>
    <w:rsid w:val="00F06505"/>
    <w:rsid w:val="00F068A4"/>
    <w:rsid w:val="00F073DC"/>
    <w:rsid w:val="00F07542"/>
    <w:rsid w:val="00F07B63"/>
    <w:rsid w:val="00F10148"/>
    <w:rsid w:val="00F10723"/>
    <w:rsid w:val="00F1097D"/>
    <w:rsid w:val="00F10EAE"/>
    <w:rsid w:val="00F111C0"/>
    <w:rsid w:val="00F11336"/>
    <w:rsid w:val="00F1136C"/>
    <w:rsid w:val="00F11719"/>
    <w:rsid w:val="00F11C41"/>
    <w:rsid w:val="00F12206"/>
    <w:rsid w:val="00F12243"/>
    <w:rsid w:val="00F12588"/>
    <w:rsid w:val="00F128F5"/>
    <w:rsid w:val="00F131AB"/>
    <w:rsid w:val="00F13924"/>
    <w:rsid w:val="00F13A73"/>
    <w:rsid w:val="00F146B4"/>
    <w:rsid w:val="00F14B14"/>
    <w:rsid w:val="00F153E1"/>
    <w:rsid w:val="00F1571E"/>
    <w:rsid w:val="00F159D0"/>
    <w:rsid w:val="00F15ACE"/>
    <w:rsid w:val="00F16567"/>
    <w:rsid w:val="00F16617"/>
    <w:rsid w:val="00F16944"/>
    <w:rsid w:val="00F17144"/>
    <w:rsid w:val="00F1792C"/>
    <w:rsid w:val="00F17BF8"/>
    <w:rsid w:val="00F17C77"/>
    <w:rsid w:val="00F17DD9"/>
    <w:rsid w:val="00F17F6B"/>
    <w:rsid w:val="00F200FA"/>
    <w:rsid w:val="00F20405"/>
    <w:rsid w:val="00F20A66"/>
    <w:rsid w:val="00F20AFE"/>
    <w:rsid w:val="00F20F7E"/>
    <w:rsid w:val="00F20F9A"/>
    <w:rsid w:val="00F212C0"/>
    <w:rsid w:val="00F22567"/>
    <w:rsid w:val="00F22699"/>
    <w:rsid w:val="00F22A3C"/>
    <w:rsid w:val="00F2322F"/>
    <w:rsid w:val="00F2332E"/>
    <w:rsid w:val="00F233B5"/>
    <w:rsid w:val="00F234E7"/>
    <w:rsid w:val="00F23D8B"/>
    <w:rsid w:val="00F23E3E"/>
    <w:rsid w:val="00F24204"/>
    <w:rsid w:val="00F24216"/>
    <w:rsid w:val="00F24440"/>
    <w:rsid w:val="00F25020"/>
    <w:rsid w:val="00F25614"/>
    <w:rsid w:val="00F26054"/>
    <w:rsid w:val="00F261CE"/>
    <w:rsid w:val="00F2636E"/>
    <w:rsid w:val="00F26938"/>
    <w:rsid w:val="00F26B91"/>
    <w:rsid w:val="00F26BF1"/>
    <w:rsid w:val="00F26D5D"/>
    <w:rsid w:val="00F26F8E"/>
    <w:rsid w:val="00F27034"/>
    <w:rsid w:val="00F277B7"/>
    <w:rsid w:val="00F27B03"/>
    <w:rsid w:val="00F27FCB"/>
    <w:rsid w:val="00F30E8F"/>
    <w:rsid w:val="00F32697"/>
    <w:rsid w:val="00F32AEC"/>
    <w:rsid w:val="00F32C6C"/>
    <w:rsid w:val="00F32D4A"/>
    <w:rsid w:val="00F33C65"/>
    <w:rsid w:val="00F33D62"/>
    <w:rsid w:val="00F33DD2"/>
    <w:rsid w:val="00F3403B"/>
    <w:rsid w:val="00F340D9"/>
    <w:rsid w:val="00F3423E"/>
    <w:rsid w:val="00F34491"/>
    <w:rsid w:val="00F35574"/>
    <w:rsid w:val="00F357CA"/>
    <w:rsid w:val="00F359A7"/>
    <w:rsid w:val="00F35DAD"/>
    <w:rsid w:val="00F36673"/>
    <w:rsid w:val="00F3669D"/>
    <w:rsid w:val="00F36ECC"/>
    <w:rsid w:val="00F37215"/>
    <w:rsid w:val="00F37309"/>
    <w:rsid w:val="00F37505"/>
    <w:rsid w:val="00F377E9"/>
    <w:rsid w:val="00F37CAF"/>
    <w:rsid w:val="00F37CB3"/>
    <w:rsid w:val="00F37D2E"/>
    <w:rsid w:val="00F40142"/>
    <w:rsid w:val="00F40E7A"/>
    <w:rsid w:val="00F40FC0"/>
    <w:rsid w:val="00F414B7"/>
    <w:rsid w:val="00F41513"/>
    <w:rsid w:val="00F41D73"/>
    <w:rsid w:val="00F41D9B"/>
    <w:rsid w:val="00F42143"/>
    <w:rsid w:val="00F429FD"/>
    <w:rsid w:val="00F42DE5"/>
    <w:rsid w:val="00F42E8A"/>
    <w:rsid w:val="00F43431"/>
    <w:rsid w:val="00F438BC"/>
    <w:rsid w:val="00F43A5A"/>
    <w:rsid w:val="00F4526A"/>
    <w:rsid w:val="00F45828"/>
    <w:rsid w:val="00F45E67"/>
    <w:rsid w:val="00F4637D"/>
    <w:rsid w:val="00F46757"/>
    <w:rsid w:val="00F47185"/>
    <w:rsid w:val="00F474BA"/>
    <w:rsid w:val="00F47CAC"/>
    <w:rsid w:val="00F50B45"/>
    <w:rsid w:val="00F50B87"/>
    <w:rsid w:val="00F52150"/>
    <w:rsid w:val="00F521E8"/>
    <w:rsid w:val="00F522AB"/>
    <w:rsid w:val="00F5268E"/>
    <w:rsid w:val="00F52E8B"/>
    <w:rsid w:val="00F547A9"/>
    <w:rsid w:val="00F550D1"/>
    <w:rsid w:val="00F553FD"/>
    <w:rsid w:val="00F5583A"/>
    <w:rsid w:val="00F563E3"/>
    <w:rsid w:val="00F569E2"/>
    <w:rsid w:val="00F56E2C"/>
    <w:rsid w:val="00F57415"/>
    <w:rsid w:val="00F578AB"/>
    <w:rsid w:val="00F579D4"/>
    <w:rsid w:val="00F57E94"/>
    <w:rsid w:val="00F60125"/>
    <w:rsid w:val="00F6031E"/>
    <w:rsid w:val="00F61360"/>
    <w:rsid w:val="00F617BB"/>
    <w:rsid w:val="00F61CE6"/>
    <w:rsid w:val="00F6291B"/>
    <w:rsid w:val="00F62AA2"/>
    <w:rsid w:val="00F639F9"/>
    <w:rsid w:val="00F64469"/>
    <w:rsid w:val="00F64479"/>
    <w:rsid w:val="00F64628"/>
    <w:rsid w:val="00F650D4"/>
    <w:rsid w:val="00F65AC1"/>
    <w:rsid w:val="00F663EC"/>
    <w:rsid w:val="00F66A13"/>
    <w:rsid w:val="00F67265"/>
    <w:rsid w:val="00F677F2"/>
    <w:rsid w:val="00F678BC"/>
    <w:rsid w:val="00F70188"/>
    <w:rsid w:val="00F707BF"/>
    <w:rsid w:val="00F710E5"/>
    <w:rsid w:val="00F7147E"/>
    <w:rsid w:val="00F71920"/>
    <w:rsid w:val="00F71927"/>
    <w:rsid w:val="00F71D59"/>
    <w:rsid w:val="00F72194"/>
    <w:rsid w:val="00F72488"/>
    <w:rsid w:val="00F7285C"/>
    <w:rsid w:val="00F729A5"/>
    <w:rsid w:val="00F734A8"/>
    <w:rsid w:val="00F73609"/>
    <w:rsid w:val="00F73866"/>
    <w:rsid w:val="00F73F2A"/>
    <w:rsid w:val="00F74265"/>
    <w:rsid w:val="00F746AE"/>
    <w:rsid w:val="00F74AEF"/>
    <w:rsid w:val="00F750CE"/>
    <w:rsid w:val="00F759AD"/>
    <w:rsid w:val="00F76A2D"/>
    <w:rsid w:val="00F76B7F"/>
    <w:rsid w:val="00F76E42"/>
    <w:rsid w:val="00F77036"/>
    <w:rsid w:val="00F77950"/>
    <w:rsid w:val="00F77959"/>
    <w:rsid w:val="00F779BA"/>
    <w:rsid w:val="00F8009D"/>
    <w:rsid w:val="00F802E6"/>
    <w:rsid w:val="00F8070D"/>
    <w:rsid w:val="00F80A49"/>
    <w:rsid w:val="00F810D6"/>
    <w:rsid w:val="00F81332"/>
    <w:rsid w:val="00F81954"/>
    <w:rsid w:val="00F81EDE"/>
    <w:rsid w:val="00F821ED"/>
    <w:rsid w:val="00F82359"/>
    <w:rsid w:val="00F824AC"/>
    <w:rsid w:val="00F8261A"/>
    <w:rsid w:val="00F82645"/>
    <w:rsid w:val="00F8294E"/>
    <w:rsid w:val="00F82D61"/>
    <w:rsid w:val="00F837A2"/>
    <w:rsid w:val="00F83A39"/>
    <w:rsid w:val="00F84975"/>
    <w:rsid w:val="00F84ABE"/>
    <w:rsid w:val="00F84D0C"/>
    <w:rsid w:val="00F8533B"/>
    <w:rsid w:val="00F8566A"/>
    <w:rsid w:val="00F85735"/>
    <w:rsid w:val="00F863FE"/>
    <w:rsid w:val="00F86874"/>
    <w:rsid w:val="00F868C9"/>
    <w:rsid w:val="00F86D93"/>
    <w:rsid w:val="00F87132"/>
    <w:rsid w:val="00F87294"/>
    <w:rsid w:val="00F87E07"/>
    <w:rsid w:val="00F9064F"/>
    <w:rsid w:val="00F90AD2"/>
    <w:rsid w:val="00F90DAF"/>
    <w:rsid w:val="00F910AC"/>
    <w:rsid w:val="00F91EC4"/>
    <w:rsid w:val="00F93196"/>
    <w:rsid w:val="00F93B66"/>
    <w:rsid w:val="00F93FF7"/>
    <w:rsid w:val="00F941F3"/>
    <w:rsid w:val="00F944EC"/>
    <w:rsid w:val="00F94EE1"/>
    <w:rsid w:val="00F95DC9"/>
    <w:rsid w:val="00F961CB"/>
    <w:rsid w:val="00F97607"/>
    <w:rsid w:val="00FA00BF"/>
    <w:rsid w:val="00FA0172"/>
    <w:rsid w:val="00FA0202"/>
    <w:rsid w:val="00FA046D"/>
    <w:rsid w:val="00FA119D"/>
    <w:rsid w:val="00FA17F0"/>
    <w:rsid w:val="00FA18B4"/>
    <w:rsid w:val="00FA24BA"/>
    <w:rsid w:val="00FA2596"/>
    <w:rsid w:val="00FA25C0"/>
    <w:rsid w:val="00FA27CC"/>
    <w:rsid w:val="00FA301F"/>
    <w:rsid w:val="00FA46AA"/>
    <w:rsid w:val="00FA4DE9"/>
    <w:rsid w:val="00FA50FC"/>
    <w:rsid w:val="00FA5F06"/>
    <w:rsid w:val="00FA5F42"/>
    <w:rsid w:val="00FA6406"/>
    <w:rsid w:val="00FA691A"/>
    <w:rsid w:val="00FA6B32"/>
    <w:rsid w:val="00FA6E9B"/>
    <w:rsid w:val="00FA6FA0"/>
    <w:rsid w:val="00FA7049"/>
    <w:rsid w:val="00FA74B2"/>
    <w:rsid w:val="00FA7956"/>
    <w:rsid w:val="00FB01A2"/>
    <w:rsid w:val="00FB1558"/>
    <w:rsid w:val="00FB1AD4"/>
    <w:rsid w:val="00FB1ECC"/>
    <w:rsid w:val="00FB24B1"/>
    <w:rsid w:val="00FB2549"/>
    <w:rsid w:val="00FB25EC"/>
    <w:rsid w:val="00FB2E01"/>
    <w:rsid w:val="00FB3581"/>
    <w:rsid w:val="00FB35C9"/>
    <w:rsid w:val="00FB3CE2"/>
    <w:rsid w:val="00FB3E91"/>
    <w:rsid w:val="00FB43D7"/>
    <w:rsid w:val="00FB447B"/>
    <w:rsid w:val="00FB44D1"/>
    <w:rsid w:val="00FB5E33"/>
    <w:rsid w:val="00FB6373"/>
    <w:rsid w:val="00FB64CC"/>
    <w:rsid w:val="00FB6676"/>
    <w:rsid w:val="00FB719E"/>
    <w:rsid w:val="00FB7B75"/>
    <w:rsid w:val="00FB7E2C"/>
    <w:rsid w:val="00FC0993"/>
    <w:rsid w:val="00FC0C19"/>
    <w:rsid w:val="00FC152A"/>
    <w:rsid w:val="00FC1A9D"/>
    <w:rsid w:val="00FC1BA7"/>
    <w:rsid w:val="00FC298D"/>
    <w:rsid w:val="00FC2B19"/>
    <w:rsid w:val="00FC2C78"/>
    <w:rsid w:val="00FC30B8"/>
    <w:rsid w:val="00FC34A4"/>
    <w:rsid w:val="00FC367D"/>
    <w:rsid w:val="00FC3A1A"/>
    <w:rsid w:val="00FC3DF4"/>
    <w:rsid w:val="00FC3FF1"/>
    <w:rsid w:val="00FC409E"/>
    <w:rsid w:val="00FC47FE"/>
    <w:rsid w:val="00FC495D"/>
    <w:rsid w:val="00FC499F"/>
    <w:rsid w:val="00FC4ACD"/>
    <w:rsid w:val="00FC574E"/>
    <w:rsid w:val="00FC5782"/>
    <w:rsid w:val="00FC5F35"/>
    <w:rsid w:val="00FC609E"/>
    <w:rsid w:val="00FC65D5"/>
    <w:rsid w:val="00FC6C52"/>
    <w:rsid w:val="00FC72B7"/>
    <w:rsid w:val="00FC7360"/>
    <w:rsid w:val="00FC75B3"/>
    <w:rsid w:val="00FC77AC"/>
    <w:rsid w:val="00FC79E6"/>
    <w:rsid w:val="00FC7B06"/>
    <w:rsid w:val="00FC7C12"/>
    <w:rsid w:val="00FC7E60"/>
    <w:rsid w:val="00FD0A64"/>
    <w:rsid w:val="00FD13E0"/>
    <w:rsid w:val="00FD17DB"/>
    <w:rsid w:val="00FD19A6"/>
    <w:rsid w:val="00FD2112"/>
    <w:rsid w:val="00FD2128"/>
    <w:rsid w:val="00FD22CD"/>
    <w:rsid w:val="00FD3474"/>
    <w:rsid w:val="00FD384F"/>
    <w:rsid w:val="00FD4109"/>
    <w:rsid w:val="00FD4178"/>
    <w:rsid w:val="00FD463A"/>
    <w:rsid w:val="00FD4854"/>
    <w:rsid w:val="00FD4F22"/>
    <w:rsid w:val="00FD67D5"/>
    <w:rsid w:val="00FD6C6F"/>
    <w:rsid w:val="00FD76BA"/>
    <w:rsid w:val="00FE07DD"/>
    <w:rsid w:val="00FE0E2E"/>
    <w:rsid w:val="00FE0F23"/>
    <w:rsid w:val="00FE161B"/>
    <w:rsid w:val="00FE1E24"/>
    <w:rsid w:val="00FE2031"/>
    <w:rsid w:val="00FE23D0"/>
    <w:rsid w:val="00FE2401"/>
    <w:rsid w:val="00FE2524"/>
    <w:rsid w:val="00FE2659"/>
    <w:rsid w:val="00FE2718"/>
    <w:rsid w:val="00FE2A5D"/>
    <w:rsid w:val="00FE2AA4"/>
    <w:rsid w:val="00FE2EE0"/>
    <w:rsid w:val="00FE2F53"/>
    <w:rsid w:val="00FE3368"/>
    <w:rsid w:val="00FE3AAA"/>
    <w:rsid w:val="00FE4965"/>
    <w:rsid w:val="00FE4C13"/>
    <w:rsid w:val="00FE509C"/>
    <w:rsid w:val="00FE50CE"/>
    <w:rsid w:val="00FE5A52"/>
    <w:rsid w:val="00FE67DD"/>
    <w:rsid w:val="00FE6D61"/>
    <w:rsid w:val="00FE7AFB"/>
    <w:rsid w:val="00FE7CC9"/>
    <w:rsid w:val="00FF019F"/>
    <w:rsid w:val="00FF0250"/>
    <w:rsid w:val="00FF037A"/>
    <w:rsid w:val="00FF08DB"/>
    <w:rsid w:val="00FF0C59"/>
    <w:rsid w:val="00FF1420"/>
    <w:rsid w:val="00FF16D4"/>
    <w:rsid w:val="00FF2182"/>
    <w:rsid w:val="00FF2556"/>
    <w:rsid w:val="00FF2E02"/>
    <w:rsid w:val="00FF329F"/>
    <w:rsid w:val="00FF3E2C"/>
    <w:rsid w:val="00FF3FF1"/>
    <w:rsid w:val="00FF4031"/>
    <w:rsid w:val="00FF4139"/>
    <w:rsid w:val="00FF4210"/>
    <w:rsid w:val="00FF455E"/>
    <w:rsid w:val="00FF4BA8"/>
    <w:rsid w:val="00FF4F29"/>
    <w:rsid w:val="00FF519B"/>
    <w:rsid w:val="00FF5F1E"/>
    <w:rsid w:val="00FF67AF"/>
    <w:rsid w:val="00FF6BE6"/>
    <w:rsid w:val="00FF6D2E"/>
    <w:rsid w:val="00FF73BD"/>
    <w:rsid w:val="00FF7B73"/>
    <w:rsid w:val="00FF7EB8"/>
    <w:rsid w:val="01446439"/>
    <w:rsid w:val="019AD794"/>
    <w:rsid w:val="01EFB023"/>
    <w:rsid w:val="02010A5C"/>
    <w:rsid w:val="02407C44"/>
    <w:rsid w:val="041137AD"/>
    <w:rsid w:val="043E352F"/>
    <w:rsid w:val="04546834"/>
    <w:rsid w:val="04B99CE2"/>
    <w:rsid w:val="04E47C35"/>
    <w:rsid w:val="052D9671"/>
    <w:rsid w:val="05F0D00D"/>
    <w:rsid w:val="062C4E0D"/>
    <w:rsid w:val="07037CD9"/>
    <w:rsid w:val="07437A9F"/>
    <w:rsid w:val="0773A04A"/>
    <w:rsid w:val="0848B5D2"/>
    <w:rsid w:val="0849E4C2"/>
    <w:rsid w:val="0885F20C"/>
    <w:rsid w:val="088D147D"/>
    <w:rsid w:val="08DE771A"/>
    <w:rsid w:val="08E766B9"/>
    <w:rsid w:val="09926D22"/>
    <w:rsid w:val="09CAC2E7"/>
    <w:rsid w:val="0A151C02"/>
    <w:rsid w:val="0B81C2ED"/>
    <w:rsid w:val="0C07DBFA"/>
    <w:rsid w:val="0C0992C5"/>
    <w:rsid w:val="0CB31C29"/>
    <w:rsid w:val="0CB64357"/>
    <w:rsid w:val="0CE91BB1"/>
    <w:rsid w:val="0D93F8D8"/>
    <w:rsid w:val="0E4C1F6B"/>
    <w:rsid w:val="0E7098EA"/>
    <w:rsid w:val="0F918B35"/>
    <w:rsid w:val="0FACD7E5"/>
    <w:rsid w:val="1032C710"/>
    <w:rsid w:val="12E944C0"/>
    <w:rsid w:val="133C992B"/>
    <w:rsid w:val="138D61B2"/>
    <w:rsid w:val="1428BC3D"/>
    <w:rsid w:val="14519672"/>
    <w:rsid w:val="17F2D978"/>
    <w:rsid w:val="1821D033"/>
    <w:rsid w:val="1A3B4644"/>
    <w:rsid w:val="1A48B675"/>
    <w:rsid w:val="1B58D97D"/>
    <w:rsid w:val="1BA1F3B9"/>
    <w:rsid w:val="1BDB66B5"/>
    <w:rsid w:val="1BF9B83A"/>
    <w:rsid w:val="1E23A53A"/>
    <w:rsid w:val="1FB8E9D6"/>
    <w:rsid w:val="201162E8"/>
    <w:rsid w:val="2044440D"/>
    <w:rsid w:val="204FEF3E"/>
    <w:rsid w:val="22045084"/>
    <w:rsid w:val="23E4643F"/>
    <w:rsid w:val="25C975CE"/>
    <w:rsid w:val="2608E772"/>
    <w:rsid w:val="2630D11B"/>
    <w:rsid w:val="27C19ED6"/>
    <w:rsid w:val="284E01BD"/>
    <w:rsid w:val="2893B569"/>
    <w:rsid w:val="29971F9C"/>
    <w:rsid w:val="29D28C95"/>
    <w:rsid w:val="2A65D198"/>
    <w:rsid w:val="2A7B087E"/>
    <w:rsid w:val="2AA7FAF6"/>
    <w:rsid w:val="2B095617"/>
    <w:rsid w:val="2B113965"/>
    <w:rsid w:val="2BE8799C"/>
    <w:rsid w:val="2C443B08"/>
    <w:rsid w:val="2D0B96F6"/>
    <w:rsid w:val="2D3E4C57"/>
    <w:rsid w:val="2E2B8E1D"/>
    <w:rsid w:val="2F063CDF"/>
    <w:rsid w:val="2F634AE5"/>
    <w:rsid w:val="2F7B4452"/>
    <w:rsid w:val="2FAA0D4F"/>
    <w:rsid w:val="307CB601"/>
    <w:rsid w:val="3192D038"/>
    <w:rsid w:val="31E4CA90"/>
    <w:rsid w:val="32135BA9"/>
    <w:rsid w:val="32408BFC"/>
    <w:rsid w:val="3242E8E1"/>
    <w:rsid w:val="32516E9D"/>
    <w:rsid w:val="32B2806D"/>
    <w:rsid w:val="3353EB55"/>
    <w:rsid w:val="33C9B49A"/>
    <w:rsid w:val="33D10DDB"/>
    <w:rsid w:val="3479E1F7"/>
    <w:rsid w:val="3649A141"/>
    <w:rsid w:val="36F448FD"/>
    <w:rsid w:val="3857A7F6"/>
    <w:rsid w:val="39281AE5"/>
    <w:rsid w:val="3BD0A3C5"/>
    <w:rsid w:val="3C6BBCE3"/>
    <w:rsid w:val="3CBC0B58"/>
    <w:rsid w:val="3CD8A084"/>
    <w:rsid w:val="3D6B7807"/>
    <w:rsid w:val="3D6D0B9E"/>
    <w:rsid w:val="3DE4C18B"/>
    <w:rsid w:val="3E41EF50"/>
    <w:rsid w:val="3E9DE292"/>
    <w:rsid w:val="3F28F693"/>
    <w:rsid w:val="3FEEBD1F"/>
    <w:rsid w:val="405DE471"/>
    <w:rsid w:val="4078AAFD"/>
    <w:rsid w:val="40CF743B"/>
    <w:rsid w:val="40D1453B"/>
    <w:rsid w:val="4175BB41"/>
    <w:rsid w:val="41E980B2"/>
    <w:rsid w:val="43BBCFB2"/>
    <w:rsid w:val="4427CFD6"/>
    <w:rsid w:val="446E278B"/>
    <w:rsid w:val="44AA34D5"/>
    <w:rsid w:val="4501BC19"/>
    <w:rsid w:val="450BB8B8"/>
    <w:rsid w:val="452973A1"/>
    <w:rsid w:val="45CA2BFC"/>
    <w:rsid w:val="46076836"/>
    <w:rsid w:val="463C9530"/>
    <w:rsid w:val="489FB163"/>
    <w:rsid w:val="492855A5"/>
    <w:rsid w:val="4A973898"/>
    <w:rsid w:val="4AE2613D"/>
    <w:rsid w:val="4B0F5EBF"/>
    <w:rsid w:val="4B36D659"/>
    <w:rsid w:val="4C178D83"/>
    <w:rsid w:val="4C2AC25F"/>
    <w:rsid w:val="4CC5539C"/>
    <w:rsid w:val="4CFE06E7"/>
    <w:rsid w:val="4D8A5D3D"/>
    <w:rsid w:val="4DA9CED2"/>
    <w:rsid w:val="4E10528E"/>
    <w:rsid w:val="4E68ACE1"/>
    <w:rsid w:val="4F9AA72D"/>
    <w:rsid w:val="5128BD15"/>
    <w:rsid w:val="520C32A9"/>
    <w:rsid w:val="52CD2788"/>
    <w:rsid w:val="54D6F82F"/>
    <w:rsid w:val="55266F0E"/>
    <w:rsid w:val="552E9BC6"/>
    <w:rsid w:val="5610EDB3"/>
    <w:rsid w:val="56498D63"/>
    <w:rsid w:val="567F41B9"/>
    <w:rsid w:val="56960C36"/>
    <w:rsid w:val="571CD1EB"/>
    <w:rsid w:val="571E28A2"/>
    <w:rsid w:val="5765EC27"/>
    <w:rsid w:val="57BEB936"/>
    <w:rsid w:val="5883D498"/>
    <w:rsid w:val="59744871"/>
    <w:rsid w:val="5A8B88C4"/>
    <w:rsid w:val="5B0A4CEB"/>
    <w:rsid w:val="5B31CFCA"/>
    <w:rsid w:val="5B3D7063"/>
    <w:rsid w:val="5BA3C43B"/>
    <w:rsid w:val="5C0081C6"/>
    <w:rsid w:val="5C4578B5"/>
    <w:rsid w:val="5DC2920E"/>
    <w:rsid w:val="5E8CE354"/>
    <w:rsid w:val="5F28A381"/>
    <w:rsid w:val="5FCC5AD1"/>
    <w:rsid w:val="602AB68B"/>
    <w:rsid w:val="61311616"/>
    <w:rsid w:val="61A572FF"/>
    <w:rsid w:val="61C84D54"/>
    <w:rsid w:val="625276C6"/>
    <w:rsid w:val="63DE6453"/>
    <w:rsid w:val="64218A42"/>
    <w:rsid w:val="64D2CDA6"/>
    <w:rsid w:val="665D15E4"/>
    <w:rsid w:val="68053481"/>
    <w:rsid w:val="6818D7D0"/>
    <w:rsid w:val="68F367CE"/>
    <w:rsid w:val="69324237"/>
    <w:rsid w:val="69C711F8"/>
    <w:rsid w:val="6A66523A"/>
    <w:rsid w:val="6A9724BA"/>
    <w:rsid w:val="6B1B28E3"/>
    <w:rsid w:val="6B86DF1D"/>
    <w:rsid w:val="6BBB7B9C"/>
    <w:rsid w:val="6BD7F8BD"/>
    <w:rsid w:val="6BF7923A"/>
    <w:rsid w:val="6CD7120D"/>
    <w:rsid w:val="6D2FA141"/>
    <w:rsid w:val="6D893715"/>
    <w:rsid w:val="6E502AF1"/>
    <w:rsid w:val="6E797097"/>
    <w:rsid w:val="6FA57532"/>
    <w:rsid w:val="6FC1DC49"/>
    <w:rsid w:val="6FD5026A"/>
    <w:rsid w:val="7019F959"/>
    <w:rsid w:val="703EEC15"/>
    <w:rsid w:val="7081708E"/>
    <w:rsid w:val="708D8BF9"/>
    <w:rsid w:val="70B30197"/>
    <w:rsid w:val="71FD9860"/>
    <w:rsid w:val="720611CB"/>
    <w:rsid w:val="728F0F57"/>
    <w:rsid w:val="72D06DA9"/>
    <w:rsid w:val="74563DD6"/>
    <w:rsid w:val="745BF4BA"/>
    <w:rsid w:val="74CB92D5"/>
    <w:rsid w:val="75625DE2"/>
    <w:rsid w:val="770D9149"/>
    <w:rsid w:val="77AE21A4"/>
    <w:rsid w:val="77DFE17E"/>
    <w:rsid w:val="77E14DD7"/>
    <w:rsid w:val="77FA1415"/>
    <w:rsid w:val="782FA660"/>
    <w:rsid w:val="7956AC7B"/>
    <w:rsid w:val="79A2F87D"/>
    <w:rsid w:val="79BBB51C"/>
    <w:rsid w:val="79FCF381"/>
    <w:rsid w:val="7A4871AB"/>
    <w:rsid w:val="7AE63A33"/>
    <w:rsid w:val="7B0C75B7"/>
    <w:rsid w:val="7B4EE3CD"/>
    <w:rsid w:val="7B68F941"/>
    <w:rsid w:val="7B9DE449"/>
    <w:rsid w:val="7CAB6616"/>
    <w:rsid w:val="7D0E4ABF"/>
    <w:rsid w:val="7EB23A7C"/>
    <w:rsid w:val="7EF5DA42"/>
    <w:rsid w:val="7FCA75F3"/>
    <w:rsid w:val="7FE52989"/>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50"/>
    <o:shapelayout v:ext="edit">
      <o:idmap v:ext="edit" data="2"/>
    </o:shapelayout>
  </w:shapeDefaults>
  <w:decimalSymbol w:val="."/>
  <w:listSeparator w:val=","/>
  <w14:docId w14:val="4FDCA798"/>
  <w15:chartTrackingRefBased/>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ocDefaults>
    <w:rPrDefault>
      <w:rPr>
        <w:rFonts w:asciiTheme="minorHAnsi" w:eastAsiaTheme="minorHAnsi" w:hAnsiTheme="minorHAnsi" w:cstheme="minorBidi"/>
        <w:sz w:val="22"/>
        <w:szCs w:val="22"/>
        <w:lang w:val="sl-SI" w:eastAsia="sl-SI" w:bidi="sl-SI"/>
      </w:rPr>
    </w:rPrDefault>
    <w:pPrDefault>
      <w:pPr>
        <w:spacing w:after="160" w:line="259" w:lineRule="auto"/>
      </w:pPr>
    </w:pPrDefault>
  </w:docDefaults>
  <w:latentStyles w:defLockedState="0" w:defUIPriority="99" w:defSemiHidden="0" w:defUnhideWhenUsed="0" w:defQFormat="0" w:count="376">
    <w:lsdException w:name="Normal" w:uiPriority="0" w:qFormat="1"/>
    <w:lsdException w:name="heading 1" w:uiPriority="9" w:qFormat="1"/>
    <w:lsdException w:name="heading 2" w:semiHidden="1" w:uiPriority="9" w:unhideWhenUsed="1" w:qFormat="1"/>
    <w:lsdException w:name="heading 3" w:semiHidden="1" w:uiPriority="9" w:unhideWhenUsed="1" w:qFormat="1"/>
    <w:lsdException w:name="heading 4" w:semiHidden="1" w:uiPriority="9" w:unhideWhenUsed="1" w:qFormat="1"/>
    <w:lsdException w:name="heading 5" w:semiHidden="1" w:uiPriority="9" w:unhideWhenUsed="1" w:qFormat="1"/>
    <w:lsdException w:name="heading 6" w:semiHidden="1" w:uiPriority="9" w:unhideWhenUsed="1"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semiHidden="1" w:unhideWhenUsed="1"/>
    <w:lsdException w:name="index 2" w:semiHidden="1" w:unhideWhenUsed="1"/>
    <w:lsdException w:name="index 3"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semiHidden="1" w:uiPriority="39" w:unhideWhenUsed="1" w:qFormat="1"/>
    <w:lsdException w:name="toc 2" w:semiHidden="1" w:uiPriority="39" w:unhideWhenUsed="1"/>
    <w:lsdException w:name="toc 3" w:semiHidden="1" w:uiPriority="39" w:unhideWhenUsed="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nhideWhenUsed="1"/>
    <w:lsdException w:name="annotation text" w:semiHidden="1" w:uiPriority="0"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semiHidden="1" w:unhideWhenUsed="1"/>
    <w:lsdException w:name="List" w:semiHidden="1" w:unhideWhenUsed="1"/>
    <w:lsdException w:name="List Bullet" w:semiHidden="1" w:unhideWhenUsed="1"/>
    <w:lsdException w:name="List Number" w:semiHidden="1" w:unhideWhenUsed="1"/>
    <w:lsdException w:name="List 2" w:semiHidden="1" w:unhideWhenUsed="1"/>
    <w:lsdException w:name="List 3" w:semiHidden="1" w:unhideWhenUsed="1"/>
    <w:lsdException w:name="List 4" w:semiHidden="1" w:unhideWhenUsed="1"/>
    <w:lsdException w:name="List 5" w:semiHidden="1" w:unhideWhenUsed="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uiPriority="11" w:qFormat="1"/>
    <w:lsdException w:name="Salutation" w:semiHidden="1" w:unhideWhenUsed="1"/>
    <w:lsdException w:name="Date" w:semiHidden="1" w:unhideWhenUsed="1"/>
    <w:lsdException w:name="Body Text First Indent" w:semiHidden="1" w:unhideWhenUsed="1"/>
    <w:lsdException w:name="Body Text First Indent 2" w:semiHidden="1" w:unhideWhenUsed="1"/>
    <w:lsdException w:name="Note Heading" w:semiHidden="1" w:unhideWhenUsed="1"/>
    <w:lsdException w:name="Body Text 2" w:semiHidden="1" w:unhideWhenUsed="1"/>
    <w:lsdException w:name="Body Text 3" w:semiHidden="1" w:unhideWhenUsed="1"/>
    <w:lsdException w:name="Body Text Indent 2" w:semiHidden="1" w:unhideWhenUsed="1"/>
    <w:lsdException w:name="Body Text Indent 3" w:semiHidden="1" w:unhideWhenUsed="1"/>
    <w:lsdException w:name="Block Text" w:semiHidden="1" w:unhideWhenUsed="1"/>
    <w:lsdException w:name="Hyperlink" w:semiHidden="1" w:unhideWhenUsed="1"/>
    <w:lsdException w:name="FollowedHyperlink" w:semiHidden="1" w:unhideWhenUsed="1"/>
    <w:lsdException w:name="Strong" w:uiPriority="22" w:qFormat="1"/>
    <w:lsdException w:name="Emphasis" w:uiPriority="20" w:qFormat="1"/>
    <w:lsdException w:name="Document Map" w:semiHidden="1" w:unhideWhenUsed="1"/>
    <w:lsdException w:name="Plain Text" w:semiHidden="1" w:unhideWhenUsed="1"/>
    <w:lsdException w:name="E-mail Signature" w:semiHidden="1" w:unhideWhenUsed="1"/>
    <w:lsdException w:name="HTML Top of Form" w:semiHidden="1" w:unhideWhenUsed="1"/>
    <w:lsdException w:name="HTML Bottom of Form"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semiHidden="1" w:unhideWhenUsed="1"/>
    <w:lsdException w:name="annotation subject" w:semiHidden="1" w:unhideWhenUsed="1"/>
    <w:lsdException w:name="No List"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39"/>
    <w:lsdException w:name="Table Theme" w:semiHidden="1" w:unhideWhenUsed="1"/>
    <w:lsdException w:name="Placeholder Text" w:semiHidden="1"/>
    <w:lsdException w:name="No Spacing"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uiPriority="41"/>
    <w:lsdException w:name="Plain Table 2" w:uiPriority="42"/>
    <w:lsdException w:name="Plain Table 3" w:uiPriority="43"/>
    <w:lsdException w:name="Plain Table 4" w:uiPriority="44"/>
    <w:lsdException w:name="Plain Table 5" w:uiPriority="45"/>
    <w:lsdException w:name="Grid Table Light" w:uiPriority="40"/>
    <w:lsdException w:name="Grid Table 1 Light" w:uiPriority="46"/>
    <w:lsdException w:name="Grid Table 2" w:uiPriority="47"/>
    <w:lsdException w:name="Grid Table 3" w:uiPriority="48"/>
    <w:lsdException w:name="Grid Table 4" w:uiPriority="49"/>
    <w:lsdException w:name="Grid Table 5 Dark" w:uiPriority="50"/>
    <w:lsdException w:name="Grid Table 6 Colorful" w:uiPriority="51"/>
    <w:lsdException w:name="Grid Table 7 Colorful" w:uiPriority="52"/>
    <w:lsdException w:name="Grid Table 1 Light Accent 1" w:uiPriority="46"/>
    <w:lsdException w:name="Grid Table 2 Accent 1" w:uiPriority="47"/>
    <w:lsdException w:name="Grid Table 3 Accent 1" w:uiPriority="48"/>
    <w:lsdException w:name="Grid Table 4 Accent 1" w:uiPriority="49"/>
    <w:lsdException w:name="Grid Table 5 Dark Accent 1" w:uiPriority="50"/>
    <w:lsdException w:name="Grid Table 6 Colorful Accent 1" w:uiPriority="51"/>
    <w:lsdException w:name="Grid Table 7 Colorful Accent 1" w:uiPriority="52"/>
    <w:lsdException w:name="Grid Table 1 Light Accent 2" w:uiPriority="46"/>
    <w:lsdException w:name="Grid Table 2 Accent 2" w:uiPriority="47"/>
    <w:lsdException w:name="Grid Table 3 Accent 2" w:uiPriority="48"/>
    <w:lsdException w:name="Grid Table 4 Accent 2" w:uiPriority="49"/>
    <w:lsdException w:name="Grid Table 5 Dark Accent 2" w:uiPriority="50"/>
    <w:lsdException w:name="Grid Table 6 Colorful Accent 2" w:uiPriority="51"/>
    <w:lsdException w:name="Grid Table 7 Colorful Accent 2" w:uiPriority="52"/>
    <w:lsdException w:name="Grid Table 1 Light Accent 3" w:uiPriority="46"/>
    <w:lsdException w:name="Grid Table 2 Accent 3" w:uiPriority="47"/>
    <w:lsdException w:name="Grid Table 3 Accent 3" w:uiPriority="48"/>
    <w:lsdException w:name="Grid Table 4 Accent 3" w:uiPriority="49"/>
    <w:lsdException w:name="Grid Table 5 Dark Accent 3" w:uiPriority="50"/>
    <w:lsdException w:name="Grid Table 6 Colorful Accent 3" w:uiPriority="51"/>
    <w:lsdException w:name="Grid Table 7 Colorful Accent 3" w:uiPriority="52"/>
    <w:lsdException w:name="Grid Table 1 Light Accent 4" w:uiPriority="46"/>
    <w:lsdException w:name="Grid Table 2 Accent 4" w:uiPriority="47"/>
    <w:lsdException w:name="Grid Table 3 Accent 4" w:uiPriority="48"/>
    <w:lsdException w:name="Grid Table 4 Accent 4" w:uiPriority="49"/>
    <w:lsdException w:name="Grid Table 5 Dark Accent 4" w:uiPriority="50"/>
    <w:lsdException w:name="Grid Table 6 Colorful Accent 4" w:uiPriority="51"/>
    <w:lsdException w:name="Grid Table 7 Colorful Accent 4" w:uiPriority="52"/>
    <w:lsdException w:name="Grid Table 1 Light Accent 5" w:uiPriority="46"/>
    <w:lsdException w:name="Grid Table 2 Accent 5" w:uiPriority="47"/>
    <w:lsdException w:name="Grid Table 3 Accent 5" w:uiPriority="48"/>
    <w:lsdException w:name="Grid Table 4 Accent 5" w:uiPriority="49"/>
    <w:lsdException w:name="Grid Table 5 Dark Accent 5" w:uiPriority="50"/>
    <w:lsdException w:name="Grid Table 6 Colorful Accent 5" w:uiPriority="51"/>
    <w:lsdException w:name="Grid Table 7 Colorful Accent 5" w:uiPriority="52"/>
    <w:lsdException w:name="Grid Table 1 Light Accent 6" w:uiPriority="46"/>
    <w:lsdException w:name="Grid Table 2 Accent 6" w:uiPriority="47"/>
    <w:lsdException w:name="Grid Table 3 Accent 6" w:uiPriority="48"/>
    <w:lsdException w:name="Grid Table 4 Accent 6" w:uiPriority="49"/>
    <w:lsdException w:name="Grid Table 5 Dark Accent 6" w:uiPriority="50"/>
    <w:lsdException w:name="Grid Table 6 Colorful Accent 6" w:uiPriority="51"/>
    <w:lsdException w:name="Grid Table 7 Colorful Accent 6" w:uiPriority="52"/>
    <w:lsdException w:name="List Table 1 Light" w:uiPriority="46"/>
    <w:lsdException w:name="List Table 2" w:uiPriority="47"/>
    <w:lsdException w:name="List Table 3" w:uiPriority="48"/>
    <w:lsdException w:name="List Table 4" w:uiPriority="49"/>
    <w:lsdException w:name="List Table 5 Dark" w:uiPriority="50"/>
    <w:lsdException w:name="List Table 6 Colorful" w:uiPriority="51"/>
    <w:lsdException w:name="List Table 7 Colorful" w:uiPriority="52"/>
    <w:lsdException w:name="List Table 1 Light Accent 1" w:uiPriority="46"/>
    <w:lsdException w:name="List Table 2 Accent 1" w:uiPriority="47"/>
    <w:lsdException w:name="List Table 3 Accent 1" w:uiPriority="48"/>
    <w:lsdException w:name="List Table 4 Accent 1" w:uiPriority="49"/>
    <w:lsdException w:name="List Table 5 Dark Accent 1" w:uiPriority="50"/>
    <w:lsdException w:name="List Table 6 Colorful Accent 1" w:uiPriority="51"/>
    <w:lsdException w:name="List Table 7 Colorful Accent 1" w:uiPriority="52"/>
    <w:lsdException w:name="List Table 1 Light Accent 2" w:uiPriority="46"/>
    <w:lsdException w:name="List Table 2 Accent 2" w:uiPriority="47"/>
    <w:lsdException w:name="List Table 3 Accent 2" w:uiPriority="48"/>
    <w:lsdException w:name="List Table 4 Accent 2" w:uiPriority="49"/>
    <w:lsdException w:name="List Table 5 Dark Accent 2" w:uiPriority="50"/>
    <w:lsdException w:name="List Table 6 Colorful Accent 2" w:uiPriority="51"/>
    <w:lsdException w:name="List Table 7 Colorful Accent 2" w:uiPriority="52"/>
    <w:lsdException w:name="List Table 1 Light Accent 3" w:uiPriority="46"/>
    <w:lsdException w:name="List Table 2 Accent 3" w:uiPriority="47"/>
    <w:lsdException w:name="List Table 3 Accent 3" w:uiPriority="48"/>
    <w:lsdException w:name="List Table 4 Accent 3" w:uiPriority="49"/>
    <w:lsdException w:name="List Table 5 Dark Accent 3" w:uiPriority="50"/>
    <w:lsdException w:name="List Table 6 Colorful Accent 3" w:uiPriority="51"/>
    <w:lsdException w:name="List Table 7 Colorful Accent 3" w:uiPriority="52"/>
    <w:lsdException w:name="List Table 1 Light Accent 4" w:uiPriority="46"/>
    <w:lsdException w:name="List Table 2 Accent 4" w:uiPriority="47"/>
    <w:lsdException w:name="List Table 3 Accent 4" w:uiPriority="48"/>
    <w:lsdException w:name="List Table 4 Accent 4" w:uiPriority="49"/>
    <w:lsdException w:name="List Table 5 Dark Accent 4" w:uiPriority="50"/>
    <w:lsdException w:name="List Table 6 Colorful Accent 4" w:uiPriority="51"/>
    <w:lsdException w:name="List Table 7 Colorful Accent 4" w:uiPriority="52"/>
    <w:lsdException w:name="List Table 1 Light Accent 5" w:uiPriority="46"/>
    <w:lsdException w:name="List Table 2 Accent 5" w:uiPriority="47"/>
    <w:lsdException w:name="List Table 3 Accent 5" w:uiPriority="48"/>
    <w:lsdException w:name="List Table 4 Accent 5" w:uiPriority="49"/>
    <w:lsdException w:name="List Table 5 Dark Accent 5" w:uiPriority="50"/>
    <w:lsdException w:name="List Table 6 Colorful Accent 5" w:uiPriority="51"/>
    <w:lsdException w:name="List Table 7 Colorful Accent 5" w:uiPriority="52"/>
    <w:lsdException w:name="List Table 1 Light Accent 6" w:uiPriority="46"/>
    <w:lsdException w:name="List Table 2 Accent 6" w:uiPriority="47"/>
    <w:lsdException w:name="List Table 3 Accent 6" w:uiPriority="48"/>
    <w:lsdException w:name="List Table 4 Accent 6" w:uiPriority="49"/>
    <w:lsdException w:name="List Table 5 Dark Accent 6" w:uiPriority="50"/>
    <w:lsdException w:name="List Table 6 Colorful Accent 6" w:uiPriority="51"/>
    <w:lsdException w:name="List Table 7 Colorful Accent 6" w:uiPriority="52"/>
    <w:lsdException w:name="Mention" w:semiHidden="1" w:unhideWhenUsed="1"/>
    <w:lsdException w:name="Smart Hyperlink" w:semiHidden="1" w:unhideWhenUsed="1"/>
    <w:lsdException w:name="Hashtag" w:semiHidden="1" w:unhideWhenUsed="1"/>
    <w:lsdException w:name="Unresolved Mention" w:semiHidden="1" w:unhideWhenUsed="1"/>
    <w:lsdException w:name="Smart Link" w:semiHidden="1" w:unhideWhenUsed="1"/>
  </w:latentStyles>
  <w:style w:type="paragraph" w:default="1" w:styleId="Normal">
    <w:name w:val="Normal"/>
    <w:qFormat/>
    <w:rsid w:val="00546CD5"/>
  </w:style>
  <w:style w:type="paragraph" w:styleId="Heading1">
    <w:name w:val="heading 1"/>
    <w:basedOn w:val="Normal"/>
    <w:next w:val="Normal"/>
    <w:link w:val="Heading1Char"/>
    <w:uiPriority w:val="9"/>
    <w:qFormat/>
    <w:rsid w:val="00930D5E"/>
    <w:pPr>
      <w:keepNext/>
      <w:keepLines/>
      <w:spacing w:before="240" w:after="0"/>
      <w:outlineLvl w:val="0"/>
    </w:pPr>
    <w:rPr>
      <w:rFonts w:asciiTheme="majorHAnsi" w:eastAsiaTheme="majorEastAsia" w:hAnsiTheme="majorHAnsi" w:cstheme="majorBidi"/>
      <w:color w:val="2E74B5" w:themeColor="accent1" w:themeShade="BF"/>
      <w:sz w:val="32"/>
      <w:szCs w:val="32"/>
    </w:rPr>
  </w:style>
  <w:style w:type="paragraph" w:styleId="Heading2">
    <w:name w:val="heading 2"/>
    <w:basedOn w:val="Normal"/>
    <w:next w:val="Normal"/>
    <w:link w:val="Heading2Char"/>
    <w:uiPriority w:val="9"/>
    <w:semiHidden/>
    <w:unhideWhenUsed/>
    <w:qFormat/>
    <w:rsid w:val="00930D5E"/>
    <w:pPr>
      <w:keepNext/>
      <w:keepLines/>
      <w:spacing w:before="40" w:after="0"/>
      <w:outlineLvl w:val="1"/>
    </w:pPr>
    <w:rPr>
      <w:rFonts w:asciiTheme="majorHAnsi" w:eastAsiaTheme="majorEastAsia" w:hAnsiTheme="majorHAnsi" w:cstheme="majorBidi"/>
      <w:color w:val="2E74B5" w:themeColor="accent1" w:themeShade="BF"/>
      <w:sz w:val="26"/>
      <w:szCs w:val="26"/>
    </w:rPr>
  </w:style>
  <w:style w:type="paragraph" w:styleId="Heading3">
    <w:name w:val="heading 3"/>
    <w:basedOn w:val="Normal"/>
    <w:next w:val="Normal"/>
    <w:link w:val="Heading3Char"/>
    <w:uiPriority w:val="9"/>
    <w:semiHidden/>
    <w:unhideWhenUsed/>
    <w:qFormat/>
    <w:rsid w:val="00930D5E"/>
    <w:pPr>
      <w:keepNext/>
      <w:keepLines/>
      <w:spacing w:before="40" w:after="0"/>
      <w:outlineLvl w:val="2"/>
    </w:pPr>
    <w:rPr>
      <w:rFonts w:asciiTheme="majorHAnsi" w:eastAsiaTheme="majorEastAsia" w:hAnsiTheme="majorHAnsi" w:cstheme="majorBidi"/>
      <w:color w:val="1F4D78" w:themeColor="accent1" w:themeShade="7F"/>
      <w:sz w:val="24"/>
      <w:szCs w:val="24"/>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paragraph" w:customStyle="1" w:styleId="ProductList-Body">
    <w:name w:val="Product List - Body"/>
    <w:basedOn w:val="Normal"/>
    <w:link w:val="ProductList-BodyChar"/>
    <w:qFormat/>
    <w:rsid w:val="003F6BD4"/>
    <w:pPr>
      <w:tabs>
        <w:tab w:val="left" w:pos="158"/>
      </w:tabs>
      <w:spacing w:after="0" w:line="240" w:lineRule="auto"/>
    </w:pPr>
    <w:rPr>
      <w:sz w:val="18"/>
    </w:rPr>
  </w:style>
  <w:style w:type="paragraph" w:customStyle="1" w:styleId="ProductList-SectionHeading">
    <w:name w:val="Product List - Section Heading"/>
    <w:basedOn w:val="ProductList-Body"/>
    <w:next w:val="ProductList-Body"/>
    <w:link w:val="ProductList-SectionHeadingChar"/>
    <w:qFormat/>
    <w:rsid w:val="00407E60"/>
    <w:pPr>
      <w:spacing w:after="240"/>
    </w:pPr>
    <w:rPr>
      <w:rFonts w:asciiTheme="majorHAnsi" w:hAnsiTheme="majorHAnsi"/>
      <w:b/>
      <w:sz w:val="40"/>
    </w:rPr>
  </w:style>
  <w:style w:type="paragraph" w:customStyle="1" w:styleId="ProductList-OfferingGroupHeading">
    <w:name w:val="Product List - Offering Group Heading"/>
    <w:basedOn w:val="ProductList-Body"/>
    <w:link w:val="ProductList-OfferingGroupHeadingChar"/>
    <w:qFormat/>
    <w:rsid w:val="00FC1BA7"/>
    <w:pPr>
      <w:pBdr>
        <w:bottom w:val="single" w:sz="24" w:space="1" w:color="BFBFBF" w:themeColor="background1" w:themeShade="BF"/>
      </w:pBdr>
      <w:spacing w:after="240"/>
    </w:pPr>
    <w:rPr>
      <w:rFonts w:asciiTheme="majorHAnsi" w:hAnsiTheme="majorHAnsi"/>
      <w:b/>
      <w:color w:val="00188F"/>
      <w:sz w:val="28"/>
    </w:rPr>
  </w:style>
  <w:style w:type="character" w:customStyle="1" w:styleId="ProductList-BodyChar">
    <w:name w:val="Product List - Body Char"/>
    <w:basedOn w:val="DefaultParagraphFont"/>
    <w:link w:val="ProductList-Body"/>
    <w:rsid w:val="003F6BD4"/>
    <w:rPr>
      <w:sz w:val="18"/>
    </w:rPr>
  </w:style>
  <w:style w:type="character" w:customStyle="1" w:styleId="ProductList-SectionHeadingChar">
    <w:name w:val="Product List - Section Heading Char"/>
    <w:basedOn w:val="ProductList-BodyChar"/>
    <w:link w:val="ProductList-SectionHeading"/>
    <w:rsid w:val="00407E60"/>
    <w:rPr>
      <w:rFonts w:asciiTheme="majorHAnsi" w:hAnsiTheme="majorHAnsi"/>
      <w:b/>
      <w:sz w:val="40"/>
    </w:rPr>
  </w:style>
  <w:style w:type="paragraph" w:customStyle="1" w:styleId="ProductList-Offering1">
    <w:name w:val="Product List - Offering 1"/>
    <w:basedOn w:val="ProductList-Body"/>
    <w:link w:val="ProductList-Offering1Char"/>
    <w:qFormat/>
    <w:rsid w:val="004F3C6D"/>
    <w:pPr>
      <w:spacing w:before="20" w:after="20"/>
      <w:ind w:left="-14" w:right="-101"/>
    </w:pPr>
    <w:rPr>
      <w:rFonts w:asciiTheme="majorHAnsi" w:hAnsiTheme="majorHAnsi"/>
      <w:sz w:val="16"/>
    </w:rPr>
  </w:style>
  <w:style w:type="character" w:customStyle="1" w:styleId="ProductList-OfferingGroupHeadingChar">
    <w:name w:val="Product List - Offering Group Heading Char"/>
    <w:basedOn w:val="ProductList-BodyChar"/>
    <w:link w:val="ProductList-OfferingGroupHeading"/>
    <w:rsid w:val="00FC1BA7"/>
    <w:rPr>
      <w:rFonts w:asciiTheme="majorHAnsi" w:hAnsiTheme="majorHAnsi"/>
      <w:b/>
      <w:color w:val="00188F"/>
      <w:sz w:val="28"/>
    </w:rPr>
  </w:style>
  <w:style w:type="paragraph" w:customStyle="1" w:styleId="ProductList-OfferingBody">
    <w:name w:val="Product List - Offering Body"/>
    <w:basedOn w:val="ProductList-Body"/>
    <w:next w:val="ProductList-Body"/>
    <w:link w:val="ProductList-OfferingBodyChar"/>
    <w:qFormat/>
    <w:rsid w:val="00287117"/>
    <w:pPr>
      <w:tabs>
        <w:tab w:val="clear" w:pos="158"/>
      </w:tabs>
      <w:spacing w:before="20" w:after="20"/>
      <w:ind w:left="-14" w:right="-101"/>
    </w:pPr>
    <w:rPr>
      <w:sz w:val="16"/>
    </w:rPr>
  </w:style>
  <w:style w:type="character" w:customStyle="1" w:styleId="ProductList-Offering1Char">
    <w:name w:val="Product List - Offering 1 Char"/>
    <w:basedOn w:val="ProductList-BodyChar"/>
    <w:link w:val="ProductList-Offering1"/>
    <w:rsid w:val="004F3C6D"/>
    <w:rPr>
      <w:rFonts w:asciiTheme="majorHAnsi" w:hAnsiTheme="majorHAnsi"/>
      <w:sz w:val="16"/>
    </w:rPr>
  </w:style>
  <w:style w:type="paragraph" w:customStyle="1" w:styleId="ProductList-Offering1Heading">
    <w:name w:val="Product List - Offering 1 Heading"/>
    <w:basedOn w:val="ProductList-Body"/>
    <w:next w:val="ProductList-Body"/>
    <w:link w:val="ProductList-Offering1HeadingChar"/>
    <w:qFormat/>
    <w:rsid w:val="00FC1BA7"/>
    <w:pPr>
      <w:pBdr>
        <w:bottom w:val="single" w:sz="4" w:space="1" w:color="BFBFBF" w:themeColor="background1" w:themeShade="BF"/>
      </w:pBdr>
      <w:tabs>
        <w:tab w:val="left" w:pos="187"/>
      </w:tabs>
      <w:spacing w:before="60" w:after="60"/>
    </w:pPr>
    <w:rPr>
      <w:rFonts w:asciiTheme="majorHAnsi" w:hAnsiTheme="majorHAnsi"/>
      <w:b/>
      <w:color w:val="00188F"/>
      <w:sz w:val="28"/>
    </w:rPr>
  </w:style>
  <w:style w:type="character" w:customStyle="1" w:styleId="ProductList-OfferingBodyChar">
    <w:name w:val="Product List - Offering Body Char"/>
    <w:basedOn w:val="ProductList-BodyChar"/>
    <w:link w:val="ProductList-OfferingBody"/>
    <w:rsid w:val="00287117"/>
    <w:rPr>
      <w:sz w:val="16"/>
    </w:rPr>
  </w:style>
  <w:style w:type="paragraph" w:customStyle="1" w:styleId="ProductList-SubSection1Heading">
    <w:name w:val="Product List - SubSection 1 Heading"/>
    <w:basedOn w:val="ProductList-Body"/>
    <w:link w:val="ProductList-SubSection1HeadingChar"/>
    <w:qFormat/>
    <w:rsid w:val="00EE40B5"/>
    <w:pPr>
      <w:pBdr>
        <w:bottom w:val="single" w:sz="4" w:space="1" w:color="BFBFBF" w:themeColor="background1" w:themeShade="BF"/>
      </w:pBdr>
      <w:tabs>
        <w:tab w:val="left" w:pos="187"/>
      </w:tabs>
      <w:spacing w:before="240" w:after="120"/>
    </w:pPr>
    <w:rPr>
      <w:rFonts w:asciiTheme="majorHAnsi" w:hAnsiTheme="majorHAnsi"/>
      <w:b/>
      <w:sz w:val="28"/>
    </w:rPr>
  </w:style>
  <w:style w:type="character" w:customStyle="1" w:styleId="ProductList-Offering1HeadingChar">
    <w:name w:val="Product List - Offering 1 Heading Char"/>
    <w:basedOn w:val="ProductList-BodyChar"/>
    <w:link w:val="ProductList-Offering1Heading"/>
    <w:rsid w:val="00FC1BA7"/>
    <w:rPr>
      <w:rFonts w:asciiTheme="majorHAnsi" w:hAnsiTheme="majorHAnsi"/>
      <w:b/>
      <w:color w:val="00188F"/>
      <w:sz w:val="28"/>
    </w:rPr>
  </w:style>
  <w:style w:type="paragraph" w:styleId="Header">
    <w:name w:val="header"/>
    <w:basedOn w:val="Normal"/>
    <w:link w:val="HeaderChar"/>
    <w:uiPriority w:val="99"/>
    <w:unhideWhenUsed/>
    <w:rsid w:val="009A573F"/>
    <w:pPr>
      <w:tabs>
        <w:tab w:val="center" w:pos="4680"/>
        <w:tab w:val="right" w:pos="9360"/>
      </w:tabs>
      <w:spacing w:after="0" w:line="240" w:lineRule="auto"/>
    </w:pPr>
  </w:style>
  <w:style w:type="character" w:customStyle="1" w:styleId="ProductList-SubSection1HeadingChar">
    <w:name w:val="Product List - SubSection 1 Heading Char"/>
    <w:basedOn w:val="ProductList-BodyChar"/>
    <w:link w:val="ProductList-SubSection1Heading"/>
    <w:rsid w:val="00EE40B5"/>
    <w:rPr>
      <w:rFonts w:asciiTheme="majorHAnsi" w:hAnsiTheme="majorHAnsi"/>
      <w:b/>
      <w:sz w:val="28"/>
    </w:rPr>
  </w:style>
  <w:style w:type="character" w:customStyle="1" w:styleId="HeaderChar">
    <w:name w:val="Header Char"/>
    <w:basedOn w:val="DefaultParagraphFont"/>
    <w:link w:val="Header"/>
    <w:uiPriority w:val="99"/>
    <w:rsid w:val="009A573F"/>
  </w:style>
  <w:style w:type="paragraph" w:styleId="Footer">
    <w:name w:val="footer"/>
    <w:basedOn w:val="Normal"/>
    <w:link w:val="FooterChar"/>
    <w:uiPriority w:val="99"/>
    <w:unhideWhenUsed/>
    <w:rsid w:val="009A573F"/>
    <w:pPr>
      <w:tabs>
        <w:tab w:val="center" w:pos="4680"/>
        <w:tab w:val="right" w:pos="9360"/>
      </w:tabs>
      <w:spacing w:after="0" w:line="240" w:lineRule="auto"/>
    </w:pPr>
  </w:style>
  <w:style w:type="character" w:customStyle="1" w:styleId="FooterChar">
    <w:name w:val="Footer Char"/>
    <w:basedOn w:val="DefaultParagraphFont"/>
    <w:link w:val="Footer"/>
    <w:uiPriority w:val="99"/>
    <w:rsid w:val="009A573F"/>
  </w:style>
  <w:style w:type="table" w:styleId="TableGrid">
    <w:name w:val="Table Grid"/>
    <w:basedOn w:val="TableNormal"/>
    <w:uiPriority w:val="39"/>
    <w:rsid w:val="00C76DF3"/>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character" w:styleId="Hyperlink">
    <w:name w:val="Hyperlink"/>
    <w:basedOn w:val="DefaultParagraphFont"/>
    <w:uiPriority w:val="99"/>
    <w:unhideWhenUsed/>
    <w:rsid w:val="00CB3D69"/>
    <w:rPr>
      <w:color w:val="0563C1" w:themeColor="hyperlink"/>
      <w:u w:val="single"/>
    </w:rPr>
  </w:style>
  <w:style w:type="paragraph" w:styleId="BalloonText">
    <w:name w:val="Balloon Text"/>
    <w:basedOn w:val="Normal"/>
    <w:link w:val="BalloonTextChar"/>
    <w:uiPriority w:val="99"/>
    <w:semiHidden/>
    <w:unhideWhenUsed/>
    <w:rsid w:val="00E3770D"/>
    <w:pPr>
      <w:spacing w:after="0" w:line="240" w:lineRule="auto"/>
    </w:pPr>
    <w:rPr>
      <w:rFonts w:ascii="Segoe UI" w:hAnsi="Segoe UI" w:cs="Segoe UI"/>
      <w:sz w:val="18"/>
      <w:szCs w:val="18"/>
    </w:rPr>
  </w:style>
  <w:style w:type="character" w:customStyle="1" w:styleId="BalloonTextChar">
    <w:name w:val="Balloon Text Char"/>
    <w:basedOn w:val="DefaultParagraphFont"/>
    <w:link w:val="BalloonText"/>
    <w:uiPriority w:val="99"/>
    <w:semiHidden/>
    <w:rsid w:val="00E3770D"/>
    <w:rPr>
      <w:rFonts w:ascii="Segoe UI" w:hAnsi="Segoe UI" w:cs="Segoe UI"/>
      <w:sz w:val="18"/>
      <w:szCs w:val="18"/>
    </w:rPr>
  </w:style>
  <w:style w:type="paragraph" w:customStyle="1" w:styleId="ProductList-Offering2Heading">
    <w:name w:val="Product List - Offering 2 Heading"/>
    <w:basedOn w:val="ProductList-Offering1Heading"/>
    <w:next w:val="ProductList-Body"/>
    <w:link w:val="ProductList-Offering2HeadingChar"/>
    <w:qFormat/>
    <w:rsid w:val="00FC1BA7"/>
    <w:pPr>
      <w:tabs>
        <w:tab w:val="clear" w:pos="187"/>
      </w:tabs>
    </w:pPr>
    <w:rPr>
      <w:color w:val="0072C6"/>
    </w:rPr>
  </w:style>
  <w:style w:type="character" w:customStyle="1" w:styleId="Heading1Char">
    <w:name w:val="Heading 1 Char"/>
    <w:basedOn w:val="DefaultParagraphFont"/>
    <w:link w:val="Heading1"/>
    <w:uiPriority w:val="9"/>
    <w:rsid w:val="00930D5E"/>
    <w:rPr>
      <w:rFonts w:asciiTheme="majorHAnsi" w:eastAsiaTheme="majorEastAsia" w:hAnsiTheme="majorHAnsi" w:cstheme="majorBidi"/>
      <w:color w:val="2E74B5" w:themeColor="accent1" w:themeShade="BF"/>
      <w:sz w:val="32"/>
      <w:szCs w:val="32"/>
    </w:rPr>
  </w:style>
  <w:style w:type="character" w:customStyle="1" w:styleId="ProductList-Offering2HeadingChar">
    <w:name w:val="Product List - Offering 2 Heading Char"/>
    <w:basedOn w:val="ProductList-Offering1HeadingChar"/>
    <w:link w:val="ProductList-Offering2Heading"/>
    <w:rsid w:val="00FC1BA7"/>
    <w:rPr>
      <w:rFonts w:asciiTheme="majorHAnsi" w:hAnsiTheme="majorHAnsi"/>
      <w:b/>
      <w:color w:val="0072C6"/>
      <w:sz w:val="28"/>
    </w:rPr>
  </w:style>
  <w:style w:type="character" w:customStyle="1" w:styleId="Heading2Char">
    <w:name w:val="Heading 2 Char"/>
    <w:basedOn w:val="DefaultParagraphFont"/>
    <w:link w:val="Heading2"/>
    <w:uiPriority w:val="9"/>
    <w:semiHidden/>
    <w:rsid w:val="00930D5E"/>
    <w:rPr>
      <w:rFonts w:asciiTheme="majorHAnsi" w:eastAsiaTheme="majorEastAsia" w:hAnsiTheme="majorHAnsi" w:cstheme="majorBidi"/>
      <w:color w:val="2E74B5" w:themeColor="accent1" w:themeShade="BF"/>
      <w:sz w:val="26"/>
      <w:szCs w:val="26"/>
    </w:rPr>
  </w:style>
  <w:style w:type="character" w:customStyle="1" w:styleId="Heading3Char">
    <w:name w:val="Heading 3 Char"/>
    <w:basedOn w:val="DefaultParagraphFont"/>
    <w:link w:val="Heading3"/>
    <w:uiPriority w:val="9"/>
    <w:semiHidden/>
    <w:rsid w:val="00930D5E"/>
    <w:rPr>
      <w:rFonts w:asciiTheme="majorHAnsi" w:eastAsiaTheme="majorEastAsia" w:hAnsiTheme="majorHAnsi" w:cstheme="majorBidi"/>
      <w:color w:val="1F4D78" w:themeColor="accent1" w:themeShade="7F"/>
      <w:sz w:val="24"/>
      <w:szCs w:val="24"/>
    </w:rPr>
  </w:style>
  <w:style w:type="paragraph" w:customStyle="1" w:styleId="ProductList-Offering2">
    <w:name w:val="Product List - Offering 2"/>
    <w:basedOn w:val="ProductList-Offering1"/>
    <w:link w:val="ProductList-Offering2Char"/>
    <w:qFormat/>
    <w:rsid w:val="003F6BD4"/>
  </w:style>
  <w:style w:type="paragraph" w:customStyle="1" w:styleId="ProductList-SubSubSectionHeading">
    <w:name w:val="Product List - SubSubSection Heading"/>
    <w:basedOn w:val="ProductList-Body"/>
    <w:link w:val="ProductList-SubSubSectionHeadingChar"/>
    <w:qFormat/>
    <w:rsid w:val="00103924"/>
    <w:rPr>
      <w:b/>
      <w:color w:val="00188F"/>
    </w:rPr>
  </w:style>
  <w:style w:type="character" w:customStyle="1" w:styleId="ProductList-Offering2Char">
    <w:name w:val="Product List - Offering 2 Char"/>
    <w:basedOn w:val="ProductList-BodyChar"/>
    <w:link w:val="ProductList-Offering2"/>
    <w:rsid w:val="003F6BD4"/>
    <w:rPr>
      <w:rFonts w:asciiTheme="majorHAnsi" w:hAnsiTheme="majorHAnsi"/>
      <w:sz w:val="16"/>
    </w:rPr>
  </w:style>
  <w:style w:type="paragraph" w:customStyle="1" w:styleId="ProductList-SubSection2Heading">
    <w:name w:val="Product List - SubSection 2 Heading"/>
    <w:basedOn w:val="ProductList-SubSection1Heading"/>
    <w:link w:val="ProductList-SubSection2HeadingChar"/>
    <w:qFormat/>
    <w:rsid w:val="00B0782A"/>
    <w:pPr>
      <w:tabs>
        <w:tab w:val="clear" w:pos="187"/>
      </w:tabs>
      <w:outlineLvl w:val="2"/>
    </w:pPr>
  </w:style>
  <w:style w:type="character" w:customStyle="1" w:styleId="ProductList-SubSubSectionHeadingChar">
    <w:name w:val="Product List - SubSubSection Heading Char"/>
    <w:basedOn w:val="ProductList-BodyChar"/>
    <w:link w:val="ProductList-SubSubSectionHeading"/>
    <w:rsid w:val="00103924"/>
    <w:rPr>
      <w:b/>
      <w:color w:val="00188F"/>
      <w:sz w:val="18"/>
    </w:rPr>
  </w:style>
  <w:style w:type="paragraph" w:styleId="TOC1">
    <w:name w:val="toc 1"/>
    <w:basedOn w:val="Normal"/>
    <w:next w:val="Normal"/>
    <w:autoRedefine/>
    <w:uiPriority w:val="39"/>
    <w:unhideWhenUsed/>
    <w:qFormat/>
    <w:rsid w:val="002F3D6C"/>
    <w:pPr>
      <w:tabs>
        <w:tab w:val="right" w:leader="dot" w:pos="5030"/>
      </w:tabs>
      <w:spacing w:before="120" w:after="120" w:line="252" w:lineRule="auto"/>
    </w:pPr>
    <w:rPr>
      <w:b/>
      <w:caps/>
      <w:sz w:val="18"/>
    </w:rPr>
  </w:style>
  <w:style w:type="paragraph" w:styleId="TOC2">
    <w:name w:val="toc 2"/>
    <w:basedOn w:val="Normal"/>
    <w:next w:val="Normal"/>
    <w:autoRedefine/>
    <w:uiPriority w:val="39"/>
    <w:unhideWhenUsed/>
    <w:rsid w:val="003C75FF"/>
    <w:pPr>
      <w:spacing w:after="0" w:line="252" w:lineRule="auto"/>
      <w:ind w:left="158"/>
    </w:pPr>
    <w:rPr>
      <w:b/>
      <w:smallCaps/>
      <w:sz w:val="18"/>
    </w:rPr>
  </w:style>
  <w:style w:type="paragraph" w:styleId="TOC3">
    <w:name w:val="toc 3"/>
    <w:basedOn w:val="Normal"/>
    <w:next w:val="Normal"/>
    <w:autoRedefine/>
    <w:uiPriority w:val="39"/>
    <w:unhideWhenUsed/>
    <w:rsid w:val="00086EDC"/>
    <w:pPr>
      <w:tabs>
        <w:tab w:val="right" w:leader="dot" w:pos="5030"/>
      </w:tabs>
      <w:spacing w:after="0" w:line="252" w:lineRule="auto"/>
      <w:ind w:left="158"/>
    </w:pPr>
    <w:rPr>
      <w:b/>
      <w:smallCaps/>
      <w:noProof/>
      <w:sz w:val="18"/>
    </w:rPr>
  </w:style>
  <w:style w:type="paragraph" w:styleId="TOC4">
    <w:name w:val="toc 4"/>
    <w:basedOn w:val="Normal"/>
    <w:next w:val="Normal"/>
    <w:autoRedefine/>
    <w:uiPriority w:val="39"/>
    <w:unhideWhenUsed/>
    <w:rsid w:val="00A430D3"/>
    <w:pPr>
      <w:tabs>
        <w:tab w:val="right" w:leader="dot" w:pos="5030"/>
      </w:tabs>
      <w:spacing w:after="0" w:line="252" w:lineRule="auto"/>
      <w:ind w:left="180"/>
    </w:pPr>
    <w:rPr>
      <w:smallCaps/>
      <w:sz w:val="18"/>
    </w:rPr>
  </w:style>
  <w:style w:type="paragraph" w:styleId="TOC5">
    <w:name w:val="toc 5"/>
    <w:basedOn w:val="Normal"/>
    <w:next w:val="Normal"/>
    <w:autoRedefine/>
    <w:uiPriority w:val="39"/>
    <w:unhideWhenUsed/>
    <w:rsid w:val="00462C59"/>
    <w:pPr>
      <w:spacing w:after="0" w:line="252" w:lineRule="auto"/>
      <w:ind w:left="317"/>
    </w:pPr>
    <w:rPr>
      <w:sz w:val="16"/>
    </w:rPr>
  </w:style>
  <w:style w:type="paragraph" w:styleId="TOC6">
    <w:name w:val="toc 6"/>
    <w:basedOn w:val="Normal"/>
    <w:next w:val="Normal"/>
    <w:autoRedefine/>
    <w:uiPriority w:val="39"/>
    <w:unhideWhenUsed/>
    <w:rsid w:val="00462C59"/>
    <w:pPr>
      <w:spacing w:after="0" w:line="252" w:lineRule="auto"/>
      <w:ind w:left="475"/>
    </w:pPr>
    <w:rPr>
      <w:sz w:val="16"/>
    </w:rPr>
  </w:style>
  <w:style w:type="character" w:customStyle="1" w:styleId="ProductList-SubSection2HeadingChar">
    <w:name w:val="Product List - SubSection 2 Heading Char"/>
    <w:basedOn w:val="ProductList-SubSection1HeadingChar"/>
    <w:link w:val="ProductList-SubSection2Heading"/>
    <w:rsid w:val="00B0782A"/>
    <w:rPr>
      <w:rFonts w:asciiTheme="majorHAnsi" w:hAnsiTheme="majorHAnsi"/>
      <w:b/>
      <w:sz w:val="28"/>
    </w:rPr>
  </w:style>
  <w:style w:type="character" w:styleId="FollowedHyperlink">
    <w:name w:val="FollowedHyperlink"/>
    <w:basedOn w:val="DefaultParagraphFont"/>
    <w:uiPriority w:val="99"/>
    <w:semiHidden/>
    <w:unhideWhenUsed/>
    <w:rsid w:val="001602AC"/>
    <w:rPr>
      <w:color w:val="954F72" w:themeColor="followedHyperlink"/>
      <w:u w:val="single"/>
    </w:rPr>
  </w:style>
  <w:style w:type="paragraph" w:styleId="CommentText">
    <w:name w:val="annotation text"/>
    <w:basedOn w:val="Normal"/>
    <w:link w:val="CommentTextChar"/>
    <w:unhideWhenUsed/>
    <w:rsid w:val="00ED3A2C"/>
    <w:pPr>
      <w:spacing w:line="240" w:lineRule="auto"/>
    </w:pPr>
    <w:rPr>
      <w:sz w:val="20"/>
      <w:szCs w:val="20"/>
    </w:rPr>
  </w:style>
  <w:style w:type="character" w:customStyle="1" w:styleId="CommentTextChar">
    <w:name w:val="Comment Text Char"/>
    <w:basedOn w:val="DefaultParagraphFont"/>
    <w:link w:val="CommentText"/>
    <w:rsid w:val="00ED3A2C"/>
    <w:rPr>
      <w:sz w:val="20"/>
      <w:szCs w:val="20"/>
    </w:rPr>
  </w:style>
  <w:style w:type="character" w:styleId="CommentReference">
    <w:name w:val="annotation reference"/>
    <w:uiPriority w:val="99"/>
    <w:rsid w:val="00A41808"/>
    <w:rPr>
      <w:rFonts w:cs="Times New Roman"/>
      <w:sz w:val="16"/>
      <w:szCs w:val="16"/>
    </w:rPr>
  </w:style>
  <w:style w:type="paragraph" w:styleId="CommentSubject">
    <w:name w:val="annotation subject"/>
    <w:basedOn w:val="CommentText"/>
    <w:next w:val="CommentText"/>
    <w:link w:val="CommentSubjectChar"/>
    <w:uiPriority w:val="99"/>
    <w:semiHidden/>
    <w:unhideWhenUsed/>
    <w:rsid w:val="00ED3A2C"/>
    <w:rPr>
      <w:b/>
      <w:bCs/>
    </w:rPr>
  </w:style>
  <w:style w:type="character" w:customStyle="1" w:styleId="CommentSubjectChar">
    <w:name w:val="Comment Subject Char"/>
    <w:basedOn w:val="CommentTextChar"/>
    <w:link w:val="CommentSubject"/>
    <w:uiPriority w:val="99"/>
    <w:semiHidden/>
    <w:rsid w:val="00ED3A2C"/>
    <w:rPr>
      <w:b/>
      <w:bCs/>
      <w:sz w:val="20"/>
      <w:szCs w:val="20"/>
    </w:rPr>
  </w:style>
  <w:style w:type="paragraph" w:styleId="TOC7">
    <w:name w:val="toc 7"/>
    <w:basedOn w:val="Normal"/>
    <w:next w:val="Normal"/>
    <w:autoRedefine/>
    <w:uiPriority w:val="39"/>
    <w:unhideWhenUsed/>
    <w:rsid w:val="00CE0C80"/>
    <w:pPr>
      <w:spacing w:after="100"/>
      <w:ind w:left="1320"/>
    </w:pPr>
    <w:rPr>
      <w:rFonts w:eastAsiaTheme="minorEastAsia"/>
    </w:rPr>
  </w:style>
  <w:style w:type="paragraph" w:styleId="TOC8">
    <w:name w:val="toc 8"/>
    <w:basedOn w:val="Normal"/>
    <w:next w:val="Normal"/>
    <w:autoRedefine/>
    <w:uiPriority w:val="39"/>
    <w:unhideWhenUsed/>
    <w:rsid w:val="00CE0C80"/>
    <w:pPr>
      <w:spacing w:after="100"/>
      <w:ind w:left="1540"/>
    </w:pPr>
    <w:rPr>
      <w:rFonts w:eastAsiaTheme="minorEastAsia"/>
    </w:rPr>
  </w:style>
  <w:style w:type="paragraph" w:styleId="TOC9">
    <w:name w:val="toc 9"/>
    <w:basedOn w:val="Normal"/>
    <w:next w:val="Normal"/>
    <w:autoRedefine/>
    <w:uiPriority w:val="39"/>
    <w:unhideWhenUsed/>
    <w:rsid w:val="00CE0C80"/>
    <w:pPr>
      <w:spacing w:after="100"/>
      <w:ind w:left="1760"/>
    </w:pPr>
    <w:rPr>
      <w:rFonts w:eastAsiaTheme="minorEastAsia"/>
    </w:rPr>
  </w:style>
  <w:style w:type="paragraph" w:styleId="Revision">
    <w:name w:val="Revision"/>
    <w:hidden/>
    <w:uiPriority w:val="99"/>
    <w:semiHidden/>
    <w:rsid w:val="00780D45"/>
    <w:pPr>
      <w:spacing w:after="0" w:line="240" w:lineRule="auto"/>
    </w:pPr>
  </w:style>
  <w:style w:type="paragraph" w:styleId="Index1">
    <w:name w:val="index 1"/>
    <w:basedOn w:val="Normal"/>
    <w:next w:val="Normal"/>
    <w:autoRedefine/>
    <w:uiPriority w:val="99"/>
    <w:semiHidden/>
    <w:unhideWhenUsed/>
    <w:rsid w:val="00F72194"/>
    <w:pPr>
      <w:spacing w:after="0" w:line="240" w:lineRule="auto"/>
      <w:ind w:left="220" w:hanging="220"/>
    </w:pPr>
    <w:rPr>
      <w:sz w:val="16"/>
    </w:rPr>
  </w:style>
  <w:style w:type="paragraph" w:styleId="ListParagraph">
    <w:name w:val="List Paragraph"/>
    <w:basedOn w:val="Normal"/>
    <w:link w:val="ListParagraphChar"/>
    <w:uiPriority w:val="34"/>
    <w:qFormat/>
    <w:rsid w:val="00677274"/>
    <w:pPr>
      <w:ind w:left="720"/>
      <w:contextualSpacing/>
    </w:pPr>
  </w:style>
  <w:style w:type="table" w:customStyle="1" w:styleId="TableGrid1">
    <w:name w:val="Table Grid1"/>
    <w:basedOn w:val="TableNormal"/>
    <w:next w:val="TableGrid"/>
    <w:uiPriority w:val="39"/>
    <w:rsid w:val="00B942D8"/>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Body-Indented">
    <w:name w:val="PUR Body - Indented"/>
    <w:basedOn w:val="Normal"/>
    <w:link w:val="PURBody-IndentedChar"/>
    <w:uiPriority w:val="3"/>
    <w:qFormat/>
    <w:rsid w:val="00536EE4"/>
    <w:pPr>
      <w:spacing w:after="120" w:line="240" w:lineRule="auto"/>
      <w:ind w:left="270"/>
    </w:pPr>
    <w:rPr>
      <w:rFonts w:ascii="Arial" w:hAnsi="Arial"/>
      <w:sz w:val="18"/>
      <w:szCs w:val="20"/>
    </w:rPr>
  </w:style>
  <w:style w:type="character" w:customStyle="1" w:styleId="PURBody-IndentedChar">
    <w:name w:val="PUR Body - Indented Char"/>
    <w:basedOn w:val="DefaultParagraphFont"/>
    <w:link w:val="PURBody-Indented"/>
    <w:uiPriority w:val="3"/>
    <w:rsid w:val="00536EE4"/>
    <w:rPr>
      <w:rFonts w:ascii="Arial" w:hAnsi="Arial"/>
      <w:sz w:val="18"/>
      <w:szCs w:val="20"/>
    </w:rPr>
  </w:style>
  <w:style w:type="paragraph" w:customStyle="1" w:styleId="productlist-body0">
    <w:name w:val="productlist-body"/>
    <w:basedOn w:val="Normal"/>
    <w:rsid w:val="00360AB3"/>
    <w:pPr>
      <w:spacing w:after="0" w:line="240" w:lineRule="auto"/>
    </w:pPr>
    <w:rPr>
      <w:rFonts w:ascii="Times New Roman" w:eastAsia="Times New Roman" w:hAnsi="Times New Roman" w:cs="Times New Roman"/>
      <w:sz w:val="18"/>
      <w:szCs w:val="18"/>
    </w:rPr>
  </w:style>
  <w:style w:type="paragraph" w:customStyle="1" w:styleId="ProductList-ClauseHeading">
    <w:name w:val="Product List - Clause Heading"/>
    <w:basedOn w:val="ProductList-Body"/>
    <w:next w:val="ProductList-Body"/>
    <w:qFormat/>
    <w:rsid w:val="00207C9A"/>
    <w:pPr>
      <w:keepNext/>
      <w:tabs>
        <w:tab w:val="clear" w:pos="158"/>
        <w:tab w:val="left" w:pos="360"/>
        <w:tab w:val="left" w:pos="720"/>
        <w:tab w:val="left" w:pos="1080"/>
      </w:tabs>
    </w:pPr>
    <w:rPr>
      <w:b/>
      <w:color w:val="00188F"/>
      <w:szCs w:val="20"/>
    </w:rPr>
  </w:style>
  <w:style w:type="character" w:customStyle="1" w:styleId="EVL-Amend-Preamble-FirstParaChar">
    <w:name w:val="E.  VL-Amend-Preamble-FirstPara Char"/>
    <w:basedOn w:val="DefaultParagraphFont"/>
    <w:link w:val="EVL-Amend-Preamble-FirstPara"/>
    <w:locked/>
    <w:rsid w:val="000B523A"/>
    <w:rPr>
      <w:rFonts w:ascii="Arial" w:hAnsi="Arial" w:cs="Arial"/>
      <w:color w:val="000000"/>
    </w:rPr>
  </w:style>
  <w:style w:type="paragraph" w:customStyle="1" w:styleId="EVL-Amend-Preamble-FirstPara">
    <w:name w:val="E.  VL-Amend-Preamble-FirstPara"/>
    <w:basedOn w:val="Normal"/>
    <w:link w:val="EVL-Amend-Preamble-FirstParaChar"/>
    <w:qFormat/>
    <w:rsid w:val="000B523A"/>
    <w:pPr>
      <w:spacing w:before="240" w:after="0" w:line="240" w:lineRule="auto"/>
      <w:jc w:val="both"/>
    </w:pPr>
    <w:rPr>
      <w:rFonts w:ascii="Arial" w:hAnsi="Arial" w:cs="Arial"/>
      <w:color w:val="000000"/>
    </w:rPr>
  </w:style>
  <w:style w:type="character" w:customStyle="1" w:styleId="UnresolvedMention1">
    <w:name w:val="Unresolved Mention1"/>
    <w:basedOn w:val="DefaultParagraphFont"/>
    <w:uiPriority w:val="99"/>
    <w:semiHidden/>
    <w:unhideWhenUsed/>
    <w:rsid w:val="006C79DE"/>
    <w:rPr>
      <w:color w:val="808080"/>
      <w:shd w:val="clear" w:color="auto" w:fill="E6E6E6"/>
    </w:rPr>
  </w:style>
  <w:style w:type="character" w:customStyle="1" w:styleId="Mention1">
    <w:name w:val="Mention1"/>
    <w:basedOn w:val="DefaultParagraphFont"/>
    <w:uiPriority w:val="99"/>
    <w:semiHidden/>
    <w:unhideWhenUsed/>
    <w:rsid w:val="00775292"/>
    <w:rPr>
      <w:color w:val="2B579A"/>
      <w:shd w:val="clear" w:color="auto" w:fill="E6E6E6"/>
    </w:rPr>
  </w:style>
  <w:style w:type="character" w:customStyle="1" w:styleId="UnresolvedMention2">
    <w:name w:val="Unresolved Mention2"/>
    <w:basedOn w:val="DefaultParagraphFont"/>
    <w:uiPriority w:val="99"/>
    <w:semiHidden/>
    <w:unhideWhenUsed/>
    <w:rsid w:val="00775292"/>
    <w:rPr>
      <w:color w:val="808080"/>
      <w:shd w:val="clear" w:color="auto" w:fill="E6E6E6"/>
    </w:rPr>
  </w:style>
  <w:style w:type="character" w:styleId="UnresolvedMention">
    <w:name w:val="Unresolved Mention"/>
    <w:basedOn w:val="DefaultParagraphFont"/>
    <w:uiPriority w:val="99"/>
    <w:semiHidden/>
    <w:unhideWhenUsed/>
    <w:rsid w:val="00455696"/>
    <w:rPr>
      <w:color w:val="808080"/>
      <w:shd w:val="clear" w:color="auto" w:fill="E6E6E6"/>
    </w:rPr>
  </w:style>
  <w:style w:type="paragraph" w:customStyle="1" w:styleId="ProductList-Bullet">
    <w:name w:val="Product List - Bullet"/>
    <w:link w:val="ProductList-BulletChar"/>
    <w:uiPriority w:val="3"/>
    <w:qFormat/>
    <w:rsid w:val="00731455"/>
    <w:pPr>
      <w:tabs>
        <w:tab w:val="left" w:pos="360"/>
        <w:tab w:val="left" w:pos="720"/>
        <w:tab w:val="left" w:pos="1080"/>
      </w:tabs>
      <w:spacing w:after="0" w:line="240" w:lineRule="auto"/>
      <w:ind w:left="720" w:hanging="360"/>
      <w:contextualSpacing/>
    </w:pPr>
    <w:rPr>
      <w:sz w:val="18"/>
      <w:szCs w:val="20"/>
    </w:rPr>
  </w:style>
  <w:style w:type="character" w:customStyle="1" w:styleId="ProductList-BulletChar">
    <w:name w:val="Product List - Bullet Char"/>
    <w:basedOn w:val="ProductList-BodyChar"/>
    <w:link w:val="ProductList-Bullet"/>
    <w:uiPriority w:val="3"/>
    <w:rsid w:val="00731455"/>
    <w:rPr>
      <w:sz w:val="18"/>
      <w:szCs w:val="20"/>
    </w:rPr>
  </w:style>
  <w:style w:type="character" w:styleId="Mention">
    <w:name w:val="Mention"/>
    <w:basedOn w:val="DefaultParagraphFont"/>
    <w:uiPriority w:val="99"/>
    <w:unhideWhenUsed/>
    <w:rsid w:val="00237427"/>
    <w:rPr>
      <w:color w:val="2B579A"/>
      <w:shd w:val="clear" w:color="auto" w:fill="E6E6E6"/>
    </w:rPr>
  </w:style>
  <w:style w:type="character" w:customStyle="1" w:styleId="ListParagraphChar">
    <w:name w:val="List Paragraph Char"/>
    <w:basedOn w:val="DefaultParagraphFont"/>
    <w:link w:val="ListParagraph"/>
    <w:uiPriority w:val="34"/>
    <w:rsid w:val="00237427"/>
  </w:style>
  <w:style w:type="character" w:customStyle="1" w:styleId="normaltextrun">
    <w:name w:val="normaltextrun"/>
    <w:basedOn w:val="DefaultParagraphFont"/>
    <w:rsid w:val="0006257C"/>
  </w:style>
  <w:style w:type="character" w:customStyle="1" w:styleId="eop">
    <w:name w:val="eop"/>
    <w:basedOn w:val="DefaultParagraphFont"/>
    <w:rsid w:val="0006257C"/>
  </w:style>
  <w:style w:type="paragraph" w:customStyle="1" w:styleId="paragraph">
    <w:name w:val="paragraph"/>
    <w:basedOn w:val="Normal"/>
    <w:rsid w:val="00181979"/>
    <w:pPr>
      <w:spacing w:before="100" w:beforeAutospacing="1" w:after="100" w:afterAutospacing="1" w:line="240" w:lineRule="auto"/>
    </w:pPr>
    <w:rPr>
      <w:rFonts w:ascii="Times New Roman" w:eastAsia="Times New Roman" w:hAnsi="Times New Roman" w:cs="Times New Roman"/>
      <w:sz w:val="24"/>
      <w:szCs w:val="24"/>
    </w:rPr>
  </w:style>
  <w:style w:type="paragraph" w:styleId="NormalWeb">
    <w:name w:val="Normal (Web)"/>
    <w:basedOn w:val="Normal"/>
    <w:uiPriority w:val="99"/>
    <w:semiHidden/>
    <w:unhideWhenUsed/>
    <w:rsid w:val="001D451C"/>
    <w:pPr>
      <w:spacing w:before="100" w:beforeAutospacing="1" w:after="100" w:afterAutospacing="1" w:line="240" w:lineRule="auto"/>
    </w:pPr>
    <w:rPr>
      <w:rFonts w:ascii="Times New Roman" w:eastAsia="Times New Roman" w:hAnsi="Times New Roman" w:cs="Times New Roman"/>
      <w:sz w:val="24"/>
      <w:szCs w:val="24"/>
    </w:rPr>
  </w:style>
  <w:style w:type="character" w:customStyle="1" w:styleId="LogoportMarkup">
    <w:name w:val="LogoportMarkup"/>
    <w:basedOn w:val="DefaultParagraphFont"/>
    <w:rsid w:val="00FC77AC"/>
    <w:rPr>
      <w:rFonts w:ascii="Courier New" w:hAnsi="Courier New" w:cs="Courier New"/>
      <w:b w:val="0"/>
      <w:color w:val="FF0000"/>
      <w:sz w:val="18"/>
    </w:rPr>
  </w:style>
  <w:style w:type="character" w:customStyle="1" w:styleId="LogoportDoNotTranslate">
    <w:name w:val="LogoportDoNotTranslate"/>
    <w:basedOn w:val="DefaultParagraphFont"/>
    <w:rsid w:val="00FC77A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xmlns:w16cex="http://schemas.microsoft.com/office/word/2018/wordml/cex" xmlns:w16cid="http://schemas.microsoft.com/office/word/2016/wordml/cid" xmlns:w16="http://schemas.microsoft.com/office/word/2018/wordml" xmlns:w16du="http://schemas.microsoft.com/office/word/2023/wordml/word16du" xmlns:w16sdtdh="http://schemas.microsoft.com/office/word/2020/wordml/sdtdatahash" xmlns:w16se="http://schemas.microsoft.com/office/word/2015/wordml/symex" mc:Ignorable="w14 w15 w16se w16cid w16 w16cex w16sdtdh w16du">
  <w:divs>
    <w:div w:id="122820164">
      <w:bodyDiv w:val="1"/>
      <w:marLeft w:val="0"/>
      <w:marRight w:val="0"/>
      <w:marTop w:val="0"/>
      <w:marBottom w:val="0"/>
      <w:divBdr>
        <w:top w:val="none" w:sz="0" w:space="0" w:color="auto"/>
        <w:left w:val="none" w:sz="0" w:space="0" w:color="auto"/>
        <w:bottom w:val="none" w:sz="0" w:space="0" w:color="auto"/>
        <w:right w:val="none" w:sz="0" w:space="0" w:color="auto"/>
      </w:divBdr>
    </w:div>
    <w:div w:id="207767338">
      <w:bodyDiv w:val="1"/>
      <w:marLeft w:val="0"/>
      <w:marRight w:val="0"/>
      <w:marTop w:val="0"/>
      <w:marBottom w:val="0"/>
      <w:divBdr>
        <w:top w:val="none" w:sz="0" w:space="0" w:color="auto"/>
        <w:left w:val="none" w:sz="0" w:space="0" w:color="auto"/>
        <w:bottom w:val="none" w:sz="0" w:space="0" w:color="auto"/>
        <w:right w:val="none" w:sz="0" w:space="0" w:color="auto"/>
      </w:divBdr>
    </w:div>
    <w:div w:id="408384073">
      <w:bodyDiv w:val="1"/>
      <w:marLeft w:val="0"/>
      <w:marRight w:val="0"/>
      <w:marTop w:val="0"/>
      <w:marBottom w:val="0"/>
      <w:divBdr>
        <w:top w:val="none" w:sz="0" w:space="0" w:color="auto"/>
        <w:left w:val="none" w:sz="0" w:space="0" w:color="auto"/>
        <w:bottom w:val="none" w:sz="0" w:space="0" w:color="auto"/>
        <w:right w:val="none" w:sz="0" w:space="0" w:color="auto"/>
      </w:divBdr>
    </w:div>
    <w:div w:id="561872688">
      <w:bodyDiv w:val="1"/>
      <w:marLeft w:val="0"/>
      <w:marRight w:val="0"/>
      <w:marTop w:val="0"/>
      <w:marBottom w:val="0"/>
      <w:divBdr>
        <w:top w:val="none" w:sz="0" w:space="0" w:color="auto"/>
        <w:left w:val="none" w:sz="0" w:space="0" w:color="auto"/>
        <w:bottom w:val="none" w:sz="0" w:space="0" w:color="auto"/>
        <w:right w:val="none" w:sz="0" w:space="0" w:color="auto"/>
      </w:divBdr>
    </w:div>
    <w:div w:id="996147271">
      <w:bodyDiv w:val="1"/>
      <w:marLeft w:val="0"/>
      <w:marRight w:val="0"/>
      <w:marTop w:val="0"/>
      <w:marBottom w:val="0"/>
      <w:divBdr>
        <w:top w:val="none" w:sz="0" w:space="0" w:color="auto"/>
        <w:left w:val="none" w:sz="0" w:space="0" w:color="auto"/>
        <w:bottom w:val="none" w:sz="0" w:space="0" w:color="auto"/>
        <w:right w:val="none" w:sz="0" w:space="0" w:color="auto"/>
      </w:divBdr>
    </w:div>
    <w:div w:id="1034886360">
      <w:bodyDiv w:val="1"/>
      <w:marLeft w:val="0"/>
      <w:marRight w:val="0"/>
      <w:marTop w:val="0"/>
      <w:marBottom w:val="0"/>
      <w:divBdr>
        <w:top w:val="none" w:sz="0" w:space="0" w:color="auto"/>
        <w:left w:val="none" w:sz="0" w:space="0" w:color="auto"/>
        <w:bottom w:val="none" w:sz="0" w:space="0" w:color="auto"/>
        <w:right w:val="none" w:sz="0" w:space="0" w:color="auto"/>
      </w:divBdr>
      <w:divsChild>
        <w:div w:id="558630353">
          <w:marLeft w:val="0"/>
          <w:marRight w:val="0"/>
          <w:marTop w:val="0"/>
          <w:marBottom w:val="0"/>
          <w:divBdr>
            <w:top w:val="none" w:sz="0" w:space="0" w:color="auto"/>
            <w:left w:val="none" w:sz="0" w:space="0" w:color="auto"/>
            <w:bottom w:val="none" w:sz="0" w:space="0" w:color="auto"/>
            <w:right w:val="none" w:sz="0" w:space="0" w:color="auto"/>
          </w:divBdr>
        </w:div>
        <w:div w:id="845897666">
          <w:marLeft w:val="0"/>
          <w:marRight w:val="0"/>
          <w:marTop w:val="0"/>
          <w:marBottom w:val="0"/>
          <w:divBdr>
            <w:top w:val="none" w:sz="0" w:space="0" w:color="auto"/>
            <w:left w:val="none" w:sz="0" w:space="0" w:color="auto"/>
            <w:bottom w:val="none" w:sz="0" w:space="0" w:color="auto"/>
            <w:right w:val="none" w:sz="0" w:space="0" w:color="auto"/>
          </w:divBdr>
        </w:div>
        <w:div w:id="1752236410">
          <w:marLeft w:val="0"/>
          <w:marRight w:val="0"/>
          <w:marTop w:val="0"/>
          <w:marBottom w:val="0"/>
          <w:divBdr>
            <w:top w:val="none" w:sz="0" w:space="0" w:color="auto"/>
            <w:left w:val="none" w:sz="0" w:space="0" w:color="auto"/>
            <w:bottom w:val="none" w:sz="0" w:space="0" w:color="auto"/>
            <w:right w:val="none" w:sz="0" w:space="0" w:color="auto"/>
          </w:divBdr>
        </w:div>
        <w:div w:id="1867599149">
          <w:marLeft w:val="0"/>
          <w:marRight w:val="0"/>
          <w:marTop w:val="0"/>
          <w:marBottom w:val="0"/>
          <w:divBdr>
            <w:top w:val="none" w:sz="0" w:space="0" w:color="auto"/>
            <w:left w:val="none" w:sz="0" w:space="0" w:color="auto"/>
            <w:bottom w:val="none" w:sz="0" w:space="0" w:color="auto"/>
            <w:right w:val="none" w:sz="0" w:space="0" w:color="auto"/>
          </w:divBdr>
        </w:div>
      </w:divsChild>
    </w:div>
    <w:div w:id="1181896703">
      <w:bodyDiv w:val="1"/>
      <w:marLeft w:val="0"/>
      <w:marRight w:val="0"/>
      <w:marTop w:val="0"/>
      <w:marBottom w:val="0"/>
      <w:divBdr>
        <w:top w:val="none" w:sz="0" w:space="0" w:color="auto"/>
        <w:left w:val="none" w:sz="0" w:space="0" w:color="auto"/>
        <w:bottom w:val="none" w:sz="0" w:space="0" w:color="auto"/>
        <w:right w:val="none" w:sz="0" w:space="0" w:color="auto"/>
      </w:divBdr>
      <w:divsChild>
        <w:div w:id="2130660296">
          <w:marLeft w:val="0"/>
          <w:marRight w:val="0"/>
          <w:marTop w:val="0"/>
          <w:marBottom w:val="0"/>
          <w:divBdr>
            <w:top w:val="none" w:sz="0" w:space="0" w:color="auto"/>
            <w:left w:val="none" w:sz="0" w:space="0" w:color="auto"/>
            <w:bottom w:val="none" w:sz="0" w:space="0" w:color="auto"/>
            <w:right w:val="none" w:sz="0" w:space="0" w:color="auto"/>
          </w:divBdr>
        </w:div>
      </w:divsChild>
    </w:div>
    <w:div w:id="1231311172">
      <w:bodyDiv w:val="1"/>
      <w:marLeft w:val="0"/>
      <w:marRight w:val="0"/>
      <w:marTop w:val="0"/>
      <w:marBottom w:val="0"/>
      <w:divBdr>
        <w:top w:val="none" w:sz="0" w:space="0" w:color="auto"/>
        <w:left w:val="none" w:sz="0" w:space="0" w:color="auto"/>
        <w:bottom w:val="none" w:sz="0" w:space="0" w:color="auto"/>
        <w:right w:val="none" w:sz="0" w:space="0" w:color="auto"/>
      </w:divBdr>
    </w:div>
    <w:div w:id="1284069934">
      <w:bodyDiv w:val="1"/>
      <w:marLeft w:val="0"/>
      <w:marRight w:val="0"/>
      <w:marTop w:val="0"/>
      <w:marBottom w:val="0"/>
      <w:divBdr>
        <w:top w:val="none" w:sz="0" w:space="0" w:color="auto"/>
        <w:left w:val="none" w:sz="0" w:space="0" w:color="auto"/>
        <w:bottom w:val="none" w:sz="0" w:space="0" w:color="auto"/>
        <w:right w:val="none" w:sz="0" w:space="0" w:color="auto"/>
      </w:divBdr>
      <w:divsChild>
        <w:div w:id="1145702663">
          <w:marLeft w:val="0"/>
          <w:marRight w:val="0"/>
          <w:marTop w:val="0"/>
          <w:marBottom w:val="0"/>
          <w:divBdr>
            <w:top w:val="none" w:sz="0" w:space="0" w:color="auto"/>
            <w:left w:val="none" w:sz="0" w:space="0" w:color="auto"/>
            <w:bottom w:val="none" w:sz="0" w:space="0" w:color="auto"/>
            <w:right w:val="none" w:sz="0" w:space="0" w:color="auto"/>
          </w:divBdr>
          <w:divsChild>
            <w:div w:id="914587525">
              <w:marLeft w:val="0"/>
              <w:marRight w:val="0"/>
              <w:marTop w:val="0"/>
              <w:marBottom w:val="0"/>
              <w:divBdr>
                <w:top w:val="none" w:sz="0" w:space="0" w:color="auto"/>
                <w:left w:val="none" w:sz="0" w:space="0" w:color="auto"/>
                <w:bottom w:val="none" w:sz="0" w:space="0" w:color="auto"/>
                <w:right w:val="none" w:sz="0" w:space="0" w:color="auto"/>
              </w:divBdr>
              <w:divsChild>
                <w:div w:id="918103604">
                  <w:marLeft w:val="0"/>
                  <w:marRight w:val="0"/>
                  <w:marTop w:val="0"/>
                  <w:marBottom w:val="0"/>
                  <w:divBdr>
                    <w:top w:val="none" w:sz="0" w:space="0" w:color="auto"/>
                    <w:left w:val="none" w:sz="0" w:space="0" w:color="auto"/>
                    <w:bottom w:val="none" w:sz="0" w:space="0" w:color="auto"/>
                    <w:right w:val="none" w:sz="0" w:space="0" w:color="auto"/>
                  </w:divBdr>
                  <w:divsChild>
                    <w:div w:id="312102949">
                      <w:marLeft w:val="0"/>
                      <w:marRight w:val="0"/>
                      <w:marTop w:val="0"/>
                      <w:marBottom w:val="0"/>
                      <w:divBdr>
                        <w:top w:val="none" w:sz="0" w:space="0" w:color="auto"/>
                        <w:left w:val="none" w:sz="0" w:space="0" w:color="auto"/>
                        <w:bottom w:val="none" w:sz="0" w:space="0" w:color="auto"/>
                        <w:right w:val="none" w:sz="0" w:space="0" w:color="auto"/>
                      </w:divBdr>
                      <w:divsChild>
                        <w:div w:id="161438323">
                          <w:marLeft w:val="0"/>
                          <w:marRight w:val="0"/>
                          <w:marTop w:val="0"/>
                          <w:marBottom w:val="270"/>
                          <w:divBdr>
                            <w:top w:val="none" w:sz="0" w:space="0" w:color="auto"/>
                            <w:left w:val="none" w:sz="0" w:space="0" w:color="auto"/>
                            <w:bottom w:val="none" w:sz="0" w:space="0" w:color="auto"/>
                            <w:right w:val="none" w:sz="0" w:space="0" w:color="auto"/>
                          </w:divBdr>
                          <w:divsChild>
                            <w:div w:id="337851209">
                              <w:marLeft w:val="0"/>
                              <w:marRight w:val="0"/>
                              <w:marTop w:val="150"/>
                              <w:marBottom w:val="0"/>
                              <w:divBdr>
                                <w:top w:val="none" w:sz="0" w:space="0" w:color="auto"/>
                                <w:left w:val="none" w:sz="0" w:space="0" w:color="auto"/>
                                <w:bottom w:val="none" w:sz="0" w:space="0" w:color="auto"/>
                                <w:right w:val="none" w:sz="0" w:space="0" w:color="auto"/>
                              </w:divBdr>
                              <w:divsChild>
                                <w:div w:id="926891426">
                                  <w:marLeft w:val="0"/>
                                  <w:marRight w:val="0"/>
                                  <w:marTop w:val="0"/>
                                  <w:marBottom w:val="0"/>
                                  <w:divBdr>
                                    <w:top w:val="none" w:sz="0" w:space="0" w:color="auto"/>
                                    <w:left w:val="none" w:sz="0" w:space="0" w:color="auto"/>
                                    <w:bottom w:val="none" w:sz="0" w:space="0" w:color="auto"/>
                                    <w:right w:val="none" w:sz="0" w:space="0" w:color="auto"/>
                                  </w:divBdr>
                                  <w:divsChild>
                                    <w:div w:id="44330156">
                                      <w:marLeft w:val="0"/>
                                      <w:marRight w:val="0"/>
                                      <w:marTop w:val="0"/>
                                      <w:marBottom w:val="0"/>
                                      <w:divBdr>
                                        <w:top w:val="none" w:sz="0" w:space="0" w:color="auto"/>
                                        <w:left w:val="none" w:sz="0" w:space="0" w:color="auto"/>
                                        <w:bottom w:val="none" w:sz="0" w:space="0" w:color="auto"/>
                                        <w:right w:val="none" w:sz="0" w:space="0" w:color="auto"/>
                                      </w:divBdr>
                                      <w:divsChild>
                                        <w:div w:id="520705270">
                                          <w:marLeft w:val="0"/>
                                          <w:marRight w:val="0"/>
                                          <w:marTop w:val="0"/>
                                          <w:marBottom w:val="0"/>
                                          <w:divBdr>
                                            <w:top w:val="none" w:sz="0" w:space="0" w:color="auto"/>
                                            <w:left w:val="none" w:sz="0" w:space="0" w:color="auto"/>
                                            <w:bottom w:val="none" w:sz="0" w:space="0" w:color="auto"/>
                                            <w:right w:val="none" w:sz="0" w:space="0" w:color="auto"/>
                                          </w:divBdr>
                                          <w:divsChild>
                                            <w:div w:id="1514220908">
                                              <w:marLeft w:val="0"/>
                                              <w:marRight w:val="0"/>
                                              <w:marTop w:val="0"/>
                                              <w:marBottom w:val="0"/>
                                              <w:divBdr>
                                                <w:top w:val="none" w:sz="0" w:space="0" w:color="auto"/>
                                                <w:left w:val="none" w:sz="0" w:space="0" w:color="auto"/>
                                                <w:bottom w:val="none" w:sz="0" w:space="0" w:color="auto"/>
                                                <w:right w:val="none" w:sz="0" w:space="0" w:color="auto"/>
                                              </w:divBdr>
                                            </w:div>
                                          </w:divsChild>
                                        </w:div>
                                      </w:divsChild>
                                    </w:div>
                                  </w:divsChild>
                                </w:div>
                              </w:divsChild>
                            </w:div>
                          </w:divsChild>
                        </w:div>
                      </w:divsChild>
                    </w:div>
                  </w:divsChild>
                </w:div>
              </w:divsChild>
            </w:div>
          </w:divsChild>
        </w:div>
      </w:divsChild>
    </w:div>
    <w:div w:id="1574311011">
      <w:bodyDiv w:val="1"/>
      <w:marLeft w:val="0"/>
      <w:marRight w:val="0"/>
      <w:marTop w:val="0"/>
      <w:marBottom w:val="0"/>
      <w:divBdr>
        <w:top w:val="none" w:sz="0" w:space="0" w:color="auto"/>
        <w:left w:val="none" w:sz="0" w:space="0" w:color="auto"/>
        <w:bottom w:val="none" w:sz="0" w:space="0" w:color="auto"/>
        <w:right w:val="none" w:sz="0" w:space="0" w:color="auto"/>
      </w:divBdr>
    </w:div>
    <w:div w:id="1587808318">
      <w:bodyDiv w:val="1"/>
      <w:marLeft w:val="0"/>
      <w:marRight w:val="0"/>
      <w:marTop w:val="0"/>
      <w:marBottom w:val="0"/>
      <w:divBdr>
        <w:top w:val="none" w:sz="0" w:space="0" w:color="auto"/>
        <w:left w:val="none" w:sz="0" w:space="0" w:color="auto"/>
        <w:bottom w:val="none" w:sz="0" w:space="0" w:color="auto"/>
        <w:right w:val="none" w:sz="0" w:space="0" w:color="auto"/>
      </w:divBdr>
      <w:divsChild>
        <w:div w:id="277955564">
          <w:marLeft w:val="0"/>
          <w:marRight w:val="0"/>
          <w:marTop w:val="0"/>
          <w:marBottom w:val="0"/>
          <w:divBdr>
            <w:top w:val="none" w:sz="0" w:space="0" w:color="auto"/>
            <w:left w:val="none" w:sz="0" w:space="0" w:color="auto"/>
            <w:bottom w:val="none" w:sz="0" w:space="0" w:color="auto"/>
            <w:right w:val="none" w:sz="0" w:space="0" w:color="auto"/>
          </w:divBdr>
        </w:div>
        <w:div w:id="425346013">
          <w:marLeft w:val="0"/>
          <w:marRight w:val="0"/>
          <w:marTop w:val="0"/>
          <w:marBottom w:val="0"/>
          <w:divBdr>
            <w:top w:val="none" w:sz="0" w:space="0" w:color="auto"/>
            <w:left w:val="none" w:sz="0" w:space="0" w:color="auto"/>
            <w:bottom w:val="none" w:sz="0" w:space="0" w:color="auto"/>
            <w:right w:val="none" w:sz="0" w:space="0" w:color="auto"/>
          </w:divBdr>
        </w:div>
        <w:div w:id="1448348755">
          <w:marLeft w:val="0"/>
          <w:marRight w:val="0"/>
          <w:marTop w:val="0"/>
          <w:marBottom w:val="0"/>
          <w:divBdr>
            <w:top w:val="none" w:sz="0" w:space="0" w:color="auto"/>
            <w:left w:val="none" w:sz="0" w:space="0" w:color="auto"/>
            <w:bottom w:val="none" w:sz="0" w:space="0" w:color="auto"/>
            <w:right w:val="none" w:sz="0" w:space="0" w:color="auto"/>
          </w:divBdr>
        </w:div>
        <w:div w:id="1994138410">
          <w:marLeft w:val="0"/>
          <w:marRight w:val="0"/>
          <w:marTop w:val="0"/>
          <w:marBottom w:val="0"/>
          <w:divBdr>
            <w:top w:val="none" w:sz="0" w:space="0" w:color="auto"/>
            <w:left w:val="none" w:sz="0" w:space="0" w:color="auto"/>
            <w:bottom w:val="none" w:sz="0" w:space="0" w:color="auto"/>
            <w:right w:val="none" w:sz="0" w:space="0" w:color="auto"/>
          </w:divBdr>
        </w:div>
      </w:divsChild>
    </w:div>
    <w:div w:id="1703939401">
      <w:bodyDiv w:val="1"/>
      <w:marLeft w:val="0"/>
      <w:marRight w:val="0"/>
      <w:marTop w:val="0"/>
      <w:marBottom w:val="0"/>
      <w:divBdr>
        <w:top w:val="none" w:sz="0" w:space="0" w:color="auto"/>
        <w:left w:val="none" w:sz="0" w:space="0" w:color="auto"/>
        <w:bottom w:val="none" w:sz="0" w:space="0" w:color="auto"/>
        <w:right w:val="none" w:sz="0" w:space="0" w:color="auto"/>
      </w:divBdr>
    </w:div>
    <w:div w:id="1764061890">
      <w:bodyDiv w:val="1"/>
      <w:marLeft w:val="0"/>
      <w:marRight w:val="0"/>
      <w:marTop w:val="0"/>
      <w:marBottom w:val="0"/>
      <w:divBdr>
        <w:top w:val="none" w:sz="0" w:space="0" w:color="auto"/>
        <w:left w:val="none" w:sz="0" w:space="0" w:color="auto"/>
        <w:bottom w:val="none" w:sz="0" w:space="0" w:color="auto"/>
        <w:right w:val="none" w:sz="0" w:space="0" w:color="auto"/>
      </w:divBdr>
    </w:div>
    <w:div w:id="1817410006">
      <w:bodyDiv w:val="1"/>
      <w:marLeft w:val="0"/>
      <w:marRight w:val="0"/>
      <w:marTop w:val="0"/>
      <w:marBottom w:val="0"/>
      <w:divBdr>
        <w:top w:val="none" w:sz="0" w:space="0" w:color="auto"/>
        <w:left w:val="none" w:sz="0" w:space="0" w:color="auto"/>
        <w:bottom w:val="none" w:sz="0" w:space="0" w:color="auto"/>
        <w:right w:val="none" w:sz="0" w:space="0" w:color="auto"/>
      </w:divBdr>
    </w:div>
    <w:div w:id="1943416852">
      <w:bodyDiv w:val="1"/>
      <w:marLeft w:val="0"/>
      <w:marRight w:val="0"/>
      <w:marTop w:val="0"/>
      <w:marBottom w:val="0"/>
      <w:divBdr>
        <w:top w:val="none" w:sz="0" w:space="0" w:color="auto"/>
        <w:left w:val="none" w:sz="0" w:space="0" w:color="auto"/>
        <w:bottom w:val="none" w:sz="0" w:space="0" w:color="auto"/>
        <w:right w:val="none" w:sz="0" w:space="0" w:color="auto"/>
      </w:divBdr>
    </w:div>
    <w:div w:id="2028172221">
      <w:bodyDiv w:val="1"/>
      <w:marLeft w:val="0"/>
      <w:marRight w:val="0"/>
      <w:marTop w:val="0"/>
      <w:marBottom w:val="0"/>
      <w:divBdr>
        <w:top w:val="none" w:sz="0" w:space="0" w:color="auto"/>
        <w:left w:val="none" w:sz="0" w:space="0" w:color="auto"/>
        <w:bottom w:val="none" w:sz="0" w:space="0" w:color="auto"/>
        <w:right w:val="none" w:sz="0" w:space="0" w:color="auto"/>
      </w:divBdr>
    </w:div>
    <w:div w:id="2130273837">
      <w:bodyDiv w:val="1"/>
      <w:marLeft w:val="0"/>
      <w:marRight w:val="0"/>
      <w:marTop w:val="0"/>
      <w:marBottom w:val="0"/>
      <w:divBdr>
        <w:top w:val="none" w:sz="0" w:space="0" w:color="auto"/>
        <w:left w:val="none" w:sz="0" w:space="0" w:color="auto"/>
        <w:bottom w:val="none" w:sz="0" w:space="0" w:color="auto"/>
        <w:right w:val="none" w:sz="0" w:space="0" w:color="auto"/>
      </w:divBdr>
    </w:div>
  </w:divs>
  <w:encoding w:val="windows-1250"/>
  <w:optimizeForBrowser/>
  <w:relyOnVML/>
  <w:allowPNG/>
</w:webSettings>
</file>

<file path=word/_rels/document.xml.rels><?xml version="1.0" encoding="UTF-8" standalone="yes"?>
<Relationships xmlns="http://schemas.openxmlformats.org/package/2006/relationships"><Relationship Id="rId13" Type="http://schemas.openxmlformats.org/officeDocument/2006/relationships/footer" Target="footer2.xml"/><Relationship Id="rId18" Type="http://schemas.openxmlformats.org/officeDocument/2006/relationships/footer" Target="footer5.xml"/><Relationship Id="rId26" Type="http://schemas.openxmlformats.org/officeDocument/2006/relationships/hyperlink" Target="http://go.microsoft.com/?linkid=9846224" TargetMode="External"/><Relationship Id="rId3" Type="http://schemas.openxmlformats.org/officeDocument/2006/relationships/customXml" Target="../customXml/item3.xml"/><Relationship Id="rId21" Type="http://schemas.openxmlformats.org/officeDocument/2006/relationships/footer" Target="footer8.xml"/><Relationship Id="rId34" Type="http://schemas.openxmlformats.org/officeDocument/2006/relationships/theme" Target="theme/theme1.xml"/><Relationship Id="rId7" Type="http://schemas.openxmlformats.org/officeDocument/2006/relationships/settings" Target="settings.xml"/><Relationship Id="rId12" Type="http://schemas.openxmlformats.org/officeDocument/2006/relationships/header" Target="header1.xml"/><Relationship Id="rId17" Type="http://schemas.openxmlformats.org/officeDocument/2006/relationships/footer" Target="footer4.xml"/><Relationship Id="rId25" Type="http://schemas.openxmlformats.org/officeDocument/2006/relationships/hyperlink" Target="http://aka.ms/BAA" TargetMode="External"/><Relationship Id="rId33" Type="http://schemas.openxmlformats.org/officeDocument/2006/relationships/fontTable" Target="fontTable.xml"/><Relationship Id="rId2" Type="http://schemas.openxmlformats.org/officeDocument/2006/relationships/customXml" Target="../customXml/item2.xml"/><Relationship Id="rId16" Type="http://schemas.openxmlformats.org/officeDocument/2006/relationships/header" Target="header3.xml"/><Relationship Id="rId20" Type="http://schemas.openxmlformats.org/officeDocument/2006/relationships/footer" Target="footer7.xml"/><Relationship Id="rId29" Type="http://schemas.openxmlformats.org/officeDocument/2006/relationships/footer" Target="footer13.xml"/><Relationship Id="rId1" Type="http://schemas.openxmlformats.org/officeDocument/2006/relationships/customXml" Target="../customXml/item1.xml"/><Relationship Id="rId6" Type="http://schemas.openxmlformats.org/officeDocument/2006/relationships/styles" Target="styles.xml"/><Relationship Id="rId11" Type="http://schemas.openxmlformats.org/officeDocument/2006/relationships/footer" Target="footer1.xml"/><Relationship Id="rId24" Type="http://schemas.openxmlformats.org/officeDocument/2006/relationships/hyperlink" Target="https://servicetrust.microsoft.com/" TargetMode="External"/><Relationship Id="rId32" Type="http://schemas.openxmlformats.org/officeDocument/2006/relationships/footer" Target="footer16.xml"/><Relationship Id="rId5" Type="http://schemas.openxmlformats.org/officeDocument/2006/relationships/numbering" Target="numbering.xml"/><Relationship Id="rId15" Type="http://schemas.openxmlformats.org/officeDocument/2006/relationships/footer" Target="footer3.xml"/><Relationship Id="rId23" Type="http://schemas.openxmlformats.org/officeDocument/2006/relationships/footer" Target="footer10.xml"/><Relationship Id="rId28" Type="http://schemas.openxmlformats.org/officeDocument/2006/relationships/footer" Target="footer12.xml"/><Relationship Id="rId10" Type="http://schemas.openxmlformats.org/officeDocument/2006/relationships/endnotes" Target="endnotes.xml"/><Relationship Id="rId19" Type="http://schemas.openxmlformats.org/officeDocument/2006/relationships/footer" Target="footer6.xml"/><Relationship Id="rId31" Type="http://schemas.openxmlformats.org/officeDocument/2006/relationships/footer" Target="footer15.xml"/><Relationship Id="rId4" Type="http://schemas.openxmlformats.org/officeDocument/2006/relationships/customXml" Target="../customXml/item4.xml"/><Relationship Id="rId9" Type="http://schemas.openxmlformats.org/officeDocument/2006/relationships/footnotes" Target="footnotes.xml"/><Relationship Id="rId14" Type="http://schemas.openxmlformats.org/officeDocument/2006/relationships/header" Target="header2.xml"/><Relationship Id="rId22" Type="http://schemas.openxmlformats.org/officeDocument/2006/relationships/footer" Target="footer9.xml"/><Relationship Id="rId27" Type="http://schemas.openxmlformats.org/officeDocument/2006/relationships/footer" Target="footer11.xml"/><Relationship Id="rId30" Type="http://schemas.openxmlformats.org/officeDocument/2006/relationships/footer" Target="footer14.xml"/><Relationship Id="rId8" Type="http://schemas.openxmlformats.org/officeDocument/2006/relationships/webSettings" Target="webSettings.xml"/></Relationships>
</file>

<file path=word/_rels/footer1.xml.rels><?xml version="1.0" encoding="UTF-8" standalone="yes"?>
<Relationships xmlns="http://schemas.openxmlformats.org/package/2006/relationships"><Relationship Id="rId1" Type="http://schemas.openxmlformats.org/officeDocument/2006/relationships/image" Target="media/image1.png"/></Relationships>
</file>

<file path=word/_rels/footer2.xml.rels><?xml version="1.0" encoding="UTF-8" standalone="yes"?>
<Relationships xmlns="http://schemas.openxmlformats.org/package/2006/relationships"><Relationship Id="rId1" Type="http://schemas.openxmlformats.org/officeDocument/2006/relationships/image" Target="media/image1.png"/></Relationships>
</file>

<file path=word/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b:Sources xmlns:b="http://schemas.openxmlformats.org/officeDocument/2006/bibliography" xmlns="http://schemas.openxmlformats.org/officeDocument/2006/bibliography" SelectedStyle="\apasixtheditionofficeonline.xsl" StyleName="APA" Version="6"/>
</file>

<file path=customXml/item2.xml><?xml version="1.0" encoding="utf-8"?>
<ct:contentTypeSchema xmlns:ct="http://schemas.microsoft.com/office/2006/metadata/contentType" xmlns:ma="http://schemas.microsoft.com/office/2006/metadata/properties/metaAttributes" ct:_="" ma:_="" ma:contentTypeName="Document" ma:contentTypeID="0x01010054F5BC03CBE0C34D9CB54ED5A08DA3F5" ma:contentTypeVersion="18" ma:contentTypeDescription="Create a new document." ma:contentTypeScope="" ma:versionID="4a42bbb9de87a114221e26fd94b52657">
  <xsd:schema xmlns:xsd="http://www.w3.org/2001/XMLSchema" xmlns:xs="http://www.w3.org/2001/XMLSchema" xmlns:p="http://schemas.microsoft.com/office/2006/metadata/properties" xmlns:ns1="http://schemas.microsoft.com/sharepoint/v3" xmlns:ns2="eebf34e1-3ce1-444e-acc4-010185dd52a4" xmlns:ns3="46c117c8-efaa-4cbc-ab65-8fb13803fb07" xmlns:ns4="230e9df3-be65-4c73-a93b-d1236ebd677e" targetNamespace="http://schemas.microsoft.com/office/2006/metadata/properties" ma:root="true" ma:fieldsID="6cd8f1b0db48be908a4701301e925c08" ns1:_="" ns2:_="" ns3:_="" ns4:_="">
    <xsd:import namespace="http://schemas.microsoft.com/sharepoint/v3"/>
    <xsd:import namespace="eebf34e1-3ce1-444e-acc4-010185dd52a4"/>
    <xsd:import namespace="46c117c8-efaa-4cbc-ab65-8fb13803fb07"/>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CR" minOccurs="0"/>
                <xsd:element ref="ns3:SharedWithUsers" minOccurs="0"/>
                <xsd:element ref="ns3:SharedWithDetails" minOccurs="0"/>
                <xsd:element ref="ns2:MediaServiceAutoKeyPoints" minOccurs="0"/>
                <xsd:element ref="ns2:MediaServiceKeyPoints" minOccurs="0"/>
                <xsd:element ref="ns2:lcf76f155ced4ddcb4097134ff3c332f" minOccurs="0"/>
                <xsd:element ref="ns4:TaxCatchAll" minOccurs="0"/>
                <xsd:element ref="ns1:_ip_UnifiedCompliancePolicyProperties" minOccurs="0"/>
                <xsd:element ref="ns1:_ip_UnifiedCompliancePolicyUIAction" minOccurs="0"/>
                <xsd:element ref="ns2:MediaServiceSearchProperties" minOccurs="0"/>
                <xsd:element ref="ns2:MediaServiceObjectDetectorVersions" minOccurs="0"/>
                <xsd:element ref="ns2:Not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f34e1-3ce1-444e-acc4-010185dd52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Notes" ma:index="23" nillable="true" ma:displayName="Notes" ma:format="Dropdown" ma:internalName="Note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46c117c8-efaa-4cbc-ab65-8fb13803fb0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7510acf9-039c-4a5b-9384-02d0726b896a}" ma:internalName="TaxCatchAll" ma:showField="CatchAllData" ma:web="46c117c8-efaa-4cbc-ab65-8fb13803fb0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4.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eebf34e1-3ce1-444e-acc4-010185dd52a4">
      <Terms xmlns="http://schemas.microsoft.com/office/infopath/2007/PartnerControls"/>
    </lcf76f155ced4ddcb4097134ff3c332f>
    <_ip_UnifiedCompliancePolicyProperties xmlns="http://schemas.microsoft.com/sharepoint/v3" xsi:nil="true"/>
    <TaxCatchAll xmlns="230e9df3-be65-4c73-a93b-d1236ebd677e" xsi:nil="true"/>
    <Notes xmlns="eebf34e1-3ce1-444e-acc4-010185dd52a4" xsi:nil="true"/>
    <MediaServiceKeyPoints xmlns="eebf34e1-3ce1-444e-acc4-010185dd52a4" xsi:nil="true"/>
  </documentManagement>
</p:properties>
</file>

<file path=customXml/itemProps1.xml><?xml version="1.0" encoding="utf-8"?>
<ds:datastoreItem xmlns:ds="http://schemas.openxmlformats.org/officeDocument/2006/customXml" ds:itemID="{A20F2603-371D-4AFF-911B-28A2AA4447F8}">
  <ds:schemaRefs>
    <ds:schemaRef ds:uri="http://schemas.openxmlformats.org/officeDocument/2006/bibliography"/>
  </ds:schemaRefs>
</ds:datastoreItem>
</file>

<file path=customXml/itemProps2.xml><?xml version="1.0" encoding="utf-8"?>
<ds:datastoreItem xmlns:ds="http://schemas.openxmlformats.org/officeDocument/2006/customXml" ds:itemID="{7DF826D3-EDFA-484A-AC73-78771D1C643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eebf34e1-3ce1-444e-acc4-010185dd52a4"/>
    <ds:schemaRef ds:uri="46c117c8-efaa-4cbc-ab65-8fb13803fb07"/>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D4BC0F34-12F1-4B2D-BCBD-C40231D03EA2}">
  <ds:schemaRefs>
    <ds:schemaRef ds:uri="http://schemas.microsoft.com/sharepoint/v3/contenttype/forms"/>
  </ds:schemaRefs>
</ds:datastoreItem>
</file>

<file path=customXml/itemProps4.xml><?xml version="1.0" encoding="utf-8"?>
<ds:datastoreItem xmlns:ds="http://schemas.openxmlformats.org/officeDocument/2006/customXml" ds:itemID="{49C6E4DD-F3AD-4DF5-B52E-C5448EA32500}">
  <ds:schemaRefs>
    <ds:schemaRef ds:uri="eebf34e1-3ce1-444e-acc4-010185dd52a4"/>
    <ds:schemaRef ds:uri="http://schemas.microsoft.com/office/infopath/2007/PartnerControls"/>
    <ds:schemaRef ds:uri="http://schemas.microsoft.com/office/2006/documentManagement/types"/>
    <ds:schemaRef ds:uri="http://purl.org/dc/elements/1.1/"/>
    <ds:schemaRef ds:uri="http://purl.org/dc/terms/"/>
    <ds:schemaRef ds:uri="http://www.w3.org/XML/1998/namespace"/>
    <ds:schemaRef ds:uri="http://schemas.openxmlformats.org/package/2006/metadata/core-properties"/>
    <ds:schemaRef ds:uri="230e9df3-be65-4c73-a93b-d1236ebd677e"/>
    <ds:schemaRef ds:uri="http://purl.org/dc/dcmitype/"/>
    <ds:schemaRef ds:uri="46c117c8-efaa-4cbc-ab65-8fb13803fb07"/>
    <ds:schemaRef ds:uri="http://schemas.microsoft.com/sharepoint/v3"/>
    <ds:schemaRef ds:uri="http://schemas.microsoft.com/office/2006/metadata/properties"/>
  </ds:schemaRefs>
</ds:datastoreItem>
</file>

<file path=docMetadata/LabelInfo.xml><?xml version="1.0" encoding="utf-8"?>
<clbl:labelList xmlns:clbl="http://schemas.microsoft.com/office/2020/mipLabelMetadata">
  <clbl:label id="{1a19d03a-48bc-4359-8038-5b5f6d5847c3}"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Normal</Template>
  <TotalTime>0</TotalTime>
  <Pages>20</Pages>
  <Words>12282</Words>
  <Characters>70011</Characters>
  <Application>Microsoft Office Word</Application>
  <DocSecurity>8</DocSecurity>
  <Lines>583</Lines>
  <Paragraphs>164</Paragraphs>
  <ScaleCrop>false</ScaleCrop>
  <Company/>
  <LinksUpToDate>false</LinksUpToDate>
  <CharactersWithSpaces>82129</CharactersWithSpaces>
  <SharedDoc>false</SharedDoc>
  <HLinks>
    <vt:vector size="756" baseType="variant">
      <vt:variant>
        <vt:i4>1310751</vt:i4>
      </vt:variant>
      <vt:variant>
        <vt:i4>249</vt:i4>
      </vt:variant>
      <vt:variant>
        <vt:i4>0</vt:i4>
      </vt:variant>
      <vt:variant>
        <vt:i4>5</vt:i4>
      </vt:variant>
      <vt:variant>
        <vt:lpwstr/>
      </vt:variant>
      <vt:variant>
        <vt:lpwstr>GeneralTerms</vt:lpwstr>
      </vt:variant>
      <vt:variant>
        <vt:i4>8257632</vt:i4>
      </vt:variant>
      <vt:variant>
        <vt:i4>246</vt:i4>
      </vt:variant>
      <vt:variant>
        <vt:i4>0</vt:i4>
      </vt:variant>
      <vt:variant>
        <vt:i4>5</vt:i4>
      </vt:variant>
      <vt:variant>
        <vt:lpwstr/>
      </vt:variant>
      <vt:variant>
        <vt:lpwstr>TableofContents</vt:lpwstr>
      </vt:variant>
      <vt:variant>
        <vt:i4>1310751</vt:i4>
      </vt:variant>
      <vt:variant>
        <vt:i4>243</vt:i4>
      </vt:variant>
      <vt:variant>
        <vt:i4>0</vt:i4>
      </vt:variant>
      <vt:variant>
        <vt:i4>5</vt:i4>
      </vt:variant>
      <vt:variant>
        <vt:lpwstr/>
      </vt:variant>
      <vt:variant>
        <vt:lpwstr>GeneralTerms</vt:lpwstr>
      </vt:variant>
      <vt:variant>
        <vt:i4>8257632</vt:i4>
      </vt:variant>
      <vt:variant>
        <vt:i4>240</vt:i4>
      </vt:variant>
      <vt:variant>
        <vt:i4>0</vt:i4>
      </vt:variant>
      <vt:variant>
        <vt:i4>5</vt:i4>
      </vt:variant>
      <vt:variant>
        <vt:lpwstr/>
      </vt:variant>
      <vt:variant>
        <vt:lpwstr>TableofContents</vt:lpwstr>
      </vt:variant>
      <vt:variant>
        <vt:i4>1310751</vt:i4>
      </vt:variant>
      <vt:variant>
        <vt:i4>237</vt:i4>
      </vt:variant>
      <vt:variant>
        <vt:i4>0</vt:i4>
      </vt:variant>
      <vt:variant>
        <vt:i4>5</vt:i4>
      </vt:variant>
      <vt:variant>
        <vt:lpwstr/>
      </vt:variant>
      <vt:variant>
        <vt:lpwstr>GeneralTerms</vt:lpwstr>
      </vt:variant>
      <vt:variant>
        <vt:i4>8257632</vt:i4>
      </vt:variant>
      <vt:variant>
        <vt:i4>234</vt:i4>
      </vt:variant>
      <vt:variant>
        <vt:i4>0</vt:i4>
      </vt:variant>
      <vt:variant>
        <vt:i4>5</vt:i4>
      </vt:variant>
      <vt:variant>
        <vt:lpwstr/>
      </vt:variant>
      <vt:variant>
        <vt:lpwstr>TableofContents</vt:lpwstr>
      </vt:variant>
      <vt:variant>
        <vt:i4>1310751</vt:i4>
      </vt:variant>
      <vt:variant>
        <vt:i4>231</vt:i4>
      </vt:variant>
      <vt:variant>
        <vt:i4>0</vt:i4>
      </vt:variant>
      <vt:variant>
        <vt:i4>5</vt:i4>
      </vt:variant>
      <vt:variant>
        <vt:lpwstr/>
      </vt:variant>
      <vt:variant>
        <vt:lpwstr>GeneralTerms</vt:lpwstr>
      </vt:variant>
      <vt:variant>
        <vt:i4>8257632</vt:i4>
      </vt:variant>
      <vt:variant>
        <vt:i4>228</vt:i4>
      </vt:variant>
      <vt:variant>
        <vt:i4>0</vt:i4>
      </vt:variant>
      <vt:variant>
        <vt:i4>5</vt:i4>
      </vt:variant>
      <vt:variant>
        <vt:lpwstr/>
      </vt:variant>
      <vt:variant>
        <vt:lpwstr>TableofContents</vt:lpwstr>
      </vt:variant>
      <vt:variant>
        <vt:i4>6815860</vt:i4>
      </vt:variant>
      <vt:variant>
        <vt:i4>225</vt:i4>
      </vt:variant>
      <vt:variant>
        <vt:i4>0</vt:i4>
      </vt:variant>
      <vt:variant>
        <vt:i4>5</vt:i4>
      </vt:variant>
      <vt:variant>
        <vt:lpwstr>http://go.microsoft.com/?linkid=9846224</vt:lpwstr>
      </vt:variant>
      <vt:variant>
        <vt:lpwstr/>
      </vt:variant>
      <vt:variant>
        <vt:i4>524381</vt:i4>
      </vt:variant>
      <vt:variant>
        <vt:i4>222</vt:i4>
      </vt:variant>
      <vt:variant>
        <vt:i4>0</vt:i4>
      </vt:variant>
      <vt:variant>
        <vt:i4>5</vt:i4>
      </vt:variant>
      <vt:variant>
        <vt:lpwstr>http://aka.ms/BAA</vt:lpwstr>
      </vt:variant>
      <vt:variant>
        <vt:lpwstr/>
      </vt:variant>
      <vt:variant>
        <vt:i4>7274556</vt:i4>
      </vt:variant>
      <vt:variant>
        <vt:i4>219</vt:i4>
      </vt:variant>
      <vt:variant>
        <vt:i4>0</vt:i4>
      </vt:variant>
      <vt:variant>
        <vt:i4>5</vt:i4>
      </vt:variant>
      <vt:variant>
        <vt:lpwstr>http://aka.ms/CJISCustomerAgreement</vt:lpwstr>
      </vt:variant>
      <vt:variant>
        <vt:lpwstr/>
      </vt:variant>
      <vt:variant>
        <vt:i4>6291501</vt:i4>
      </vt:variant>
      <vt:variant>
        <vt:i4>216</vt:i4>
      </vt:variant>
      <vt:variant>
        <vt:i4>0</vt:i4>
      </vt:variant>
      <vt:variant>
        <vt:i4>5</vt:i4>
      </vt:variant>
      <vt:variant>
        <vt:lpwstr>https://servicetrust.microsoft.com/</vt:lpwstr>
      </vt:variant>
      <vt:variant>
        <vt:lpwstr/>
      </vt:variant>
      <vt:variant>
        <vt:i4>7078005</vt:i4>
      </vt:variant>
      <vt:variant>
        <vt:i4>213</vt:i4>
      </vt:variant>
      <vt:variant>
        <vt:i4>0</vt:i4>
      </vt:variant>
      <vt:variant>
        <vt:i4>5</vt:i4>
      </vt:variant>
      <vt:variant>
        <vt:lpwstr/>
      </vt:variant>
      <vt:variant>
        <vt:lpwstr>Attachment3</vt:lpwstr>
      </vt:variant>
      <vt:variant>
        <vt:i4>1310751</vt:i4>
      </vt:variant>
      <vt:variant>
        <vt:i4>210</vt:i4>
      </vt:variant>
      <vt:variant>
        <vt:i4>0</vt:i4>
      </vt:variant>
      <vt:variant>
        <vt:i4>5</vt:i4>
      </vt:variant>
      <vt:variant>
        <vt:lpwstr/>
      </vt:variant>
      <vt:variant>
        <vt:lpwstr>GeneralTerms</vt:lpwstr>
      </vt:variant>
      <vt:variant>
        <vt:i4>8257632</vt:i4>
      </vt:variant>
      <vt:variant>
        <vt:i4>207</vt:i4>
      </vt:variant>
      <vt:variant>
        <vt:i4>0</vt:i4>
      </vt:variant>
      <vt:variant>
        <vt:i4>5</vt:i4>
      </vt:variant>
      <vt:variant>
        <vt:lpwstr/>
      </vt:variant>
      <vt:variant>
        <vt:lpwstr>TableofContents</vt:lpwstr>
      </vt:variant>
      <vt:variant>
        <vt:i4>7078005</vt:i4>
      </vt:variant>
      <vt:variant>
        <vt:i4>204</vt:i4>
      </vt:variant>
      <vt:variant>
        <vt:i4>0</vt:i4>
      </vt:variant>
      <vt:variant>
        <vt:i4>5</vt:i4>
      </vt:variant>
      <vt:variant>
        <vt:lpwstr/>
      </vt:variant>
      <vt:variant>
        <vt:lpwstr>Attachment2</vt:lpwstr>
      </vt:variant>
      <vt:variant>
        <vt:i4>7078005</vt:i4>
      </vt:variant>
      <vt:variant>
        <vt:i4>201</vt:i4>
      </vt:variant>
      <vt:variant>
        <vt:i4>0</vt:i4>
      </vt:variant>
      <vt:variant>
        <vt:i4>5</vt:i4>
      </vt:variant>
      <vt:variant>
        <vt:lpwstr/>
      </vt:variant>
      <vt:variant>
        <vt:lpwstr>Attachment3</vt:lpwstr>
      </vt:variant>
      <vt:variant>
        <vt:i4>1310751</vt:i4>
      </vt:variant>
      <vt:variant>
        <vt:i4>198</vt:i4>
      </vt:variant>
      <vt:variant>
        <vt:i4>0</vt:i4>
      </vt:variant>
      <vt:variant>
        <vt:i4>5</vt:i4>
      </vt:variant>
      <vt:variant>
        <vt:lpwstr/>
      </vt:variant>
      <vt:variant>
        <vt:lpwstr>GeneralTerms</vt:lpwstr>
      </vt:variant>
      <vt:variant>
        <vt:i4>8257632</vt:i4>
      </vt:variant>
      <vt:variant>
        <vt:i4>195</vt:i4>
      </vt:variant>
      <vt:variant>
        <vt:i4>0</vt:i4>
      </vt:variant>
      <vt:variant>
        <vt:i4>5</vt:i4>
      </vt:variant>
      <vt:variant>
        <vt:lpwstr/>
      </vt:variant>
      <vt:variant>
        <vt:lpwstr>TableofContents</vt:lpwstr>
      </vt:variant>
      <vt:variant>
        <vt:i4>5505044</vt:i4>
      </vt:variant>
      <vt:variant>
        <vt:i4>192</vt:i4>
      </vt:variant>
      <vt:variant>
        <vt:i4>0</vt:i4>
      </vt:variant>
      <vt:variant>
        <vt:i4>5</vt:i4>
      </vt:variant>
      <vt:variant>
        <vt:lpwstr>https://aka.ms/licensingdocs</vt:lpwstr>
      </vt:variant>
      <vt:variant>
        <vt:lpwstr/>
      </vt:variant>
      <vt:variant>
        <vt:i4>7078005</vt:i4>
      </vt:variant>
      <vt:variant>
        <vt:i4>189</vt:i4>
      </vt:variant>
      <vt:variant>
        <vt:i4>0</vt:i4>
      </vt:variant>
      <vt:variant>
        <vt:i4>5</vt:i4>
      </vt:variant>
      <vt:variant>
        <vt:lpwstr/>
      </vt:variant>
      <vt:variant>
        <vt:lpwstr>Attachment2</vt:lpwstr>
      </vt:variant>
      <vt:variant>
        <vt:i4>1048633</vt:i4>
      </vt:variant>
      <vt:variant>
        <vt:i4>182</vt:i4>
      </vt:variant>
      <vt:variant>
        <vt:i4>0</vt:i4>
      </vt:variant>
      <vt:variant>
        <vt:i4>5</vt:i4>
      </vt:variant>
      <vt:variant>
        <vt:lpwstr/>
      </vt:variant>
      <vt:variant>
        <vt:lpwstr>_Toc58401996</vt:lpwstr>
      </vt:variant>
      <vt:variant>
        <vt:i4>1245241</vt:i4>
      </vt:variant>
      <vt:variant>
        <vt:i4>176</vt:i4>
      </vt:variant>
      <vt:variant>
        <vt:i4>0</vt:i4>
      </vt:variant>
      <vt:variant>
        <vt:i4>5</vt:i4>
      </vt:variant>
      <vt:variant>
        <vt:lpwstr/>
      </vt:variant>
      <vt:variant>
        <vt:lpwstr>_Toc58401995</vt:lpwstr>
      </vt:variant>
      <vt:variant>
        <vt:i4>1179705</vt:i4>
      </vt:variant>
      <vt:variant>
        <vt:i4>170</vt:i4>
      </vt:variant>
      <vt:variant>
        <vt:i4>0</vt:i4>
      </vt:variant>
      <vt:variant>
        <vt:i4>5</vt:i4>
      </vt:variant>
      <vt:variant>
        <vt:lpwstr/>
      </vt:variant>
      <vt:variant>
        <vt:lpwstr>_Toc58401994</vt:lpwstr>
      </vt:variant>
      <vt:variant>
        <vt:i4>1376313</vt:i4>
      </vt:variant>
      <vt:variant>
        <vt:i4>164</vt:i4>
      </vt:variant>
      <vt:variant>
        <vt:i4>0</vt:i4>
      </vt:variant>
      <vt:variant>
        <vt:i4>5</vt:i4>
      </vt:variant>
      <vt:variant>
        <vt:lpwstr/>
      </vt:variant>
      <vt:variant>
        <vt:lpwstr>_Toc58401993</vt:lpwstr>
      </vt:variant>
      <vt:variant>
        <vt:i4>1310777</vt:i4>
      </vt:variant>
      <vt:variant>
        <vt:i4>158</vt:i4>
      </vt:variant>
      <vt:variant>
        <vt:i4>0</vt:i4>
      </vt:variant>
      <vt:variant>
        <vt:i4>5</vt:i4>
      </vt:variant>
      <vt:variant>
        <vt:lpwstr/>
      </vt:variant>
      <vt:variant>
        <vt:lpwstr>_Toc58401992</vt:lpwstr>
      </vt:variant>
      <vt:variant>
        <vt:i4>1507385</vt:i4>
      </vt:variant>
      <vt:variant>
        <vt:i4>152</vt:i4>
      </vt:variant>
      <vt:variant>
        <vt:i4>0</vt:i4>
      </vt:variant>
      <vt:variant>
        <vt:i4>5</vt:i4>
      </vt:variant>
      <vt:variant>
        <vt:lpwstr/>
      </vt:variant>
      <vt:variant>
        <vt:lpwstr>_Toc58401991</vt:lpwstr>
      </vt:variant>
      <vt:variant>
        <vt:i4>1441849</vt:i4>
      </vt:variant>
      <vt:variant>
        <vt:i4>146</vt:i4>
      </vt:variant>
      <vt:variant>
        <vt:i4>0</vt:i4>
      </vt:variant>
      <vt:variant>
        <vt:i4>5</vt:i4>
      </vt:variant>
      <vt:variant>
        <vt:lpwstr/>
      </vt:variant>
      <vt:variant>
        <vt:lpwstr>_Toc58401990</vt:lpwstr>
      </vt:variant>
      <vt:variant>
        <vt:i4>2031672</vt:i4>
      </vt:variant>
      <vt:variant>
        <vt:i4>140</vt:i4>
      </vt:variant>
      <vt:variant>
        <vt:i4>0</vt:i4>
      </vt:variant>
      <vt:variant>
        <vt:i4>5</vt:i4>
      </vt:variant>
      <vt:variant>
        <vt:lpwstr/>
      </vt:variant>
      <vt:variant>
        <vt:lpwstr>_Toc58401989</vt:lpwstr>
      </vt:variant>
      <vt:variant>
        <vt:i4>1966136</vt:i4>
      </vt:variant>
      <vt:variant>
        <vt:i4>134</vt:i4>
      </vt:variant>
      <vt:variant>
        <vt:i4>0</vt:i4>
      </vt:variant>
      <vt:variant>
        <vt:i4>5</vt:i4>
      </vt:variant>
      <vt:variant>
        <vt:lpwstr/>
      </vt:variant>
      <vt:variant>
        <vt:lpwstr>_Toc58401988</vt:lpwstr>
      </vt:variant>
      <vt:variant>
        <vt:i4>1114168</vt:i4>
      </vt:variant>
      <vt:variant>
        <vt:i4>128</vt:i4>
      </vt:variant>
      <vt:variant>
        <vt:i4>0</vt:i4>
      </vt:variant>
      <vt:variant>
        <vt:i4>5</vt:i4>
      </vt:variant>
      <vt:variant>
        <vt:lpwstr/>
      </vt:variant>
      <vt:variant>
        <vt:lpwstr>_Toc58401987</vt:lpwstr>
      </vt:variant>
      <vt:variant>
        <vt:i4>1048632</vt:i4>
      </vt:variant>
      <vt:variant>
        <vt:i4>122</vt:i4>
      </vt:variant>
      <vt:variant>
        <vt:i4>0</vt:i4>
      </vt:variant>
      <vt:variant>
        <vt:i4>5</vt:i4>
      </vt:variant>
      <vt:variant>
        <vt:lpwstr/>
      </vt:variant>
      <vt:variant>
        <vt:lpwstr>_Toc58401986</vt:lpwstr>
      </vt:variant>
      <vt:variant>
        <vt:i4>1245240</vt:i4>
      </vt:variant>
      <vt:variant>
        <vt:i4>116</vt:i4>
      </vt:variant>
      <vt:variant>
        <vt:i4>0</vt:i4>
      </vt:variant>
      <vt:variant>
        <vt:i4>5</vt:i4>
      </vt:variant>
      <vt:variant>
        <vt:lpwstr/>
      </vt:variant>
      <vt:variant>
        <vt:lpwstr>_Toc58401985</vt:lpwstr>
      </vt:variant>
      <vt:variant>
        <vt:i4>1179704</vt:i4>
      </vt:variant>
      <vt:variant>
        <vt:i4>110</vt:i4>
      </vt:variant>
      <vt:variant>
        <vt:i4>0</vt:i4>
      </vt:variant>
      <vt:variant>
        <vt:i4>5</vt:i4>
      </vt:variant>
      <vt:variant>
        <vt:lpwstr/>
      </vt:variant>
      <vt:variant>
        <vt:lpwstr>_Toc58401984</vt:lpwstr>
      </vt:variant>
      <vt:variant>
        <vt:i4>1376312</vt:i4>
      </vt:variant>
      <vt:variant>
        <vt:i4>104</vt:i4>
      </vt:variant>
      <vt:variant>
        <vt:i4>0</vt:i4>
      </vt:variant>
      <vt:variant>
        <vt:i4>5</vt:i4>
      </vt:variant>
      <vt:variant>
        <vt:lpwstr/>
      </vt:variant>
      <vt:variant>
        <vt:lpwstr>_Toc58401983</vt:lpwstr>
      </vt:variant>
      <vt:variant>
        <vt:i4>1310776</vt:i4>
      </vt:variant>
      <vt:variant>
        <vt:i4>98</vt:i4>
      </vt:variant>
      <vt:variant>
        <vt:i4>0</vt:i4>
      </vt:variant>
      <vt:variant>
        <vt:i4>5</vt:i4>
      </vt:variant>
      <vt:variant>
        <vt:lpwstr/>
      </vt:variant>
      <vt:variant>
        <vt:lpwstr>_Toc58401982</vt:lpwstr>
      </vt:variant>
      <vt:variant>
        <vt:i4>1507384</vt:i4>
      </vt:variant>
      <vt:variant>
        <vt:i4>92</vt:i4>
      </vt:variant>
      <vt:variant>
        <vt:i4>0</vt:i4>
      </vt:variant>
      <vt:variant>
        <vt:i4>5</vt:i4>
      </vt:variant>
      <vt:variant>
        <vt:lpwstr/>
      </vt:variant>
      <vt:variant>
        <vt:lpwstr>_Toc58401981</vt:lpwstr>
      </vt:variant>
      <vt:variant>
        <vt:i4>1441848</vt:i4>
      </vt:variant>
      <vt:variant>
        <vt:i4>86</vt:i4>
      </vt:variant>
      <vt:variant>
        <vt:i4>0</vt:i4>
      </vt:variant>
      <vt:variant>
        <vt:i4>5</vt:i4>
      </vt:variant>
      <vt:variant>
        <vt:lpwstr/>
      </vt:variant>
      <vt:variant>
        <vt:lpwstr>_Toc58401980</vt:lpwstr>
      </vt:variant>
      <vt:variant>
        <vt:i4>2031671</vt:i4>
      </vt:variant>
      <vt:variant>
        <vt:i4>80</vt:i4>
      </vt:variant>
      <vt:variant>
        <vt:i4>0</vt:i4>
      </vt:variant>
      <vt:variant>
        <vt:i4>5</vt:i4>
      </vt:variant>
      <vt:variant>
        <vt:lpwstr/>
      </vt:variant>
      <vt:variant>
        <vt:lpwstr>_Toc58401979</vt:lpwstr>
      </vt:variant>
      <vt:variant>
        <vt:i4>1966135</vt:i4>
      </vt:variant>
      <vt:variant>
        <vt:i4>74</vt:i4>
      </vt:variant>
      <vt:variant>
        <vt:i4>0</vt:i4>
      </vt:variant>
      <vt:variant>
        <vt:i4>5</vt:i4>
      </vt:variant>
      <vt:variant>
        <vt:lpwstr/>
      </vt:variant>
      <vt:variant>
        <vt:lpwstr>_Toc58401978</vt:lpwstr>
      </vt:variant>
      <vt:variant>
        <vt:i4>1114167</vt:i4>
      </vt:variant>
      <vt:variant>
        <vt:i4>68</vt:i4>
      </vt:variant>
      <vt:variant>
        <vt:i4>0</vt:i4>
      </vt:variant>
      <vt:variant>
        <vt:i4>5</vt:i4>
      </vt:variant>
      <vt:variant>
        <vt:lpwstr/>
      </vt:variant>
      <vt:variant>
        <vt:lpwstr>_Toc58401977</vt:lpwstr>
      </vt:variant>
      <vt:variant>
        <vt:i4>1048631</vt:i4>
      </vt:variant>
      <vt:variant>
        <vt:i4>62</vt:i4>
      </vt:variant>
      <vt:variant>
        <vt:i4>0</vt:i4>
      </vt:variant>
      <vt:variant>
        <vt:i4>5</vt:i4>
      </vt:variant>
      <vt:variant>
        <vt:lpwstr/>
      </vt:variant>
      <vt:variant>
        <vt:lpwstr>_Toc58401976</vt:lpwstr>
      </vt:variant>
      <vt:variant>
        <vt:i4>1245239</vt:i4>
      </vt:variant>
      <vt:variant>
        <vt:i4>56</vt:i4>
      </vt:variant>
      <vt:variant>
        <vt:i4>0</vt:i4>
      </vt:variant>
      <vt:variant>
        <vt:i4>5</vt:i4>
      </vt:variant>
      <vt:variant>
        <vt:lpwstr/>
      </vt:variant>
      <vt:variant>
        <vt:lpwstr>_Toc58401975</vt:lpwstr>
      </vt:variant>
      <vt:variant>
        <vt:i4>1179703</vt:i4>
      </vt:variant>
      <vt:variant>
        <vt:i4>50</vt:i4>
      </vt:variant>
      <vt:variant>
        <vt:i4>0</vt:i4>
      </vt:variant>
      <vt:variant>
        <vt:i4>5</vt:i4>
      </vt:variant>
      <vt:variant>
        <vt:lpwstr/>
      </vt:variant>
      <vt:variant>
        <vt:lpwstr>_Toc58401974</vt:lpwstr>
      </vt:variant>
      <vt:variant>
        <vt:i4>1376311</vt:i4>
      </vt:variant>
      <vt:variant>
        <vt:i4>44</vt:i4>
      </vt:variant>
      <vt:variant>
        <vt:i4>0</vt:i4>
      </vt:variant>
      <vt:variant>
        <vt:i4>5</vt:i4>
      </vt:variant>
      <vt:variant>
        <vt:lpwstr/>
      </vt:variant>
      <vt:variant>
        <vt:lpwstr>_Toc58401973</vt:lpwstr>
      </vt:variant>
      <vt:variant>
        <vt:i4>1310775</vt:i4>
      </vt:variant>
      <vt:variant>
        <vt:i4>38</vt:i4>
      </vt:variant>
      <vt:variant>
        <vt:i4>0</vt:i4>
      </vt:variant>
      <vt:variant>
        <vt:i4>5</vt:i4>
      </vt:variant>
      <vt:variant>
        <vt:lpwstr/>
      </vt:variant>
      <vt:variant>
        <vt:lpwstr>_Toc58401972</vt:lpwstr>
      </vt:variant>
      <vt:variant>
        <vt:i4>1507383</vt:i4>
      </vt:variant>
      <vt:variant>
        <vt:i4>32</vt:i4>
      </vt:variant>
      <vt:variant>
        <vt:i4>0</vt:i4>
      </vt:variant>
      <vt:variant>
        <vt:i4>5</vt:i4>
      </vt:variant>
      <vt:variant>
        <vt:lpwstr/>
      </vt:variant>
      <vt:variant>
        <vt:lpwstr>_Toc58401971</vt:lpwstr>
      </vt:variant>
      <vt:variant>
        <vt:i4>1441847</vt:i4>
      </vt:variant>
      <vt:variant>
        <vt:i4>26</vt:i4>
      </vt:variant>
      <vt:variant>
        <vt:i4>0</vt:i4>
      </vt:variant>
      <vt:variant>
        <vt:i4>5</vt:i4>
      </vt:variant>
      <vt:variant>
        <vt:lpwstr/>
      </vt:variant>
      <vt:variant>
        <vt:lpwstr>_Toc58401970</vt:lpwstr>
      </vt:variant>
      <vt:variant>
        <vt:i4>2031670</vt:i4>
      </vt:variant>
      <vt:variant>
        <vt:i4>20</vt:i4>
      </vt:variant>
      <vt:variant>
        <vt:i4>0</vt:i4>
      </vt:variant>
      <vt:variant>
        <vt:i4>5</vt:i4>
      </vt:variant>
      <vt:variant>
        <vt:lpwstr/>
      </vt:variant>
      <vt:variant>
        <vt:lpwstr>_Toc58401969</vt:lpwstr>
      </vt:variant>
      <vt:variant>
        <vt:i4>1966134</vt:i4>
      </vt:variant>
      <vt:variant>
        <vt:i4>14</vt:i4>
      </vt:variant>
      <vt:variant>
        <vt:i4>0</vt:i4>
      </vt:variant>
      <vt:variant>
        <vt:i4>5</vt:i4>
      </vt:variant>
      <vt:variant>
        <vt:lpwstr/>
      </vt:variant>
      <vt:variant>
        <vt:lpwstr>_Toc58401968</vt:lpwstr>
      </vt:variant>
      <vt:variant>
        <vt:i4>1114166</vt:i4>
      </vt:variant>
      <vt:variant>
        <vt:i4>8</vt:i4>
      </vt:variant>
      <vt:variant>
        <vt:i4>0</vt:i4>
      </vt:variant>
      <vt:variant>
        <vt:i4>5</vt:i4>
      </vt:variant>
      <vt:variant>
        <vt:lpwstr/>
      </vt:variant>
      <vt:variant>
        <vt:lpwstr>_Toc58401967</vt:lpwstr>
      </vt:variant>
      <vt:variant>
        <vt:i4>1048630</vt:i4>
      </vt:variant>
      <vt:variant>
        <vt:i4>2</vt:i4>
      </vt:variant>
      <vt:variant>
        <vt:i4>0</vt:i4>
      </vt:variant>
      <vt:variant>
        <vt:i4>5</vt:i4>
      </vt:variant>
      <vt:variant>
        <vt:lpwstr/>
      </vt:variant>
      <vt:variant>
        <vt:lpwstr>_Toc58401966</vt:lpwstr>
      </vt:variant>
      <vt:variant>
        <vt:i4>7078005</vt:i4>
      </vt:variant>
      <vt:variant>
        <vt:i4>177</vt:i4>
      </vt:variant>
      <vt:variant>
        <vt:i4>0</vt:i4>
      </vt:variant>
      <vt:variant>
        <vt:i4>5</vt:i4>
      </vt:variant>
      <vt:variant>
        <vt:lpwstr/>
      </vt:variant>
      <vt:variant>
        <vt:lpwstr>Attachment1</vt:lpwstr>
      </vt:variant>
      <vt:variant>
        <vt:i4>7667834</vt:i4>
      </vt:variant>
      <vt:variant>
        <vt:i4>174</vt:i4>
      </vt:variant>
      <vt:variant>
        <vt:i4>0</vt:i4>
      </vt:variant>
      <vt:variant>
        <vt:i4>5</vt:i4>
      </vt:variant>
      <vt:variant>
        <vt:lpwstr/>
      </vt:variant>
      <vt:variant>
        <vt:lpwstr>DatProtectionTerms</vt:lpwstr>
      </vt:variant>
      <vt:variant>
        <vt:i4>1310751</vt:i4>
      </vt:variant>
      <vt:variant>
        <vt:i4>171</vt:i4>
      </vt:variant>
      <vt:variant>
        <vt:i4>0</vt:i4>
      </vt:variant>
      <vt:variant>
        <vt:i4>5</vt:i4>
      </vt:variant>
      <vt:variant>
        <vt:lpwstr/>
      </vt:variant>
      <vt:variant>
        <vt:lpwstr>GeneralTerms</vt:lpwstr>
      </vt:variant>
      <vt:variant>
        <vt:i4>1835036</vt:i4>
      </vt:variant>
      <vt:variant>
        <vt:i4>168</vt:i4>
      </vt:variant>
      <vt:variant>
        <vt:i4>0</vt:i4>
      </vt:variant>
      <vt:variant>
        <vt:i4>5</vt:i4>
      </vt:variant>
      <vt:variant>
        <vt:lpwstr/>
      </vt:variant>
      <vt:variant>
        <vt:lpwstr>Introduction</vt:lpwstr>
      </vt:variant>
      <vt:variant>
        <vt:i4>8257632</vt:i4>
      </vt:variant>
      <vt:variant>
        <vt:i4>165</vt:i4>
      </vt:variant>
      <vt:variant>
        <vt:i4>0</vt:i4>
      </vt:variant>
      <vt:variant>
        <vt:i4>5</vt:i4>
      </vt:variant>
      <vt:variant>
        <vt:lpwstr/>
      </vt:variant>
      <vt:variant>
        <vt:lpwstr>TableofContents</vt:lpwstr>
      </vt:variant>
      <vt:variant>
        <vt:i4>7078005</vt:i4>
      </vt:variant>
      <vt:variant>
        <vt:i4>162</vt:i4>
      </vt:variant>
      <vt:variant>
        <vt:i4>0</vt:i4>
      </vt:variant>
      <vt:variant>
        <vt:i4>5</vt:i4>
      </vt:variant>
      <vt:variant>
        <vt:lpwstr/>
      </vt:variant>
      <vt:variant>
        <vt:lpwstr>Attachment1</vt:lpwstr>
      </vt:variant>
      <vt:variant>
        <vt:i4>7667834</vt:i4>
      </vt:variant>
      <vt:variant>
        <vt:i4>159</vt:i4>
      </vt:variant>
      <vt:variant>
        <vt:i4>0</vt:i4>
      </vt:variant>
      <vt:variant>
        <vt:i4>5</vt:i4>
      </vt:variant>
      <vt:variant>
        <vt:lpwstr/>
      </vt:variant>
      <vt:variant>
        <vt:lpwstr>DatProtectionTerms</vt:lpwstr>
      </vt:variant>
      <vt:variant>
        <vt:i4>1310751</vt:i4>
      </vt:variant>
      <vt:variant>
        <vt:i4>156</vt:i4>
      </vt:variant>
      <vt:variant>
        <vt:i4>0</vt:i4>
      </vt:variant>
      <vt:variant>
        <vt:i4>5</vt:i4>
      </vt:variant>
      <vt:variant>
        <vt:lpwstr/>
      </vt:variant>
      <vt:variant>
        <vt:lpwstr>GeneralTerms</vt:lpwstr>
      </vt:variant>
      <vt:variant>
        <vt:i4>1835036</vt:i4>
      </vt:variant>
      <vt:variant>
        <vt:i4>153</vt:i4>
      </vt:variant>
      <vt:variant>
        <vt:i4>0</vt:i4>
      </vt:variant>
      <vt:variant>
        <vt:i4>5</vt:i4>
      </vt:variant>
      <vt:variant>
        <vt:lpwstr/>
      </vt:variant>
      <vt:variant>
        <vt:lpwstr>Introduction</vt:lpwstr>
      </vt:variant>
      <vt:variant>
        <vt:i4>8257632</vt:i4>
      </vt:variant>
      <vt:variant>
        <vt:i4>150</vt:i4>
      </vt:variant>
      <vt:variant>
        <vt:i4>0</vt:i4>
      </vt:variant>
      <vt:variant>
        <vt:i4>5</vt:i4>
      </vt:variant>
      <vt:variant>
        <vt:lpwstr/>
      </vt:variant>
      <vt:variant>
        <vt:lpwstr>TableofContents</vt:lpwstr>
      </vt:variant>
      <vt:variant>
        <vt:i4>7078005</vt:i4>
      </vt:variant>
      <vt:variant>
        <vt:i4>147</vt:i4>
      </vt:variant>
      <vt:variant>
        <vt:i4>0</vt:i4>
      </vt:variant>
      <vt:variant>
        <vt:i4>5</vt:i4>
      </vt:variant>
      <vt:variant>
        <vt:lpwstr/>
      </vt:variant>
      <vt:variant>
        <vt:lpwstr>Attachment1</vt:lpwstr>
      </vt:variant>
      <vt:variant>
        <vt:i4>7405694</vt:i4>
      </vt:variant>
      <vt:variant>
        <vt:i4>144</vt:i4>
      </vt:variant>
      <vt:variant>
        <vt:i4>0</vt:i4>
      </vt:variant>
      <vt:variant>
        <vt:i4>5</vt:i4>
      </vt:variant>
      <vt:variant>
        <vt:lpwstr/>
      </vt:variant>
      <vt:variant>
        <vt:lpwstr>OnlineServiceSpecificTerms</vt:lpwstr>
      </vt:variant>
      <vt:variant>
        <vt:i4>6946943</vt:i4>
      </vt:variant>
      <vt:variant>
        <vt:i4>141</vt:i4>
      </vt:variant>
      <vt:variant>
        <vt:i4>0</vt:i4>
      </vt:variant>
      <vt:variant>
        <vt:i4>5</vt:i4>
      </vt:variant>
      <vt:variant>
        <vt:lpwstr/>
      </vt:variant>
      <vt:variant>
        <vt:lpwstr>PrivacyandSecurityTerms</vt:lpwstr>
      </vt:variant>
      <vt:variant>
        <vt:i4>1310751</vt:i4>
      </vt:variant>
      <vt:variant>
        <vt:i4>138</vt:i4>
      </vt:variant>
      <vt:variant>
        <vt:i4>0</vt:i4>
      </vt:variant>
      <vt:variant>
        <vt:i4>5</vt:i4>
      </vt:variant>
      <vt:variant>
        <vt:lpwstr/>
      </vt:variant>
      <vt:variant>
        <vt:lpwstr>GeneralTerms</vt:lpwstr>
      </vt:variant>
      <vt:variant>
        <vt:i4>1835036</vt:i4>
      </vt:variant>
      <vt:variant>
        <vt:i4>135</vt:i4>
      </vt:variant>
      <vt:variant>
        <vt:i4>0</vt:i4>
      </vt:variant>
      <vt:variant>
        <vt:i4>5</vt:i4>
      </vt:variant>
      <vt:variant>
        <vt:lpwstr/>
      </vt:variant>
      <vt:variant>
        <vt:lpwstr>Introduction</vt:lpwstr>
      </vt:variant>
      <vt:variant>
        <vt:i4>8257632</vt:i4>
      </vt:variant>
      <vt:variant>
        <vt:i4>132</vt:i4>
      </vt:variant>
      <vt:variant>
        <vt:i4>0</vt:i4>
      </vt:variant>
      <vt:variant>
        <vt:i4>5</vt:i4>
      </vt:variant>
      <vt:variant>
        <vt:lpwstr/>
      </vt:variant>
      <vt:variant>
        <vt:lpwstr>TableofContents</vt:lpwstr>
      </vt:variant>
      <vt:variant>
        <vt:i4>7078005</vt:i4>
      </vt:variant>
      <vt:variant>
        <vt:i4>129</vt:i4>
      </vt:variant>
      <vt:variant>
        <vt:i4>0</vt:i4>
      </vt:variant>
      <vt:variant>
        <vt:i4>5</vt:i4>
      </vt:variant>
      <vt:variant>
        <vt:lpwstr/>
      </vt:variant>
      <vt:variant>
        <vt:lpwstr>Attachment1</vt:lpwstr>
      </vt:variant>
      <vt:variant>
        <vt:i4>7405694</vt:i4>
      </vt:variant>
      <vt:variant>
        <vt:i4>126</vt:i4>
      </vt:variant>
      <vt:variant>
        <vt:i4>0</vt:i4>
      </vt:variant>
      <vt:variant>
        <vt:i4>5</vt:i4>
      </vt:variant>
      <vt:variant>
        <vt:lpwstr/>
      </vt:variant>
      <vt:variant>
        <vt:lpwstr>OnlineServiceSpecificTerms</vt:lpwstr>
      </vt:variant>
      <vt:variant>
        <vt:i4>6946943</vt:i4>
      </vt:variant>
      <vt:variant>
        <vt:i4>123</vt:i4>
      </vt:variant>
      <vt:variant>
        <vt:i4>0</vt:i4>
      </vt:variant>
      <vt:variant>
        <vt:i4>5</vt:i4>
      </vt:variant>
      <vt:variant>
        <vt:lpwstr/>
      </vt:variant>
      <vt:variant>
        <vt:lpwstr>PrivacyandSecurityTerms</vt:lpwstr>
      </vt:variant>
      <vt:variant>
        <vt:i4>1310751</vt:i4>
      </vt:variant>
      <vt:variant>
        <vt:i4>120</vt:i4>
      </vt:variant>
      <vt:variant>
        <vt:i4>0</vt:i4>
      </vt:variant>
      <vt:variant>
        <vt:i4>5</vt:i4>
      </vt:variant>
      <vt:variant>
        <vt:lpwstr/>
      </vt:variant>
      <vt:variant>
        <vt:lpwstr>GeneralTerms</vt:lpwstr>
      </vt:variant>
      <vt:variant>
        <vt:i4>1835036</vt:i4>
      </vt:variant>
      <vt:variant>
        <vt:i4>117</vt:i4>
      </vt:variant>
      <vt:variant>
        <vt:i4>0</vt:i4>
      </vt:variant>
      <vt:variant>
        <vt:i4>5</vt:i4>
      </vt:variant>
      <vt:variant>
        <vt:lpwstr/>
      </vt:variant>
      <vt:variant>
        <vt:lpwstr>Introduction</vt:lpwstr>
      </vt:variant>
      <vt:variant>
        <vt:i4>8257632</vt:i4>
      </vt:variant>
      <vt:variant>
        <vt:i4>114</vt:i4>
      </vt:variant>
      <vt:variant>
        <vt:i4>0</vt:i4>
      </vt:variant>
      <vt:variant>
        <vt:i4>5</vt:i4>
      </vt:variant>
      <vt:variant>
        <vt:lpwstr/>
      </vt:variant>
      <vt:variant>
        <vt:lpwstr>TableofContents</vt:lpwstr>
      </vt:variant>
      <vt:variant>
        <vt:i4>7078005</vt:i4>
      </vt:variant>
      <vt:variant>
        <vt:i4>111</vt:i4>
      </vt:variant>
      <vt:variant>
        <vt:i4>0</vt:i4>
      </vt:variant>
      <vt:variant>
        <vt:i4>5</vt:i4>
      </vt:variant>
      <vt:variant>
        <vt:lpwstr/>
      </vt:variant>
      <vt:variant>
        <vt:lpwstr>Attachment1</vt:lpwstr>
      </vt:variant>
      <vt:variant>
        <vt:i4>7667834</vt:i4>
      </vt:variant>
      <vt:variant>
        <vt:i4>108</vt:i4>
      </vt:variant>
      <vt:variant>
        <vt:i4>0</vt:i4>
      </vt:variant>
      <vt:variant>
        <vt:i4>5</vt:i4>
      </vt:variant>
      <vt:variant>
        <vt:lpwstr/>
      </vt:variant>
      <vt:variant>
        <vt:lpwstr>DatProtectionTerms</vt:lpwstr>
      </vt:variant>
      <vt:variant>
        <vt:i4>1310751</vt:i4>
      </vt:variant>
      <vt:variant>
        <vt:i4>105</vt:i4>
      </vt:variant>
      <vt:variant>
        <vt:i4>0</vt:i4>
      </vt:variant>
      <vt:variant>
        <vt:i4>5</vt:i4>
      </vt:variant>
      <vt:variant>
        <vt:lpwstr/>
      </vt:variant>
      <vt:variant>
        <vt:lpwstr>GeneralTerms</vt:lpwstr>
      </vt:variant>
      <vt:variant>
        <vt:i4>1835036</vt:i4>
      </vt:variant>
      <vt:variant>
        <vt:i4>102</vt:i4>
      </vt:variant>
      <vt:variant>
        <vt:i4>0</vt:i4>
      </vt:variant>
      <vt:variant>
        <vt:i4>5</vt:i4>
      </vt:variant>
      <vt:variant>
        <vt:lpwstr/>
      </vt:variant>
      <vt:variant>
        <vt:lpwstr>Introduction</vt:lpwstr>
      </vt:variant>
      <vt:variant>
        <vt:i4>8257632</vt:i4>
      </vt:variant>
      <vt:variant>
        <vt:i4>99</vt:i4>
      </vt:variant>
      <vt:variant>
        <vt:i4>0</vt:i4>
      </vt:variant>
      <vt:variant>
        <vt:i4>5</vt:i4>
      </vt:variant>
      <vt:variant>
        <vt:lpwstr/>
      </vt:variant>
      <vt:variant>
        <vt:lpwstr>TableofContents</vt:lpwstr>
      </vt:variant>
      <vt:variant>
        <vt:i4>7078005</vt:i4>
      </vt:variant>
      <vt:variant>
        <vt:i4>96</vt:i4>
      </vt:variant>
      <vt:variant>
        <vt:i4>0</vt:i4>
      </vt:variant>
      <vt:variant>
        <vt:i4>5</vt:i4>
      </vt:variant>
      <vt:variant>
        <vt:lpwstr/>
      </vt:variant>
      <vt:variant>
        <vt:lpwstr>Attachment1</vt:lpwstr>
      </vt:variant>
      <vt:variant>
        <vt:i4>7667834</vt:i4>
      </vt:variant>
      <vt:variant>
        <vt:i4>93</vt:i4>
      </vt:variant>
      <vt:variant>
        <vt:i4>0</vt:i4>
      </vt:variant>
      <vt:variant>
        <vt:i4>5</vt:i4>
      </vt:variant>
      <vt:variant>
        <vt:lpwstr/>
      </vt:variant>
      <vt:variant>
        <vt:lpwstr>DatProtectionTerms</vt:lpwstr>
      </vt:variant>
      <vt:variant>
        <vt:i4>1310751</vt:i4>
      </vt:variant>
      <vt:variant>
        <vt:i4>90</vt:i4>
      </vt:variant>
      <vt:variant>
        <vt:i4>0</vt:i4>
      </vt:variant>
      <vt:variant>
        <vt:i4>5</vt:i4>
      </vt:variant>
      <vt:variant>
        <vt:lpwstr/>
      </vt:variant>
      <vt:variant>
        <vt:lpwstr>GeneralTerms</vt:lpwstr>
      </vt:variant>
      <vt:variant>
        <vt:i4>1835036</vt:i4>
      </vt:variant>
      <vt:variant>
        <vt:i4>87</vt:i4>
      </vt:variant>
      <vt:variant>
        <vt:i4>0</vt:i4>
      </vt:variant>
      <vt:variant>
        <vt:i4>5</vt:i4>
      </vt:variant>
      <vt:variant>
        <vt:lpwstr/>
      </vt:variant>
      <vt:variant>
        <vt:lpwstr>Introduction</vt:lpwstr>
      </vt:variant>
      <vt:variant>
        <vt:i4>8257632</vt:i4>
      </vt:variant>
      <vt:variant>
        <vt:i4>84</vt:i4>
      </vt:variant>
      <vt:variant>
        <vt:i4>0</vt:i4>
      </vt:variant>
      <vt:variant>
        <vt:i4>5</vt:i4>
      </vt:variant>
      <vt:variant>
        <vt:lpwstr/>
      </vt:variant>
      <vt:variant>
        <vt:lpwstr>TableofContents</vt:lpwstr>
      </vt:variant>
      <vt:variant>
        <vt:i4>7078005</vt:i4>
      </vt:variant>
      <vt:variant>
        <vt:i4>81</vt:i4>
      </vt:variant>
      <vt:variant>
        <vt:i4>0</vt:i4>
      </vt:variant>
      <vt:variant>
        <vt:i4>5</vt:i4>
      </vt:variant>
      <vt:variant>
        <vt:lpwstr/>
      </vt:variant>
      <vt:variant>
        <vt:lpwstr>Attachment1</vt:lpwstr>
      </vt:variant>
      <vt:variant>
        <vt:i4>7667834</vt:i4>
      </vt:variant>
      <vt:variant>
        <vt:i4>78</vt:i4>
      </vt:variant>
      <vt:variant>
        <vt:i4>0</vt:i4>
      </vt:variant>
      <vt:variant>
        <vt:i4>5</vt:i4>
      </vt:variant>
      <vt:variant>
        <vt:lpwstr/>
      </vt:variant>
      <vt:variant>
        <vt:lpwstr>DatProtectionTerms</vt:lpwstr>
      </vt:variant>
      <vt:variant>
        <vt:i4>1310751</vt:i4>
      </vt:variant>
      <vt:variant>
        <vt:i4>75</vt:i4>
      </vt:variant>
      <vt:variant>
        <vt:i4>0</vt:i4>
      </vt:variant>
      <vt:variant>
        <vt:i4>5</vt:i4>
      </vt:variant>
      <vt:variant>
        <vt:lpwstr/>
      </vt:variant>
      <vt:variant>
        <vt:lpwstr>GeneralTerms</vt:lpwstr>
      </vt:variant>
      <vt:variant>
        <vt:i4>1835036</vt:i4>
      </vt:variant>
      <vt:variant>
        <vt:i4>72</vt:i4>
      </vt:variant>
      <vt:variant>
        <vt:i4>0</vt:i4>
      </vt:variant>
      <vt:variant>
        <vt:i4>5</vt:i4>
      </vt:variant>
      <vt:variant>
        <vt:lpwstr/>
      </vt:variant>
      <vt:variant>
        <vt:lpwstr>Introduction</vt:lpwstr>
      </vt:variant>
      <vt:variant>
        <vt:i4>8257632</vt:i4>
      </vt:variant>
      <vt:variant>
        <vt:i4>69</vt:i4>
      </vt:variant>
      <vt:variant>
        <vt:i4>0</vt:i4>
      </vt:variant>
      <vt:variant>
        <vt:i4>5</vt:i4>
      </vt:variant>
      <vt:variant>
        <vt:lpwstr/>
      </vt:variant>
      <vt:variant>
        <vt:lpwstr>TableofContents</vt:lpwstr>
      </vt:variant>
      <vt:variant>
        <vt:i4>7078005</vt:i4>
      </vt:variant>
      <vt:variant>
        <vt:i4>66</vt:i4>
      </vt:variant>
      <vt:variant>
        <vt:i4>0</vt:i4>
      </vt:variant>
      <vt:variant>
        <vt:i4>5</vt:i4>
      </vt:variant>
      <vt:variant>
        <vt:lpwstr/>
      </vt:variant>
      <vt:variant>
        <vt:lpwstr>Attachment1</vt:lpwstr>
      </vt:variant>
      <vt:variant>
        <vt:i4>7667834</vt:i4>
      </vt:variant>
      <vt:variant>
        <vt:i4>63</vt:i4>
      </vt:variant>
      <vt:variant>
        <vt:i4>0</vt:i4>
      </vt:variant>
      <vt:variant>
        <vt:i4>5</vt:i4>
      </vt:variant>
      <vt:variant>
        <vt:lpwstr/>
      </vt:variant>
      <vt:variant>
        <vt:lpwstr>DatProtectionTerms</vt:lpwstr>
      </vt:variant>
      <vt:variant>
        <vt:i4>1310751</vt:i4>
      </vt:variant>
      <vt:variant>
        <vt:i4>60</vt:i4>
      </vt:variant>
      <vt:variant>
        <vt:i4>0</vt:i4>
      </vt:variant>
      <vt:variant>
        <vt:i4>5</vt:i4>
      </vt:variant>
      <vt:variant>
        <vt:lpwstr/>
      </vt:variant>
      <vt:variant>
        <vt:lpwstr>GeneralTerms</vt:lpwstr>
      </vt:variant>
      <vt:variant>
        <vt:i4>1835036</vt:i4>
      </vt:variant>
      <vt:variant>
        <vt:i4>57</vt:i4>
      </vt:variant>
      <vt:variant>
        <vt:i4>0</vt:i4>
      </vt:variant>
      <vt:variant>
        <vt:i4>5</vt:i4>
      </vt:variant>
      <vt:variant>
        <vt:lpwstr/>
      </vt:variant>
      <vt:variant>
        <vt:lpwstr>Introduction</vt:lpwstr>
      </vt:variant>
      <vt:variant>
        <vt:i4>8257632</vt:i4>
      </vt:variant>
      <vt:variant>
        <vt:i4>54</vt:i4>
      </vt:variant>
      <vt:variant>
        <vt:i4>0</vt:i4>
      </vt:variant>
      <vt:variant>
        <vt:i4>5</vt:i4>
      </vt:variant>
      <vt:variant>
        <vt:lpwstr/>
      </vt:variant>
      <vt:variant>
        <vt:lpwstr>TableofContents</vt:lpwstr>
      </vt:variant>
      <vt:variant>
        <vt:i4>7078005</vt:i4>
      </vt:variant>
      <vt:variant>
        <vt:i4>51</vt:i4>
      </vt:variant>
      <vt:variant>
        <vt:i4>0</vt:i4>
      </vt:variant>
      <vt:variant>
        <vt:i4>5</vt:i4>
      </vt:variant>
      <vt:variant>
        <vt:lpwstr/>
      </vt:variant>
      <vt:variant>
        <vt:lpwstr>Attachment1</vt:lpwstr>
      </vt:variant>
      <vt:variant>
        <vt:i4>7667834</vt:i4>
      </vt:variant>
      <vt:variant>
        <vt:i4>48</vt:i4>
      </vt:variant>
      <vt:variant>
        <vt:i4>0</vt:i4>
      </vt:variant>
      <vt:variant>
        <vt:i4>5</vt:i4>
      </vt:variant>
      <vt:variant>
        <vt:lpwstr/>
      </vt:variant>
      <vt:variant>
        <vt:lpwstr>DatProtectionTerms</vt:lpwstr>
      </vt:variant>
      <vt:variant>
        <vt:i4>1310751</vt:i4>
      </vt:variant>
      <vt:variant>
        <vt:i4>45</vt:i4>
      </vt:variant>
      <vt:variant>
        <vt:i4>0</vt:i4>
      </vt:variant>
      <vt:variant>
        <vt:i4>5</vt:i4>
      </vt:variant>
      <vt:variant>
        <vt:lpwstr/>
      </vt:variant>
      <vt:variant>
        <vt:lpwstr>GeneralTerms</vt:lpwstr>
      </vt:variant>
      <vt:variant>
        <vt:i4>1835036</vt:i4>
      </vt:variant>
      <vt:variant>
        <vt:i4>42</vt:i4>
      </vt:variant>
      <vt:variant>
        <vt:i4>0</vt:i4>
      </vt:variant>
      <vt:variant>
        <vt:i4>5</vt:i4>
      </vt:variant>
      <vt:variant>
        <vt:lpwstr/>
      </vt:variant>
      <vt:variant>
        <vt:lpwstr>Introduction</vt:lpwstr>
      </vt:variant>
      <vt:variant>
        <vt:i4>8257632</vt:i4>
      </vt:variant>
      <vt:variant>
        <vt:i4>39</vt:i4>
      </vt:variant>
      <vt:variant>
        <vt:i4>0</vt:i4>
      </vt:variant>
      <vt:variant>
        <vt:i4>5</vt:i4>
      </vt:variant>
      <vt:variant>
        <vt:lpwstr/>
      </vt:variant>
      <vt:variant>
        <vt:lpwstr>TableofContents</vt:lpwstr>
      </vt:variant>
      <vt:variant>
        <vt:i4>7078005</vt:i4>
      </vt:variant>
      <vt:variant>
        <vt:i4>36</vt:i4>
      </vt:variant>
      <vt:variant>
        <vt:i4>0</vt:i4>
      </vt:variant>
      <vt:variant>
        <vt:i4>5</vt:i4>
      </vt:variant>
      <vt:variant>
        <vt:lpwstr/>
      </vt:variant>
      <vt:variant>
        <vt:lpwstr>Attachment1</vt:lpwstr>
      </vt:variant>
      <vt:variant>
        <vt:i4>7405694</vt:i4>
      </vt:variant>
      <vt:variant>
        <vt:i4>33</vt:i4>
      </vt:variant>
      <vt:variant>
        <vt:i4>0</vt:i4>
      </vt:variant>
      <vt:variant>
        <vt:i4>5</vt:i4>
      </vt:variant>
      <vt:variant>
        <vt:lpwstr/>
      </vt:variant>
      <vt:variant>
        <vt:lpwstr>OnlineServiceSpecificTerms</vt:lpwstr>
      </vt:variant>
      <vt:variant>
        <vt:i4>6946943</vt:i4>
      </vt:variant>
      <vt:variant>
        <vt:i4>30</vt:i4>
      </vt:variant>
      <vt:variant>
        <vt:i4>0</vt:i4>
      </vt:variant>
      <vt:variant>
        <vt:i4>5</vt:i4>
      </vt:variant>
      <vt:variant>
        <vt:lpwstr/>
      </vt:variant>
      <vt:variant>
        <vt:lpwstr>PrivacyandSecurityTerms</vt:lpwstr>
      </vt:variant>
      <vt:variant>
        <vt:i4>1310751</vt:i4>
      </vt:variant>
      <vt:variant>
        <vt:i4>27</vt:i4>
      </vt:variant>
      <vt:variant>
        <vt:i4>0</vt:i4>
      </vt:variant>
      <vt:variant>
        <vt:i4>5</vt:i4>
      </vt:variant>
      <vt:variant>
        <vt:lpwstr/>
      </vt:variant>
      <vt:variant>
        <vt:lpwstr>GeneralTerms</vt:lpwstr>
      </vt:variant>
      <vt:variant>
        <vt:i4>1835036</vt:i4>
      </vt:variant>
      <vt:variant>
        <vt:i4>24</vt:i4>
      </vt:variant>
      <vt:variant>
        <vt:i4>0</vt:i4>
      </vt:variant>
      <vt:variant>
        <vt:i4>5</vt:i4>
      </vt:variant>
      <vt:variant>
        <vt:lpwstr/>
      </vt:variant>
      <vt:variant>
        <vt:lpwstr>Introduction</vt:lpwstr>
      </vt:variant>
      <vt:variant>
        <vt:i4>8257632</vt:i4>
      </vt:variant>
      <vt:variant>
        <vt:i4>21</vt:i4>
      </vt:variant>
      <vt:variant>
        <vt:i4>0</vt:i4>
      </vt:variant>
      <vt:variant>
        <vt:i4>5</vt:i4>
      </vt:variant>
      <vt:variant>
        <vt:lpwstr/>
      </vt:variant>
      <vt:variant>
        <vt:lpwstr>TableofContents</vt:lpwstr>
      </vt:variant>
      <vt:variant>
        <vt:i4>7078005</vt:i4>
      </vt:variant>
      <vt:variant>
        <vt:i4>15</vt:i4>
      </vt:variant>
      <vt:variant>
        <vt:i4>0</vt:i4>
      </vt:variant>
      <vt:variant>
        <vt:i4>5</vt:i4>
      </vt:variant>
      <vt:variant>
        <vt:lpwstr/>
      </vt:variant>
      <vt:variant>
        <vt:lpwstr>Attachment1</vt:lpwstr>
      </vt:variant>
      <vt:variant>
        <vt:i4>7667834</vt:i4>
      </vt:variant>
      <vt:variant>
        <vt:i4>12</vt:i4>
      </vt:variant>
      <vt:variant>
        <vt:i4>0</vt:i4>
      </vt:variant>
      <vt:variant>
        <vt:i4>5</vt:i4>
      </vt:variant>
      <vt:variant>
        <vt:lpwstr/>
      </vt:variant>
      <vt:variant>
        <vt:lpwstr>DatProtectionTerms</vt:lpwstr>
      </vt:variant>
      <vt:variant>
        <vt:i4>1310751</vt:i4>
      </vt:variant>
      <vt:variant>
        <vt:i4>9</vt:i4>
      </vt:variant>
      <vt:variant>
        <vt:i4>0</vt:i4>
      </vt:variant>
      <vt:variant>
        <vt:i4>5</vt:i4>
      </vt:variant>
      <vt:variant>
        <vt:lpwstr/>
      </vt:variant>
      <vt:variant>
        <vt:lpwstr>GeneralTerms</vt:lpwstr>
      </vt:variant>
      <vt:variant>
        <vt:i4>1835036</vt:i4>
      </vt:variant>
      <vt:variant>
        <vt:i4>6</vt:i4>
      </vt:variant>
      <vt:variant>
        <vt:i4>0</vt:i4>
      </vt:variant>
      <vt:variant>
        <vt:i4>5</vt:i4>
      </vt:variant>
      <vt:variant>
        <vt:lpwstr/>
      </vt:variant>
      <vt:variant>
        <vt:lpwstr>Introduction</vt:lpwstr>
      </vt:variant>
      <vt:variant>
        <vt:i4>8257632</vt:i4>
      </vt:variant>
      <vt:variant>
        <vt:i4>3</vt:i4>
      </vt:variant>
      <vt:variant>
        <vt:i4>0</vt:i4>
      </vt:variant>
      <vt:variant>
        <vt:i4>5</vt:i4>
      </vt:variant>
      <vt:variant>
        <vt:lpwstr/>
      </vt:variant>
      <vt:variant>
        <vt:lpwstr>TableofContents</vt:lpwstr>
      </vt:variant>
      <vt:variant>
        <vt:i4>5111841</vt:i4>
      </vt:variant>
      <vt:variant>
        <vt:i4>45</vt:i4>
      </vt:variant>
      <vt:variant>
        <vt:i4>0</vt:i4>
      </vt:variant>
      <vt:variant>
        <vt:i4>5</vt:i4>
      </vt:variant>
      <vt:variant>
        <vt:lpwstr>mailto:Norman.Barbosa@microsoft.com</vt:lpwstr>
      </vt:variant>
      <vt:variant>
        <vt:lpwstr/>
      </vt:variant>
      <vt:variant>
        <vt:i4>1179685</vt:i4>
      </vt:variant>
      <vt:variant>
        <vt:i4>42</vt:i4>
      </vt:variant>
      <vt:variant>
        <vt:i4>0</vt:i4>
      </vt:variant>
      <vt:variant>
        <vt:i4>5</vt:i4>
      </vt:variant>
      <vt:variant>
        <vt:lpwstr>mailto:gebrown@microsoft.com</vt:lpwstr>
      </vt:variant>
      <vt:variant>
        <vt:lpwstr/>
      </vt:variant>
      <vt:variant>
        <vt:i4>7602283</vt:i4>
      </vt:variant>
      <vt:variant>
        <vt:i4>39</vt:i4>
      </vt:variant>
      <vt:variant>
        <vt:i4>0</vt:i4>
      </vt:variant>
      <vt:variant>
        <vt:i4>5</vt:i4>
      </vt:variant>
      <vt:variant>
        <vt:lpwstr>https://d1.awsstatic.com/Supplementary_Addendum_to_the_AWS_GDPR_DPA.pdf</vt:lpwstr>
      </vt:variant>
      <vt:variant>
        <vt:lpwstr/>
      </vt:variant>
      <vt:variant>
        <vt:i4>2752598</vt:i4>
      </vt:variant>
      <vt:variant>
        <vt:i4>36</vt:i4>
      </vt:variant>
      <vt:variant>
        <vt:i4>0</vt:i4>
      </vt:variant>
      <vt:variant>
        <vt:i4>5</vt:i4>
      </vt:variant>
      <vt:variant>
        <vt:lpwstr>mailto:Cathal.McDermott@microsoft.com</vt:lpwstr>
      </vt:variant>
      <vt:variant>
        <vt:lpwstr/>
      </vt:variant>
      <vt:variant>
        <vt:i4>5111841</vt:i4>
      </vt:variant>
      <vt:variant>
        <vt:i4>33</vt:i4>
      </vt:variant>
      <vt:variant>
        <vt:i4>0</vt:i4>
      </vt:variant>
      <vt:variant>
        <vt:i4>5</vt:i4>
      </vt:variant>
      <vt:variant>
        <vt:lpwstr>mailto:Norman.Barbosa@microsoft.com</vt:lpwstr>
      </vt:variant>
      <vt:variant>
        <vt:lpwstr/>
      </vt:variant>
      <vt:variant>
        <vt:i4>1179685</vt:i4>
      </vt:variant>
      <vt:variant>
        <vt:i4>30</vt:i4>
      </vt:variant>
      <vt:variant>
        <vt:i4>0</vt:i4>
      </vt:variant>
      <vt:variant>
        <vt:i4>5</vt:i4>
      </vt:variant>
      <vt:variant>
        <vt:lpwstr>mailto:gebrown@microsoft.com</vt:lpwstr>
      </vt:variant>
      <vt:variant>
        <vt:lpwstr/>
      </vt:variant>
      <vt:variant>
        <vt:i4>8060993</vt:i4>
      </vt:variant>
      <vt:variant>
        <vt:i4>27</vt:i4>
      </vt:variant>
      <vt:variant>
        <vt:i4>0</vt:i4>
      </vt:variant>
      <vt:variant>
        <vt:i4>5</vt:i4>
      </vt:variant>
      <vt:variant>
        <vt:lpwstr>mailto:cabel@microsoft.com</vt:lpwstr>
      </vt:variant>
      <vt:variant>
        <vt:lpwstr/>
      </vt:variant>
      <vt:variant>
        <vt:i4>6553676</vt:i4>
      </vt:variant>
      <vt:variant>
        <vt:i4>24</vt:i4>
      </vt:variant>
      <vt:variant>
        <vt:i4>0</vt:i4>
      </vt:variant>
      <vt:variant>
        <vt:i4>5</vt:i4>
      </vt:variant>
      <vt:variant>
        <vt:lpwstr>mailto:mattrobe@microsoft.com</vt:lpwstr>
      </vt:variant>
      <vt:variant>
        <vt:lpwstr/>
      </vt:variant>
      <vt:variant>
        <vt:i4>6553676</vt:i4>
      </vt:variant>
      <vt:variant>
        <vt:i4>21</vt:i4>
      </vt:variant>
      <vt:variant>
        <vt:i4>0</vt:i4>
      </vt:variant>
      <vt:variant>
        <vt:i4>5</vt:i4>
      </vt:variant>
      <vt:variant>
        <vt:lpwstr>mailto:mattrobe@microsoft.com</vt:lpwstr>
      </vt:variant>
      <vt:variant>
        <vt:lpwstr/>
      </vt:variant>
      <vt:variant>
        <vt:i4>2752598</vt:i4>
      </vt:variant>
      <vt:variant>
        <vt:i4>18</vt:i4>
      </vt:variant>
      <vt:variant>
        <vt:i4>0</vt:i4>
      </vt:variant>
      <vt:variant>
        <vt:i4>5</vt:i4>
      </vt:variant>
      <vt:variant>
        <vt:lpwstr>mailto:Cathal.McDermott@microsoft.com</vt:lpwstr>
      </vt:variant>
      <vt:variant>
        <vt:lpwstr/>
      </vt:variant>
      <vt:variant>
        <vt:i4>6357065</vt:i4>
      </vt:variant>
      <vt:variant>
        <vt:i4>15</vt:i4>
      </vt:variant>
      <vt:variant>
        <vt:i4>0</vt:i4>
      </vt:variant>
      <vt:variant>
        <vt:i4>5</vt:i4>
      </vt:variant>
      <vt:variant>
        <vt:lpwstr>mailto:aphoward@microsoft.com</vt:lpwstr>
      </vt:variant>
      <vt:variant>
        <vt:lpwstr/>
      </vt:variant>
      <vt:variant>
        <vt:i4>1179685</vt:i4>
      </vt:variant>
      <vt:variant>
        <vt:i4>12</vt:i4>
      </vt:variant>
      <vt:variant>
        <vt:i4>0</vt:i4>
      </vt:variant>
      <vt:variant>
        <vt:i4>5</vt:i4>
      </vt:variant>
      <vt:variant>
        <vt:lpwstr>mailto:gebrown@microsoft.com</vt:lpwstr>
      </vt:variant>
      <vt:variant>
        <vt:lpwstr/>
      </vt:variant>
      <vt:variant>
        <vt:i4>5111841</vt:i4>
      </vt:variant>
      <vt:variant>
        <vt:i4>9</vt:i4>
      </vt:variant>
      <vt:variant>
        <vt:i4>0</vt:i4>
      </vt:variant>
      <vt:variant>
        <vt:i4>5</vt:i4>
      </vt:variant>
      <vt:variant>
        <vt:lpwstr>mailto:Norman.Barbosa@microsoft.com</vt:lpwstr>
      </vt:variant>
      <vt:variant>
        <vt:lpwstr/>
      </vt:variant>
      <vt:variant>
        <vt:i4>6553676</vt:i4>
      </vt:variant>
      <vt:variant>
        <vt:i4>6</vt:i4>
      </vt:variant>
      <vt:variant>
        <vt:i4>0</vt:i4>
      </vt:variant>
      <vt:variant>
        <vt:i4>5</vt:i4>
      </vt:variant>
      <vt:variant>
        <vt:lpwstr>mailto:mattrobe@microsoft.com</vt:lpwstr>
      </vt:variant>
      <vt:variant>
        <vt:lpwstr/>
      </vt:variant>
      <vt:variant>
        <vt:i4>6553676</vt:i4>
      </vt:variant>
      <vt:variant>
        <vt:i4>3</vt:i4>
      </vt:variant>
      <vt:variant>
        <vt:i4>0</vt:i4>
      </vt:variant>
      <vt:variant>
        <vt:i4>5</vt:i4>
      </vt:variant>
      <vt:variant>
        <vt:lpwstr>mailto:mattrobe@microsoft.com</vt:lpwstr>
      </vt:variant>
      <vt:variant>
        <vt:lpwstr/>
      </vt:variant>
      <vt:variant>
        <vt:i4>6553676</vt:i4>
      </vt:variant>
      <vt:variant>
        <vt:i4>0</vt:i4>
      </vt:variant>
      <vt:variant>
        <vt:i4>0</vt:i4>
      </vt:variant>
      <vt:variant>
        <vt:i4>5</vt:i4>
      </vt:variant>
      <vt:variant>
        <vt:lpwstr>mailto:mattrobe@microsoft.com</vt:lpwstr>
      </vt:variant>
      <vt:variant>
        <vt:lpwstr/>
      </vt:variant>
    </vt:vector>
  </HLinks>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
  <cp:lastModifiedBy/>
  <cp:revision>1</cp:revision>
  <dcterms:created xsi:type="dcterms:W3CDTF">2024-01-06T00:07:00Z</dcterms:created>
  <dcterms:modified xsi:type="dcterms:W3CDTF">2024-01-06T00:07:00Z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0x01010054F5BC03CBE0C34D9CB54ED5A08DA3F5</vt:lpwstr>
  </property>
  <property fmtid="{D5CDD505-2E9C-101B-9397-08002B2CF9AE}" pid="4" name="MediaServiceImageTags">
    <vt:lpwstr/>
  </property>
</Properties>
</file>