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oter1.xml" ContentType="application/vnd.openxmlformats-officedocument.wordprocessingml.footer+xml"/>
  <Override PartName="/word/header1.xml" ContentType="application/vnd.openxmlformats-officedocument.wordprocessingml.header+xml"/>
  <Override PartName="/word/footer2.xml" ContentType="application/vnd.openxmlformats-officedocument.wordprocessingml.footer+xml"/>
  <Override PartName="/word/header2.xml" ContentType="application/vnd.openxmlformats-officedocument.wordprocessingml.header+xml"/>
  <Override PartName="/word/footer3.xml" ContentType="application/vnd.openxmlformats-officedocument.wordprocessingml.footer+xml"/>
  <Override PartName="/word/header3.xml" ContentType="application/vnd.openxmlformats-officedocument.wordprocessingml.header+xml"/>
  <Override PartName="/word/footer4.xml" ContentType="application/vnd.openxmlformats-officedocument.wordprocessingml.foot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emf"/><Relationship Id="rId1" Type="http://schemas.openxmlformats.org/officeDocument/2006/relationships/officeDocument" Target="word/document.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body>
    <w:p w14:paraId="561F0B90" w14:textId="6354D920" w:rsidR="00993D40" w:rsidRPr="00FC77AC" w:rsidRDefault="00993D40" w:rsidP="00492BEC">
      <w:bookmarkStart w:id="0" w:name="CoverPage"/>
    </w:p>
    <w:p w14:paraId="000B698F" w14:textId="77777777" w:rsidR="00993D40" w:rsidRPr="00860C25" w:rsidRDefault="00993D40" w:rsidP="00090B0E">
      <w:pPr>
        <w:pStyle w:val="ProductList-Body"/>
        <w:shd w:val="clear" w:color="auto" w:fill="00188F"/>
        <w:ind w:right="7470"/>
        <w:rPr>
          <w:lang w:val="es-ES"/>
        </w:rPr>
      </w:pPr>
      <w:r w:rsidRPr="00860C25">
        <w:rPr>
          <w:rFonts w:asciiTheme="majorHAnsi" w:hAnsiTheme="majorHAnsi"/>
          <w:color w:val="FFFFFF" w:themeColor="background1"/>
          <w:sz w:val="6"/>
          <w:szCs w:val="6"/>
          <w:lang w:val="es-ES"/>
        </w:rPr>
        <w:t xml:space="preserve"> </w:t>
      </w:r>
    </w:p>
    <w:p w14:paraId="544830BE" w14:textId="18814930" w:rsidR="00993D40" w:rsidRDefault="00993D40" w:rsidP="0092062A">
      <w:pPr>
        <w:pStyle w:val="ProductList-Body"/>
        <w:shd w:val="clear" w:color="auto" w:fill="00188F"/>
        <w:ind w:right="7470"/>
        <w:rPr>
          <w:rFonts w:asciiTheme="majorHAnsi" w:hAnsiTheme="majorHAnsi"/>
          <w:color w:val="FFFFFF" w:themeColor="background1"/>
          <w:sz w:val="32"/>
          <w:szCs w:val="32"/>
        </w:rPr>
      </w:pPr>
      <w:r w:rsidRPr="00860C25">
        <w:rPr>
          <w:rFonts w:asciiTheme="majorHAnsi" w:hAnsiTheme="majorHAnsi"/>
          <w:color w:val="FFFFFF" w:themeColor="background1"/>
          <w:sz w:val="32"/>
          <w:szCs w:val="32"/>
          <w:lang w:val="es-ES"/>
        </w:rPr>
        <w:tab/>
      </w:r>
      <w:bookmarkEnd w:id="0"/>
      <w:r w:rsidR="00A70494" w:rsidRPr="00846721">
        <w:rPr>
          <w:rFonts w:asciiTheme="majorHAnsi" w:hAnsiTheme="majorHAnsi"/>
          <w:color w:val="FFFFFF" w:themeColor="background1"/>
          <w:sz w:val="32"/>
          <w:szCs w:val="32"/>
        </w:rPr>
        <w:t>Volume Licensing</w:t>
      </w:r>
    </w:p>
    <w:p w14:paraId="669D6491" w14:textId="77777777" w:rsidR="00A70494" w:rsidRDefault="00A70494" w:rsidP="00090B0E">
      <w:pPr>
        <w:pStyle w:val="ProductList-Body"/>
        <w:shd w:val="clear" w:color="auto" w:fill="00188F"/>
        <w:ind w:right="7470"/>
        <w:rPr>
          <w:rFonts w:asciiTheme="majorHAnsi" w:hAnsiTheme="majorHAnsi"/>
          <w:color w:val="FFFFFF" w:themeColor="background1"/>
          <w:sz w:val="32"/>
          <w:szCs w:val="32"/>
        </w:rPr>
      </w:pPr>
    </w:p>
    <w:p w14:paraId="7A26B514" w14:textId="77777777" w:rsidR="00A70494" w:rsidRDefault="00A70494" w:rsidP="00090B0E">
      <w:pPr>
        <w:pStyle w:val="ProductList-Body"/>
        <w:shd w:val="clear" w:color="auto" w:fill="00188F"/>
        <w:ind w:right="7470"/>
        <w:rPr>
          <w:rFonts w:asciiTheme="majorHAnsi" w:hAnsiTheme="majorHAnsi"/>
          <w:color w:val="FFFFFF" w:themeColor="background1"/>
          <w:sz w:val="32"/>
          <w:szCs w:val="32"/>
        </w:rPr>
      </w:pPr>
    </w:p>
    <w:p w14:paraId="545249FF" w14:textId="77777777" w:rsidR="00A70494" w:rsidRDefault="00A70494" w:rsidP="00090B0E">
      <w:pPr>
        <w:pStyle w:val="ProductList-Body"/>
        <w:shd w:val="clear" w:color="auto" w:fill="00188F"/>
        <w:ind w:right="7470"/>
        <w:rPr>
          <w:rFonts w:asciiTheme="majorHAnsi" w:hAnsiTheme="majorHAnsi"/>
          <w:color w:val="FFFFFF" w:themeColor="background1"/>
          <w:sz w:val="32"/>
          <w:szCs w:val="32"/>
        </w:rPr>
      </w:pPr>
    </w:p>
    <w:p w14:paraId="7D1354E9" w14:textId="77777777" w:rsidR="00A70494" w:rsidRPr="00860C25" w:rsidRDefault="00A70494" w:rsidP="00090B0E">
      <w:pPr>
        <w:pStyle w:val="ProductList-Body"/>
        <w:shd w:val="clear" w:color="auto" w:fill="00188F"/>
        <w:ind w:right="7470"/>
        <w:rPr>
          <w:lang w:val="es-ES"/>
        </w:rPr>
      </w:pPr>
    </w:p>
    <w:p w14:paraId="7082D943" w14:textId="77777777" w:rsidR="00993D40" w:rsidRPr="00860C25" w:rsidRDefault="00993D40" w:rsidP="00090B0E">
      <w:pPr>
        <w:pStyle w:val="ProductList-Body"/>
        <w:shd w:val="clear" w:color="auto" w:fill="00188F"/>
        <w:ind w:right="7470"/>
        <w:rPr>
          <w:lang w:val="es-ES"/>
        </w:rPr>
      </w:pPr>
    </w:p>
    <w:p w14:paraId="66D5E349" w14:textId="77777777" w:rsidR="00993D40" w:rsidRPr="00264ADB" w:rsidRDefault="00993D40" w:rsidP="00993D40">
      <w:pPr>
        <w:pStyle w:val="ProductList-Body"/>
        <w:shd w:val="clear" w:color="auto" w:fill="0072C6"/>
        <w:ind w:right="1800"/>
        <w:rPr>
          <w:color w:val="FFFFFF" w:themeColor="background1"/>
          <w:lang w:val="es-ES"/>
        </w:rPr>
      </w:pPr>
    </w:p>
    <w:p w14:paraId="367D62C7" w14:textId="77777777" w:rsidR="00993D40" w:rsidRPr="00264ADB" w:rsidRDefault="00993D40" w:rsidP="00993D40">
      <w:pPr>
        <w:pStyle w:val="ProductList-Body"/>
        <w:shd w:val="clear" w:color="auto" w:fill="0072C6"/>
        <w:tabs>
          <w:tab w:val="clear" w:pos="158"/>
          <w:tab w:val="left" w:pos="180"/>
        </w:tabs>
        <w:ind w:right="1800"/>
        <w:rPr>
          <w:color w:val="FFFFFF" w:themeColor="background1"/>
          <w:lang w:val="es-ES"/>
        </w:rPr>
      </w:pPr>
    </w:p>
    <w:p w14:paraId="59958AC6" w14:textId="77777777" w:rsidR="00CE4B08" w:rsidRPr="00264ADB" w:rsidRDefault="00CE4B08" w:rsidP="00993D40">
      <w:pPr>
        <w:pStyle w:val="ProductList-Body"/>
        <w:shd w:val="clear" w:color="auto" w:fill="0072C6"/>
        <w:tabs>
          <w:tab w:val="clear" w:pos="158"/>
          <w:tab w:val="left" w:pos="180"/>
        </w:tabs>
        <w:ind w:right="1800"/>
        <w:rPr>
          <w:color w:val="FFFFFF" w:themeColor="background1"/>
          <w:lang w:val="es-ES"/>
        </w:rPr>
      </w:pPr>
    </w:p>
    <w:p w14:paraId="03433E6B" w14:textId="051FCE34" w:rsidR="00993D40" w:rsidRPr="00264ADB" w:rsidRDefault="00907FA1" w:rsidP="00302D30">
      <w:pPr>
        <w:pStyle w:val="ProductList-Body"/>
        <w:shd w:val="clear" w:color="auto" w:fill="0072C6"/>
        <w:tabs>
          <w:tab w:val="clear" w:pos="158"/>
        </w:tabs>
        <w:ind w:left="142" w:right="1800" w:hanging="142"/>
        <w:rPr>
          <w:rFonts w:asciiTheme="majorHAnsi" w:hAnsiTheme="majorHAnsi"/>
          <w:color w:val="FFFFFF" w:themeColor="background1"/>
          <w:sz w:val="52"/>
          <w:szCs w:val="52"/>
          <w:lang w:val="es-ES"/>
        </w:rPr>
      </w:pPr>
      <w:r w:rsidRPr="00264ADB">
        <w:rPr>
          <w:rFonts w:asciiTheme="majorHAnsi" w:hAnsiTheme="majorHAnsi"/>
          <w:color w:val="FFFFFF" w:themeColor="background1"/>
          <w:sz w:val="52"/>
          <w:szCs w:val="52"/>
          <w:lang w:val="es-ES"/>
        </w:rPr>
        <w:tab/>
      </w:r>
      <w:proofErr w:type="spellStart"/>
      <w:r w:rsidR="00993D40" w:rsidRPr="00264ADB">
        <w:rPr>
          <w:rFonts w:asciiTheme="majorHAnsi" w:hAnsiTheme="majorHAnsi"/>
          <w:color w:val="FFFFFF" w:themeColor="background1"/>
          <w:sz w:val="52"/>
          <w:szCs w:val="52"/>
          <w:lang w:val="es-ES"/>
        </w:rPr>
        <w:t>Addendum</w:t>
      </w:r>
      <w:proofErr w:type="spellEnd"/>
      <w:r w:rsidR="00993D40" w:rsidRPr="00264ADB">
        <w:rPr>
          <w:rFonts w:asciiTheme="majorHAnsi" w:hAnsiTheme="majorHAnsi"/>
          <w:color w:val="FFFFFF" w:themeColor="background1"/>
          <w:sz w:val="52"/>
          <w:szCs w:val="52"/>
          <w:lang w:val="es-ES"/>
        </w:rPr>
        <w:t xml:space="preserve"> de Protección de Datos </w:t>
      </w:r>
      <w:r w:rsidRPr="00264ADB">
        <w:rPr>
          <w:rFonts w:asciiTheme="majorHAnsi" w:hAnsiTheme="majorHAnsi"/>
          <w:color w:val="FFFFFF" w:themeColor="background1"/>
          <w:sz w:val="52"/>
          <w:szCs w:val="52"/>
          <w:lang w:val="es-ES"/>
        </w:rPr>
        <w:br/>
      </w:r>
      <w:r w:rsidR="00993D40" w:rsidRPr="00264ADB">
        <w:rPr>
          <w:rFonts w:asciiTheme="majorHAnsi" w:hAnsiTheme="majorHAnsi"/>
          <w:color w:val="FFFFFF" w:themeColor="background1"/>
          <w:sz w:val="52"/>
          <w:szCs w:val="52"/>
          <w:lang w:val="es-ES"/>
        </w:rPr>
        <w:t>de los Productos y Servicios de Microsoft</w:t>
      </w:r>
    </w:p>
    <w:p w14:paraId="2A6F2D99" w14:textId="77777777" w:rsidR="00CE4B08" w:rsidRPr="00264ADB" w:rsidRDefault="00CE4B08" w:rsidP="00302D30">
      <w:pPr>
        <w:pStyle w:val="ProductList-Body"/>
        <w:shd w:val="clear" w:color="auto" w:fill="0072C6"/>
        <w:tabs>
          <w:tab w:val="clear" w:pos="158"/>
        </w:tabs>
        <w:ind w:left="142" w:right="1800" w:hanging="142"/>
        <w:rPr>
          <w:color w:val="FFFFFF" w:themeColor="background1"/>
          <w:sz w:val="14"/>
          <w:szCs w:val="18"/>
          <w:lang w:val="es-ES"/>
        </w:rPr>
      </w:pPr>
    </w:p>
    <w:p w14:paraId="5C54110B" w14:textId="77777777" w:rsidR="00CE4B08" w:rsidRPr="00264ADB" w:rsidRDefault="00CE4B08" w:rsidP="00302D30">
      <w:pPr>
        <w:pStyle w:val="ProductList-Body"/>
        <w:shd w:val="clear" w:color="auto" w:fill="0072C6"/>
        <w:tabs>
          <w:tab w:val="clear" w:pos="158"/>
        </w:tabs>
        <w:ind w:left="142" w:right="1800" w:hanging="142"/>
        <w:rPr>
          <w:color w:val="FFFFFF" w:themeColor="background1"/>
          <w:sz w:val="14"/>
          <w:szCs w:val="18"/>
          <w:lang w:val="es-ES"/>
        </w:rPr>
      </w:pPr>
    </w:p>
    <w:p w14:paraId="30193BE5" w14:textId="77777777" w:rsidR="001A0649" w:rsidRPr="00752A4A" w:rsidRDefault="00907FA1" w:rsidP="001A0649">
      <w:pPr>
        <w:shd w:val="clear" w:color="auto" w:fill="0072C6"/>
        <w:tabs>
          <w:tab w:val="left" w:pos="360"/>
        </w:tabs>
        <w:spacing w:after="0" w:line="240" w:lineRule="auto"/>
        <w:ind w:right="1800"/>
        <w:rPr>
          <w:rFonts w:ascii="Calibri Light" w:eastAsia="Calibri" w:hAnsi="Calibri Light" w:cs="Calibri Light"/>
          <w:sz w:val="16"/>
          <w:szCs w:val="20"/>
          <w:u w:val="single"/>
        </w:rPr>
      </w:pPr>
      <w:r w:rsidRPr="00264ADB">
        <w:rPr>
          <w:rFonts w:asciiTheme="majorHAnsi" w:hAnsiTheme="majorHAnsi"/>
          <w:color w:val="FFFFFF" w:themeColor="background1"/>
          <w:sz w:val="48"/>
          <w:szCs w:val="48"/>
          <w:lang w:val="es-ES"/>
        </w:rPr>
        <w:tab/>
      </w:r>
      <w:proofErr w:type="spellStart"/>
      <w:r w:rsidR="001A0649">
        <w:rPr>
          <w:rFonts w:ascii="Calibri Light" w:eastAsia="Calibri" w:hAnsi="Calibri Light" w:cs="Arial"/>
          <w:color w:val="FFFFFF"/>
          <w:sz w:val="48"/>
          <w:szCs w:val="48"/>
        </w:rPr>
        <w:t>Última</w:t>
      </w:r>
      <w:proofErr w:type="spellEnd"/>
      <w:r w:rsidR="001A0649">
        <w:rPr>
          <w:rFonts w:ascii="Calibri Light" w:eastAsia="Calibri" w:hAnsi="Calibri Light" w:cs="Arial"/>
          <w:color w:val="FFFFFF"/>
          <w:sz w:val="48"/>
          <w:szCs w:val="48"/>
        </w:rPr>
        <w:t xml:space="preserve"> </w:t>
      </w:r>
      <w:proofErr w:type="spellStart"/>
      <w:r w:rsidR="001A0649">
        <w:rPr>
          <w:rFonts w:ascii="Calibri Light" w:eastAsia="Calibri" w:hAnsi="Calibri Light" w:cs="Arial"/>
          <w:color w:val="FFFFFF"/>
          <w:sz w:val="48"/>
          <w:szCs w:val="48"/>
        </w:rPr>
        <w:t>actualización</w:t>
      </w:r>
      <w:proofErr w:type="spellEnd"/>
      <w:r w:rsidR="001A0649">
        <w:rPr>
          <w:rFonts w:ascii="Calibri Light" w:eastAsia="Calibri" w:hAnsi="Calibri Light" w:cs="Arial"/>
          <w:color w:val="FFFFFF"/>
          <w:sz w:val="48"/>
          <w:szCs w:val="48"/>
        </w:rPr>
        <w:t xml:space="preserve">: 2 de </w:t>
      </w:r>
      <w:proofErr w:type="spellStart"/>
      <w:r w:rsidR="001A0649">
        <w:rPr>
          <w:rFonts w:ascii="Calibri Light" w:eastAsia="Calibri" w:hAnsi="Calibri Light" w:cs="Arial"/>
          <w:color w:val="FFFFFF"/>
          <w:sz w:val="48"/>
          <w:szCs w:val="48"/>
        </w:rPr>
        <w:t>enero</w:t>
      </w:r>
      <w:proofErr w:type="spellEnd"/>
      <w:r w:rsidR="001A0649">
        <w:rPr>
          <w:rFonts w:ascii="Calibri Light" w:eastAsia="Calibri" w:hAnsi="Calibri Light" w:cs="Arial"/>
          <w:color w:val="FFFFFF"/>
          <w:sz w:val="48"/>
          <w:szCs w:val="48"/>
        </w:rPr>
        <w:t xml:space="preserve"> de 2024</w:t>
      </w:r>
    </w:p>
    <w:p w14:paraId="45BE4558" w14:textId="531B97A2" w:rsidR="00993D40" w:rsidRPr="00264ADB" w:rsidRDefault="00993D40" w:rsidP="00302D30">
      <w:pPr>
        <w:pStyle w:val="ProductList-Body"/>
        <w:shd w:val="clear" w:color="auto" w:fill="0072C6"/>
        <w:tabs>
          <w:tab w:val="clear" w:pos="158"/>
        </w:tabs>
        <w:ind w:left="142" w:right="1800" w:hanging="142"/>
        <w:rPr>
          <w:color w:val="FFFFFF" w:themeColor="background1"/>
          <w:lang w:val="es-ES"/>
        </w:rPr>
      </w:pPr>
    </w:p>
    <w:p w14:paraId="1AEFD08B" w14:textId="77777777" w:rsidR="0027140C" w:rsidRPr="00264ADB" w:rsidRDefault="0027140C" w:rsidP="00993D40">
      <w:pPr>
        <w:pStyle w:val="ProductList-Body"/>
        <w:shd w:val="clear" w:color="auto" w:fill="0072C6"/>
        <w:tabs>
          <w:tab w:val="clear" w:pos="158"/>
          <w:tab w:val="left" w:pos="360"/>
        </w:tabs>
        <w:ind w:right="1800"/>
        <w:rPr>
          <w:color w:val="FFFFFF" w:themeColor="background1"/>
          <w:lang w:val="es-ES"/>
        </w:rPr>
      </w:pPr>
    </w:p>
    <w:p w14:paraId="415B1CA0" w14:textId="77777777" w:rsidR="00F710E5" w:rsidRPr="00264ADB" w:rsidRDefault="00F710E5" w:rsidP="00993D40">
      <w:pPr>
        <w:pStyle w:val="ProductList-Body"/>
        <w:shd w:val="clear" w:color="auto" w:fill="0072C6"/>
        <w:tabs>
          <w:tab w:val="clear" w:pos="158"/>
          <w:tab w:val="left" w:pos="360"/>
        </w:tabs>
        <w:ind w:right="1800"/>
        <w:rPr>
          <w:color w:val="FFFFFF" w:themeColor="background1"/>
          <w:lang w:val="es-ES"/>
        </w:rPr>
      </w:pPr>
    </w:p>
    <w:p w14:paraId="39740FBF" w14:textId="77777777" w:rsidR="00993D40" w:rsidRPr="00860C25" w:rsidRDefault="00993D40" w:rsidP="00993D40">
      <w:pPr>
        <w:pStyle w:val="ProductList-Body"/>
        <w:rPr>
          <w:lang w:val="es-ES"/>
        </w:rPr>
      </w:pPr>
    </w:p>
    <w:p w14:paraId="348CEB8D" w14:textId="77777777" w:rsidR="00993D40" w:rsidRPr="00860C25" w:rsidRDefault="00993D40" w:rsidP="00993D40">
      <w:pPr>
        <w:pStyle w:val="ProductList-Body"/>
        <w:rPr>
          <w:lang w:val="es-ES"/>
        </w:rPr>
        <w:sectPr w:rsidR="00993D40" w:rsidRPr="00860C25" w:rsidSect="004B4668">
          <w:footerReference w:type="default" r:id="rId11"/>
          <w:headerReference w:type="first" r:id="rId12"/>
          <w:footerReference w:type="first" r:id="rId13"/>
          <w:type w:val="continuous"/>
          <w:pgSz w:w="12240" w:h="15840"/>
          <w:pgMar w:top="720" w:right="720" w:bottom="1440" w:left="720" w:header="720" w:footer="720" w:gutter="0"/>
          <w:cols w:space="720"/>
          <w:titlePg/>
          <w:docGrid w:linePitch="360"/>
        </w:sectPr>
      </w:pPr>
    </w:p>
    <w:p w14:paraId="56513069" w14:textId="08D1C210" w:rsidR="004D27A6" w:rsidRDefault="004D27A6" w:rsidP="007829B6">
      <w:pPr>
        <w:pStyle w:val="ProductList-Body"/>
        <w:spacing w:after="120"/>
        <w:outlineLvl w:val="0"/>
        <w:rPr>
          <w:rFonts w:asciiTheme="majorHAnsi" w:hAnsiTheme="majorHAnsi"/>
          <w:b/>
          <w:sz w:val="40"/>
          <w:szCs w:val="40"/>
        </w:rPr>
        <w:sectPr w:rsidR="004D27A6" w:rsidSect="004B4668">
          <w:headerReference w:type="default" r:id="rId14"/>
          <w:footerReference w:type="default" r:id="rId15"/>
          <w:headerReference w:type="first" r:id="rId16"/>
          <w:footerReference w:type="first" r:id="rId17"/>
          <w:pgSz w:w="12240" w:h="15840"/>
          <w:pgMar w:top="1440" w:right="720" w:bottom="1440" w:left="720" w:header="720" w:footer="720" w:gutter="0"/>
          <w:cols w:space="720"/>
          <w:docGrid w:linePitch="360"/>
        </w:sectPr>
      </w:pPr>
      <w:bookmarkStart w:id="1" w:name="TableofContents"/>
      <w:proofErr w:type="spellStart"/>
      <w:r>
        <w:rPr>
          <w:rFonts w:asciiTheme="majorHAnsi" w:hAnsiTheme="majorHAnsi"/>
          <w:b/>
          <w:sz w:val="40"/>
          <w:szCs w:val="40"/>
        </w:rPr>
        <w:lastRenderedPageBreak/>
        <w:t>Tabla</w:t>
      </w:r>
      <w:proofErr w:type="spellEnd"/>
      <w:r>
        <w:rPr>
          <w:rFonts w:asciiTheme="majorHAnsi" w:hAnsiTheme="majorHAnsi"/>
          <w:b/>
          <w:sz w:val="40"/>
          <w:szCs w:val="40"/>
        </w:rPr>
        <w:t xml:space="preserve"> de </w:t>
      </w:r>
      <w:proofErr w:type="spellStart"/>
      <w:r>
        <w:rPr>
          <w:rFonts w:asciiTheme="majorHAnsi" w:hAnsiTheme="majorHAnsi"/>
          <w:b/>
          <w:sz w:val="40"/>
          <w:szCs w:val="40"/>
        </w:rPr>
        <w:t>Contenido</w:t>
      </w:r>
      <w:proofErr w:type="spellEnd"/>
    </w:p>
    <w:bookmarkEnd w:id="1"/>
    <w:p w14:paraId="122CA6B5" w14:textId="0E083BF2" w:rsidR="00EC56F9" w:rsidRDefault="00A430D3">
      <w:pPr>
        <w:pStyle w:val="TOC1"/>
        <w:rPr>
          <w:rFonts w:eastAsiaTheme="minorEastAsia"/>
          <w:b w:val="0"/>
          <w:caps w:val="0"/>
          <w:noProof/>
          <w:kern w:val="2"/>
          <w:sz w:val="24"/>
          <w:szCs w:val="24"/>
          <w:lang w:eastAsia="en-US"/>
          <w14:ligatures w14:val="standardContextual"/>
        </w:rPr>
      </w:pPr>
      <w:r>
        <w:fldChar w:fldCharType="begin"/>
      </w:r>
      <w:r>
        <w:instrText xml:space="preserve"> TOC \o "1-3" \h \z \t "Product List - Section Heading,1,Product List - Offering Group Heading,2,Product List - Offering 1,5,Product List - Offering 1 Heading,3,Product List - Offering 2 Heading,4,Product List - Offering 2,6,Product List - SubSubSection Heading,5" </w:instrText>
      </w:r>
      <w:r>
        <w:fldChar w:fldCharType="separate"/>
      </w:r>
      <w:hyperlink w:anchor="_Toc155362826" w:history="1">
        <w:r w:rsidR="00EC56F9" w:rsidRPr="008015C8">
          <w:rPr>
            <w:rStyle w:val="Hyperlink"/>
            <w:noProof/>
            <w:lang w:val="es-ES"/>
          </w:rPr>
          <w:t>Introducción</w:t>
        </w:r>
        <w:r w:rsidR="00EC56F9">
          <w:rPr>
            <w:noProof/>
            <w:webHidden/>
          </w:rPr>
          <w:tab/>
        </w:r>
        <w:r w:rsidR="00EC56F9">
          <w:rPr>
            <w:noProof/>
            <w:webHidden/>
          </w:rPr>
          <w:fldChar w:fldCharType="begin"/>
        </w:r>
        <w:r w:rsidR="00EC56F9">
          <w:rPr>
            <w:noProof/>
            <w:webHidden/>
          </w:rPr>
          <w:instrText xml:space="preserve"> PAGEREF _Toc155362826 \h </w:instrText>
        </w:r>
        <w:r w:rsidR="00EC56F9">
          <w:rPr>
            <w:noProof/>
            <w:webHidden/>
          </w:rPr>
        </w:r>
        <w:r w:rsidR="00EC56F9">
          <w:rPr>
            <w:noProof/>
            <w:webHidden/>
          </w:rPr>
          <w:fldChar w:fldCharType="separate"/>
        </w:r>
        <w:r w:rsidR="00EC56F9">
          <w:rPr>
            <w:noProof/>
            <w:webHidden/>
          </w:rPr>
          <w:t>3</w:t>
        </w:r>
        <w:r w:rsidR="00EC56F9">
          <w:rPr>
            <w:noProof/>
            <w:webHidden/>
          </w:rPr>
          <w:fldChar w:fldCharType="end"/>
        </w:r>
      </w:hyperlink>
    </w:p>
    <w:p w14:paraId="56042979" w14:textId="24BDDA4E" w:rsidR="00EC56F9" w:rsidRDefault="00F26346">
      <w:pPr>
        <w:pStyle w:val="TOC5"/>
        <w:tabs>
          <w:tab w:val="right" w:leader="dot" w:pos="5030"/>
        </w:tabs>
        <w:rPr>
          <w:rFonts w:eastAsiaTheme="minorEastAsia"/>
          <w:noProof/>
          <w:kern w:val="2"/>
          <w:sz w:val="24"/>
          <w:szCs w:val="24"/>
          <w:lang w:eastAsia="en-US"/>
          <w14:ligatures w14:val="standardContextual"/>
        </w:rPr>
      </w:pPr>
      <w:hyperlink w:anchor="_Toc155362827" w:history="1">
        <w:r w:rsidR="00EC56F9" w:rsidRPr="008015C8">
          <w:rPr>
            <w:rStyle w:val="Hyperlink"/>
            <w:noProof/>
            <w:lang w:val="es-ES"/>
          </w:rPr>
          <w:t>Términos del DPA: vigencia y actualizaciones</w:t>
        </w:r>
        <w:r w:rsidR="00EC56F9">
          <w:rPr>
            <w:noProof/>
            <w:webHidden/>
          </w:rPr>
          <w:tab/>
        </w:r>
        <w:r w:rsidR="00EC56F9">
          <w:rPr>
            <w:noProof/>
            <w:webHidden/>
          </w:rPr>
          <w:fldChar w:fldCharType="begin"/>
        </w:r>
        <w:r w:rsidR="00EC56F9">
          <w:rPr>
            <w:noProof/>
            <w:webHidden/>
          </w:rPr>
          <w:instrText xml:space="preserve"> PAGEREF _Toc155362827 \h </w:instrText>
        </w:r>
        <w:r w:rsidR="00EC56F9">
          <w:rPr>
            <w:noProof/>
            <w:webHidden/>
          </w:rPr>
        </w:r>
        <w:r w:rsidR="00EC56F9">
          <w:rPr>
            <w:noProof/>
            <w:webHidden/>
          </w:rPr>
          <w:fldChar w:fldCharType="separate"/>
        </w:r>
        <w:r w:rsidR="00EC56F9">
          <w:rPr>
            <w:noProof/>
            <w:webHidden/>
          </w:rPr>
          <w:t>3</w:t>
        </w:r>
        <w:r w:rsidR="00EC56F9">
          <w:rPr>
            <w:noProof/>
            <w:webHidden/>
          </w:rPr>
          <w:fldChar w:fldCharType="end"/>
        </w:r>
      </w:hyperlink>
    </w:p>
    <w:p w14:paraId="78B7D7E0" w14:textId="463440AC" w:rsidR="00EC56F9" w:rsidRDefault="00F26346">
      <w:pPr>
        <w:pStyle w:val="TOC5"/>
        <w:tabs>
          <w:tab w:val="right" w:leader="dot" w:pos="5030"/>
        </w:tabs>
        <w:rPr>
          <w:rFonts w:eastAsiaTheme="minorEastAsia"/>
          <w:noProof/>
          <w:kern w:val="2"/>
          <w:sz w:val="24"/>
          <w:szCs w:val="24"/>
          <w:lang w:eastAsia="en-US"/>
          <w14:ligatures w14:val="standardContextual"/>
        </w:rPr>
      </w:pPr>
      <w:hyperlink w:anchor="_Toc155362828" w:history="1">
        <w:r w:rsidR="00EC56F9" w:rsidRPr="008015C8">
          <w:rPr>
            <w:rStyle w:val="Hyperlink"/>
            <w:noProof/>
            <w:lang w:val="es-ES"/>
          </w:rPr>
          <w:t>Notificaciones electrónicas</w:t>
        </w:r>
        <w:r w:rsidR="00EC56F9">
          <w:rPr>
            <w:noProof/>
            <w:webHidden/>
          </w:rPr>
          <w:tab/>
        </w:r>
        <w:r w:rsidR="00EC56F9">
          <w:rPr>
            <w:noProof/>
            <w:webHidden/>
          </w:rPr>
          <w:fldChar w:fldCharType="begin"/>
        </w:r>
        <w:r w:rsidR="00EC56F9">
          <w:rPr>
            <w:noProof/>
            <w:webHidden/>
          </w:rPr>
          <w:instrText xml:space="preserve"> PAGEREF _Toc155362828 \h </w:instrText>
        </w:r>
        <w:r w:rsidR="00EC56F9">
          <w:rPr>
            <w:noProof/>
            <w:webHidden/>
          </w:rPr>
        </w:r>
        <w:r w:rsidR="00EC56F9">
          <w:rPr>
            <w:noProof/>
            <w:webHidden/>
          </w:rPr>
          <w:fldChar w:fldCharType="separate"/>
        </w:r>
        <w:r w:rsidR="00EC56F9">
          <w:rPr>
            <w:noProof/>
            <w:webHidden/>
          </w:rPr>
          <w:t>3</w:t>
        </w:r>
        <w:r w:rsidR="00EC56F9">
          <w:rPr>
            <w:noProof/>
            <w:webHidden/>
          </w:rPr>
          <w:fldChar w:fldCharType="end"/>
        </w:r>
      </w:hyperlink>
    </w:p>
    <w:p w14:paraId="3FE1B32C" w14:textId="1E77696B" w:rsidR="00EC56F9" w:rsidRDefault="00F26346">
      <w:pPr>
        <w:pStyle w:val="TOC5"/>
        <w:tabs>
          <w:tab w:val="right" w:leader="dot" w:pos="5030"/>
        </w:tabs>
        <w:rPr>
          <w:rFonts w:eastAsiaTheme="minorEastAsia"/>
          <w:noProof/>
          <w:kern w:val="2"/>
          <w:sz w:val="24"/>
          <w:szCs w:val="24"/>
          <w:lang w:eastAsia="en-US"/>
          <w14:ligatures w14:val="standardContextual"/>
        </w:rPr>
      </w:pPr>
      <w:hyperlink w:anchor="_Toc155362829" w:history="1">
        <w:r w:rsidR="00EC56F9" w:rsidRPr="008015C8">
          <w:rPr>
            <w:rStyle w:val="Hyperlink"/>
            <w:noProof/>
            <w:lang w:val="es-ES"/>
          </w:rPr>
          <w:t>Versiones anteriores</w:t>
        </w:r>
        <w:r w:rsidR="00EC56F9">
          <w:rPr>
            <w:noProof/>
            <w:webHidden/>
          </w:rPr>
          <w:tab/>
        </w:r>
        <w:r w:rsidR="00EC56F9">
          <w:rPr>
            <w:noProof/>
            <w:webHidden/>
          </w:rPr>
          <w:fldChar w:fldCharType="begin"/>
        </w:r>
        <w:r w:rsidR="00EC56F9">
          <w:rPr>
            <w:noProof/>
            <w:webHidden/>
          </w:rPr>
          <w:instrText xml:space="preserve"> PAGEREF _Toc155362829 \h </w:instrText>
        </w:r>
        <w:r w:rsidR="00EC56F9">
          <w:rPr>
            <w:noProof/>
            <w:webHidden/>
          </w:rPr>
        </w:r>
        <w:r w:rsidR="00EC56F9">
          <w:rPr>
            <w:noProof/>
            <w:webHidden/>
          </w:rPr>
          <w:fldChar w:fldCharType="separate"/>
        </w:r>
        <w:r w:rsidR="00EC56F9">
          <w:rPr>
            <w:noProof/>
            <w:webHidden/>
          </w:rPr>
          <w:t>3</w:t>
        </w:r>
        <w:r w:rsidR="00EC56F9">
          <w:rPr>
            <w:noProof/>
            <w:webHidden/>
          </w:rPr>
          <w:fldChar w:fldCharType="end"/>
        </w:r>
      </w:hyperlink>
    </w:p>
    <w:p w14:paraId="50A37022" w14:textId="28652197" w:rsidR="00EC56F9" w:rsidRDefault="00F26346">
      <w:pPr>
        <w:pStyle w:val="TOC1"/>
        <w:rPr>
          <w:rFonts w:eastAsiaTheme="minorEastAsia"/>
          <w:b w:val="0"/>
          <w:caps w:val="0"/>
          <w:noProof/>
          <w:kern w:val="2"/>
          <w:sz w:val="24"/>
          <w:szCs w:val="24"/>
          <w:lang w:eastAsia="en-US"/>
          <w14:ligatures w14:val="standardContextual"/>
        </w:rPr>
      </w:pPr>
      <w:hyperlink w:anchor="_Toc155362830" w:history="1">
        <w:r w:rsidR="00EC56F9" w:rsidRPr="008015C8">
          <w:rPr>
            <w:rStyle w:val="Hyperlink"/>
            <w:noProof/>
            <w:lang w:val="es-ES"/>
          </w:rPr>
          <w:t>Definiciones</w:t>
        </w:r>
        <w:r w:rsidR="00EC56F9">
          <w:rPr>
            <w:noProof/>
            <w:webHidden/>
          </w:rPr>
          <w:tab/>
        </w:r>
        <w:r w:rsidR="00EC56F9">
          <w:rPr>
            <w:noProof/>
            <w:webHidden/>
          </w:rPr>
          <w:fldChar w:fldCharType="begin"/>
        </w:r>
        <w:r w:rsidR="00EC56F9">
          <w:rPr>
            <w:noProof/>
            <w:webHidden/>
          </w:rPr>
          <w:instrText xml:space="preserve"> PAGEREF _Toc155362830 \h </w:instrText>
        </w:r>
        <w:r w:rsidR="00EC56F9">
          <w:rPr>
            <w:noProof/>
            <w:webHidden/>
          </w:rPr>
        </w:r>
        <w:r w:rsidR="00EC56F9">
          <w:rPr>
            <w:noProof/>
            <w:webHidden/>
          </w:rPr>
          <w:fldChar w:fldCharType="separate"/>
        </w:r>
        <w:r w:rsidR="00EC56F9">
          <w:rPr>
            <w:noProof/>
            <w:webHidden/>
          </w:rPr>
          <w:t>4</w:t>
        </w:r>
        <w:r w:rsidR="00EC56F9">
          <w:rPr>
            <w:noProof/>
            <w:webHidden/>
          </w:rPr>
          <w:fldChar w:fldCharType="end"/>
        </w:r>
      </w:hyperlink>
    </w:p>
    <w:p w14:paraId="29119754" w14:textId="2175F8B6" w:rsidR="00EC56F9" w:rsidRDefault="00F26346">
      <w:pPr>
        <w:pStyle w:val="TOC1"/>
        <w:rPr>
          <w:rFonts w:eastAsiaTheme="minorEastAsia"/>
          <w:b w:val="0"/>
          <w:caps w:val="0"/>
          <w:noProof/>
          <w:kern w:val="2"/>
          <w:sz w:val="24"/>
          <w:szCs w:val="24"/>
          <w:lang w:eastAsia="en-US"/>
          <w14:ligatures w14:val="standardContextual"/>
        </w:rPr>
      </w:pPr>
      <w:hyperlink w:anchor="_Toc155362831" w:history="1">
        <w:r w:rsidR="00EC56F9" w:rsidRPr="008015C8">
          <w:rPr>
            <w:rStyle w:val="Hyperlink"/>
            <w:noProof/>
            <w:lang w:val="es-ES"/>
          </w:rPr>
          <w:t>Términos Generales</w:t>
        </w:r>
        <w:r w:rsidR="00EC56F9">
          <w:rPr>
            <w:noProof/>
            <w:webHidden/>
          </w:rPr>
          <w:tab/>
        </w:r>
        <w:r w:rsidR="00EC56F9">
          <w:rPr>
            <w:noProof/>
            <w:webHidden/>
          </w:rPr>
          <w:fldChar w:fldCharType="begin"/>
        </w:r>
        <w:r w:rsidR="00EC56F9">
          <w:rPr>
            <w:noProof/>
            <w:webHidden/>
          </w:rPr>
          <w:instrText xml:space="preserve"> PAGEREF _Toc155362831 \h </w:instrText>
        </w:r>
        <w:r w:rsidR="00EC56F9">
          <w:rPr>
            <w:noProof/>
            <w:webHidden/>
          </w:rPr>
        </w:r>
        <w:r w:rsidR="00EC56F9">
          <w:rPr>
            <w:noProof/>
            <w:webHidden/>
          </w:rPr>
          <w:fldChar w:fldCharType="separate"/>
        </w:r>
        <w:r w:rsidR="00EC56F9">
          <w:rPr>
            <w:noProof/>
            <w:webHidden/>
          </w:rPr>
          <w:t>6</w:t>
        </w:r>
        <w:r w:rsidR="00EC56F9">
          <w:rPr>
            <w:noProof/>
            <w:webHidden/>
          </w:rPr>
          <w:fldChar w:fldCharType="end"/>
        </w:r>
      </w:hyperlink>
    </w:p>
    <w:p w14:paraId="22E7363A" w14:textId="769883A7" w:rsidR="00EC56F9" w:rsidRDefault="00F26346">
      <w:pPr>
        <w:pStyle w:val="TOC5"/>
        <w:tabs>
          <w:tab w:val="right" w:leader="dot" w:pos="5030"/>
        </w:tabs>
        <w:rPr>
          <w:rFonts w:eastAsiaTheme="minorEastAsia"/>
          <w:noProof/>
          <w:kern w:val="2"/>
          <w:sz w:val="24"/>
          <w:szCs w:val="24"/>
          <w:lang w:eastAsia="en-US"/>
          <w14:ligatures w14:val="standardContextual"/>
        </w:rPr>
      </w:pPr>
      <w:hyperlink w:anchor="_Toc155362832" w:history="1">
        <w:r w:rsidR="00EC56F9" w:rsidRPr="008015C8">
          <w:rPr>
            <w:rStyle w:val="Hyperlink"/>
            <w:noProof/>
            <w:lang w:val="es-ES"/>
          </w:rPr>
          <w:t>Cumplimiento de las leyes</w:t>
        </w:r>
        <w:r w:rsidR="00EC56F9">
          <w:rPr>
            <w:noProof/>
            <w:webHidden/>
          </w:rPr>
          <w:tab/>
        </w:r>
        <w:r w:rsidR="00EC56F9">
          <w:rPr>
            <w:noProof/>
            <w:webHidden/>
          </w:rPr>
          <w:fldChar w:fldCharType="begin"/>
        </w:r>
        <w:r w:rsidR="00EC56F9">
          <w:rPr>
            <w:noProof/>
            <w:webHidden/>
          </w:rPr>
          <w:instrText xml:space="preserve"> PAGEREF _Toc155362832 \h </w:instrText>
        </w:r>
        <w:r w:rsidR="00EC56F9">
          <w:rPr>
            <w:noProof/>
            <w:webHidden/>
          </w:rPr>
        </w:r>
        <w:r w:rsidR="00EC56F9">
          <w:rPr>
            <w:noProof/>
            <w:webHidden/>
          </w:rPr>
          <w:fldChar w:fldCharType="separate"/>
        </w:r>
        <w:r w:rsidR="00EC56F9">
          <w:rPr>
            <w:noProof/>
            <w:webHidden/>
          </w:rPr>
          <w:t>6</w:t>
        </w:r>
        <w:r w:rsidR="00EC56F9">
          <w:rPr>
            <w:noProof/>
            <w:webHidden/>
          </w:rPr>
          <w:fldChar w:fldCharType="end"/>
        </w:r>
      </w:hyperlink>
    </w:p>
    <w:p w14:paraId="1B181834" w14:textId="15C56EE6" w:rsidR="00EC56F9" w:rsidRDefault="00F26346">
      <w:pPr>
        <w:pStyle w:val="TOC1"/>
        <w:rPr>
          <w:rFonts w:eastAsiaTheme="minorEastAsia"/>
          <w:b w:val="0"/>
          <w:caps w:val="0"/>
          <w:noProof/>
          <w:kern w:val="2"/>
          <w:sz w:val="24"/>
          <w:szCs w:val="24"/>
          <w:lang w:eastAsia="en-US"/>
          <w14:ligatures w14:val="standardContextual"/>
        </w:rPr>
      </w:pPr>
      <w:hyperlink w:anchor="_Toc155362833" w:history="1">
        <w:r w:rsidR="00EC56F9" w:rsidRPr="008015C8">
          <w:rPr>
            <w:rStyle w:val="Hyperlink"/>
            <w:noProof/>
            <w:lang w:val="es-ES"/>
          </w:rPr>
          <w:t>Términos de Protección de Datos</w:t>
        </w:r>
        <w:r w:rsidR="00EC56F9">
          <w:rPr>
            <w:noProof/>
            <w:webHidden/>
          </w:rPr>
          <w:tab/>
        </w:r>
        <w:r w:rsidR="00EC56F9">
          <w:rPr>
            <w:noProof/>
            <w:webHidden/>
          </w:rPr>
          <w:fldChar w:fldCharType="begin"/>
        </w:r>
        <w:r w:rsidR="00EC56F9">
          <w:rPr>
            <w:noProof/>
            <w:webHidden/>
          </w:rPr>
          <w:instrText xml:space="preserve"> PAGEREF _Toc155362833 \h </w:instrText>
        </w:r>
        <w:r w:rsidR="00EC56F9">
          <w:rPr>
            <w:noProof/>
            <w:webHidden/>
          </w:rPr>
        </w:r>
        <w:r w:rsidR="00EC56F9">
          <w:rPr>
            <w:noProof/>
            <w:webHidden/>
          </w:rPr>
          <w:fldChar w:fldCharType="separate"/>
        </w:r>
        <w:r w:rsidR="00EC56F9">
          <w:rPr>
            <w:noProof/>
            <w:webHidden/>
          </w:rPr>
          <w:t>6</w:t>
        </w:r>
        <w:r w:rsidR="00EC56F9">
          <w:rPr>
            <w:noProof/>
            <w:webHidden/>
          </w:rPr>
          <w:fldChar w:fldCharType="end"/>
        </w:r>
      </w:hyperlink>
    </w:p>
    <w:p w14:paraId="06654129" w14:textId="60F46671" w:rsidR="00EC56F9" w:rsidRDefault="00F26346">
      <w:pPr>
        <w:pStyle w:val="TOC5"/>
        <w:tabs>
          <w:tab w:val="right" w:leader="dot" w:pos="5030"/>
        </w:tabs>
        <w:rPr>
          <w:rFonts w:eastAsiaTheme="minorEastAsia"/>
          <w:noProof/>
          <w:kern w:val="2"/>
          <w:sz w:val="24"/>
          <w:szCs w:val="24"/>
          <w:lang w:eastAsia="en-US"/>
          <w14:ligatures w14:val="standardContextual"/>
        </w:rPr>
      </w:pPr>
      <w:hyperlink w:anchor="_Toc155362834" w:history="1">
        <w:r w:rsidR="00EC56F9" w:rsidRPr="008015C8">
          <w:rPr>
            <w:rStyle w:val="Hyperlink"/>
            <w:noProof/>
            <w:lang w:val="es-ES"/>
          </w:rPr>
          <w:t>Alcance</w:t>
        </w:r>
        <w:r w:rsidR="00EC56F9">
          <w:rPr>
            <w:noProof/>
            <w:webHidden/>
          </w:rPr>
          <w:tab/>
        </w:r>
        <w:r w:rsidR="00EC56F9">
          <w:rPr>
            <w:noProof/>
            <w:webHidden/>
          </w:rPr>
          <w:fldChar w:fldCharType="begin"/>
        </w:r>
        <w:r w:rsidR="00EC56F9">
          <w:rPr>
            <w:noProof/>
            <w:webHidden/>
          </w:rPr>
          <w:instrText xml:space="preserve"> PAGEREF _Toc155362834 \h </w:instrText>
        </w:r>
        <w:r w:rsidR="00EC56F9">
          <w:rPr>
            <w:noProof/>
            <w:webHidden/>
          </w:rPr>
        </w:r>
        <w:r w:rsidR="00EC56F9">
          <w:rPr>
            <w:noProof/>
            <w:webHidden/>
          </w:rPr>
          <w:fldChar w:fldCharType="separate"/>
        </w:r>
        <w:r w:rsidR="00EC56F9">
          <w:rPr>
            <w:noProof/>
            <w:webHidden/>
          </w:rPr>
          <w:t>6</w:t>
        </w:r>
        <w:r w:rsidR="00EC56F9">
          <w:rPr>
            <w:noProof/>
            <w:webHidden/>
          </w:rPr>
          <w:fldChar w:fldCharType="end"/>
        </w:r>
      </w:hyperlink>
    </w:p>
    <w:p w14:paraId="75817332" w14:textId="736EC040" w:rsidR="00EC56F9" w:rsidRDefault="00F26346">
      <w:pPr>
        <w:pStyle w:val="TOC5"/>
        <w:tabs>
          <w:tab w:val="right" w:leader="dot" w:pos="5030"/>
        </w:tabs>
        <w:rPr>
          <w:rFonts w:eastAsiaTheme="minorEastAsia"/>
          <w:noProof/>
          <w:kern w:val="2"/>
          <w:sz w:val="24"/>
          <w:szCs w:val="24"/>
          <w:lang w:eastAsia="en-US"/>
          <w14:ligatures w14:val="standardContextual"/>
        </w:rPr>
      </w:pPr>
      <w:hyperlink w:anchor="_Toc155362835" w:history="1">
        <w:r w:rsidR="00EC56F9" w:rsidRPr="008015C8">
          <w:rPr>
            <w:rStyle w:val="Hyperlink"/>
            <w:noProof/>
            <w:lang w:val="es-ES"/>
          </w:rPr>
          <w:t>Naturaleza del tratamiento de datos; titularidad</w:t>
        </w:r>
        <w:r w:rsidR="00EC56F9">
          <w:rPr>
            <w:noProof/>
            <w:webHidden/>
          </w:rPr>
          <w:tab/>
        </w:r>
        <w:r w:rsidR="00EC56F9">
          <w:rPr>
            <w:noProof/>
            <w:webHidden/>
          </w:rPr>
          <w:fldChar w:fldCharType="begin"/>
        </w:r>
        <w:r w:rsidR="00EC56F9">
          <w:rPr>
            <w:noProof/>
            <w:webHidden/>
          </w:rPr>
          <w:instrText xml:space="preserve"> PAGEREF _Toc155362835 \h </w:instrText>
        </w:r>
        <w:r w:rsidR="00EC56F9">
          <w:rPr>
            <w:noProof/>
            <w:webHidden/>
          </w:rPr>
        </w:r>
        <w:r w:rsidR="00EC56F9">
          <w:rPr>
            <w:noProof/>
            <w:webHidden/>
          </w:rPr>
          <w:fldChar w:fldCharType="separate"/>
        </w:r>
        <w:r w:rsidR="00EC56F9">
          <w:rPr>
            <w:noProof/>
            <w:webHidden/>
          </w:rPr>
          <w:t>6</w:t>
        </w:r>
        <w:r w:rsidR="00EC56F9">
          <w:rPr>
            <w:noProof/>
            <w:webHidden/>
          </w:rPr>
          <w:fldChar w:fldCharType="end"/>
        </w:r>
      </w:hyperlink>
    </w:p>
    <w:p w14:paraId="022D32F0" w14:textId="404E95A6" w:rsidR="00EC56F9" w:rsidRDefault="00F26346">
      <w:pPr>
        <w:pStyle w:val="TOC5"/>
        <w:tabs>
          <w:tab w:val="right" w:leader="dot" w:pos="5030"/>
        </w:tabs>
        <w:rPr>
          <w:rFonts w:eastAsiaTheme="minorEastAsia"/>
          <w:noProof/>
          <w:kern w:val="2"/>
          <w:sz w:val="24"/>
          <w:szCs w:val="24"/>
          <w:lang w:eastAsia="en-US"/>
          <w14:ligatures w14:val="standardContextual"/>
        </w:rPr>
      </w:pPr>
      <w:hyperlink w:anchor="_Toc155362836" w:history="1">
        <w:r w:rsidR="00EC56F9" w:rsidRPr="008015C8">
          <w:rPr>
            <w:rStyle w:val="Hyperlink"/>
            <w:noProof/>
            <w:lang w:val="es-ES"/>
          </w:rPr>
          <w:t>Revelación de Datos Procesados</w:t>
        </w:r>
        <w:r w:rsidR="00EC56F9">
          <w:rPr>
            <w:noProof/>
            <w:webHidden/>
          </w:rPr>
          <w:tab/>
        </w:r>
        <w:r w:rsidR="00EC56F9">
          <w:rPr>
            <w:noProof/>
            <w:webHidden/>
          </w:rPr>
          <w:fldChar w:fldCharType="begin"/>
        </w:r>
        <w:r w:rsidR="00EC56F9">
          <w:rPr>
            <w:noProof/>
            <w:webHidden/>
          </w:rPr>
          <w:instrText xml:space="preserve"> PAGEREF _Toc155362836 \h </w:instrText>
        </w:r>
        <w:r w:rsidR="00EC56F9">
          <w:rPr>
            <w:noProof/>
            <w:webHidden/>
          </w:rPr>
        </w:r>
        <w:r w:rsidR="00EC56F9">
          <w:rPr>
            <w:noProof/>
            <w:webHidden/>
          </w:rPr>
          <w:fldChar w:fldCharType="separate"/>
        </w:r>
        <w:r w:rsidR="00EC56F9">
          <w:rPr>
            <w:noProof/>
            <w:webHidden/>
          </w:rPr>
          <w:t>7</w:t>
        </w:r>
        <w:r w:rsidR="00EC56F9">
          <w:rPr>
            <w:noProof/>
            <w:webHidden/>
          </w:rPr>
          <w:fldChar w:fldCharType="end"/>
        </w:r>
      </w:hyperlink>
    </w:p>
    <w:p w14:paraId="1B07D8B6" w14:textId="7A88385D" w:rsidR="00EC56F9" w:rsidRDefault="00F26346">
      <w:pPr>
        <w:pStyle w:val="TOC5"/>
        <w:tabs>
          <w:tab w:val="right" w:leader="dot" w:pos="5030"/>
        </w:tabs>
        <w:rPr>
          <w:rFonts w:eastAsiaTheme="minorEastAsia"/>
          <w:noProof/>
          <w:kern w:val="2"/>
          <w:sz w:val="24"/>
          <w:szCs w:val="24"/>
          <w:lang w:eastAsia="en-US"/>
          <w14:ligatures w14:val="standardContextual"/>
        </w:rPr>
      </w:pPr>
      <w:hyperlink w:anchor="_Toc155362837" w:history="1">
        <w:r w:rsidR="00EC56F9" w:rsidRPr="008015C8">
          <w:rPr>
            <w:rStyle w:val="Hyperlink"/>
            <w:noProof/>
            <w:lang w:val="es-ES"/>
          </w:rPr>
          <w:t>Tratamiento de Datos Personales; RGPD</w:t>
        </w:r>
        <w:r w:rsidR="00EC56F9">
          <w:rPr>
            <w:noProof/>
            <w:webHidden/>
          </w:rPr>
          <w:tab/>
        </w:r>
        <w:r w:rsidR="00EC56F9">
          <w:rPr>
            <w:noProof/>
            <w:webHidden/>
          </w:rPr>
          <w:fldChar w:fldCharType="begin"/>
        </w:r>
        <w:r w:rsidR="00EC56F9">
          <w:rPr>
            <w:noProof/>
            <w:webHidden/>
          </w:rPr>
          <w:instrText xml:space="preserve"> PAGEREF _Toc155362837 \h </w:instrText>
        </w:r>
        <w:r w:rsidR="00EC56F9">
          <w:rPr>
            <w:noProof/>
            <w:webHidden/>
          </w:rPr>
        </w:r>
        <w:r w:rsidR="00EC56F9">
          <w:rPr>
            <w:noProof/>
            <w:webHidden/>
          </w:rPr>
          <w:fldChar w:fldCharType="separate"/>
        </w:r>
        <w:r w:rsidR="00EC56F9">
          <w:rPr>
            <w:noProof/>
            <w:webHidden/>
          </w:rPr>
          <w:t>8</w:t>
        </w:r>
        <w:r w:rsidR="00EC56F9">
          <w:rPr>
            <w:noProof/>
            <w:webHidden/>
          </w:rPr>
          <w:fldChar w:fldCharType="end"/>
        </w:r>
      </w:hyperlink>
    </w:p>
    <w:p w14:paraId="17118874" w14:textId="39676AA8" w:rsidR="00EC56F9" w:rsidRDefault="00F26346">
      <w:pPr>
        <w:pStyle w:val="TOC5"/>
        <w:tabs>
          <w:tab w:val="right" w:leader="dot" w:pos="5030"/>
        </w:tabs>
        <w:rPr>
          <w:rFonts w:eastAsiaTheme="minorEastAsia"/>
          <w:noProof/>
          <w:kern w:val="2"/>
          <w:sz w:val="24"/>
          <w:szCs w:val="24"/>
          <w:lang w:eastAsia="en-US"/>
          <w14:ligatures w14:val="standardContextual"/>
        </w:rPr>
      </w:pPr>
      <w:hyperlink w:anchor="_Toc155362838" w:history="1">
        <w:r w:rsidR="00EC56F9" w:rsidRPr="008015C8">
          <w:rPr>
            <w:rStyle w:val="Hyperlink"/>
            <w:noProof/>
            <w:lang w:val="es-ES"/>
          </w:rPr>
          <w:t>Seguridad de los datos</w:t>
        </w:r>
        <w:r w:rsidR="00EC56F9">
          <w:rPr>
            <w:noProof/>
            <w:webHidden/>
          </w:rPr>
          <w:tab/>
        </w:r>
        <w:r w:rsidR="00EC56F9">
          <w:rPr>
            <w:noProof/>
            <w:webHidden/>
          </w:rPr>
          <w:fldChar w:fldCharType="begin"/>
        </w:r>
        <w:r w:rsidR="00EC56F9">
          <w:rPr>
            <w:noProof/>
            <w:webHidden/>
          </w:rPr>
          <w:instrText xml:space="preserve"> PAGEREF _Toc155362838 \h </w:instrText>
        </w:r>
        <w:r w:rsidR="00EC56F9">
          <w:rPr>
            <w:noProof/>
            <w:webHidden/>
          </w:rPr>
        </w:r>
        <w:r w:rsidR="00EC56F9">
          <w:rPr>
            <w:noProof/>
            <w:webHidden/>
          </w:rPr>
          <w:fldChar w:fldCharType="separate"/>
        </w:r>
        <w:r w:rsidR="00EC56F9">
          <w:rPr>
            <w:noProof/>
            <w:webHidden/>
          </w:rPr>
          <w:t>9</w:t>
        </w:r>
        <w:r w:rsidR="00EC56F9">
          <w:rPr>
            <w:noProof/>
            <w:webHidden/>
          </w:rPr>
          <w:fldChar w:fldCharType="end"/>
        </w:r>
      </w:hyperlink>
    </w:p>
    <w:p w14:paraId="16AC7574" w14:textId="0C3EE9D7" w:rsidR="00EC56F9" w:rsidRDefault="00F26346">
      <w:pPr>
        <w:pStyle w:val="TOC5"/>
        <w:tabs>
          <w:tab w:val="right" w:leader="dot" w:pos="5030"/>
        </w:tabs>
        <w:rPr>
          <w:rFonts w:eastAsiaTheme="minorEastAsia"/>
          <w:noProof/>
          <w:kern w:val="2"/>
          <w:sz w:val="24"/>
          <w:szCs w:val="24"/>
          <w:lang w:eastAsia="en-US"/>
          <w14:ligatures w14:val="standardContextual"/>
        </w:rPr>
      </w:pPr>
      <w:hyperlink w:anchor="_Toc155362839" w:history="1">
        <w:r w:rsidR="00EC56F9" w:rsidRPr="008015C8">
          <w:rPr>
            <w:rStyle w:val="Hyperlink"/>
            <w:noProof/>
            <w:lang w:val="es-ES"/>
          </w:rPr>
          <w:t>Notificación de Incidentes de Seguridad</w:t>
        </w:r>
        <w:r w:rsidR="00EC56F9">
          <w:rPr>
            <w:noProof/>
            <w:webHidden/>
          </w:rPr>
          <w:tab/>
        </w:r>
        <w:r w:rsidR="00EC56F9">
          <w:rPr>
            <w:noProof/>
            <w:webHidden/>
          </w:rPr>
          <w:fldChar w:fldCharType="begin"/>
        </w:r>
        <w:r w:rsidR="00EC56F9">
          <w:rPr>
            <w:noProof/>
            <w:webHidden/>
          </w:rPr>
          <w:instrText xml:space="preserve"> PAGEREF _Toc155362839 \h </w:instrText>
        </w:r>
        <w:r w:rsidR="00EC56F9">
          <w:rPr>
            <w:noProof/>
            <w:webHidden/>
          </w:rPr>
        </w:r>
        <w:r w:rsidR="00EC56F9">
          <w:rPr>
            <w:noProof/>
            <w:webHidden/>
          </w:rPr>
          <w:fldChar w:fldCharType="separate"/>
        </w:r>
        <w:r w:rsidR="00EC56F9">
          <w:rPr>
            <w:noProof/>
            <w:webHidden/>
          </w:rPr>
          <w:t>11</w:t>
        </w:r>
        <w:r w:rsidR="00EC56F9">
          <w:rPr>
            <w:noProof/>
            <w:webHidden/>
          </w:rPr>
          <w:fldChar w:fldCharType="end"/>
        </w:r>
      </w:hyperlink>
    </w:p>
    <w:p w14:paraId="7122962A" w14:textId="6144097F" w:rsidR="00EC56F9" w:rsidRDefault="00F26346">
      <w:pPr>
        <w:pStyle w:val="TOC5"/>
        <w:tabs>
          <w:tab w:val="right" w:leader="dot" w:pos="5030"/>
        </w:tabs>
        <w:rPr>
          <w:rFonts w:eastAsiaTheme="minorEastAsia"/>
          <w:noProof/>
          <w:kern w:val="2"/>
          <w:sz w:val="24"/>
          <w:szCs w:val="24"/>
          <w:lang w:eastAsia="en-US"/>
          <w14:ligatures w14:val="standardContextual"/>
        </w:rPr>
      </w:pPr>
      <w:hyperlink w:anchor="_Toc155362840" w:history="1">
        <w:r w:rsidR="00EC56F9" w:rsidRPr="008015C8">
          <w:rPr>
            <w:rStyle w:val="Hyperlink"/>
            <w:noProof/>
            <w:lang w:val="es-ES"/>
          </w:rPr>
          <w:t>Transferencias y ubicación de los datos</w:t>
        </w:r>
        <w:r w:rsidR="00EC56F9">
          <w:rPr>
            <w:noProof/>
            <w:webHidden/>
          </w:rPr>
          <w:tab/>
        </w:r>
        <w:r w:rsidR="00EC56F9">
          <w:rPr>
            <w:noProof/>
            <w:webHidden/>
          </w:rPr>
          <w:fldChar w:fldCharType="begin"/>
        </w:r>
        <w:r w:rsidR="00EC56F9">
          <w:rPr>
            <w:noProof/>
            <w:webHidden/>
          </w:rPr>
          <w:instrText xml:space="preserve"> PAGEREF _Toc155362840 \h </w:instrText>
        </w:r>
        <w:r w:rsidR="00EC56F9">
          <w:rPr>
            <w:noProof/>
            <w:webHidden/>
          </w:rPr>
        </w:r>
        <w:r w:rsidR="00EC56F9">
          <w:rPr>
            <w:noProof/>
            <w:webHidden/>
          </w:rPr>
          <w:fldChar w:fldCharType="separate"/>
        </w:r>
        <w:r w:rsidR="00EC56F9">
          <w:rPr>
            <w:noProof/>
            <w:webHidden/>
          </w:rPr>
          <w:t>11</w:t>
        </w:r>
        <w:r w:rsidR="00EC56F9">
          <w:rPr>
            <w:noProof/>
            <w:webHidden/>
          </w:rPr>
          <w:fldChar w:fldCharType="end"/>
        </w:r>
      </w:hyperlink>
    </w:p>
    <w:p w14:paraId="56E7BDD8" w14:textId="705ADD3D" w:rsidR="00EC56F9" w:rsidRDefault="00F26346">
      <w:pPr>
        <w:pStyle w:val="TOC5"/>
        <w:tabs>
          <w:tab w:val="right" w:leader="dot" w:pos="5030"/>
        </w:tabs>
        <w:rPr>
          <w:rFonts w:eastAsiaTheme="minorEastAsia"/>
          <w:noProof/>
          <w:kern w:val="2"/>
          <w:sz w:val="24"/>
          <w:szCs w:val="24"/>
          <w:lang w:eastAsia="en-US"/>
          <w14:ligatures w14:val="standardContextual"/>
        </w:rPr>
      </w:pPr>
      <w:hyperlink w:anchor="_Toc155362841" w:history="1">
        <w:r w:rsidR="00EC56F9" w:rsidRPr="008015C8">
          <w:rPr>
            <w:rStyle w:val="Hyperlink"/>
            <w:noProof/>
            <w:lang w:val="es-ES"/>
          </w:rPr>
          <w:t>Conservación y eliminación de datos</w:t>
        </w:r>
        <w:r w:rsidR="00EC56F9">
          <w:rPr>
            <w:noProof/>
            <w:webHidden/>
          </w:rPr>
          <w:tab/>
        </w:r>
        <w:r w:rsidR="00EC56F9">
          <w:rPr>
            <w:noProof/>
            <w:webHidden/>
          </w:rPr>
          <w:fldChar w:fldCharType="begin"/>
        </w:r>
        <w:r w:rsidR="00EC56F9">
          <w:rPr>
            <w:noProof/>
            <w:webHidden/>
          </w:rPr>
          <w:instrText xml:space="preserve"> PAGEREF _Toc155362841 \h </w:instrText>
        </w:r>
        <w:r w:rsidR="00EC56F9">
          <w:rPr>
            <w:noProof/>
            <w:webHidden/>
          </w:rPr>
        </w:r>
        <w:r w:rsidR="00EC56F9">
          <w:rPr>
            <w:noProof/>
            <w:webHidden/>
          </w:rPr>
          <w:fldChar w:fldCharType="separate"/>
        </w:r>
        <w:r w:rsidR="00EC56F9">
          <w:rPr>
            <w:noProof/>
            <w:webHidden/>
          </w:rPr>
          <w:t>11</w:t>
        </w:r>
        <w:r w:rsidR="00EC56F9">
          <w:rPr>
            <w:noProof/>
            <w:webHidden/>
          </w:rPr>
          <w:fldChar w:fldCharType="end"/>
        </w:r>
      </w:hyperlink>
    </w:p>
    <w:p w14:paraId="136AF996" w14:textId="0BDB3730" w:rsidR="00EC56F9" w:rsidRDefault="00F26346">
      <w:pPr>
        <w:pStyle w:val="TOC5"/>
        <w:tabs>
          <w:tab w:val="right" w:leader="dot" w:pos="5030"/>
        </w:tabs>
        <w:rPr>
          <w:rFonts w:eastAsiaTheme="minorEastAsia"/>
          <w:noProof/>
          <w:kern w:val="2"/>
          <w:sz w:val="24"/>
          <w:szCs w:val="24"/>
          <w:lang w:eastAsia="en-US"/>
          <w14:ligatures w14:val="standardContextual"/>
        </w:rPr>
      </w:pPr>
      <w:hyperlink w:anchor="_Toc155362842" w:history="1">
        <w:r w:rsidR="00EC56F9" w:rsidRPr="008015C8">
          <w:rPr>
            <w:rStyle w:val="Hyperlink"/>
            <w:noProof/>
            <w:lang w:val="es-ES"/>
          </w:rPr>
          <w:t>Compromiso de confidencialidad como encargado del tratamiento</w:t>
        </w:r>
        <w:r w:rsidR="00EC56F9">
          <w:rPr>
            <w:noProof/>
            <w:webHidden/>
          </w:rPr>
          <w:tab/>
        </w:r>
        <w:r w:rsidR="00EC56F9">
          <w:rPr>
            <w:noProof/>
            <w:webHidden/>
          </w:rPr>
          <w:fldChar w:fldCharType="begin"/>
        </w:r>
        <w:r w:rsidR="00EC56F9">
          <w:rPr>
            <w:noProof/>
            <w:webHidden/>
          </w:rPr>
          <w:instrText xml:space="preserve"> PAGEREF _Toc155362842 \h </w:instrText>
        </w:r>
        <w:r w:rsidR="00EC56F9">
          <w:rPr>
            <w:noProof/>
            <w:webHidden/>
          </w:rPr>
        </w:r>
        <w:r w:rsidR="00EC56F9">
          <w:rPr>
            <w:noProof/>
            <w:webHidden/>
          </w:rPr>
          <w:fldChar w:fldCharType="separate"/>
        </w:r>
        <w:r w:rsidR="00EC56F9">
          <w:rPr>
            <w:noProof/>
            <w:webHidden/>
          </w:rPr>
          <w:t>12</w:t>
        </w:r>
        <w:r w:rsidR="00EC56F9">
          <w:rPr>
            <w:noProof/>
            <w:webHidden/>
          </w:rPr>
          <w:fldChar w:fldCharType="end"/>
        </w:r>
      </w:hyperlink>
    </w:p>
    <w:p w14:paraId="09F5BB79" w14:textId="74BA8FAF" w:rsidR="00EC56F9" w:rsidRDefault="00F26346">
      <w:pPr>
        <w:pStyle w:val="TOC5"/>
        <w:tabs>
          <w:tab w:val="right" w:leader="dot" w:pos="5030"/>
        </w:tabs>
        <w:rPr>
          <w:rFonts w:eastAsiaTheme="minorEastAsia"/>
          <w:noProof/>
          <w:kern w:val="2"/>
          <w:sz w:val="24"/>
          <w:szCs w:val="24"/>
          <w:lang w:eastAsia="en-US"/>
          <w14:ligatures w14:val="standardContextual"/>
        </w:rPr>
      </w:pPr>
      <w:hyperlink w:anchor="_Toc155362843" w:history="1">
        <w:r w:rsidR="00EC56F9" w:rsidRPr="008015C8">
          <w:rPr>
            <w:rStyle w:val="Hyperlink"/>
            <w:noProof/>
            <w:lang w:val="es-ES"/>
          </w:rPr>
          <w:t>Notificaciones y controles sobre el uso de Subencargados</w:t>
        </w:r>
        <w:r w:rsidR="00EC56F9">
          <w:rPr>
            <w:noProof/>
            <w:webHidden/>
          </w:rPr>
          <w:tab/>
        </w:r>
        <w:r w:rsidR="00EC56F9">
          <w:rPr>
            <w:noProof/>
            <w:webHidden/>
          </w:rPr>
          <w:fldChar w:fldCharType="begin"/>
        </w:r>
        <w:r w:rsidR="00EC56F9">
          <w:rPr>
            <w:noProof/>
            <w:webHidden/>
          </w:rPr>
          <w:instrText xml:space="preserve"> PAGEREF _Toc155362843 \h </w:instrText>
        </w:r>
        <w:r w:rsidR="00EC56F9">
          <w:rPr>
            <w:noProof/>
            <w:webHidden/>
          </w:rPr>
        </w:r>
        <w:r w:rsidR="00EC56F9">
          <w:rPr>
            <w:noProof/>
            <w:webHidden/>
          </w:rPr>
          <w:fldChar w:fldCharType="separate"/>
        </w:r>
        <w:r w:rsidR="00EC56F9">
          <w:rPr>
            <w:noProof/>
            <w:webHidden/>
          </w:rPr>
          <w:t>12</w:t>
        </w:r>
        <w:r w:rsidR="00EC56F9">
          <w:rPr>
            <w:noProof/>
            <w:webHidden/>
          </w:rPr>
          <w:fldChar w:fldCharType="end"/>
        </w:r>
      </w:hyperlink>
    </w:p>
    <w:p w14:paraId="3325CB7A" w14:textId="435C0D47" w:rsidR="00EC56F9" w:rsidRDefault="00F26346">
      <w:pPr>
        <w:pStyle w:val="TOC5"/>
        <w:tabs>
          <w:tab w:val="right" w:leader="dot" w:pos="5030"/>
        </w:tabs>
        <w:rPr>
          <w:rFonts w:eastAsiaTheme="minorEastAsia"/>
          <w:noProof/>
          <w:kern w:val="2"/>
          <w:sz w:val="24"/>
          <w:szCs w:val="24"/>
          <w:lang w:eastAsia="en-US"/>
          <w14:ligatures w14:val="standardContextual"/>
        </w:rPr>
      </w:pPr>
      <w:hyperlink w:anchor="_Toc155362844" w:history="1">
        <w:r w:rsidR="00EC56F9" w:rsidRPr="008015C8">
          <w:rPr>
            <w:rStyle w:val="Hyperlink"/>
            <w:noProof/>
            <w:lang w:val="es-ES"/>
          </w:rPr>
          <w:t>Instituciones educativas</w:t>
        </w:r>
        <w:r w:rsidR="00EC56F9">
          <w:rPr>
            <w:noProof/>
            <w:webHidden/>
          </w:rPr>
          <w:tab/>
        </w:r>
        <w:r w:rsidR="00EC56F9">
          <w:rPr>
            <w:noProof/>
            <w:webHidden/>
          </w:rPr>
          <w:fldChar w:fldCharType="begin"/>
        </w:r>
        <w:r w:rsidR="00EC56F9">
          <w:rPr>
            <w:noProof/>
            <w:webHidden/>
          </w:rPr>
          <w:instrText xml:space="preserve"> PAGEREF _Toc155362844 \h </w:instrText>
        </w:r>
        <w:r w:rsidR="00EC56F9">
          <w:rPr>
            <w:noProof/>
            <w:webHidden/>
          </w:rPr>
        </w:r>
        <w:r w:rsidR="00EC56F9">
          <w:rPr>
            <w:noProof/>
            <w:webHidden/>
          </w:rPr>
          <w:fldChar w:fldCharType="separate"/>
        </w:r>
        <w:r w:rsidR="00EC56F9">
          <w:rPr>
            <w:noProof/>
            <w:webHidden/>
          </w:rPr>
          <w:t>13</w:t>
        </w:r>
        <w:r w:rsidR="00EC56F9">
          <w:rPr>
            <w:noProof/>
            <w:webHidden/>
          </w:rPr>
          <w:fldChar w:fldCharType="end"/>
        </w:r>
      </w:hyperlink>
    </w:p>
    <w:p w14:paraId="4BFBDBD7" w14:textId="0DB3622B" w:rsidR="00EC56F9" w:rsidRDefault="00F26346">
      <w:pPr>
        <w:pStyle w:val="TOC5"/>
        <w:tabs>
          <w:tab w:val="right" w:leader="dot" w:pos="5030"/>
        </w:tabs>
        <w:rPr>
          <w:rFonts w:eastAsiaTheme="minorEastAsia"/>
          <w:noProof/>
          <w:kern w:val="2"/>
          <w:sz w:val="24"/>
          <w:szCs w:val="24"/>
          <w:lang w:eastAsia="en-US"/>
          <w14:ligatures w14:val="standardContextual"/>
        </w:rPr>
      </w:pPr>
      <w:hyperlink w:anchor="_Toc155362845" w:history="1">
        <w:r w:rsidR="00EC56F9" w:rsidRPr="008015C8">
          <w:rPr>
            <w:rStyle w:val="Hyperlink"/>
            <w:i/>
            <w:iCs/>
            <w:noProof/>
            <w:lang w:val="es-ES"/>
          </w:rPr>
          <w:t>CJIS Customer Agreement</w:t>
        </w:r>
        <w:r w:rsidR="00EC56F9">
          <w:rPr>
            <w:noProof/>
            <w:webHidden/>
          </w:rPr>
          <w:tab/>
        </w:r>
        <w:r w:rsidR="00EC56F9">
          <w:rPr>
            <w:noProof/>
            <w:webHidden/>
          </w:rPr>
          <w:fldChar w:fldCharType="begin"/>
        </w:r>
        <w:r w:rsidR="00EC56F9">
          <w:rPr>
            <w:noProof/>
            <w:webHidden/>
          </w:rPr>
          <w:instrText xml:space="preserve"> PAGEREF _Toc155362845 \h </w:instrText>
        </w:r>
        <w:r w:rsidR="00EC56F9">
          <w:rPr>
            <w:noProof/>
            <w:webHidden/>
          </w:rPr>
        </w:r>
        <w:r w:rsidR="00EC56F9">
          <w:rPr>
            <w:noProof/>
            <w:webHidden/>
          </w:rPr>
          <w:fldChar w:fldCharType="separate"/>
        </w:r>
        <w:r w:rsidR="00EC56F9">
          <w:rPr>
            <w:noProof/>
            <w:webHidden/>
          </w:rPr>
          <w:t>13</w:t>
        </w:r>
        <w:r w:rsidR="00EC56F9">
          <w:rPr>
            <w:noProof/>
            <w:webHidden/>
          </w:rPr>
          <w:fldChar w:fldCharType="end"/>
        </w:r>
      </w:hyperlink>
    </w:p>
    <w:p w14:paraId="182D9CC0" w14:textId="0BE007D3" w:rsidR="00EC56F9" w:rsidRDefault="00F26346">
      <w:pPr>
        <w:pStyle w:val="TOC5"/>
        <w:tabs>
          <w:tab w:val="right" w:leader="dot" w:pos="5030"/>
        </w:tabs>
        <w:rPr>
          <w:rFonts w:eastAsiaTheme="minorEastAsia"/>
          <w:noProof/>
          <w:kern w:val="2"/>
          <w:sz w:val="24"/>
          <w:szCs w:val="24"/>
          <w:lang w:eastAsia="en-US"/>
          <w14:ligatures w14:val="standardContextual"/>
        </w:rPr>
      </w:pPr>
      <w:hyperlink w:anchor="_Toc155362846" w:history="1">
        <w:r w:rsidR="00EC56F9" w:rsidRPr="008015C8">
          <w:rPr>
            <w:rStyle w:val="Hyperlink"/>
            <w:i/>
            <w:iCs/>
            <w:noProof/>
            <w:lang w:val="es-ES"/>
          </w:rPr>
          <w:t>HIPAA Business Associate</w:t>
        </w:r>
        <w:r w:rsidR="00EC56F9">
          <w:rPr>
            <w:noProof/>
            <w:webHidden/>
          </w:rPr>
          <w:tab/>
        </w:r>
        <w:r w:rsidR="00EC56F9">
          <w:rPr>
            <w:noProof/>
            <w:webHidden/>
          </w:rPr>
          <w:fldChar w:fldCharType="begin"/>
        </w:r>
        <w:r w:rsidR="00EC56F9">
          <w:rPr>
            <w:noProof/>
            <w:webHidden/>
          </w:rPr>
          <w:instrText xml:space="preserve"> PAGEREF _Toc155362846 \h </w:instrText>
        </w:r>
        <w:r w:rsidR="00EC56F9">
          <w:rPr>
            <w:noProof/>
            <w:webHidden/>
          </w:rPr>
        </w:r>
        <w:r w:rsidR="00EC56F9">
          <w:rPr>
            <w:noProof/>
            <w:webHidden/>
          </w:rPr>
          <w:fldChar w:fldCharType="separate"/>
        </w:r>
        <w:r w:rsidR="00EC56F9">
          <w:rPr>
            <w:noProof/>
            <w:webHidden/>
          </w:rPr>
          <w:t>13</w:t>
        </w:r>
        <w:r w:rsidR="00EC56F9">
          <w:rPr>
            <w:noProof/>
            <w:webHidden/>
          </w:rPr>
          <w:fldChar w:fldCharType="end"/>
        </w:r>
      </w:hyperlink>
    </w:p>
    <w:p w14:paraId="28E33CD4" w14:textId="5BCC8C4C" w:rsidR="00EC56F9" w:rsidRDefault="00F26346">
      <w:pPr>
        <w:pStyle w:val="TOC5"/>
        <w:tabs>
          <w:tab w:val="right" w:leader="dot" w:pos="5030"/>
        </w:tabs>
        <w:rPr>
          <w:rFonts w:eastAsiaTheme="minorEastAsia"/>
          <w:noProof/>
          <w:kern w:val="2"/>
          <w:sz w:val="24"/>
          <w:szCs w:val="24"/>
          <w:lang w:eastAsia="en-US"/>
          <w14:ligatures w14:val="standardContextual"/>
        </w:rPr>
      </w:pPr>
      <w:hyperlink w:anchor="_Toc155362847" w:history="1">
        <w:r w:rsidR="00EC56F9" w:rsidRPr="008015C8">
          <w:rPr>
            <w:rStyle w:val="Hyperlink"/>
            <w:noProof/>
          </w:rPr>
          <w:t>Datos de telecomunicaciones</w:t>
        </w:r>
        <w:r w:rsidR="00EC56F9">
          <w:rPr>
            <w:noProof/>
            <w:webHidden/>
          </w:rPr>
          <w:tab/>
        </w:r>
        <w:r w:rsidR="00EC56F9">
          <w:rPr>
            <w:noProof/>
            <w:webHidden/>
          </w:rPr>
          <w:fldChar w:fldCharType="begin"/>
        </w:r>
        <w:r w:rsidR="00EC56F9">
          <w:rPr>
            <w:noProof/>
            <w:webHidden/>
          </w:rPr>
          <w:instrText xml:space="preserve"> PAGEREF _Toc155362847 \h </w:instrText>
        </w:r>
        <w:r w:rsidR="00EC56F9">
          <w:rPr>
            <w:noProof/>
            <w:webHidden/>
          </w:rPr>
        </w:r>
        <w:r w:rsidR="00EC56F9">
          <w:rPr>
            <w:noProof/>
            <w:webHidden/>
          </w:rPr>
          <w:fldChar w:fldCharType="separate"/>
        </w:r>
        <w:r w:rsidR="00EC56F9">
          <w:rPr>
            <w:noProof/>
            <w:webHidden/>
          </w:rPr>
          <w:t>13</w:t>
        </w:r>
        <w:r w:rsidR="00EC56F9">
          <w:rPr>
            <w:noProof/>
            <w:webHidden/>
          </w:rPr>
          <w:fldChar w:fldCharType="end"/>
        </w:r>
      </w:hyperlink>
    </w:p>
    <w:p w14:paraId="30A16B01" w14:textId="587EFF7A" w:rsidR="00EC56F9" w:rsidRDefault="00F26346">
      <w:pPr>
        <w:pStyle w:val="TOC5"/>
        <w:tabs>
          <w:tab w:val="right" w:leader="dot" w:pos="5030"/>
        </w:tabs>
        <w:rPr>
          <w:rFonts w:eastAsiaTheme="minorEastAsia"/>
          <w:noProof/>
          <w:kern w:val="2"/>
          <w:sz w:val="24"/>
          <w:szCs w:val="24"/>
          <w:lang w:eastAsia="en-US"/>
          <w14:ligatures w14:val="standardContextual"/>
        </w:rPr>
      </w:pPr>
      <w:hyperlink w:anchor="_Toc155362848" w:history="1">
        <w:r w:rsidR="00EC56F9" w:rsidRPr="008015C8">
          <w:rPr>
            <w:rStyle w:val="Hyperlink"/>
            <w:i/>
            <w:iCs/>
            <w:noProof/>
            <w:lang w:val="es-ES"/>
          </w:rPr>
          <w:t>California Consumer Privacy Act</w:t>
        </w:r>
        <w:r w:rsidR="00EC56F9" w:rsidRPr="008015C8">
          <w:rPr>
            <w:rStyle w:val="Hyperlink"/>
            <w:noProof/>
            <w:lang w:val="es-ES"/>
          </w:rPr>
          <w:t xml:space="preserve"> (CCPA)</w:t>
        </w:r>
        <w:r w:rsidR="00EC56F9">
          <w:rPr>
            <w:noProof/>
            <w:webHidden/>
          </w:rPr>
          <w:tab/>
        </w:r>
        <w:r w:rsidR="00EC56F9">
          <w:rPr>
            <w:noProof/>
            <w:webHidden/>
          </w:rPr>
          <w:fldChar w:fldCharType="begin"/>
        </w:r>
        <w:r w:rsidR="00EC56F9">
          <w:rPr>
            <w:noProof/>
            <w:webHidden/>
          </w:rPr>
          <w:instrText xml:space="preserve"> PAGEREF _Toc155362848 \h </w:instrText>
        </w:r>
        <w:r w:rsidR="00EC56F9">
          <w:rPr>
            <w:noProof/>
            <w:webHidden/>
          </w:rPr>
        </w:r>
        <w:r w:rsidR="00EC56F9">
          <w:rPr>
            <w:noProof/>
            <w:webHidden/>
          </w:rPr>
          <w:fldChar w:fldCharType="separate"/>
        </w:r>
        <w:r w:rsidR="00EC56F9">
          <w:rPr>
            <w:noProof/>
            <w:webHidden/>
          </w:rPr>
          <w:t>13</w:t>
        </w:r>
        <w:r w:rsidR="00EC56F9">
          <w:rPr>
            <w:noProof/>
            <w:webHidden/>
          </w:rPr>
          <w:fldChar w:fldCharType="end"/>
        </w:r>
      </w:hyperlink>
    </w:p>
    <w:p w14:paraId="3B92E4F9" w14:textId="1D751B95" w:rsidR="00EC56F9" w:rsidRDefault="00F26346">
      <w:pPr>
        <w:pStyle w:val="TOC5"/>
        <w:tabs>
          <w:tab w:val="right" w:leader="dot" w:pos="5030"/>
        </w:tabs>
        <w:rPr>
          <w:rFonts w:eastAsiaTheme="minorEastAsia"/>
          <w:noProof/>
          <w:kern w:val="2"/>
          <w:sz w:val="24"/>
          <w:szCs w:val="24"/>
          <w:lang w:eastAsia="en-US"/>
          <w14:ligatures w14:val="standardContextual"/>
        </w:rPr>
      </w:pPr>
      <w:hyperlink w:anchor="_Toc155362849" w:history="1">
        <w:r w:rsidR="00EC56F9" w:rsidRPr="008015C8">
          <w:rPr>
            <w:rStyle w:val="Hyperlink"/>
            <w:noProof/>
            <w:lang w:val="es-ES"/>
          </w:rPr>
          <w:t>Datos Biométricos</w:t>
        </w:r>
        <w:r w:rsidR="00EC56F9">
          <w:rPr>
            <w:noProof/>
            <w:webHidden/>
          </w:rPr>
          <w:tab/>
        </w:r>
        <w:r w:rsidR="00EC56F9">
          <w:rPr>
            <w:noProof/>
            <w:webHidden/>
          </w:rPr>
          <w:fldChar w:fldCharType="begin"/>
        </w:r>
        <w:r w:rsidR="00EC56F9">
          <w:rPr>
            <w:noProof/>
            <w:webHidden/>
          </w:rPr>
          <w:instrText xml:space="preserve"> PAGEREF _Toc155362849 \h </w:instrText>
        </w:r>
        <w:r w:rsidR="00EC56F9">
          <w:rPr>
            <w:noProof/>
            <w:webHidden/>
          </w:rPr>
        </w:r>
        <w:r w:rsidR="00EC56F9">
          <w:rPr>
            <w:noProof/>
            <w:webHidden/>
          </w:rPr>
          <w:fldChar w:fldCharType="separate"/>
        </w:r>
        <w:r w:rsidR="00EC56F9">
          <w:rPr>
            <w:noProof/>
            <w:webHidden/>
          </w:rPr>
          <w:t>13</w:t>
        </w:r>
        <w:r w:rsidR="00EC56F9">
          <w:rPr>
            <w:noProof/>
            <w:webHidden/>
          </w:rPr>
          <w:fldChar w:fldCharType="end"/>
        </w:r>
      </w:hyperlink>
    </w:p>
    <w:p w14:paraId="0D66F59C" w14:textId="4489951D" w:rsidR="00EC56F9" w:rsidRDefault="00F26346">
      <w:pPr>
        <w:pStyle w:val="TOC5"/>
        <w:tabs>
          <w:tab w:val="right" w:leader="dot" w:pos="5030"/>
        </w:tabs>
        <w:rPr>
          <w:rFonts w:eastAsiaTheme="minorEastAsia"/>
          <w:noProof/>
          <w:kern w:val="2"/>
          <w:sz w:val="24"/>
          <w:szCs w:val="24"/>
          <w:lang w:eastAsia="en-US"/>
          <w14:ligatures w14:val="standardContextual"/>
        </w:rPr>
      </w:pPr>
      <w:hyperlink w:anchor="_Toc155362850" w:history="1">
        <w:r w:rsidR="00EC56F9" w:rsidRPr="008015C8">
          <w:rPr>
            <w:rStyle w:val="Hyperlink"/>
            <w:noProof/>
            <w:lang w:val="es-ES"/>
          </w:rPr>
          <w:t>Servicios Profesionales Suplementarios</w:t>
        </w:r>
        <w:r w:rsidR="00EC56F9">
          <w:rPr>
            <w:noProof/>
            <w:webHidden/>
          </w:rPr>
          <w:tab/>
        </w:r>
        <w:r w:rsidR="00EC56F9">
          <w:rPr>
            <w:noProof/>
            <w:webHidden/>
          </w:rPr>
          <w:fldChar w:fldCharType="begin"/>
        </w:r>
        <w:r w:rsidR="00EC56F9">
          <w:rPr>
            <w:noProof/>
            <w:webHidden/>
          </w:rPr>
          <w:instrText xml:space="preserve"> PAGEREF _Toc155362850 \h </w:instrText>
        </w:r>
        <w:r w:rsidR="00EC56F9">
          <w:rPr>
            <w:noProof/>
            <w:webHidden/>
          </w:rPr>
        </w:r>
        <w:r w:rsidR="00EC56F9">
          <w:rPr>
            <w:noProof/>
            <w:webHidden/>
          </w:rPr>
          <w:fldChar w:fldCharType="separate"/>
        </w:r>
        <w:r w:rsidR="00EC56F9">
          <w:rPr>
            <w:noProof/>
            <w:webHidden/>
          </w:rPr>
          <w:t>13</w:t>
        </w:r>
        <w:r w:rsidR="00EC56F9">
          <w:rPr>
            <w:noProof/>
            <w:webHidden/>
          </w:rPr>
          <w:fldChar w:fldCharType="end"/>
        </w:r>
      </w:hyperlink>
    </w:p>
    <w:p w14:paraId="41E90A49" w14:textId="3AC4B5EF" w:rsidR="00EC56F9" w:rsidRDefault="00F26346">
      <w:pPr>
        <w:pStyle w:val="TOC5"/>
        <w:tabs>
          <w:tab w:val="right" w:leader="dot" w:pos="5030"/>
        </w:tabs>
        <w:rPr>
          <w:rFonts w:eastAsiaTheme="minorEastAsia"/>
          <w:noProof/>
          <w:kern w:val="2"/>
          <w:sz w:val="24"/>
          <w:szCs w:val="24"/>
          <w:lang w:eastAsia="en-US"/>
          <w14:ligatures w14:val="standardContextual"/>
        </w:rPr>
      </w:pPr>
      <w:hyperlink w:anchor="_Toc155362851" w:history="1">
        <w:r w:rsidR="00EC56F9" w:rsidRPr="008015C8">
          <w:rPr>
            <w:rStyle w:val="Hyperlink"/>
            <w:noProof/>
            <w:lang w:val="es-ES"/>
          </w:rPr>
          <w:t>Cómo ponerse en contacto con Microsoft</w:t>
        </w:r>
        <w:r w:rsidR="00EC56F9">
          <w:rPr>
            <w:noProof/>
            <w:webHidden/>
          </w:rPr>
          <w:tab/>
        </w:r>
        <w:r w:rsidR="00EC56F9">
          <w:rPr>
            <w:noProof/>
            <w:webHidden/>
          </w:rPr>
          <w:fldChar w:fldCharType="begin"/>
        </w:r>
        <w:r w:rsidR="00EC56F9">
          <w:rPr>
            <w:noProof/>
            <w:webHidden/>
          </w:rPr>
          <w:instrText xml:space="preserve"> PAGEREF _Toc155362851 \h </w:instrText>
        </w:r>
        <w:r w:rsidR="00EC56F9">
          <w:rPr>
            <w:noProof/>
            <w:webHidden/>
          </w:rPr>
        </w:r>
        <w:r w:rsidR="00EC56F9">
          <w:rPr>
            <w:noProof/>
            <w:webHidden/>
          </w:rPr>
          <w:fldChar w:fldCharType="separate"/>
        </w:r>
        <w:r w:rsidR="00EC56F9">
          <w:rPr>
            <w:noProof/>
            <w:webHidden/>
          </w:rPr>
          <w:t>14</w:t>
        </w:r>
        <w:r w:rsidR="00EC56F9">
          <w:rPr>
            <w:noProof/>
            <w:webHidden/>
          </w:rPr>
          <w:fldChar w:fldCharType="end"/>
        </w:r>
      </w:hyperlink>
    </w:p>
    <w:p w14:paraId="243C573B" w14:textId="55B40F2E" w:rsidR="00EC56F9" w:rsidRDefault="00F26346">
      <w:pPr>
        <w:pStyle w:val="TOC1"/>
        <w:rPr>
          <w:rFonts w:eastAsiaTheme="minorEastAsia"/>
          <w:b w:val="0"/>
          <w:caps w:val="0"/>
          <w:noProof/>
          <w:kern w:val="2"/>
          <w:sz w:val="24"/>
          <w:szCs w:val="24"/>
          <w:lang w:eastAsia="en-US"/>
          <w14:ligatures w14:val="standardContextual"/>
        </w:rPr>
      </w:pPr>
      <w:hyperlink w:anchor="_Toc155362852" w:history="1">
        <w:r w:rsidR="00EC56F9" w:rsidRPr="008015C8">
          <w:rPr>
            <w:rStyle w:val="Hyperlink"/>
            <w:noProof/>
            <w:lang w:val="es-ES"/>
          </w:rPr>
          <w:t>Apéndice A: Medidas de seguridad</w:t>
        </w:r>
        <w:r w:rsidR="00EC56F9">
          <w:rPr>
            <w:noProof/>
            <w:webHidden/>
          </w:rPr>
          <w:tab/>
        </w:r>
        <w:r w:rsidR="00EC56F9">
          <w:rPr>
            <w:noProof/>
            <w:webHidden/>
          </w:rPr>
          <w:fldChar w:fldCharType="begin"/>
        </w:r>
        <w:r w:rsidR="00EC56F9">
          <w:rPr>
            <w:noProof/>
            <w:webHidden/>
          </w:rPr>
          <w:instrText xml:space="preserve"> PAGEREF _Toc155362852 \h </w:instrText>
        </w:r>
        <w:r w:rsidR="00EC56F9">
          <w:rPr>
            <w:noProof/>
            <w:webHidden/>
          </w:rPr>
        </w:r>
        <w:r w:rsidR="00EC56F9">
          <w:rPr>
            <w:noProof/>
            <w:webHidden/>
          </w:rPr>
          <w:fldChar w:fldCharType="separate"/>
        </w:r>
        <w:r w:rsidR="00EC56F9">
          <w:rPr>
            <w:noProof/>
            <w:webHidden/>
          </w:rPr>
          <w:t>15</w:t>
        </w:r>
        <w:r w:rsidR="00EC56F9">
          <w:rPr>
            <w:noProof/>
            <w:webHidden/>
          </w:rPr>
          <w:fldChar w:fldCharType="end"/>
        </w:r>
      </w:hyperlink>
    </w:p>
    <w:p w14:paraId="39EB3B90" w14:textId="56B6C7AF" w:rsidR="00EC56F9" w:rsidRDefault="00F26346">
      <w:pPr>
        <w:pStyle w:val="TOC1"/>
        <w:rPr>
          <w:rFonts w:eastAsiaTheme="minorEastAsia"/>
          <w:b w:val="0"/>
          <w:caps w:val="0"/>
          <w:noProof/>
          <w:kern w:val="2"/>
          <w:sz w:val="24"/>
          <w:szCs w:val="24"/>
          <w:lang w:eastAsia="en-US"/>
          <w14:ligatures w14:val="standardContextual"/>
        </w:rPr>
      </w:pPr>
      <w:hyperlink w:anchor="_Toc155362853" w:history="1">
        <w:r w:rsidR="00EC56F9" w:rsidRPr="008015C8">
          <w:rPr>
            <w:rStyle w:val="Hyperlink"/>
            <w:noProof/>
            <w:lang w:val="es-ES"/>
          </w:rPr>
          <w:t>Apéndice B: Interesados y categorías de Datos Personales.</w:t>
        </w:r>
        <w:r w:rsidR="00EC56F9">
          <w:rPr>
            <w:noProof/>
            <w:webHidden/>
          </w:rPr>
          <w:tab/>
        </w:r>
        <w:r w:rsidR="00EC56F9">
          <w:rPr>
            <w:noProof/>
            <w:webHidden/>
          </w:rPr>
          <w:fldChar w:fldCharType="begin"/>
        </w:r>
        <w:r w:rsidR="00EC56F9">
          <w:rPr>
            <w:noProof/>
            <w:webHidden/>
          </w:rPr>
          <w:instrText xml:space="preserve"> PAGEREF _Toc155362853 \h </w:instrText>
        </w:r>
        <w:r w:rsidR="00EC56F9">
          <w:rPr>
            <w:noProof/>
            <w:webHidden/>
          </w:rPr>
        </w:r>
        <w:r w:rsidR="00EC56F9">
          <w:rPr>
            <w:noProof/>
            <w:webHidden/>
          </w:rPr>
          <w:fldChar w:fldCharType="separate"/>
        </w:r>
        <w:r w:rsidR="00EC56F9">
          <w:rPr>
            <w:noProof/>
            <w:webHidden/>
          </w:rPr>
          <w:t>18</w:t>
        </w:r>
        <w:r w:rsidR="00EC56F9">
          <w:rPr>
            <w:noProof/>
            <w:webHidden/>
          </w:rPr>
          <w:fldChar w:fldCharType="end"/>
        </w:r>
      </w:hyperlink>
    </w:p>
    <w:p w14:paraId="1058E7F2" w14:textId="61036589" w:rsidR="00EC56F9" w:rsidRDefault="00F26346">
      <w:pPr>
        <w:pStyle w:val="TOC1"/>
        <w:rPr>
          <w:rFonts w:eastAsiaTheme="minorEastAsia"/>
          <w:b w:val="0"/>
          <w:caps w:val="0"/>
          <w:noProof/>
          <w:kern w:val="2"/>
          <w:sz w:val="24"/>
          <w:szCs w:val="24"/>
          <w:lang w:eastAsia="en-US"/>
          <w14:ligatures w14:val="standardContextual"/>
        </w:rPr>
      </w:pPr>
      <w:hyperlink w:anchor="_Toc155362854" w:history="1">
        <w:r w:rsidR="00EC56F9" w:rsidRPr="008015C8">
          <w:rPr>
            <w:rStyle w:val="Hyperlink"/>
            <w:noProof/>
            <w:lang w:val="es-ES"/>
          </w:rPr>
          <w:t>Apéndice C: Addendum de Garantías Adicionales</w:t>
        </w:r>
        <w:r w:rsidR="00EC56F9">
          <w:rPr>
            <w:noProof/>
            <w:webHidden/>
          </w:rPr>
          <w:tab/>
        </w:r>
        <w:r w:rsidR="00EC56F9">
          <w:rPr>
            <w:noProof/>
            <w:webHidden/>
          </w:rPr>
          <w:fldChar w:fldCharType="begin"/>
        </w:r>
        <w:r w:rsidR="00EC56F9">
          <w:rPr>
            <w:noProof/>
            <w:webHidden/>
          </w:rPr>
          <w:instrText xml:space="preserve"> PAGEREF _Toc155362854 \h </w:instrText>
        </w:r>
        <w:r w:rsidR="00EC56F9">
          <w:rPr>
            <w:noProof/>
            <w:webHidden/>
          </w:rPr>
        </w:r>
        <w:r w:rsidR="00EC56F9">
          <w:rPr>
            <w:noProof/>
            <w:webHidden/>
          </w:rPr>
          <w:fldChar w:fldCharType="separate"/>
        </w:r>
        <w:r w:rsidR="00EC56F9">
          <w:rPr>
            <w:noProof/>
            <w:webHidden/>
          </w:rPr>
          <w:t>20</w:t>
        </w:r>
        <w:r w:rsidR="00EC56F9">
          <w:rPr>
            <w:noProof/>
            <w:webHidden/>
          </w:rPr>
          <w:fldChar w:fldCharType="end"/>
        </w:r>
      </w:hyperlink>
    </w:p>
    <w:p w14:paraId="3DC6E038" w14:textId="17932B6E" w:rsidR="00EC56F9" w:rsidRDefault="00F26346">
      <w:pPr>
        <w:pStyle w:val="TOC1"/>
        <w:rPr>
          <w:rFonts w:eastAsiaTheme="minorEastAsia"/>
          <w:b w:val="0"/>
          <w:caps w:val="0"/>
          <w:noProof/>
          <w:kern w:val="2"/>
          <w:sz w:val="24"/>
          <w:szCs w:val="24"/>
          <w:lang w:eastAsia="en-US"/>
          <w14:ligatures w14:val="standardContextual"/>
        </w:rPr>
      </w:pPr>
      <w:hyperlink w:anchor="_Toc155362855" w:history="1">
        <w:r w:rsidR="00EC56F9" w:rsidRPr="008015C8">
          <w:rPr>
            <w:rStyle w:val="Hyperlink"/>
            <w:noProof/>
            <w:lang w:val="es-ES"/>
          </w:rPr>
          <w:t>Anexo 1: Términos de conformidad con el Reglamento General de Protección de Datos de la Unión Europea</w:t>
        </w:r>
        <w:r w:rsidR="00EC56F9">
          <w:rPr>
            <w:noProof/>
            <w:webHidden/>
          </w:rPr>
          <w:tab/>
        </w:r>
        <w:r w:rsidR="00EC56F9">
          <w:rPr>
            <w:noProof/>
            <w:webHidden/>
          </w:rPr>
          <w:fldChar w:fldCharType="begin"/>
        </w:r>
        <w:r w:rsidR="00EC56F9">
          <w:rPr>
            <w:noProof/>
            <w:webHidden/>
          </w:rPr>
          <w:instrText xml:space="preserve"> PAGEREF _Toc155362855 \h </w:instrText>
        </w:r>
        <w:r w:rsidR="00EC56F9">
          <w:rPr>
            <w:noProof/>
            <w:webHidden/>
          </w:rPr>
        </w:r>
        <w:r w:rsidR="00EC56F9">
          <w:rPr>
            <w:noProof/>
            <w:webHidden/>
          </w:rPr>
          <w:fldChar w:fldCharType="separate"/>
        </w:r>
        <w:r w:rsidR="00EC56F9">
          <w:rPr>
            <w:noProof/>
            <w:webHidden/>
          </w:rPr>
          <w:t>21</w:t>
        </w:r>
        <w:r w:rsidR="00EC56F9">
          <w:rPr>
            <w:noProof/>
            <w:webHidden/>
          </w:rPr>
          <w:fldChar w:fldCharType="end"/>
        </w:r>
      </w:hyperlink>
    </w:p>
    <w:p w14:paraId="078B3149" w14:textId="11948BC1" w:rsidR="00D70DF3" w:rsidRDefault="00A430D3" w:rsidP="00E50D90">
      <w:pPr>
        <w:pStyle w:val="TOC1"/>
        <w:sectPr w:rsidR="00D70DF3" w:rsidSect="004B4668">
          <w:type w:val="continuous"/>
          <w:pgSz w:w="12240" w:h="15840"/>
          <w:pgMar w:top="1440" w:right="720" w:bottom="1440" w:left="720" w:header="720" w:footer="720" w:gutter="0"/>
          <w:cols w:num="2" w:space="720"/>
          <w:docGrid w:linePitch="360"/>
        </w:sectPr>
      </w:pPr>
      <w:r>
        <w:fldChar w:fldCharType="end"/>
      </w:r>
    </w:p>
    <w:p w14:paraId="4E4BAF0B" w14:textId="37F3D0C8" w:rsidR="009776B9" w:rsidRPr="00860C25" w:rsidRDefault="009776B9" w:rsidP="0044608A">
      <w:pPr>
        <w:pStyle w:val="ProductList-SectionHeading"/>
        <w:pageBreakBefore/>
        <w:spacing w:after="120"/>
        <w:jc w:val="both"/>
        <w:outlineLvl w:val="0"/>
        <w:rPr>
          <w:lang w:val="es-ES"/>
        </w:rPr>
      </w:pPr>
      <w:bookmarkStart w:id="2" w:name="_Toc507768531"/>
      <w:bookmarkStart w:id="3" w:name="_Toc6563780"/>
      <w:bookmarkStart w:id="4" w:name="_Toc26883653"/>
      <w:bookmarkStart w:id="5" w:name="_Toc155362826"/>
      <w:bookmarkStart w:id="6" w:name="Introduction"/>
      <w:r w:rsidRPr="00860C25">
        <w:rPr>
          <w:lang w:val="es-ES"/>
        </w:rPr>
        <w:t>Introducción</w:t>
      </w:r>
      <w:bookmarkEnd w:id="2"/>
      <w:bookmarkEnd w:id="3"/>
      <w:bookmarkEnd w:id="4"/>
      <w:bookmarkEnd w:id="5"/>
    </w:p>
    <w:p w14:paraId="6EB4772A" w14:textId="77777777" w:rsidR="00CC2407" w:rsidRPr="005A7C1B" w:rsidRDefault="00CC2407" w:rsidP="00302D30">
      <w:pPr>
        <w:pStyle w:val="ProductList-Body"/>
        <w:spacing w:after="120" w:line="210" w:lineRule="exact"/>
        <w:jc w:val="both"/>
        <w:rPr>
          <w:szCs w:val="18"/>
          <w:lang w:val="es-ES"/>
        </w:rPr>
      </w:pPr>
      <w:bookmarkStart w:id="7" w:name="_Toc507768532"/>
      <w:bookmarkStart w:id="8" w:name="_Toc6563781"/>
      <w:bookmarkStart w:id="9" w:name="_Toc26883654"/>
      <w:bookmarkStart w:id="10" w:name="_Toc507768534"/>
      <w:bookmarkStart w:id="11" w:name="_Toc6563783"/>
      <w:bookmarkStart w:id="12" w:name="_Toc26883656"/>
      <w:bookmarkStart w:id="13" w:name="_Hlk494736247"/>
      <w:bookmarkStart w:id="14" w:name="_Hlk494736381"/>
      <w:bookmarkEnd w:id="6"/>
      <w:r w:rsidRPr="003E2463">
        <w:rPr>
          <w:szCs w:val="18"/>
          <w:lang w:val="es-ES"/>
        </w:rPr>
        <w:t xml:space="preserve">Las partes </w:t>
      </w:r>
      <w:r w:rsidRPr="005A7C1B">
        <w:rPr>
          <w:szCs w:val="18"/>
          <w:lang w:val="es-ES"/>
        </w:rPr>
        <w:t>acuerdan</w:t>
      </w:r>
      <w:r w:rsidRPr="003E2463">
        <w:rPr>
          <w:szCs w:val="18"/>
          <w:lang w:val="es-ES"/>
        </w:rPr>
        <w:t xml:space="preserve"> que el presente </w:t>
      </w:r>
      <w:proofErr w:type="spellStart"/>
      <w:r w:rsidRPr="003E2463">
        <w:rPr>
          <w:szCs w:val="18"/>
          <w:lang w:val="es-ES"/>
        </w:rPr>
        <w:t>Addendum</w:t>
      </w:r>
      <w:proofErr w:type="spellEnd"/>
      <w:r w:rsidRPr="003E2463">
        <w:rPr>
          <w:szCs w:val="18"/>
          <w:lang w:val="es-ES"/>
        </w:rPr>
        <w:t xml:space="preserve"> de Protección de Datos de los Productos y Servicios de Microsoft</w:t>
      </w:r>
      <w:r w:rsidRPr="005A7C1B">
        <w:rPr>
          <w:szCs w:val="18"/>
          <w:lang w:val="es-ES"/>
        </w:rPr>
        <w:t xml:space="preserve"> (“DPA”)</w:t>
      </w:r>
      <w:r w:rsidRPr="003E2463">
        <w:rPr>
          <w:szCs w:val="18"/>
          <w:lang w:val="es-ES"/>
        </w:rPr>
        <w:t xml:space="preserve"> establece sus obligaciones con respecto al </w:t>
      </w:r>
      <w:r w:rsidRPr="005A7C1B">
        <w:rPr>
          <w:szCs w:val="18"/>
          <w:lang w:val="es-ES"/>
        </w:rPr>
        <w:t>tratamiento</w:t>
      </w:r>
      <w:r w:rsidRPr="003E2463">
        <w:rPr>
          <w:szCs w:val="18"/>
          <w:lang w:val="es-ES"/>
        </w:rPr>
        <w:t xml:space="preserve"> y la seguridad de los Datos del Cliente, </w:t>
      </w:r>
      <w:r w:rsidRPr="005A7C1B">
        <w:rPr>
          <w:szCs w:val="18"/>
          <w:lang w:val="es-ES"/>
        </w:rPr>
        <w:t xml:space="preserve">los </w:t>
      </w:r>
      <w:r w:rsidRPr="003E2463">
        <w:rPr>
          <w:szCs w:val="18"/>
          <w:lang w:val="es-ES"/>
        </w:rPr>
        <w:t xml:space="preserve">Datos de Servicios Profesionales y </w:t>
      </w:r>
      <w:r w:rsidRPr="005A7C1B">
        <w:rPr>
          <w:szCs w:val="18"/>
          <w:lang w:val="es-ES"/>
        </w:rPr>
        <w:t xml:space="preserve">los </w:t>
      </w:r>
      <w:r w:rsidRPr="003E2463">
        <w:rPr>
          <w:szCs w:val="18"/>
          <w:lang w:val="es-ES"/>
        </w:rPr>
        <w:t xml:space="preserve">Datos Personales en relación con los Productos y Servicios. El DPA </w:t>
      </w:r>
      <w:r>
        <w:rPr>
          <w:szCs w:val="18"/>
          <w:lang w:val="es-ES"/>
        </w:rPr>
        <w:t xml:space="preserve">queda </w:t>
      </w:r>
      <w:r w:rsidRPr="003E2463">
        <w:rPr>
          <w:szCs w:val="18"/>
          <w:lang w:val="es-ES"/>
        </w:rPr>
        <w:t>incorpora</w:t>
      </w:r>
      <w:r>
        <w:rPr>
          <w:szCs w:val="18"/>
          <w:lang w:val="es-ES"/>
        </w:rPr>
        <w:t>do a</w:t>
      </w:r>
      <w:r w:rsidRPr="003E2463">
        <w:rPr>
          <w:szCs w:val="18"/>
          <w:lang w:val="es-ES"/>
        </w:rPr>
        <w:t xml:space="preserve"> los Términos de</w:t>
      </w:r>
      <w:r w:rsidRPr="005A7C1B">
        <w:rPr>
          <w:szCs w:val="18"/>
          <w:lang w:val="es-ES"/>
        </w:rPr>
        <w:t xml:space="preserve"> </w:t>
      </w:r>
      <w:r w:rsidRPr="003E2463">
        <w:rPr>
          <w:szCs w:val="18"/>
          <w:lang w:val="es-ES"/>
        </w:rPr>
        <w:t>l</w:t>
      </w:r>
      <w:r w:rsidRPr="005A7C1B">
        <w:rPr>
          <w:szCs w:val="18"/>
          <w:lang w:val="es-ES"/>
        </w:rPr>
        <w:t>os</w:t>
      </w:r>
      <w:r w:rsidRPr="003E2463">
        <w:rPr>
          <w:szCs w:val="18"/>
          <w:lang w:val="es-ES"/>
        </w:rPr>
        <w:t xml:space="preserve"> Producto</w:t>
      </w:r>
      <w:r w:rsidRPr="005A7C1B">
        <w:rPr>
          <w:szCs w:val="18"/>
          <w:lang w:val="es-ES"/>
        </w:rPr>
        <w:t>s</w:t>
      </w:r>
      <w:r>
        <w:rPr>
          <w:szCs w:val="18"/>
          <w:lang w:val="es-ES"/>
        </w:rPr>
        <w:t>, así como a</w:t>
      </w:r>
      <w:r w:rsidRPr="005A7C1B">
        <w:rPr>
          <w:szCs w:val="18"/>
          <w:lang w:val="es-ES"/>
        </w:rPr>
        <w:t xml:space="preserve"> </w:t>
      </w:r>
      <w:r w:rsidRPr="003E2463">
        <w:rPr>
          <w:szCs w:val="18"/>
          <w:lang w:val="es-ES"/>
        </w:rPr>
        <w:t>otros contratos de Microsoft</w:t>
      </w:r>
      <w:r>
        <w:rPr>
          <w:szCs w:val="18"/>
          <w:lang w:val="es-ES"/>
        </w:rPr>
        <w:t>, mediante la referencia que estos hacen al DPA</w:t>
      </w:r>
      <w:r w:rsidRPr="003E2463">
        <w:rPr>
          <w:szCs w:val="18"/>
          <w:lang w:val="es-ES"/>
        </w:rPr>
        <w:t xml:space="preserve">. </w:t>
      </w:r>
      <w:r w:rsidRPr="005A7C1B">
        <w:rPr>
          <w:szCs w:val="18"/>
          <w:lang w:val="es-ES"/>
        </w:rPr>
        <w:t xml:space="preserve">Las partes también acuerdan que, salvo que exista un contrato aparte para Servicios Profesionales, el presente DPA regirá el tratamiento y la seguridad de los Datos de Servicios Profesionales. </w:t>
      </w:r>
      <w:bookmarkStart w:id="15" w:name="_Hlk24368805"/>
      <w:r w:rsidRPr="005A7C1B">
        <w:rPr>
          <w:szCs w:val="18"/>
          <w:lang w:val="es-ES"/>
        </w:rPr>
        <w:t xml:space="preserve">El uso que el Cliente realice de Productos que no son de Microsoft se regirá por otros términos independientes, incluyendo términos de privacidad y seguridad diferentes. </w:t>
      </w:r>
      <w:bookmarkEnd w:id="15"/>
    </w:p>
    <w:p w14:paraId="21EACB68" w14:textId="77777777" w:rsidR="00FC75A7" w:rsidRDefault="00FC75A7" w:rsidP="00FC75A7">
      <w:pPr>
        <w:pStyle w:val="ProductList-Body"/>
        <w:spacing w:after="120"/>
      </w:pPr>
      <w:r>
        <w:t xml:space="preserve">En </w:t>
      </w:r>
      <w:proofErr w:type="spellStart"/>
      <w:r>
        <w:t>caso</w:t>
      </w:r>
      <w:proofErr w:type="spellEnd"/>
      <w:r>
        <w:t xml:space="preserve"> de que </w:t>
      </w:r>
      <w:proofErr w:type="spellStart"/>
      <w:r>
        <w:t>hubiese</w:t>
      </w:r>
      <w:proofErr w:type="spellEnd"/>
      <w:r>
        <w:t xml:space="preserve"> </w:t>
      </w:r>
      <w:proofErr w:type="spellStart"/>
      <w:r>
        <w:t>cualquier</w:t>
      </w:r>
      <w:proofErr w:type="spellEnd"/>
      <w:r>
        <w:t xml:space="preserve"> </w:t>
      </w:r>
      <w:proofErr w:type="spellStart"/>
      <w:r>
        <w:t>conflicto</w:t>
      </w:r>
      <w:proofErr w:type="spellEnd"/>
      <w:r>
        <w:t xml:space="preserve"> o </w:t>
      </w:r>
      <w:proofErr w:type="spellStart"/>
      <w:r>
        <w:t>inconsistencia</w:t>
      </w:r>
      <w:proofErr w:type="spellEnd"/>
      <w:r>
        <w:t xml:space="preserve"> entre </w:t>
      </w:r>
      <w:proofErr w:type="spellStart"/>
      <w:r>
        <w:t>los</w:t>
      </w:r>
      <w:proofErr w:type="spellEnd"/>
      <w:r>
        <w:t xml:space="preserve"> </w:t>
      </w:r>
      <w:proofErr w:type="spellStart"/>
      <w:r>
        <w:t>Términos</w:t>
      </w:r>
      <w:proofErr w:type="spellEnd"/>
      <w:r>
        <w:t xml:space="preserve"> del DPA y </w:t>
      </w:r>
      <w:proofErr w:type="spellStart"/>
      <w:r>
        <w:t>cualquiera</w:t>
      </w:r>
      <w:proofErr w:type="spellEnd"/>
      <w:r>
        <w:t xml:space="preserve"> de </w:t>
      </w:r>
      <w:proofErr w:type="spellStart"/>
      <w:r>
        <w:t>los</w:t>
      </w:r>
      <w:proofErr w:type="spellEnd"/>
      <w:r>
        <w:t xml:space="preserve"> </w:t>
      </w:r>
      <w:proofErr w:type="spellStart"/>
      <w:r>
        <w:t>demás</w:t>
      </w:r>
      <w:proofErr w:type="spellEnd"/>
      <w:r>
        <w:t xml:space="preserve"> </w:t>
      </w:r>
      <w:proofErr w:type="spellStart"/>
      <w:r>
        <w:t>términos</w:t>
      </w:r>
      <w:proofErr w:type="spellEnd"/>
      <w:r>
        <w:t xml:space="preserve"> del </w:t>
      </w:r>
      <w:proofErr w:type="spellStart"/>
      <w:r>
        <w:t>contrato</w:t>
      </w:r>
      <w:proofErr w:type="spellEnd"/>
      <w:r>
        <w:t xml:space="preserve"> de </w:t>
      </w:r>
      <w:proofErr w:type="spellStart"/>
      <w:r>
        <w:t>licencias</w:t>
      </w:r>
      <w:proofErr w:type="spellEnd"/>
      <w:r>
        <w:t xml:space="preserve"> </w:t>
      </w:r>
      <w:proofErr w:type="spellStart"/>
      <w:r>
        <w:t>por</w:t>
      </w:r>
      <w:proofErr w:type="spellEnd"/>
      <w:r>
        <w:t xml:space="preserve"> </w:t>
      </w:r>
      <w:proofErr w:type="spellStart"/>
      <w:r>
        <w:t>volumen</w:t>
      </w:r>
      <w:proofErr w:type="spellEnd"/>
      <w:r>
        <w:t xml:space="preserve"> del </w:t>
      </w:r>
      <w:proofErr w:type="spellStart"/>
      <w:r>
        <w:t>Cliente</w:t>
      </w:r>
      <w:proofErr w:type="spellEnd"/>
      <w:r>
        <w:t xml:space="preserve"> u </w:t>
      </w:r>
      <w:proofErr w:type="spellStart"/>
      <w:r>
        <w:t>otros</w:t>
      </w:r>
      <w:proofErr w:type="spellEnd"/>
      <w:r>
        <w:t xml:space="preserve"> </w:t>
      </w:r>
      <w:proofErr w:type="spellStart"/>
      <w:r>
        <w:t>contractos</w:t>
      </w:r>
      <w:proofErr w:type="spellEnd"/>
      <w:r>
        <w:t xml:space="preserve"> </w:t>
      </w:r>
      <w:proofErr w:type="spellStart"/>
      <w:r>
        <w:t>aplicables</w:t>
      </w:r>
      <w:proofErr w:type="spellEnd"/>
      <w:r>
        <w:t xml:space="preserve"> </w:t>
      </w:r>
      <w:proofErr w:type="spellStart"/>
      <w:r>
        <w:t>en</w:t>
      </w:r>
      <w:proofErr w:type="spellEnd"/>
      <w:r>
        <w:t xml:space="preserve"> </w:t>
      </w:r>
      <w:proofErr w:type="spellStart"/>
      <w:r>
        <w:t>relación</w:t>
      </w:r>
      <w:proofErr w:type="spellEnd"/>
      <w:r>
        <w:t xml:space="preserve"> con </w:t>
      </w:r>
      <w:proofErr w:type="spellStart"/>
      <w:r>
        <w:t>los</w:t>
      </w:r>
      <w:proofErr w:type="spellEnd"/>
      <w:r>
        <w:t xml:space="preserve"> </w:t>
      </w:r>
      <w:proofErr w:type="spellStart"/>
      <w:r>
        <w:t>Productos</w:t>
      </w:r>
      <w:proofErr w:type="spellEnd"/>
      <w:r>
        <w:t xml:space="preserve"> y </w:t>
      </w:r>
      <w:proofErr w:type="spellStart"/>
      <w:r>
        <w:t>Servicios</w:t>
      </w:r>
      <w:proofErr w:type="spellEnd"/>
      <w:r>
        <w:t xml:space="preserve"> (</w:t>
      </w:r>
      <w:r w:rsidRPr="00D769EE">
        <w:rPr>
          <w:lang w:val="es-419"/>
        </w:rPr>
        <w:t>“</w:t>
      </w:r>
      <w:proofErr w:type="spellStart"/>
      <w:r>
        <w:t>contrato</w:t>
      </w:r>
      <w:proofErr w:type="spellEnd"/>
      <w:r>
        <w:t xml:space="preserve"> del </w:t>
      </w:r>
      <w:proofErr w:type="spellStart"/>
      <w:r>
        <w:t>Cliente</w:t>
      </w:r>
      <w:proofErr w:type="spellEnd"/>
      <w:r w:rsidRPr="00D769EE">
        <w:rPr>
          <w:lang w:val="es-419"/>
        </w:rPr>
        <w:t>”</w:t>
      </w:r>
      <w:r>
        <w:t xml:space="preserve">), </w:t>
      </w:r>
      <w:proofErr w:type="spellStart"/>
      <w:r>
        <w:t>prevalecerán</w:t>
      </w:r>
      <w:proofErr w:type="spellEnd"/>
      <w:r>
        <w:t xml:space="preserve"> </w:t>
      </w:r>
      <w:proofErr w:type="spellStart"/>
      <w:r>
        <w:t>los</w:t>
      </w:r>
      <w:proofErr w:type="spellEnd"/>
      <w:r>
        <w:t xml:space="preserve"> </w:t>
      </w:r>
      <w:proofErr w:type="spellStart"/>
      <w:r>
        <w:t>Términos</w:t>
      </w:r>
      <w:proofErr w:type="spellEnd"/>
      <w:r>
        <w:t xml:space="preserve"> del DPA. Las </w:t>
      </w:r>
      <w:proofErr w:type="spellStart"/>
      <w:r>
        <w:t>disposiciones</w:t>
      </w:r>
      <w:proofErr w:type="spellEnd"/>
      <w:r>
        <w:t xml:space="preserve"> </w:t>
      </w:r>
      <w:proofErr w:type="spellStart"/>
      <w:r>
        <w:t>establecidas</w:t>
      </w:r>
      <w:proofErr w:type="spellEnd"/>
      <w:r>
        <w:t xml:space="preserve"> </w:t>
      </w:r>
      <w:proofErr w:type="spellStart"/>
      <w:r>
        <w:t>en</w:t>
      </w:r>
      <w:proofErr w:type="spellEnd"/>
      <w:r>
        <w:t xml:space="preserve"> </w:t>
      </w:r>
      <w:proofErr w:type="spellStart"/>
      <w:r>
        <w:t>los</w:t>
      </w:r>
      <w:proofErr w:type="spellEnd"/>
      <w:r>
        <w:t xml:space="preserve"> </w:t>
      </w:r>
      <w:proofErr w:type="spellStart"/>
      <w:r>
        <w:t>Términos</w:t>
      </w:r>
      <w:proofErr w:type="spellEnd"/>
      <w:r>
        <w:t xml:space="preserve"> del DPA </w:t>
      </w:r>
      <w:proofErr w:type="spellStart"/>
      <w:r>
        <w:t>sustituyen</w:t>
      </w:r>
      <w:proofErr w:type="spellEnd"/>
      <w:r>
        <w:t xml:space="preserve"> </w:t>
      </w:r>
      <w:proofErr w:type="spellStart"/>
      <w:r>
        <w:t>toda</w:t>
      </w:r>
      <w:proofErr w:type="spellEnd"/>
      <w:r>
        <w:t xml:space="preserve"> </w:t>
      </w:r>
      <w:proofErr w:type="spellStart"/>
      <w:r>
        <w:t>disposición</w:t>
      </w:r>
      <w:proofErr w:type="spellEnd"/>
      <w:r>
        <w:t xml:space="preserve"> </w:t>
      </w:r>
      <w:proofErr w:type="spellStart"/>
      <w:r>
        <w:t>contraria</w:t>
      </w:r>
      <w:proofErr w:type="spellEnd"/>
      <w:r>
        <w:t xml:space="preserve"> </w:t>
      </w:r>
      <w:proofErr w:type="spellStart"/>
      <w:r>
        <w:t>establecida</w:t>
      </w:r>
      <w:proofErr w:type="spellEnd"/>
      <w:r>
        <w:t xml:space="preserve"> </w:t>
      </w:r>
      <w:proofErr w:type="spellStart"/>
      <w:r>
        <w:t>en</w:t>
      </w:r>
      <w:proofErr w:type="spellEnd"/>
      <w:r>
        <w:t xml:space="preserve"> la </w:t>
      </w:r>
      <w:proofErr w:type="spellStart"/>
      <w:r>
        <w:t>Declaración</w:t>
      </w:r>
      <w:proofErr w:type="spellEnd"/>
      <w:r>
        <w:t xml:space="preserve"> de </w:t>
      </w:r>
      <w:proofErr w:type="spellStart"/>
      <w:r>
        <w:t>Privacidad</w:t>
      </w:r>
      <w:proofErr w:type="spellEnd"/>
      <w:r>
        <w:t xml:space="preserve"> de Microsoft que, de </w:t>
      </w:r>
      <w:proofErr w:type="spellStart"/>
      <w:r>
        <w:t>otro</w:t>
      </w:r>
      <w:proofErr w:type="spellEnd"/>
      <w:r>
        <w:t xml:space="preserve"> modo, </w:t>
      </w:r>
      <w:proofErr w:type="spellStart"/>
      <w:r>
        <w:t>pudiera</w:t>
      </w:r>
      <w:proofErr w:type="spellEnd"/>
      <w:r>
        <w:t xml:space="preserve"> ser de </w:t>
      </w:r>
      <w:proofErr w:type="spellStart"/>
      <w:r>
        <w:t>aplicación</w:t>
      </w:r>
      <w:proofErr w:type="spellEnd"/>
      <w:r>
        <w:t xml:space="preserve"> al </w:t>
      </w:r>
      <w:proofErr w:type="spellStart"/>
      <w:r>
        <w:t>tratamiento</w:t>
      </w:r>
      <w:proofErr w:type="spellEnd"/>
      <w:r>
        <w:t xml:space="preserve"> de </w:t>
      </w:r>
      <w:proofErr w:type="spellStart"/>
      <w:r>
        <w:t>los</w:t>
      </w:r>
      <w:proofErr w:type="spellEnd"/>
      <w:r>
        <w:t xml:space="preserve"> </w:t>
      </w:r>
      <w:proofErr w:type="spellStart"/>
      <w:r>
        <w:t>Datos</w:t>
      </w:r>
      <w:proofErr w:type="spellEnd"/>
      <w:r>
        <w:t xml:space="preserve"> del </w:t>
      </w:r>
      <w:proofErr w:type="spellStart"/>
      <w:r>
        <w:t>Cliente</w:t>
      </w:r>
      <w:proofErr w:type="spellEnd"/>
      <w:r>
        <w:t xml:space="preserve">, </w:t>
      </w:r>
      <w:proofErr w:type="spellStart"/>
      <w:r>
        <w:t>los</w:t>
      </w:r>
      <w:proofErr w:type="spellEnd"/>
      <w:r>
        <w:t xml:space="preserve"> </w:t>
      </w:r>
      <w:proofErr w:type="spellStart"/>
      <w:r>
        <w:t>Datos</w:t>
      </w:r>
      <w:proofErr w:type="spellEnd"/>
      <w:r>
        <w:t xml:space="preserve"> de </w:t>
      </w:r>
      <w:proofErr w:type="spellStart"/>
      <w:r>
        <w:t>Servicios</w:t>
      </w:r>
      <w:proofErr w:type="spellEnd"/>
      <w:r>
        <w:t xml:space="preserve"> </w:t>
      </w:r>
      <w:proofErr w:type="spellStart"/>
      <w:r>
        <w:t>Profesionales</w:t>
      </w:r>
      <w:proofErr w:type="spellEnd"/>
      <w:r>
        <w:t xml:space="preserve"> </w:t>
      </w:r>
      <w:proofErr w:type="spellStart"/>
      <w:r>
        <w:t>o</w:t>
      </w:r>
      <w:proofErr w:type="spellEnd"/>
      <w:r>
        <w:t xml:space="preserve"> </w:t>
      </w:r>
      <w:proofErr w:type="spellStart"/>
      <w:r>
        <w:t>los</w:t>
      </w:r>
      <w:proofErr w:type="spellEnd"/>
      <w:r>
        <w:t xml:space="preserve"> </w:t>
      </w:r>
      <w:proofErr w:type="spellStart"/>
      <w:r>
        <w:t>Datos</w:t>
      </w:r>
      <w:proofErr w:type="spellEnd"/>
      <w:r>
        <w:t xml:space="preserve"> </w:t>
      </w:r>
      <w:proofErr w:type="spellStart"/>
      <w:r>
        <w:t>Personales</w:t>
      </w:r>
      <w:proofErr w:type="spellEnd"/>
      <w:r>
        <w:t xml:space="preserve"> </w:t>
      </w:r>
      <w:proofErr w:type="spellStart"/>
      <w:r>
        <w:t>según</w:t>
      </w:r>
      <w:proofErr w:type="spellEnd"/>
      <w:r>
        <w:t xml:space="preserve"> lo </w:t>
      </w:r>
      <w:proofErr w:type="spellStart"/>
      <w:r>
        <w:t>definido</w:t>
      </w:r>
      <w:proofErr w:type="spellEnd"/>
      <w:r>
        <w:t xml:space="preserve"> </w:t>
      </w:r>
      <w:proofErr w:type="spellStart"/>
      <w:r>
        <w:t>en</w:t>
      </w:r>
      <w:proofErr w:type="spellEnd"/>
      <w:r>
        <w:t xml:space="preserve"> </w:t>
      </w:r>
      <w:proofErr w:type="spellStart"/>
      <w:r>
        <w:t>el</w:t>
      </w:r>
      <w:proofErr w:type="spellEnd"/>
      <w:r>
        <w:t xml:space="preserve"> </w:t>
      </w:r>
      <w:proofErr w:type="spellStart"/>
      <w:r>
        <w:t>presente</w:t>
      </w:r>
      <w:proofErr w:type="spellEnd"/>
      <w:r>
        <w:t xml:space="preserve"> </w:t>
      </w:r>
      <w:proofErr w:type="spellStart"/>
      <w:r>
        <w:t>documento</w:t>
      </w:r>
      <w:proofErr w:type="spellEnd"/>
      <w:r>
        <w:t xml:space="preserve">. </w:t>
      </w:r>
    </w:p>
    <w:p w14:paraId="478A1BF7" w14:textId="77777777" w:rsidR="00FC75A7" w:rsidRDefault="00FC75A7" w:rsidP="00FC75A7">
      <w:pPr>
        <w:pStyle w:val="ProductList-Body"/>
        <w:spacing w:after="120"/>
      </w:pPr>
      <w:r>
        <w:t xml:space="preserve">Microsoft </w:t>
      </w:r>
      <w:proofErr w:type="spellStart"/>
      <w:r>
        <w:t>asume</w:t>
      </w:r>
      <w:proofErr w:type="spellEnd"/>
      <w:r>
        <w:t xml:space="preserve"> </w:t>
      </w:r>
      <w:proofErr w:type="spellStart"/>
      <w:r>
        <w:t>los</w:t>
      </w:r>
      <w:proofErr w:type="spellEnd"/>
      <w:r>
        <w:t xml:space="preserve"> </w:t>
      </w:r>
      <w:proofErr w:type="spellStart"/>
      <w:r>
        <w:t>compromisos</w:t>
      </w:r>
      <w:proofErr w:type="spellEnd"/>
      <w:r>
        <w:t xml:space="preserve"> </w:t>
      </w:r>
      <w:proofErr w:type="spellStart"/>
      <w:r>
        <w:t>dispuestos</w:t>
      </w:r>
      <w:proofErr w:type="spellEnd"/>
      <w:r>
        <w:t xml:space="preserve"> </w:t>
      </w:r>
      <w:proofErr w:type="spellStart"/>
      <w:r>
        <w:t>en</w:t>
      </w:r>
      <w:proofErr w:type="spellEnd"/>
      <w:r>
        <w:t xml:space="preserve"> </w:t>
      </w:r>
      <w:proofErr w:type="spellStart"/>
      <w:r>
        <w:t>este</w:t>
      </w:r>
      <w:proofErr w:type="spellEnd"/>
      <w:r>
        <w:t xml:space="preserve"> DPA para </w:t>
      </w:r>
      <w:proofErr w:type="spellStart"/>
      <w:r>
        <w:t>todos</w:t>
      </w:r>
      <w:proofErr w:type="spellEnd"/>
      <w:r>
        <w:t xml:space="preserve"> </w:t>
      </w:r>
      <w:proofErr w:type="spellStart"/>
      <w:r>
        <w:t>los</w:t>
      </w:r>
      <w:proofErr w:type="spellEnd"/>
      <w:r>
        <w:t xml:space="preserve"> </w:t>
      </w:r>
      <w:proofErr w:type="spellStart"/>
      <w:r>
        <w:t>Clientes</w:t>
      </w:r>
      <w:proofErr w:type="spellEnd"/>
      <w:r>
        <w:t xml:space="preserve"> que </w:t>
      </w:r>
      <w:proofErr w:type="spellStart"/>
      <w:r>
        <w:t>dispongan</w:t>
      </w:r>
      <w:proofErr w:type="spellEnd"/>
      <w:r>
        <w:t xml:space="preserve"> de un </w:t>
      </w:r>
      <w:proofErr w:type="spellStart"/>
      <w:r>
        <w:t>contrato</w:t>
      </w:r>
      <w:proofErr w:type="spellEnd"/>
      <w:r>
        <w:t xml:space="preserve"> de </w:t>
      </w:r>
      <w:proofErr w:type="spellStart"/>
      <w:r>
        <w:t>cliente</w:t>
      </w:r>
      <w:proofErr w:type="spellEnd"/>
      <w:r>
        <w:t xml:space="preserve"> </w:t>
      </w:r>
      <w:proofErr w:type="spellStart"/>
      <w:r>
        <w:t>existente</w:t>
      </w:r>
      <w:proofErr w:type="spellEnd"/>
      <w:r>
        <w:t xml:space="preserve">. </w:t>
      </w:r>
      <w:proofErr w:type="spellStart"/>
      <w:r>
        <w:t>Estos</w:t>
      </w:r>
      <w:proofErr w:type="spellEnd"/>
      <w:r>
        <w:t xml:space="preserve"> </w:t>
      </w:r>
      <w:proofErr w:type="spellStart"/>
      <w:r>
        <w:t>compromisos</w:t>
      </w:r>
      <w:proofErr w:type="spellEnd"/>
      <w:r>
        <w:t xml:space="preserve"> son </w:t>
      </w:r>
      <w:proofErr w:type="spellStart"/>
      <w:r>
        <w:t>vinculantes</w:t>
      </w:r>
      <w:proofErr w:type="spellEnd"/>
      <w:r>
        <w:t xml:space="preserve"> </w:t>
      </w:r>
      <w:proofErr w:type="gramStart"/>
      <w:r>
        <w:t>para Microsoft</w:t>
      </w:r>
      <w:proofErr w:type="gramEnd"/>
      <w:r>
        <w:t xml:space="preserve"> con </w:t>
      </w:r>
      <w:proofErr w:type="spellStart"/>
      <w:r>
        <w:t>respecto</w:t>
      </w:r>
      <w:proofErr w:type="spellEnd"/>
      <w:r>
        <w:t xml:space="preserve"> al </w:t>
      </w:r>
      <w:proofErr w:type="spellStart"/>
      <w:r>
        <w:t>Cliente</w:t>
      </w:r>
      <w:proofErr w:type="spellEnd"/>
      <w:r>
        <w:t xml:space="preserve">, sin </w:t>
      </w:r>
      <w:proofErr w:type="spellStart"/>
      <w:r>
        <w:t>importar</w:t>
      </w:r>
      <w:proofErr w:type="spellEnd"/>
      <w:r>
        <w:t xml:space="preserve"> (1) </w:t>
      </w:r>
      <w:proofErr w:type="spellStart"/>
      <w:r>
        <w:t>los</w:t>
      </w:r>
      <w:proofErr w:type="spellEnd"/>
      <w:r>
        <w:t xml:space="preserve"> </w:t>
      </w:r>
      <w:proofErr w:type="spellStart"/>
      <w:r>
        <w:t>Términos</w:t>
      </w:r>
      <w:proofErr w:type="spellEnd"/>
      <w:r>
        <w:t xml:space="preserve"> de </w:t>
      </w:r>
      <w:proofErr w:type="spellStart"/>
      <w:r>
        <w:t>Productos</w:t>
      </w:r>
      <w:proofErr w:type="spellEnd"/>
      <w:r>
        <w:t xml:space="preserve"> que de </w:t>
      </w:r>
      <w:proofErr w:type="spellStart"/>
      <w:r>
        <w:t>otro</w:t>
      </w:r>
      <w:proofErr w:type="spellEnd"/>
      <w:r>
        <w:t xml:space="preserve"> modo </w:t>
      </w:r>
      <w:proofErr w:type="spellStart"/>
      <w:r>
        <w:t>sean</w:t>
      </w:r>
      <w:proofErr w:type="spellEnd"/>
      <w:r>
        <w:t xml:space="preserve"> </w:t>
      </w:r>
      <w:proofErr w:type="spellStart"/>
      <w:r>
        <w:t>aplicables</w:t>
      </w:r>
      <w:proofErr w:type="spellEnd"/>
      <w:r>
        <w:t xml:space="preserve"> a </w:t>
      </w:r>
      <w:proofErr w:type="spellStart"/>
      <w:r>
        <w:t>una</w:t>
      </w:r>
      <w:proofErr w:type="spellEnd"/>
      <w:r>
        <w:t xml:space="preserve"> </w:t>
      </w:r>
      <w:proofErr w:type="spellStart"/>
      <w:r>
        <w:t>determinada</w:t>
      </w:r>
      <w:proofErr w:type="spellEnd"/>
      <w:r>
        <w:t xml:space="preserve"> </w:t>
      </w:r>
      <w:proofErr w:type="spellStart"/>
      <w:r>
        <w:t>suscripción</w:t>
      </w:r>
      <w:proofErr w:type="spellEnd"/>
      <w:r>
        <w:t xml:space="preserve"> o </w:t>
      </w:r>
      <w:proofErr w:type="spellStart"/>
      <w:r>
        <w:t>licencia</w:t>
      </w:r>
      <w:proofErr w:type="spellEnd"/>
      <w:r>
        <w:t xml:space="preserve"> de </w:t>
      </w:r>
      <w:proofErr w:type="spellStart"/>
      <w:r>
        <w:t>Productos</w:t>
      </w:r>
      <w:proofErr w:type="spellEnd"/>
      <w:r>
        <w:t xml:space="preserve">, o (2) </w:t>
      </w:r>
      <w:proofErr w:type="spellStart"/>
      <w:r>
        <w:t>cualquier</w:t>
      </w:r>
      <w:proofErr w:type="spellEnd"/>
      <w:r>
        <w:t xml:space="preserve"> </w:t>
      </w:r>
      <w:proofErr w:type="spellStart"/>
      <w:r>
        <w:t>otro</w:t>
      </w:r>
      <w:proofErr w:type="spellEnd"/>
      <w:r>
        <w:t xml:space="preserve"> </w:t>
      </w:r>
      <w:proofErr w:type="spellStart"/>
      <w:r>
        <w:t>contrato</w:t>
      </w:r>
      <w:proofErr w:type="spellEnd"/>
      <w:r>
        <w:t xml:space="preserve"> que </w:t>
      </w:r>
      <w:proofErr w:type="spellStart"/>
      <w:r>
        <w:t>haga</w:t>
      </w:r>
      <w:proofErr w:type="spellEnd"/>
      <w:r>
        <w:t xml:space="preserve"> </w:t>
      </w:r>
      <w:proofErr w:type="spellStart"/>
      <w:r>
        <w:t>referencia</w:t>
      </w:r>
      <w:proofErr w:type="spellEnd"/>
      <w:r>
        <w:t xml:space="preserve"> a </w:t>
      </w:r>
      <w:proofErr w:type="spellStart"/>
      <w:r>
        <w:t>los</w:t>
      </w:r>
      <w:proofErr w:type="spellEnd"/>
      <w:r>
        <w:t xml:space="preserve"> </w:t>
      </w:r>
      <w:proofErr w:type="spellStart"/>
      <w:r>
        <w:t>Términos</w:t>
      </w:r>
      <w:proofErr w:type="spellEnd"/>
      <w:r>
        <w:t xml:space="preserve"> de </w:t>
      </w:r>
      <w:proofErr w:type="spellStart"/>
      <w:r>
        <w:t>Productos</w:t>
      </w:r>
      <w:proofErr w:type="spellEnd"/>
      <w:r>
        <w:t>.</w:t>
      </w:r>
    </w:p>
    <w:p w14:paraId="7FE645A9" w14:textId="77777777" w:rsidR="00CC2407" w:rsidRPr="003E2463" w:rsidRDefault="00CC2407" w:rsidP="00302D30">
      <w:pPr>
        <w:pStyle w:val="ProductList-SubSubSectionHeading"/>
        <w:spacing w:after="120"/>
        <w:jc w:val="both"/>
        <w:outlineLvl w:val="1"/>
        <w:rPr>
          <w:lang w:val="es-ES"/>
        </w:rPr>
      </w:pPr>
      <w:bookmarkStart w:id="16" w:name="_Toc42764827"/>
      <w:bookmarkStart w:id="17" w:name="_Toc82644447"/>
      <w:bookmarkStart w:id="18" w:name="_Toc155362827"/>
      <w:bookmarkEnd w:id="7"/>
      <w:bookmarkEnd w:id="8"/>
      <w:bookmarkEnd w:id="9"/>
      <w:r w:rsidRPr="003E2463">
        <w:rPr>
          <w:lang w:val="es-ES"/>
        </w:rPr>
        <w:t>Términos del DPA</w:t>
      </w:r>
      <w:r w:rsidRPr="005A7C1B">
        <w:rPr>
          <w:lang w:val="es-ES"/>
        </w:rPr>
        <w:t>: vigencia y actualizaciones</w:t>
      </w:r>
      <w:bookmarkEnd w:id="16"/>
      <w:bookmarkEnd w:id="17"/>
      <w:bookmarkEnd w:id="18"/>
    </w:p>
    <w:p w14:paraId="400B5F5A" w14:textId="77777777" w:rsidR="00CC2407" w:rsidRPr="003E2463" w:rsidRDefault="00CC2407" w:rsidP="00302D30">
      <w:pPr>
        <w:pStyle w:val="ProductList-Body"/>
        <w:spacing w:after="120"/>
        <w:ind w:left="187"/>
        <w:jc w:val="both"/>
        <w:outlineLvl w:val="2"/>
        <w:rPr>
          <w:lang w:val="es-ES"/>
        </w:rPr>
      </w:pPr>
      <w:r w:rsidRPr="003E2463">
        <w:rPr>
          <w:b/>
          <w:color w:val="0072C6"/>
          <w:lang w:val="es-ES"/>
        </w:rPr>
        <w:t>Límites en materia de actualizaciones</w:t>
      </w:r>
    </w:p>
    <w:p w14:paraId="61F8D0ED" w14:textId="77777777" w:rsidR="007220AD" w:rsidRDefault="007220AD" w:rsidP="007220AD">
      <w:pPr>
        <w:pStyle w:val="ProductList-Body"/>
        <w:spacing w:after="120"/>
        <w:ind w:left="158"/>
      </w:pPr>
      <w:proofErr w:type="spellStart"/>
      <w:r>
        <w:t>Cuando</w:t>
      </w:r>
      <w:proofErr w:type="spellEnd"/>
      <w:r>
        <w:t xml:space="preserve"> </w:t>
      </w:r>
      <w:proofErr w:type="spellStart"/>
      <w:r>
        <w:t>el</w:t>
      </w:r>
      <w:proofErr w:type="spellEnd"/>
      <w:r>
        <w:t xml:space="preserve"> </w:t>
      </w:r>
      <w:proofErr w:type="spellStart"/>
      <w:r>
        <w:t>Cliente</w:t>
      </w:r>
      <w:proofErr w:type="spellEnd"/>
      <w:r>
        <w:t xml:space="preserve"> </w:t>
      </w:r>
      <w:proofErr w:type="spellStart"/>
      <w:r>
        <w:t>renueve</w:t>
      </w:r>
      <w:proofErr w:type="spellEnd"/>
      <w:r>
        <w:t xml:space="preserve"> o contrate </w:t>
      </w:r>
      <w:proofErr w:type="spellStart"/>
      <w:r>
        <w:t>una</w:t>
      </w:r>
      <w:proofErr w:type="spellEnd"/>
      <w:r>
        <w:t xml:space="preserve"> </w:t>
      </w:r>
      <w:proofErr w:type="spellStart"/>
      <w:r>
        <w:t>nueva</w:t>
      </w:r>
      <w:proofErr w:type="spellEnd"/>
      <w:r>
        <w:t xml:space="preserve"> </w:t>
      </w:r>
      <w:proofErr w:type="spellStart"/>
      <w:r>
        <w:t>suscripción</w:t>
      </w:r>
      <w:proofErr w:type="spellEnd"/>
      <w:r>
        <w:t xml:space="preserve"> a un </w:t>
      </w:r>
      <w:proofErr w:type="spellStart"/>
      <w:r>
        <w:t>Producto</w:t>
      </w:r>
      <w:proofErr w:type="spellEnd"/>
      <w:r>
        <w:t xml:space="preserve"> o </w:t>
      </w:r>
      <w:proofErr w:type="spellStart"/>
      <w:r>
        <w:t>formalice</w:t>
      </w:r>
      <w:proofErr w:type="spellEnd"/>
      <w:r>
        <w:t xml:space="preserve"> </w:t>
      </w:r>
      <w:proofErr w:type="spellStart"/>
      <w:r>
        <w:t>una</w:t>
      </w:r>
      <w:proofErr w:type="spellEnd"/>
      <w:r>
        <w:t xml:space="preserve"> </w:t>
      </w:r>
      <w:proofErr w:type="spellStart"/>
      <w:r>
        <w:t>orden</w:t>
      </w:r>
      <w:proofErr w:type="spellEnd"/>
      <w:r>
        <w:t xml:space="preserve"> de </w:t>
      </w:r>
      <w:proofErr w:type="spellStart"/>
      <w:r>
        <w:t>trabajo</w:t>
      </w:r>
      <w:proofErr w:type="spellEnd"/>
      <w:r>
        <w:t xml:space="preserve"> para un Servicio </w:t>
      </w:r>
      <w:proofErr w:type="spellStart"/>
      <w:r>
        <w:t>Profesional</w:t>
      </w:r>
      <w:proofErr w:type="spellEnd"/>
      <w:r>
        <w:t xml:space="preserve">, se </w:t>
      </w:r>
      <w:proofErr w:type="spellStart"/>
      <w:r>
        <w:t>aplicarán</w:t>
      </w:r>
      <w:proofErr w:type="spellEnd"/>
      <w:r>
        <w:t xml:space="preserve"> </w:t>
      </w:r>
      <w:proofErr w:type="spellStart"/>
      <w:r>
        <w:t>los</w:t>
      </w:r>
      <w:proofErr w:type="spellEnd"/>
      <w:r>
        <w:t xml:space="preserve"> </w:t>
      </w:r>
      <w:proofErr w:type="spellStart"/>
      <w:r>
        <w:t>Términos</w:t>
      </w:r>
      <w:proofErr w:type="spellEnd"/>
      <w:r>
        <w:t xml:space="preserve"> del DPA que </w:t>
      </w:r>
      <w:proofErr w:type="spellStart"/>
      <w:r>
        <w:t>estén</w:t>
      </w:r>
      <w:proofErr w:type="spellEnd"/>
      <w:r>
        <w:t xml:space="preserve"> </w:t>
      </w:r>
      <w:proofErr w:type="spellStart"/>
      <w:r>
        <w:t>vigentes</w:t>
      </w:r>
      <w:proofErr w:type="spellEnd"/>
      <w:r>
        <w:t xml:space="preserve"> </w:t>
      </w:r>
      <w:proofErr w:type="spellStart"/>
      <w:r>
        <w:t>en</w:t>
      </w:r>
      <w:proofErr w:type="spellEnd"/>
      <w:r>
        <w:t xml:space="preserve"> ese </w:t>
      </w:r>
      <w:proofErr w:type="spellStart"/>
      <w:r>
        <w:t>momento</w:t>
      </w:r>
      <w:proofErr w:type="spellEnd"/>
      <w:r>
        <w:t xml:space="preserve">, </w:t>
      </w:r>
      <w:proofErr w:type="spellStart"/>
      <w:r>
        <w:t>los</w:t>
      </w:r>
      <w:proofErr w:type="spellEnd"/>
      <w:r>
        <w:t xml:space="preserve"> </w:t>
      </w:r>
      <w:proofErr w:type="spellStart"/>
      <w:r>
        <w:t>cuales</w:t>
      </w:r>
      <w:proofErr w:type="spellEnd"/>
      <w:r>
        <w:t xml:space="preserve"> no </w:t>
      </w:r>
      <w:proofErr w:type="spellStart"/>
      <w:r>
        <w:t>cambiarán</w:t>
      </w:r>
      <w:proofErr w:type="spellEnd"/>
      <w:r>
        <w:t xml:space="preserve"> </w:t>
      </w:r>
      <w:proofErr w:type="spellStart"/>
      <w:r>
        <w:t>durante</w:t>
      </w:r>
      <w:proofErr w:type="spellEnd"/>
      <w:r>
        <w:t xml:space="preserve"> la </w:t>
      </w:r>
      <w:proofErr w:type="spellStart"/>
      <w:r>
        <w:t>mencionada</w:t>
      </w:r>
      <w:proofErr w:type="spellEnd"/>
      <w:r>
        <w:t xml:space="preserve"> </w:t>
      </w:r>
      <w:proofErr w:type="spellStart"/>
      <w:r>
        <w:t>suscripción</w:t>
      </w:r>
      <w:proofErr w:type="spellEnd"/>
      <w:r>
        <w:t xml:space="preserve"> del </w:t>
      </w:r>
      <w:proofErr w:type="spellStart"/>
      <w:r>
        <w:t>Cliente</w:t>
      </w:r>
      <w:proofErr w:type="spellEnd"/>
      <w:r>
        <w:t xml:space="preserve"> para ese </w:t>
      </w:r>
      <w:proofErr w:type="spellStart"/>
      <w:r>
        <w:t>Producto</w:t>
      </w:r>
      <w:proofErr w:type="spellEnd"/>
      <w:r>
        <w:t xml:space="preserve"> </w:t>
      </w:r>
      <w:proofErr w:type="spellStart"/>
      <w:r>
        <w:t>ni</w:t>
      </w:r>
      <w:proofErr w:type="spellEnd"/>
      <w:r>
        <w:t xml:space="preserve"> </w:t>
      </w:r>
      <w:proofErr w:type="spellStart"/>
      <w:r>
        <w:t>durante</w:t>
      </w:r>
      <w:proofErr w:type="spellEnd"/>
      <w:r>
        <w:t xml:space="preserve"> </w:t>
      </w:r>
      <w:proofErr w:type="spellStart"/>
      <w:r>
        <w:t>el</w:t>
      </w:r>
      <w:proofErr w:type="spellEnd"/>
      <w:r>
        <w:t xml:space="preserve"> </w:t>
      </w:r>
      <w:proofErr w:type="spellStart"/>
      <w:r>
        <w:t>período</w:t>
      </w:r>
      <w:proofErr w:type="spellEnd"/>
      <w:r>
        <w:t xml:space="preserve"> de </w:t>
      </w:r>
      <w:proofErr w:type="spellStart"/>
      <w:r>
        <w:t>vigencia</w:t>
      </w:r>
      <w:proofErr w:type="spellEnd"/>
      <w:r>
        <w:t xml:space="preserve"> </w:t>
      </w:r>
      <w:proofErr w:type="spellStart"/>
      <w:r>
        <w:t>correspondiente</w:t>
      </w:r>
      <w:proofErr w:type="spellEnd"/>
      <w:r>
        <w:t xml:space="preserve"> al </w:t>
      </w:r>
      <w:proofErr w:type="spellStart"/>
      <w:r>
        <w:t>mencionado</w:t>
      </w:r>
      <w:proofErr w:type="spellEnd"/>
      <w:r>
        <w:t xml:space="preserve"> Servicio </w:t>
      </w:r>
      <w:proofErr w:type="spellStart"/>
      <w:r>
        <w:t>Profesional</w:t>
      </w:r>
      <w:proofErr w:type="spellEnd"/>
      <w:r>
        <w:t xml:space="preserve">. Si </w:t>
      </w:r>
      <w:proofErr w:type="spellStart"/>
      <w:r>
        <w:t>el</w:t>
      </w:r>
      <w:proofErr w:type="spellEnd"/>
      <w:r>
        <w:t xml:space="preserve"> </w:t>
      </w:r>
      <w:proofErr w:type="spellStart"/>
      <w:r>
        <w:t>cliente</w:t>
      </w:r>
      <w:proofErr w:type="spellEnd"/>
      <w:r>
        <w:t xml:space="preserve"> </w:t>
      </w:r>
      <w:proofErr w:type="spellStart"/>
      <w:r>
        <w:t>obtiene</w:t>
      </w:r>
      <w:proofErr w:type="spellEnd"/>
      <w:r>
        <w:t xml:space="preserve"> </w:t>
      </w:r>
      <w:proofErr w:type="spellStart"/>
      <w:r>
        <w:t>una</w:t>
      </w:r>
      <w:proofErr w:type="spellEnd"/>
      <w:r>
        <w:t xml:space="preserve"> </w:t>
      </w:r>
      <w:proofErr w:type="spellStart"/>
      <w:r>
        <w:t>licencia</w:t>
      </w:r>
      <w:proofErr w:type="spellEnd"/>
      <w:r>
        <w:t xml:space="preserve"> </w:t>
      </w:r>
      <w:proofErr w:type="spellStart"/>
      <w:r>
        <w:t>perpetua</w:t>
      </w:r>
      <w:proofErr w:type="spellEnd"/>
      <w:r>
        <w:t xml:space="preserve"> para </w:t>
      </w:r>
      <w:proofErr w:type="spellStart"/>
      <w:r>
        <w:t>el</w:t>
      </w:r>
      <w:proofErr w:type="spellEnd"/>
      <w:r>
        <w:t xml:space="preserve"> Software, se </w:t>
      </w:r>
      <w:proofErr w:type="spellStart"/>
      <w:r>
        <w:t>aplicarán</w:t>
      </w:r>
      <w:proofErr w:type="spellEnd"/>
      <w:r>
        <w:t xml:space="preserve"> </w:t>
      </w:r>
      <w:proofErr w:type="spellStart"/>
      <w:r>
        <w:t>los</w:t>
      </w:r>
      <w:proofErr w:type="spellEnd"/>
      <w:r>
        <w:t xml:space="preserve"> </w:t>
      </w:r>
      <w:proofErr w:type="spellStart"/>
      <w:r>
        <w:t>Términos</w:t>
      </w:r>
      <w:proofErr w:type="spellEnd"/>
      <w:r>
        <w:t xml:space="preserve"> de DPA </w:t>
      </w:r>
      <w:proofErr w:type="spellStart"/>
      <w:r>
        <w:t>vigentes</w:t>
      </w:r>
      <w:proofErr w:type="spellEnd"/>
      <w:r>
        <w:t xml:space="preserve"> </w:t>
      </w:r>
      <w:proofErr w:type="spellStart"/>
      <w:r>
        <w:t>en</w:t>
      </w:r>
      <w:proofErr w:type="spellEnd"/>
      <w:r>
        <w:t xml:space="preserve"> ese </w:t>
      </w:r>
      <w:proofErr w:type="spellStart"/>
      <w:r>
        <w:t>momento</w:t>
      </w:r>
      <w:proofErr w:type="spellEnd"/>
      <w:r>
        <w:t xml:space="preserve"> (</w:t>
      </w:r>
      <w:proofErr w:type="spellStart"/>
      <w:r>
        <w:t>siguiendo</w:t>
      </w:r>
      <w:proofErr w:type="spellEnd"/>
      <w:r>
        <w:t xml:space="preserve"> la </w:t>
      </w:r>
      <w:proofErr w:type="spellStart"/>
      <w:r>
        <w:t>misma</w:t>
      </w:r>
      <w:proofErr w:type="spellEnd"/>
      <w:r>
        <w:t xml:space="preserve"> </w:t>
      </w:r>
      <w:proofErr w:type="spellStart"/>
      <w:r>
        <w:t>disposición</w:t>
      </w:r>
      <w:proofErr w:type="spellEnd"/>
      <w:r>
        <w:t xml:space="preserve"> para </w:t>
      </w:r>
      <w:proofErr w:type="spellStart"/>
      <w:r>
        <w:t>determinar</w:t>
      </w:r>
      <w:proofErr w:type="spellEnd"/>
      <w:r>
        <w:t xml:space="preserve"> </w:t>
      </w:r>
      <w:proofErr w:type="spellStart"/>
      <w:r>
        <w:t>los</w:t>
      </w:r>
      <w:proofErr w:type="spellEnd"/>
      <w:r>
        <w:t xml:space="preserve"> </w:t>
      </w:r>
      <w:proofErr w:type="spellStart"/>
      <w:r>
        <w:t>Términos</w:t>
      </w:r>
      <w:proofErr w:type="spellEnd"/>
      <w:r>
        <w:t xml:space="preserve"> de </w:t>
      </w:r>
      <w:proofErr w:type="spellStart"/>
      <w:r>
        <w:t>Producto</w:t>
      </w:r>
      <w:proofErr w:type="spellEnd"/>
      <w:r>
        <w:t xml:space="preserve"> </w:t>
      </w:r>
      <w:proofErr w:type="spellStart"/>
      <w:r>
        <w:t>vigentes</w:t>
      </w:r>
      <w:proofErr w:type="spellEnd"/>
      <w:r>
        <w:t xml:space="preserve"> </w:t>
      </w:r>
      <w:proofErr w:type="spellStart"/>
      <w:r>
        <w:t>en</w:t>
      </w:r>
      <w:proofErr w:type="spellEnd"/>
      <w:r>
        <w:t xml:space="preserve"> ese </w:t>
      </w:r>
      <w:proofErr w:type="spellStart"/>
      <w:r>
        <w:t>momento</w:t>
      </w:r>
      <w:proofErr w:type="spellEnd"/>
      <w:r>
        <w:t xml:space="preserve"> para ese Software </w:t>
      </w:r>
      <w:proofErr w:type="spellStart"/>
      <w:r>
        <w:t>en</w:t>
      </w:r>
      <w:proofErr w:type="spellEnd"/>
      <w:r>
        <w:t xml:space="preserve"> </w:t>
      </w:r>
      <w:proofErr w:type="spellStart"/>
      <w:r>
        <w:t>el</w:t>
      </w:r>
      <w:proofErr w:type="spellEnd"/>
      <w:r>
        <w:t xml:space="preserve"> </w:t>
      </w:r>
      <w:proofErr w:type="spellStart"/>
      <w:r>
        <w:t>contrato</w:t>
      </w:r>
      <w:proofErr w:type="spellEnd"/>
      <w:r>
        <w:t xml:space="preserve"> del </w:t>
      </w:r>
      <w:proofErr w:type="spellStart"/>
      <w:r>
        <w:t>Cliente</w:t>
      </w:r>
      <w:proofErr w:type="spellEnd"/>
      <w:r>
        <w:t xml:space="preserve">) y no </w:t>
      </w:r>
      <w:proofErr w:type="spellStart"/>
      <w:r>
        <w:t>cambiarán</w:t>
      </w:r>
      <w:proofErr w:type="spellEnd"/>
      <w:r>
        <w:t xml:space="preserve"> </w:t>
      </w:r>
      <w:proofErr w:type="spellStart"/>
      <w:r>
        <w:t>durante</w:t>
      </w:r>
      <w:proofErr w:type="spellEnd"/>
      <w:r>
        <w:t xml:space="preserve"> la </w:t>
      </w:r>
      <w:proofErr w:type="spellStart"/>
      <w:r>
        <w:t>licencia</w:t>
      </w:r>
      <w:proofErr w:type="spellEnd"/>
      <w:r>
        <w:t xml:space="preserve"> del </w:t>
      </w:r>
      <w:proofErr w:type="spellStart"/>
      <w:r>
        <w:t>Cliente</w:t>
      </w:r>
      <w:proofErr w:type="spellEnd"/>
      <w:r>
        <w:t xml:space="preserve"> para ese Software. </w:t>
      </w:r>
    </w:p>
    <w:p w14:paraId="6BF46986" w14:textId="77777777" w:rsidR="00CC2407" w:rsidRPr="003E2463" w:rsidRDefault="00CC2407" w:rsidP="00302D30">
      <w:pPr>
        <w:pStyle w:val="ProductList-Body"/>
        <w:spacing w:after="120"/>
        <w:ind w:left="187"/>
        <w:jc w:val="both"/>
        <w:outlineLvl w:val="2"/>
        <w:rPr>
          <w:lang w:val="es-ES"/>
        </w:rPr>
      </w:pPr>
      <w:bookmarkStart w:id="19" w:name="_Hlk40343587"/>
      <w:r w:rsidRPr="003E2463">
        <w:rPr>
          <w:b/>
          <w:color w:val="0072C6"/>
          <w:lang w:val="es-ES"/>
        </w:rPr>
        <w:t>Nuevas características, complementos o software relacionado</w:t>
      </w:r>
      <w:bookmarkEnd w:id="19"/>
    </w:p>
    <w:p w14:paraId="1A81364A" w14:textId="77777777" w:rsidR="00CC2407" w:rsidRPr="003E2463" w:rsidRDefault="00CC2407" w:rsidP="00302D30">
      <w:pPr>
        <w:pStyle w:val="ProductList-Body"/>
        <w:spacing w:after="120"/>
        <w:ind w:left="158"/>
        <w:jc w:val="both"/>
        <w:rPr>
          <w:lang w:val="es-ES"/>
        </w:rPr>
      </w:pPr>
      <w:r w:rsidRPr="005A7C1B">
        <w:rPr>
          <w:lang w:val="es-ES"/>
        </w:rPr>
        <w:t xml:space="preserve">No </w:t>
      </w:r>
      <w:proofErr w:type="gramStart"/>
      <w:r w:rsidRPr="005A7C1B">
        <w:rPr>
          <w:lang w:val="es-ES"/>
        </w:rPr>
        <w:t>obstante</w:t>
      </w:r>
      <w:proofErr w:type="gramEnd"/>
      <w:r w:rsidRPr="003E2463">
        <w:rPr>
          <w:lang w:val="es-ES"/>
        </w:rPr>
        <w:t xml:space="preserve"> los límites indicados en materia de actualizaciones, cuando Microsoft introduzca nuevas características, ofertas, complementos o</w:t>
      </w:r>
      <w:r w:rsidRPr="005A7C1B">
        <w:rPr>
          <w:lang w:val="es-ES"/>
        </w:rPr>
        <w:t xml:space="preserve"> </w:t>
      </w:r>
      <w:r w:rsidRPr="003E2463">
        <w:rPr>
          <w:lang w:val="es-ES"/>
        </w:rPr>
        <w:t xml:space="preserve">software relacionado (es decir, </w:t>
      </w:r>
      <w:r>
        <w:rPr>
          <w:lang w:val="es-ES"/>
        </w:rPr>
        <w:t xml:space="preserve">aquellos </w:t>
      </w:r>
      <w:r w:rsidRPr="003E2463">
        <w:rPr>
          <w:lang w:val="es-ES"/>
        </w:rPr>
        <w:t xml:space="preserve">que no estaban incluidos anteriormente con los Productos o Servicios), Microsoft podrá proporcionar términos </w:t>
      </w:r>
      <w:r w:rsidRPr="005A7C1B">
        <w:rPr>
          <w:lang w:val="es-ES"/>
        </w:rPr>
        <w:t>—</w:t>
      </w:r>
      <w:r w:rsidRPr="003E2463">
        <w:rPr>
          <w:lang w:val="es-ES"/>
        </w:rPr>
        <w:t>o realizar actualizaciones en el DPA</w:t>
      </w:r>
      <w:r w:rsidRPr="005A7C1B">
        <w:rPr>
          <w:lang w:val="es-ES"/>
        </w:rPr>
        <w:t>—</w:t>
      </w:r>
      <w:r w:rsidRPr="003E2463">
        <w:rPr>
          <w:lang w:val="es-ES"/>
        </w:rPr>
        <w:t xml:space="preserve"> que se apliquen al uso que el Cliente efectúe de esas nuevas características, </w:t>
      </w:r>
      <w:r w:rsidRPr="005A7C1B">
        <w:rPr>
          <w:lang w:val="es-ES"/>
        </w:rPr>
        <w:t xml:space="preserve">ofertas, </w:t>
      </w:r>
      <w:r w:rsidRPr="003E2463">
        <w:rPr>
          <w:lang w:val="es-ES"/>
        </w:rPr>
        <w:t>complementos o software relacionado. Si esos términos incluyen algún cambio material adverso en los Términos del DPA, Microsoft proporcionará al Cliente la opción de no utilizar las nuevas características, ofertas, complementos o software relacionado, sin pérdida de la funcionalidad existente de un Producto o</w:t>
      </w:r>
      <w:r w:rsidRPr="005A7C1B">
        <w:rPr>
          <w:lang w:val="es-ES"/>
        </w:rPr>
        <w:t xml:space="preserve"> </w:t>
      </w:r>
      <w:r w:rsidRPr="003E2463">
        <w:rPr>
          <w:lang w:val="es-ES"/>
        </w:rPr>
        <w:t>Servicio Profesional que esté disponible con carácter general. Si el Cliente no instala o utiliza las nuevas características, ofertas, complementos o software relacionado, no se aplicarán los nuevos términos en cuestión.</w:t>
      </w:r>
    </w:p>
    <w:p w14:paraId="6A0C6B0E" w14:textId="77777777" w:rsidR="00CC2407" w:rsidRPr="005A7C1B" w:rsidRDefault="00CC2407" w:rsidP="00302D30">
      <w:pPr>
        <w:pStyle w:val="ProductList-Body"/>
        <w:spacing w:after="120"/>
        <w:ind w:left="187"/>
        <w:jc w:val="both"/>
        <w:outlineLvl w:val="2"/>
        <w:rPr>
          <w:b/>
          <w:color w:val="0072C6"/>
          <w:lang w:val="es-ES"/>
        </w:rPr>
      </w:pPr>
      <w:r w:rsidRPr="005A7C1B">
        <w:rPr>
          <w:b/>
          <w:color w:val="0072C6"/>
          <w:lang w:val="es-ES"/>
        </w:rPr>
        <w:t>Regulaciones y requisitos gubernamentales.</w:t>
      </w:r>
    </w:p>
    <w:p w14:paraId="7973DE6F" w14:textId="77777777" w:rsidR="00CC2407" w:rsidRPr="003E2463" w:rsidRDefault="00CC2407" w:rsidP="00302D30">
      <w:pPr>
        <w:pStyle w:val="ProductList-Body"/>
        <w:spacing w:after="120"/>
        <w:ind w:left="158"/>
        <w:jc w:val="both"/>
        <w:rPr>
          <w:lang w:val="es-ES"/>
        </w:rPr>
      </w:pPr>
      <w:r w:rsidRPr="005A7C1B">
        <w:rPr>
          <w:lang w:val="es-ES"/>
        </w:rPr>
        <w:t>No obstante</w:t>
      </w:r>
      <w:r w:rsidRPr="003E2463">
        <w:rPr>
          <w:lang w:val="es-ES"/>
        </w:rPr>
        <w:t xml:space="preserve"> los límites </w:t>
      </w:r>
      <w:r w:rsidRPr="005A7C1B">
        <w:rPr>
          <w:lang w:val="es-ES"/>
        </w:rPr>
        <w:t xml:space="preserve">indicados </w:t>
      </w:r>
      <w:r w:rsidRPr="003E2463">
        <w:rPr>
          <w:lang w:val="es-ES"/>
        </w:rPr>
        <w:t xml:space="preserve">en </w:t>
      </w:r>
      <w:r w:rsidRPr="005A7C1B">
        <w:rPr>
          <w:lang w:val="es-ES"/>
        </w:rPr>
        <w:t xml:space="preserve">materia de </w:t>
      </w:r>
      <w:r w:rsidRPr="003E2463">
        <w:rPr>
          <w:lang w:val="es-ES"/>
        </w:rPr>
        <w:t>actualizaciones, Microsoft puede modificar o terminar un Producto o Servicio Profesional en cualquier país o jurisdicción en que exista</w:t>
      </w:r>
      <w:r w:rsidRPr="005A7C1B">
        <w:rPr>
          <w:lang w:val="es-ES"/>
        </w:rPr>
        <w:t>, ahora o en el futuro,</w:t>
      </w:r>
      <w:r w:rsidRPr="003E2463">
        <w:rPr>
          <w:lang w:val="es-ES"/>
        </w:rPr>
        <w:t xml:space="preserve"> un requisito u obligación gubernamental que (1) someta a Microsoft a </w:t>
      </w:r>
      <w:r w:rsidRPr="005A7C1B">
        <w:rPr>
          <w:lang w:val="es-ES"/>
        </w:rPr>
        <w:t>una regulación</w:t>
      </w:r>
      <w:r w:rsidRPr="003E2463">
        <w:rPr>
          <w:lang w:val="es-ES"/>
        </w:rPr>
        <w:t xml:space="preserve"> o</w:t>
      </w:r>
      <w:r w:rsidRPr="005A7C1B">
        <w:rPr>
          <w:lang w:val="es-ES"/>
        </w:rPr>
        <w:t xml:space="preserve"> </w:t>
      </w:r>
      <w:r w:rsidRPr="003E2463">
        <w:rPr>
          <w:lang w:val="es-ES"/>
        </w:rPr>
        <w:t>requisito que no se apli</w:t>
      </w:r>
      <w:r w:rsidRPr="005A7C1B">
        <w:rPr>
          <w:lang w:val="es-ES"/>
        </w:rPr>
        <w:t>que</w:t>
      </w:r>
      <w:r w:rsidRPr="003E2463">
        <w:rPr>
          <w:lang w:val="es-ES"/>
        </w:rPr>
        <w:t xml:space="preserve"> </w:t>
      </w:r>
      <w:r w:rsidRPr="005A7C1B">
        <w:rPr>
          <w:lang w:val="es-ES"/>
        </w:rPr>
        <w:t>con carácter general</w:t>
      </w:r>
      <w:r w:rsidRPr="003E2463">
        <w:rPr>
          <w:lang w:val="es-ES"/>
        </w:rPr>
        <w:t xml:space="preserve"> a </w:t>
      </w:r>
      <w:r w:rsidRPr="005A7C1B">
        <w:rPr>
          <w:lang w:val="es-ES"/>
        </w:rPr>
        <w:t xml:space="preserve">las </w:t>
      </w:r>
      <w:r w:rsidRPr="003E2463">
        <w:rPr>
          <w:lang w:val="es-ES"/>
        </w:rPr>
        <w:t>empresas que allí operan, (2) plantee una dificultad para que Microsoft siga operando el Producto u</w:t>
      </w:r>
      <w:r w:rsidRPr="005A7C1B">
        <w:rPr>
          <w:lang w:val="es-ES"/>
        </w:rPr>
        <w:t xml:space="preserve"> ofreciendo</w:t>
      </w:r>
      <w:r w:rsidRPr="003E2463">
        <w:rPr>
          <w:lang w:val="es-ES"/>
        </w:rPr>
        <w:t xml:space="preserve"> el Servicio Profesional sin modificación y/o (3) provoque que Microsoft considere que los </w:t>
      </w:r>
      <w:r w:rsidRPr="005A7C1B">
        <w:rPr>
          <w:lang w:val="es-ES"/>
        </w:rPr>
        <w:t>T</w:t>
      </w:r>
      <w:r w:rsidRPr="003E2463">
        <w:rPr>
          <w:lang w:val="es-ES"/>
        </w:rPr>
        <w:t>érminos del DPA</w:t>
      </w:r>
      <w:r>
        <w:rPr>
          <w:lang w:val="es-ES"/>
        </w:rPr>
        <w:t>,</w:t>
      </w:r>
      <w:r w:rsidRPr="005A7C1B">
        <w:rPr>
          <w:lang w:val="es-ES"/>
        </w:rPr>
        <w:t xml:space="preserve"> o</w:t>
      </w:r>
      <w:r w:rsidRPr="003E2463">
        <w:rPr>
          <w:lang w:val="es-ES"/>
        </w:rPr>
        <w:t xml:space="preserve"> el Producto o Servicio Profesional</w:t>
      </w:r>
      <w:r>
        <w:rPr>
          <w:lang w:val="es-ES"/>
        </w:rPr>
        <w:t>,</w:t>
      </w:r>
      <w:r w:rsidRPr="003E2463">
        <w:rPr>
          <w:lang w:val="es-ES"/>
        </w:rPr>
        <w:t xml:space="preserve"> puedan estar en conflicto con dicho requisito u obligación.</w:t>
      </w:r>
    </w:p>
    <w:p w14:paraId="6D294D2B" w14:textId="77777777" w:rsidR="00CC2407" w:rsidRPr="003E2463" w:rsidRDefault="00CC2407" w:rsidP="00302D30">
      <w:pPr>
        <w:pStyle w:val="ProductList-SubSubSectionHeading"/>
        <w:spacing w:after="120"/>
        <w:jc w:val="both"/>
        <w:outlineLvl w:val="1"/>
        <w:rPr>
          <w:lang w:val="es-ES"/>
        </w:rPr>
      </w:pPr>
      <w:bookmarkStart w:id="20" w:name="_Toc82644448"/>
      <w:bookmarkStart w:id="21" w:name="_Toc155362828"/>
      <w:r w:rsidRPr="003E2463">
        <w:rPr>
          <w:lang w:val="es-ES"/>
        </w:rPr>
        <w:t>Notificaciones electrónicas</w:t>
      </w:r>
      <w:bookmarkEnd w:id="10"/>
      <w:bookmarkEnd w:id="11"/>
      <w:bookmarkEnd w:id="12"/>
      <w:bookmarkEnd w:id="20"/>
      <w:bookmarkEnd w:id="21"/>
    </w:p>
    <w:p w14:paraId="64826CC5" w14:textId="77777777" w:rsidR="00CC2407" w:rsidRPr="003E2463" w:rsidRDefault="00CC2407" w:rsidP="00302D30">
      <w:pPr>
        <w:pStyle w:val="ProductList-Body"/>
        <w:spacing w:after="120"/>
        <w:jc w:val="both"/>
        <w:rPr>
          <w:lang w:val="es-ES"/>
        </w:rPr>
      </w:pPr>
      <w:r w:rsidRPr="003E2463">
        <w:rPr>
          <w:lang w:val="es-ES"/>
        </w:rPr>
        <w:t xml:space="preserve">Microsoft puede proporcionar al Cliente informaciones y notificaciones sobre los Productos </w:t>
      </w:r>
      <w:r w:rsidRPr="005A7C1B">
        <w:rPr>
          <w:lang w:val="es-ES"/>
        </w:rPr>
        <w:t>y</w:t>
      </w:r>
      <w:r w:rsidRPr="003E2463">
        <w:rPr>
          <w:lang w:val="es-ES"/>
        </w:rPr>
        <w:t xml:space="preserve"> Servicios de forma electrónica; por ejemplo, por correo electrónico, a través del portal de</w:t>
      </w:r>
      <w:r w:rsidRPr="005A7C1B">
        <w:rPr>
          <w:lang w:val="es-ES"/>
        </w:rPr>
        <w:t xml:space="preserve"> un</w:t>
      </w:r>
      <w:r w:rsidRPr="003E2463">
        <w:rPr>
          <w:lang w:val="es-ES"/>
        </w:rPr>
        <w:t xml:space="preserve"> Servicio Online o mediante un sitio web que Microsoft identifique. Una notificación se considerará entregada en la fecha en que Microsoft la ponga a disposición. </w:t>
      </w:r>
    </w:p>
    <w:p w14:paraId="7A93AF09" w14:textId="77777777" w:rsidR="00CC2407" w:rsidRPr="003E2463" w:rsidRDefault="00CC2407" w:rsidP="00302D30">
      <w:pPr>
        <w:pStyle w:val="ProductList-SubSubSectionHeading"/>
        <w:spacing w:after="120"/>
        <w:jc w:val="both"/>
        <w:outlineLvl w:val="1"/>
        <w:rPr>
          <w:lang w:val="es-ES"/>
        </w:rPr>
      </w:pPr>
      <w:bookmarkStart w:id="22" w:name="_Toc507768535"/>
      <w:bookmarkStart w:id="23" w:name="_Toc6563784"/>
      <w:bookmarkStart w:id="24" w:name="_Toc26883657"/>
      <w:bookmarkStart w:id="25" w:name="_Toc82644449"/>
      <w:bookmarkStart w:id="26" w:name="_Toc155362829"/>
      <w:r w:rsidRPr="003E2463">
        <w:rPr>
          <w:lang w:val="es-ES"/>
        </w:rPr>
        <w:t>Versiones anteriores</w:t>
      </w:r>
      <w:bookmarkEnd w:id="22"/>
      <w:bookmarkEnd w:id="23"/>
      <w:bookmarkEnd w:id="24"/>
      <w:bookmarkEnd w:id="25"/>
      <w:bookmarkEnd w:id="26"/>
    </w:p>
    <w:p w14:paraId="0EAED493" w14:textId="65C07438" w:rsidR="00CC2407" w:rsidRPr="003E2463" w:rsidRDefault="00CC2407" w:rsidP="00302D30">
      <w:pPr>
        <w:pStyle w:val="ProductList-Body"/>
        <w:spacing w:after="120"/>
        <w:jc w:val="both"/>
        <w:rPr>
          <w:lang w:val="es-ES"/>
        </w:rPr>
      </w:pPr>
      <w:r w:rsidRPr="003E2463">
        <w:rPr>
          <w:lang w:val="es-ES"/>
        </w:rPr>
        <w:t xml:space="preserve">Los Términos del DPA establecen términos aplicables a los Productos y Servicios </w:t>
      </w:r>
      <w:r w:rsidRPr="005A7C1B">
        <w:rPr>
          <w:lang w:val="es-ES"/>
        </w:rPr>
        <w:t xml:space="preserve">que están </w:t>
      </w:r>
      <w:r w:rsidRPr="003E2463">
        <w:rPr>
          <w:lang w:val="es-ES"/>
        </w:rPr>
        <w:t>disponibles actualmente. Para obtener versiones anteriores de los Términos del DPA, el Cliente puede consultar</w:t>
      </w:r>
      <w:r w:rsidR="00F570F1">
        <w:rPr>
          <w:lang w:val="es-ES"/>
        </w:rPr>
        <w:t xml:space="preserve"> en</w:t>
      </w:r>
      <w:r w:rsidRPr="003E2463">
        <w:rPr>
          <w:lang w:val="es-ES"/>
        </w:rPr>
        <w:t xml:space="preserve"> </w:t>
      </w:r>
      <w:bookmarkStart w:id="27" w:name="_Hlk27046654"/>
      <w:r w:rsidRPr="003E2463">
        <w:rPr>
          <w:lang w:val="es-ES"/>
        </w:rPr>
        <w:fldChar w:fldCharType="begin"/>
      </w:r>
      <w:r w:rsidRPr="003E2463">
        <w:rPr>
          <w:lang w:val="es-ES"/>
        </w:rPr>
        <w:instrText>HYPERLINK "https://aka.ms/licensingdocs"</w:instrText>
      </w:r>
      <w:r w:rsidRPr="003E2463">
        <w:rPr>
          <w:lang w:val="es-ES"/>
        </w:rPr>
      </w:r>
      <w:r w:rsidRPr="003E2463">
        <w:rPr>
          <w:lang w:val="es-ES"/>
        </w:rPr>
        <w:fldChar w:fldCharType="separate"/>
      </w:r>
      <w:r w:rsidRPr="003E2463">
        <w:rPr>
          <w:rStyle w:val="Hyperlink"/>
          <w:lang w:val="es-ES"/>
        </w:rPr>
        <w:t>https://aka.ms/licensingdocs</w:t>
      </w:r>
      <w:r w:rsidRPr="003E2463">
        <w:rPr>
          <w:lang w:val="es-ES"/>
        </w:rPr>
        <w:fldChar w:fldCharType="end"/>
      </w:r>
      <w:bookmarkEnd w:id="27"/>
      <w:r w:rsidRPr="003E2463">
        <w:rPr>
          <w:lang w:val="es-ES"/>
        </w:rPr>
        <w:t xml:space="preserve"> o ponerse en contacto con su revendedor o </w:t>
      </w:r>
      <w:r w:rsidRPr="005A7C1B">
        <w:rPr>
          <w:lang w:val="es-ES"/>
        </w:rPr>
        <w:t xml:space="preserve">con el </w:t>
      </w:r>
      <w:r w:rsidRPr="003E2463">
        <w:rPr>
          <w:lang w:val="es-ES"/>
        </w:rPr>
        <w:t xml:space="preserve">gestor de </w:t>
      </w:r>
      <w:r w:rsidRPr="005A7C1B">
        <w:rPr>
          <w:lang w:val="es-ES"/>
        </w:rPr>
        <w:t xml:space="preserve">su </w:t>
      </w:r>
      <w:r w:rsidRPr="003E2463">
        <w:rPr>
          <w:lang w:val="es-ES"/>
        </w:rPr>
        <w:t xml:space="preserve">cuenta </w:t>
      </w:r>
      <w:r w:rsidRPr="005A7C1B">
        <w:rPr>
          <w:lang w:val="es-ES"/>
        </w:rPr>
        <w:t>en</w:t>
      </w:r>
      <w:r w:rsidRPr="003E2463">
        <w:rPr>
          <w:lang w:val="es-ES"/>
        </w:rPr>
        <w:t xml:space="preserve"> Microsoft.</w:t>
      </w:r>
    </w:p>
    <w:p w14:paraId="5CA89841" w14:textId="77777777" w:rsidR="0074788A" w:rsidRPr="00860C25" w:rsidRDefault="00F26346" w:rsidP="0074788A">
      <w:pPr>
        <w:pStyle w:val="ProductList-Body"/>
        <w:shd w:val="clear" w:color="auto" w:fill="A6A6A6" w:themeFill="background1" w:themeFillShade="A6"/>
        <w:spacing w:after="120"/>
        <w:jc w:val="right"/>
        <w:rPr>
          <w:lang w:val="es-ES"/>
        </w:rPr>
      </w:pPr>
      <w:hyperlink w:anchor="TableofContents" w:history="1">
        <w:r w:rsidR="00C942A4" w:rsidRPr="00860C25">
          <w:rPr>
            <w:rStyle w:val="Hyperlink"/>
            <w:sz w:val="16"/>
            <w:szCs w:val="16"/>
            <w:lang w:val="es-ES"/>
          </w:rPr>
          <w:t>Tabla de Contenido</w:t>
        </w:r>
      </w:hyperlink>
      <w:r w:rsidR="00C942A4" w:rsidRPr="00860C25">
        <w:rPr>
          <w:sz w:val="16"/>
          <w:szCs w:val="16"/>
          <w:lang w:val="es-ES"/>
        </w:rPr>
        <w:t xml:space="preserve"> / </w:t>
      </w:r>
      <w:hyperlink w:anchor="Términos Generales" w:tooltip="Términos Generales" w:history="1">
        <w:r w:rsidR="00C942A4" w:rsidRPr="00860C25">
          <w:rPr>
            <w:rStyle w:val="Hyperlink"/>
            <w:sz w:val="16"/>
            <w:szCs w:val="16"/>
            <w:lang w:val="es-ES"/>
          </w:rPr>
          <w:t>Términos Generales</w:t>
        </w:r>
      </w:hyperlink>
    </w:p>
    <w:p w14:paraId="40E64317" w14:textId="77777777" w:rsidR="0074788A" w:rsidRPr="00860C25" w:rsidRDefault="0074788A" w:rsidP="007829B6">
      <w:pPr>
        <w:pStyle w:val="ProductList-Body"/>
        <w:spacing w:after="120"/>
        <w:rPr>
          <w:lang w:val="es-ES"/>
        </w:rPr>
      </w:pPr>
    </w:p>
    <w:p w14:paraId="6B34AF1C" w14:textId="0C0681DF" w:rsidR="00D11AA3" w:rsidRPr="00860C25" w:rsidRDefault="00D11AA3" w:rsidP="007829B6">
      <w:pPr>
        <w:pStyle w:val="ProductList-Body"/>
        <w:spacing w:after="120"/>
        <w:rPr>
          <w:lang w:val="es-ES"/>
        </w:rPr>
        <w:sectPr w:rsidR="00D11AA3" w:rsidRPr="00860C25" w:rsidSect="004B4668">
          <w:footerReference w:type="default" r:id="rId18"/>
          <w:footerReference w:type="first" r:id="rId19"/>
          <w:type w:val="continuous"/>
          <w:pgSz w:w="12240" w:h="15840"/>
          <w:pgMar w:top="1440" w:right="720" w:bottom="1440" w:left="720" w:header="720" w:footer="720" w:gutter="0"/>
          <w:cols w:space="720"/>
          <w:titlePg/>
          <w:docGrid w:linePitch="360"/>
        </w:sectPr>
      </w:pPr>
    </w:p>
    <w:p w14:paraId="671361CB" w14:textId="77777777" w:rsidR="009776B9" w:rsidRPr="00860C25" w:rsidRDefault="009776B9" w:rsidP="00264BA0">
      <w:pPr>
        <w:pStyle w:val="ProductList-SectionHeading"/>
        <w:spacing w:after="120"/>
        <w:jc w:val="both"/>
        <w:outlineLvl w:val="0"/>
        <w:rPr>
          <w:lang w:val="es-ES"/>
        </w:rPr>
      </w:pPr>
      <w:bookmarkStart w:id="28" w:name="_Toc507768537"/>
      <w:bookmarkStart w:id="29" w:name="_Toc6563786"/>
      <w:bookmarkStart w:id="30" w:name="_Toc26883659"/>
      <w:bookmarkStart w:id="31" w:name="_Toc155362830"/>
      <w:bookmarkStart w:id="32" w:name="Definitions"/>
      <w:bookmarkEnd w:id="13"/>
      <w:bookmarkEnd w:id="14"/>
      <w:r w:rsidRPr="00860C25">
        <w:rPr>
          <w:lang w:val="es-ES"/>
        </w:rPr>
        <w:t>Definiciones</w:t>
      </w:r>
      <w:bookmarkEnd w:id="28"/>
      <w:bookmarkEnd w:id="29"/>
      <w:bookmarkEnd w:id="30"/>
      <w:bookmarkEnd w:id="31"/>
    </w:p>
    <w:bookmarkEnd w:id="32"/>
    <w:p w14:paraId="61363429" w14:textId="77777777" w:rsidR="00C92D70" w:rsidRDefault="00C92D70" w:rsidP="004E42EF">
      <w:pPr>
        <w:pStyle w:val="ProductList-Body"/>
        <w:spacing w:after="120"/>
      </w:pPr>
      <w:r>
        <w:t xml:space="preserve">Los </w:t>
      </w:r>
      <w:proofErr w:type="spellStart"/>
      <w:r>
        <w:t>términos</w:t>
      </w:r>
      <w:proofErr w:type="spellEnd"/>
      <w:r>
        <w:t xml:space="preserve"> </w:t>
      </w:r>
      <w:proofErr w:type="spellStart"/>
      <w:r>
        <w:t>en</w:t>
      </w:r>
      <w:proofErr w:type="spellEnd"/>
      <w:r>
        <w:t xml:space="preserve"> </w:t>
      </w:r>
      <w:proofErr w:type="spellStart"/>
      <w:r>
        <w:t>mayúsculas</w:t>
      </w:r>
      <w:proofErr w:type="spellEnd"/>
      <w:r>
        <w:t xml:space="preserve"> que se </w:t>
      </w:r>
      <w:proofErr w:type="spellStart"/>
      <w:r>
        <w:t>utilizan</w:t>
      </w:r>
      <w:proofErr w:type="spellEnd"/>
      <w:r>
        <w:t xml:space="preserve">, </w:t>
      </w:r>
      <w:proofErr w:type="spellStart"/>
      <w:r>
        <w:t>pero</w:t>
      </w:r>
      <w:proofErr w:type="spellEnd"/>
      <w:r>
        <w:t xml:space="preserve"> no se </w:t>
      </w:r>
      <w:proofErr w:type="spellStart"/>
      <w:r>
        <w:t>definen</w:t>
      </w:r>
      <w:proofErr w:type="spellEnd"/>
      <w:r>
        <w:t xml:space="preserve"> </w:t>
      </w:r>
      <w:proofErr w:type="spellStart"/>
      <w:r>
        <w:t>en</w:t>
      </w:r>
      <w:proofErr w:type="spellEnd"/>
      <w:r>
        <w:t xml:space="preserve"> </w:t>
      </w:r>
      <w:proofErr w:type="spellStart"/>
      <w:r>
        <w:t>este</w:t>
      </w:r>
      <w:proofErr w:type="spellEnd"/>
      <w:r>
        <w:t xml:space="preserve"> DPA, </w:t>
      </w:r>
      <w:proofErr w:type="spellStart"/>
      <w:r>
        <w:t>tendrán</w:t>
      </w:r>
      <w:proofErr w:type="spellEnd"/>
      <w:r>
        <w:t xml:space="preserve"> </w:t>
      </w:r>
      <w:proofErr w:type="spellStart"/>
      <w:r>
        <w:t>el</w:t>
      </w:r>
      <w:proofErr w:type="spellEnd"/>
      <w:r>
        <w:t xml:space="preserve"> </w:t>
      </w:r>
      <w:proofErr w:type="spellStart"/>
      <w:r>
        <w:t>significado</w:t>
      </w:r>
      <w:proofErr w:type="spellEnd"/>
      <w:r>
        <w:t xml:space="preserve"> que se les </w:t>
      </w:r>
      <w:proofErr w:type="spellStart"/>
      <w:r>
        <w:t>asigna</w:t>
      </w:r>
      <w:proofErr w:type="spellEnd"/>
      <w:r>
        <w:t xml:space="preserve"> </w:t>
      </w:r>
      <w:proofErr w:type="spellStart"/>
      <w:r>
        <w:t>en</w:t>
      </w:r>
      <w:proofErr w:type="spellEnd"/>
      <w:r>
        <w:t xml:space="preserve"> </w:t>
      </w:r>
      <w:proofErr w:type="spellStart"/>
      <w:r>
        <w:t>el</w:t>
      </w:r>
      <w:proofErr w:type="spellEnd"/>
      <w:r>
        <w:t xml:space="preserve"> </w:t>
      </w:r>
      <w:proofErr w:type="spellStart"/>
      <w:r>
        <w:t>contrato</w:t>
      </w:r>
      <w:proofErr w:type="spellEnd"/>
      <w:r>
        <w:t xml:space="preserve"> del </w:t>
      </w:r>
      <w:proofErr w:type="spellStart"/>
      <w:r>
        <w:t>Cliente</w:t>
      </w:r>
      <w:proofErr w:type="spellEnd"/>
      <w:r>
        <w:t xml:space="preserve">. En </w:t>
      </w:r>
      <w:proofErr w:type="spellStart"/>
      <w:r>
        <w:t>este</w:t>
      </w:r>
      <w:proofErr w:type="spellEnd"/>
      <w:r>
        <w:t xml:space="preserve"> DPA se </w:t>
      </w:r>
      <w:proofErr w:type="spellStart"/>
      <w:r>
        <w:t>utilizan</w:t>
      </w:r>
      <w:proofErr w:type="spellEnd"/>
      <w:r>
        <w:t xml:space="preserve"> </w:t>
      </w:r>
      <w:proofErr w:type="spellStart"/>
      <w:r>
        <w:t>los</w:t>
      </w:r>
      <w:proofErr w:type="spellEnd"/>
      <w:r>
        <w:t xml:space="preserve"> </w:t>
      </w:r>
      <w:proofErr w:type="spellStart"/>
      <w:r>
        <w:t>siguientes</w:t>
      </w:r>
      <w:proofErr w:type="spellEnd"/>
      <w:r>
        <w:t xml:space="preserve"> </w:t>
      </w:r>
      <w:proofErr w:type="spellStart"/>
      <w:r>
        <w:t>términos</w:t>
      </w:r>
      <w:proofErr w:type="spellEnd"/>
      <w:r>
        <w:t xml:space="preserve"> </w:t>
      </w:r>
      <w:proofErr w:type="spellStart"/>
      <w:r>
        <w:t>definidos</w:t>
      </w:r>
      <w:proofErr w:type="spellEnd"/>
      <w:r>
        <w:t>:</w:t>
      </w:r>
    </w:p>
    <w:p w14:paraId="4B59521A" w14:textId="77777777" w:rsidR="001125A5" w:rsidRPr="003E2463" w:rsidRDefault="001125A5" w:rsidP="00264BA0">
      <w:pPr>
        <w:pStyle w:val="ProductList-Body"/>
        <w:spacing w:after="120"/>
        <w:jc w:val="both"/>
        <w:rPr>
          <w:lang w:val="es-ES"/>
        </w:rPr>
      </w:pPr>
      <w:r w:rsidRPr="003E2463">
        <w:rPr>
          <w:lang w:val="es-ES"/>
        </w:rPr>
        <w:t>“Datos del Cliente” son todos los datos (incluidos todos los archivos de texto, sonido, video o imagen y software) que se proporcionen a Microsoft por parte del Cliente, o en su nombre, mediante el uso del Servicio Online. El concepto “Datos del Cliente” no incluye los Datos de Servicios Profesionales.</w:t>
      </w:r>
    </w:p>
    <w:p w14:paraId="3CAF9C64" w14:textId="77777777" w:rsidR="001125A5" w:rsidRPr="003E2463" w:rsidRDefault="001125A5" w:rsidP="00264BA0">
      <w:pPr>
        <w:pStyle w:val="ProductList-Body"/>
        <w:spacing w:after="120"/>
        <w:jc w:val="both"/>
        <w:rPr>
          <w:lang w:val="es-ES"/>
        </w:rPr>
      </w:pPr>
      <w:r w:rsidRPr="003E2463">
        <w:rPr>
          <w:lang w:val="es-ES"/>
        </w:rPr>
        <w:t>“Normativa sobre Protección de Datos” es el RGPD, las Leyes de Protección de Datos Locales de la UE/EEE</w:t>
      </w:r>
      <w:r>
        <w:rPr>
          <w:lang w:val="es-ES"/>
        </w:rPr>
        <w:t>,</w:t>
      </w:r>
      <w:r w:rsidRPr="003E2463">
        <w:rPr>
          <w:lang w:val="es-ES"/>
        </w:rPr>
        <w:t xml:space="preserve"> y cualquier ley, reglamento y demás normativa jurídica que sea aplicable y se refiera a (a) la privacidad y seguridad de los datos; y (b) el uso, la recopilación, la conservación, el almacenamiento, la seguridad, la revelación, la transferencia, la eliminación y demás actividades de tratamiento de cualquier Dato Personal.</w:t>
      </w:r>
    </w:p>
    <w:p w14:paraId="380F8637" w14:textId="77777777" w:rsidR="001125A5" w:rsidRPr="003E2463" w:rsidRDefault="001125A5" w:rsidP="00264BA0">
      <w:pPr>
        <w:pStyle w:val="ProductList-Body"/>
        <w:spacing w:after="120"/>
        <w:jc w:val="both"/>
        <w:rPr>
          <w:lang w:val="es-ES"/>
        </w:rPr>
      </w:pPr>
      <w:r w:rsidRPr="003E2463">
        <w:rPr>
          <w:lang w:val="es-ES"/>
        </w:rPr>
        <w:t xml:space="preserve">“Términos del DPA” son los términos incluidos en el DPA y cualesquiera términos específicos de un Producto </w:t>
      </w:r>
      <w:r w:rsidRPr="005A7C1B">
        <w:rPr>
          <w:lang w:val="es-ES"/>
        </w:rPr>
        <w:t xml:space="preserve">que estén incluidos </w:t>
      </w:r>
      <w:r w:rsidRPr="003E2463">
        <w:rPr>
          <w:lang w:val="es-ES"/>
        </w:rPr>
        <w:t>en los Términos de</w:t>
      </w:r>
      <w:r w:rsidRPr="005A7C1B">
        <w:rPr>
          <w:lang w:val="es-ES"/>
        </w:rPr>
        <w:t xml:space="preserve"> </w:t>
      </w:r>
      <w:r w:rsidRPr="003E2463">
        <w:rPr>
          <w:lang w:val="es-ES"/>
        </w:rPr>
        <w:t>l</w:t>
      </w:r>
      <w:r w:rsidRPr="005A7C1B">
        <w:rPr>
          <w:lang w:val="es-ES"/>
        </w:rPr>
        <w:t>os</w:t>
      </w:r>
      <w:r w:rsidRPr="003E2463">
        <w:rPr>
          <w:lang w:val="es-ES"/>
        </w:rPr>
        <w:t xml:space="preserve"> Producto</w:t>
      </w:r>
      <w:r w:rsidRPr="005A7C1B">
        <w:rPr>
          <w:lang w:val="es-ES"/>
        </w:rPr>
        <w:t>s</w:t>
      </w:r>
      <w:r w:rsidRPr="003E2463">
        <w:rPr>
          <w:lang w:val="es-ES"/>
        </w:rPr>
        <w:t xml:space="preserve"> </w:t>
      </w:r>
      <w:r w:rsidRPr="005A7C1B">
        <w:rPr>
          <w:lang w:val="es-ES"/>
        </w:rPr>
        <w:t>y</w:t>
      </w:r>
      <w:r w:rsidRPr="003E2463">
        <w:rPr>
          <w:lang w:val="es-ES"/>
        </w:rPr>
        <w:t xml:space="preserve"> complementen o modifiquen específicamente los términos de privacidad y seguridad incluidos en el DPA </w:t>
      </w:r>
      <w:r w:rsidRPr="005A7C1B">
        <w:rPr>
          <w:lang w:val="es-ES"/>
        </w:rPr>
        <w:t>con respecto a ese</w:t>
      </w:r>
      <w:r w:rsidRPr="003E2463">
        <w:rPr>
          <w:lang w:val="es-ES"/>
        </w:rPr>
        <w:t xml:space="preserve"> Producto concreto (o </w:t>
      </w:r>
      <w:r>
        <w:rPr>
          <w:lang w:val="es-ES"/>
        </w:rPr>
        <w:t>con respecto a</w:t>
      </w:r>
      <w:r w:rsidRPr="003E2463">
        <w:rPr>
          <w:lang w:val="es-ES"/>
        </w:rPr>
        <w:t xml:space="preserve"> una característica concreta de </w:t>
      </w:r>
      <w:r w:rsidRPr="005A7C1B">
        <w:rPr>
          <w:lang w:val="es-ES"/>
        </w:rPr>
        <w:t>ese</w:t>
      </w:r>
      <w:r w:rsidRPr="003E2463">
        <w:rPr>
          <w:lang w:val="es-ES"/>
        </w:rPr>
        <w:t xml:space="preserve"> Producto). En caso de que hubiese cualquier conflicto o inconsistencia entre el DPA y tales términos específicos de</w:t>
      </w:r>
      <w:r w:rsidRPr="005A7C1B">
        <w:rPr>
          <w:lang w:val="es-ES"/>
        </w:rPr>
        <w:t xml:space="preserve"> un</w:t>
      </w:r>
      <w:r w:rsidRPr="003E2463">
        <w:rPr>
          <w:lang w:val="es-ES"/>
        </w:rPr>
        <w:t xml:space="preserve"> Producto, prevalecerán los términos específicos del Producto en lo que se refiera a ese </w:t>
      </w:r>
      <w:r w:rsidRPr="005A7C1B">
        <w:rPr>
          <w:lang w:val="es-ES"/>
        </w:rPr>
        <w:t xml:space="preserve">concreto </w:t>
      </w:r>
      <w:r w:rsidRPr="003E2463">
        <w:rPr>
          <w:lang w:val="es-ES"/>
        </w:rPr>
        <w:t xml:space="preserve">Producto (o a esa concreta característica de dicho Producto). </w:t>
      </w:r>
    </w:p>
    <w:p w14:paraId="469CB64F" w14:textId="77777777" w:rsidR="001125A5" w:rsidRPr="003E2463" w:rsidRDefault="001125A5" w:rsidP="00264BA0">
      <w:pPr>
        <w:pStyle w:val="ProductList-Body"/>
        <w:spacing w:after="120"/>
        <w:jc w:val="both"/>
        <w:rPr>
          <w:lang w:val="es-ES"/>
        </w:rPr>
      </w:pPr>
      <w:r w:rsidRPr="003E2463">
        <w:rPr>
          <w:lang w:val="es-ES"/>
        </w:rPr>
        <w:t xml:space="preserve">“RGPD” es el Reglamento (UE) 2016/679 del Parlamento Europeo y del Consejo de 27 de abril de 2016 relativo a la protección de las personas físicas en lo que respecta al tratamiento de datos personales y a la libre circulación de </w:t>
      </w:r>
      <w:r w:rsidRPr="005A7C1B">
        <w:rPr>
          <w:lang w:val="es-ES"/>
        </w:rPr>
        <w:t>estos</w:t>
      </w:r>
      <w:r w:rsidRPr="003E2463">
        <w:rPr>
          <w:lang w:val="es-ES"/>
        </w:rPr>
        <w:t xml:space="preserve"> datos y por el que se deroga la Directiva 95/46/CE (Reglamento General de Protección de Datos).</w:t>
      </w:r>
    </w:p>
    <w:p w14:paraId="050AD5BC" w14:textId="77777777" w:rsidR="001125A5" w:rsidRPr="003E2463" w:rsidRDefault="001125A5" w:rsidP="00264BA0">
      <w:pPr>
        <w:pStyle w:val="ProductList-Body"/>
        <w:spacing w:after="120"/>
        <w:jc w:val="both"/>
        <w:rPr>
          <w:lang w:val="es-ES"/>
        </w:rPr>
      </w:pPr>
      <w:r w:rsidRPr="003E2463">
        <w:rPr>
          <w:lang w:val="es-ES"/>
        </w:rPr>
        <w:t xml:space="preserve">“Leyes de Protección de Datos Locales de la UE/EEE” son cualquier legislación y reglamentación subordinada que implementa el RGPD. </w:t>
      </w:r>
    </w:p>
    <w:p w14:paraId="0BB64965" w14:textId="2B24B9FD" w:rsidR="001125A5" w:rsidRPr="003E2463" w:rsidRDefault="001125A5" w:rsidP="00264BA0">
      <w:pPr>
        <w:pStyle w:val="ProductList-Body"/>
        <w:spacing w:after="120"/>
        <w:jc w:val="both"/>
        <w:rPr>
          <w:lang w:val="es-ES"/>
        </w:rPr>
      </w:pPr>
      <w:r w:rsidRPr="003E2463">
        <w:rPr>
          <w:lang w:val="es-ES"/>
        </w:rPr>
        <w:t xml:space="preserve">“Términos del RGPD” </w:t>
      </w:r>
      <w:r w:rsidRPr="005A7C1B">
        <w:rPr>
          <w:lang w:val="es-ES"/>
        </w:rPr>
        <w:t>son</w:t>
      </w:r>
      <w:r w:rsidRPr="003E2463">
        <w:rPr>
          <w:lang w:val="es-ES"/>
        </w:rPr>
        <w:t xml:space="preserve"> los términos </w:t>
      </w:r>
      <w:r w:rsidRPr="005A7C1B">
        <w:rPr>
          <w:lang w:val="es-ES"/>
        </w:rPr>
        <w:t xml:space="preserve">establecidos en </w:t>
      </w:r>
      <w:r w:rsidRPr="003E2463">
        <w:rPr>
          <w:lang w:val="es-ES"/>
        </w:rPr>
        <w:t xml:space="preserve">el </w:t>
      </w:r>
      <w:hyperlink w:anchor="Attachment1" w:history="1">
        <w:r w:rsidRPr="00B86563">
          <w:rPr>
            <w:rStyle w:val="Hyperlink"/>
            <w:szCs w:val="18"/>
            <w:lang w:eastAsia="ja-JP"/>
          </w:rPr>
          <w:t xml:space="preserve">Anexo </w:t>
        </w:r>
        <w:r w:rsidR="00B84F79" w:rsidRPr="00B86563">
          <w:rPr>
            <w:rStyle w:val="Hyperlink"/>
            <w:szCs w:val="18"/>
            <w:lang w:eastAsia="ja-JP"/>
          </w:rPr>
          <w:t>1</w:t>
        </w:r>
      </w:hyperlink>
      <w:r w:rsidRPr="003E2463">
        <w:rPr>
          <w:lang w:val="es-ES"/>
        </w:rPr>
        <w:t xml:space="preserve">, en virtud de los cuales Microsoft </w:t>
      </w:r>
      <w:r w:rsidRPr="005A7C1B">
        <w:rPr>
          <w:lang w:val="es-ES"/>
        </w:rPr>
        <w:t>asume ciertos</w:t>
      </w:r>
      <w:r w:rsidRPr="003E2463">
        <w:rPr>
          <w:lang w:val="es-ES"/>
        </w:rPr>
        <w:t xml:space="preserve"> compromisos vinculantes en relación con su </w:t>
      </w:r>
      <w:r w:rsidRPr="005A7C1B">
        <w:rPr>
          <w:lang w:val="es-ES"/>
        </w:rPr>
        <w:t>tratamiento</w:t>
      </w:r>
      <w:r w:rsidRPr="003E2463">
        <w:rPr>
          <w:lang w:val="es-ES"/>
        </w:rPr>
        <w:t xml:space="preserve"> de Datos Personales, </w:t>
      </w:r>
      <w:r>
        <w:rPr>
          <w:lang w:val="es-ES"/>
        </w:rPr>
        <w:t>de conformidad con lo requerido</w:t>
      </w:r>
      <w:r w:rsidRPr="003E2463">
        <w:rPr>
          <w:lang w:val="es-ES"/>
        </w:rPr>
        <w:t xml:space="preserve"> en el </w:t>
      </w:r>
      <w:r w:rsidRPr="005A7C1B">
        <w:rPr>
          <w:lang w:val="es-ES"/>
        </w:rPr>
        <w:t>a</w:t>
      </w:r>
      <w:r w:rsidRPr="003E2463">
        <w:rPr>
          <w:lang w:val="es-ES"/>
        </w:rPr>
        <w:t>rtículo 28 del RGPD.</w:t>
      </w:r>
    </w:p>
    <w:p w14:paraId="6B2A4EBA" w14:textId="77777777" w:rsidR="001125A5" w:rsidRPr="003E2463" w:rsidRDefault="001125A5" w:rsidP="00264BA0">
      <w:pPr>
        <w:pStyle w:val="ProductList-Body"/>
        <w:spacing w:after="120"/>
        <w:jc w:val="both"/>
        <w:rPr>
          <w:lang w:val="es-ES"/>
        </w:rPr>
      </w:pPr>
      <w:r w:rsidRPr="003E2463">
        <w:rPr>
          <w:lang w:val="es-ES"/>
        </w:rPr>
        <w:t xml:space="preserve">“Datos Personales” </w:t>
      </w:r>
      <w:r w:rsidRPr="005A7C1B">
        <w:rPr>
          <w:lang w:val="es-ES"/>
        </w:rPr>
        <w:t xml:space="preserve">son toda información sobre una persona física identificada o identificable. </w:t>
      </w:r>
      <w:r w:rsidRPr="003E2463">
        <w:rPr>
          <w:lang w:val="es-ES"/>
        </w:rPr>
        <w:t>Se considerará persona física identificable toda persona cuya identidad pueda determinarse, directa o indirectamente, en particular mediante un identificador, como por ejemplo un nombre, un</w:t>
      </w:r>
      <w:r w:rsidRPr="005A7C1B">
        <w:rPr>
          <w:lang w:val="es-ES"/>
        </w:rPr>
        <w:t xml:space="preserve"> </w:t>
      </w:r>
      <w:r w:rsidRPr="003E2463">
        <w:rPr>
          <w:lang w:val="es-ES"/>
        </w:rPr>
        <w:t xml:space="preserve">número de identificación, datos de localización, un identificador en línea o uno o varios elementos propios de la identidad física, fisiológica, genética, psíquica, económica, cultural o social de dicha persona. </w:t>
      </w:r>
    </w:p>
    <w:p w14:paraId="511B27C3" w14:textId="77777777" w:rsidR="001125A5" w:rsidRPr="003E2463" w:rsidRDefault="001125A5" w:rsidP="00264BA0">
      <w:pPr>
        <w:pStyle w:val="ProductList-Body"/>
        <w:spacing w:after="120"/>
        <w:jc w:val="both"/>
        <w:rPr>
          <w:lang w:val="es-ES"/>
        </w:rPr>
      </w:pPr>
      <w:r w:rsidRPr="003E2463">
        <w:rPr>
          <w:lang w:val="es-ES"/>
        </w:rPr>
        <w:t xml:space="preserve">“Producto” tiene el significado </w:t>
      </w:r>
      <w:r w:rsidRPr="005A7C1B">
        <w:rPr>
          <w:lang w:val="es-ES"/>
        </w:rPr>
        <w:t>previsto</w:t>
      </w:r>
      <w:r w:rsidRPr="003E2463">
        <w:rPr>
          <w:lang w:val="es-ES"/>
        </w:rPr>
        <w:t xml:space="preserve"> en el contrato de licencias por volumen. </w:t>
      </w:r>
      <w:r w:rsidRPr="005A7C1B">
        <w:rPr>
          <w:lang w:val="es-ES"/>
        </w:rPr>
        <w:t>Como referencia</w:t>
      </w:r>
      <w:r w:rsidRPr="003E2463">
        <w:rPr>
          <w:lang w:val="es-ES"/>
        </w:rPr>
        <w:t xml:space="preserve">, </w:t>
      </w:r>
      <w:r w:rsidRPr="005A7C1B">
        <w:rPr>
          <w:lang w:val="es-ES"/>
        </w:rPr>
        <w:t xml:space="preserve">el término </w:t>
      </w:r>
      <w:r w:rsidRPr="003E2463">
        <w:rPr>
          <w:lang w:val="es-ES"/>
        </w:rPr>
        <w:t xml:space="preserve">“Producto” incluye </w:t>
      </w:r>
      <w:r w:rsidRPr="005A7C1B">
        <w:rPr>
          <w:lang w:val="es-ES"/>
        </w:rPr>
        <w:t xml:space="preserve">los </w:t>
      </w:r>
      <w:r w:rsidRPr="003E2463">
        <w:rPr>
          <w:lang w:val="es-ES"/>
        </w:rPr>
        <w:t xml:space="preserve">Servicios Online y </w:t>
      </w:r>
      <w:r w:rsidRPr="005A7C1B">
        <w:rPr>
          <w:lang w:val="es-ES"/>
        </w:rPr>
        <w:t xml:space="preserve">el </w:t>
      </w:r>
      <w:r w:rsidRPr="003E2463">
        <w:rPr>
          <w:lang w:val="es-ES"/>
        </w:rPr>
        <w:t xml:space="preserve">Software, </w:t>
      </w:r>
      <w:r w:rsidRPr="005A7C1B">
        <w:rPr>
          <w:lang w:val="es-ES"/>
        </w:rPr>
        <w:t>tal y como estos conceptos se definen</w:t>
      </w:r>
      <w:r w:rsidRPr="003E2463">
        <w:rPr>
          <w:lang w:val="es-ES"/>
        </w:rPr>
        <w:t xml:space="preserve"> en el contrato de licencias por volumen. </w:t>
      </w:r>
    </w:p>
    <w:p w14:paraId="19D136CA" w14:textId="77777777" w:rsidR="001125A5" w:rsidRPr="003E2463" w:rsidRDefault="001125A5" w:rsidP="00264BA0">
      <w:pPr>
        <w:pStyle w:val="ProductList-Body"/>
        <w:spacing w:after="120"/>
        <w:jc w:val="both"/>
        <w:rPr>
          <w:lang w:val="es-ES"/>
        </w:rPr>
      </w:pPr>
      <w:r w:rsidRPr="003E2463">
        <w:rPr>
          <w:lang w:val="es-ES"/>
        </w:rPr>
        <w:t xml:space="preserve">“Productos y Servicios” </w:t>
      </w:r>
      <w:r w:rsidRPr="005A7C1B">
        <w:rPr>
          <w:lang w:val="es-ES"/>
        </w:rPr>
        <w:t>son los</w:t>
      </w:r>
      <w:r w:rsidRPr="003E2463">
        <w:rPr>
          <w:lang w:val="es-ES"/>
        </w:rPr>
        <w:t xml:space="preserve"> Productos y </w:t>
      </w:r>
      <w:r w:rsidRPr="005A7C1B">
        <w:rPr>
          <w:lang w:val="es-ES"/>
        </w:rPr>
        <w:t xml:space="preserve">los </w:t>
      </w:r>
      <w:r w:rsidRPr="003E2463">
        <w:rPr>
          <w:lang w:val="es-ES"/>
        </w:rPr>
        <w:t xml:space="preserve">Servicios Profesionales. La disponibilidad de </w:t>
      </w:r>
      <w:r w:rsidRPr="005A7C1B">
        <w:rPr>
          <w:lang w:val="es-ES"/>
        </w:rPr>
        <w:t xml:space="preserve">los </w:t>
      </w:r>
      <w:r w:rsidRPr="003E2463">
        <w:rPr>
          <w:lang w:val="es-ES"/>
        </w:rPr>
        <w:t>Producto</w:t>
      </w:r>
      <w:r w:rsidRPr="005A7C1B">
        <w:rPr>
          <w:lang w:val="es-ES"/>
        </w:rPr>
        <w:t>s</w:t>
      </w:r>
      <w:r w:rsidRPr="003E2463">
        <w:rPr>
          <w:lang w:val="es-ES"/>
        </w:rPr>
        <w:t xml:space="preserve"> y </w:t>
      </w:r>
      <w:r w:rsidRPr="005A7C1B">
        <w:rPr>
          <w:lang w:val="es-ES"/>
        </w:rPr>
        <w:t>los</w:t>
      </w:r>
      <w:r w:rsidRPr="003E2463">
        <w:rPr>
          <w:lang w:val="es-ES"/>
        </w:rPr>
        <w:t xml:space="preserve"> Servicio</w:t>
      </w:r>
      <w:r w:rsidRPr="005A7C1B">
        <w:rPr>
          <w:lang w:val="es-ES"/>
        </w:rPr>
        <w:t>s</w:t>
      </w:r>
      <w:r w:rsidRPr="003E2463">
        <w:rPr>
          <w:lang w:val="es-ES"/>
        </w:rPr>
        <w:t xml:space="preserve"> Profesional</w:t>
      </w:r>
      <w:r w:rsidRPr="005A7C1B">
        <w:rPr>
          <w:lang w:val="es-ES"/>
        </w:rPr>
        <w:t>es</w:t>
      </w:r>
      <w:r w:rsidRPr="003E2463">
        <w:rPr>
          <w:lang w:val="es-ES"/>
        </w:rPr>
        <w:t xml:space="preserve"> puede variar según </w:t>
      </w:r>
      <w:r w:rsidRPr="005A7C1B">
        <w:rPr>
          <w:lang w:val="es-ES"/>
        </w:rPr>
        <w:t>el área geográfica,</w:t>
      </w:r>
      <w:r w:rsidRPr="003E2463">
        <w:rPr>
          <w:lang w:val="es-ES"/>
        </w:rPr>
        <w:t xml:space="preserve"> y la aplicabilidad de este DPA a Productos y Servicios Profesionales específicos está sujeta a las limitaciones </w:t>
      </w:r>
      <w:r w:rsidRPr="005A7C1B">
        <w:rPr>
          <w:lang w:val="es-ES"/>
        </w:rPr>
        <w:t>previstas en</w:t>
      </w:r>
      <w:r w:rsidRPr="003E2463">
        <w:rPr>
          <w:lang w:val="es-ES"/>
        </w:rPr>
        <w:t xml:space="preserve"> </w:t>
      </w:r>
      <w:r w:rsidRPr="005A7C1B">
        <w:rPr>
          <w:lang w:val="es-ES"/>
        </w:rPr>
        <w:t>el apartado titulado “Alcance”</w:t>
      </w:r>
      <w:r w:rsidRPr="003E2463">
        <w:rPr>
          <w:lang w:val="es-ES"/>
        </w:rPr>
        <w:t xml:space="preserve"> de este DPA.</w:t>
      </w:r>
    </w:p>
    <w:p w14:paraId="77A424A3" w14:textId="14A127BE" w:rsidR="00E319E9" w:rsidRDefault="00E319E9" w:rsidP="004E42EF">
      <w:pPr>
        <w:pStyle w:val="ProductList-Body"/>
        <w:spacing w:after="120"/>
      </w:pPr>
      <w:r w:rsidRPr="00D769EE">
        <w:rPr>
          <w:lang w:val="es-419"/>
        </w:rPr>
        <w:t>“</w:t>
      </w:r>
      <w:proofErr w:type="spellStart"/>
      <w:r>
        <w:t>Servicios</w:t>
      </w:r>
      <w:proofErr w:type="spellEnd"/>
      <w:r>
        <w:t xml:space="preserve"> </w:t>
      </w:r>
      <w:proofErr w:type="spellStart"/>
      <w:r>
        <w:t>Profesionales</w:t>
      </w:r>
      <w:proofErr w:type="spellEnd"/>
      <w:r w:rsidRPr="00D769EE">
        <w:rPr>
          <w:lang w:val="es-419"/>
        </w:rPr>
        <w:t>”</w:t>
      </w:r>
      <w:r>
        <w:t xml:space="preserve"> son </w:t>
      </w:r>
      <w:proofErr w:type="spellStart"/>
      <w:r>
        <w:t>los</w:t>
      </w:r>
      <w:proofErr w:type="spellEnd"/>
      <w:r>
        <w:t xml:space="preserve"> </w:t>
      </w:r>
      <w:proofErr w:type="spellStart"/>
      <w:r>
        <w:t>siguientes</w:t>
      </w:r>
      <w:proofErr w:type="spellEnd"/>
      <w:r>
        <w:t xml:space="preserve"> </w:t>
      </w:r>
      <w:proofErr w:type="spellStart"/>
      <w:r>
        <w:t>servicios</w:t>
      </w:r>
      <w:proofErr w:type="spellEnd"/>
      <w:r>
        <w:t xml:space="preserve">: (a) </w:t>
      </w:r>
      <w:proofErr w:type="spellStart"/>
      <w:r>
        <w:t>servicios</w:t>
      </w:r>
      <w:proofErr w:type="spellEnd"/>
      <w:r>
        <w:t xml:space="preserve"> de </w:t>
      </w:r>
      <w:proofErr w:type="spellStart"/>
      <w:r>
        <w:t>consultoría</w:t>
      </w:r>
      <w:proofErr w:type="spellEnd"/>
      <w:r>
        <w:t xml:space="preserve"> de Microsoft, que </w:t>
      </w:r>
      <w:proofErr w:type="spellStart"/>
      <w:r>
        <w:t>consisten</w:t>
      </w:r>
      <w:proofErr w:type="spellEnd"/>
      <w:r>
        <w:t xml:space="preserve"> </w:t>
      </w:r>
      <w:proofErr w:type="spellStart"/>
      <w:r>
        <w:t>en</w:t>
      </w:r>
      <w:proofErr w:type="spellEnd"/>
      <w:r>
        <w:t xml:space="preserve"> </w:t>
      </w:r>
      <w:proofErr w:type="spellStart"/>
      <w:r>
        <w:t>planificación</w:t>
      </w:r>
      <w:proofErr w:type="spellEnd"/>
      <w:r>
        <w:t xml:space="preserve">, </w:t>
      </w:r>
      <w:proofErr w:type="spellStart"/>
      <w:r>
        <w:t>asesoramiento</w:t>
      </w:r>
      <w:proofErr w:type="spellEnd"/>
      <w:r>
        <w:t xml:space="preserve">, </w:t>
      </w:r>
      <w:proofErr w:type="spellStart"/>
      <w:r>
        <w:t>orientación</w:t>
      </w:r>
      <w:proofErr w:type="spellEnd"/>
      <w:r>
        <w:t xml:space="preserve">, </w:t>
      </w:r>
      <w:proofErr w:type="spellStart"/>
      <w:r>
        <w:t>migración</w:t>
      </w:r>
      <w:proofErr w:type="spellEnd"/>
      <w:r>
        <w:t xml:space="preserve"> de </w:t>
      </w:r>
      <w:proofErr w:type="spellStart"/>
      <w:r>
        <w:t>datos</w:t>
      </w:r>
      <w:proofErr w:type="spellEnd"/>
      <w:r>
        <w:t xml:space="preserve">, </w:t>
      </w:r>
      <w:proofErr w:type="spellStart"/>
      <w:r>
        <w:t>implementación</w:t>
      </w:r>
      <w:proofErr w:type="spellEnd"/>
      <w:r>
        <w:t xml:space="preserve"> y </w:t>
      </w:r>
      <w:proofErr w:type="spellStart"/>
      <w:r>
        <w:t>servicios</w:t>
      </w:r>
      <w:proofErr w:type="spellEnd"/>
      <w:r>
        <w:t xml:space="preserve"> de </w:t>
      </w:r>
      <w:proofErr w:type="spellStart"/>
      <w:r>
        <w:t>desarrollo</w:t>
      </w:r>
      <w:proofErr w:type="spellEnd"/>
      <w:r>
        <w:t xml:space="preserve"> de </w:t>
      </w:r>
      <w:proofErr w:type="spellStart"/>
      <w:r>
        <w:t>soluciones</w:t>
      </w:r>
      <w:proofErr w:type="spellEnd"/>
      <w:r>
        <w:t xml:space="preserve">/software </w:t>
      </w:r>
      <w:proofErr w:type="spellStart"/>
      <w:r>
        <w:t>proporcionados</w:t>
      </w:r>
      <w:proofErr w:type="spellEnd"/>
      <w:r>
        <w:t xml:space="preserve"> bajo </w:t>
      </w:r>
      <w:proofErr w:type="spellStart"/>
      <w:r>
        <w:t>una</w:t>
      </w:r>
      <w:proofErr w:type="spellEnd"/>
      <w:r>
        <w:t xml:space="preserve"> Orden de </w:t>
      </w:r>
      <w:proofErr w:type="spellStart"/>
      <w:r>
        <w:t>Trabajo</w:t>
      </w:r>
      <w:proofErr w:type="spellEnd"/>
      <w:r>
        <w:t xml:space="preserve"> de </w:t>
      </w:r>
      <w:proofErr w:type="spellStart"/>
      <w:r>
        <w:t>Servicios</w:t>
      </w:r>
      <w:proofErr w:type="spellEnd"/>
      <w:r>
        <w:t xml:space="preserve"> </w:t>
      </w:r>
      <w:proofErr w:type="spellStart"/>
      <w:r>
        <w:t>Empresariales</w:t>
      </w:r>
      <w:proofErr w:type="spellEnd"/>
      <w:r>
        <w:t xml:space="preserve"> de Microsoft, o </w:t>
      </w:r>
      <w:proofErr w:type="spellStart"/>
      <w:r>
        <w:t>si</w:t>
      </w:r>
      <w:proofErr w:type="spellEnd"/>
      <w:r>
        <w:t xml:space="preserve"> se </w:t>
      </w:r>
      <w:proofErr w:type="spellStart"/>
      <w:r>
        <w:t>pactan</w:t>
      </w:r>
      <w:proofErr w:type="spellEnd"/>
      <w:r>
        <w:t xml:space="preserve"> </w:t>
      </w:r>
      <w:proofErr w:type="spellStart"/>
      <w:r>
        <w:t>en</w:t>
      </w:r>
      <w:proofErr w:type="spellEnd"/>
      <w:r>
        <w:t xml:space="preserve"> la </w:t>
      </w:r>
      <w:proofErr w:type="spellStart"/>
      <w:r>
        <w:t>Descripción</w:t>
      </w:r>
      <w:proofErr w:type="spellEnd"/>
      <w:r>
        <w:t xml:space="preserve"> del Proyecto, bajo un </w:t>
      </w:r>
      <w:proofErr w:type="spellStart"/>
      <w:r>
        <w:t>Contrato</w:t>
      </w:r>
      <w:proofErr w:type="spellEnd"/>
      <w:r>
        <w:t xml:space="preserve"> </w:t>
      </w:r>
      <w:r w:rsidRPr="00264BA0">
        <w:rPr>
          <w:i/>
          <w:iCs/>
        </w:rPr>
        <w:t>Cloud Workload Acceleration Agreement</w:t>
      </w:r>
      <w:r>
        <w:t xml:space="preserve"> que </w:t>
      </w:r>
      <w:proofErr w:type="spellStart"/>
      <w:r>
        <w:t>incorpora</w:t>
      </w:r>
      <w:proofErr w:type="spellEnd"/>
      <w:r>
        <w:t xml:space="preserve"> </w:t>
      </w:r>
      <w:proofErr w:type="spellStart"/>
      <w:r>
        <w:t>este</w:t>
      </w:r>
      <w:proofErr w:type="spellEnd"/>
      <w:r>
        <w:t xml:space="preserve"> DPA </w:t>
      </w:r>
      <w:proofErr w:type="spellStart"/>
      <w:r>
        <w:t>por</w:t>
      </w:r>
      <w:proofErr w:type="spellEnd"/>
      <w:r>
        <w:t xml:space="preserve"> </w:t>
      </w:r>
      <w:proofErr w:type="spellStart"/>
      <w:r>
        <w:t>referencia</w:t>
      </w:r>
      <w:proofErr w:type="spellEnd"/>
      <w:r>
        <w:t xml:space="preserve">; y (b) </w:t>
      </w:r>
      <w:proofErr w:type="spellStart"/>
      <w:r>
        <w:t>servicios</w:t>
      </w:r>
      <w:proofErr w:type="spellEnd"/>
      <w:r>
        <w:t xml:space="preserve"> de </w:t>
      </w:r>
      <w:proofErr w:type="spellStart"/>
      <w:r>
        <w:t>soporte</w:t>
      </w:r>
      <w:proofErr w:type="spellEnd"/>
      <w:r>
        <w:t xml:space="preserve"> </w:t>
      </w:r>
      <w:proofErr w:type="spellStart"/>
      <w:r>
        <w:t>técnico</w:t>
      </w:r>
      <w:proofErr w:type="spellEnd"/>
      <w:r>
        <w:t xml:space="preserve"> </w:t>
      </w:r>
      <w:proofErr w:type="spellStart"/>
      <w:r>
        <w:t>proporcionados</w:t>
      </w:r>
      <w:proofErr w:type="spellEnd"/>
      <w:r>
        <w:t xml:space="preserve"> </w:t>
      </w:r>
      <w:proofErr w:type="spellStart"/>
      <w:r>
        <w:t>por</w:t>
      </w:r>
      <w:proofErr w:type="spellEnd"/>
      <w:r>
        <w:t xml:space="preserve"> Microsoft que </w:t>
      </w:r>
      <w:proofErr w:type="spellStart"/>
      <w:r>
        <w:t>ayudan</w:t>
      </w:r>
      <w:proofErr w:type="spellEnd"/>
      <w:r>
        <w:t xml:space="preserve"> a </w:t>
      </w:r>
      <w:proofErr w:type="spellStart"/>
      <w:r>
        <w:t>los</w:t>
      </w:r>
      <w:proofErr w:type="spellEnd"/>
      <w:r>
        <w:t xml:space="preserve"> </w:t>
      </w:r>
      <w:proofErr w:type="spellStart"/>
      <w:r>
        <w:t>clientes</w:t>
      </w:r>
      <w:proofErr w:type="spellEnd"/>
      <w:r>
        <w:t xml:space="preserve"> a </w:t>
      </w:r>
      <w:proofErr w:type="spellStart"/>
      <w:r>
        <w:t>identificar</w:t>
      </w:r>
      <w:proofErr w:type="spellEnd"/>
      <w:r>
        <w:t xml:space="preserve"> y resolver </w:t>
      </w:r>
      <w:proofErr w:type="spellStart"/>
      <w:r>
        <w:t>problemas</w:t>
      </w:r>
      <w:proofErr w:type="spellEnd"/>
      <w:r>
        <w:t xml:space="preserve"> que </w:t>
      </w:r>
      <w:proofErr w:type="spellStart"/>
      <w:r>
        <w:t>afectan</w:t>
      </w:r>
      <w:proofErr w:type="spellEnd"/>
      <w:r>
        <w:t xml:space="preserve"> a </w:t>
      </w:r>
      <w:proofErr w:type="spellStart"/>
      <w:r>
        <w:t>los</w:t>
      </w:r>
      <w:proofErr w:type="spellEnd"/>
      <w:r>
        <w:t xml:space="preserve"> </w:t>
      </w:r>
      <w:proofErr w:type="spellStart"/>
      <w:r>
        <w:t>Productos</w:t>
      </w:r>
      <w:proofErr w:type="spellEnd"/>
      <w:r>
        <w:t xml:space="preserve">, </w:t>
      </w:r>
      <w:proofErr w:type="spellStart"/>
      <w:r>
        <w:t>incluido</w:t>
      </w:r>
      <w:proofErr w:type="spellEnd"/>
      <w:r>
        <w:t xml:space="preserve"> </w:t>
      </w:r>
      <w:proofErr w:type="spellStart"/>
      <w:r>
        <w:t>el</w:t>
      </w:r>
      <w:proofErr w:type="spellEnd"/>
      <w:r>
        <w:t xml:space="preserve"> </w:t>
      </w:r>
      <w:proofErr w:type="spellStart"/>
      <w:r>
        <w:t>soporte</w:t>
      </w:r>
      <w:proofErr w:type="spellEnd"/>
      <w:r>
        <w:t xml:space="preserve"> </w:t>
      </w:r>
      <w:proofErr w:type="spellStart"/>
      <w:r>
        <w:t>técnico</w:t>
      </w:r>
      <w:proofErr w:type="spellEnd"/>
      <w:r>
        <w:t xml:space="preserve"> </w:t>
      </w:r>
      <w:proofErr w:type="spellStart"/>
      <w:r>
        <w:t>proporcionado</w:t>
      </w:r>
      <w:proofErr w:type="spellEnd"/>
      <w:r>
        <w:t xml:space="preserve"> </w:t>
      </w:r>
      <w:proofErr w:type="spellStart"/>
      <w:r>
        <w:t>como</w:t>
      </w:r>
      <w:proofErr w:type="spellEnd"/>
      <w:r>
        <w:t xml:space="preserve"> </w:t>
      </w:r>
      <w:proofErr w:type="spellStart"/>
      <w:r>
        <w:t>parte</w:t>
      </w:r>
      <w:proofErr w:type="spellEnd"/>
      <w:r>
        <w:t xml:space="preserve"> del </w:t>
      </w:r>
      <w:proofErr w:type="spellStart"/>
      <w:r>
        <w:t>Soporte</w:t>
      </w:r>
      <w:proofErr w:type="spellEnd"/>
      <w:r>
        <w:t xml:space="preserve"> </w:t>
      </w:r>
      <w:proofErr w:type="spellStart"/>
      <w:r>
        <w:t>Unificado</w:t>
      </w:r>
      <w:proofErr w:type="spellEnd"/>
      <w:r>
        <w:t xml:space="preserve"> de Microsoft o </w:t>
      </w:r>
      <w:proofErr w:type="spellStart"/>
      <w:r>
        <w:t>los</w:t>
      </w:r>
      <w:proofErr w:type="spellEnd"/>
      <w:r>
        <w:t xml:space="preserve"> </w:t>
      </w:r>
      <w:proofErr w:type="spellStart"/>
      <w:r>
        <w:t>Servicios</w:t>
      </w:r>
      <w:proofErr w:type="spellEnd"/>
      <w:r>
        <w:t xml:space="preserve"> de </w:t>
      </w:r>
      <w:proofErr w:type="spellStart"/>
      <w:r>
        <w:t>Soporte</w:t>
      </w:r>
      <w:proofErr w:type="spellEnd"/>
      <w:r>
        <w:t xml:space="preserve"> Premier y </w:t>
      </w:r>
      <w:proofErr w:type="spellStart"/>
      <w:r>
        <w:t>cualquier</w:t>
      </w:r>
      <w:proofErr w:type="spellEnd"/>
      <w:r>
        <w:t xml:space="preserve"> </w:t>
      </w:r>
      <w:proofErr w:type="spellStart"/>
      <w:r>
        <w:t>otro</w:t>
      </w:r>
      <w:proofErr w:type="spellEnd"/>
      <w:r>
        <w:t xml:space="preserve"> </w:t>
      </w:r>
      <w:proofErr w:type="spellStart"/>
      <w:r>
        <w:t>servicio</w:t>
      </w:r>
      <w:proofErr w:type="spellEnd"/>
      <w:r>
        <w:t xml:space="preserve"> de </w:t>
      </w:r>
      <w:proofErr w:type="spellStart"/>
      <w:r>
        <w:t>soporte</w:t>
      </w:r>
      <w:proofErr w:type="spellEnd"/>
      <w:r>
        <w:t xml:space="preserve"> </w:t>
      </w:r>
      <w:proofErr w:type="spellStart"/>
      <w:r>
        <w:t>técnico</w:t>
      </w:r>
      <w:proofErr w:type="spellEnd"/>
      <w:r>
        <w:t xml:space="preserve"> </w:t>
      </w:r>
      <w:proofErr w:type="spellStart"/>
      <w:r>
        <w:t>comercial</w:t>
      </w:r>
      <w:proofErr w:type="spellEnd"/>
      <w:r>
        <w:t xml:space="preserve">. Los </w:t>
      </w:r>
      <w:proofErr w:type="spellStart"/>
      <w:r>
        <w:t>Servicios</w:t>
      </w:r>
      <w:proofErr w:type="spellEnd"/>
      <w:r>
        <w:t xml:space="preserve"> </w:t>
      </w:r>
      <w:proofErr w:type="spellStart"/>
      <w:r>
        <w:t>Profesionales</w:t>
      </w:r>
      <w:proofErr w:type="spellEnd"/>
      <w:r>
        <w:t xml:space="preserve"> no </w:t>
      </w:r>
      <w:proofErr w:type="spellStart"/>
      <w:r>
        <w:t>incluyen</w:t>
      </w:r>
      <w:proofErr w:type="spellEnd"/>
      <w:r>
        <w:t xml:space="preserve"> </w:t>
      </w:r>
      <w:proofErr w:type="spellStart"/>
      <w:r>
        <w:t>los</w:t>
      </w:r>
      <w:proofErr w:type="spellEnd"/>
      <w:r>
        <w:t xml:space="preserve"> </w:t>
      </w:r>
      <w:proofErr w:type="spellStart"/>
      <w:r>
        <w:t>Productos</w:t>
      </w:r>
      <w:proofErr w:type="spellEnd"/>
      <w:r>
        <w:t xml:space="preserve"> o, a </w:t>
      </w:r>
      <w:proofErr w:type="spellStart"/>
      <w:r>
        <w:t>los</w:t>
      </w:r>
      <w:proofErr w:type="spellEnd"/>
      <w:r>
        <w:t xml:space="preserve"> </w:t>
      </w:r>
      <w:proofErr w:type="spellStart"/>
      <w:r>
        <w:t>efectos</w:t>
      </w:r>
      <w:proofErr w:type="spellEnd"/>
      <w:r>
        <w:t xml:space="preserve"> del DPA solo, </w:t>
      </w:r>
      <w:proofErr w:type="spellStart"/>
      <w:r>
        <w:t>los</w:t>
      </w:r>
      <w:proofErr w:type="spellEnd"/>
      <w:r>
        <w:t xml:space="preserve"> </w:t>
      </w:r>
      <w:proofErr w:type="spellStart"/>
      <w:r>
        <w:t>Servicios</w:t>
      </w:r>
      <w:proofErr w:type="spellEnd"/>
      <w:r>
        <w:t xml:space="preserve"> </w:t>
      </w:r>
      <w:proofErr w:type="spellStart"/>
      <w:r>
        <w:t>Profesionales</w:t>
      </w:r>
      <w:proofErr w:type="spellEnd"/>
      <w:r>
        <w:t xml:space="preserve"> </w:t>
      </w:r>
      <w:proofErr w:type="spellStart"/>
      <w:r>
        <w:t>Suplementarios</w:t>
      </w:r>
      <w:proofErr w:type="spellEnd"/>
      <w:r>
        <w:t>.</w:t>
      </w:r>
    </w:p>
    <w:p w14:paraId="5DC7FF57" w14:textId="77777777" w:rsidR="00F22A30" w:rsidRPr="003E2463" w:rsidRDefault="00F22A30" w:rsidP="00264BA0">
      <w:pPr>
        <w:pStyle w:val="ProductList-Body"/>
        <w:spacing w:after="120"/>
        <w:jc w:val="both"/>
        <w:rPr>
          <w:lang w:val="es-ES"/>
        </w:rPr>
      </w:pPr>
      <w:r w:rsidRPr="003E2463">
        <w:rPr>
          <w:lang w:val="es-ES"/>
        </w:rPr>
        <w:t>“Datos de Servicios Profesionales” son todos los datos (incluidos todos los archivos de texto, sonido, vídeo, imagen o software) que se proporcion</w:t>
      </w:r>
      <w:r w:rsidRPr="005A7C1B">
        <w:rPr>
          <w:lang w:val="es-ES"/>
        </w:rPr>
        <w:t>en</w:t>
      </w:r>
      <w:r w:rsidRPr="003E2463">
        <w:rPr>
          <w:lang w:val="es-ES"/>
        </w:rPr>
        <w:t xml:space="preserve"> a Microsoft por </w:t>
      </w:r>
      <w:r w:rsidRPr="005A7C1B">
        <w:rPr>
          <w:lang w:val="es-ES"/>
        </w:rPr>
        <w:t>parte</w:t>
      </w:r>
      <w:r w:rsidRPr="003E2463">
        <w:rPr>
          <w:lang w:val="es-ES"/>
        </w:rPr>
        <w:t xml:space="preserve"> del Cliente </w:t>
      </w:r>
      <w:r w:rsidRPr="005A7C1B">
        <w:rPr>
          <w:lang w:val="es-ES"/>
        </w:rPr>
        <w:t>o en su nombre —</w:t>
      </w:r>
      <w:r w:rsidRPr="003E2463">
        <w:rPr>
          <w:lang w:val="es-ES"/>
        </w:rPr>
        <w:t>o que el Cliente autorice a Microsoft a obtener de un Producto</w:t>
      </w:r>
      <w:r w:rsidRPr="005A7C1B">
        <w:rPr>
          <w:lang w:val="es-ES"/>
        </w:rPr>
        <w:t>—</w:t>
      </w:r>
      <w:r w:rsidRPr="003E2463">
        <w:rPr>
          <w:lang w:val="es-ES"/>
        </w:rPr>
        <w:t xml:space="preserve"> o que</w:t>
      </w:r>
      <w:r w:rsidRPr="005A7C1B">
        <w:rPr>
          <w:lang w:val="es-ES"/>
        </w:rPr>
        <w:t>, en general,</w:t>
      </w:r>
      <w:r w:rsidRPr="003E2463">
        <w:rPr>
          <w:lang w:val="es-ES"/>
        </w:rPr>
        <w:t xml:space="preserve"> se obten</w:t>
      </w:r>
      <w:r w:rsidRPr="005A7C1B">
        <w:rPr>
          <w:lang w:val="es-ES"/>
        </w:rPr>
        <w:t>gan</w:t>
      </w:r>
      <w:r w:rsidRPr="003E2463">
        <w:rPr>
          <w:lang w:val="es-ES"/>
        </w:rPr>
        <w:t xml:space="preserve"> o</w:t>
      </w:r>
      <w:r w:rsidRPr="005A7C1B">
        <w:rPr>
          <w:lang w:val="es-ES"/>
        </w:rPr>
        <w:t xml:space="preserve"> traten</w:t>
      </w:r>
      <w:r w:rsidRPr="003E2463">
        <w:rPr>
          <w:lang w:val="es-ES"/>
        </w:rPr>
        <w:t xml:space="preserve"> por </w:t>
      </w:r>
      <w:r w:rsidRPr="005A7C1B">
        <w:rPr>
          <w:lang w:val="es-ES"/>
        </w:rPr>
        <w:t>parte</w:t>
      </w:r>
      <w:r w:rsidRPr="003E2463">
        <w:rPr>
          <w:lang w:val="es-ES"/>
        </w:rPr>
        <w:t xml:space="preserve"> de Microsoft </w:t>
      </w:r>
      <w:r w:rsidRPr="005A7C1B">
        <w:rPr>
          <w:lang w:val="es-ES"/>
        </w:rPr>
        <w:t xml:space="preserve">o en su nombre </w:t>
      </w:r>
      <w:r w:rsidRPr="003E2463">
        <w:rPr>
          <w:lang w:val="es-ES"/>
        </w:rPr>
        <w:t xml:space="preserve">a través de una </w:t>
      </w:r>
      <w:r w:rsidRPr="005A7C1B">
        <w:rPr>
          <w:lang w:val="es-ES"/>
        </w:rPr>
        <w:t>interacción</w:t>
      </w:r>
      <w:r w:rsidRPr="003E2463">
        <w:rPr>
          <w:lang w:val="es-ES"/>
        </w:rPr>
        <w:t xml:space="preserve"> con Microsoft para obtener Servicios Profesionales. </w:t>
      </w:r>
    </w:p>
    <w:p w14:paraId="16B0985D" w14:textId="77777777" w:rsidR="0062434F" w:rsidRPr="003E2463" w:rsidRDefault="0062434F" w:rsidP="00264BA0">
      <w:pPr>
        <w:pStyle w:val="ProductList-Body"/>
        <w:spacing w:after="120"/>
        <w:jc w:val="both"/>
        <w:rPr>
          <w:lang w:val="es-ES"/>
        </w:rPr>
      </w:pPr>
      <w:r w:rsidRPr="003E2463">
        <w:rPr>
          <w:lang w:val="es-ES"/>
        </w:rPr>
        <w:t xml:space="preserve">“Cláusulas Contractuales Tipo de 2021” son las cláusulas </w:t>
      </w:r>
      <w:r w:rsidRPr="005A7C1B">
        <w:rPr>
          <w:lang w:val="es-ES"/>
        </w:rPr>
        <w:t>contractuales tipo</w:t>
      </w:r>
      <w:r w:rsidRPr="003E2463">
        <w:rPr>
          <w:lang w:val="es-ES"/>
        </w:rPr>
        <w:t xml:space="preserve"> (módulo </w:t>
      </w:r>
      <w:r>
        <w:rPr>
          <w:lang w:val="es-ES"/>
        </w:rPr>
        <w:t xml:space="preserve">‘transferencia de </w:t>
      </w:r>
      <w:r w:rsidRPr="005A7C1B">
        <w:rPr>
          <w:lang w:val="es-ES"/>
        </w:rPr>
        <w:t>encargado</w:t>
      </w:r>
      <w:r w:rsidRPr="003E2463">
        <w:rPr>
          <w:lang w:val="es-ES"/>
        </w:rPr>
        <w:t xml:space="preserve"> a </w:t>
      </w:r>
      <w:r w:rsidRPr="005A7C1B">
        <w:rPr>
          <w:lang w:val="es-ES"/>
        </w:rPr>
        <w:t>encargado</w:t>
      </w:r>
      <w:r>
        <w:rPr>
          <w:lang w:val="es-ES"/>
        </w:rPr>
        <w:t>’</w:t>
      </w:r>
      <w:r w:rsidRPr="003E2463">
        <w:rPr>
          <w:lang w:val="es-ES"/>
        </w:rPr>
        <w:t xml:space="preserve">) </w:t>
      </w:r>
      <w:r>
        <w:rPr>
          <w:lang w:val="es-ES"/>
        </w:rPr>
        <w:t xml:space="preserve">formalizadas </w:t>
      </w:r>
      <w:r w:rsidRPr="003E2463">
        <w:rPr>
          <w:lang w:val="es-ES"/>
        </w:rPr>
        <w:t xml:space="preserve">entre Microsoft </w:t>
      </w:r>
      <w:proofErr w:type="spellStart"/>
      <w:r w:rsidRPr="003E2463">
        <w:rPr>
          <w:lang w:val="es-ES"/>
        </w:rPr>
        <w:t>Ireland</w:t>
      </w:r>
      <w:proofErr w:type="spellEnd"/>
      <w:r w:rsidRPr="003E2463">
        <w:rPr>
          <w:lang w:val="es-ES"/>
        </w:rPr>
        <w:t xml:space="preserve"> </w:t>
      </w:r>
      <w:proofErr w:type="spellStart"/>
      <w:r w:rsidRPr="003E2463">
        <w:rPr>
          <w:lang w:val="es-ES"/>
        </w:rPr>
        <w:t>Operations</w:t>
      </w:r>
      <w:proofErr w:type="spellEnd"/>
      <w:r w:rsidRPr="003E2463">
        <w:rPr>
          <w:lang w:val="es-ES"/>
        </w:rPr>
        <w:t xml:space="preserve"> </w:t>
      </w:r>
      <w:proofErr w:type="spellStart"/>
      <w:r w:rsidRPr="003E2463">
        <w:rPr>
          <w:lang w:val="es-ES"/>
        </w:rPr>
        <w:t>Limited</w:t>
      </w:r>
      <w:proofErr w:type="spellEnd"/>
      <w:r w:rsidRPr="003E2463">
        <w:rPr>
          <w:lang w:val="es-ES"/>
        </w:rPr>
        <w:t xml:space="preserve"> y Microsoft Corporation para la transferencia de datos personales de</w:t>
      </w:r>
      <w:r w:rsidRPr="005A7C1B">
        <w:rPr>
          <w:lang w:val="es-ES"/>
        </w:rPr>
        <w:t>sde</w:t>
      </w:r>
      <w:r w:rsidRPr="003E2463">
        <w:rPr>
          <w:lang w:val="es-ES"/>
        </w:rPr>
        <w:t xml:space="preserve"> </w:t>
      </w:r>
      <w:r w:rsidRPr="005A7C1B">
        <w:rPr>
          <w:lang w:val="es-ES"/>
        </w:rPr>
        <w:t>encargados del tratamiento establecidos</w:t>
      </w:r>
      <w:r w:rsidRPr="003E2463">
        <w:rPr>
          <w:lang w:val="es-ES"/>
        </w:rPr>
        <w:t xml:space="preserve"> en el E</w:t>
      </w:r>
      <w:r>
        <w:rPr>
          <w:lang w:val="es-ES"/>
        </w:rPr>
        <w:t>spacio Económico Europeo</w:t>
      </w:r>
      <w:r w:rsidRPr="003E2463">
        <w:rPr>
          <w:lang w:val="es-ES"/>
        </w:rPr>
        <w:t xml:space="preserve"> a </w:t>
      </w:r>
      <w:r w:rsidRPr="005A7C1B">
        <w:rPr>
          <w:lang w:val="es-ES"/>
        </w:rPr>
        <w:t>encargados del tratamiento</w:t>
      </w:r>
      <w:r w:rsidRPr="003E2463">
        <w:rPr>
          <w:lang w:val="es-ES"/>
        </w:rPr>
        <w:t xml:space="preserve"> establecidos en terceros países que no </w:t>
      </w:r>
      <w:r w:rsidRPr="005A7C1B">
        <w:rPr>
          <w:lang w:val="es-ES"/>
        </w:rPr>
        <w:t>aseguren</w:t>
      </w:r>
      <w:r w:rsidRPr="003E2463">
        <w:rPr>
          <w:lang w:val="es-ES"/>
        </w:rPr>
        <w:t xml:space="preserve"> un nivel adecuado de protección de datos, tal como se describe en el </w:t>
      </w:r>
      <w:r w:rsidRPr="005A7C1B">
        <w:rPr>
          <w:lang w:val="es-ES"/>
        </w:rPr>
        <w:t>a</w:t>
      </w:r>
      <w:r w:rsidRPr="003E2463">
        <w:rPr>
          <w:lang w:val="es-ES"/>
        </w:rPr>
        <w:t>rtículo 46 del RGPD</w:t>
      </w:r>
      <w:r w:rsidRPr="005A7C1B">
        <w:rPr>
          <w:lang w:val="es-ES"/>
        </w:rPr>
        <w:t>,</w:t>
      </w:r>
      <w:r w:rsidRPr="003E2463">
        <w:rPr>
          <w:lang w:val="es-ES"/>
        </w:rPr>
        <w:t xml:space="preserve"> y</w:t>
      </w:r>
      <w:r w:rsidRPr="005A7C1B">
        <w:rPr>
          <w:lang w:val="es-ES"/>
        </w:rPr>
        <w:t xml:space="preserve"> que fueron</w:t>
      </w:r>
      <w:r w:rsidRPr="003E2463">
        <w:rPr>
          <w:lang w:val="es-ES"/>
        </w:rPr>
        <w:t xml:space="preserve"> aprob</w:t>
      </w:r>
      <w:r w:rsidRPr="005A7C1B">
        <w:rPr>
          <w:lang w:val="es-ES"/>
        </w:rPr>
        <w:t>adas</w:t>
      </w:r>
      <w:r w:rsidRPr="003E2463">
        <w:rPr>
          <w:lang w:val="es-ES"/>
        </w:rPr>
        <w:t xml:space="preserve"> </w:t>
      </w:r>
      <w:r w:rsidRPr="005A7C1B">
        <w:rPr>
          <w:lang w:val="es-ES"/>
        </w:rPr>
        <w:t>mediante la</w:t>
      </w:r>
      <w:r w:rsidRPr="003E2463">
        <w:rPr>
          <w:lang w:val="es-ES"/>
        </w:rPr>
        <w:t xml:space="preserve"> </w:t>
      </w:r>
      <w:r w:rsidRPr="005A7C1B">
        <w:rPr>
          <w:lang w:val="es-ES"/>
        </w:rPr>
        <w:t>D</w:t>
      </w:r>
      <w:r w:rsidRPr="003E2463">
        <w:rPr>
          <w:lang w:val="es-ES"/>
        </w:rPr>
        <w:t xml:space="preserve">ecisión 2021/914/CE de la Comisión Europea, </w:t>
      </w:r>
      <w:r w:rsidRPr="005A7C1B">
        <w:rPr>
          <w:lang w:val="es-ES"/>
        </w:rPr>
        <w:t>de</w:t>
      </w:r>
      <w:r w:rsidRPr="003E2463">
        <w:rPr>
          <w:lang w:val="es-ES"/>
        </w:rPr>
        <w:t xml:space="preserve"> 4 de junio de 2021.</w:t>
      </w:r>
    </w:p>
    <w:p w14:paraId="0FD1F08B" w14:textId="77777777" w:rsidR="0062434F" w:rsidRPr="003E2463" w:rsidRDefault="0062434F" w:rsidP="00264BA0">
      <w:pPr>
        <w:pStyle w:val="ProductList-Body"/>
        <w:spacing w:after="120"/>
        <w:jc w:val="both"/>
        <w:rPr>
          <w:lang w:val="es-ES"/>
        </w:rPr>
      </w:pPr>
      <w:r w:rsidRPr="003E2463">
        <w:rPr>
          <w:lang w:val="es-ES"/>
        </w:rPr>
        <w:t>“</w:t>
      </w:r>
      <w:proofErr w:type="spellStart"/>
      <w:r w:rsidRPr="003E2463">
        <w:rPr>
          <w:lang w:val="es-ES"/>
        </w:rPr>
        <w:t>Subencargados</w:t>
      </w:r>
      <w:proofErr w:type="spellEnd"/>
      <w:r w:rsidRPr="003E2463">
        <w:rPr>
          <w:lang w:val="es-ES"/>
        </w:rPr>
        <w:t>” son los otros encargados del tratamiento que Microsoft utiliza para tratar los Datos del Cliente</w:t>
      </w:r>
      <w:r w:rsidRPr="005A7C1B">
        <w:rPr>
          <w:lang w:val="es-ES"/>
        </w:rPr>
        <w:t>,</w:t>
      </w:r>
      <w:r w:rsidRPr="003E2463">
        <w:rPr>
          <w:lang w:val="es-ES"/>
        </w:rPr>
        <w:t xml:space="preserve"> los Datos de Servicios Profesionales</w:t>
      </w:r>
      <w:r w:rsidRPr="005A7C1B">
        <w:rPr>
          <w:lang w:val="es-ES"/>
        </w:rPr>
        <w:t xml:space="preserve"> y los Datos Personales</w:t>
      </w:r>
      <w:r w:rsidRPr="003E2463">
        <w:rPr>
          <w:lang w:val="es-ES"/>
        </w:rPr>
        <w:t xml:space="preserve">, como se describe en el artículo 28 del RGPD. </w:t>
      </w:r>
    </w:p>
    <w:p w14:paraId="0405C64A" w14:textId="77777777" w:rsidR="0062434F" w:rsidRPr="003E2463" w:rsidRDefault="0062434F" w:rsidP="00264BA0">
      <w:pPr>
        <w:pStyle w:val="ProductList-Body"/>
        <w:spacing w:after="120"/>
        <w:jc w:val="both"/>
        <w:rPr>
          <w:lang w:val="es-ES"/>
        </w:rPr>
      </w:pPr>
      <w:r w:rsidRPr="003E2463">
        <w:rPr>
          <w:lang w:val="es-ES"/>
        </w:rPr>
        <w:t xml:space="preserve">“Servicios Profesionales Suplementarios” </w:t>
      </w:r>
      <w:r w:rsidRPr="005A7C1B">
        <w:rPr>
          <w:lang w:val="es-ES"/>
        </w:rPr>
        <w:t>son</w:t>
      </w:r>
      <w:r w:rsidRPr="003E2463">
        <w:rPr>
          <w:lang w:val="es-ES"/>
        </w:rPr>
        <w:t xml:space="preserve"> las solicitudes de soporte </w:t>
      </w:r>
      <w:r w:rsidRPr="005A7C1B">
        <w:rPr>
          <w:lang w:val="es-ES"/>
        </w:rPr>
        <w:t>que</w:t>
      </w:r>
      <w:r>
        <w:rPr>
          <w:lang w:val="es-ES"/>
        </w:rPr>
        <w:t>, desde el equipo de soporte,</w:t>
      </w:r>
      <w:r w:rsidRPr="005A7C1B">
        <w:rPr>
          <w:lang w:val="es-ES"/>
        </w:rPr>
        <w:t xml:space="preserve"> </w:t>
      </w:r>
      <w:r w:rsidRPr="007C5976">
        <w:rPr>
          <w:lang w:val="es-ES"/>
        </w:rPr>
        <w:t>se eleven</w:t>
      </w:r>
      <w:r w:rsidRPr="003E2463">
        <w:rPr>
          <w:lang w:val="es-ES"/>
        </w:rPr>
        <w:t xml:space="preserve"> a un equipo de ingeniería de Producto para su resolución</w:t>
      </w:r>
      <w:r w:rsidRPr="005A7C1B">
        <w:rPr>
          <w:lang w:val="es-ES"/>
        </w:rPr>
        <w:t>, así como</w:t>
      </w:r>
      <w:r w:rsidRPr="003E2463">
        <w:rPr>
          <w:lang w:val="es-ES"/>
        </w:rPr>
        <w:t xml:space="preserve"> otros servicios de consultoría y soporte de Microsoft proporcionados en relación con </w:t>
      </w:r>
      <w:r w:rsidRPr="005A7C1B">
        <w:rPr>
          <w:lang w:val="es-ES"/>
        </w:rPr>
        <w:t xml:space="preserve">los </w:t>
      </w:r>
      <w:r w:rsidRPr="003E2463">
        <w:rPr>
          <w:lang w:val="es-ES"/>
        </w:rPr>
        <w:t xml:space="preserve">Productos o </w:t>
      </w:r>
      <w:r w:rsidRPr="005A7C1B">
        <w:rPr>
          <w:lang w:val="es-ES"/>
        </w:rPr>
        <w:t xml:space="preserve">con </w:t>
      </w:r>
      <w:r w:rsidRPr="003E2463">
        <w:rPr>
          <w:lang w:val="es-ES"/>
        </w:rPr>
        <w:t xml:space="preserve">un contrato de licencia por volumen que no están incluidos en la definición de Servicios Profesionales. </w:t>
      </w:r>
    </w:p>
    <w:p w14:paraId="6C94A46D" w14:textId="77777777" w:rsidR="0062434F" w:rsidRPr="003E2463" w:rsidRDefault="0062434F" w:rsidP="00264BA0">
      <w:pPr>
        <w:pStyle w:val="ProductList-Body"/>
        <w:spacing w:after="120"/>
        <w:jc w:val="both"/>
        <w:rPr>
          <w:lang w:val="es-ES"/>
        </w:rPr>
      </w:pPr>
      <w:r w:rsidRPr="003E2463">
        <w:rPr>
          <w:lang w:val="es-ES"/>
        </w:rPr>
        <w:t xml:space="preserve">Los términos en minúscula que se </w:t>
      </w:r>
      <w:proofErr w:type="gramStart"/>
      <w:r w:rsidRPr="003E2463">
        <w:rPr>
          <w:lang w:val="es-ES"/>
        </w:rPr>
        <w:t>utilizan</w:t>
      </w:r>
      <w:proofErr w:type="gramEnd"/>
      <w:r w:rsidRPr="003E2463">
        <w:rPr>
          <w:lang w:val="es-ES"/>
        </w:rPr>
        <w:t xml:space="preserve"> pero no se definen en este DPA, tales como “violación de la seguridad de los datos personales” (también</w:t>
      </w:r>
      <w:r w:rsidRPr="005A7C1B">
        <w:rPr>
          <w:lang w:val="es-ES"/>
        </w:rPr>
        <w:t xml:space="preserve"> </w:t>
      </w:r>
      <w:r w:rsidRPr="003E2463">
        <w:rPr>
          <w:lang w:val="es-ES"/>
        </w:rPr>
        <w:t>denominada “brecha de seguridad”), “tratamiento”, “responsable del tratamiento” (o “responsable”), “encargado del tratamiento” (o</w:t>
      </w:r>
      <w:r w:rsidRPr="005A7C1B">
        <w:rPr>
          <w:lang w:val="es-ES"/>
        </w:rPr>
        <w:t xml:space="preserve"> </w:t>
      </w:r>
      <w:r w:rsidRPr="003E2463">
        <w:rPr>
          <w:lang w:val="es-ES"/>
        </w:rPr>
        <w:t xml:space="preserve">“encargado”), “elaboración de perfiles”, “datos personales” e “interesado”, tendrán el mismo significado que se establece en el artículo 4 del RGPD, independientemente de si el RGPD resulta de aplicación. </w:t>
      </w:r>
    </w:p>
    <w:p w14:paraId="77C9E5E9" w14:textId="2F7A3C49" w:rsidR="00253BA3" w:rsidRPr="00860C25" w:rsidRDefault="00F26346" w:rsidP="00434E99">
      <w:pPr>
        <w:pStyle w:val="ProductList-Body"/>
        <w:shd w:val="clear" w:color="auto" w:fill="A6A6A6" w:themeFill="background1" w:themeFillShade="A6"/>
        <w:spacing w:after="120"/>
        <w:jc w:val="right"/>
        <w:rPr>
          <w:lang w:val="es-ES"/>
        </w:rPr>
      </w:pPr>
      <w:hyperlink w:anchor="TableofContents" w:tooltip="Tabla de contenido" w:history="1">
        <w:r w:rsidR="00FC72B7" w:rsidRPr="00860C25">
          <w:rPr>
            <w:rStyle w:val="Hyperlink"/>
            <w:sz w:val="16"/>
            <w:szCs w:val="16"/>
            <w:lang w:val="es-ES"/>
          </w:rPr>
          <w:t>Tabla de Contenido</w:t>
        </w:r>
      </w:hyperlink>
      <w:r w:rsidR="00FC72B7" w:rsidRPr="00860C25">
        <w:rPr>
          <w:sz w:val="16"/>
          <w:szCs w:val="16"/>
          <w:lang w:val="es-ES"/>
        </w:rPr>
        <w:t xml:space="preserve"> / </w:t>
      </w:r>
      <w:hyperlink w:anchor="GeneralTerms" w:tooltip="Términos Generales" w:history="1">
        <w:r w:rsidR="00FC72B7" w:rsidRPr="00860C25">
          <w:rPr>
            <w:rStyle w:val="Hyperlink"/>
            <w:sz w:val="16"/>
            <w:szCs w:val="16"/>
            <w:lang w:val="es-ES"/>
          </w:rPr>
          <w:t>Términos Generales</w:t>
        </w:r>
      </w:hyperlink>
    </w:p>
    <w:p w14:paraId="67553494" w14:textId="77777777" w:rsidR="009776B9" w:rsidRPr="00860C25" w:rsidRDefault="009776B9" w:rsidP="00264BA0">
      <w:pPr>
        <w:pStyle w:val="ProductList-SectionHeading"/>
        <w:keepNext/>
        <w:pageBreakBefore/>
        <w:tabs>
          <w:tab w:val="right" w:pos="9356"/>
        </w:tabs>
        <w:spacing w:after="120"/>
        <w:jc w:val="both"/>
        <w:outlineLvl w:val="0"/>
        <w:rPr>
          <w:lang w:val="es-ES"/>
        </w:rPr>
      </w:pPr>
      <w:bookmarkStart w:id="33" w:name="_Toc507768538"/>
      <w:bookmarkStart w:id="34" w:name="_Toc6563787"/>
      <w:bookmarkStart w:id="35" w:name="_Toc26883660"/>
      <w:bookmarkStart w:id="36" w:name="_Toc155362831"/>
      <w:bookmarkStart w:id="37" w:name="GeneralTerms"/>
      <w:r w:rsidRPr="00860C25">
        <w:rPr>
          <w:lang w:val="es-ES"/>
        </w:rPr>
        <w:t>Términos Generales</w:t>
      </w:r>
      <w:bookmarkEnd w:id="33"/>
      <w:bookmarkEnd w:id="34"/>
      <w:bookmarkEnd w:id="35"/>
      <w:bookmarkEnd w:id="36"/>
    </w:p>
    <w:p w14:paraId="27F95EBB" w14:textId="77777777" w:rsidR="00BA0845" w:rsidRPr="003E2463" w:rsidRDefault="00BA0845" w:rsidP="0044608A">
      <w:pPr>
        <w:pStyle w:val="ProductList-SubSubSectionHeading"/>
        <w:tabs>
          <w:tab w:val="right" w:pos="9356"/>
        </w:tabs>
        <w:spacing w:after="120"/>
        <w:jc w:val="both"/>
        <w:outlineLvl w:val="1"/>
        <w:rPr>
          <w:lang w:val="es-ES"/>
        </w:rPr>
      </w:pPr>
      <w:bookmarkStart w:id="38" w:name="_Toc82644452"/>
      <w:bookmarkStart w:id="39" w:name="_Toc155362832"/>
      <w:bookmarkStart w:id="40" w:name="_Toc6563800"/>
      <w:bookmarkStart w:id="41" w:name="_Toc26972838"/>
      <w:bookmarkStart w:id="42" w:name="_Toc13858350"/>
      <w:bookmarkStart w:id="43" w:name="_Toc21617018"/>
      <w:bookmarkStart w:id="44" w:name="_Toc507768552"/>
      <w:bookmarkStart w:id="45" w:name="_Toc8395012"/>
      <w:bookmarkEnd w:id="37"/>
      <w:r w:rsidRPr="003E2463">
        <w:rPr>
          <w:lang w:val="es-ES"/>
        </w:rPr>
        <w:t xml:space="preserve">Cumplimiento de las </w:t>
      </w:r>
      <w:r w:rsidRPr="005A7C1B">
        <w:rPr>
          <w:lang w:val="es-ES"/>
        </w:rPr>
        <w:t>l</w:t>
      </w:r>
      <w:r w:rsidRPr="003E2463">
        <w:rPr>
          <w:lang w:val="es-ES"/>
        </w:rPr>
        <w:t>eyes</w:t>
      </w:r>
      <w:bookmarkEnd w:id="38"/>
      <w:bookmarkEnd w:id="39"/>
    </w:p>
    <w:p w14:paraId="24B3E9D4" w14:textId="77777777" w:rsidR="00BA0845" w:rsidRPr="003E2463" w:rsidRDefault="00BA0845" w:rsidP="00302D30">
      <w:pPr>
        <w:pStyle w:val="ProductList-Body"/>
        <w:spacing w:after="120"/>
        <w:jc w:val="both"/>
        <w:rPr>
          <w:lang w:val="es-ES"/>
        </w:rPr>
      </w:pPr>
      <w:r w:rsidRPr="003E2463">
        <w:rPr>
          <w:lang w:val="es-ES"/>
        </w:rPr>
        <w:t>Microsoft cumplirá todas las leyes y reglamentos aplicables a su prestación de los Productos y Servicios, incluyendo cualquier ley aplicable en</w:t>
      </w:r>
      <w:r w:rsidRPr="005A7C1B">
        <w:rPr>
          <w:lang w:val="es-ES"/>
        </w:rPr>
        <w:t xml:space="preserve"> </w:t>
      </w:r>
      <w:r w:rsidRPr="003E2463">
        <w:rPr>
          <w:lang w:val="es-ES"/>
        </w:rPr>
        <w:t>materia de notificación de brechas de seguridad y la Normativa sobre Protección de Datos. Sin embargo, Microsoft no es responsable del</w:t>
      </w:r>
      <w:r w:rsidRPr="005A7C1B">
        <w:rPr>
          <w:lang w:val="es-ES"/>
        </w:rPr>
        <w:t xml:space="preserve"> </w:t>
      </w:r>
      <w:r w:rsidRPr="003E2463">
        <w:rPr>
          <w:lang w:val="es-ES"/>
        </w:rPr>
        <w:t>cumplimiento de ninguna ley o reglamento aplicable al Cliente o a su sector que no sea aplicable con carácter general a los proveedores de</w:t>
      </w:r>
      <w:r w:rsidRPr="005A7C1B">
        <w:rPr>
          <w:lang w:val="es-ES"/>
        </w:rPr>
        <w:t xml:space="preserve"> </w:t>
      </w:r>
      <w:r w:rsidRPr="003E2463">
        <w:rPr>
          <w:lang w:val="es-ES"/>
        </w:rPr>
        <w:t xml:space="preserve">tecnologías de la información. Microsoft no determina si los </w:t>
      </w:r>
      <w:r w:rsidRPr="005A7C1B">
        <w:rPr>
          <w:lang w:val="es-ES"/>
        </w:rPr>
        <w:t>D</w:t>
      </w:r>
      <w:r w:rsidRPr="003E2463">
        <w:rPr>
          <w:lang w:val="es-ES"/>
        </w:rPr>
        <w:t>atos del Cliente incluyen información sujeta a alguna ley o</w:t>
      </w:r>
      <w:r w:rsidRPr="005A7C1B">
        <w:rPr>
          <w:lang w:val="es-ES"/>
        </w:rPr>
        <w:t xml:space="preserve"> </w:t>
      </w:r>
      <w:r w:rsidRPr="003E2463">
        <w:rPr>
          <w:lang w:val="es-ES"/>
        </w:rPr>
        <w:t>reglamento</w:t>
      </w:r>
      <w:r w:rsidRPr="005A7C1B">
        <w:rPr>
          <w:lang w:val="es-ES"/>
        </w:rPr>
        <w:t xml:space="preserve"> </w:t>
      </w:r>
      <w:r w:rsidRPr="003E2463">
        <w:rPr>
          <w:lang w:val="es-ES"/>
        </w:rPr>
        <w:t xml:space="preserve">específico. Todos los Incidentes de Seguridad están sujetos a los términos </w:t>
      </w:r>
      <w:r w:rsidRPr="005A7C1B">
        <w:rPr>
          <w:lang w:val="es-ES"/>
        </w:rPr>
        <w:t>de</w:t>
      </w:r>
      <w:r>
        <w:rPr>
          <w:lang w:val="es-ES"/>
        </w:rPr>
        <w:t xml:space="preserve"> </w:t>
      </w:r>
      <w:r w:rsidRPr="005A7C1B">
        <w:rPr>
          <w:lang w:val="es-ES"/>
        </w:rPr>
        <w:t>l</w:t>
      </w:r>
      <w:r>
        <w:rPr>
          <w:lang w:val="es-ES"/>
        </w:rPr>
        <w:t>a</w:t>
      </w:r>
      <w:r w:rsidRPr="005A7C1B">
        <w:rPr>
          <w:lang w:val="es-ES"/>
        </w:rPr>
        <w:t xml:space="preserve"> </w:t>
      </w:r>
      <w:r>
        <w:rPr>
          <w:lang w:val="es-ES"/>
        </w:rPr>
        <w:t>sección</w:t>
      </w:r>
      <w:r w:rsidRPr="005A7C1B">
        <w:rPr>
          <w:lang w:val="es-ES"/>
        </w:rPr>
        <w:t xml:space="preserve"> “</w:t>
      </w:r>
      <w:r w:rsidRPr="003E2463">
        <w:rPr>
          <w:lang w:val="es-ES"/>
        </w:rPr>
        <w:t>Notificación de Incidentes de Seguridad</w:t>
      </w:r>
      <w:r w:rsidRPr="005A7C1B">
        <w:rPr>
          <w:lang w:val="es-ES"/>
        </w:rPr>
        <w:t>”</w:t>
      </w:r>
      <w:r w:rsidRPr="003E2463">
        <w:rPr>
          <w:lang w:val="es-ES"/>
        </w:rPr>
        <w:t xml:space="preserve"> </w:t>
      </w:r>
      <w:r w:rsidRPr="005A7C1B">
        <w:rPr>
          <w:lang w:val="es-ES"/>
        </w:rPr>
        <w:t>indicad</w:t>
      </w:r>
      <w:r>
        <w:rPr>
          <w:lang w:val="es-ES"/>
        </w:rPr>
        <w:t>a</w:t>
      </w:r>
      <w:r w:rsidRPr="003E2463">
        <w:rPr>
          <w:lang w:val="es-ES"/>
        </w:rPr>
        <w:t xml:space="preserve"> más abajo.</w:t>
      </w:r>
    </w:p>
    <w:p w14:paraId="251E35D8" w14:textId="77777777" w:rsidR="00BA0845" w:rsidRPr="003E2463" w:rsidRDefault="00BA0845" w:rsidP="00302D30">
      <w:pPr>
        <w:pStyle w:val="ProductList-Body"/>
        <w:spacing w:after="120"/>
        <w:jc w:val="both"/>
        <w:rPr>
          <w:lang w:val="es-ES"/>
        </w:rPr>
      </w:pPr>
      <w:r w:rsidRPr="003E2463">
        <w:rPr>
          <w:lang w:val="es-ES"/>
        </w:rPr>
        <w:t>El Cliente debe cumplir todas las leyes y reglamentos aplicables a su uso de los Productos y Servicios, incluidas las leyes relacionadas con datos</w:t>
      </w:r>
      <w:r w:rsidRPr="005A7C1B">
        <w:rPr>
          <w:lang w:val="es-ES"/>
        </w:rPr>
        <w:t xml:space="preserve"> </w:t>
      </w:r>
      <w:r w:rsidRPr="003E2463">
        <w:rPr>
          <w:lang w:val="es-ES"/>
        </w:rPr>
        <w:t>biométricos, la confidencialidad de las comunicaciones y la Normativa sobre Protección de Datos. El Cliente es responsable de determinar si</w:t>
      </w:r>
      <w:r w:rsidRPr="005A7C1B">
        <w:rPr>
          <w:lang w:val="es-ES"/>
        </w:rPr>
        <w:t xml:space="preserve"> </w:t>
      </w:r>
      <w:r w:rsidRPr="003E2463">
        <w:rPr>
          <w:lang w:val="es-ES"/>
        </w:rPr>
        <w:t xml:space="preserve">los Productos y Servicios son apropiados para almacenar y </w:t>
      </w:r>
      <w:r w:rsidRPr="005A7C1B">
        <w:rPr>
          <w:lang w:val="es-ES"/>
        </w:rPr>
        <w:t>tratar</w:t>
      </w:r>
      <w:r w:rsidRPr="003E2463">
        <w:rPr>
          <w:lang w:val="es-ES"/>
        </w:rPr>
        <w:t xml:space="preserve"> la información sujeta a cualquier ley o reglamento específico</w:t>
      </w:r>
      <w:r w:rsidRPr="005A7C1B">
        <w:rPr>
          <w:lang w:val="es-ES"/>
        </w:rPr>
        <w:t>, así como</w:t>
      </w:r>
      <w:r w:rsidRPr="003E2463">
        <w:rPr>
          <w:lang w:val="es-ES"/>
        </w:rPr>
        <w:t xml:space="preserve"> </w:t>
      </w:r>
      <w:r>
        <w:rPr>
          <w:lang w:val="es-ES"/>
        </w:rPr>
        <w:t xml:space="preserve">es responsable </w:t>
      </w:r>
      <w:r w:rsidRPr="003E2463">
        <w:rPr>
          <w:lang w:val="es-ES"/>
        </w:rPr>
        <w:t>de utilizar los</w:t>
      </w:r>
      <w:r w:rsidRPr="005A7C1B">
        <w:rPr>
          <w:lang w:val="es-ES"/>
        </w:rPr>
        <w:t xml:space="preserve"> </w:t>
      </w:r>
      <w:r w:rsidRPr="003E2463">
        <w:rPr>
          <w:lang w:val="es-ES"/>
        </w:rPr>
        <w:t xml:space="preserve">Productos y Servicios de una manera </w:t>
      </w:r>
      <w:r w:rsidRPr="005A7C1B">
        <w:rPr>
          <w:lang w:val="es-ES"/>
        </w:rPr>
        <w:t>conforme</w:t>
      </w:r>
      <w:r w:rsidRPr="003E2463">
        <w:rPr>
          <w:lang w:val="es-ES"/>
        </w:rPr>
        <w:t xml:space="preserve"> con las obligaciones legales y </w:t>
      </w:r>
      <w:r w:rsidRPr="005A7C1B">
        <w:rPr>
          <w:lang w:val="es-ES"/>
        </w:rPr>
        <w:t xml:space="preserve">reglamentarias que </w:t>
      </w:r>
      <w:r>
        <w:rPr>
          <w:lang w:val="es-ES"/>
        </w:rPr>
        <w:t xml:space="preserve">le </w:t>
      </w:r>
      <w:r w:rsidRPr="005A7C1B">
        <w:rPr>
          <w:lang w:val="es-ES"/>
        </w:rPr>
        <w:t>sean de aplicación al</w:t>
      </w:r>
      <w:r w:rsidRPr="003E2463">
        <w:rPr>
          <w:lang w:val="es-ES"/>
        </w:rPr>
        <w:t xml:space="preserve"> Cliente. El Cliente es responsable de responder a</w:t>
      </w:r>
      <w:r w:rsidRPr="005A7C1B">
        <w:rPr>
          <w:lang w:val="es-ES"/>
        </w:rPr>
        <w:t xml:space="preserve"> </w:t>
      </w:r>
      <w:r w:rsidRPr="003E2463">
        <w:rPr>
          <w:lang w:val="es-ES"/>
        </w:rPr>
        <w:t xml:space="preserve">cualquier solicitud procedente de un tercero con relación al uso que el Cliente efectúe de los Productos y Servicios, como, por ejemplo, una solicitud para retirar contenidos en virtud de la ley estadounidense </w:t>
      </w:r>
      <w:r w:rsidRPr="003E2463">
        <w:rPr>
          <w:i/>
          <w:iCs/>
          <w:lang w:val="es-ES"/>
        </w:rPr>
        <w:t xml:space="preserve">Digital Millennium Copyright </w:t>
      </w:r>
      <w:proofErr w:type="spellStart"/>
      <w:r w:rsidRPr="003E2463">
        <w:rPr>
          <w:i/>
          <w:iCs/>
          <w:lang w:val="es-ES"/>
        </w:rPr>
        <w:t>Act</w:t>
      </w:r>
      <w:proofErr w:type="spellEnd"/>
      <w:r w:rsidRPr="003E2463">
        <w:rPr>
          <w:lang w:val="es-ES"/>
        </w:rPr>
        <w:t xml:space="preserve"> u otra legislación aplicable.</w:t>
      </w:r>
    </w:p>
    <w:p w14:paraId="1304726B" w14:textId="77777777" w:rsidR="00BA0845" w:rsidRPr="003E2463" w:rsidRDefault="00BA0845" w:rsidP="0044608A">
      <w:pPr>
        <w:pStyle w:val="ProductList-SectionHeading"/>
        <w:spacing w:after="60"/>
        <w:jc w:val="both"/>
        <w:outlineLvl w:val="0"/>
        <w:rPr>
          <w:lang w:val="es-ES"/>
        </w:rPr>
      </w:pPr>
      <w:bookmarkStart w:id="46" w:name="OnlineServiceSpecificTerms"/>
      <w:bookmarkStart w:id="47" w:name="_Toc6563813"/>
      <w:bookmarkStart w:id="48" w:name="_Toc26883688"/>
      <w:bookmarkStart w:id="49" w:name="_Toc42764834"/>
      <w:bookmarkStart w:id="50" w:name="_Toc82644453"/>
      <w:bookmarkStart w:id="51" w:name="_Toc155362833"/>
      <w:bookmarkStart w:id="52" w:name="DatProtectionTerms"/>
      <w:r w:rsidRPr="003E2463">
        <w:rPr>
          <w:lang w:val="es-ES"/>
        </w:rPr>
        <w:t>Términos de Protección de Datos</w:t>
      </w:r>
      <w:bookmarkEnd w:id="46"/>
      <w:bookmarkEnd w:id="47"/>
      <w:bookmarkEnd w:id="48"/>
      <w:bookmarkEnd w:id="49"/>
      <w:bookmarkEnd w:id="50"/>
      <w:bookmarkEnd w:id="51"/>
    </w:p>
    <w:bookmarkEnd w:id="52"/>
    <w:p w14:paraId="2CA62945" w14:textId="77777777" w:rsidR="00BA0845" w:rsidRPr="003E2463" w:rsidRDefault="00BA0845" w:rsidP="0044608A">
      <w:pPr>
        <w:pStyle w:val="ProductList-Body"/>
        <w:spacing w:after="120"/>
        <w:jc w:val="both"/>
        <w:rPr>
          <w:lang w:val="es-ES"/>
        </w:rPr>
      </w:pPr>
      <w:r w:rsidRPr="003E2463">
        <w:rPr>
          <w:lang w:val="es-ES"/>
        </w:rPr>
        <w:t>En esta sección del DPA se incluyen los siguientes apartados:</w:t>
      </w:r>
    </w:p>
    <w:p w14:paraId="7D8A10F5" w14:textId="77777777" w:rsidR="00BA0845" w:rsidRPr="003E2463" w:rsidRDefault="00BA0845" w:rsidP="0044608A">
      <w:pPr>
        <w:pStyle w:val="ProductList-Body"/>
        <w:numPr>
          <w:ilvl w:val="0"/>
          <w:numId w:val="5"/>
        </w:numPr>
        <w:spacing w:after="120"/>
        <w:jc w:val="both"/>
        <w:rPr>
          <w:lang w:val="es-ES"/>
        </w:rPr>
        <w:sectPr w:rsidR="00BA0845" w:rsidRPr="003E2463" w:rsidSect="004B4668">
          <w:footerReference w:type="default" r:id="rId20"/>
          <w:footerReference w:type="first" r:id="rId21"/>
          <w:pgSz w:w="12240" w:h="15840"/>
          <w:pgMar w:top="720" w:right="720" w:bottom="720" w:left="720" w:header="720" w:footer="720" w:gutter="0"/>
          <w:cols w:space="720"/>
          <w:titlePg/>
          <w:docGrid w:linePitch="360"/>
        </w:sectPr>
      </w:pPr>
    </w:p>
    <w:p w14:paraId="34B97F7D" w14:textId="77777777" w:rsidR="00BA0845" w:rsidRPr="003E2463" w:rsidRDefault="00BA0845" w:rsidP="0044608A">
      <w:pPr>
        <w:pStyle w:val="ProductList-Body"/>
        <w:numPr>
          <w:ilvl w:val="0"/>
          <w:numId w:val="5"/>
        </w:numPr>
        <w:tabs>
          <w:tab w:val="clear" w:pos="158"/>
        </w:tabs>
        <w:ind w:left="426" w:right="-347" w:hanging="284"/>
        <w:jc w:val="both"/>
        <w:rPr>
          <w:lang w:val="es-ES"/>
        </w:rPr>
      </w:pPr>
      <w:r w:rsidRPr="003E2463">
        <w:rPr>
          <w:lang w:val="es-ES"/>
        </w:rPr>
        <w:t>Alcance</w:t>
      </w:r>
    </w:p>
    <w:p w14:paraId="4B5CBB3F" w14:textId="77777777" w:rsidR="00BA0845" w:rsidRPr="003E2463" w:rsidRDefault="00BA0845" w:rsidP="0044608A">
      <w:pPr>
        <w:pStyle w:val="ProductList-Body"/>
        <w:numPr>
          <w:ilvl w:val="0"/>
          <w:numId w:val="5"/>
        </w:numPr>
        <w:tabs>
          <w:tab w:val="clear" w:pos="158"/>
        </w:tabs>
        <w:ind w:left="426" w:right="-347" w:hanging="284"/>
        <w:jc w:val="both"/>
        <w:rPr>
          <w:lang w:val="es-ES"/>
        </w:rPr>
      </w:pPr>
      <w:r w:rsidRPr="003E2463">
        <w:rPr>
          <w:lang w:val="es-ES"/>
        </w:rPr>
        <w:t>Naturaleza del tratamiento de datos; titularidad</w:t>
      </w:r>
    </w:p>
    <w:p w14:paraId="3F883BC0" w14:textId="77777777" w:rsidR="00BA0845" w:rsidRPr="003E2463" w:rsidRDefault="00BA0845" w:rsidP="0044608A">
      <w:pPr>
        <w:pStyle w:val="ProductList-Body"/>
        <w:numPr>
          <w:ilvl w:val="0"/>
          <w:numId w:val="5"/>
        </w:numPr>
        <w:tabs>
          <w:tab w:val="clear" w:pos="158"/>
        </w:tabs>
        <w:ind w:left="426" w:right="-347" w:hanging="284"/>
        <w:jc w:val="both"/>
        <w:rPr>
          <w:lang w:val="es-ES"/>
        </w:rPr>
      </w:pPr>
      <w:r w:rsidRPr="003E2463">
        <w:rPr>
          <w:lang w:val="es-ES"/>
        </w:rPr>
        <w:t>Revelación de Datos Procesados</w:t>
      </w:r>
    </w:p>
    <w:p w14:paraId="686902C0" w14:textId="77777777" w:rsidR="00BA0845" w:rsidRPr="003E2463" w:rsidRDefault="00BA0845" w:rsidP="0044608A">
      <w:pPr>
        <w:pStyle w:val="ProductList-Body"/>
        <w:numPr>
          <w:ilvl w:val="0"/>
          <w:numId w:val="5"/>
        </w:numPr>
        <w:tabs>
          <w:tab w:val="clear" w:pos="158"/>
        </w:tabs>
        <w:ind w:left="426" w:right="-347" w:hanging="284"/>
        <w:jc w:val="both"/>
        <w:rPr>
          <w:lang w:val="es-ES"/>
        </w:rPr>
      </w:pPr>
      <w:r w:rsidRPr="003E2463">
        <w:rPr>
          <w:lang w:val="es-ES"/>
        </w:rPr>
        <w:t>Tratamiento de Datos Personales; RGPD</w:t>
      </w:r>
    </w:p>
    <w:p w14:paraId="1F9B5CF7" w14:textId="77777777" w:rsidR="00BA0845" w:rsidRPr="003E2463" w:rsidRDefault="00BA0845" w:rsidP="0044608A">
      <w:pPr>
        <w:pStyle w:val="ProductList-Body"/>
        <w:numPr>
          <w:ilvl w:val="0"/>
          <w:numId w:val="5"/>
        </w:numPr>
        <w:tabs>
          <w:tab w:val="clear" w:pos="158"/>
        </w:tabs>
        <w:ind w:left="426" w:right="-347" w:hanging="284"/>
        <w:jc w:val="both"/>
        <w:rPr>
          <w:lang w:val="es-ES"/>
        </w:rPr>
      </w:pPr>
      <w:r w:rsidRPr="003E2463">
        <w:rPr>
          <w:lang w:val="es-ES"/>
        </w:rPr>
        <w:t>Seguridad de los datos</w:t>
      </w:r>
    </w:p>
    <w:p w14:paraId="264A21B6" w14:textId="77777777" w:rsidR="00BA0845" w:rsidRPr="003E2463" w:rsidRDefault="00BA0845" w:rsidP="0044608A">
      <w:pPr>
        <w:pStyle w:val="ProductList-Body"/>
        <w:numPr>
          <w:ilvl w:val="0"/>
          <w:numId w:val="5"/>
        </w:numPr>
        <w:tabs>
          <w:tab w:val="clear" w:pos="158"/>
        </w:tabs>
        <w:ind w:left="426" w:right="-347" w:hanging="284"/>
        <w:jc w:val="both"/>
        <w:rPr>
          <w:lang w:val="es-ES"/>
        </w:rPr>
      </w:pPr>
      <w:r w:rsidRPr="003E2463">
        <w:rPr>
          <w:lang w:val="es-ES"/>
        </w:rPr>
        <w:t>Notificación de Incidentes de Seguridad</w:t>
      </w:r>
    </w:p>
    <w:p w14:paraId="04FBFC84" w14:textId="77777777" w:rsidR="00BA0845" w:rsidRPr="003E2463" w:rsidRDefault="00BA0845" w:rsidP="0044608A">
      <w:pPr>
        <w:pStyle w:val="ProductList-Body"/>
        <w:numPr>
          <w:ilvl w:val="0"/>
          <w:numId w:val="5"/>
        </w:numPr>
        <w:tabs>
          <w:tab w:val="clear" w:pos="158"/>
        </w:tabs>
        <w:ind w:left="426" w:right="-347" w:hanging="284"/>
        <w:jc w:val="both"/>
        <w:rPr>
          <w:lang w:val="es-ES"/>
        </w:rPr>
      </w:pPr>
      <w:r w:rsidRPr="003E2463">
        <w:rPr>
          <w:lang w:val="es-ES"/>
        </w:rPr>
        <w:t>Transferencia y ubicación de los datos</w:t>
      </w:r>
    </w:p>
    <w:p w14:paraId="52130CAC" w14:textId="77777777" w:rsidR="00BA0845" w:rsidRPr="003E2463" w:rsidRDefault="00BA0845" w:rsidP="0044608A">
      <w:pPr>
        <w:pStyle w:val="ProductList-Body"/>
        <w:numPr>
          <w:ilvl w:val="0"/>
          <w:numId w:val="5"/>
        </w:numPr>
        <w:tabs>
          <w:tab w:val="clear" w:pos="158"/>
        </w:tabs>
        <w:ind w:left="426" w:right="-347" w:hanging="284"/>
        <w:jc w:val="both"/>
        <w:rPr>
          <w:lang w:val="es-ES"/>
        </w:rPr>
      </w:pPr>
      <w:r w:rsidRPr="003E2463">
        <w:rPr>
          <w:lang w:val="es-ES"/>
        </w:rPr>
        <w:t>Conservación y eliminación de datos</w:t>
      </w:r>
    </w:p>
    <w:p w14:paraId="3FDA0F95" w14:textId="77777777" w:rsidR="00BA0845" w:rsidRPr="003E2463" w:rsidRDefault="00BA0845" w:rsidP="0044608A">
      <w:pPr>
        <w:pStyle w:val="ProductList-Body"/>
        <w:numPr>
          <w:ilvl w:val="0"/>
          <w:numId w:val="5"/>
        </w:numPr>
        <w:tabs>
          <w:tab w:val="clear" w:pos="158"/>
        </w:tabs>
        <w:ind w:left="426" w:right="-347" w:hanging="284"/>
        <w:jc w:val="both"/>
        <w:rPr>
          <w:lang w:val="es-ES"/>
        </w:rPr>
      </w:pPr>
      <w:r w:rsidRPr="003E2463">
        <w:rPr>
          <w:lang w:val="es-ES"/>
        </w:rPr>
        <w:t>Compromiso de confidencialidad como encargado del tratamiento</w:t>
      </w:r>
    </w:p>
    <w:p w14:paraId="2B948C97" w14:textId="77777777" w:rsidR="00BA0845" w:rsidRPr="003E2463" w:rsidRDefault="00BA0845" w:rsidP="0044608A">
      <w:pPr>
        <w:pStyle w:val="ProductList-Body"/>
        <w:numPr>
          <w:ilvl w:val="0"/>
          <w:numId w:val="5"/>
        </w:numPr>
        <w:tabs>
          <w:tab w:val="clear" w:pos="158"/>
        </w:tabs>
        <w:ind w:left="426" w:right="-347" w:hanging="284"/>
        <w:jc w:val="both"/>
        <w:rPr>
          <w:lang w:val="es-ES"/>
        </w:rPr>
      </w:pPr>
      <w:r w:rsidRPr="003E2463">
        <w:rPr>
          <w:lang w:val="es-ES"/>
        </w:rPr>
        <w:t xml:space="preserve">Notificaciones y controles sobre el uso de </w:t>
      </w:r>
      <w:proofErr w:type="spellStart"/>
      <w:r w:rsidRPr="003E2463">
        <w:rPr>
          <w:lang w:val="es-ES"/>
        </w:rPr>
        <w:t>Subencargados</w:t>
      </w:r>
      <w:proofErr w:type="spellEnd"/>
    </w:p>
    <w:p w14:paraId="7CE23EF0" w14:textId="77777777" w:rsidR="00BA0845" w:rsidRPr="003E2463" w:rsidRDefault="00BA0845" w:rsidP="0044608A">
      <w:pPr>
        <w:pStyle w:val="ProductList-Body"/>
        <w:numPr>
          <w:ilvl w:val="0"/>
          <w:numId w:val="5"/>
        </w:numPr>
        <w:jc w:val="both"/>
        <w:rPr>
          <w:lang w:val="es-ES"/>
        </w:rPr>
      </w:pPr>
      <w:r w:rsidRPr="003E2463">
        <w:rPr>
          <w:lang w:val="es-ES"/>
        </w:rPr>
        <w:t>Instituciones educativas</w:t>
      </w:r>
    </w:p>
    <w:p w14:paraId="0E958556" w14:textId="77777777" w:rsidR="00BA0845" w:rsidRPr="003E2463" w:rsidRDefault="00BA0845" w:rsidP="0044608A">
      <w:pPr>
        <w:pStyle w:val="ProductList-Body"/>
        <w:numPr>
          <w:ilvl w:val="0"/>
          <w:numId w:val="5"/>
        </w:numPr>
        <w:jc w:val="both"/>
        <w:rPr>
          <w:i/>
          <w:iCs/>
          <w:lang w:val="es-ES"/>
        </w:rPr>
      </w:pPr>
      <w:r w:rsidRPr="003E2463">
        <w:rPr>
          <w:i/>
          <w:iCs/>
          <w:lang w:val="es-ES"/>
        </w:rPr>
        <w:t xml:space="preserve">CJIS </w:t>
      </w:r>
      <w:proofErr w:type="spellStart"/>
      <w:r w:rsidRPr="003E2463">
        <w:rPr>
          <w:i/>
          <w:iCs/>
          <w:lang w:val="es-ES"/>
        </w:rPr>
        <w:t>Customer</w:t>
      </w:r>
      <w:proofErr w:type="spellEnd"/>
      <w:r w:rsidRPr="003E2463">
        <w:rPr>
          <w:i/>
          <w:iCs/>
          <w:lang w:val="es-ES"/>
        </w:rPr>
        <w:t xml:space="preserve"> </w:t>
      </w:r>
      <w:proofErr w:type="spellStart"/>
      <w:r w:rsidRPr="003E2463">
        <w:rPr>
          <w:i/>
          <w:iCs/>
          <w:lang w:val="es-ES"/>
        </w:rPr>
        <w:t>Agreement</w:t>
      </w:r>
      <w:proofErr w:type="spellEnd"/>
    </w:p>
    <w:p w14:paraId="1928E95E" w14:textId="77777777" w:rsidR="00BA0845" w:rsidRDefault="00BA0845" w:rsidP="0044608A">
      <w:pPr>
        <w:pStyle w:val="ProductList-Body"/>
        <w:numPr>
          <w:ilvl w:val="0"/>
          <w:numId w:val="5"/>
        </w:numPr>
        <w:jc w:val="both"/>
        <w:rPr>
          <w:i/>
          <w:iCs/>
          <w:lang w:val="es-ES"/>
        </w:rPr>
      </w:pPr>
      <w:r w:rsidRPr="003E2463">
        <w:rPr>
          <w:i/>
          <w:iCs/>
          <w:lang w:val="es-ES"/>
        </w:rPr>
        <w:t xml:space="preserve">HIPAA Business </w:t>
      </w:r>
      <w:proofErr w:type="spellStart"/>
      <w:r w:rsidRPr="003E2463">
        <w:rPr>
          <w:i/>
          <w:iCs/>
          <w:lang w:val="es-ES"/>
        </w:rPr>
        <w:t>Associate</w:t>
      </w:r>
      <w:proofErr w:type="spellEnd"/>
    </w:p>
    <w:p w14:paraId="56017911" w14:textId="64607730" w:rsidR="00E50D90" w:rsidRPr="003E2463" w:rsidRDefault="00E50D90" w:rsidP="0044608A">
      <w:pPr>
        <w:pStyle w:val="ProductList-Body"/>
        <w:numPr>
          <w:ilvl w:val="0"/>
          <w:numId w:val="5"/>
        </w:numPr>
        <w:jc w:val="both"/>
        <w:rPr>
          <w:i/>
          <w:iCs/>
          <w:lang w:val="es-ES"/>
        </w:rPr>
      </w:pPr>
      <w:proofErr w:type="spellStart"/>
      <w:r>
        <w:t>Datos</w:t>
      </w:r>
      <w:proofErr w:type="spellEnd"/>
      <w:r>
        <w:t xml:space="preserve"> de </w:t>
      </w:r>
      <w:proofErr w:type="spellStart"/>
      <w:r>
        <w:t>telecomunicaciones</w:t>
      </w:r>
      <w:proofErr w:type="spellEnd"/>
    </w:p>
    <w:p w14:paraId="518D8CAB" w14:textId="77777777" w:rsidR="00BA0845" w:rsidRPr="003E2463" w:rsidRDefault="00BA0845" w:rsidP="0044608A">
      <w:pPr>
        <w:pStyle w:val="ProductList-Body"/>
        <w:numPr>
          <w:ilvl w:val="0"/>
          <w:numId w:val="5"/>
        </w:numPr>
        <w:jc w:val="both"/>
        <w:rPr>
          <w:lang w:val="es-ES"/>
        </w:rPr>
      </w:pPr>
      <w:r w:rsidRPr="003E2463">
        <w:rPr>
          <w:i/>
          <w:iCs/>
          <w:lang w:val="es-ES"/>
        </w:rPr>
        <w:t xml:space="preserve">California </w:t>
      </w:r>
      <w:proofErr w:type="spellStart"/>
      <w:r w:rsidRPr="003E2463">
        <w:rPr>
          <w:i/>
          <w:iCs/>
          <w:lang w:val="es-ES"/>
        </w:rPr>
        <w:t>Consumer</w:t>
      </w:r>
      <w:proofErr w:type="spellEnd"/>
      <w:r w:rsidRPr="003E2463">
        <w:rPr>
          <w:i/>
          <w:iCs/>
          <w:lang w:val="es-ES"/>
        </w:rPr>
        <w:t xml:space="preserve"> </w:t>
      </w:r>
      <w:proofErr w:type="spellStart"/>
      <w:r w:rsidRPr="003E2463">
        <w:rPr>
          <w:i/>
          <w:iCs/>
          <w:lang w:val="es-ES"/>
        </w:rPr>
        <w:t>Privacy</w:t>
      </w:r>
      <w:proofErr w:type="spellEnd"/>
      <w:r w:rsidRPr="003E2463">
        <w:rPr>
          <w:i/>
          <w:iCs/>
          <w:lang w:val="es-ES"/>
        </w:rPr>
        <w:t xml:space="preserve"> </w:t>
      </w:r>
      <w:proofErr w:type="spellStart"/>
      <w:r w:rsidRPr="003E2463">
        <w:rPr>
          <w:i/>
          <w:iCs/>
          <w:lang w:val="es-ES"/>
        </w:rPr>
        <w:t>Act</w:t>
      </w:r>
      <w:proofErr w:type="spellEnd"/>
      <w:r w:rsidRPr="003E2463">
        <w:rPr>
          <w:lang w:val="es-ES"/>
        </w:rPr>
        <w:t xml:space="preserve"> (CCPA)</w:t>
      </w:r>
    </w:p>
    <w:p w14:paraId="3E5A6DF0" w14:textId="77777777" w:rsidR="00BA0845" w:rsidRPr="003E2463" w:rsidRDefault="00BA0845" w:rsidP="0044608A">
      <w:pPr>
        <w:pStyle w:val="ProductList-Body"/>
        <w:numPr>
          <w:ilvl w:val="0"/>
          <w:numId w:val="5"/>
        </w:numPr>
        <w:jc w:val="both"/>
        <w:rPr>
          <w:lang w:val="es-ES"/>
        </w:rPr>
      </w:pPr>
      <w:r w:rsidRPr="003E2463">
        <w:rPr>
          <w:lang w:val="es-ES"/>
        </w:rPr>
        <w:t xml:space="preserve">Datos </w:t>
      </w:r>
      <w:r>
        <w:rPr>
          <w:lang w:val="es-ES"/>
        </w:rPr>
        <w:t>B</w:t>
      </w:r>
      <w:r w:rsidRPr="003E2463">
        <w:rPr>
          <w:lang w:val="es-ES"/>
        </w:rPr>
        <w:t>iométricos</w:t>
      </w:r>
    </w:p>
    <w:p w14:paraId="2E3866A8" w14:textId="77777777" w:rsidR="00BA0845" w:rsidRPr="003E2463" w:rsidRDefault="00BA0845" w:rsidP="0044608A">
      <w:pPr>
        <w:pStyle w:val="ProductList-Body"/>
        <w:numPr>
          <w:ilvl w:val="0"/>
          <w:numId w:val="5"/>
        </w:numPr>
        <w:jc w:val="both"/>
        <w:rPr>
          <w:lang w:val="es-ES"/>
        </w:rPr>
      </w:pPr>
      <w:r w:rsidRPr="003E2463">
        <w:rPr>
          <w:lang w:val="es-ES"/>
        </w:rPr>
        <w:t xml:space="preserve">Servicios Profesionales </w:t>
      </w:r>
      <w:r>
        <w:rPr>
          <w:lang w:val="es-ES"/>
        </w:rPr>
        <w:t>Suplementarios</w:t>
      </w:r>
    </w:p>
    <w:p w14:paraId="44C70609" w14:textId="77777777" w:rsidR="00BA0845" w:rsidRPr="003E2463" w:rsidRDefault="00BA0845" w:rsidP="0044608A">
      <w:pPr>
        <w:pStyle w:val="ProductList-Body"/>
        <w:numPr>
          <w:ilvl w:val="0"/>
          <w:numId w:val="5"/>
        </w:numPr>
        <w:jc w:val="both"/>
        <w:rPr>
          <w:lang w:val="es-ES"/>
        </w:rPr>
      </w:pPr>
      <w:r w:rsidRPr="003E2463">
        <w:rPr>
          <w:lang w:val="es-ES"/>
        </w:rPr>
        <w:t>Cómo ponerse en contacto con Microsoft</w:t>
      </w:r>
    </w:p>
    <w:p w14:paraId="223F5A4B" w14:textId="77777777" w:rsidR="00BA0845" w:rsidRPr="003E2463" w:rsidRDefault="00BA0845" w:rsidP="0044608A">
      <w:pPr>
        <w:pStyle w:val="ProductList-Body"/>
        <w:numPr>
          <w:ilvl w:val="0"/>
          <w:numId w:val="5"/>
        </w:numPr>
        <w:jc w:val="both"/>
        <w:rPr>
          <w:lang w:val="es-ES"/>
        </w:rPr>
      </w:pPr>
      <w:r w:rsidRPr="003E2463">
        <w:rPr>
          <w:lang w:val="es-ES"/>
        </w:rPr>
        <w:t>Apéndice A: Medidas de seguridad</w:t>
      </w:r>
    </w:p>
    <w:p w14:paraId="7377AC9C" w14:textId="77777777" w:rsidR="00BA0845" w:rsidRPr="003E2463" w:rsidRDefault="00BA0845" w:rsidP="0044608A">
      <w:pPr>
        <w:pStyle w:val="ProductList-Body"/>
        <w:numPr>
          <w:ilvl w:val="0"/>
          <w:numId w:val="5"/>
        </w:numPr>
        <w:jc w:val="both"/>
        <w:rPr>
          <w:lang w:val="es-ES"/>
        </w:rPr>
      </w:pPr>
      <w:r w:rsidRPr="003E2463">
        <w:rPr>
          <w:lang w:val="es-ES"/>
        </w:rPr>
        <w:t xml:space="preserve">Apéndice B: </w:t>
      </w:r>
      <w:r>
        <w:rPr>
          <w:lang w:val="es-ES"/>
        </w:rPr>
        <w:t>Interesados</w:t>
      </w:r>
      <w:r w:rsidRPr="003E2463">
        <w:rPr>
          <w:lang w:val="es-ES"/>
        </w:rPr>
        <w:t xml:space="preserve"> y Categorías de Datos Personales</w:t>
      </w:r>
    </w:p>
    <w:p w14:paraId="5125D3CF" w14:textId="77777777" w:rsidR="00BA0845" w:rsidRPr="003E2463" w:rsidRDefault="00BA0845" w:rsidP="0044608A">
      <w:pPr>
        <w:pStyle w:val="ProductList-Body"/>
        <w:numPr>
          <w:ilvl w:val="0"/>
          <w:numId w:val="5"/>
        </w:numPr>
        <w:jc w:val="both"/>
        <w:rPr>
          <w:lang w:val="es-ES"/>
        </w:rPr>
      </w:pPr>
      <w:r w:rsidRPr="003E2463">
        <w:rPr>
          <w:lang w:val="es-ES"/>
        </w:rPr>
        <w:t xml:space="preserve">Apéndice C: </w:t>
      </w:r>
      <w:proofErr w:type="spellStart"/>
      <w:r w:rsidRPr="003E2463">
        <w:rPr>
          <w:lang w:val="es-ES"/>
        </w:rPr>
        <w:t>Addendum</w:t>
      </w:r>
      <w:proofErr w:type="spellEnd"/>
      <w:r w:rsidRPr="003E2463">
        <w:rPr>
          <w:lang w:val="es-ES"/>
        </w:rPr>
        <w:t xml:space="preserve"> de Garantías Adicionales</w:t>
      </w:r>
    </w:p>
    <w:p w14:paraId="333B7ED9" w14:textId="77777777" w:rsidR="00BA0845" w:rsidRPr="003E2463" w:rsidRDefault="00BA0845" w:rsidP="0044608A">
      <w:pPr>
        <w:pStyle w:val="ProductList-Body"/>
        <w:ind w:left="720"/>
        <w:jc w:val="both"/>
        <w:rPr>
          <w:lang w:val="es-ES"/>
        </w:rPr>
        <w:sectPr w:rsidR="00BA0845" w:rsidRPr="003E2463" w:rsidSect="004B4668">
          <w:footerReference w:type="default" r:id="rId22"/>
          <w:footerReference w:type="first" r:id="rId23"/>
          <w:type w:val="continuous"/>
          <w:pgSz w:w="12240" w:h="15840"/>
          <w:pgMar w:top="1440" w:right="720" w:bottom="1440" w:left="720" w:header="720" w:footer="720" w:gutter="0"/>
          <w:cols w:num="2" w:space="720"/>
          <w:titlePg/>
          <w:docGrid w:linePitch="360"/>
        </w:sectPr>
      </w:pPr>
    </w:p>
    <w:p w14:paraId="0C7E0BB9" w14:textId="77777777" w:rsidR="00BA0845" w:rsidRPr="003E2463" w:rsidRDefault="00BA0845" w:rsidP="0044608A">
      <w:pPr>
        <w:pStyle w:val="ProductList-Body"/>
        <w:ind w:left="720"/>
        <w:jc w:val="both"/>
        <w:rPr>
          <w:lang w:val="es-ES"/>
        </w:rPr>
      </w:pPr>
    </w:p>
    <w:p w14:paraId="5A947738" w14:textId="77777777" w:rsidR="00BA0845" w:rsidRPr="003E2463" w:rsidRDefault="00BA0845" w:rsidP="0044608A">
      <w:pPr>
        <w:pStyle w:val="ProductList-SubSubSectionHeading"/>
        <w:keepNext/>
        <w:spacing w:after="60"/>
        <w:jc w:val="both"/>
        <w:outlineLvl w:val="1"/>
        <w:rPr>
          <w:lang w:val="es-ES"/>
        </w:rPr>
      </w:pPr>
      <w:bookmarkStart w:id="53" w:name="_Toc507768549"/>
      <w:bookmarkStart w:id="54" w:name="_Toc8395009"/>
      <w:bookmarkStart w:id="55" w:name="_Toc6563798"/>
      <w:bookmarkStart w:id="56" w:name="_Toc21617016"/>
      <w:bookmarkStart w:id="57" w:name="_Toc26972836"/>
      <w:bookmarkStart w:id="58" w:name="_Toc42764835"/>
      <w:bookmarkStart w:id="59" w:name="_Toc82644454"/>
      <w:bookmarkStart w:id="60" w:name="_Toc155362834"/>
      <w:r w:rsidRPr="003E2463">
        <w:rPr>
          <w:lang w:val="es-ES"/>
        </w:rPr>
        <w:t>Alcance</w:t>
      </w:r>
      <w:bookmarkEnd w:id="53"/>
      <w:bookmarkEnd w:id="54"/>
      <w:bookmarkEnd w:id="55"/>
      <w:bookmarkEnd w:id="56"/>
      <w:bookmarkEnd w:id="57"/>
      <w:bookmarkEnd w:id="58"/>
      <w:bookmarkEnd w:id="59"/>
      <w:bookmarkEnd w:id="60"/>
    </w:p>
    <w:p w14:paraId="0CAE9655" w14:textId="77777777" w:rsidR="00BA0845" w:rsidRPr="003E2463" w:rsidRDefault="00BA0845" w:rsidP="00434E99">
      <w:pPr>
        <w:pStyle w:val="ProductList-Body"/>
        <w:spacing w:before="60" w:after="120"/>
        <w:jc w:val="both"/>
        <w:rPr>
          <w:lang w:val="es-ES"/>
        </w:rPr>
      </w:pPr>
      <w:r w:rsidRPr="003E2463">
        <w:rPr>
          <w:lang w:val="es-ES"/>
        </w:rPr>
        <w:t xml:space="preserve">Los </w:t>
      </w:r>
      <w:r w:rsidRPr="005A7C1B">
        <w:rPr>
          <w:lang w:val="es-ES"/>
        </w:rPr>
        <w:t>T</w:t>
      </w:r>
      <w:r w:rsidRPr="003E2463">
        <w:rPr>
          <w:lang w:val="es-ES"/>
        </w:rPr>
        <w:t xml:space="preserve">érminos del DPA se aplican a todos los Productos y Servicios, salvo según se describe en esta sección. </w:t>
      </w:r>
    </w:p>
    <w:p w14:paraId="740B3FAF" w14:textId="77777777" w:rsidR="009C1B27" w:rsidRPr="009C1B27" w:rsidRDefault="009C1B27" w:rsidP="009C1B27">
      <w:pPr>
        <w:pStyle w:val="ProductList-Body"/>
        <w:spacing w:after="120"/>
        <w:jc w:val="both"/>
      </w:pPr>
      <w:r w:rsidRPr="009C1B27">
        <w:t xml:space="preserve">Los </w:t>
      </w:r>
      <w:proofErr w:type="spellStart"/>
      <w:r w:rsidRPr="009C1B27">
        <w:t>Términos</w:t>
      </w:r>
      <w:proofErr w:type="spellEnd"/>
      <w:r w:rsidRPr="009C1B27">
        <w:t xml:space="preserve"> del DPA no se </w:t>
      </w:r>
      <w:proofErr w:type="spellStart"/>
      <w:r w:rsidRPr="009C1B27">
        <w:t>aplicarán</w:t>
      </w:r>
      <w:proofErr w:type="spellEnd"/>
      <w:r w:rsidRPr="009C1B27">
        <w:t xml:space="preserve"> a </w:t>
      </w:r>
      <w:proofErr w:type="spellStart"/>
      <w:r w:rsidRPr="009C1B27">
        <w:t>ningún</w:t>
      </w:r>
      <w:proofErr w:type="spellEnd"/>
      <w:r w:rsidRPr="009C1B27">
        <w:t xml:space="preserve"> </w:t>
      </w:r>
      <w:proofErr w:type="spellStart"/>
      <w:r w:rsidRPr="009C1B27">
        <w:t>Producto</w:t>
      </w:r>
      <w:proofErr w:type="spellEnd"/>
      <w:r w:rsidRPr="009C1B27">
        <w:t xml:space="preserve"> o Servicio </w:t>
      </w:r>
      <w:proofErr w:type="spellStart"/>
      <w:r w:rsidRPr="009C1B27">
        <w:t>Profesional</w:t>
      </w:r>
      <w:proofErr w:type="spellEnd"/>
      <w:r w:rsidRPr="009C1B27">
        <w:t xml:space="preserve"> </w:t>
      </w:r>
      <w:proofErr w:type="spellStart"/>
      <w:r w:rsidRPr="009C1B27">
        <w:t>específicamente</w:t>
      </w:r>
      <w:proofErr w:type="spellEnd"/>
      <w:r w:rsidRPr="009C1B27">
        <w:t xml:space="preserve"> </w:t>
      </w:r>
      <w:proofErr w:type="spellStart"/>
      <w:r w:rsidRPr="009C1B27">
        <w:t>identificado</w:t>
      </w:r>
      <w:proofErr w:type="spellEnd"/>
      <w:r w:rsidRPr="009C1B27">
        <w:t xml:space="preserve"> </w:t>
      </w:r>
      <w:proofErr w:type="spellStart"/>
      <w:r w:rsidRPr="009C1B27">
        <w:t>como</w:t>
      </w:r>
      <w:proofErr w:type="spellEnd"/>
      <w:r w:rsidRPr="009C1B27">
        <w:t xml:space="preserve"> </w:t>
      </w:r>
      <w:proofErr w:type="spellStart"/>
      <w:r w:rsidRPr="009C1B27">
        <w:t>excluido</w:t>
      </w:r>
      <w:proofErr w:type="spellEnd"/>
      <w:r w:rsidRPr="009C1B27">
        <w:t xml:space="preserve">, o </w:t>
      </w:r>
      <w:proofErr w:type="spellStart"/>
      <w:r w:rsidRPr="009C1B27">
        <w:t>en</w:t>
      </w:r>
      <w:proofErr w:type="spellEnd"/>
      <w:r w:rsidRPr="009C1B27">
        <w:t xml:space="preserve"> la</w:t>
      </w:r>
      <w:r w:rsidRPr="009C1B27">
        <w:rPr>
          <w:lang w:val="es-ES"/>
        </w:rPr>
        <w:t> </w:t>
      </w:r>
      <w:proofErr w:type="spellStart"/>
      <w:r w:rsidRPr="009C1B27">
        <w:t>medida</w:t>
      </w:r>
      <w:proofErr w:type="spellEnd"/>
      <w:r w:rsidRPr="009C1B27">
        <w:rPr>
          <w:lang w:val="es-ES"/>
        </w:rPr>
        <w:t> </w:t>
      </w:r>
      <w:r w:rsidRPr="009C1B27">
        <w:t xml:space="preserve">de </w:t>
      </w:r>
      <w:proofErr w:type="spellStart"/>
      <w:r w:rsidRPr="009C1B27">
        <w:t>haber</w:t>
      </w:r>
      <w:proofErr w:type="spellEnd"/>
      <w:r w:rsidRPr="009C1B27">
        <w:t xml:space="preserve"> </w:t>
      </w:r>
      <w:proofErr w:type="spellStart"/>
      <w:r w:rsidRPr="009C1B27">
        <w:t>sido</w:t>
      </w:r>
      <w:proofErr w:type="spellEnd"/>
      <w:r w:rsidRPr="009C1B27">
        <w:t xml:space="preserve"> </w:t>
      </w:r>
      <w:proofErr w:type="spellStart"/>
      <w:r w:rsidRPr="009C1B27">
        <w:t>identificado</w:t>
      </w:r>
      <w:proofErr w:type="spellEnd"/>
      <w:r w:rsidRPr="009C1B27">
        <w:t xml:space="preserve"> </w:t>
      </w:r>
      <w:proofErr w:type="spellStart"/>
      <w:r w:rsidRPr="009C1B27">
        <w:t>como</w:t>
      </w:r>
      <w:proofErr w:type="spellEnd"/>
      <w:r w:rsidRPr="009C1B27">
        <w:t xml:space="preserve"> </w:t>
      </w:r>
      <w:proofErr w:type="spellStart"/>
      <w:r w:rsidRPr="009C1B27">
        <w:t>excluido</w:t>
      </w:r>
      <w:proofErr w:type="spellEnd"/>
      <w:r w:rsidRPr="009C1B27">
        <w:t xml:space="preserve">, </w:t>
      </w:r>
      <w:proofErr w:type="spellStart"/>
      <w:r w:rsidRPr="009C1B27">
        <w:t>en</w:t>
      </w:r>
      <w:proofErr w:type="spellEnd"/>
      <w:r w:rsidRPr="009C1B27">
        <w:t xml:space="preserve"> </w:t>
      </w:r>
      <w:proofErr w:type="spellStart"/>
      <w:r w:rsidRPr="009C1B27">
        <w:t>los</w:t>
      </w:r>
      <w:proofErr w:type="spellEnd"/>
      <w:r w:rsidRPr="009C1B27">
        <w:t xml:space="preserve"> </w:t>
      </w:r>
      <w:proofErr w:type="spellStart"/>
      <w:r w:rsidRPr="009C1B27">
        <w:t>Términos</w:t>
      </w:r>
      <w:proofErr w:type="spellEnd"/>
      <w:r w:rsidRPr="009C1B27">
        <w:t xml:space="preserve"> del </w:t>
      </w:r>
      <w:proofErr w:type="spellStart"/>
      <w:r w:rsidRPr="009C1B27">
        <w:t>Producto</w:t>
      </w:r>
      <w:proofErr w:type="spellEnd"/>
      <w:r w:rsidRPr="009C1B27">
        <w:t xml:space="preserve"> u </w:t>
      </w:r>
      <w:proofErr w:type="spellStart"/>
      <w:r w:rsidRPr="009C1B27">
        <w:t>orden</w:t>
      </w:r>
      <w:proofErr w:type="spellEnd"/>
      <w:r w:rsidRPr="009C1B27">
        <w:t xml:space="preserve"> de </w:t>
      </w:r>
      <w:proofErr w:type="spellStart"/>
      <w:r w:rsidRPr="009C1B27">
        <w:t>trabajo</w:t>
      </w:r>
      <w:proofErr w:type="spellEnd"/>
      <w:r w:rsidRPr="009C1B27">
        <w:t xml:space="preserve"> </w:t>
      </w:r>
      <w:proofErr w:type="spellStart"/>
      <w:r w:rsidRPr="009C1B27">
        <w:t>aplicable</w:t>
      </w:r>
      <w:proofErr w:type="spellEnd"/>
      <w:r w:rsidRPr="009C1B27">
        <w:t xml:space="preserve">, que se </w:t>
      </w:r>
      <w:proofErr w:type="spellStart"/>
      <w:r w:rsidRPr="009C1B27">
        <w:t>rigen</w:t>
      </w:r>
      <w:proofErr w:type="spellEnd"/>
      <w:r w:rsidRPr="009C1B27">
        <w:t xml:space="preserve"> </w:t>
      </w:r>
      <w:proofErr w:type="spellStart"/>
      <w:r w:rsidRPr="009C1B27">
        <w:t>por</w:t>
      </w:r>
      <w:proofErr w:type="spellEnd"/>
      <w:r w:rsidRPr="009C1B27">
        <w:t xml:space="preserve"> </w:t>
      </w:r>
      <w:proofErr w:type="spellStart"/>
      <w:r w:rsidRPr="009C1B27">
        <w:t>los</w:t>
      </w:r>
      <w:proofErr w:type="spellEnd"/>
      <w:r w:rsidRPr="009C1B27">
        <w:rPr>
          <w:lang w:val="es-ES"/>
        </w:rPr>
        <w:t> </w:t>
      </w:r>
      <w:proofErr w:type="spellStart"/>
      <w:r w:rsidRPr="009C1B27">
        <w:t>términos</w:t>
      </w:r>
      <w:proofErr w:type="spellEnd"/>
      <w:r w:rsidRPr="009C1B27">
        <w:rPr>
          <w:lang w:val="es-ES"/>
        </w:rPr>
        <w:t> </w:t>
      </w:r>
      <w:r w:rsidRPr="009C1B27">
        <w:t xml:space="preserve">de </w:t>
      </w:r>
      <w:proofErr w:type="spellStart"/>
      <w:r w:rsidRPr="009C1B27">
        <w:t>privacidad</w:t>
      </w:r>
      <w:proofErr w:type="spellEnd"/>
      <w:r w:rsidRPr="009C1B27">
        <w:t xml:space="preserve"> y </w:t>
      </w:r>
      <w:proofErr w:type="spellStart"/>
      <w:r w:rsidRPr="009C1B27">
        <w:t>seguridad</w:t>
      </w:r>
      <w:proofErr w:type="spellEnd"/>
      <w:r w:rsidRPr="009C1B27">
        <w:t xml:space="preserve"> de </w:t>
      </w:r>
      <w:proofErr w:type="spellStart"/>
      <w:r w:rsidRPr="009C1B27">
        <w:t>los</w:t>
      </w:r>
      <w:proofErr w:type="spellEnd"/>
      <w:r w:rsidRPr="009C1B27">
        <w:t xml:space="preserve"> </w:t>
      </w:r>
      <w:proofErr w:type="spellStart"/>
      <w:r w:rsidRPr="009C1B27">
        <w:t>términos</w:t>
      </w:r>
      <w:proofErr w:type="spellEnd"/>
      <w:r w:rsidRPr="009C1B27">
        <w:t xml:space="preserve"> </w:t>
      </w:r>
      <w:proofErr w:type="spellStart"/>
      <w:r w:rsidRPr="009C1B27">
        <w:t>específicos</w:t>
      </w:r>
      <w:proofErr w:type="spellEnd"/>
      <w:r w:rsidRPr="009C1B27">
        <w:t xml:space="preserve"> del </w:t>
      </w:r>
      <w:proofErr w:type="spellStart"/>
      <w:r w:rsidRPr="009C1B27">
        <w:t>Producto</w:t>
      </w:r>
      <w:proofErr w:type="spellEnd"/>
      <w:r w:rsidRPr="009C1B27">
        <w:t xml:space="preserve"> u </w:t>
      </w:r>
      <w:proofErr w:type="spellStart"/>
      <w:r w:rsidRPr="009C1B27">
        <w:t>orden</w:t>
      </w:r>
      <w:proofErr w:type="spellEnd"/>
      <w:r w:rsidRPr="009C1B27">
        <w:t xml:space="preserve"> de </w:t>
      </w:r>
      <w:proofErr w:type="spellStart"/>
      <w:r w:rsidRPr="009C1B27">
        <w:t>trabajo</w:t>
      </w:r>
      <w:proofErr w:type="spellEnd"/>
      <w:r w:rsidRPr="009C1B27">
        <w:t xml:space="preserve"> </w:t>
      </w:r>
      <w:proofErr w:type="spellStart"/>
      <w:r w:rsidRPr="009C1B27">
        <w:t>aplicables</w:t>
      </w:r>
      <w:proofErr w:type="spellEnd"/>
      <w:r w:rsidRPr="009C1B27">
        <w:t>.</w:t>
      </w:r>
    </w:p>
    <w:p w14:paraId="00594D40" w14:textId="77777777" w:rsidR="00BA0845" w:rsidRPr="003E2463" w:rsidRDefault="00BA0845" w:rsidP="00434E99">
      <w:pPr>
        <w:pStyle w:val="ProductList-Body"/>
        <w:spacing w:after="120"/>
        <w:jc w:val="both"/>
        <w:rPr>
          <w:lang w:val="es-ES"/>
        </w:rPr>
      </w:pPr>
      <w:r w:rsidRPr="003E2463">
        <w:rPr>
          <w:lang w:val="es-ES"/>
        </w:rPr>
        <w:t xml:space="preserve">Para mayor claridad, los Términos del DPA se aplican </w:t>
      </w:r>
      <w:r w:rsidRPr="005A7C1B">
        <w:rPr>
          <w:lang w:val="es-ES"/>
        </w:rPr>
        <w:t>únicamente</w:t>
      </w:r>
      <w:r w:rsidRPr="003E2463">
        <w:rPr>
          <w:lang w:val="es-ES"/>
        </w:rPr>
        <w:t xml:space="preserve"> al </w:t>
      </w:r>
      <w:r w:rsidRPr="005A7C1B">
        <w:rPr>
          <w:lang w:val="es-ES"/>
        </w:rPr>
        <w:t>tratamiento</w:t>
      </w:r>
      <w:r w:rsidRPr="003E2463">
        <w:rPr>
          <w:lang w:val="es-ES"/>
        </w:rPr>
        <w:t xml:space="preserve"> de datos en entornos controlados por Microsoft y los </w:t>
      </w:r>
      <w:proofErr w:type="spellStart"/>
      <w:r w:rsidRPr="003E2463">
        <w:rPr>
          <w:lang w:val="es-ES"/>
        </w:rPr>
        <w:t>subencargados</w:t>
      </w:r>
      <w:proofErr w:type="spellEnd"/>
      <w:r w:rsidRPr="003E2463">
        <w:rPr>
          <w:lang w:val="es-ES"/>
        </w:rPr>
        <w:t xml:space="preserve"> de</w:t>
      </w:r>
      <w:r w:rsidRPr="005A7C1B">
        <w:rPr>
          <w:lang w:val="es-ES"/>
        </w:rPr>
        <w:t xml:space="preserve"> </w:t>
      </w:r>
      <w:r w:rsidRPr="003E2463">
        <w:rPr>
          <w:lang w:val="es-ES"/>
        </w:rPr>
        <w:t xml:space="preserve">Microsoft. Esto incluye </w:t>
      </w:r>
      <w:r w:rsidRPr="005A7C1B">
        <w:rPr>
          <w:lang w:val="es-ES"/>
        </w:rPr>
        <w:t xml:space="preserve">los </w:t>
      </w:r>
      <w:r w:rsidRPr="003E2463">
        <w:rPr>
          <w:lang w:val="es-ES"/>
        </w:rPr>
        <w:t xml:space="preserve">datos </w:t>
      </w:r>
      <w:r w:rsidRPr="005A7C1B">
        <w:rPr>
          <w:lang w:val="es-ES"/>
        </w:rPr>
        <w:t>que los Productos y Servicios envían</w:t>
      </w:r>
      <w:r w:rsidRPr="003E2463">
        <w:rPr>
          <w:lang w:val="es-ES"/>
        </w:rPr>
        <w:t xml:space="preserve"> a Microsoft, pero no incluye </w:t>
      </w:r>
      <w:r w:rsidRPr="005A7C1B">
        <w:rPr>
          <w:lang w:val="es-ES"/>
        </w:rPr>
        <w:t xml:space="preserve">los </w:t>
      </w:r>
      <w:r w:rsidRPr="003E2463">
        <w:rPr>
          <w:lang w:val="es-ES"/>
        </w:rPr>
        <w:t>datos que permanecen en las instalaciones del Cliente o en cualquier entorno operativo de terceros seleccionado por el Cliente.</w:t>
      </w:r>
    </w:p>
    <w:p w14:paraId="7CF53064" w14:textId="77777777" w:rsidR="00BA0845" w:rsidRPr="003E2463" w:rsidRDefault="00BA0845" w:rsidP="00434E99">
      <w:pPr>
        <w:pStyle w:val="ProductList-Body"/>
        <w:spacing w:after="120"/>
        <w:jc w:val="both"/>
        <w:rPr>
          <w:lang w:val="es-ES"/>
        </w:rPr>
      </w:pPr>
      <w:r w:rsidRPr="005A7C1B">
        <w:rPr>
          <w:lang w:val="es-ES"/>
        </w:rPr>
        <w:t>Con respecto a</w:t>
      </w:r>
      <w:r w:rsidRPr="003E2463">
        <w:rPr>
          <w:lang w:val="es-ES"/>
        </w:rPr>
        <w:t xml:space="preserve"> los Servicios Profesionales </w:t>
      </w:r>
      <w:r>
        <w:rPr>
          <w:lang w:val="es-ES"/>
        </w:rPr>
        <w:t>Suplementarios</w:t>
      </w:r>
      <w:r w:rsidRPr="003E2463">
        <w:rPr>
          <w:lang w:val="es-ES"/>
        </w:rPr>
        <w:t xml:space="preserve">, Microsoft </w:t>
      </w:r>
      <w:r w:rsidRPr="00FA2336">
        <w:rPr>
          <w:lang w:val="es-ES"/>
        </w:rPr>
        <w:t>únicamente</w:t>
      </w:r>
      <w:r w:rsidRPr="003E2463">
        <w:rPr>
          <w:lang w:val="es-ES"/>
        </w:rPr>
        <w:t xml:space="preserve"> asume los compromisos </w:t>
      </w:r>
      <w:r w:rsidRPr="00FA2336">
        <w:rPr>
          <w:lang w:val="es-ES"/>
        </w:rPr>
        <w:t xml:space="preserve">incluidos </w:t>
      </w:r>
      <w:r w:rsidRPr="003E2463">
        <w:rPr>
          <w:lang w:val="es-ES"/>
        </w:rPr>
        <w:t xml:space="preserve">en la sección “Servicios Profesionales </w:t>
      </w:r>
      <w:r w:rsidRPr="00FA2336">
        <w:rPr>
          <w:lang w:val="es-ES"/>
        </w:rPr>
        <w:t>Suplementarios” indicada más abajo</w:t>
      </w:r>
      <w:r w:rsidRPr="003E2463">
        <w:rPr>
          <w:lang w:val="es-ES"/>
        </w:rPr>
        <w:t xml:space="preserve">. </w:t>
      </w:r>
    </w:p>
    <w:p w14:paraId="654E699C" w14:textId="77777777" w:rsidR="00BA0845" w:rsidRPr="003E2463" w:rsidRDefault="00BA0845" w:rsidP="00434E99">
      <w:pPr>
        <w:pStyle w:val="ProductList-Body"/>
        <w:spacing w:after="120"/>
        <w:jc w:val="both"/>
        <w:rPr>
          <w:lang w:val="es-ES"/>
        </w:rPr>
      </w:pPr>
      <w:r w:rsidRPr="003E2463">
        <w:rPr>
          <w:lang w:val="es-ES"/>
        </w:rPr>
        <w:t xml:space="preserve">Las Vistas Previas pueden emplear medidas de privacidad y seguridad menores o diferentes a las presentes </w:t>
      </w:r>
      <w:r w:rsidRPr="005A7C1B">
        <w:rPr>
          <w:lang w:val="es-ES"/>
        </w:rPr>
        <w:t>con carácter general</w:t>
      </w:r>
      <w:r w:rsidRPr="003E2463">
        <w:rPr>
          <w:lang w:val="es-ES"/>
        </w:rPr>
        <w:t xml:space="preserve"> en los Productos y</w:t>
      </w:r>
      <w:r w:rsidRPr="005A7C1B">
        <w:rPr>
          <w:lang w:val="es-ES"/>
        </w:rPr>
        <w:t xml:space="preserve"> </w:t>
      </w:r>
      <w:r w:rsidRPr="003E2463">
        <w:rPr>
          <w:lang w:val="es-ES"/>
        </w:rPr>
        <w:t xml:space="preserve">Servicios. A menos que se estipule lo contrario, el Cliente no debería utilizar las Vistas Previas para tratar Datos Personales u otros datos que estén sujetos a obligaciones de cumplimiento normativo de carácter legal o reglamentario. </w:t>
      </w:r>
      <w:r w:rsidRPr="005A7C1B">
        <w:rPr>
          <w:lang w:val="es-ES"/>
        </w:rPr>
        <w:t xml:space="preserve">Con respecto a </w:t>
      </w:r>
      <w:r w:rsidRPr="003E2463">
        <w:rPr>
          <w:lang w:val="es-ES"/>
        </w:rPr>
        <w:t>los Productos, los siguientes términos incluidos en</w:t>
      </w:r>
      <w:r w:rsidRPr="005A7C1B">
        <w:rPr>
          <w:lang w:val="es-ES"/>
        </w:rPr>
        <w:t xml:space="preserve"> </w:t>
      </w:r>
      <w:r w:rsidRPr="003E2463">
        <w:rPr>
          <w:lang w:val="es-ES"/>
        </w:rPr>
        <w:t xml:space="preserve">este DPA no se aplican a las Vistas Previas: </w:t>
      </w:r>
      <w:r w:rsidRPr="005A7C1B">
        <w:rPr>
          <w:lang w:val="es-ES"/>
        </w:rPr>
        <w:t>“</w:t>
      </w:r>
      <w:r w:rsidRPr="003E2463">
        <w:rPr>
          <w:lang w:val="es-ES"/>
        </w:rPr>
        <w:t>Tratamiento de Datos Personales; RGPD</w:t>
      </w:r>
      <w:r w:rsidRPr="005A7C1B">
        <w:rPr>
          <w:lang w:val="es-ES"/>
        </w:rPr>
        <w:t>”</w:t>
      </w:r>
      <w:r w:rsidRPr="003E2463">
        <w:rPr>
          <w:lang w:val="es-ES"/>
        </w:rPr>
        <w:t xml:space="preserve">, </w:t>
      </w:r>
      <w:r w:rsidRPr="005A7C1B">
        <w:rPr>
          <w:lang w:val="es-ES"/>
        </w:rPr>
        <w:t>“</w:t>
      </w:r>
      <w:r w:rsidRPr="003E2463">
        <w:rPr>
          <w:lang w:val="es-ES"/>
        </w:rPr>
        <w:t xml:space="preserve">Seguridad de los </w:t>
      </w:r>
      <w:r w:rsidRPr="005A7C1B">
        <w:rPr>
          <w:lang w:val="es-ES"/>
        </w:rPr>
        <w:t>d</w:t>
      </w:r>
      <w:r w:rsidRPr="003E2463">
        <w:rPr>
          <w:lang w:val="es-ES"/>
        </w:rPr>
        <w:t>atos</w:t>
      </w:r>
      <w:r w:rsidRPr="005A7C1B">
        <w:rPr>
          <w:lang w:val="es-ES"/>
        </w:rPr>
        <w:t>”</w:t>
      </w:r>
      <w:r w:rsidRPr="003E2463">
        <w:rPr>
          <w:lang w:val="es-ES"/>
        </w:rPr>
        <w:t xml:space="preserve"> y </w:t>
      </w:r>
      <w:r w:rsidRPr="005A7C1B">
        <w:rPr>
          <w:lang w:val="es-ES"/>
        </w:rPr>
        <w:t>“</w:t>
      </w:r>
      <w:r w:rsidRPr="003E2463">
        <w:rPr>
          <w:i/>
          <w:iCs/>
          <w:lang w:val="es-ES"/>
        </w:rPr>
        <w:t xml:space="preserve">HIPAA Business </w:t>
      </w:r>
      <w:proofErr w:type="spellStart"/>
      <w:r w:rsidRPr="003E2463">
        <w:rPr>
          <w:i/>
          <w:iCs/>
          <w:lang w:val="es-ES"/>
        </w:rPr>
        <w:t>Associate</w:t>
      </w:r>
      <w:proofErr w:type="spellEnd"/>
      <w:r w:rsidRPr="005A7C1B">
        <w:rPr>
          <w:lang w:val="es-ES"/>
        </w:rPr>
        <w:t>”</w:t>
      </w:r>
      <w:r w:rsidRPr="003E2463">
        <w:rPr>
          <w:lang w:val="es-ES"/>
        </w:rPr>
        <w:t xml:space="preserve">. </w:t>
      </w:r>
      <w:r w:rsidRPr="005A7C1B">
        <w:rPr>
          <w:lang w:val="es-ES"/>
        </w:rPr>
        <w:t xml:space="preserve">Con respecto a </w:t>
      </w:r>
      <w:r w:rsidRPr="003E2463">
        <w:rPr>
          <w:lang w:val="es-ES"/>
        </w:rPr>
        <w:t>los</w:t>
      </w:r>
      <w:r w:rsidRPr="005A7C1B">
        <w:rPr>
          <w:lang w:val="es-ES"/>
        </w:rPr>
        <w:t xml:space="preserve"> </w:t>
      </w:r>
      <w:r w:rsidRPr="003E2463">
        <w:rPr>
          <w:lang w:val="es-ES"/>
        </w:rPr>
        <w:t xml:space="preserve">Servicios Profesionales, las ofertas designadas como Vista Previa o Lanzamiento Limitado </w:t>
      </w:r>
      <w:r>
        <w:rPr>
          <w:lang w:val="es-ES"/>
        </w:rPr>
        <w:t>únicamente</w:t>
      </w:r>
      <w:r w:rsidRPr="003E2463">
        <w:rPr>
          <w:lang w:val="es-ES"/>
        </w:rPr>
        <w:t xml:space="preserve"> </w:t>
      </w:r>
      <w:r w:rsidRPr="005A7C1B">
        <w:rPr>
          <w:lang w:val="es-ES"/>
        </w:rPr>
        <w:t>satisfacen</w:t>
      </w:r>
      <w:r w:rsidRPr="003E2463">
        <w:rPr>
          <w:lang w:val="es-ES"/>
        </w:rPr>
        <w:t xml:space="preserve"> los términos </w:t>
      </w:r>
      <w:r w:rsidRPr="005A7C1B">
        <w:rPr>
          <w:lang w:val="es-ES"/>
        </w:rPr>
        <w:t>correspondientes a</w:t>
      </w:r>
      <w:r w:rsidRPr="003E2463">
        <w:rPr>
          <w:lang w:val="es-ES"/>
        </w:rPr>
        <w:t xml:space="preserve"> los Servicios Profesionales Suplementarios.</w:t>
      </w:r>
    </w:p>
    <w:p w14:paraId="0C366283" w14:textId="77777777" w:rsidR="00BA0845" w:rsidRPr="005A7C1B" w:rsidRDefault="00BA0845" w:rsidP="00434E99">
      <w:pPr>
        <w:pStyle w:val="ProductList-SubSubSectionHeading"/>
        <w:spacing w:after="120"/>
        <w:jc w:val="both"/>
        <w:outlineLvl w:val="1"/>
        <w:rPr>
          <w:lang w:val="es-ES"/>
        </w:rPr>
      </w:pPr>
      <w:bookmarkStart w:id="61" w:name="_Toc26972837"/>
      <w:bookmarkStart w:id="62" w:name="_Toc65521762"/>
      <w:bookmarkStart w:id="63" w:name="_Toc82644455"/>
      <w:bookmarkStart w:id="64" w:name="_Toc155362835"/>
      <w:r w:rsidRPr="005A7C1B">
        <w:rPr>
          <w:lang w:val="es-ES"/>
        </w:rPr>
        <w:t xml:space="preserve">Naturaleza del tratamiento </w:t>
      </w:r>
      <w:bookmarkStart w:id="65" w:name="_Toc6563799"/>
      <w:bookmarkStart w:id="66" w:name="_Toc21617017"/>
      <w:r w:rsidRPr="005A7C1B">
        <w:rPr>
          <w:lang w:val="es-ES"/>
        </w:rPr>
        <w:t>de datos; titularidad</w:t>
      </w:r>
      <w:bookmarkEnd w:id="61"/>
      <w:bookmarkEnd w:id="62"/>
      <w:bookmarkEnd w:id="63"/>
      <w:bookmarkEnd w:id="64"/>
      <w:bookmarkEnd w:id="65"/>
      <w:bookmarkEnd w:id="66"/>
    </w:p>
    <w:p w14:paraId="1D6DF117" w14:textId="3B7DA07E" w:rsidR="00BA0845" w:rsidRPr="003E2463" w:rsidRDefault="00BA0845" w:rsidP="00434E99">
      <w:pPr>
        <w:pStyle w:val="ProductList-Body"/>
        <w:spacing w:after="120"/>
        <w:jc w:val="both"/>
        <w:rPr>
          <w:lang w:val="es-ES"/>
        </w:rPr>
      </w:pPr>
      <w:r w:rsidRPr="003E2463">
        <w:rPr>
          <w:lang w:val="es-ES"/>
        </w:rPr>
        <w:t>Microsoft utilizará y tratará los Datos de</w:t>
      </w:r>
      <w:r w:rsidRPr="005A7C1B">
        <w:rPr>
          <w:lang w:val="es-ES"/>
        </w:rPr>
        <w:t>l</w:t>
      </w:r>
      <w:r w:rsidRPr="003E2463">
        <w:rPr>
          <w:lang w:val="es-ES"/>
        </w:rPr>
        <w:t xml:space="preserve"> Cliente, </w:t>
      </w:r>
      <w:r w:rsidRPr="005A7C1B">
        <w:rPr>
          <w:lang w:val="es-ES"/>
        </w:rPr>
        <w:t xml:space="preserve">los </w:t>
      </w:r>
      <w:r w:rsidRPr="003E2463">
        <w:rPr>
          <w:lang w:val="es-ES"/>
        </w:rPr>
        <w:t xml:space="preserve">Datos de Servicios Profesionales y </w:t>
      </w:r>
      <w:r w:rsidRPr="005A7C1B">
        <w:rPr>
          <w:lang w:val="es-ES"/>
        </w:rPr>
        <w:t xml:space="preserve">los </w:t>
      </w:r>
      <w:r w:rsidRPr="003E2463">
        <w:rPr>
          <w:lang w:val="es-ES"/>
        </w:rPr>
        <w:t>Datos Personales únicamente según se describe a continuación, incluyendo las limitaciones indicadas, (a) para proporcionar los Productos y</w:t>
      </w:r>
      <w:r w:rsidRPr="005A7C1B">
        <w:rPr>
          <w:lang w:val="es-ES"/>
        </w:rPr>
        <w:t xml:space="preserve"> </w:t>
      </w:r>
      <w:r w:rsidRPr="003E2463">
        <w:rPr>
          <w:lang w:val="es-ES"/>
        </w:rPr>
        <w:t xml:space="preserve">Servicios </w:t>
      </w:r>
      <w:r w:rsidRPr="005A7C1B">
        <w:rPr>
          <w:lang w:val="es-ES"/>
        </w:rPr>
        <w:t xml:space="preserve">al Cliente </w:t>
      </w:r>
      <w:r w:rsidRPr="003E2463">
        <w:rPr>
          <w:lang w:val="es-ES"/>
        </w:rPr>
        <w:t xml:space="preserve">de acuerdo con las instrucciones documentadas del Cliente y (b) para </w:t>
      </w:r>
      <w:r w:rsidRPr="005A7C1B">
        <w:rPr>
          <w:lang w:val="es-ES"/>
        </w:rPr>
        <w:t>llevar a cabo</w:t>
      </w:r>
      <w:r w:rsidRPr="003E2463">
        <w:rPr>
          <w:lang w:val="es-ES"/>
        </w:rPr>
        <w:t xml:space="preserve"> operaciones comerciales </w:t>
      </w:r>
      <w:r w:rsidRPr="005A7C1B">
        <w:rPr>
          <w:lang w:val="es-ES"/>
        </w:rPr>
        <w:t xml:space="preserve">que sean incidentales </w:t>
      </w:r>
      <w:r w:rsidRPr="003E2463">
        <w:rPr>
          <w:lang w:val="es-ES"/>
        </w:rPr>
        <w:t xml:space="preserve">a </w:t>
      </w:r>
      <w:r>
        <w:rPr>
          <w:lang w:val="es-ES"/>
        </w:rPr>
        <w:t>la prestación de</w:t>
      </w:r>
      <w:r w:rsidRPr="003E2463">
        <w:rPr>
          <w:lang w:val="es-ES"/>
        </w:rPr>
        <w:t xml:space="preserve"> los Productos y Servicios al Cliente. Por lo que respecta a las partes, el Cliente conserva todos los derechos, la titularidad y los intereses sobre los Datos del Cliente y los Datos de Servicios Profesionales. Microsoft no adquiere </w:t>
      </w:r>
      <w:r w:rsidRPr="005A7C1B">
        <w:rPr>
          <w:lang w:val="es-ES"/>
        </w:rPr>
        <w:t xml:space="preserve">ningún </w:t>
      </w:r>
      <w:r w:rsidRPr="003E2463">
        <w:rPr>
          <w:lang w:val="es-ES"/>
        </w:rPr>
        <w:t>derecho</w:t>
      </w:r>
      <w:r w:rsidRPr="005A7C1B">
        <w:rPr>
          <w:lang w:val="es-ES"/>
        </w:rPr>
        <w:t xml:space="preserve"> sobre</w:t>
      </w:r>
      <w:r w:rsidRPr="003E2463">
        <w:rPr>
          <w:lang w:val="es-ES"/>
        </w:rPr>
        <w:t xml:space="preserve"> los Datos del </w:t>
      </w:r>
      <w:r w:rsidRPr="005A7C1B">
        <w:rPr>
          <w:lang w:val="es-ES"/>
        </w:rPr>
        <w:t>C</w:t>
      </w:r>
      <w:r w:rsidRPr="003E2463">
        <w:rPr>
          <w:lang w:val="es-ES"/>
        </w:rPr>
        <w:t xml:space="preserve">liente </w:t>
      </w:r>
      <w:r w:rsidRPr="005A7C1B">
        <w:rPr>
          <w:lang w:val="es-ES"/>
        </w:rPr>
        <w:t>o</w:t>
      </w:r>
      <w:r w:rsidRPr="003E2463">
        <w:rPr>
          <w:lang w:val="es-ES"/>
        </w:rPr>
        <w:t xml:space="preserve"> los Datos de Servicios Profesionales, </w:t>
      </w:r>
      <w:r w:rsidRPr="005A7C1B">
        <w:rPr>
          <w:lang w:val="es-ES"/>
        </w:rPr>
        <w:t>salvo por</w:t>
      </w:r>
      <w:r w:rsidRPr="003E2463">
        <w:rPr>
          <w:lang w:val="es-ES"/>
        </w:rPr>
        <w:t xml:space="preserve"> los derechos que el Cliente concede a Microsoft en esta sección. Este párrafo no afecta los derechos de Microsoft sobre el software o</w:t>
      </w:r>
      <w:r w:rsidRPr="005A7C1B">
        <w:rPr>
          <w:lang w:val="es-ES"/>
        </w:rPr>
        <w:t xml:space="preserve"> </w:t>
      </w:r>
      <w:r w:rsidRPr="003E2463">
        <w:rPr>
          <w:lang w:val="es-ES"/>
        </w:rPr>
        <w:t>los servicios que Microsoft licencia al Cliente.</w:t>
      </w:r>
    </w:p>
    <w:p w14:paraId="1CCE7D6F" w14:textId="5D82CEE0" w:rsidR="00C85435" w:rsidRPr="00380161" w:rsidRDefault="00C85435" w:rsidP="0044608A">
      <w:pPr>
        <w:pStyle w:val="ProductList-Body"/>
        <w:keepNext/>
        <w:spacing w:after="120"/>
        <w:ind w:left="158"/>
        <w:jc w:val="both"/>
        <w:outlineLvl w:val="2"/>
        <w:rPr>
          <w:lang w:val="es-ES"/>
        </w:rPr>
      </w:pPr>
      <w:r w:rsidRPr="00380161">
        <w:rPr>
          <w:b/>
          <w:color w:val="0072C6"/>
          <w:lang w:val="es-ES"/>
        </w:rPr>
        <w:t xml:space="preserve">Tratamiento de datos para </w:t>
      </w:r>
      <w:r w:rsidR="00CA1C8C">
        <w:rPr>
          <w:b/>
          <w:color w:val="0072C6"/>
          <w:lang w:val="es-ES"/>
        </w:rPr>
        <w:t>proporcionar</w:t>
      </w:r>
      <w:r w:rsidRPr="00380161">
        <w:rPr>
          <w:b/>
          <w:color w:val="0072C6"/>
          <w:lang w:val="es-ES"/>
        </w:rPr>
        <w:t xml:space="preserve"> </w:t>
      </w:r>
      <w:bookmarkEnd w:id="40"/>
      <w:r w:rsidRPr="00380161">
        <w:rPr>
          <w:b/>
          <w:color w:val="0072C6"/>
          <w:lang w:val="es-ES"/>
        </w:rPr>
        <w:t xml:space="preserve">los </w:t>
      </w:r>
      <w:bookmarkEnd w:id="41"/>
      <w:r w:rsidRPr="00380161">
        <w:rPr>
          <w:b/>
          <w:color w:val="0072C6"/>
          <w:lang w:val="es-ES"/>
        </w:rPr>
        <w:t>Productos y Servicios</w:t>
      </w:r>
      <w:r w:rsidR="00CA1C8C">
        <w:rPr>
          <w:b/>
          <w:color w:val="0072C6"/>
          <w:lang w:val="es-ES"/>
        </w:rPr>
        <w:t xml:space="preserve"> al Cliente</w:t>
      </w:r>
    </w:p>
    <w:p w14:paraId="38AED162" w14:textId="7E473DB0" w:rsidR="00C85435" w:rsidRPr="00380161" w:rsidRDefault="00CD374E" w:rsidP="0044608A">
      <w:pPr>
        <w:pStyle w:val="ProductList-Body"/>
        <w:keepNext/>
        <w:ind w:left="158"/>
        <w:jc w:val="both"/>
        <w:rPr>
          <w:lang w:val="es-ES"/>
        </w:rPr>
      </w:pPr>
      <w:r>
        <w:rPr>
          <w:rFonts w:ascii="Calibri" w:eastAsia="Calibri" w:hAnsi="Calibri" w:cs="Arial"/>
          <w:lang w:val="es-ES"/>
        </w:rPr>
        <w:t>A</w:t>
      </w:r>
      <w:r w:rsidR="00CA1C8C">
        <w:rPr>
          <w:rFonts w:ascii="Calibri" w:eastAsia="Calibri" w:hAnsi="Calibri" w:cs="Arial"/>
          <w:lang w:val="es-ES"/>
        </w:rPr>
        <w:t xml:space="preserve"> los efectos</w:t>
      </w:r>
      <w:r w:rsidR="00C85435" w:rsidRPr="00380161">
        <w:rPr>
          <w:rFonts w:ascii="Calibri" w:eastAsia="Calibri" w:hAnsi="Calibri" w:cs="Arial"/>
          <w:lang w:val="es-ES"/>
        </w:rPr>
        <w:t xml:space="preserve"> de este DPA, </w:t>
      </w:r>
      <w:r w:rsidR="00D17061">
        <w:rPr>
          <w:rFonts w:ascii="Calibri" w:eastAsia="Calibri" w:hAnsi="Calibri" w:cs="Arial"/>
          <w:lang w:val="es-ES"/>
        </w:rPr>
        <w:t>“</w:t>
      </w:r>
      <w:r w:rsidR="00C85435" w:rsidRPr="00380161">
        <w:rPr>
          <w:rFonts w:ascii="Calibri" w:eastAsia="Calibri" w:hAnsi="Calibri" w:cs="Arial"/>
          <w:lang w:val="es-ES"/>
        </w:rPr>
        <w:t>proporcionar</w:t>
      </w:r>
      <w:r w:rsidR="00D17061">
        <w:rPr>
          <w:rFonts w:ascii="Calibri" w:eastAsia="Calibri" w:hAnsi="Calibri" w:cs="Arial"/>
          <w:lang w:val="es-ES"/>
        </w:rPr>
        <w:t>”</w:t>
      </w:r>
      <w:r w:rsidR="00C85435" w:rsidRPr="00380161">
        <w:rPr>
          <w:rFonts w:ascii="Calibri" w:eastAsia="Calibri" w:hAnsi="Calibri" w:cs="Arial"/>
          <w:lang w:val="es-ES"/>
        </w:rPr>
        <w:t xml:space="preserve"> </w:t>
      </w:r>
      <w:r w:rsidR="00CA1C8C">
        <w:rPr>
          <w:rFonts w:ascii="Calibri" w:eastAsia="Calibri" w:hAnsi="Calibri" w:cs="Arial"/>
          <w:lang w:val="es-ES"/>
        </w:rPr>
        <w:t xml:space="preserve">(también “prestar” o “proveer”) </w:t>
      </w:r>
      <w:r w:rsidR="00C85435" w:rsidRPr="00380161">
        <w:rPr>
          <w:rFonts w:ascii="Calibri" w:eastAsia="Calibri" w:hAnsi="Calibri" w:cs="Arial"/>
          <w:lang w:val="es-ES"/>
        </w:rPr>
        <w:t>un Producto consiste en:</w:t>
      </w:r>
      <w:r w:rsidR="00B247FF">
        <w:rPr>
          <w:rFonts w:ascii="Calibri" w:eastAsia="Calibri" w:hAnsi="Calibri" w:cs="Arial"/>
          <w:lang w:val="es-ES"/>
        </w:rPr>
        <w:t xml:space="preserve"> </w:t>
      </w:r>
    </w:p>
    <w:p w14:paraId="25A37013" w14:textId="04DC8D27" w:rsidR="00C85435" w:rsidRPr="00380161" w:rsidRDefault="00CA1C8C" w:rsidP="0044608A">
      <w:pPr>
        <w:pStyle w:val="ProductList-Body"/>
        <w:numPr>
          <w:ilvl w:val="0"/>
          <w:numId w:val="7"/>
        </w:numPr>
        <w:jc w:val="both"/>
        <w:rPr>
          <w:lang w:val="es-ES"/>
        </w:rPr>
      </w:pPr>
      <w:r>
        <w:rPr>
          <w:rFonts w:ascii="Calibri" w:eastAsia="Calibri" w:hAnsi="Calibri" w:cs="Arial"/>
          <w:lang w:val="es-ES"/>
        </w:rPr>
        <w:t>Proporcionar las</w:t>
      </w:r>
      <w:r w:rsidR="00C85435" w:rsidRPr="00380161">
        <w:rPr>
          <w:rFonts w:ascii="Calibri" w:eastAsia="Calibri" w:hAnsi="Calibri" w:cs="Arial"/>
          <w:lang w:val="es-ES"/>
        </w:rPr>
        <w:t xml:space="preserve"> capacidades funcionales </w:t>
      </w:r>
      <w:r>
        <w:rPr>
          <w:rFonts w:ascii="Calibri" w:eastAsia="Calibri" w:hAnsi="Calibri" w:cs="Arial"/>
          <w:lang w:val="es-ES"/>
        </w:rPr>
        <w:t>que</w:t>
      </w:r>
      <w:r w:rsidR="00C85435" w:rsidRPr="00380161">
        <w:rPr>
          <w:rFonts w:ascii="Calibri" w:eastAsia="Calibri" w:hAnsi="Calibri" w:cs="Arial"/>
          <w:lang w:val="es-ES"/>
        </w:rPr>
        <w:t xml:space="preserve"> se licencien, se configuren</w:t>
      </w:r>
      <w:r w:rsidR="00C85435" w:rsidRPr="00380161">
        <w:rPr>
          <w:rFonts w:ascii="Calibri" w:hAnsi="Calibri"/>
          <w:lang w:val="es-ES"/>
        </w:rPr>
        <w:t xml:space="preserve"> y </w:t>
      </w:r>
      <w:bookmarkEnd w:id="42"/>
      <w:bookmarkEnd w:id="43"/>
      <w:r>
        <w:rPr>
          <w:rFonts w:ascii="Calibri" w:hAnsi="Calibri"/>
          <w:lang w:val="es-ES"/>
        </w:rPr>
        <w:t>se</w:t>
      </w:r>
      <w:r w:rsidR="00C85435" w:rsidRPr="00380161">
        <w:rPr>
          <w:rFonts w:ascii="Calibri" w:eastAsia="Calibri" w:hAnsi="Calibri" w:cs="Arial"/>
          <w:lang w:val="es-ES"/>
        </w:rPr>
        <w:t xml:space="preserve"> utilicen </w:t>
      </w:r>
      <w:r>
        <w:rPr>
          <w:rFonts w:ascii="Calibri" w:eastAsia="Calibri" w:hAnsi="Calibri" w:cs="Arial"/>
          <w:lang w:val="es-ES"/>
        </w:rPr>
        <w:t>por parte d</w:t>
      </w:r>
      <w:r w:rsidR="00C85435" w:rsidRPr="00380161">
        <w:rPr>
          <w:rFonts w:ascii="Calibri" w:eastAsia="Calibri" w:hAnsi="Calibri" w:cs="Arial"/>
          <w:lang w:val="es-ES"/>
        </w:rPr>
        <w:t xml:space="preserve">el Cliente y sus usuarios, </w:t>
      </w:r>
      <w:r>
        <w:rPr>
          <w:rFonts w:ascii="Calibri" w:eastAsia="Calibri" w:hAnsi="Calibri" w:cs="Arial"/>
          <w:lang w:val="es-ES"/>
        </w:rPr>
        <w:t>lo cual incluye proporcionar</w:t>
      </w:r>
      <w:r w:rsidR="00C85435" w:rsidRPr="00380161">
        <w:rPr>
          <w:rFonts w:ascii="Calibri" w:eastAsia="Calibri" w:hAnsi="Calibri" w:cs="Arial"/>
          <w:lang w:val="es-ES"/>
        </w:rPr>
        <w:t xml:space="preserve"> experiencias de usuario personalizadas; </w:t>
      </w:r>
    </w:p>
    <w:p w14:paraId="0A0F49B8" w14:textId="5F04D0B1" w:rsidR="00C85435" w:rsidRPr="00380161" w:rsidRDefault="00C85435" w:rsidP="0044608A">
      <w:pPr>
        <w:pStyle w:val="ProductList-Body"/>
        <w:numPr>
          <w:ilvl w:val="0"/>
          <w:numId w:val="7"/>
        </w:numPr>
        <w:jc w:val="both"/>
        <w:rPr>
          <w:lang w:val="es-ES"/>
        </w:rPr>
      </w:pPr>
      <w:r w:rsidRPr="00380161">
        <w:rPr>
          <w:rFonts w:ascii="Calibri" w:eastAsia="Calibri" w:hAnsi="Calibri" w:cs="Arial"/>
          <w:lang w:val="es-ES"/>
        </w:rPr>
        <w:t xml:space="preserve">Solucionar problemas (prevención, detección y reparación de problemas); y </w:t>
      </w:r>
    </w:p>
    <w:p w14:paraId="078BCFE5" w14:textId="1C1FC086" w:rsidR="00C85435" w:rsidRPr="00380161" w:rsidRDefault="00E73F98" w:rsidP="0044608A">
      <w:pPr>
        <w:pStyle w:val="ProductList-Body"/>
        <w:numPr>
          <w:ilvl w:val="0"/>
          <w:numId w:val="7"/>
        </w:numPr>
        <w:spacing w:after="120"/>
        <w:jc w:val="both"/>
        <w:rPr>
          <w:lang w:val="es-ES"/>
        </w:rPr>
      </w:pPr>
      <w:r w:rsidRPr="00380161">
        <w:rPr>
          <w:rFonts w:ascii="Calibri" w:eastAsia="Calibri" w:hAnsi="Calibri" w:cs="Arial"/>
          <w:lang w:val="es-ES"/>
        </w:rPr>
        <w:t xml:space="preserve">Mantener los Productos actualizados y </w:t>
      </w:r>
      <w:r w:rsidR="00CA1C8C">
        <w:rPr>
          <w:rFonts w:ascii="Calibri" w:eastAsia="Calibri" w:hAnsi="Calibri" w:cs="Arial"/>
          <w:lang w:val="es-ES"/>
        </w:rPr>
        <w:t>en funcionamiento</w:t>
      </w:r>
      <w:r w:rsidRPr="00380161">
        <w:rPr>
          <w:rFonts w:ascii="Calibri" w:eastAsia="Calibri" w:hAnsi="Calibri" w:cs="Arial"/>
          <w:lang w:val="es-ES"/>
        </w:rPr>
        <w:t xml:space="preserve">, y mejorar la </w:t>
      </w:r>
      <w:r w:rsidRPr="00380161">
        <w:rPr>
          <w:lang w:val="es-ES"/>
        </w:rPr>
        <w:t>productividad del usuario,</w:t>
      </w:r>
      <w:r w:rsidRPr="00380161">
        <w:rPr>
          <w:rFonts w:ascii="Calibri" w:eastAsia="Calibri" w:hAnsi="Calibri" w:cs="Arial"/>
          <w:lang w:val="es-ES"/>
        </w:rPr>
        <w:t xml:space="preserve"> la </w:t>
      </w:r>
      <w:r w:rsidR="00CA1C8C">
        <w:rPr>
          <w:rFonts w:ascii="Calibri" w:eastAsia="Calibri" w:hAnsi="Calibri" w:cs="Arial"/>
          <w:lang w:val="es-ES"/>
        </w:rPr>
        <w:t>con</w:t>
      </w:r>
      <w:r w:rsidRPr="00380161">
        <w:rPr>
          <w:rFonts w:ascii="Calibri" w:eastAsia="Calibri" w:hAnsi="Calibri" w:cs="Arial"/>
          <w:lang w:val="es-ES"/>
        </w:rPr>
        <w:t>fiabilidad, la eficacia, la calidad y la seguridad.</w:t>
      </w:r>
    </w:p>
    <w:p w14:paraId="67A5736F" w14:textId="0929A6BB" w:rsidR="004D3218" w:rsidRPr="00380161" w:rsidRDefault="00CD374E" w:rsidP="0044608A">
      <w:pPr>
        <w:pStyle w:val="ProductList-Body"/>
        <w:ind w:left="158"/>
        <w:jc w:val="both"/>
        <w:rPr>
          <w:lang w:val="es-ES"/>
        </w:rPr>
      </w:pPr>
      <w:r>
        <w:rPr>
          <w:rFonts w:ascii="Calibri" w:eastAsia="Calibri" w:hAnsi="Calibri" w:cs="Arial"/>
          <w:lang w:val="es-ES"/>
        </w:rPr>
        <w:t>A los efectos</w:t>
      </w:r>
      <w:r w:rsidR="004D3218" w:rsidRPr="00380161">
        <w:rPr>
          <w:rFonts w:ascii="Calibri" w:eastAsia="Calibri" w:hAnsi="Calibri" w:cs="Arial"/>
          <w:lang w:val="es-ES"/>
        </w:rPr>
        <w:t xml:space="preserve"> de este DPA, </w:t>
      </w:r>
      <w:r>
        <w:rPr>
          <w:rFonts w:ascii="Calibri" w:eastAsia="Calibri" w:hAnsi="Calibri" w:cs="Arial"/>
          <w:lang w:val="es-ES"/>
        </w:rPr>
        <w:t xml:space="preserve">“proporcionar” (también </w:t>
      </w:r>
      <w:r w:rsidR="00D17061">
        <w:rPr>
          <w:rFonts w:ascii="Calibri" w:eastAsia="Calibri" w:hAnsi="Calibri" w:cs="Arial"/>
          <w:lang w:val="es-ES"/>
        </w:rPr>
        <w:t>“</w:t>
      </w:r>
      <w:r w:rsidR="004D3218" w:rsidRPr="00380161">
        <w:rPr>
          <w:rFonts w:ascii="Calibri" w:eastAsia="Calibri" w:hAnsi="Calibri" w:cs="Arial"/>
          <w:lang w:val="es-ES"/>
        </w:rPr>
        <w:t>prestar</w:t>
      </w:r>
      <w:r w:rsidR="00D17061">
        <w:rPr>
          <w:rFonts w:ascii="Calibri" w:eastAsia="Calibri" w:hAnsi="Calibri" w:cs="Arial"/>
          <w:lang w:val="es-ES"/>
        </w:rPr>
        <w:t>”</w:t>
      </w:r>
      <w:r>
        <w:rPr>
          <w:rFonts w:ascii="Calibri" w:eastAsia="Calibri" w:hAnsi="Calibri" w:cs="Arial"/>
          <w:lang w:val="es-ES"/>
        </w:rPr>
        <w:t xml:space="preserve"> o “proveer”)</w:t>
      </w:r>
      <w:r w:rsidR="004D3218" w:rsidRPr="00380161">
        <w:rPr>
          <w:rFonts w:ascii="Calibri" w:eastAsia="Calibri" w:hAnsi="Calibri" w:cs="Arial"/>
          <w:lang w:val="es-ES"/>
        </w:rPr>
        <w:t xml:space="preserve"> Servicios Profesionales consiste en:</w:t>
      </w:r>
      <w:r w:rsidR="00B247FF">
        <w:rPr>
          <w:rFonts w:ascii="Calibri" w:eastAsia="Calibri" w:hAnsi="Calibri" w:cs="Arial"/>
          <w:lang w:val="es-ES"/>
        </w:rPr>
        <w:t xml:space="preserve"> </w:t>
      </w:r>
    </w:p>
    <w:p w14:paraId="514A4E40" w14:textId="6EF703DC" w:rsidR="004D3218" w:rsidRPr="00380161" w:rsidRDefault="00CD374E" w:rsidP="0044608A">
      <w:pPr>
        <w:pStyle w:val="ProductList-Body"/>
        <w:numPr>
          <w:ilvl w:val="0"/>
          <w:numId w:val="7"/>
        </w:numPr>
        <w:tabs>
          <w:tab w:val="clear" w:pos="158"/>
        </w:tabs>
        <w:ind w:left="922"/>
        <w:jc w:val="both"/>
        <w:rPr>
          <w:lang w:val="es-ES"/>
        </w:rPr>
      </w:pPr>
      <w:r>
        <w:rPr>
          <w:lang w:val="es-ES"/>
        </w:rPr>
        <w:t>Prestar los</w:t>
      </w:r>
      <w:r w:rsidR="004D3218" w:rsidRPr="00380161">
        <w:rPr>
          <w:lang w:val="es-ES"/>
        </w:rPr>
        <w:t xml:space="preserve"> Servicios Profesionales, que incluyen servicios de soporte técnico, planificación profesional, </w:t>
      </w:r>
      <w:r>
        <w:rPr>
          <w:lang w:val="es-ES"/>
        </w:rPr>
        <w:t>asesoramiento</w:t>
      </w:r>
      <w:r w:rsidR="004D3218" w:rsidRPr="00380161">
        <w:rPr>
          <w:lang w:val="es-ES"/>
        </w:rPr>
        <w:t xml:space="preserve">, </w:t>
      </w:r>
      <w:r>
        <w:rPr>
          <w:lang w:val="es-ES"/>
        </w:rPr>
        <w:t>orientación</w:t>
      </w:r>
      <w:r w:rsidR="004D3218" w:rsidRPr="00380161">
        <w:rPr>
          <w:lang w:val="es-ES"/>
        </w:rPr>
        <w:t xml:space="preserve">, migración de datos, </w:t>
      </w:r>
      <w:r>
        <w:rPr>
          <w:lang w:val="es-ES"/>
        </w:rPr>
        <w:t>despliegue</w:t>
      </w:r>
      <w:r w:rsidR="004D3218" w:rsidRPr="00380161">
        <w:rPr>
          <w:lang w:val="es-ES"/>
        </w:rPr>
        <w:t xml:space="preserve"> y desarrollo de </w:t>
      </w:r>
      <w:r>
        <w:rPr>
          <w:lang w:val="es-ES"/>
        </w:rPr>
        <w:t>soluciones/</w:t>
      </w:r>
      <w:r w:rsidR="004D3218" w:rsidRPr="00380161">
        <w:rPr>
          <w:lang w:val="es-ES"/>
        </w:rPr>
        <w:t xml:space="preserve">software. </w:t>
      </w:r>
    </w:p>
    <w:p w14:paraId="2AA8E0CB" w14:textId="1BB19ACB" w:rsidR="004D3218" w:rsidRPr="00380161" w:rsidRDefault="004D3218" w:rsidP="0044608A">
      <w:pPr>
        <w:pStyle w:val="ProductList-Body"/>
        <w:numPr>
          <w:ilvl w:val="0"/>
          <w:numId w:val="7"/>
        </w:numPr>
        <w:tabs>
          <w:tab w:val="clear" w:pos="158"/>
        </w:tabs>
        <w:ind w:left="922"/>
        <w:jc w:val="both"/>
        <w:rPr>
          <w:lang w:val="es-ES"/>
        </w:rPr>
      </w:pPr>
      <w:r w:rsidRPr="00380161">
        <w:rPr>
          <w:lang w:val="es-ES"/>
        </w:rPr>
        <w:t>Solucionar problemas (prevención, detección, investigación, mitigación y reparación de problemas, incluidos los Incidentes de Seguridad y problemas identificados en los Servicios Profesionales o en el Producto (o Productos) durante la prestación de los Servicios Profesionales); y</w:t>
      </w:r>
    </w:p>
    <w:p w14:paraId="7EB6FDAD" w14:textId="77CC45F3" w:rsidR="004D3218" w:rsidRPr="00380161" w:rsidRDefault="007821BC" w:rsidP="0044608A">
      <w:pPr>
        <w:pStyle w:val="ProductList-Body"/>
        <w:numPr>
          <w:ilvl w:val="0"/>
          <w:numId w:val="7"/>
        </w:numPr>
        <w:tabs>
          <w:tab w:val="clear" w:pos="158"/>
        </w:tabs>
        <w:spacing w:after="120"/>
        <w:ind w:left="922"/>
        <w:jc w:val="both"/>
        <w:rPr>
          <w:lang w:val="es-ES"/>
        </w:rPr>
      </w:pPr>
      <w:r w:rsidRPr="00380161">
        <w:rPr>
          <w:lang w:val="es-ES"/>
        </w:rPr>
        <w:t>Mejora</w:t>
      </w:r>
      <w:r w:rsidR="00CD374E">
        <w:rPr>
          <w:lang w:val="es-ES"/>
        </w:rPr>
        <w:t>r</w:t>
      </w:r>
      <w:r w:rsidRPr="00380161">
        <w:rPr>
          <w:lang w:val="es-ES"/>
        </w:rPr>
        <w:t xml:space="preserve"> la </w:t>
      </w:r>
      <w:r w:rsidR="00CD374E">
        <w:rPr>
          <w:lang w:val="es-ES"/>
        </w:rPr>
        <w:t>ejecución</w:t>
      </w:r>
      <w:r w:rsidRPr="00380161">
        <w:rPr>
          <w:lang w:val="es-ES"/>
        </w:rPr>
        <w:t xml:space="preserve">, eficacia, calidad y seguridad de los Servicios Profesionales y </w:t>
      </w:r>
      <w:r w:rsidR="00CD374E">
        <w:rPr>
          <w:lang w:val="es-ES"/>
        </w:rPr>
        <w:t xml:space="preserve">del </w:t>
      </w:r>
      <w:r w:rsidRPr="00380161">
        <w:rPr>
          <w:lang w:val="es-ES"/>
        </w:rPr>
        <w:t>Producto</w:t>
      </w:r>
      <w:r w:rsidR="00CD374E">
        <w:rPr>
          <w:lang w:val="es-ES"/>
        </w:rPr>
        <w:t xml:space="preserve"> </w:t>
      </w:r>
      <w:r w:rsidRPr="00380161">
        <w:rPr>
          <w:lang w:val="es-ES"/>
        </w:rPr>
        <w:t>(</w:t>
      </w:r>
      <w:r w:rsidR="00CD374E">
        <w:rPr>
          <w:lang w:val="es-ES"/>
        </w:rPr>
        <w:t>o Producto</w:t>
      </w:r>
      <w:r w:rsidRPr="00380161">
        <w:rPr>
          <w:lang w:val="es-ES"/>
        </w:rPr>
        <w:t>s) subyacente</w:t>
      </w:r>
      <w:r w:rsidR="00CD374E">
        <w:rPr>
          <w:lang w:val="es-ES"/>
        </w:rPr>
        <w:t>(</w:t>
      </w:r>
      <w:r w:rsidRPr="00380161">
        <w:rPr>
          <w:lang w:val="es-ES"/>
        </w:rPr>
        <w:t>s</w:t>
      </w:r>
      <w:r w:rsidR="00CD374E">
        <w:rPr>
          <w:lang w:val="es-ES"/>
        </w:rPr>
        <w:t>)</w:t>
      </w:r>
      <w:r w:rsidRPr="00380161">
        <w:rPr>
          <w:lang w:val="es-ES"/>
        </w:rPr>
        <w:t xml:space="preserve"> en función de los problemas identificados durante la prestación de </w:t>
      </w:r>
      <w:r w:rsidR="00CD374E">
        <w:rPr>
          <w:lang w:val="es-ES"/>
        </w:rPr>
        <w:t xml:space="preserve">los </w:t>
      </w:r>
      <w:r w:rsidRPr="00380161">
        <w:rPr>
          <w:lang w:val="es-ES"/>
        </w:rPr>
        <w:t xml:space="preserve">Servicios Profesionales, </w:t>
      </w:r>
      <w:r w:rsidR="00B80922">
        <w:rPr>
          <w:lang w:val="es-ES"/>
        </w:rPr>
        <w:t>lo que incluye reparar</w:t>
      </w:r>
      <w:r w:rsidRPr="00380161">
        <w:rPr>
          <w:lang w:val="es-ES"/>
        </w:rPr>
        <w:t xml:space="preserve"> defectos de software y </w:t>
      </w:r>
      <w:r w:rsidR="00CD374E">
        <w:rPr>
          <w:lang w:val="es-ES"/>
        </w:rPr>
        <w:t xml:space="preserve">en general </w:t>
      </w:r>
      <w:r w:rsidRPr="00380161">
        <w:rPr>
          <w:lang w:val="es-ES"/>
        </w:rPr>
        <w:t xml:space="preserve">mantener los Productos y Servicios actualizados y </w:t>
      </w:r>
      <w:r w:rsidR="00CD374E">
        <w:rPr>
          <w:lang w:val="es-ES"/>
        </w:rPr>
        <w:t>en funcionamiento</w:t>
      </w:r>
      <w:r w:rsidRPr="00380161">
        <w:rPr>
          <w:lang w:val="es-ES"/>
        </w:rPr>
        <w:t>.</w:t>
      </w:r>
      <w:r w:rsidRPr="00380161">
        <w:rPr>
          <w:rStyle w:val="eop"/>
          <w:rFonts w:ascii="Calibri" w:eastAsia="Calibri" w:hAnsi="Calibri" w:cs="Calibri"/>
          <w:color w:val="0078D4"/>
          <w:u w:val="single"/>
          <w:lang w:val="es-ES"/>
        </w:rPr>
        <w:t xml:space="preserve"> </w:t>
      </w:r>
    </w:p>
    <w:p w14:paraId="46D39A05" w14:textId="28814DB2" w:rsidR="00725F8D" w:rsidRPr="00380161" w:rsidRDefault="00725F8D" w:rsidP="0044608A">
      <w:pPr>
        <w:pStyle w:val="ProductList-Body"/>
        <w:spacing w:after="120"/>
        <w:ind w:left="158"/>
        <w:jc w:val="both"/>
        <w:rPr>
          <w:lang w:val="es-ES"/>
        </w:rPr>
      </w:pPr>
      <w:r w:rsidRPr="00380161">
        <w:rPr>
          <w:rFonts w:ascii="Calibri" w:eastAsia="Calibri" w:hAnsi="Calibri" w:cs="Arial"/>
          <w:lang w:val="es-ES"/>
        </w:rPr>
        <w:t>En cada caso, la prestación de los Productos y Servicios se lleva</w:t>
      </w:r>
      <w:r w:rsidR="00CD374E">
        <w:rPr>
          <w:rFonts w:ascii="Calibri" w:eastAsia="Calibri" w:hAnsi="Calibri" w:cs="Arial"/>
          <w:lang w:val="es-ES"/>
        </w:rPr>
        <w:t>rá</w:t>
      </w:r>
      <w:r w:rsidRPr="00380161">
        <w:rPr>
          <w:rFonts w:ascii="Calibri" w:eastAsia="Calibri" w:hAnsi="Calibri" w:cs="Arial"/>
          <w:lang w:val="es-ES"/>
        </w:rPr>
        <w:t xml:space="preserve"> a cabo teniendo en cuenta las obligaciones </w:t>
      </w:r>
      <w:r w:rsidR="00CD374E">
        <w:rPr>
          <w:rFonts w:ascii="Calibri" w:eastAsia="Calibri" w:hAnsi="Calibri" w:cs="Arial"/>
          <w:lang w:val="es-ES"/>
        </w:rPr>
        <w:t>de seguridad que se derivan de la Normativa</w:t>
      </w:r>
      <w:r w:rsidRPr="00380161">
        <w:rPr>
          <w:rFonts w:ascii="Calibri" w:eastAsia="Calibri" w:hAnsi="Calibri" w:cs="Arial"/>
          <w:lang w:val="es-ES"/>
        </w:rPr>
        <w:t xml:space="preserve"> </w:t>
      </w:r>
      <w:r w:rsidR="00CD374E">
        <w:rPr>
          <w:rFonts w:ascii="Calibri" w:eastAsia="Calibri" w:hAnsi="Calibri" w:cs="Arial"/>
          <w:lang w:val="es-ES"/>
        </w:rPr>
        <w:t>sobre</w:t>
      </w:r>
      <w:r w:rsidRPr="00380161">
        <w:rPr>
          <w:rFonts w:ascii="Calibri" w:eastAsia="Calibri" w:hAnsi="Calibri" w:cs="Arial"/>
          <w:lang w:val="es-ES"/>
        </w:rPr>
        <w:t xml:space="preserve"> Protección de Datos.</w:t>
      </w:r>
    </w:p>
    <w:p w14:paraId="0AA7F597" w14:textId="0BDD95A1" w:rsidR="00C85435" w:rsidRPr="00380161" w:rsidRDefault="00C85435" w:rsidP="0044608A">
      <w:pPr>
        <w:pStyle w:val="ProductList-Body"/>
        <w:spacing w:after="120"/>
        <w:ind w:left="158"/>
        <w:jc w:val="both"/>
        <w:rPr>
          <w:lang w:val="es-ES"/>
        </w:rPr>
      </w:pPr>
      <w:r w:rsidRPr="00380161">
        <w:rPr>
          <w:lang w:val="es-ES"/>
        </w:rPr>
        <w:t>Al proporcionar los Productos y Servicios, Microsoft no utilizará ni tratará los Datos del Cliente, los Datos de Servicios Profesionales o los Datos Personales para: (a) la elaboración de perfiles de usuarios, (b) publicidad o fines comerciales similares, o (c) investigación de mercado dirigida a crear nuevas funcionalidades, servicios o productos, ni para ninguna otra finalidad, salvo que dicho uso o tratamiento se realice de acuerdo con las instrucciones documentadas del Cliente.</w:t>
      </w:r>
    </w:p>
    <w:p w14:paraId="5FD69C26" w14:textId="7B2D7D89" w:rsidR="00C85435" w:rsidRPr="00380161" w:rsidRDefault="009B4B87" w:rsidP="0044608A">
      <w:pPr>
        <w:pStyle w:val="ProductList-Body"/>
        <w:keepNext/>
        <w:spacing w:after="120"/>
        <w:ind w:left="158"/>
        <w:jc w:val="both"/>
        <w:outlineLvl w:val="2"/>
        <w:rPr>
          <w:lang w:val="es-ES"/>
        </w:rPr>
      </w:pPr>
      <w:r w:rsidRPr="00380161">
        <w:rPr>
          <w:b/>
          <w:color w:val="0072C6"/>
          <w:lang w:val="es-ES"/>
        </w:rPr>
        <w:t xml:space="preserve">Tratamiento de </w:t>
      </w:r>
      <w:r w:rsidR="00B80922">
        <w:rPr>
          <w:b/>
          <w:color w:val="0072C6"/>
          <w:lang w:val="es-ES"/>
        </w:rPr>
        <w:t>datos para llevar a cabo</w:t>
      </w:r>
      <w:r w:rsidRPr="00380161">
        <w:rPr>
          <w:b/>
          <w:color w:val="0072C6"/>
          <w:lang w:val="es-ES"/>
        </w:rPr>
        <w:t xml:space="preserve"> operaciones comerciales </w:t>
      </w:r>
      <w:r w:rsidR="00B80922">
        <w:rPr>
          <w:b/>
          <w:color w:val="0072C6"/>
          <w:lang w:val="es-ES"/>
        </w:rPr>
        <w:t>de carácter incidental a</w:t>
      </w:r>
      <w:r w:rsidRPr="00380161">
        <w:rPr>
          <w:b/>
          <w:color w:val="0072C6"/>
          <w:lang w:val="es-ES"/>
        </w:rPr>
        <w:t xml:space="preserve"> la prestación de </w:t>
      </w:r>
      <w:r w:rsidR="00B80922">
        <w:rPr>
          <w:b/>
          <w:color w:val="0072C6"/>
          <w:lang w:val="es-ES"/>
        </w:rPr>
        <w:t>P</w:t>
      </w:r>
      <w:r w:rsidRPr="00380161">
        <w:rPr>
          <w:b/>
          <w:color w:val="0072C6"/>
          <w:lang w:val="es-ES"/>
        </w:rPr>
        <w:t xml:space="preserve">roductos y </w:t>
      </w:r>
      <w:r w:rsidR="00B80922">
        <w:rPr>
          <w:b/>
          <w:color w:val="0072C6"/>
          <w:lang w:val="es-ES"/>
        </w:rPr>
        <w:t>S</w:t>
      </w:r>
      <w:r w:rsidRPr="00380161">
        <w:rPr>
          <w:b/>
          <w:color w:val="0072C6"/>
          <w:lang w:val="es-ES"/>
        </w:rPr>
        <w:t xml:space="preserve">ervicios al </w:t>
      </w:r>
      <w:r w:rsidR="00B80922">
        <w:rPr>
          <w:b/>
          <w:color w:val="0072C6"/>
          <w:lang w:val="es-ES"/>
        </w:rPr>
        <w:t>C</w:t>
      </w:r>
      <w:r w:rsidRPr="00380161">
        <w:rPr>
          <w:b/>
          <w:color w:val="0072C6"/>
          <w:lang w:val="es-ES"/>
        </w:rPr>
        <w:t>liente</w:t>
      </w:r>
    </w:p>
    <w:p w14:paraId="2391517E" w14:textId="0036691A" w:rsidR="001B2BF8" w:rsidRPr="00380161" w:rsidRDefault="001B2BF8" w:rsidP="0044608A">
      <w:pPr>
        <w:pStyle w:val="ProductList-Body"/>
        <w:spacing w:after="120"/>
        <w:ind w:left="158"/>
        <w:jc w:val="both"/>
        <w:rPr>
          <w:lang w:val="es-ES"/>
        </w:rPr>
      </w:pPr>
      <w:r w:rsidRPr="00380161">
        <w:rPr>
          <w:lang w:val="es-ES"/>
        </w:rPr>
        <w:t xml:space="preserve">A los efectos de este DPA, </w:t>
      </w:r>
      <w:r w:rsidR="002E17C3">
        <w:rPr>
          <w:lang w:val="es-ES"/>
        </w:rPr>
        <w:t xml:space="preserve">las </w:t>
      </w:r>
      <w:r w:rsidR="00D17061">
        <w:rPr>
          <w:lang w:val="es-ES"/>
        </w:rPr>
        <w:t>“</w:t>
      </w:r>
      <w:r w:rsidRPr="00380161">
        <w:rPr>
          <w:lang w:val="es-ES"/>
        </w:rPr>
        <w:t>operaciones comerciales</w:t>
      </w:r>
      <w:r w:rsidR="00D17061">
        <w:rPr>
          <w:lang w:val="es-ES"/>
        </w:rPr>
        <w:t>”</w:t>
      </w:r>
      <w:r w:rsidRPr="00380161">
        <w:rPr>
          <w:lang w:val="es-ES"/>
        </w:rPr>
        <w:t xml:space="preserve"> </w:t>
      </w:r>
      <w:r w:rsidR="00B80922">
        <w:rPr>
          <w:lang w:val="es-ES"/>
        </w:rPr>
        <w:t>son</w:t>
      </w:r>
      <w:r w:rsidRPr="00380161">
        <w:rPr>
          <w:lang w:val="es-ES"/>
        </w:rPr>
        <w:t xml:space="preserve"> las operaciones de tratamiento autorizadas por el </w:t>
      </w:r>
      <w:r w:rsidR="00B80922">
        <w:rPr>
          <w:lang w:val="es-ES"/>
        </w:rPr>
        <w:t>C</w:t>
      </w:r>
      <w:r w:rsidRPr="00380161">
        <w:rPr>
          <w:lang w:val="es-ES"/>
        </w:rPr>
        <w:t>liente en esta sección.</w:t>
      </w:r>
    </w:p>
    <w:p w14:paraId="4FFF8475" w14:textId="426AB35B" w:rsidR="001B2BF8" w:rsidRPr="00FC77AC" w:rsidRDefault="001B2BF8" w:rsidP="0044608A">
      <w:pPr>
        <w:pStyle w:val="ProductList-Body"/>
        <w:spacing w:line="216" w:lineRule="auto"/>
        <w:ind w:left="158"/>
        <w:jc w:val="both"/>
      </w:pPr>
      <w:r>
        <w:t xml:space="preserve">El </w:t>
      </w:r>
      <w:proofErr w:type="spellStart"/>
      <w:r w:rsidR="00B80922">
        <w:t>C</w:t>
      </w:r>
      <w:r>
        <w:t>liente</w:t>
      </w:r>
      <w:proofErr w:type="spellEnd"/>
      <w:r>
        <w:t xml:space="preserve"> </w:t>
      </w:r>
      <w:proofErr w:type="spellStart"/>
      <w:r>
        <w:t>autoriza</w:t>
      </w:r>
      <w:proofErr w:type="spellEnd"/>
      <w:r>
        <w:t xml:space="preserve"> a Microsoft:</w:t>
      </w:r>
    </w:p>
    <w:p w14:paraId="18895A51" w14:textId="5C26A2F9" w:rsidR="001B2BF8" w:rsidRPr="00380161" w:rsidRDefault="001B2BF8" w:rsidP="0044608A">
      <w:pPr>
        <w:pStyle w:val="ProductList-Body"/>
        <w:numPr>
          <w:ilvl w:val="0"/>
          <w:numId w:val="18"/>
        </w:numPr>
        <w:ind w:left="900" w:hanging="180"/>
        <w:jc w:val="both"/>
        <w:rPr>
          <w:lang w:val="es-ES"/>
        </w:rPr>
      </w:pPr>
      <w:r w:rsidRPr="00380161">
        <w:rPr>
          <w:lang w:val="es-ES"/>
        </w:rPr>
        <w:t xml:space="preserve">a crear datos </w:t>
      </w:r>
      <w:r w:rsidR="00CA65DD">
        <w:rPr>
          <w:lang w:val="es-ES"/>
        </w:rPr>
        <w:t xml:space="preserve">agregados, </w:t>
      </w:r>
      <w:r w:rsidRPr="00380161">
        <w:rPr>
          <w:lang w:val="es-ES"/>
        </w:rPr>
        <w:t xml:space="preserve">estadísticos </w:t>
      </w:r>
      <w:r w:rsidR="00CA65DD">
        <w:rPr>
          <w:lang w:val="es-ES"/>
        </w:rPr>
        <w:t xml:space="preserve">y </w:t>
      </w:r>
      <w:r w:rsidRPr="00380161">
        <w:rPr>
          <w:lang w:val="es-ES"/>
        </w:rPr>
        <w:t xml:space="preserve">no personales a partir de datos que contengan identificadores </w:t>
      </w:r>
      <w:proofErr w:type="spellStart"/>
      <w:r w:rsidRPr="00380161">
        <w:rPr>
          <w:lang w:val="es-ES"/>
        </w:rPr>
        <w:t>seudonimizados</w:t>
      </w:r>
      <w:proofErr w:type="spellEnd"/>
      <w:r w:rsidRPr="00380161">
        <w:rPr>
          <w:lang w:val="es-ES"/>
        </w:rPr>
        <w:t xml:space="preserve"> (como registros de uso que contienen identificadores </w:t>
      </w:r>
      <w:proofErr w:type="spellStart"/>
      <w:r w:rsidRPr="00380161">
        <w:rPr>
          <w:lang w:val="es-ES"/>
        </w:rPr>
        <w:t>seudonimizados</w:t>
      </w:r>
      <w:proofErr w:type="spellEnd"/>
      <w:r w:rsidR="00CA65DD">
        <w:rPr>
          <w:lang w:val="es-ES"/>
        </w:rPr>
        <w:t xml:space="preserve"> únicos</w:t>
      </w:r>
      <w:r w:rsidRPr="00380161">
        <w:rPr>
          <w:lang w:val="es-ES"/>
        </w:rPr>
        <w:t>); y</w:t>
      </w:r>
    </w:p>
    <w:p w14:paraId="685A98C9" w14:textId="26D57A5C" w:rsidR="001B2BF8" w:rsidRPr="00380161" w:rsidRDefault="001B2BF8" w:rsidP="0044608A">
      <w:pPr>
        <w:pStyle w:val="ProductList-Body"/>
        <w:numPr>
          <w:ilvl w:val="0"/>
          <w:numId w:val="18"/>
        </w:numPr>
        <w:spacing w:after="120"/>
        <w:ind w:left="907" w:hanging="187"/>
        <w:jc w:val="both"/>
        <w:rPr>
          <w:lang w:val="es-ES"/>
        </w:rPr>
      </w:pPr>
      <w:r w:rsidRPr="00380161">
        <w:rPr>
          <w:lang w:val="es-ES"/>
        </w:rPr>
        <w:t xml:space="preserve">a calcular estadísticas relacionadas con </w:t>
      </w:r>
      <w:r w:rsidR="00CA65DD">
        <w:rPr>
          <w:lang w:val="es-ES"/>
        </w:rPr>
        <w:t xml:space="preserve">los </w:t>
      </w:r>
      <w:r w:rsidRPr="00380161">
        <w:rPr>
          <w:lang w:val="es-ES"/>
        </w:rPr>
        <w:t xml:space="preserve">Datos del Cliente o </w:t>
      </w:r>
      <w:r w:rsidR="00CA65DD">
        <w:rPr>
          <w:lang w:val="es-ES"/>
        </w:rPr>
        <w:t xml:space="preserve">los </w:t>
      </w:r>
      <w:r w:rsidRPr="00380161">
        <w:rPr>
          <w:lang w:val="es-ES"/>
        </w:rPr>
        <w:t>Datos de Servicios Profesionales</w:t>
      </w:r>
      <w:r w:rsidR="00CA65DD">
        <w:rPr>
          <w:lang w:val="es-ES"/>
        </w:rPr>
        <w:t>;</w:t>
      </w:r>
    </w:p>
    <w:p w14:paraId="76A43C2B" w14:textId="745D85A4" w:rsidR="001B2BF8" w:rsidRPr="00380161" w:rsidRDefault="001B2BF8" w:rsidP="0044608A">
      <w:pPr>
        <w:pStyle w:val="ProductList-Body"/>
        <w:spacing w:after="120"/>
        <w:ind w:left="158"/>
        <w:jc w:val="both"/>
        <w:rPr>
          <w:lang w:val="es-ES"/>
        </w:rPr>
      </w:pPr>
      <w:r w:rsidRPr="00380161">
        <w:rPr>
          <w:lang w:val="es-ES"/>
        </w:rPr>
        <w:t xml:space="preserve">en cada caso sin acceder </w:t>
      </w:r>
      <w:r w:rsidR="00CA65DD">
        <w:rPr>
          <w:lang w:val="es-ES"/>
        </w:rPr>
        <w:t>al contenido —</w:t>
      </w:r>
      <w:r w:rsidRPr="00380161">
        <w:rPr>
          <w:lang w:val="es-ES"/>
        </w:rPr>
        <w:t>ni analizar el contenido</w:t>
      </w:r>
      <w:r w:rsidR="00CA65DD">
        <w:rPr>
          <w:lang w:val="es-ES"/>
        </w:rPr>
        <w:t>—</w:t>
      </w:r>
      <w:r w:rsidRPr="00380161">
        <w:rPr>
          <w:lang w:val="es-ES"/>
        </w:rPr>
        <w:t xml:space="preserve"> de los Datos del Cliente </w:t>
      </w:r>
      <w:r w:rsidR="00CA65DD">
        <w:rPr>
          <w:lang w:val="es-ES"/>
        </w:rPr>
        <w:t>o de</w:t>
      </w:r>
      <w:r w:rsidRPr="00380161">
        <w:rPr>
          <w:lang w:val="es-ES"/>
        </w:rPr>
        <w:t xml:space="preserve"> los Datos de Servicios Profesionales y </w:t>
      </w:r>
      <w:r w:rsidR="00E75A1E">
        <w:rPr>
          <w:lang w:val="es-ES"/>
        </w:rPr>
        <w:t xml:space="preserve">todo </w:t>
      </w:r>
      <w:r w:rsidR="00CA65DD">
        <w:rPr>
          <w:lang w:val="es-ES"/>
        </w:rPr>
        <w:t>ello únicamente para</w:t>
      </w:r>
      <w:r w:rsidRPr="00380161">
        <w:rPr>
          <w:lang w:val="es-ES"/>
        </w:rPr>
        <w:t xml:space="preserve"> la consecución de los fines que se indican a continuación, </w:t>
      </w:r>
      <w:r w:rsidR="002E17C3">
        <w:rPr>
          <w:lang w:val="es-ES"/>
        </w:rPr>
        <w:t>siendo</w:t>
      </w:r>
      <w:r w:rsidR="00CA65DD">
        <w:rPr>
          <w:lang w:val="es-ES"/>
        </w:rPr>
        <w:t xml:space="preserve"> </w:t>
      </w:r>
      <w:r w:rsidRPr="00380161">
        <w:rPr>
          <w:lang w:val="es-ES"/>
        </w:rPr>
        <w:t xml:space="preserve">cada uno de ellos </w:t>
      </w:r>
      <w:r w:rsidR="002E17C3">
        <w:rPr>
          <w:lang w:val="es-ES"/>
        </w:rPr>
        <w:t>de</w:t>
      </w:r>
      <w:r w:rsidR="00CA65DD">
        <w:rPr>
          <w:lang w:val="es-ES"/>
        </w:rPr>
        <w:t xml:space="preserve"> carácter incidental a</w:t>
      </w:r>
      <w:r w:rsidRPr="00380161">
        <w:rPr>
          <w:lang w:val="es-ES"/>
        </w:rPr>
        <w:t xml:space="preserve"> la prestación de los Productos y Servicios al Cliente.</w:t>
      </w:r>
    </w:p>
    <w:p w14:paraId="15A54612" w14:textId="77777777" w:rsidR="001B2BF8" w:rsidRPr="00FC77AC" w:rsidRDefault="001B2BF8" w:rsidP="0044608A">
      <w:pPr>
        <w:pStyle w:val="ProductList-Body"/>
        <w:ind w:left="158"/>
        <w:jc w:val="both"/>
      </w:pPr>
      <w:proofErr w:type="spellStart"/>
      <w:r>
        <w:t>Dichos</w:t>
      </w:r>
      <w:proofErr w:type="spellEnd"/>
      <w:r>
        <w:t xml:space="preserve"> fines son:</w:t>
      </w:r>
    </w:p>
    <w:p w14:paraId="007DCB2D" w14:textId="1ABEB992" w:rsidR="001B2BF8" w:rsidRPr="00380161" w:rsidRDefault="001B2BF8" w:rsidP="0044608A">
      <w:pPr>
        <w:pStyle w:val="ProductList-Body"/>
        <w:numPr>
          <w:ilvl w:val="0"/>
          <w:numId w:val="7"/>
        </w:numPr>
        <w:tabs>
          <w:tab w:val="clear" w:pos="158"/>
        </w:tabs>
        <w:ind w:left="922"/>
        <w:jc w:val="both"/>
        <w:rPr>
          <w:lang w:val="es-ES"/>
        </w:rPr>
      </w:pPr>
      <w:r w:rsidRPr="00380161">
        <w:rPr>
          <w:lang w:val="es-ES"/>
        </w:rPr>
        <w:t xml:space="preserve">facturación y administración de la cuenta; </w:t>
      </w:r>
    </w:p>
    <w:p w14:paraId="74E83E62" w14:textId="42DCE202" w:rsidR="001B2BF8" w:rsidRPr="00380161" w:rsidRDefault="001B2BF8" w:rsidP="0044608A">
      <w:pPr>
        <w:pStyle w:val="ProductList-Body"/>
        <w:numPr>
          <w:ilvl w:val="0"/>
          <w:numId w:val="7"/>
        </w:numPr>
        <w:tabs>
          <w:tab w:val="clear" w:pos="158"/>
        </w:tabs>
        <w:ind w:left="922"/>
        <w:jc w:val="both"/>
        <w:rPr>
          <w:lang w:val="es-ES"/>
        </w:rPr>
      </w:pPr>
      <w:r w:rsidRPr="00380161">
        <w:rPr>
          <w:lang w:val="es-ES"/>
        </w:rPr>
        <w:t xml:space="preserve">compensación </w:t>
      </w:r>
      <w:r w:rsidR="00CA65DD">
        <w:rPr>
          <w:lang w:val="es-ES"/>
        </w:rPr>
        <w:t>(</w:t>
      </w:r>
      <w:r w:rsidRPr="00380161">
        <w:rPr>
          <w:lang w:val="es-ES"/>
        </w:rPr>
        <w:t xml:space="preserve">por ejemplo, </w:t>
      </w:r>
      <w:r w:rsidR="00CA65DD">
        <w:rPr>
          <w:lang w:val="es-ES"/>
        </w:rPr>
        <w:t xml:space="preserve">el </w:t>
      </w:r>
      <w:r w:rsidRPr="00380161">
        <w:rPr>
          <w:lang w:val="es-ES"/>
        </w:rPr>
        <w:t xml:space="preserve">cálculo de comisiones de nuestros empleados e incentivos de nuestros </w:t>
      </w:r>
      <w:proofErr w:type="spellStart"/>
      <w:r w:rsidRPr="00380161">
        <w:rPr>
          <w:lang w:val="es-ES"/>
        </w:rPr>
        <w:t>partners</w:t>
      </w:r>
      <w:proofErr w:type="spellEnd"/>
      <w:r w:rsidR="00CA65DD">
        <w:rPr>
          <w:lang w:val="es-ES"/>
        </w:rPr>
        <w:t>)</w:t>
      </w:r>
      <w:r w:rsidRPr="00380161">
        <w:rPr>
          <w:lang w:val="es-ES"/>
        </w:rPr>
        <w:t xml:space="preserve">; </w:t>
      </w:r>
    </w:p>
    <w:p w14:paraId="0CAE28EC" w14:textId="133C47B2" w:rsidR="001B2BF8" w:rsidRPr="00380161" w:rsidRDefault="001B2BF8" w:rsidP="0044608A">
      <w:pPr>
        <w:pStyle w:val="ProductList-Body"/>
        <w:numPr>
          <w:ilvl w:val="0"/>
          <w:numId w:val="7"/>
        </w:numPr>
        <w:tabs>
          <w:tab w:val="clear" w:pos="158"/>
        </w:tabs>
        <w:ind w:left="922"/>
        <w:jc w:val="both"/>
        <w:rPr>
          <w:lang w:val="es-ES"/>
        </w:rPr>
      </w:pPr>
      <w:r w:rsidRPr="00380161">
        <w:rPr>
          <w:lang w:val="es-ES"/>
        </w:rPr>
        <w:t>generación de informes internos y modelado de negocio interno</w:t>
      </w:r>
      <w:r w:rsidR="00CA65DD">
        <w:rPr>
          <w:lang w:val="es-ES"/>
        </w:rPr>
        <w:t xml:space="preserve"> (</w:t>
      </w:r>
      <w:r w:rsidRPr="00380161">
        <w:rPr>
          <w:lang w:val="es-ES"/>
        </w:rPr>
        <w:t>por ejemplo, previsiones, ingresos, planificación de capacidad, estrategia de producto</w:t>
      </w:r>
      <w:r w:rsidR="00CA65DD">
        <w:rPr>
          <w:lang w:val="es-ES"/>
        </w:rPr>
        <w:t>)</w:t>
      </w:r>
      <w:r w:rsidRPr="00380161">
        <w:rPr>
          <w:lang w:val="es-ES"/>
        </w:rPr>
        <w:t>;</w:t>
      </w:r>
    </w:p>
    <w:p w14:paraId="4616BAD0" w14:textId="3DBED0D1" w:rsidR="00DD6D76" w:rsidRPr="00FC77AC" w:rsidRDefault="001B2BF8" w:rsidP="0044608A">
      <w:pPr>
        <w:pStyle w:val="ProductList-Body"/>
        <w:numPr>
          <w:ilvl w:val="0"/>
          <w:numId w:val="7"/>
        </w:numPr>
        <w:tabs>
          <w:tab w:val="clear" w:pos="158"/>
        </w:tabs>
        <w:spacing w:after="120"/>
        <w:ind w:left="922"/>
        <w:jc w:val="both"/>
      </w:pPr>
      <w:proofErr w:type="spellStart"/>
      <w:r>
        <w:t>informes</w:t>
      </w:r>
      <w:proofErr w:type="spellEnd"/>
      <w:r>
        <w:t xml:space="preserve"> </w:t>
      </w:r>
      <w:proofErr w:type="spellStart"/>
      <w:r>
        <w:t>financieros</w:t>
      </w:r>
      <w:proofErr w:type="spellEnd"/>
      <w:r>
        <w:t>.</w:t>
      </w:r>
    </w:p>
    <w:p w14:paraId="71098C16" w14:textId="705E0856" w:rsidR="00DD6D76" w:rsidRPr="00380161" w:rsidRDefault="00BE5700" w:rsidP="0044608A">
      <w:pPr>
        <w:pStyle w:val="ProductList-Body"/>
        <w:spacing w:after="120"/>
        <w:ind w:left="158"/>
        <w:jc w:val="both"/>
        <w:rPr>
          <w:lang w:val="es-ES"/>
        </w:rPr>
      </w:pPr>
      <w:bookmarkStart w:id="67" w:name="_Hlk24466161"/>
      <w:r w:rsidRPr="00380161">
        <w:rPr>
          <w:lang w:val="es-ES"/>
        </w:rPr>
        <w:t xml:space="preserve">Al llevar a cabo actividades de tratamiento para estas operaciones comerciales, Microsoft aplicará los principios de minimización de datos y no utilizará ni tratará los Datos del Cliente, los Datos de Servicios Profesionales o los Datos Personales para: (a) </w:t>
      </w:r>
      <w:r w:rsidR="00B86FEB">
        <w:rPr>
          <w:lang w:val="es-ES"/>
        </w:rPr>
        <w:t>la elaboración</w:t>
      </w:r>
      <w:r w:rsidRPr="00380161">
        <w:rPr>
          <w:lang w:val="es-ES"/>
        </w:rPr>
        <w:t xml:space="preserve"> de perfiles de usuarios, (b) publicidad o fines comerciales similares o (c) </w:t>
      </w:r>
      <w:r w:rsidR="00B86FEB">
        <w:rPr>
          <w:lang w:val="es-ES"/>
        </w:rPr>
        <w:t>ninguna</w:t>
      </w:r>
      <w:r w:rsidRPr="00380161">
        <w:rPr>
          <w:lang w:val="es-ES"/>
        </w:rPr>
        <w:t xml:space="preserve"> otra finalidad distinta de las finalidades establecidas en esta sección. Además, </w:t>
      </w:r>
      <w:r w:rsidR="00B86FEB">
        <w:rPr>
          <w:lang w:val="es-ES"/>
        </w:rPr>
        <w:t>tal y como sucede con cualquier otro tratamiento de datos realizado al amparo de este DPA, el tratamiento de datos</w:t>
      </w:r>
      <w:r w:rsidRPr="00380161">
        <w:rPr>
          <w:lang w:val="es-ES"/>
        </w:rPr>
        <w:t xml:space="preserve"> para operaciones comerciales </w:t>
      </w:r>
      <w:r w:rsidR="00B86FEB">
        <w:rPr>
          <w:lang w:val="es-ES"/>
        </w:rPr>
        <w:t>se mantendrá en todo momento</w:t>
      </w:r>
      <w:r w:rsidRPr="00380161">
        <w:rPr>
          <w:lang w:val="es-ES"/>
        </w:rPr>
        <w:t xml:space="preserve"> sujeto a </w:t>
      </w:r>
      <w:r w:rsidR="00B86FEB">
        <w:rPr>
          <w:lang w:val="es-ES"/>
        </w:rPr>
        <w:t xml:space="preserve">los compromisos y </w:t>
      </w:r>
      <w:r w:rsidRPr="00380161">
        <w:rPr>
          <w:lang w:val="es-ES"/>
        </w:rPr>
        <w:t xml:space="preserve">obligaciones </w:t>
      </w:r>
      <w:r w:rsidR="00B86FEB">
        <w:rPr>
          <w:lang w:val="es-ES"/>
        </w:rPr>
        <w:t>que Microsoft asume en materia de confidencialidad en la sección “</w:t>
      </w:r>
      <w:r w:rsidRPr="00380161">
        <w:rPr>
          <w:lang w:val="es-ES"/>
        </w:rPr>
        <w:t>Revelación de Datos Procesados</w:t>
      </w:r>
      <w:r w:rsidR="00B86FEB">
        <w:rPr>
          <w:lang w:val="es-ES"/>
        </w:rPr>
        <w:t>”</w:t>
      </w:r>
      <w:r w:rsidRPr="00380161">
        <w:rPr>
          <w:lang w:val="es-ES"/>
        </w:rPr>
        <w:t xml:space="preserve">. </w:t>
      </w:r>
      <w:bookmarkEnd w:id="67"/>
    </w:p>
    <w:p w14:paraId="16500F9F" w14:textId="77777777" w:rsidR="00DD6D76" w:rsidRPr="00380161" w:rsidRDefault="00DD6D76" w:rsidP="0044608A">
      <w:pPr>
        <w:pStyle w:val="ProductList-SubSubSectionHeading"/>
        <w:keepNext/>
        <w:spacing w:after="120"/>
        <w:jc w:val="both"/>
        <w:outlineLvl w:val="1"/>
        <w:rPr>
          <w:lang w:val="es-ES"/>
        </w:rPr>
      </w:pPr>
      <w:bookmarkStart w:id="68" w:name="_Toc507768551"/>
      <w:bookmarkStart w:id="69" w:name="_Toc8395011"/>
      <w:bookmarkStart w:id="70" w:name="_Toc26972840"/>
      <w:bookmarkStart w:id="71" w:name="_Toc42764837"/>
      <w:bookmarkStart w:id="72" w:name="_Toc155362836"/>
      <w:r w:rsidRPr="00380161">
        <w:rPr>
          <w:lang w:val="es-ES"/>
        </w:rPr>
        <w:t>Revelación de Datos Procesados</w:t>
      </w:r>
      <w:bookmarkEnd w:id="68"/>
      <w:bookmarkEnd w:id="69"/>
      <w:bookmarkEnd w:id="70"/>
      <w:bookmarkEnd w:id="71"/>
      <w:bookmarkEnd w:id="72"/>
    </w:p>
    <w:p w14:paraId="5B4B7DCC" w14:textId="77777777" w:rsidR="004E0FC0" w:rsidRPr="006366A8" w:rsidRDefault="004E0FC0" w:rsidP="004E0FC0">
      <w:pPr>
        <w:pStyle w:val="ProductList-Body"/>
        <w:spacing w:after="120"/>
      </w:pPr>
      <w:r>
        <w:t xml:space="preserve">Microsoft no </w:t>
      </w:r>
      <w:proofErr w:type="spellStart"/>
      <w:r>
        <w:t>revelará</w:t>
      </w:r>
      <w:proofErr w:type="spellEnd"/>
      <w:r>
        <w:t xml:space="preserve"> </w:t>
      </w:r>
      <w:proofErr w:type="spellStart"/>
      <w:r>
        <w:t>ni</w:t>
      </w:r>
      <w:proofErr w:type="spellEnd"/>
      <w:r>
        <w:t xml:space="preserve"> </w:t>
      </w:r>
      <w:proofErr w:type="spellStart"/>
      <w:r>
        <w:t>proporcionará</w:t>
      </w:r>
      <w:proofErr w:type="spellEnd"/>
      <w:r>
        <w:t xml:space="preserve"> </w:t>
      </w:r>
      <w:proofErr w:type="spellStart"/>
      <w:r>
        <w:t>acceso</w:t>
      </w:r>
      <w:proofErr w:type="spellEnd"/>
      <w:r>
        <w:t xml:space="preserve"> a </w:t>
      </w:r>
      <w:proofErr w:type="spellStart"/>
      <w:r>
        <w:t>los</w:t>
      </w:r>
      <w:proofErr w:type="spellEnd"/>
      <w:r>
        <w:t xml:space="preserve"> </w:t>
      </w:r>
      <w:proofErr w:type="spellStart"/>
      <w:r>
        <w:t>Datos</w:t>
      </w:r>
      <w:proofErr w:type="spellEnd"/>
      <w:r>
        <w:t xml:space="preserve"> </w:t>
      </w:r>
      <w:proofErr w:type="spellStart"/>
      <w:r>
        <w:t>Procesados</w:t>
      </w:r>
      <w:proofErr w:type="spellEnd"/>
      <w:r>
        <w:t xml:space="preserve"> salvo: (1) </w:t>
      </w:r>
      <w:proofErr w:type="spellStart"/>
      <w:r>
        <w:t>según</w:t>
      </w:r>
      <w:proofErr w:type="spellEnd"/>
      <w:r>
        <w:t xml:space="preserve"> lo </w:t>
      </w:r>
      <w:proofErr w:type="spellStart"/>
      <w:r>
        <w:t>indique</w:t>
      </w:r>
      <w:proofErr w:type="spellEnd"/>
      <w:r>
        <w:t xml:space="preserve"> </w:t>
      </w:r>
      <w:proofErr w:type="spellStart"/>
      <w:r>
        <w:t>el</w:t>
      </w:r>
      <w:proofErr w:type="spellEnd"/>
      <w:r>
        <w:t xml:space="preserve"> </w:t>
      </w:r>
      <w:proofErr w:type="spellStart"/>
      <w:r>
        <w:t>Cliente</w:t>
      </w:r>
      <w:proofErr w:type="spellEnd"/>
      <w:r>
        <w:t xml:space="preserve">; (2) </w:t>
      </w:r>
      <w:proofErr w:type="spellStart"/>
      <w:r>
        <w:t>según</w:t>
      </w:r>
      <w:proofErr w:type="spellEnd"/>
      <w:r>
        <w:t xml:space="preserve"> se describe </w:t>
      </w:r>
      <w:proofErr w:type="spellStart"/>
      <w:r>
        <w:t>en</w:t>
      </w:r>
      <w:proofErr w:type="spellEnd"/>
      <w:r>
        <w:t xml:space="preserve"> </w:t>
      </w:r>
      <w:proofErr w:type="spellStart"/>
      <w:r>
        <w:t>este</w:t>
      </w:r>
      <w:proofErr w:type="spellEnd"/>
      <w:r>
        <w:t xml:space="preserve"> DPA; o (3) </w:t>
      </w:r>
      <w:proofErr w:type="spellStart"/>
      <w:r>
        <w:t>según</w:t>
      </w:r>
      <w:proofErr w:type="spellEnd"/>
      <w:r>
        <w:t xml:space="preserve"> se </w:t>
      </w:r>
      <w:proofErr w:type="spellStart"/>
      <w:r>
        <w:t>requiera</w:t>
      </w:r>
      <w:proofErr w:type="spellEnd"/>
      <w:r>
        <w:t xml:space="preserve"> </w:t>
      </w:r>
      <w:proofErr w:type="spellStart"/>
      <w:r>
        <w:t>por</w:t>
      </w:r>
      <w:proofErr w:type="spellEnd"/>
      <w:r>
        <w:t xml:space="preserve"> ley. </w:t>
      </w:r>
      <w:proofErr w:type="gramStart"/>
      <w:r>
        <w:t>A</w:t>
      </w:r>
      <w:proofErr w:type="gramEnd"/>
      <w:r>
        <w:t xml:space="preserve"> </w:t>
      </w:r>
      <w:proofErr w:type="spellStart"/>
      <w:r>
        <w:t>efectos</w:t>
      </w:r>
      <w:proofErr w:type="spellEnd"/>
      <w:r>
        <w:t xml:space="preserve"> de </w:t>
      </w:r>
      <w:proofErr w:type="spellStart"/>
      <w:r>
        <w:t>esta</w:t>
      </w:r>
      <w:proofErr w:type="spellEnd"/>
      <w:r>
        <w:t xml:space="preserve"> </w:t>
      </w:r>
      <w:proofErr w:type="spellStart"/>
      <w:r>
        <w:t>sección</w:t>
      </w:r>
      <w:proofErr w:type="spellEnd"/>
      <w:r>
        <w:t xml:space="preserve">, </w:t>
      </w:r>
      <w:r w:rsidRPr="00D769EE">
        <w:rPr>
          <w:lang w:val="es-419"/>
        </w:rPr>
        <w:t>“</w:t>
      </w:r>
      <w:proofErr w:type="spellStart"/>
      <w:r>
        <w:t>Datos</w:t>
      </w:r>
      <w:proofErr w:type="spellEnd"/>
      <w:r>
        <w:t xml:space="preserve"> </w:t>
      </w:r>
      <w:proofErr w:type="spellStart"/>
      <w:r>
        <w:t>Procesados</w:t>
      </w:r>
      <w:proofErr w:type="spellEnd"/>
      <w:r w:rsidRPr="00D769EE">
        <w:rPr>
          <w:lang w:val="es-419"/>
        </w:rPr>
        <w:t>”</w:t>
      </w:r>
      <w:r>
        <w:t xml:space="preserve"> son: (a) </w:t>
      </w:r>
      <w:proofErr w:type="spellStart"/>
      <w:r>
        <w:t>Datos</w:t>
      </w:r>
      <w:proofErr w:type="spellEnd"/>
      <w:r>
        <w:t xml:space="preserve"> del </w:t>
      </w:r>
      <w:proofErr w:type="spellStart"/>
      <w:r>
        <w:t>Cliente</w:t>
      </w:r>
      <w:proofErr w:type="spellEnd"/>
      <w:r>
        <w:t xml:space="preserve"> (b) </w:t>
      </w:r>
      <w:proofErr w:type="spellStart"/>
      <w:r>
        <w:t>Datos</w:t>
      </w:r>
      <w:proofErr w:type="spellEnd"/>
      <w:r>
        <w:t xml:space="preserve"> de </w:t>
      </w:r>
      <w:proofErr w:type="spellStart"/>
      <w:r>
        <w:t>Servicios</w:t>
      </w:r>
      <w:proofErr w:type="spellEnd"/>
      <w:r>
        <w:t xml:space="preserve"> </w:t>
      </w:r>
      <w:proofErr w:type="spellStart"/>
      <w:r>
        <w:t>Profesionales</w:t>
      </w:r>
      <w:proofErr w:type="spellEnd"/>
      <w:r>
        <w:t xml:space="preserve">; (c) </w:t>
      </w:r>
      <w:proofErr w:type="spellStart"/>
      <w:r>
        <w:t>Datos</w:t>
      </w:r>
      <w:proofErr w:type="spellEnd"/>
      <w:r>
        <w:t xml:space="preserve"> </w:t>
      </w:r>
      <w:proofErr w:type="spellStart"/>
      <w:r>
        <w:t>Personales</w:t>
      </w:r>
      <w:proofErr w:type="spellEnd"/>
      <w:r>
        <w:t xml:space="preserve">; y (d) </w:t>
      </w:r>
      <w:proofErr w:type="spellStart"/>
      <w:r>
        <w:t>todo</w:t>
      </w:r>
      <w:proofErr w:type="spellEnd"/>
      <w:r>
        <w:t xml:space="preserve"> </w:t>
      </w:r>
      <w:proofErr w:type="spellStart"/>
      <w:r>
        <w:t>otro</w:t>
      </w:r>
      <w:proofErr w:type="spellEnd"/>
      <w:r>
        <w:t xml:space="preserve"> </w:t>
      </w:r>
      <w:proofErr w:type="spellStart"/>
      <w:r>
        <w:t>dato</w:t>
      </w:r>
      <w:proofErr w:type="spellEnd"/>
      <w:r>
        <w:t xml:space="preserve"> </w:t>
      </w:r>
      <w:proofErr w:type="spellStart"/>
      <w:r>
        <w:t>tratado</w:t>
      </w:r>
      <w:proofErr w:type="spellEnd"/>
      <w:r>
        <w:t xml:space="preserve"> </w:t>
      </w:r>
      <w:proofErr w:type="spellStart"/>
      <w:r>
        <w:t>por</w:t>
      </w:r>
      <w:proofErr w:type="spellEnd"/>
      <w:r>
        <w:t xml:space="preserve"> Microsoft </w:t>
      </w:r>
      <w:proofErr w:type="spellStart"/>
      <w:r>
        <w:t>en</w:t>
      </w:r>
      <w:proofErr w:type="spellEnd"/>
      <w:r>
        <w:t xml:space="preserve"> </w:t>
      </w:r>
      <w:proofErr w:type="spellStart"/>
      <w:r>
        <w:t>relación</w:t>
      </w:r>
      <w:proofErr w:type="spellEnd"/>
      <w:r>
        <w:t xml:space="preserve"> con </w:t>
      </w:r>
      <w:proofErr w:type="spellStart"/>
      <w:r>
        <w:t>los</w:t>
      </w:r>
      <w:proofErr w:type="spellEnd"/>
      <w:r>
        <w:t xml:space="preserve"> </w:t>
      </w:r>
      <w:proofErr w:type="spellStart"/>
      <w:r>
        <w:t>Productos</w:t>
      </w:r>
      <w:proofErr w:type="spellEnd"/>
      <w:r>
        <w:t xml:space="preserve"> y </w:t>
      </w:r>
      <w:proofErr w:type="spellStart"/>
      <w:r>
        <w:t>Servicios</w:t>
      </w:r>
      <w:proofErr w:type="spellEnd"/>
      <w:r>
        <w:t xml:space="preserve"> que </w:t>
      </w:r>
      <w:proofErr w:type="spellStart"/>
      <w:r>
        <w:t>sean</w:t>
      </w:r>
      <w:proofErr w:type="spellEnd"/>
      <w:r>
        <w:t xml:space="preserve"> </w:t>
      </w:r>
      <w:proofErr w:type="spellStart"/>
      <w:r>
        <w:t>información</w:t>
      </w:r>
      <w:proofErr w:type="spellEnd"/>
      <w:r>
        <w:t xml:space="preserve"> </w:t>
      </w:r>
      <w:proofErr w:type="spellStart"/>
      <w:r>
        <w:t>confidencial</w:t>
      </w:r>
      <w:proofErr w:type="spellEnd"/>
      <w:r>
        <w:t xml:space="preserve"> del </w:t>
      </w:r>
      <w:proofErr w:type="spellStart"/>
      <w:r>
        <w:t>Cliente</w:t>
      </w:r>
      <w:proofErr w:type="spellEnd"/>
      <w:r>
        <w:t xml:space="preserve"> </w:t>
      </w:r>
      <w:proofErr w:type="spellStart"/>
      <w:r>
        <w:t>en</w:t>
      </w:r>
      <w:proofErr w:type="spellEnd"/>
      <w:r>
        <w:t xml:space="preserve"> </w:t>
      </w:r>
      <w:proofErr w:type="spellStart"/>
      <w:r>
        <w:t>virtud</w:t>
      </w:r>
      <w:proofErr w:type="spellEnd"/>
      <w:r>
        <w:t xml:space="preserve"> del </w:t>
      </w:r>
      <w:proofErr w:type="spellStart"/>
      <w:r>
        <w:t>contrato</w:t>
      </w:r>
      <w:proofErr w:type="spellEnd"/>
      <w:r>
        <w:t xml:space="preserve"> del </w:t>
      </w:r>
      <w:proofErr w:type="spellStart"/>
      <w:r>
        <w:t>Cliente</w:t>
      </w:r>
      <w:proofErr w:type="spellEnd"/>
      <w:r>
        <w:t xml:space="preserve">. Todo </w:t>
      </w:r>
      <w:proofErr w:type="spellStart"/>
      <w:r>
        <w:t>el</w:t>
      </w:r>
      <w:proofErr w:type="spellEnd"/>
      <w:r>
        <w:t xml:space="preserve"> </w:t>
      </w:r>
      <w:proofErr w:type="spellStart"/>
      <w:r>
        <w:t>tratamiento</w:t>
      </w:r>
      <w:proofErr w:type="spellEnd"/>
      <w:r>
        <w:t xml:space="preserve"> de </w:t>
      </w:r>
      <w:proofErr w:type="spellStart"/>
      <w:r>
        <w:t>los</w:t>
      </w:r>
      <w:proofErr w:type="spellEnd"/>
      <w:r>
        <w:t xml:space="preserve"> </w:t>
      </w:r>
      <w:proofErr w:type="spellStart"/>
      <w:r>
        <w:t>Datos</w:t>
      </w:r>
      <w:proofErr w:type="spellEnd"/>
      <w:r>
        <w:t xml:space="preserve"> </w:t>
      </w:r>
      <w:proofErr w:type="spellStart"/>
      <w:r>
        <w:t>tratados</w:t>
      </w:r>
      <w:proofErr w:type="spellEnd"/>
      <w:r>
        <w:t xml:space="preserve"> </w:t>
      </w:r>
      <w:proofErr w:type="spellStart"/>
      <w:r>
        <w:t>está</w:t>
      </w:r>
      <w:proofErr w:type="spellEnd"/>
      <w:r>
        <w:t xml:space="preserve"> </w:t>
      </w:r>
      <w:proofErr w:type="spellStart"/>
      <w:r>
        <w:t>sujeto</w:t>
      </w:r>
      <w:proofErr w:type="spellEnd"/>
      <w:r>
        <w:t xml:space="preserve"> a la </w:t>
      </w:r>
      <w:proofErr w:type="spellStart"/>
      <w:r>
        <w:t>obligación</w:t>
      </w:r>
      <w:proofErr w:type="spellEnd"/>
      <w:r>
        <w:t xml:space="preserve"> de </w:t>
      </w:r>
      <w:proofErr w:type="spellStart"/>
      <w:r>
        <w:t>confidencialidad</w:t>
      </w:r>
      <w:proofErr w:type="spellEnd"/>
      <w:r>
        <w:t xml:space="preserve"> de Microsoft </w:t>
      </w:r>
      <w:proofErr w:type="spellStart"/>
      <w:r>
        <w:t>en</w:t>
      </w:r>
      <w:proofErr w:type="spellEnd"/>
      <w:r>
        <w:t xml:space="preserve"> </w:t>
      </w:r>
      <w:proofErr w:type="spellStart"/>
      <w:r>
        <w:t>virtud</w:t>
      </w:r>
      <w:proofErr w:type="spellEnd"/>
      <w:r>
        <w:t xml:space="preserve"> del </w:t>
      </w:r>
      <w:proofErr w:type="spellStart"/>
      <w:r>
        <w:t>contrato</w:t>
      </w:r>
      <w:proofErr w:type="spellEnd"/>
      <w:r>
        <w:t xml:space="preserve"> del </w:t>
      </w:r>
      <w:proofErr w:type="spellStart"/>
      <w:r>
        <w:t>Cliente</w:t>
      </w:r>
      <w:proofErr w:type="spellEnd"/>
      <w:r>
        <w:t xml:space="preserve">. </w:t>
      </w:r>
    </w:p>
    <w:p w14:paraId="7A25F2FE" w14:textId="77777777" w:rsidR="004E0FC0" w:rsidRPr="006366A8" w:rsidRDefault="004E0FC0" w:rsidP="004E0FC0">
      <w:pPr>
        <w:pStyle w:val="ProductList-Body"/>
        <w:spacing w:after="120"/>
      </w:pPr>
      <w:r>
        <w:rPr>
          <w:szCs w:val="18"/>
        </w:rPr>
        <w:t xml:space="preserve">Microsoft no </w:t>
      </w:r>
      <w:proofErr w:type="spellStart"/>
      <w:r>
        <w:rPr>
          <w:szCs w:val="18"/>
        </w:rPr>
        <w:t>revelará</w:t>
      </w:r>
      <w:proofErr w:type="spellEnd"/>
      <w:r>
        <w:rPr>
          <w:szCs w:val="18"/>
        </w:rPr>
        <w:t xml:space="preserve"> </w:t>
      </w:r>
      <w:proofErr w:type="spellStart"/>
      <w:r>
        <w:rPr>
          <w:szCs w:val="18"/>
        </w:rPr>
        <w:t>ni</w:t>
      </w:r>
      <w:proofErr w:type="spellEnd"/>
      <w:r>
        <w:rPr>
          <w:szCs w:val="18"/>
        </w:rPr>
        <w:t xml:space="preserve"> </w:t>
      </w:r>
      <w:proofErr w:type="spellStart"/>
      <w:r>
        <w:rPr>
          <w:szCs w:val="18"/>
        </w:rPr>
        <w:t>proporcionará</w:t>
      </w:r>
      <w:proofErr w:type="spellEnd"/>
      <w:r>
        <w:rPr>
          <w:szCs w:val="18"/>
        </w:rPr>
        <w:t xml:space="preserve"> </w:t>
      </w:r>
      <w:proofErr w:type="spellStart"/>
      <w:r>
        <w:rPr>
          <w:szCs w:val="18"/>
        </w:rPr>
        <w:t>acceso</w:t>
      </w:r>
      <w:proofErr w:type="spellEnd"/>
      <w:r>
        <w:rPr>
          <w:szCs w:val="18"/>
        </w:rPr>
        <w:t xml:space="preserve"> a </w:t>
      </w:r>
      <w:proofErr w:type="spellStart"/>
      <w:r>
        <w:rPr>
          <w:szCs w:val="18"/>
        </w:rPr>
        <w:t>Datos</w:t>
      </w:r>
      <w:proofErr w:type="spellEnd"/>
      <w:r>
        <w:rPr>
          <w:szCs w:val="18"/>
        </w:rPr>
        <w:t xml:space="preserve"> </w:t>
      </w:r>
      <w:proofErr w:type="spellStart"/>
      <w:r>
        <w:rPr>
          <w:szCs w:val="18"/>
        </w:rPr>
        <w:t>Tratados</w:t>
      </w:r>
      <w:proofErr w:type="spellEnd"/>
      <w:r>
        <w:rPr>
          <w:szCs w:val="18"/>
        </w:rPr>
        <w:t xml:space="preserve"> a la </w:t>
      </w:r>
      <w:proofErr w:type="spellStart"/>
      <w:r>
        <w:rPr>
          <w:szCs w:val="18"/>
        </w:rPr>
        <w:t>autoridad</w:t>
      </w:r>
      <w:proofErr w:type="spellEnd"/>
      <w:r>
        <w:rPr>
          <w:szCs w:val="18"/>
        </w:rPr>
        <w:t xml:space="preserve"> judicial, salvo que lo </w:t>
      </w:r>
      <w:proofErr w:type="spellStart"/>
      <w:r>
        <w:rPr>
          <w:szCs w:val="18"/>
        </w:rPr>
        <w:t>exija</w:t>
      </w:r>
      <w:proofErr w:type="spellEnd"/>
      <w:r>
        <w:rPr>
          <w:szCs w:val="18"/>
        </w:rPr>
        <w:t xml:space="preserve"> la ley. En </w:t>
      </w:r>
      <w:proofErr w:type="spellStart"/>
      <w:r>
        <w:rPr>
          <w:szCs w:val="18"/>
        </w:rPr>
        <w:t>caso</w:t>
      </w:r>
      <w:proofErr w:type="spellEnd"/>
      <w:r>
        <w:rPr>
          <w:szCs w:val="18"/>
        </w:rPr>
        <w:t xml:space="preserve"> de que la </w:t>
      </w:r>
      <w:proofErr w:type="spellStart"/>
      <w:r>
        <w:rPr>
          <w:szCs w:val="18"/>
        </w:rPr>
        <w:t>autoridad</w:t>
      </w:r>
      <w:proofErr w:type="spellEnd"/>
      <w:r>
        <w:rPr>
          <w:szCs w:val="18"/>
        </w:rPr>
        <w:t xml:space="preserve"> judicial se </w:t>
      </w:r>
      <w:proofErr w:type="spellStart"/>
      <w:r>
        <w:rPr>
          <w:szCs w:val="18"/>
        </w:rPr>
        <w:t>ponga</w:t>
      </w:r>
      <w:proofErr w:type="spellEnd"/>
      <w:r>
        <w:rPr>
          <w:szCs w:val="18"/>
        </w:rPr>
        <w:t xml:space="preserve"> </w:t>
      </w:r>
      <w:proofErr w:type="spellStart"/>
      <w:r>
        <w:rPr>
          <w:szCs w:val="18"/>
        </w:rPr>
        <w:t>en</w:t>
      </w:r>
      <w:proofErr w:type="spellEnd"/>
      <w:r>
        <w:rPr>
          <w:szCs w:val="18"/>
        </w:rPr>
        <w:t xml:space="preserve"> </w:t>
      </w:r>
      <w:proofErr w:type="spellStart"/>
      <w:r>
        <w:rPr>
          <w:szCs w:val="18"/>
        </w:rPr>
        <w:t>contacto</w:t>
      </w:r>
      <w:proofErr w:type="spellEnd"/>
      <w:r>
        <w:rPr>
          <w:szCs w:val="18"/>
        </w:rPr>
        <w:t xml:space="preserve"> con Microsoft con la </w:t>
      </w:r>
      <w:proofErr w:type="spellStart"/>
      <w:r>
        <w:rPr>
          <w:szCs w:val="18"/>
        </w:rPr>
        <w:t>finalidad</w:t>
      </w:r>
      <w:proofErr w:type="spellEnd"/>
      <w:r>
        <w:rPr>
          <w:szCs w:val="18"/>
        </w:rPr>
        <w:t xml:space="preserve"> de </w:t>
      </w:r>
      <w:proofErr w:type="spellStart"/>
      <w:r>
        <w:rPr>
          <w:szCs w:val="18"/>
        </w:rPr>
        <w:t>solicitar</w:t>
      </w:r>
      <w:proofErr w:type="spellEnd"/>
      <w:r>
        <w:rPr>
          <w:szCs w:val="18"/>
        </w:rPr>
        <w:t xml:space="preserve"> </w:t>
      </w:r>
      <w:proofErr w:type="spellStart"/>
      <w:r>
        <w:rPr>
          <w:szCs w:val="18"/>
        </w:rPr>
        <w:t>Datos</w:t>
      </w:r>
      <w:proofErr w:type="spellEnd"/>
      <w:r>
        <w:rPr>
          <w:szCs w:val="18"/>
        </w:rPr>
        <w:t xml:space="preserve"> </w:t>
      </w:r>
      <w:proofErr w:type="spellStart"/>
      <w:r>
        <w:rPr>
          <w:szCs w:val="18"/>
        </w:rPr>
        <w:t>Procesados</w:t>
      </w:r>
      <w:proofErr w:type="spellEnd"/>
      <w:r>
        <w:rPr>
          <w:szCs w:val="18"/>
        </w:rPr>
        <w:t xml:space="preserve">, Microsoft </w:t>
      </w:r>
      <w:proofErr w:type="spellStart"/>
      <w:r>
        <w:rPr>
          <w:szCs w:val="18"/>
        </w:rPr>
        <w:t>intentará</w:t>
      </w:r>
      <w:proofErr w:type="spellEnd"/>
      <w:r>
        <w:rPr>
          <w:szCs w:val="18"/>
        </w:rPr>
        <w:t xml:space="preserve"> instar a la </w:t>
      </w:r>
      <w:proofErr w:type="spellStart"/>
      <w:r>
        <w:rPr>
          <w:szCs w:val="18"/>
        </w:rPr>
        <w:t>autoridad</w:t>
      </w:r>
      <w:proofErr w:type="spellEnd"/>
      <w:r>
        <w:rPr>
          <w:szCs w:val="18"/>
        </w:rPr>
        <w:t xml:space="preserve"> </w:t>
      </w:r>
      <w:proofErr w:type="spellStart"/>
      <w:r>
        <w:rPr>
          <w:szCs w:val="18"/>
        </w:rPr>
        <w:t>competente</w:t>
      </w:r>
      <w:proofErr w:type="spellEnd"/>
      <w:r>
        <w:rPr>
          <w:szCs w:val="18"/>
        </w:rPr>
        <w:t xml:space="preserve"> a </w:t>
      </w:r>
      <w:proofErr w:type="spellStart"/>
      <w:r>
        <w:rPr>
          <w:szCs w:val="18"/>
        </w:rPr>
        <w:t>solicitarle</w:t>
      </w:r>
      <w:proofErr w:type="spellEnd"/>
      <w:r>
        <w:rPr>
          <w:szCs w:val="18"/>
        </w:rPr>
        <w:t xml:space="preserve"> </w:t>
      </w:r>
      <w:proofErr w:type="spellStart"/>
      <w:r>
        <w:rPr>
          <w:szCs w:val="18"/>
        </w:rPr>
        <w:t>los</w:t>
      </w:r>
      <w:proofErr w:type="spellEnd"/>
      <w:r>
        <w:rPr>
          <w:szCs w:val="18"/>
        </w:rPr>
        <w:t xml:space="preserve"> </w:t>
      </w:r>
      <w:proofErr w:type="spellStart"/>
      <w:r>
        <w:rPr>
          <w:szCs w:val="18"/>
        </w:rPr>
        <w:t>datos</w:t>
      </w:r>
      <w:proofErr w:type="spellEnd"/>
      <w:r>
        <w:rPr>
          <w:szCs w:val="18"/>
        </w:rPr>
        <w:t xml:space="preserve"> </w:t>
      </w:r>
      <w:proofErr w:type="spellStart"/>
      <w:r>
        <w:rPr>
          <w:szCs w:val="18"/>
        </w:rPr>
        <w:t>directamente</w:t>
      </w:r>
      <w:proofErr w:type="spellEnd"/>
      <w:r>
        <w:rPr>
          <w:szCs w:val="18"/>
        </w:rPr>
        <w:t xml:space="preserve"> al </w:t>
      </w:r>
      <w:proofErr w:type="spellStart"/>
      <w:r>
        <w:rPr>
          <w:szCs w:val="18"/>
        </w:rPr>
        <w:t>Cliente</w:t>
      </w:r>
      <w:proofErr w:type="spellEnd"/>
      <w:r>
        <w:rPr>
          <w:szCs w:val="18"/>
        </w:rPr>
        <w:t xml:space="preserve">. Si Microsoft se </w:t>
      </w:r>
      <w:proofErr w:type="spellStart"/>
      <w:r>
        <w:rPr>
          <w:szCs w:val="18"/>
        </w:rPr>
        <w:t>ve</w:t>
      </w:r>
      <w:proofErr w:type="spellEnd"/>
      <w:r>
        <w:rPr>
          <w:szCs w:val="18"/>
        </w:rPr>
        <w:t xml:space="preserve"> </w:t>
      </w:r>
      <w:proofErr w:type="spellStart"/>
      <w:r>
        <w:rPr>
          <w:szCs w:val="18"/>
        </w:rPr>
        <w:t>obligado</w:t>
      </w:r>
      <w:proofErr w:type="spellEnd"/>
      <w:r>
        <w:rPr>
          <w:szCs w:val="18"/>
        </w:rPr>
        <w:t xml:space="preserve"> a </w:t>
      </w:r>
      <w:proofErr w:type="spellStart"/>
      <w:r>
        <w:rPr>
          <w:szCs w:val="18"/>
        </w:rPr>
        <w:t>revelar</w:t>
      </w:r>
      <w:proofErr w:type="spellEnd"/>
      <w:r>
        <w:rPr>
          <w:szCs w:val="18"/>
        </w:rPr>
        <w:t xml:space="preserve"> o </w:t>
      </w:r>
      <w:proofErr w:type="spellStart"/>
      <w:r>
        <w:rPr>
          <w:szCs w:val="18"/>
        </w:rPr>
        <w:t>proporcionar</w:t>
      </w:r>
      <w:proofErr w:type="spellEnd"/>
      <w:r>
        <w:rPr>
          <w:szCs w:val="18"/>
        </w:rPr>
        <w:t xml:space="preserve"> </w:t>
      </w:r>
      <w:proofErr w:type="spellStart"/>
      <w:r>
        <w:rPr>
          <w:szCs w:val="18"/>
        </w:rPr>
        <w:t>acceso</w:t>
      </w:r>
      <w:proofErr w:type="spellEnd"/>
      <w:r>
        <w:rPr>
          <w:szCs w:val="18"/>
        </w:rPr>
        <w:t xml:space="preserve"> a </w:t>
      </w:r>
      <w:proofErr w:type="spellStart"/>
      <w:r>
        <w:rPr>
          <w:szCs w:val="18"/>
        </w:rPr>
        <w:t>cualesquiera</w:t>
      </w:r>
      <w:proofErr w:type="spellEnd"/>
      <w:r>
        <w:rPr>
          <w:szCs w:val="18"/>
        </w:rPr>
        <w:t xml:space="preserve"> </w:t>
      </w:r>
      <w:proofErr w:type="spellStart"/>
      <w:r>
        <w:rPr>
          <w:szCs w:val="18"/>
        </w:rPr>
        <w:t>Datos</w:t>
      </w:r>
      <w:proofErr w:type="spellEnd"/>
      <w:r>
        <w:rPr>
          <w:szCs w:val="18"/>
        </w:rPr>
        <w:t xml:space="preserve"> </w:t>
      </w:r>
      <w:proofErr w:type="spellStart"/>
      <w:r>
        <w:rPr>
          <w:szCs w:val="18"/>
        </w:rPr>
        <w:t>Procesados</w:t>
      </w:r>
      <w:proofErr w:type="spellEnd"/>
      <w:r>
        <w:rPr>
          <w:szCs w:val="18"/>
        </w:rPr>
        <w:t xml:space="preserve"> a la </w:t>
      </w:r>
      <w:proofErr w:type="spellStart"/>
      <w:r>
        <w:rPr>
          <w:szCs w:val="18"/>
        </w:rPr>
        <w:t>autoridad</w:t>
      </w:r>
      <w:proofErr w:type="spellEnd"/>
      <w:r>
        <w:rPr>
          <w:szCs w:val="18"/>
        </w:rPr>
        <w:t xml:space="preserve"> judicial, </w:t>
      </w:r>
      <w:proofErr w:type="spellStart"/>
      <w:r>
        <w:rPr>
          <w:szCs w:val="18"/>
        </w:rPr>
        <w:t>notificará</w:t>
      </w:r>
      <w:proofErr w:type="spellEnd"/>
      <w:r>
        <w:rPr>
          <w:szCs w:val="18"/>
        </w:rPr>
        <w:t xml:space="preserve"> </w:t>
      </w:r>
      <w:proofErr w:type="spellStart"/>
      <w:r>
        <w:rPr>
          <w:szCs w:val="18"/>
        </w:rPr>
        <w:t>inmediatamente</w:t>
      </w:r>
      <w:proofErr w:type="spellEnd"/>
      <w:r>
        <w:rPr>
          <w:szCs w:val="18"/>
        </w:rPr>
        <w:t xml:space="preserve"> al </w:t>
      </w:r>
      <w:proofErr w:type="spellStart"/>
      <w:r>
        <w:rPr>
          <w:szCs w:val="18"/>
        </w:rPr>
        <w:t>Cliente</w:t>
      </w:r>
      <w:proofErr w:type="spellEnd"/>
      <w:r>
        <w:rPr>
          <w:szCs w:val="18"/>
        </w:rPr>
        <w:t xml:space="preserve"> y </w:t>
      </w:r>
      <w:proofErr w:type="spellStart"/>
      <w:r>
        <w:rPr>
          <w:szCs w:val="18"/>
        </w:rPr>
        <w:t>proporcionará</w:t>
      </w:r>
      <w:proofErr w:type="spellEnd"/>
      <w:r>
        <w:rPr>
          <w:szCs w:val="18"/>
        </w:rPr>
        <w:t xml:space="preserve"> </w:t>
      </w:r>
      <w:proofErr w:type="spellStart"/>
      <w:r>
        <w:rPr>
          <w:szCs w:val="18"/>
        </w:rPr>
        <w:t>una</w:t>
      </w:r>
      <w:proofErr w:type="spellEnd"/>
      <w:r>
        <w:rPr>
          <w:szCs w:val="18"/>
        </w:rPr>
        <w:t xml:space="preserve"> </w:t>
      </w:r>
      <w:proofErr w:type="spellStart"/>
      <w:r>
        <w:rPr>
          <w:szCs w:val="18"/>
        </w:rPr>
        <w:t>copia</w:t>
      </w:r>
      <w:proofErr w:type="spellEnd"/>
      <w:r>
        <w:rPr>
          <w:szCs w:val="18"/>
        </w:rPr>
        <w:t xml:space="preserve"> de la </w:t>
      </w:r>
      <w:proofErr w:type="spellStart"/>
      <w:r>
        <w:rPr>
          <w:szCs w:val="18"/>
        </w:rPr>
        <w:t>solicitud</w:t>
      </w:r>
      <w:proofErr w:type="spellEnd"/>
      <w:r>
        <w:rPr>
          <w:szCs w:val="18"/>
        </w:rPr>
        <w:t xml:space="preserve">, a </w:t>
      </w:r>
      <w:proofErr w:type="spellStart"/>
      <w:r>
        <w:rPr>
          <w:szCs w:val="18"/>
        </w:rPr>
        <w:t>menos</w:t>
      </w:r>
      <w:proofErr w:type="spellEnd"/>
      <w:r>
        <w:rPr>
          <w:szCs w:val="18"/>
        </w:rPr>
        <w:t xml:space="preserve"> que lo </w:t>
      </w:r>
      <w:proofErr w:type="spellStart"/>
      <w:r>
        <w:rPr>
          <w:szCs w:val="18"/>
        </w:rPr>
        <w:t>prohíba</w:t>
      </w:r>
      <w:proofErr w:type="spellEnd"/>
      <w:r>
        <w:rPr>
          <w:szCs w:val="18"/>
        </w:rPr>
        <w:t xml:space="preserve"> la </w:t>
      </w:r>
      <w:proofErr w:type="spellStart"/>
      <w:r>
        <w:rPr>
          <w:szCs w:val="18"/>
        </w:rPr>
        <w:t>legislación</w:t>
      </w:r>
      <w:proofErr w:type="spellEnd"/>
      <w:r>
        <w:rPr>
          <w:szCs w:val="18"/>
        </w:rPr>
        <w:t xml:space="preserve"> </w:t>
      </w:r>
      <w:proofErr w:type="spellStart"/>
      <w:r>
        <w:rPr>
          <w:szCs w:val="18"/>
        </w:rPr>
        <w:t>vigente</w:t>
      </w:r>
      <w:proofErr w:type="spellEnd"/>
      <w:r>
        <w:t>.</w:t>
      </w:r>
    </w:p>
    <w:p w14:paraId="1CE7EC18" w14:textId="77777777" w:rsidR="004E0FC0" w:rsidRDefault="004E0FC0" w:rsidP="004E0FC0">
      <w:pPr>
        <w:pStyle w:val="ProductList-Body"/>
        <w:spacing w:after="120"/>
      </w:pPr>
      <w:r>
        <w:t xml:space="preserve">Una </w:t>
      </w:r>
      <w:proofErr w:type="spellStart"/>
      <w:r>
        <w:t>vez</w:t>
      </w:r>
      <w:proofErr w:type="spellEnd"/>
      <w:r>
        <w:t xml:space="preserve"> </w:t>
      </w:r>
      <w:proofErr w:type="spellStart"/>
      <w:r>
        <w:t>recibida</w:t>
      </w:r>
      <w:proofErr w:type="spellEnd"/>
      <w:r>
        <w:t xml:space="preserve"> la </w:t>
      </w:r>
      <w:proofErr w:type="spellStart"/>
      <w:r>
        <w:t>solicitud</w:t>
      </w:r>
      <w:proofErr w:type="spellEnd"/>
      <w:r>
        <w:t xml:space="preserve"> de </w:t>
      </w:r>
      <w:proofErr w:type="spellStart"/>
      <w:r>
        <w:t>Datos</w:t>
      </w:r>
      <w:proofErr w:type="spellEnd"/>
      <w:r>
        <w:t xml:space="preserve"> </w:t>
      </w:r>
      <w:proofErr w:type="spellStart"/>
      <w:r>
        <w:t>Procesados</w:t>
      </w:r>
      <w:proofErr w:type="spellEnd"/>
      <w:r>
        <w:t xml:space="preserve"> </w:t>
      </w:r>
      <w:proofErr w:type="spellStart"/>
      <w:r>
        <w:t>por</w:t>
      </w:r>
      <w:proofErr w:type="spellEnd"/>
      <w:r>
        <w:t xml:space="preserve"> </w:t>
      </w:r>
      <w:proofErr w:type="spellStart"/>
      <w:r>
        <w:t>parte</w:t>
      </w:r>
      <w:proofErr w:type="spellEnd"/>
      <w:r>
        <w:t xml:space="preserve"> de un </w:t>
      </w:r>
      <w:proofErr w:type="spellStart"/>
      <w:r>
        <w:t>tercero</w:t>
      </w:r>
      <w:proofErr w:type="spellEnd"/>
      <w:r>
        <w:t xml:space="preserve">, Microsoft </w:t>
      </w:r>
      <w:proofErr w:type="spellStart"/>
      <w:r>
        <w:t>notificará</w:t>
      </w:r>
      <w:proofErr w:type="spellEnd"/>
      <w:r>
        <w:t xml:space="preserve"> de </w:t>
      </w:r>
      <w:proofErr w:type="spellStart"/>
      <w:r>
        <w:t>inmediato</w:t>
      </w:r>
      <w:proofErr w:type="spellEnd"/>
      <w:r>
        <w:t xml:space="preserve"> al </w:t>
      </w:r>
      <w:proofErr w:type="spellStart"/>
      <w:r>
        <w:t>Cliente</w:t>
      </w:r>
      <w:proofErr w:type="spellEnd"/>
      <w:r>
        <w:t xml:space="preserve">, salvo que lo </w:t>
      </w:r>
      <w:proofErr w:type="spellStart"/>
      <w:r>
        <w:t>prohíba</w:t>
      </w:r>
      <w:proofErr w:type="spellEnd"/>
      <w:r>
        <w:t xml:space="preserve"> la </w:t>
      </w:r>
      <w:proofErr w:type="spellStart"/>
      <w:r>
        <w:t>legislación</w:t>
      </w:r>
      <w:proofErr w:type="spellEnd"/>
      <w:r>
        <w:t xml:space="preserve"> </w:t>
      </w:r>
      <w:proofErr w:type="spellStart"/>
      <w:r>
        <w:t>vigente</w:t>
      </w:r>
      <w:proofErr w:type="spellEnd"/>
      <w:r>
        <w:t xml:space="preserve">. Microsoft </w:t>
      </w:r>
      <w:proofErr w:type="spellStart"/>
      <w:r>
        <w:t>rechazará</w:t>
      </w:r>
      <w:proofErr w:type="spellEnd"/>
      <w:r>
        <w:t xml:space="preserve"> la </w:t>
      </w:r>
      <w:proofErr w:type="spellStart"/>
      <w:r>
        <w:t>solicitud</w:t>
      </w:r>
      <w:proofErr w:type="spellEnd"/>
      <w:r>
        <w:t xml:space="preserve">, salvo que la ley le </w:t>
      </w:r>
      <w:proofErr w:type="spellStart"/>
      <w:r>
        <w:t>obligue</w:t>
      </w:r>
      <w:proofErr w:type="spellEnd"/>
      <w:r>
        <w:t xml:space="preserve"> a </w:t>
      </w:r>
      <w:proofErr w:type="spellStart"/>
      <w:r>
        <w:t>cumplimentarla</w:t>
      </w:r>
      <w:proofErr w:type="spellEnd"/>
      <w:r>
        <w:t xml:space="preserve">. Si la </w:t>
      </w:r>
      <w:proofErr w:type="spellStart"/>
      <w:r>
        <w:t>solicitud</w:t>
      </w:r>
      <w:proofErr w:type="spellEnd"/>
      <w:r>
        <w:t xml:space="preserve"> </w:t>
      </w:r>
      <w:proofErr w:type="spellStart"/>
      <w:r>
        <w:t>fuese</w:t>
      </w:r>
      <w:proofErr w:type="spellEnd"/>
      <w:r>
        <w:t xml:space="preserve"> </w:t>
      </w:r>
      <w:proofErr w:type="spellStart"/>
      <w:r>
        <w:t>válida</w:t>
      </w:r>
      <w:proofErr w:type="spellEnd"/>
      <w:r>
        <w:t xml:space="preserve">, Microsoft </w:t>
      </w:r>
      <w:proofErr w:type="spellStart"/>
      <w:r>
        <w:t>intentará</w:t>
      </w:r>
      <w:proofErr w:type="spellEnd"/>
      <w:r>
        <w:t xml:space="preserve"> </w:t>
      </w:r>
      <w:proofErr w:type="spellStart"/>
      <w:r>
        <w:t>redirigir</w:t>
      </w:r>
      <w:proofErr w:type="spellEnd"/>
      <w:r>
        <w:t xml:space="preserve"> a </w:t>
      </w:r>
      <w:proofErr w:type="spellStart"/>
      <w:r>
        <w:t>dicho</w:t>
      </w:r>
      <w:proofErr w:type="spellEnd"/>
      <w:r>
        <w:t xml:space="preserve"> </w:t>
      </w:r>
      <w:proofErr w:type="spellStart"/>
      <w:r>
        <w:t>tercero</w:t>
      </w:r>
      <w:proofErr w:type="spellEnd"/>
      <w:r>
        <w:t xml:space="preserve"> para que </w:t>
      </w:r>
      <w:proofErr w:type="spellStart"/>
      <w:r>
        <w:t>solicite</w:t>
      </w:r>
      <w:proofErr w:type="spellEnd"/>
      <w:r>
        <w:t xml:space="preserve"> </w:t>
      </w:r>
      <w:proofErr w:type="spellStart"/>
      <w:r>
        <w:t>los</w:t>
      </w:r>
      <w:proofErr w:type="spellEnd"/>
      <w:r>
        <w:t xml:space="preserve"> </w:t>
      </w:r>
      <w:proofErr w:type="spellStart"/>
      <w:r>
        <w:t>datos</w:t>
      </w:r>
      <w:proofErr w:type="spellEnd"/>
      <w:r>
        <w:t xml:space="preserve"> </w:t>
      </w:r>
      <w:proofErr w:type="spellStart"/>
      <w:r>
        <w:t>directamente</w:t>
      </w:r>
      <w:proofErr w:type="spellEnd"/>
      <w:r>
        <w:t xml:space="preserve"> al </w:t>
      </w:r>
      <w:proofErr w:type="spellStart"/>
      <w:r>
        <w:t>Cliente</w:t>
      </w:r>
      <w:proofErr w:type="spellEnd"/>
      <w:r>
        <w:t>.</w:t>
      </w:r>
    </w:p>
    <w:p w14:paraId="085904E7" w14:textId="77777777" w:rsidR="004E0FC0" w:rsidRPr="006366A8" w:rsidRDefault="004E0FC0" w:rsidP="004E0FC0">
      <w:pPr>
        <w:pStyle w:val="ProductList-Body"/>
        <w:spacing w:after="120"/>
      </w:pPr>
      <w:r>
        <w:t xml:space="preserve">Microsoft solo </w:t>
      </w:r>
      <w:proofErr w:type="spellStart"/>
      <w:r>
        <w:t>revelará</w:t>
      </w:r>
      <w:proofErr w:type="spellEnd"/>
      <w:r>
        <w:t xml:space="preserve"> o </w:t>
      </w:r>
      <w:proofErr w:type="spellStart"/>
      <w:r>
        <w:t>brindará</w:t>
      </w:r>
      <w:proofErr w:type="spellEnd"/>
      <w:r>
        <w:t xml:space="preserve"> </w:t>
      </w:r>
      <w:proofErr w:type="spellStart"/>
      <w:r>
        <w:t>acceso</w:t>
      </w:r>
      <w:proofErr w:type="spellEnd"/>
      <w:r>
        <w:t xml:space="preserve"> a </w:t>
      </w:r>
      <w:proofErr w:type="spellStart"/>
      <w:r>
        <w:t>los</w:t>
      </w:r>
      <w:proofErr w:type="spellEnd"/>
      <w:r>
        <w:t xml:space="preserve"> </w:t>
      </w:r>
      <w:proofErr w:type="spellStart"/>
      <w:r>
        <w:t>Datos</w:t>
      </w:r>
      <w:proofErr w:type="spellEnd"/>
      <w:r>
        <w:t xml:space="preserve"> </w:t>
      </w:r>
      <w:proofErr w:type="spellStart"/>
      <w:r>
        <w:t>Procesados</w:t>
      </w:r>
      <w:proofErr w:type="spellEnd"/>
      <w:r>
        <w:t xml:space="preserve"> </w:t>
      </w:r>
      <w:proofErr w:type="spellStart"/>
      <w:r>
        <w:t>según</w:t>
      </w:r>
      <w:proofErr w:type="spellEnd"/>
      <w:r>
        <w:t xml:space="preserve"> lo </w:t>
      </w:r>
      <w:proofErr w:type="spellStart"/>
      <w:r>
        <w:t>requiera</w:t>
      </w:r>
      <w:proofErr w:type="spellEnd"/>
      <w:r>
        <w:t xml:space="preserve"> la ley, </w:t>
      </w:r>
      <w:proofErr w:type="spellStart"/>
      <w:r>
        <w:t>siempre</w:t>
      </w:r>
      <w:proofErr w:type="spellEnd"/>
      <w:r>
        <w:t xml:space="preserve"> que las </w:t>
      </w:r>
      <w:proofErr w:type="spellStart"/>
      <w:r>
        <w:t>leyes</w:t>
      </w:r>
      <w:proofErr w:type="spellEnd"/>
      <w:r>
        <w:t xml:space="preserve"> y </w:t>
      </w:r>
      <w:proofErr w:type="spellStart"/>
      <w:r>
        <w:t>prácticas</w:t>
      </w:r>
      <w:proofErr w:type="spellEnd"/>
      <w:r>
        <w:t xml:space="preserve"> </w:t>
      </w:r>
      <w:proofErr w:type="spellStart"/>
      <w:r>
        <w:t>respeten</w:t>
      </w:r>
      <w:proofErr w:type="spellEnd"/>
      <w:r>
        <w:t xml:space="preserve"> </w:t>
      </w:r>
      <w:proofErr w:type="spellStart"/>
      <w:r>
        <w:t>en</w:t>
      </w:r>
      <w:proofErr w:type="spellEnd"/>
      <w:r>
        <w:t xml:space="preserve"> lo </w:t>
      </w:r>
      <w:proofErr w:type="spellStart"/>
      <w:r>
        <w:t>esencial</w:t>
      </w:r>
      <w:proofErr w:type="spellEnd"/>
      <w:r>
        <w:t xml:space="preserve"> </w:t>
      </w:r>
      <w:proofErr w:type="spellStart"/>
      <w:r>
        <w:t>los</w:t>
      </w:r>
      <w:proofErr w:type="spellEnd"/>
      <w:r>
        <w:t xml:space="preserve"> derechos y </w:t>
      </w:r>
      <w:proofErr w:type="spellStart"/>
      <w:r>
        <w:t>libertades</w:t>
      </w:r>
      <w:proofErr w:type="spellEnd"/>
      <w:r>
        <w:t xml:space="preserve"> </w:t>
      </w:r>
      <w:proofErr w:type="spellStart"/>
      <w:r>
        <w:t>fundamentales</w:t>
      </w:r>
      <w:proofErr w:type="spellEnd"/>
      <w:r>
        <w:t xml:space="preserve"> y no </w:t>
      </w:r>
      <w:proofErr w:type="spellStart"/>
      <w:r>
        <w:t>excedan</w:t>
      </w:r>
      <w:proofErr w:type="spellEnd"/>
      <w:r>
        <w:t xml:space="preserve"> de lo que es </w:t>
      </w:r>
      <w:proofErr w:type="spellStart"/>
      <w:r>
        <w:t>necesario</w:t>
      </w:r>
      <w:proofErr w:type="spellEnd"/>
      <w:r>
        <w:t xml:space="preserve"> y </w:t>
      </w:r>
      <w:proofErr w:type="spellStart"/>
      <w:r>
        <w:t>proporcionado</w:t>
      </w:r>
      <w:proofErr w:type="spellEnd"/>
      <w:r>
        <w:t xml:space="preserve"> </w:t>
      </w:r>
      <w:proofErr w:type="spellStart"/>
      <w:r>
        <w:t>en</w:t>
      </w:r>
      <w:proofErr w:type="spellEnd"/>
      <w:r>
        <w:t xml:space="preserve"> </w:t>
      </w:r>
      <w:proofErr w:type="spellStart"/>
      <w:r>
        <w:t>una</w:t>
      </w:r>
      <w:proofErr w:type="spellEnd"/>
      <w:r>
        <w:t xml:space="preserve"> </w:t>
      </w:r>
      <w:proofErr w:type="spellStart"/>
      <w:r>
        <w:t>sociedad</w:t>
      </w:r>
      <w:proofErr w:type="spellEnd"/>
      <w:r>
        <w:t xml:space="preserve"> </w:t>
      </w:r>
      <w:proofErr w:type="spellStart"/>
      <w:r>
        <w:t>democrática</w:t>
      </w:r>
      <w:proofErr w:type="spellEnd"/>
      <w:r>
        <w:t xml:space="preserve"> para </w:t>
      </w:r>
      <w:proofErr w:type="spellStart"/>
      <w:r>
        <w:t>salvaguardar</w:t>
      </w:r>
      <w:proofErr w:type="spellEnd"/>
      <w:r>
        <w:t xml:space="preserve"> uno de </w:t>
      </w:r>
      <w:proofErr w:type="spellStart"/>
      <w:r>
        <w:t>los</w:t>
      </w:r>
      <w:proofErr w:type="spellEnd"/>
      <w:r>
        <w:t xml:space="preserve"> </w:t>
      </w:r>
      <w:proofErr w:type="spellStart"/>
      <w:r>
        <w:t>objetivos</w:t>
      </w:r>
      <w:proofErr w:type="spellEnd"/>
      <w:r>
        <w:t xml:space="preserve"> </w:t>
      </w:r>
      <w:proofErr w:type="spellStart"/>
      <w:r>
        <w:t>enumerados</w:t>
      </w:r>
      <w:proofErr w:type="spellEnd"/>
      <w:r>
        <w:t xml:space="preserve"> </w:t>
      </w:r>
      <w:proofErr w:type="spellStart"/>
      <w:r>
        <w:t>en</w:t>
      </w:r>
      <w:proofErr w:type="spellEnd"/>
      <w:r>
        <w:t xml:space="preserve"> </w:t>
      </w:r>
      <w:proofErr w:type="spellStart"/>
      <w:r>
        <w:t>el</w:t>
      </w:r>
      <w:proofErr w:type="spellEnd"/>
      <w:r>
        <w:t xml:space="preserve"> </w:t>
      </w:r>
      <w:proofErr w:type="spellStart"/>
      <w:r>
        <w:t>artículo</w:t>
      </w:r>
      <w:proofErr w:type="spellEnd"/>
      <w:r>
        <w:t xml:space="preserve"> 23, </w:t>
      </w:r>
      <w:proofErr w:type="spellStart"/>
      <w:r>
        <w:t>apartado</w:t>
      </w:r>
      <w:proofErr w:type="spellEnd"/>
      <w:r>
        <w:t xml:space="preserve"> 1, del RGPD.</w:t>
      </w:r>
    </w:p>
    <w:p w14:paraId="5A1DBD86" w14:textId="77777777" w:rsidR="004E0FC0" w:rsidRPr="006366A8" w:rsidRDefault="004E0FC0" w:rsidP="004E0FC0">
      <w:pPr>
        <w:pStyle w:val="ProductList-Body"/>
        <w:spacing w:after="120"/>
      </w:pPr>
      <w:r>
        <w:t xml:space="preserve">Microsoft no </w:t>
      </w:r>
      <w:proofErr w:type="spellStart"/>
      <w:r>
        <w:t>proporcionará</w:t>
      </w:r>
      <w:proofErr w:type="spellEnd"/>
      <w:r>
        <w:t xml:space="preserve"> a </w:t>
      </w:r>
      <w:proofErr w:type="spellStart"/>
      <w:r>
        <w:t>ningún</w:t>
      </w:r>
      <w:proofErr w:type="spellEnd"/>
      <w:r>
        <w:t xml:space="preserve"> </w:t>
      </w:r>
      <w:proofErr w:type="spellStart"/>
      <w:r>
        <w:t>tercero</w:t>
      </w:r>
      <w:proofErr w:type="spellEnd"/>
      <w:r>
        <w:t>: (a) </w:t>
      </w:r>
      <w:proofErr w:type="spellStart"/>
      <w:r>
        <w:t>acceso</w:t>
      </w:r>
      <w:proofErr w:type="spellEnd"/>
      <w:r>
        <w:t xml:space="preserve"> </w:t>
      </w:r>
      <w:proofErr w:type="spellStart"/>
      <w:r>
        <w:t>directo</w:t>
      </w:r>
      <w:proofErr w:type="spellEnd"/>
      <w:r>
        <w:t xml:space="preserve">, </w:t>
      </w:r>
      <w:proofErr w:type="spellStart"/>
      <w:r>
        <w:t>indirecto</w:t>
      </w:r>
      <w:proofErr w:type="spellEnd"/>
      <w:r>
        <w:t xml:space="preserve">, general o </w:t>
      </w:r>
      <w:proofErr w:type="spellStart"/>
      <w:r>
        <w:t>irrestricto</w:t>
      </w:r>
      <w:proofErr w:type="spellEnd"/>
      <w:r>
        <w:t xml:space="preserve"> a </w:t>
      </w:r>
      <w:proofErr w:type="spellStart"/>
      <w:r>
        <w:t>los</w:t>
      </w:r>
      <w:proofErr w:type="spellEnd"/>
      <w:r>
        <w:t xml:space="preserve"> </w:t>
      </w:r>
      <w:proofErr w:type="spellStart"/>
      <w:r>
        <w:t>Datos</w:t>
      </w:r>
      <w:proofErr w:type="spellEnd"/>
      <w:r>
        <w:t xml:space="preserve"> </w:t>
      </w:r>
      <w:proofErr w:type="spellStart"/>
      <w:r>
        <w:t>Tratados</w:t>
      </w:r>
      <w:proofErr w:type="spellEnd"/>
      <w:r>
        <w:t xml:space="preserve">; (b) claves de </w:t>
      </w:r>
      <w:proofErr w:type="spellStart"/>
      <w:r>
        <w:t>cifrado</w:t>
      </w:r>
      <w:proofErr w:type="spellEnd"/>
      <w:r>
        <w:t xml:space="preserve"> de </w:t>
      </w:r>
      <w:proofErr w:type="spellStart"/>
      <w:r>
        <w:t>plataforma</w:t>
      </w:r>
      <w:proofErr w:type="spellEnd"/>
      <w:r>
        <w:t xml:space="preserve"> que se </w:t>
      </w:r>
      <w:proofErr w:type="spellStart"/>
      <w:r>
        <w:t>utilicen</w:t>
      </w:r>
      <w:proofErr w:type="spellEnd"/>
      <w:r>
        <w:t xml:space="preserve"> para </w:t>
      </w:r>
      <w:proofErr w:type="spellStart"/>
      <w:r>
        <w:t>proteger</w:t>
      </w:r>
      <w:proofErr w:type="spellEnd"/>
      <w:r>
        <w:t xml:space="preserve"> </w:t>
      </w:r>
      <w:proofErr w:type="spellStart"/>
      <w:r>
        <w:t>los</w:t>
      </w:r>
      <w:proofErr w:type="spellEnd"/>
      <w:r>
        <w:t xml:space="preserve"> </w:t>
      </w:r>
      <w:proofErr w:type="spellStart"/>
      <w:r>
        <w:t>Datos</w:t>
      </w:r>
      <w:proofErr w:type="spellEnd"/>
      <w:r>
        <w:t xml:space="preserve"> </w:t>
      </w:r>
      <w:proofErr w:type="spellStart"/>
      <w:r>
        <w:t>Tratados</w:t>
      </w:r>
      <w:proofErr w:type="spellEnd"/>
      <w:r>
        <w:t xml:space="preserve"> </w:t>
      </w:r>
      <w:proofErr w:type="spellStart"/>
      <w:r>
        <w:t>o</w:t>
      </w:r>
      <w:proofErr w:type="spellEnd"/>
      <w:r>
        <w:t xml:space="preserve"> la </w:t>
      </w:r>
      <w:proofErr w:type="spellStart"/>
      <w:r>
        <w:t>capacidad</w:t>
      </w:r>
      <w:proofErr w:type="spellEnd"/>
      <w:r>
        <w:t xml:space="preserve"> de romper tales claves; </w:t>
      </w:r>
      <w:proofErr w:type="spellStart"/>
      <w:r>
        <w:t>ni</w:t>
      </w:r>
      <w:proofErr w:type="spellEnd"/>
      <w:r>
        <w:t xml:space="preserve"> (c) </w:t>
      </w:r>
      <w:proofErr w:type="spellStart"/>
      <w:r>
        <w:t>ningún</w:t>
      </w:r>
      <w:proofErr w:type="spellEnd"/>
      <w:r>
        <w:t xml:space="preserve"> </w:t>
      </w:r>
      <w:proofErr w:type="spellStart"/>
      <w:r>
        <w:t>tipo</w:t>
      </w:r>
      <w:proofErr w:type="spellEnd"/>
      <w:r>
        <w:t xml:space="preserve"> de </w:t>
      </w:r>
      <w:proofErr w:type="spellStart"/>
      <w:r>
        <w:t>acceso</w:t>
      </w:r>
      <w:proofErr w:type="spellEnd"/>
      <w:r>
        <w:t xml:space="preserve"> a </w:t>
      </w:r>
      <w:proofErr w:type="spellStart"/>
      <w:r>
        <w:t>los</w:t>
      </w:r>
      <w:proofErr w:type="spellEnd"/>
      <w:r>
        <w:t xml:space="preserve"> </w:t>
      </w:r>
      <w:proofErr w:type="spellStart"/>
      <w:r>
        <w:t>Datos</w:t>
      </w:r>
      <w:proofErr w:type="spellEnd"/>
      <w:r>
        <w:t xml:space="preserve"> </w:t>
      </w:r>
      <w:proofErr w:type="spellStart"/>
      <w:r>
        <w:t>Tratados</w:t>
      </w:r>
      <w:proofErr w:type="spellEnd"/>
      <w:r>
        <w:t xml:space="preserve"> </w:t>
      </w:r>
      <w:proofErr w:type="spellStart"/>
      <w:r>
        <w:t>si</w:t>
      </w:r>
      <w:proofErr w:type="spellEnd"/>
      <w:r>
        <w:t xml:space="preserve"> Microsoft </w:t>
      </w:r>
      <w:proofErr w:type="spellStart"/>
      <w:r>
        <w:t>tiene</w:t>
      </w:r>
      <w:proofErr w:type="spellEnd"/>
      <w:r>
        <w:t xml:space="preserve"> </w:t>
      </w:r>
      <w:proofErr w:type="spellStart"/>
      <w:r>
        <w:t>conocimiento</w:t>
      </w:r>
      <w:proofErr w:type="spellEnd"/>
      <w:r>
        <w:t xml:space="preserve"> de que tales </w:t>
      </w:r>
      <w:proofErr w:type="spellStart"/>
      <w:r>
        <w:t>datos</w:t>
      </w:r>
      <w:proofErr w:type="spellEnd"/>
      <w:r>
        <w:t xml:space="preserve"> se </w:t>
      </w:r>
      <w:proofErr w:type="spellStart"/>
      <w:r>
        <w:t>utilizarán</w:t>
      </w:r>
      <w:proofErr w:type="spellEnd"/>
      <w:r>
        <w:t xml:space="preserve"> con fines </w:t>
      </w:r>
      <w:proofErr w:type="spellStart"/>
      <w:r>
        <w:t>diferentes</w:t>
      </w:r>
      <w:proofErr w:type="spellEnd"/>
      <w:r>
        <w:t xml:space="preserve"> a </w:t>
      </w:r>
      <w:proofErr w:type="spellStart"/>
      <w:r>
        <w:t>los</w:t>
      </w:r>
      <w:proofErr w:type="spellEnd"/>
      <w:r>
        <w:t xml:space="preserve"> </w:t>
      </w:r>
      <w:proofErr w:type="spellStart"/>
      <w:r>
        <w:t>indicados</w:t>
      </w:r>
      <w:proofErr w:type="spellEnd"/>
      <w:r>
        <w:t xml:space="preserve"> </w:t>
      </w:r>
      <w:proofErr w:type="spellStart"/>
      <w:r>
        <w:t>en</w:t>
      </w:r>
      <w:proofErr w:type="spellEnd"/>
      <w:r>
        <w:t xml:space="preserve"> la </w:t>
      </w:r>
      <w:proofErr w:type="spellStart"/>
      <w:r>
        <w:t>solicitud</w:t>
      </w:r>
      <w:proofErr w:type="spellEnd"/>
      <w:r>
        <w:t xml:space="preserve"> del </w:t>
      </w:r>
      <w:proofErr w:type="spellStart"/>
      <w:r>
        <w:t>tercero</w:t>
      </w:r>
      <w:proofErr w:type="spellEnd"/>
      <w:r>
        <w:t xml:space="preserve">. </w:t>
      </w:r>
    </w:p>
    <w:p w14:paraId="41FCB2F1" w14:textId="77777777" w:rsidR="004E0FC0" w:rsidRPr="006366A8" w:rsidRDefault="004E0FC0" w:rsidP="004E0FC0">
      <w:pPr>
        <w:pStyle w:val="ProductList-Body"/>
        <w:spacing w:after="120"/>
      </w:pPr>
      <w:r>
        <w:t xml:space="preserve">Para </w:t>
      </w:r>
      <w:proofErr w:type="spellStart"/>
      <w:r>
        <w:t>llevar</w:t>
      </w:r>
      <w:proofErr w:type="spellEnd"/>
      <w:r>
        <w:t xml:space="preserve"> a </w:t>
      </w:r>
      <w:proofErr w:type="spellStart"/>
      <w:r>
        <w:t>cabo</w:t>
      </w:r>
      <w:proofErr w:type="spellEnd"/>
      <w:r>
        <w:t xml:space="preserve"> lo </w:t>
      </w:r>
      <w:proofErr w:type="spellStart"/>
      <w:r>
        <w:t>previsto</w:t>
      </w:r>
      <w:proofErr w:type="spellEnd"/>
      <w:r>
        <w:t xml:space="preserve"> </w:t>
      </w:r>
      <w:proofErr w:type="spellStart"/>
      <w:r>
        <w:t>en</w:t>
      </w:r>
      <w:proofErr w:type="spellEnd"/>
      <w:r>
        <w:t xml:space="preserve"> </w:t>
      </w:r>
      <w:proofErr w:type="spellStart"/>
      <w:r>
        <w:t>los</w:t>
      </w:r>
      <w:proofErr w:type="spellEnd"/>
      <w:r>
        <w:t xml:space="preserve"> </w:t>
      </w:r>
      <w:proofErr w:type="spellStart"/>
      <w:r>
        <w:t>párrafos</w:t>
      </w:r>
      <w:proofErr w:type="spellEnd"/>
      <w:r>
        <w:t xml:space="preserve"> </w:t>
      </w:r>
      <w:proofErr w:type="spellStart"/>
      <w:r>
        <w:t>anteriores</w:t>
      </w:r>
      <w:proofErr w:type="spellEnd"/>
      <w:r>
        <w:t xml:space="preserve">, Microsoft </w:t>
      </w:r>
      <w:proofErr w:type="spellStart"/>
      <w:r>
        <w:t>podrá</w:t>
      </w:r>
      <w:proofErr w:type="spellEnd"/>
      <w:r>
        <w:t xml:space="preserve"> </w:t>
      </w:r>
      <w:proofErr w:type="spellStart"/>
      <w:r>
        <w:t>proporcionar</w:t>
      </w:r>
      <w:proofErr w:type="spellEnd"/>
      <w:r>
        <w:t xml:space="preserve"> a </w:t>
      </w:r>
      <w:proofErr w:type="spellStart"/>
      <w:r>
        <w:t>los</w:t>
      </w:r>
      <w:proofErr w:type="spellEnd"/>
      <w:r>
        <w:t xml:space="preserve"> </w:t>
      </w:r>
      <w:proofErr w:type="spellStart"/>
      <w:r>
        <w:t>terceros</w:t>
      </w:r>
      <w:proofErr w:type="spellEnd"/>
      <w:r>
        <w:t xml:space="preserve"> la </w:t>
      </w:r>
      <w:proofErr w:type="spellStart"/>
      <w:r>
        <w:t>información</w:t>
      </w:r>
      <w:proofErr w:type="spellEnd"/>
      <w:r>
        <w:t xml:space="preserve"> de </w:t>
      </w:r>
      <w:proofErr w:type="spellStart"/>
      <w:r>
        <w:t>contacto</w:t>
      </w:r>
      <w:proofErr w:type="spellEnd"/>
      <w:r>
        <w:t xml:space="preserve"> </w:t>
      </w:r>
      <w:proofErr w:type="spellStart"/>
      <w:r>
        <w:t>básica</w:t>
      </w:r>
      <w:proofErr w:type="spellEnd"/>
      <w:r>
        <w:t xml:space="preserve"> del </w:t>
      </w:r>
      <w:proofErr w:type="spellStart"/>
      <w:r>
        <w:t>Cliente</w:t>
      </w:r>
      <w:proofErr w:type="spellEnd"/>
      <w:r>
        <w:t xml:space="preserve">. </w:t>
      </w:r>
    </w:p>
    <w:p w14:paraId="1D1A4639" w14:textId="77777777" w:rsidR="004C518D" w:rsidRPr="005A7C1B" w:rsidRDefault="004C518D" w:rsidP="00302D30">
      <w:pPr>
        <w:pStyle w:val="ProductList-SubSubSectionHeading"/>
        <w:spacing w:after="120"/>
        <w:jc w:val="both"/>
        <w:outlineLvl w:val="1"/>
        <w:rPr>
          <w:lang w:val="es-ES"/>
        </w:rPr>
      </w:pPr>
      <w:bookmarkStart w:id="73" w:name="_Toc65521764"/>
      <w:bookmarkStart w:id="74" w:name="_Toc82644457"/>
      <w:bookmarkStart w:id="75" w:name="_Toc155362837"/>
      <w:bookmarkStart w:id="76" w:name="_Toc26972842"/>
      <w:bookmarkStart w:id="77" w:name="_Toc489605577"/>
      <w:bookmarkEnd w:id="44"/>
      <w:bookmarkEnd w:id="45"/>
      <w:r w:rsidRPr="005A7C1B">
        <w:rPr>
          <w:lang w:val="es-ES"/>
        </w:rPr>
        <w:t>Tratamiento de Datos Personales; RGPD</w:t>
      </w:r>
      <w:bookmarkEnd w:id="73"/>
      <w:bookmarkEnd w:id="74"/>
      <w:bookmarkEnd w:id="75"/>
    </w:p>
    <w:p w14:paraId="1404AC69" w14:textId="77777777" w:rsidR="004C518D" w:rsidRPr="003E2463" w:rsidRDefault="004C518D" w:rsidP="00302D30">
      <w:pPr>
        <w:pStyle w:val="ProductList-Body"/>
        <w:spacing w:after="120"/>
        <w:jc w:val="both"/>
        <w:rPr>
          <w:lang w:val="es-ES"/>
        </w:rPr>
      </w:pPr>
      <w:r w:rsidRPr="003E2463">
        <w:rPr>
          <w:lang w:val="es-ES"/>
        </w:rPr>
        <w:t xml:space="preserve">Todos los Datos Personales </w:t>
      </w:r>
      <w:r w:rsidRPr="005A7C1B">
        <w:rPr>
          <w:lang w:val="es-ES"/>
        </w:rPr>
        <w:t>tratados</w:t>
      </w:r>
      <w:r w:rsidRPr="003E2463">
        <w:rPr>
          <w:lang w:val="es-ES"/>
        </w:rPr>
        <w:t xml:space="preserve"> por Microsoft en relación con la prestación de los Productos y Servicios se obtienen como parte de (a) </w:t>
      </w:r>
      <w:r w:rsidRPr="005A7C1B">
        <w:rPr>
          <w:lang w:val="es-ES"/>
        </w:rPr>
        <w:t xml:space="preserve">los </w:t>
      </w:r>
      <w:r w:rsidRPr="003E2463">
        <w:rPr>
          <w:lang w:val="es-ES"/>
        </w:rPr>
        <w:t xml:space="preserve">Datos del </w:t>
      </w:r>
      <w:r w:rsidRPr="005A7C1B">
        <w:rPr>
          <w:lang w:val="es-ES"/>
        </w:rPr>
        <w:t>C</w:t>
      </w:r>
      <w:r w:rsidRPr="003E2463">
        <w:rPr>
          <w:lang w:val="es-ES"/>
        </w:rPr>
        <w:t>liente, (b)</w:t>
      </w:r>
      <w:r>
        <w:rPr>
          <w:lang w:val="es-ES"/>
        </w:rPr>
        <w:t xml:space="preserve"> </w:t>
      </w:r>
      <w:r w:rsidRPr="005A7C1B">
        <w:rPr>
          <w:lang w:val="es-ES"/>
        </w:rPr>
        <w:t>los</w:t>
      </w:r>
      <w:r w:rsidRPr="003E2463">
        <w:rPr>
          <w:lang w:val="es-ES"/>
        </w:rPr>
        <w:t xml:space="preserve"> Datos de Servicios Profesionales o (c) datos generados, derivados o recopilados por Microsoft, inclu</w:t>
      </w:r>
      <w:r w:rsidRPr="00152464">
        <w:rPr>
          <w:lang w:val="es-ES"/>
        </w:rPr>
        <w:t>yendo</w:t>
      </w:r>
      <w:r w:rsidRPr="003E2463">
        <w:rPr>
          <w:lang w:val="es-ES"/>
        </w:rPr>
        <w:t xml:space="preserve"> datos enviados a Microsoft como resultado del uso </w:t>
      </w:r>
      <w:r w:rsidRPr="00152464">
        <w:rPr>
          <w:lang w:val="es-ES"/>
        </w:rPr>
        <w:t xml:space="preserve">por el Cliente </w:t>
      </w:r>
      <w:r w:rsidRPr="003E2463">
        <w:rPr>
          <w:lang w:val="es-ES"/>
        </w:rPr>
        <w:t xml:space="preserve">de capacidades basadas en servicios </w:t>
      </w:r>
      <w:r w:rsidRPr="00152464">
        <w:rPr>
          <w:lang w:val="es-ES"/>
        </w:rPr>
        <w:t>o datos</w:t>
      </w:r>
      <w:r w:rsidRPr="003E2463">
        <w:rPr>
          <w:lang w:val="es-ES"/>
        </w:rPr>
        <w:t xml:space="preserve"> obtenid</w:t>
      </w:r>
      <w:r w:rsidRPr="00152464">
        <w:rPr>
          <w:lang w:val="es-ES"/>
        </w:rPr>
        <w:t>o</w:t>
      </w:r>
      <w:r w:rsidRPr="003E2463">
        <w:rPr>
          <w:lang w:val="es-ES"/>
        </w:rPr>
        <w:t>s por Microsoft a partir de software instalado localmente. Los Datos Personales proporcionados a Microsoft por o en nombre del Cliente mediante el uso de</w:t>
      </w:r>
      <w:r w:rsidRPr="005A7C1B">
        <w:rPr>
          <w:lang w:val="es-ES"/>
        </w:rPr>
        <w:t xml:space="preserve"> </w:t>
      </w:r>
      <w:r w:rsidRPr="003E2463">
        <w:rPr>
          <w:lang w:val="es-ES"/>
        </w:rPr>
        <w:t>l</w:t>
      </w:r>
      <w:r w:rsidRPr="005A7C1B">
        <w:rPr>
          <w:lang w:val="es-ES"/>
        </w:rPr>
        <w:t>os</w:t>
      </w:r>
      <w:r w:rsidRPr="003E2463">
        <w:rPr>
          <w:lang w:val="es-ES"/>
        </w:rPr>
        <w:t xml:space="preserve"> Servicio</w:t>
      </w:r>
      <w:r w:rsidRPr="005A7C1B">
        <w:rPr>
          <w:lang w:val="es-ES"/>
        </w:rPr>
        <w:t>s</w:t>
      </w:r>
      <w:r w:rsidRPr="003E2463">
        <w:rPr>
          <w:lang w:val="es-ES"/>
        </w:rPr>
        <w:t xml:space="preserve"> Online también </w:t>
      </w:r>
      <w:r w:rsidRPr="005A7C1B">
        <w:rPr>
          <w:lang w:val="es-ES"/>
        </w:rPr>
        <w:t>tienen la consideración de</w:t>
      </w:r>
      <w:r w:rsidRPr="003E2463">
        <w:rPr>
          <w:lang w:val="es-ES"/>
        </w:rPr>
        <w:t xml:space="preserve"> Datos del Cliente. Los Datos Personales proporcionados a Microsoft por o en nombre del Cliente mediante el uso de </w:t>
      </w:r>
      <w:r w:rsidRPr="005A7C1B">
        <w:rPr>
          <w:lang w:val="es-ES"/>
        </w:rPr>
        <w:t xml:space="preserve">los </w:t>
      </w:r>
      <w:r w:rsidRPr="003E2463">
        <w:rPr>
          <w:lang w:val="es-ES"/>
        </w:rPr>
        <w:t xml:space="preserve">Servicios Profesionales también </w:t>
      </w:r>
      <w:r w:rsidRPr="005A7C1B">
        <w:rPr>
          <w:lang w:val="es-ES"/>
        </w:rPr>
        <w:t>tienen la consideración de</w:t>
      </w:r>
      <w:r w:rsidRPr="003E2463">
        <w:rPr>
          <w:lang w:val="es-ES"/>
        </w:rPr>
        <w:t xml:space="preserve"> Datos de Servicios Profesionales. </w:t>
      </w:r>
      <w:r w:rsidRPr="005A7C1B">
        <w:rPr>
          <w:lang w:val="es-ES"/>
        </w:rPr>
        <w:t>L</w:t>
      </w:r>
      <w:r w:rsidRPr="003E2463">
        <w:rPr>
          <w:lang w:val="es-ES"/>
        </w:rPr>
        <w:t xml:space="preserve">os datos </w:t>
      </w:r>
      <w:r w:rsidRPr="005A7C1B">
        <w:rPr>
          <w:lang w:val="es-ES"/>
        </w:rPr>
        <w:t>tratados</w:t>
      </w:r>
      <w:r w:rsidRPr="003E2463">
        <w:rPr>
          <w:lang w:val="es-ES"/>
        </w:rPr>
        <w:t xml:space="preserve"> por Microsoft </w:t>
      </w:r>
      <w:r>
        <w:rPr>
          <w:lang w:val="es-ES"/>
        </w:rPr>
        <w:t>en relación con la prestación de</w:t>
      </w:r>
      <w:r w:rsidRPr="003E2463">
        <w:rPr>
          <w:lang w:val="es-ES"/>
        </w:rPr>
        <w:t xml:space="preserve"> los Productos </w:t>
      </w:r>
      <w:r w:rsidRPr="005A7C1B">
        <w:rPr>
          <w:lang w:val="es-ES"/>
        </w:rPr>
        <w:t xml:space="preserve">pueden incluir identificadores </w:t>
      </w:r>
      <w:proofErr w:type="spellStart"/>
      <w:r w:rsidRPr="005A7C1B">
        <w:rPr>
          <w:lang w:val="es-ES"/>
        </w:rPr>
        <w:t>seudonimizados</w:t>
      </w:r>
      <w:proofErr w:type="spellEnd"/>
      <w:r w:rsidRPr="005A7C1B">
        <w:rPr>
          <w:lang w:val="es-ES"/>
        </w:rPr>
        <w:t>, los cuales</w:t>
      </w:r>
      <w:r w:rsidRPr="003E2463">
        <w:rPr>
          <w:lang w:val="es-ES"/>
        </w:rPr>
        <w:t xml:space="preserve"> también </w:t>
      </w:r>
      <w:r w:rsidRPr="005A7C1B">
        <w:rPr>
          <w:lang w:val="es-ES"/>
        </w:rPr>
        <w:t>se considerará</w:t>
      </w:r>
      <w:r w:rsidRPr="003E2463">
        <w:rPr>
          <w:lang w:val="es-ES"/>
        </w:rPr>
        <w:t xml:space="preserve">n Datos Personales. Todos los Datos Personales que hayan sido </w:t>
      </w:r>
      <w:proofErr w:type="spellStart"/>
      <w:r w:rsidRPr="003E2463">
        <w:rPr>
          <w:lang w:val="es-ES"/>
        </w:rPr>
        <w:t>seudonimizados</w:t>
      </w:r>
      <w:proofErr w:type="spellEnd"/>
      <w:r w:rsidRPr="003E2463">
        <w:rPr>
          <w:lang w:val="es-ES"/>
        </w:rPr>
        <w:t xml:space="preserve"> o que hayan sido </w:t>
      </w:r>
      <w:proofErr w:type="spellStart"/>
      <w:proofErr w:type="gramStart"/>
      <w:r w:rsidRPr="003E2463">
        <w:rPr>
          <w:lang w:val="es-ES"/>
        </w:rPr>
        <w:t>desidentificados</w:t>
      </w:r>
      <w:proofErr w:type="spellEnd"/>
      <w:proofErr w:type="gramEnd"/>
      <w:r w:rsidRPr="003E2463">
        <w:rPr>
          <w:lang w:val="es-ES"/>
        </w:rPr>
        <w:t xml:space="preserve"> pero no anonimizados, así como los Datos Personales derivados de Datos Personales, también se considerarán Datos Personales. </w:t>
      </w:r>
    </w:p>
    <w:p w14:paraId="7E470DD1" w14:textId="03F837D9" w:rsidR="004C4090" w:rsidRDefault="004C4090" w:rsidP="004C4090">
      <w:pPr>
        <w:pStyle w:val="ProductList-Body"/>
        <w:spacing w:after="120"/>
      </w:pPr>
      <w:r>
        <w:t xml:space="preserve">En la </w:t>
      </w:r>
      <w:proofErr w:type="spellStart"/>
      <w:r>
        <w:t>medida</w:t>
      </w:r>
      <w:proofErr w:type="spellEnd"/>
      <w:r>
        <w:t xml:space="preserve"> </w:t>
      </w:r>
      <w:proofErr w:type="spellStart"/>
      <w:r>
        <w:t>en</w:t>
      </w:r>
      <w:proofErr w:type="spellEnd"/>
      <w:r>
        <w:t xml:space="preserve"> que </w:t>
      </w:r>
      <w:proofErr w:type="gramStart"/>
      <w:r>
        <w:t>Microsoft sea</w:t>
      </w:r>
      <w:proofErr w:type="gramEnd"/>
      <w:r>
        <w:t xml:space="preserve"> </w:t>
      </w:r>
      <w:proofErr w:type="spellStart"/>
      <w:r>
        <w:t>el</w:t>
      </w:r>
      <w:proofErr w:type="spellEnd"/>
      <w:r>
        <w:t xml:space="preserve"> </w:t>
      </w:r>
      <w:proofErr w:type="spellStart"/>
      <w:r>
        <w:t>encargado</w:t>
      </w:r>
      <w:proofErr w:type="spellEnd"/>
      <w:r>
        <w:t xml:space="preserve"> o </w:t>
      </w:r>
      <w:proofErr w:type="spellStart"/>
      <w:r>
        <w:t>el</w:t>
      </w:r>
      <w:proofErr w:type="spellEnd"/>
      <w:r>
        <w:t xml:space="preserve"> </w:t>
      </w:r>
      <w:proofErr w:type="spellStart"/>
      <w:r>
        <w:t>subencargado</w:t>
      </w:r>
      <w:proofErr w:type="spellEnd"/>
      <w:r>
        <w:t xml:space="preserve"> del </w:t>
      </w:r>
      <w:proofErr w:type="spellStart"/>
      <w:r>
        <w:t>tratamiento</w:t>
      </w:r>
      <w:proofErr w:type="spellEnd"/>
      <w:r>
        <w:t xml:space="preserve"> de </w:t>
      </w:r>
      <w:proofErr w:type="spellStart"/>
      <w:r>
        <w:t>Datos</w:t>
      </w:r>
      <w:proofErr w:type="spellEnd"/>
      <w:r>
        <w:t xml:space="preserve"> </w:t>
      </w:r>
      <w:proofErr w:type="spellStart"/>
      <w:r>
        <w:t>Personales</w:t>
      </w:r>
      <w:proofErr w:type="spellEnd"/>
      <w:r>
        <w:t xml:space="preserve"> </w:t>
      </w:r>
      <w:proofErr w:type="spellStart"/>
      <w:r>
        <w:t>sujeto</w:t>
      </w:r>
      <w:proofErr w:type="spellEnd"/>
      <w:r>
        <w:t xml:space="preserve"> al RGPD, </w:t>
      </w:r>
      <w:proofErr w:type="spellStart"/>
      <w:r>
        <w:t>los</w:t>
      </w:r>
      <w:proofErr w:type="spellEnd"/>
      <w:r>
        <w:t xml:space="preserve"> </w:t>
      </w:r>
      <w:proofErr w:type="spellStart"/>
      <w:r>
        <w:t>Términos</w:t>
      </w:r>
      <w:proofErr w:type="spellEnd"/>
      <w:r>
        <w:t xml:space="preserve"> del RGPD que </w:t>
      </w:r>
      <w:proofErr w:type="spellStart"/>
      <w:r>
        <w:t>constan</w:t>
      </w:r>
      <w:proofErr w:type="spellEnd"/>
      <w:r>
        <w:t xml:space="preserve"> </w:t>
      </w:r>
      <w:proofErr w:type="spellStart"/>
      <w:r>
        <w:t>en</w:t>
      </w:r>
      <w:proofErr w:type="spellEnd"/>
      <w:r>
        <w:t xml:space="preserve"> </w:t>
      </w:r>
      <w:proofErr w:type="spellStart"/>
      <w:r>
        <w:t>el</w:t>
      </w:r>
      <w:proofErr w:type="spellEnd"/>
      <w:r>
        <w:t xml:space="preserve"> </w:t>
      </w:r>
      <w:hyperlink w:anchor="Attachment1" w:history="1">
        <w:r>
          <w:rPr>
            <w:rStyle w:val="Hyperlink"/>
          </w:rPr>
          <w:t>Anexo 1</w:t>
        </w:r>
      </w:hyperlink>
      <w:r>
        <w:t xml:space="preserve"> </w:t>
      </w:r>
      <w:proofErr w:type="spellStart"/>
      <w:r>
        <w:t>rigen</w:t>
      </w:r>
      <w:proofErr w:type="spellEnd"/>
      <w:r>
        <w:t xml:space="preserve"> ese </w:t>
      </w:r>
      <w:proofErr w:type="spellStart"/>
      <w:r>
        <w:t>tratamiento</w:t>
      </w:r>
      <w:proofErr w:type="spellEnd"/>
      <w:r>
        <w:t xml:space="preserve">, y las partes </w:t>
      </w:r>
      <w:proofErr w:type="spellStart"/>
      <w:r>
        <w:t>también</w:t>
      </w:r>
      <w:proofErr w:type="spellEnd"/>
      <w:r>
        <w:t xml:space="preserve"> </w:t>
      </w:r>
      <w:proofErr w:type="spellStart"/>
      <w:r>
        <w:t>aceptan</w:t>
      </w:r>
      <w:proofErr w:type="spellEnd"/>
      <w:r>
        <w:t xml:space="preserve"> </w:t>
      </w:r>
      <w:proofErr w:type="spellStart"/>
      <w:r>
        <w:t>los</w:t>
      </w:r>
      <w:proofErr w:type="spellEnd"/>
      <w:r>
        <w:t xml:space="preserve"> </w:t>
      </w:r>
      <w:proofErr w:type="spellStart"/>
      <w:r>
        <w:t>siguientes</w:t>
      </w:r>
      <w:proofErr w:type="spellEnd"/>
      <w:r>
        <w:t xml:space="preserve"> </w:t>
      </w:r>
      <w:proofErr w:type="spellStart"/>
      <w:r>
        <w:t>términos</w:t>
      </w:r>
      <w:proofErr w:type="spellEnd"/>
      <w:r>
        <w:t xml:space="preserve"> </w:t>
      </w:r>
      <w:proofErr w:type="spellStart"/>
      <w:r>
        <w:t>en</w:t>
      </w:r>
      <w:proofErr w:type="spellEnd"/>
      <w:r>
        <w:t xml:space="preserve"> </w:t>
      </w:r>
      <w:proofErr w:type="spellStart"/>
      <w:r>
        <w:t>este</w:t>
      </w:r>
      <w:proofErr w:type="spellEnd"/>
      <w:r>
        <w:t xml:space="preserve"> </w:t>
      </w:r>
      <w:proofErr w:type="spellStart"/>
      <w:r>
        <w:t>apartado</w:t>
      </w:r>
      <w:proofErr w:type="spellEnd"/>
      <w:r>
        <w:t xml:space="preserve"> (</w:t>
      </w:r>
      <w:r w:rsidRPr="00D769EE">
        <w:rPr>
          <w:lang w:val="es-419"/>
        </w:rPr>
        <w:t>“</w:t>
      </w:r>
      <w:proofErr w:type="spellStart"/>
      <w:r>
        <w:t>Tratamiento</w:t>
      </w:r>
      <w:proofErr w:type="spellEnd"/>
      <w:r>
        <w:t xml:space="preserve"> de </w:t>
      </w:r>
      <w:proofErr w:type="spellStart"/>
      <w:r>
        <w:t>los</w:t>
      </w:r>
      <w:proofErr w:type="spellEnd"/>
      <w:r>
        <w:t xml:space="preserve"> </w:t>
      </w:r>
      <w:proofErr w:type="spellStart"/>
      <w:r>
        <w:t>Datos</w:t>
      </w:r>
      <w:proofErr w:type="spellEnd"/>
      <w:r>
        <w:t xml:space="preserve"> </w:t>
      </w:r>
      <w:proofErr w:type="spellStart"/>
      <w:r>
        <w:t>Personales</w:t>
      </w:r>
      <w:proofErr w:type="spellEnd"/>
      <w:r>
        <w:t>; RGPD</w:t>
      </w:r>
      <w:r w:rsidRPr="00D769EE">
        <w:rPr>
          <w:lang w:val="es-419"/>
        </w:rPr>
        <w:t>”</w:t>
      </w:r>
      <w:r>
        <w:t>):</w:t>
      </w:r>
    </w:p>
    <w:p w14:paraId="00DB5D5A" w14:textId="77777777" w:rsidR="00C85435" w:rsidRPr="00380161" w:rsidRDefault="00C85435" w:rsidP="0044608A">
      <w:pPr>
        <w:pStyle w:val="ProductList-Body"/>
        <w:spacing w:after="120"/>
        <w:ind w:left="158"/>
        <w:jc w:val="both"/>
        <w:outlineLvl w:val="2"/>
        <w:rPr>
          <w:lang w:val="es-ES"/>
        </w:rPr>
      </w:pPr>
      <w:r w:rsidRPr="00380161">
        <w:rPr>
          <w:b/>
          <w:bCs/>
          <w:color w:val="0072C6"/>
          <w:lang w:val="es-ES"/>
        </w:rPr>
        <w:t>Roles y responsabilidades como responsable y encargado del tratamiento</w:t>
      </w:r>
      <w:bookmarkEnd w:id="76"/>
    </w:p>
    <w:p w14:paraId="48B3B753" w14:textId="766A0AED" w:rsidR="00E27B40" w:rsidRPr="003E2463" w:rsidRDefault="00E27B40" w:rsidP="00302D30">
      <w:pPr>
        <w:pStyle w:val="ProductList-Body"/>
        <w:spacing w:after="120"/>
        <w:ind w:left="158"/>
        <w:jc w:val="both"/>
        <w:rPr>
          <w:lang w:val="es-ES"/>
        </w:rPr>
      </w:pPr>
      <w:bookmarkStart w:id="78" w:name="_Toc26972844"/>
      <w:r w:rsidRPr="003E2463">
        <w:rPr>
          <w:lang w:val="es-ES"/>
        </w:rPr>
        <w:t>El Cliente y Microsoft convienen en que el Cliente es el responsable de los Datos Personales y que Microsoft es el encargado del tratamiento de dichos datos, salvo (a) cuando el Cliente esté actuando como encargado del tratamiento de los Datos Personales, en cuyo caso Microsoft será un</w:t>
      </w:r>
      <w:r w:rsidRPr="005A7C1B">
        <w:rPr>
          <w:lang w:val="es-ES"/>
        </w:rPr>
        <w:t xml:space="preserve"> </w:t>
      </w:r>
      <w:proofErr w:type="spellStart"/>
      <w:r w:rsidRPr="003E2463">
        <w:rPr>
          <w:lang w:val="es-ES"/>
        </w:rPr>
        <w:t>subencargado</w:t>
      </w:r>
      <w:proofErr w:type="spellEnd"/>
      <w:r w:rsidRPr="003E2463">
        <w:rPr>
          <w:lang w:val="es-ES"/>
        </w:rPr>
        <w:t>, o (b) cuando se establece de otro modo en los términos específicos de</w:t>
      </w:r>
      <w:r w:rsidRPr="005A7C1B">
        <w:rPr>
          <w:lang w:val="es-ES"/>
        </w:rPr>
        <w:t xml:space="preserve"> </w:t>
      </w:r>
      <w:r w:rsidRPr="003E2463">
        <w:rPr>
          <w:lang w:val="es-ES"/>
        </w:rPr>
        <w:t>l</w:t>
      </w:r>
      <w:r w:rsidRPr="005A7C1B">
        <w:rPr>
          <w:lang w:val="es-ES"/>
        </w:rPr>
        <w:t>os</w:t>
      </w:r>
      <w:r w:rsidRPr="003E2463">
        <w:rPr>
          <w:lang w:val="es-ES"/>
        </w:rPr>
        <w:t xml:space="preserve"> Producto</w:t>
      </w:r>
      <w:r w:rsidRPr="005A7C1B">
        <w:rPr>
          <w:lang w:val="es-ES"/>
        </w:rPr>
        <w:t>s</w:t>
      </w:r>
      <w:r w:rsidRPr="003E2463">
        <w:rPr>
          <w:lang w:val="es-ES"/>
        </w:rPr>
        <w:t xml:space="preserve"> o en este DPA. Cuando Microsoft actúa como</w:t>
      </w:r>
      <w:r w:rsidRPr="005A7C1B">
        <w:rPr>
          <w:lang w:val="es-ES"/>
        </w:rPr>
        <w:t xml:space="preserve"> </w:t>
      </w:r>
      <w:r w:rsidRPr="003E2463">
        <w:rPr>
          <w:lang w:val="es-ES"/>
        </w:rPr>
        <w:t xml:space="preserve">encargado o </w:t>
      </w:r>
      <w:proofErr w:type="spellStart"/>
      <w:r w:rsidRPr="003E2463">
        <w:rPr>
          <w:lang w:val="es-ES"/>
        </w:rPr>
        <w:t>subencargado</w:t>
      </w:r>
      <w:proofErr w:type="spellEnd"/>
      <w:r w:rsidRPr="003E2463">
        <w:rPr>
          <w:lang w:val="es-ES"/>
        </w:rPr>
        <w:t xml:space="preserve"> del tratamiento de los Datos Personales, tratará los Datos Personales únicamente según las instrucciones documentadas del Cliente. El Cliente acepta que su </w:t>
      </w:r>
      <w:proofErr w:type="spellStart"/>
      <w:r w:rsidR="005E058A">
        <w:t>contrato</w:t>
      </w:r>
      <w:proofErr w:type="spellEnd"/>
      <w:r w:rsidR="005E058A">
        <w:t xml:space="preserve"> del </w:t>
      </w:r>
      <w:proofErr w:type="spellStart"/>
      <w:r w:rsidR="005E058A">
        <w:t>Cliente</w:t>
      </w:r>
      <w:proofErr w:type="spellEnd"/>
      <w:r w:rsidR="005E058A">
        <w:t xml:space="preserve"> </w:t>
      </w:r>
      <w:r w:rsidRPr="003E2463">
        <w:rPr>
          <w:lang w:val="es-ES"/>
        </w:rPr>
        <w:t>(incluidos los Términos del DPA y cualquier actualización aplicable), junto con la documentación de producto y el uso y configuración que el Cliente realice de las características presentes en los Productos</w:t>
      </w:r>
      <w:r w:rsidRPr="005A7C1B">
        <w:rPr>
          <w:lang w:val="es-ES"/>
        </w:rPr>
        <w:t xml:space="preserve"> —o, con respecto a los Servicios Profesionales, la documentación de los mismos y el uso que el Cliente realice de ellos—,</w:t>
      </w:r>
      <w:r w:rsidRPr="003E2463">
        <w:rPr>
          <w:lang w:val="es-ES"/>
        </w:rPr>
        <w:t xml:space="preserve"> constituyen las instrucciones documentadas completas que el Cliente imparte a Microsoft con respecto al tratamiento de los Datos Personales. La información sobre el uso y la configuración de los Productos se puede encontrar en </w:t>
      </w:r>
      <w:bookmarkStart w:id="79" w:name="_Hlk24482203"/>
      <w:r>
        <w:rPr>
          <w:lang w:val="es-ES"/>
        </w:rPr>
        <w:fldChar w:fldCharType="begin"/>
      </w:r>
      <w:r>
        <w:rPr>
          <w:lang w:val="es-ES"/>
        </w:rPr>
        <w:instrText xml:space="preserve"> HYPERLINK "</w:instrText>
      </w:r>
      <w:r w:rsidRPr="003E2463">
        <w:rPr>
          <w:lang w:val="es-ES"/>
        </w:rPr>
        <w:instrText>https://docs.microsoft.com</w:instrText>
      </w:r>
      <w:r>
        <w:rPr>
          <w:lang w:val="es-ES"/>
        </w:rPr>
        <w:instrText xml:space="preserve">" </w:instrText>
      </w:r>
      <w:r>
        <w:rPr>
          <w:lang w:val="es-ES"/>
        </w:rPr>
      </w:r>
      <w:r>
        <w:rPr>
          <w:lang w:val="es-ES"/>
        </w:rPr>
        <w:fldChar w:fldCharType="separate"/>
      </w:r>
      <w:r w:rsidRPr="00FF7797">
        <w:rPr>
          <w:rStyle w:val="Hyperlink"/>
          <w:lang w:val="es-ES"/>
        </w:rPr>
        <w:t>https://docs.microsoft.com</w:t>
      </w:r>
      <w:r>
        <w:rPr>
          <w:lang w:val="es-ES"/>
        </w:rPr>
        <w:fldChar w:fldCharType="end"/>
      </w:r>
      <w:r>
        <w:rPr>
          <w:lang w:val="es-ES"/>
        </w:rPr>
        <w:t xml:space="preserve"> </w:t>
      </w:r>
      <w:bookmarkEnd w:id="79"/>
      <w:r w:rsidRPr="003E2463">
        <w:rPr>
          <w:lang w:val="es-ES"/>
        </w:rPr>
        <w:t xml:space="preserve">(o en una ubicación sucesora) </w:t>
      </w:r>
      <w:r w:rsidRPr="005A7C1B">
        <w:rPr>
          <w:lang w:val="es-ES"/>
        </w:rPr>
        <w:t>o en</w:t>
      </w:r>
      <w:r w:rsidRPr="003E2463">
        <w:rPr>
          <w:lang w:val="es-ES"/>
        </w:rPr>
        <w:t xml:space="preserve"> otro acuerdo </w:t>
      </w:r>
      <w:r w:rsidRPr="005A7C1B">
        <w:rPr>
          <w:lang w:val="es-ES"/>
        </w:rPr>
        <w:t xml:space="preserve">al </w:t>
      </w:r>
      <w:r w:rsidRPr="003E2463">
        <w:rPr>
          <w:lang w:val="es-ES"/>
        </w:rPr>
        <w:t xml:space="preserve">que </w:t>
      </w:r>
      <w:r w:rsidRPr="005A7C1B">
        <w:rPr>
          <w:lang w:val="es-ES"/>
        </w:rPr>
        <w:t>se</w:t>
      </w:r>
      <w:r w:rsidRPr="003E2463">
        <w:rPr>
          <w:lang w:val="es-ES"/>
        </w:rPr>
        <w:t xml:space="preserve"> incorpore este DPA. Todas las instrucciones adicionales o alternativas se deben acordar conforme al proceso para modificar el contrato del Cliente. En cualquier </w:t>
      </w:r>
      <w:proofErr w:type="gramStart"/>
      <w:r w:rsidRPr="003E2463">
        <w:rPr>
          <w:lang w:val="es-ES"/>
        </w:rPr>
        <w:t>caso</w:t>
      </w:r>
      <w:proofErr w:type="gramEnd"/>
      <w:r w:rsidRPr="003E2463">
        <w:rPr>
          <w:lang w:val="es-ES"/>
        </w:rPr>
        <w:t xml:space="preserve"> </w:t>
      </w:r>
      <w:r>
        <w:rPr>
          <w:lang w:val="es-ES"/>
        </w:rPr>
        <w:t>en que</w:t>
      </w:r>
      <w:r w:rsidRPr="003E2463">
        <w:rPr>
          <w:lang w:val="es-ES"/>
        </w:rPr>
        <w:t xml:space="preserve"> se aplique el RGPD y el Cliente actúe como encargado del </w:t>
      </w:r>
      <w:r w:rsidRPr="005A7C1B">
        <w:rPr>
          <w:lang w:val="es-ES"/>
        </w:rPr>
        <w:t>tratamiento</w:t>
      </w:r>
      <w:r w:rsidRPr="003E2463">
        <w:rPr>
          <w:lang w:val="es-ES"/>
        </w:rPr>
        <w:t xml:space="preserve">, el Cliente garantiza a Microsoft que el responsable pertinente </w:t>
      </w:r>
      <w:r w:rsidRPr="005A7C1B">
        <w:rPr>
          <w:lang w:val="es-ES"/>
        </w:rPr>
        <w:t>ha autorizado</w:t>
      </w:r>
      <w:r w:rsidRPr="003E2463">
        <w:rPr>
          <w:lang w:val="es-ES"/>
        </w:rPr>
        <w:t xml:space="preserve"> las instrucciones del Cliente, incluida la designación de Microsoft como encargado </w:t>
      </w:r>
      <w:r w:rsidRPr="005A7C1B">
        <w:rPr>
          <w:lang w:val="es-ES"/>
        </w:rPr>
        <w:t xml:space="preserve">o </w:t>
      </w:r>
      <w:proofErr w:type="spellStart"/>
      <w:r w:rsidRPr="005A7C1B">
        <w:rPr>
          <w:lang w:val="es-ES"/>
        </w:rPr>
        <w:t>subencargado</w:t>
      </w:r>
      <w:proofErr w:type="spellEnd"/>
      <w:r w:rsidRPr="005A7C1B">
        <w:rPr>
          <w:lang w:val="es-ES"/>
        </w:rPr>
        <w:t xml:space="preserve"> </w:t>
      </w:r>
      <w:r w:rsidRPr="003E2463">
        <w:rPr>
          <w:lang w:val="es-ES"/>
        </w:rPr>
        <w:t xml:space="preserve">del </w:t>
      </w:r>
      <w:r w:rsidRPr="005A7C1B">
        <w:rPr>
          <w:lang w:val="es-ES"/>
        </w:rPr>
        <w:t>tratamiento</w:t>
      </w:r>
      <w:r w:rsidRPr="003E2463">
        <w:rPr>
          <w:lang w:val="es-ES"/>
        </w:rPr>
        <w:t xml:space="preserve">. </w:t>
      </w:r>
    </w:p>
    <w:p w14:paraId="16ED5228" w14:textId="4BF878A1" w:rsidR="00386D6B" w:rsidRPr="003E2463" w:rsidRDefault="00736AEB" w:rsidP="00302D30">
      <w:pPr>
        <w:pStyle w:val="ProductList-Body"/>
        <w:spacing w:after="120"/>
        <w:ind w:left="158"/>
        <w:jc w:val="both"/>
        <w:rPr>
          <w:lang w:val="es-ES"/>
        </w:rPr>
      </w:pPr>
      <w:r w:rsidRPr="00380161">
        <w:rPr>
          <w:lang w:val="es-ES"/>
        </w:rPr>
        <w:t xml:space="preserve">En la medida que Microsoft utilice o trate Datos Personales sujeto al RGPD en relación con las operaciones comerciales incidentales a la prestación de los Productos y Servicios al Cliente, Microsoft cumplirá con las obligaciones propias de un responsable independiente bajo el RGPD para dicho tratamiento. Microsoft acepta las responsabilidades adicionales de un </w:t>
      </w:r>
      <w:r w:rsidR="00D17061">
        <w:rPr>
          <w:lang w:val="es-ES"/>
        </w:rPr>
        <w:t>“</w:t>
      </w:r>
      <w:r w:rsidRPr="00380161">
        <w:rPr>
          <w:lang w:val="es-ES"/>
        </w:rPr>
        <w:t>responsable</w:t>
      </w:r>
      <w:r w:rsidR="00D17061">
        <w:rPr>
          <w:lang w:val="es-ES"/>
        </w:rPr>
        <w:t>”</w:t>
      </w:r>
      <w:r w:rsidRPr="00380161">
        <w:rPr>
          <w:lang w:val="es-ES"/>
        </w:rPr>
        <w:t xml:space="preserve"> según el RGPD para </w:t>
      </w:r>
      <w:r w:rsidR="00C867D1">
        <w:rPr>
          <w:lang w:val="es-ES"/>
        </w:rPr>
        <w:t>dicho</w:t>
      </w:r>
      <w:r w:rsidRPr="00380161">
        <w:rPr>
          <w:lang w:val="es-ES"/>
        </w:rPr>
        <w:t xml:space="preserve"> tratamiento de datos con la finalidad de: (a) actuar de conformidad con los requisitos regulatorios, en la medida exigida por el RGPD; y (b) proporcionar una mayor transparencia a los clientes y confirmar la responsabilidad de Microsoft en ese tratamiento. </w:t>
      </w:r>
      <w:bookmarkStart w:id="80" w:name="_Toc26972845"/>
      <w:bookmarkEnd w:id="78"/>
      <w:r w:rsidR="00386D6B" w:rsidRPr="003E2463">
        <w:rPr>
          <w:lang w:val="es-ES"/>
        </w:rPr>
        <w:t xml:space="preserve">Microsoft emplea garantías para proteger los Datos del Cliente, los Datos de Servicios Profesionales y los Datos Personales objeto de </w:t>
      </w:r>
      <w:r w:rsidR="00D57528">
        <w:rPr>
          <w:lang w:val="es-ES"/>
        </w:rPr>
        <w:t xml:space="preserve">dicho </w:t>
      </w:r>
      <w:r w:rsidR="00386D6B" w:rsidRPr="003E2463">
        <w:rPr>
          <w:lang w:val="es-ES"/>
        </w:rPr>
        <w:t xml:space="preserve">tratamiento, incluyendo las </w:t>
      </w:r>
      <w:r w:rsidR="00386D6B" w:rsidRPr="00152464">
        <w:rPr>
          <w:lang w:val="es-ES"/>
        </w:rPr>
        <w:t xml:space="preserve">garantías </w:t>
      </w:r>
      <w:r w:rsidR="00386D6B" w:rsidRPr="003E2463">
        <w:rPr>
          <w:lang w:val="es-ES"/>
        </w:rPr>
        <w:t>identificadas en este DPA y las contempladas en el artículo 6(4) del RGPD. Con respecto al</w:t>
      </w:r>
      <w:r w:rsidR="00386D6B" w:rsidRPr="00152464">
        <w:rPr>
          <w:lang w:val="es-ES"/>
        </w:rPr>
        <w:t xml:space="preserve"> tratamiento</w:t>
      </w:r>
      <w:r w:rsidR="00386D6B" w:rsidRPr="003E2463">
        <w:rPr>
          <w:lang w:val="es-ES"/>
        </w:rPr>
        <w:t xml:space="preserve"> de Datos Personales </w:t>
      </w:r>
      <w:r w:rsidR="00386D6B" w:rsidRPr="00152464">
        <w:rPr>
          <w:lang w:val="es-ES"/>
        </w:rPr>
        <w:t xml:space="preserve">que Microsoft realice </w:t>
      </w:r>
      <w:r w:rsidR="00386D6B" w:rsidRPr="003E2463">
        <w:rPr>
          <w:lang w:val="es-ES"/>
        </w:rPr>
        <w:t xml:space="preserve">en virtud de este párrafo, Microsoft asume los compromisos establecidos en </w:t>
      </w:r>
      <w:r w:rsidR="00386D6B" w:rsidRPr="00152464">
        <w:rPr>
          <w:lang w:val="es-ES"/>
        </w:rPr>
        <w:t xml:space="preserve">el </w:t>
      </w:r>
      <w:proofErr w:type="spellStart"/>
      <w:r w:rsidR="00386D6B" w:rsidRPr="00152464">
        <w:rPr>
          <w:lang w:val="es-ES"/>
        </w:rPr>
        <w:t>Addendum</w:t>
      </w:r>
      <w:proofErr w:type="spellEnd"/>
      <w:r w:rsidR="00386D6B" w:rsidRPr="003E2463">
        <w:rPr>
          <w:lang w:val="es-ES"/>
        </w:rPr>
        <w:t xml:space="preserve"> de Garantías Adicionales; </w:t>
      </w:r>
      <w:r w:rsidR="00386D6B" w:rsidRPr="00152464">
        <w:rPr>
          <w:lang w:val="es-ES"/>
        </w:rPr>
        <w:t>a estos efectos</w:t>
      </w:r>
      <w:r w:rsidR="00386D6B" w:rsidRPr="003E2463">
        <w:rPr>
          <w:lang w:val="es-ES"/>
        </w:rPr>
        <w:t xml:space="preserve">, (i) </w:t>
      </w:r>
      <w:r w:rsidR="00386D6B" w:rsidRPr="00152464">
        <w:rPr>
          <w:lang w:val="es-ES"/>
        </w:rPr>
        <w:t xml:space="preserve">si Microsoft revelase, con arreglo al </w:t>
      </w:r>
      <w:proofErr w:type="spellStart"/>
      <w:r w:rsidR="00386D6B" w:rsidRPr="00152464">
        <w:rPr>
          <w:lang w:val="es-ES"/>
        </w:rPr>
        <w:t>Addendum</w:t>
      </w:r>
      <w:proofErr w:type="spellEnd"/>
      <w:r w:rsidR="00386D6B" w:rsidRPr="00152464">
        <w:rPr>
          <w:lang w:val="es-ES"/>
        </w:rPr>
        <w:t xml:space="preserve"> de Garantías Adicionales, Datos Personales que hay</w:t>
      </w:r>
      <w:r w:rsidR="00386D6B" w:rsidRPr="005A7C1B">
        <w:rPr>
          <w:lang w:val="es-ES"/>
        </w:rPr>
        <w:t>an sido transferidos en relación con sus operaciones comerciales, dicha revelación se considerará una “Revelación Relevante”</w:t>
      </w:r>
      <w:r w:rsidR="00386D6B" w:rsidRPr="003E2463">
        <w:rPr>
          <w:lang w:val="es-ES"/>
        </w:rPr>
        <w:t xml:space="preserve"> y (</w:t>
      </w:r>
      <w:proofErr w:type="spellStart"/>
      <w:r w:rsidR="00386D6B" w:rsidRPr="003E2463">
        <w:rPr>
          <w:lang w:val="es-ES"/>
        </w:rPr>
        <w:t>ii</w:t>
      </w:r>
      <w:proofErr w:type="spellEnd"/>
      <w:r w:rsidR="00386D6B" w:rsidRPr="003E2463">
        <w:rPr>
          <w:lang w:val="es-ES"/>
        </w:rPr>
        <w:t xml:space="preserve">) los compromisos </w:t>
      </w:r>
      <w:r w:rsidR="00386D6B" w:rsidRPr="005A7C1B">
        <w:rPr>
          <w:lang w:val="es-ES"/>
        </w:rPr>
        <w:t>establecidos en</w:t>
      </w:r>
      <w:r w:rsidR="00386D6B" w:rsidRPr="003E2463">
        <w:rPr>
          <w:lang w:val="es-ES"/>
        </w:rPr>
        <w:t xml:space="preserve"> </w:t>
      </w:r>
      <w:r w:rsidR="00386D6B">
        <w:rPr>
          <w:lang w:val="es-ES"/>
        </w:rPr>
        <w:t xml:space="preserve">el </w:t>
      </w:r>
      <w:proofErr w:type="spellStart"/>
      <w:r w:rsidR="00386D6B">
        <w:rPr>
          <w:lang w:val="es-ES"/>
        </w:rPr>
        <w:t>Addendum</w:t>
      </w:r>
      <w:proofErr w:type="spellEnd"/>
      <w:r w:rsidR="00386D6B" w:rsidRPr="003E2463">
        <w:rPr>
          <w:lang w:val="es-ES"/>
        </w:rPr>
        <w:t xml:space="preserve"> de Garantías Adicionales </w:t>
      </w:r>
      <w:r w:rsidR="00386D6B" w:rsidRPr="005A7C1B">
        <w:rPr>
          <w:lang w:val="es-ES"/>
        </w:rPr>
        <w:t xml:space="preserve">serán de aplicación </w:t>
      </w:r>
      <w:r w:rsidR="00386D6B" w:rsidRPr="003E2463">
        <w:rPr>
          <w:lang w:val="es-ES"/>
        </w:rPr>
        <w:t>a dichos Datos Personales.</w:t>
      </w:r>
    </w:p>
    <w:p w14:paraId="638F79EB" w14:textId="77777777" w:rsidR="00FB787F" w:rsidRPr="003E2463" w:rsidRDefault="00FB787F" w:rsidP="00302D30">
      <w:pPr>
        <w:pStyle w:val="ProductList-Body"/>
        <w:keepNext/>
        <w:keepLines/>
        <w:spacing w:after="120"/>
        <w:ind w:left="187"/>
        <w:jc w:val="both"/>
        <w:outlineLvl w:val="2"/>
        <w:rPr>
          <w:lang w:val="es-ES"/>
        </w:rPr>
      </w:pPr>
      <w:bookmarkStart w:id="81" w:name="_Hlk40371496"/>
      <w:bookmarkStart w:id="82" w:name="_Toc26972852"/>
      <w:bookmarkEnd w:id="77"/>
      <w:bookmarkEnd w:id="80"/>
      <w:r w:rsidRPr="003E2463">
        <w:rPr>
          <w:b/>
          <w:color w:val="0072C6"/>
          <w:lang w:val="es-ES"/>
        </w:rPr>
        <w:t>Detalles del tratamiento</w:t>
      </w:r>
    </w:p>
    <w:p w14:paraId="1245242F" w14:textId="77777777" w:rsidR="00FB787F" w:rsidRPr="003E2463" w:rsidRDefault="00FB787F" w:rsidP="00302D30">
      <w:pPr>
        <w:pStyle w:val="ProductList-Body"/>
        <w:keepNext/>
        <w:keepLines/>
        <w:spacing w:after="120"/>
        <w:ind w:left="158"/>
        <w:jc w:val="both"/>
        <w:rPr>
          <w:lang w:val="es-ES"/>
        </w:rPr>
      </w:pPr>
      <w:bookmarkStart w:id="83" w:name="_Toc26972846"/>
      <w:bookmarkStart w:id="84" w:name="_Hlk22881260"/>
      <w:r w:rsidRPr="003E2463">
        <w:rPr>
          <w:lang w:val="es-ES"/>
        </w:rPr>
        <w:t>Las partes reconocen y aceptan lo siguiente:</w:t>
      </w:r>
      <w:bookmarkEnd w:id="83"/>
    </w:p>
    <w:p w14:paraId="0189E390" w14:textId="77777777" w:rsidR="00FB787F" w:rsidRPr="003E2463" w:rsidRDefault="00FB787F" w:rsidP="00302D30">
      <w:pPr>
        <w:pStyle w:val="ProductList-Body"/>
        <w:numPr>
          <w:ilvl w:val="0"/>
          <w:numId w:val="7"/>
        </w:numPr>
        <w:ind w:left="540"/>
        <w:jc w:val="both"/>
        <w:rPr>
          <w:lang w:val="es-ES"/>
        </w:rPr>
      </w:pPr>
      <w:r w:rsidRPr="005A7C1B">
        <w:rPr>
          <w:rFonts w:ascii="Calibri" w:hAnsi="Calibri" w:cs="Arial"/>
          <w:b/>
          <w:bCs/>
          <w:lang w:val="es-ES"/>
        </w:rPr>
        <w:t>Objeto.</w:t>
      </w:r>
      <w:r w:rsidRPr="005A7C1B">
        <w:rPr>
          <w:rFonts w:ascii="Calibri" w:hAnsi="Calibri" w:cs="Arial"/>
          <w:lang w:val="es-ES"/>
        </w:rPr>
        <w:t xml:space="preserve"> </w:t>
      </w:r>
      <w:r w:rsidRPr="005A7C1B">
        <w:rPr>
          <w:rFonts w:ascii="Calibri" w:hAnsi="Calibri"/>
          <w:lang w:val="es-ES"/>
        </w:rPr>
        <w:t xml:space="preserve">El objeto del </w:t>
      </w:r>
      <w:r w:rsidRPr="00235BAE">
        <w:rPr>
          <w:rFonts w:ascii="Calibri" w:hAnsi="Calibri"/>
          <w:lang w:val="es-ES"/>
        </w:rPr>
        <w:t xml:space="preserve">tratamiento se limita a los Datos Personales que se encuentran dentro del alcance de la </w:t>
      </w:r>
      <w:r w:rsidRPr="00235BAE">
        <w:rPr>
          <w:rFonts w:ascii="Calibri" w:hAnsi="Calibri" w:cs="Arial"/>
          <w:lang w:val="es-ES"/>
        </w:rPr>
        <w:t xml:space="preserve">sección de este DPA titulada “Naturaleza del tratamiento de datos; titularidad” y del </w:t>
      </w:r>
      <w:r w:rsidRPr="00235BAE">
        <w:rPr>
          <w:rFonts w:ascii="Calibri" w:hAnsi="Calibri"/>
          <w:lang w:val="es-ES"/>
        </w:rPr>
        <w:t>RGPD</w:t>
      </w:r>
      <w:r w:rsidRPr="00235BAE">
        <w:rPr>
          <w:rFonts w:ascii="Calibri" w:hAnsi="Calibri" w:cs="Arial"/>
          <w:lang w:val="es-ES"/>
        </w:rPr>
        <w:t>.</w:t>
      </w:r>
    </w:p>
    <w:p w14:paraId="21EBBF8A" w14:textId="77777777" w:rsidR="00FB787F" w:rsidRPr="003E2463" w:rsidRDefault="00FB787F" w:rsidP="00302D30">
      <w:pPr>
        <w:pStyle w:val="ProductList-Body"/>
        <w:numPr>
          <w:ilvl w:val="0"/>
          <w:numId w:val="7"/>
        </w:numPr>
        <w:ind w:left="540"/>
        <w:jc w:val="both"/>
        <w:rPr>
          <w:lang w:val="es-ES"/>
        </w:rPr>
      </w:pPr>
      <w:r w:rsidRPr="00235BAE">
        <w:rPr>
          <w:rFonts w:ascii="Calibri" w:hAnsi="Calibri" w:cs="Arial"/>
          <w:b/>
          <w:bCs/>
          <w:lang w:val="es-ES"/>
        </w:rPr>
        <w:t>Duración del tratamiento.</w:t>
      </w:r>
      <w:r w:rsidRPr="00235BAE">
        <w:rPr>
          <w:rFonts w:ascii="Calibri" w:hAnsi="Calibri" w:cs="Arial"/>
          <w:lang w:val="es-ES"/>
        </w:rPr>
        <w:t xml:space="preserve"> </w:t>
      </w:r>
      <w:r w:rsidRPr="00235BAE">
        <w:rPr>
          <w:rFonts w:ascii="Calibri" w:hAnsi="Calibri"/>
          <w:lang w:val="es-ES"/>
        </w:rPr>
        <w:t>La duración del tratamiento será acorde con las instrucciones del Cliente y los términos del DPA</w:t>
      </w:r>
      <w:r w:rsidRPr="00235BAE">
        <w:rPr>
          <w:rFonts w:ascii="Calibri" w:hAnsi="Calibri" w:cs="Arial"/>
          <w:lang w:val="es-ES"/>
        </w:rPr>
        <w:t>.</w:t>
      </w:r>
    </w:p>
    <w:p w14:paraId="01B9D3C2" w14:textId="77777777" w:rsidR="00D63549" w:rsidRPr="006257E8" w:rsidRDefault="00D63549" w:rsidP="00D63549">
      <w:pPr>
        <w:pStyle w:val="ProductList-Body"/>
        <w:numPr>
          <w:ilvl w:val="0"/>
          <w:numId w:val="7"/>
        </w:numPr>
        <w:ind w:left="540"/>
        <w:rPr>
          <w:rFonts w:ascii="Calibri" w:hAnsi="Calibri"/>
        </w:rPr>
      </w:pPr>
      <w:proofErr w:type="spellStart"/>
      <w:r>
        <w:rPr>
          <w:rFonts w:ascii="Calibri" w:eastAsia="Calibri" w:hAnsi="Calibri" w:cs="Arial"/>
          <w:b/>
        </w:rPr>
        <w:t>Naturaleza</w:t>
      </w:r>
      <w:proofErr w:type="spellEnd"/>
      <w:r>
        <w:rPr>
          <w:rFonts w:ascii="Calibri" w:eastAsia="Calibri" w:hAnsi="Calibri" w:cs="Arial"/>
          <w:b/>
        </w:rPr>
        <w:t xml:space="preserve"> y </w:t>
      </w:r>
      <w:proofErr w:type="spellStart"/>
      <w:r>
        <w:rPr>
          <w:rFonts w:ascii="Calibri" w:eastAsia="Calibri" w:hAnsi="Calibri" w:cs="Arial"/>
          <w:b/>
        </w:rPr>
        <w:t>finalidad</w:t>
      </w:r>
      <w:proofErr w:type="spellEnd"/>
      <w:r>
        <w:rPr>
          <w:rFonts w:ascii="Calibri" w:eastAsia="Calibri" w:hAnsi="Calibri" w:cs="Arial"/>
          <w:b/>
        </w:rPr>
        <w:t xml:space="preserve"> del </w:t>
      </w:r>
      <w:proofErr w:type="spellStart"/>
      <w:r>
        <w:rPr>
          <w:rFonts w:ascii="Calibri" w:eastAsia="Calibri" w:hAnsi="Calibri" w:cs="Arial"/>
          <w:b/>
        </w:rPr>
        <w:t>tratamiento</w:t>
      </w:r>
      <w:proofErr w:type="spellEnd"/>
      <w:r w:rsidRPr="00D769EE">
        <w:rPr>
          <w:rFonts w:ascii="Calibri" w:eastAsia="Calibri" w:hAnsi="Calibri" w:cs="Arial"/>
          <w:b/>
        </w:rPr>
        <w:t>.</w:t>
      </w:r>
      <w:r>
        <w:rPr>
          <w:rFonts w:ascii="Calibri" w:eastAsia="Calibri" w:hAnsi="Calibri" w:cs="Arial"/>
        </w:rPr>
        <w:t xml:space="preserve"> </w:t>
      </w:r>
      <w:r>
        <w:rPr>
          <w:rFonts w:ascii="Calibri" w:hAnsi="Calibri"/>
        </w:rPr>
        <w:t xml:space="preserve">La </w:t>
      </w:r>
      <w:proofErr w:type="spellStart"/>
      <w:r>
        <w:rPr>
          <w:rFonts w:ascii="Calibri" w:hAnsi="Calibri"/>
        </w:rPr>
        <w:t>naturaleza</w:t>
      </w:r>
      <w:proofErr w:type="spellEnd"/>
      <w:r>
        <w:rPr>
          <w:rFonts w:ascii="Calibri" w:hAnsi="Calibri"/>
        </w:rPr>
        <w:t xml:space="preserve"> y la </w:t>
      </w:r>
      <w:proofErr w:type="spellStart"/>
      <w:r>
        <w:rPr>
          <w:rFonts w:ascii="Calibri" w:hAnsi="Calibri"/>
        </w:rPr>
        <w:t>finalidad</w:t>
      </w:r>
      <w:proofErr w:type="spellEnd"/>
      <w:r>
        <w:rPr>
          <w:rFonts w:ascii="Calibri" w:hAnsi="Calibri"/>
        </w:rPr>
        <w:t xml:space="preserve"> del </w:t>
      </w:r>
      <w:proofErr w:type="spellStart"/>
      <w:r>
        <w:rPr>
          <w:rFonts w:ascii="Calibri" w:hAnsi="Calibri"/>
        </w:rPr>
        <w:t>tratamiento</w:t>
      </w:r>
      <w:proofErr w:type="spellEnd"/>
      <w:r>
        <w:rPr>
          <w:rFonts w:ascii="Calibri" w:hAnsi="Calibri"/>
        </w:rPr>
        <w:t xml:space="preserve"> </w:t>
      </w:r>
      <w:proofErr w:type="spellStart"/>
      <w:r>
        <w:rPr>
          <w:rFonts w:ascii="Calibri" w:hAnsi="Calibri"/>
        </w:rPr>
        <w:t>será</w:t>
      </w:r>
      <w:proofErr w:type="spellEnd"/>
      <w:r>
        <w:rPr>
          <w:rFonts w:ascii="Calibri" w:hAnsi="Calibri"/>
        </w:rPr>
        <w:t xml:space="preserve"> </w:t>
      </w:r>
      <w:proofErr w:type="spellStart"/>
      <w:r>
        <w:rPr>
          <w:rFonts w:ascii="Calibri" w:hAnsi="Calibri"/>
        </w:rPr>
        <w:t>proporcionar</w:t>
      </w:r>
      <w:proofErr w:type="spellEnd"/>
      <w:r>
        <w:rPr>
          <w:rFonts w:ascii="Calibri" w:hAnsi="Calibri"/>
        </w:rPr>
        <w:t xml:space="preserve"> </w:t>
      </w:r>
      <w:proofErr w:type="spellStart"/>
      <w:r>
        <w:rPr>
          <w:rFonts w:ascii="Calibri" w:hAnsi="Calibri"/>
        </w:rPr>
        <w:t>los</w:t>
      </w:r>
      <w:proofErr w:type="spellEnd"/>
      <w:r>
        <w:rPr>
          <w:rFonts w:ascii="Calibri" w:hAnsi="Calibri"/>
        </w:rPr>
        <w:t xml:space="preserve"> </w:t>
      </w:r>
      <w:proofErr w:type="spellStart"/>
      <w:r>
        <w:rPr>
          <w:rFonts w:ascii="Calibri" w:hAnsi="Calibri"/>
        </w:rPr>
        <w:t>Productos</w:t>
      </w:r>
      <w:proofErr w:type="spellEnd"/>
      <w:r>
        <w:rPr>
          <w:rFonts w:ascii="Calibri" w:hAnsi="Calibri"/>
        </w:rPr>
        <w:t xml:space="preserve"> y </w:t>
      </w:r>
      <w:proofErr w:type="spellStart"/>
      <w:r>
        <w:rPr>
          <w:rFonts w:ascii="Calibri" w:hAnsi="Calibri"/>
        </w:rPr>
        <w:t>Servicios</w:t>
      </w:r>
      <w:proofErr w:type="spellEnd"/>
      <w:r>
        <w:rPr>
          <w:rFonts w:ascii="Calibri" w:hAnsi="Calibri"/>
        </w:rPr>
        <w:t xml:space="preserve"> de </w:t>
      </w:r>
      <w:proofErr w:type="spellStart"/>
      <w:r>
        <w:rPr>
          <w:rFonts w:ascii="Calibri" w:hAnsi="Calibri"/>
        </w:rPr>
        <w:t>conformidad</w:t>
      </w:r>
      <w:proofErr w:type="spellEnd"/>
      <w:r>
        <w:rPr>
          <w:rFonts w:ascii="Calibri" w:hAnsi="Calibri"/>
        </w:rPr>
        <w:t xml:space="preserve"> con </w:t>
      </w:r>
      <w:proofErr w:type="spellStart"/>
      <w:r>
        <w:rPr>
          <w:rFonts w:ascii="Calibri" w:hAnsi="Calibri"/>
        </w:rPr>
        <w:t>el</w:t>
      </w:r>
      <w:proofErr w:type="spellEnd"/>
      <w:r>
        <w:rPr>
          <w:rFonts w:ascii="Calibri" w:hAnsi="Calibri"/>
        </w:rPr>
        <w:t xml:space="preserve"> </w:t>
      </w:r>
      <w:proofErr w:type="spellStart"/>
      <w:r>
        <w:rPr>
          <w:rFonts w:ascii="Calibri" w:hAnsi="Calibri"/>
        </w:rPr>
        <w:t>contrato</w:t>
      </w:r>
      <w:proofErr w:type="spellEnd"/>
      <w:r>
        <w:rPr>
          <w:rFonts w:ascii="Calibri" w:hAnsi="Calibri"/>
        </w:rPr>
        <w:t xml:space="preserve"> del </w:t>
      </w:r>
      <w:proofErr w:type="spellStart"/>
      <w:r>
        <w:rPr>
          <w:rFonts w:ascii="Calibri" w:hAnsi="Calibri"/>
        </w:rPr>
        <w:t>Cliente</w:t>
      </w:r>
      <w:proofErr w:type="spellEnd"/>
      <w:r>
        <w:rPr>
          <w:rFonts w:ascii="Calibri" w:eastAsia="Calibri" w:hAnsi="Calibri" w:cs="Arial"/>
        </w:rPr>
        <w:t xml:space="preserve"> y para las </w:t>
      </w:r>
      <w:proofErr w:type="spellStart"/>
      <w:r>
        <w:rPr>
          <w:rFonts w:ascii="Calibri" w:eastAsia="Calibri" w:hAnsi="Calibri" w:cs="Arial"/>
        </w:rPr>
        <w:t>operaciones</w:t>
      </w:r>
      <w:proofErr w:type="spellEnd"/>
      <w:r>
        <w:rPr>
          <w:rFonts w:ascii="Calibri" w:eastAsia="Calibri" w:hAnsi="Calibri" w:cs="Arial"/>
        </w:rPr>
        <w:t xml:space="preserve"> </w:t>
      </w:r>
      <w:proofErr w:type="spellStart"/>
      <w:r>
        <w:rPr>
          <w:rFonts w:ascii="Calibri" w:eastAsia="Calibri" w:hAnsi="Calibri" w:cs="Arial"/>
        </w:rPr>
        <w:t>comerciales</w:t>
      </w:r>
      <w:proofErr w:type="spellEnd"/>
      <w:r>
        <w:rPr>
          <w:rFonts w:ascii="Calibri" w:eastAsia="Calibri" w:hAnsi="Calibri" w:cs="Arial"/>
        </w:rPr>
        <w:t xml:space="preserve"> </w:t>
      </w:r>
      <w:proofErr w:type="spellStart"/>
      <w:r>
        <w:rPr>
          <w:rFonts w:ascii="Calibri" w:eastAsia="Calibri" w:hAnsi="Calibri" w:cs="Arial"/>
        </w:rPr>
        <w:t>incidentales</w:t>
      </w:r>
      <w:proofErr w:type="spellEnd"/>
      <w:r>
        <w:rPr>
          <w:rFonts w:ascii="Calibri" w:eastAsia="Calibri" w:hAnsi="Calibri" w:cs="Arial"/>
        </w:rPr>
        <w:t xml:space="preserve"> a la </w:t>
      </w:r>
      <w:proofErr w:type="spellStart"/>
      <w:r>
        <w:rPr>
          <w:rFonts w:ascii="Calibri" w:eastAsia="Calibri" w:hAnsi="Calibri" w:cs="Arial"/>
        </w:rPr>
        <w:t>prestación</w:t>
      </w:r>
      <w:proofErr w:type="spellEnd"/>
      <w:r>
        <w:rPr>
          <w:rFonts w:ascii="Calibri" w:eastAsia="Calibri" w:hAnsi="Calibri" w:cs="Arial"/>
        </w:rPr>
        <w:t xml:space="preserve"> de </w:t>
      </w:r>
      <w:proofErr w:type="spellStart"/>
      <w:r>
        <w:rPr>
          <w:rFonts w:ascii="Calibri" w:eastAsia="Calibri" w:hAnsi="Calibri" w:cs="Arial"/>
        </w:rPr>
        <w:t>los</w:t>
      </w:r>
      <w:proofErr w:type="spellEnd"/>
      <w:r>
        <w:rPr>
          <w:rFonts w:ascii="Calibri" w:eastAsia="Calibri" w:hAnsi="Calibri" w:cs="Arial"/>
        </w:rPr>
        <w:t xml:space="preserve"> </w:t>
      </w:r>
      <w:proofErr w:type="spellStart"/>
      <w:r>
        <w:rPr>
          <w:rFonts w:ascii="Calibri" w:eastAsia="Calibri" w:hAnsi="Calibri" w:cs="Arial"/>
        </w:rPr>
        <w:t>Productos</w:t>
      </w:r>
      <w:proofErr w:type="spellEnd"/>
      <w:r>
        <w:rPr>
          <w:rFonts w:ascii="Calibri" w:eastAsia="Calibri" w:hAnsi="Calibri" w:cs="Arial"/>
        </w:rPr>
        <w:t xml:space="preserve"> y </w:t>
      </w:r>
      <w:proofErr w:type="spellStart"/>
      <w:r>
        <w:rPr>
          <w:rFonts w:ascii="Calibri" w:eastAsia="Calibri" w:hAnsi="Calibri" w:cs="Arial"/>
        </w:rPr>
        <w:t>Servicios</w:t>
      </w:r>
      <w:proofErr w:type="spellEnd"/>
      <w:r>
        <w:rPr>
          <w:rFonts w:ascii="Calibri" w:eastAsia="Calibri" w:hAnsi="Calibri" w:cs="Arial"/>
        </w:rPr>
        <w:t xml:space="preserve"> al </w:t>
      </w:r>
      <w:proofErr w:type="spellStart"/>
      <w:r>
        <w:rPr>
          <w:rFonts w:ascii="Calibri" w:eastAsia="Calibri" w:hAnsi="Calibri" w:cs="Arial"/>
        </w:rPr>
        <w:t>Cliente</w:t>
      </w:r>
      <w:proofErr w:type="spellEnd"/>
      <w:r>
        <w:rPr>
          <w:rFonts w:ascii="Calibri" w:eastAsia="Calibri" w:hAnsi="Calibri" w:cs="Arial"/>
        </w:rPr>
        <w:t xml:space="preserve"> (</w:t>
      </w:r>
      <w:proofErr w:type="spellStart"/>
      <w:r>
        <w:rPr>
          <w:rFonts w:ascii="Calibri" w:eastAsia="Calibri" w:hAnsi="Calibri" w:cs="Arial"/>
        </w:rPr>
        <w:t>tal</w:t>
      </w:r>
      <w:proofErr w:type="spellEnd"/>
      <w:r>
        <w:rPr>
          <w:rFonts w:ascii="Calibri" w:eastAsia="Calibri" w:hAnsi="Calibri" w:cs="Arial"/>
        </w:rPr>
        <w:t xml:space="preserve"> </w:t>
      </w:r>
      <w:proofErr w:type="spellStart"/>
      <w:r>
        <w:rPr>
          <w:rFonts w:ascii="Calibri" w:eastAsia="Calibri" w:hAnsi="Calibri" w:cs="Arial"/>
        </w:rPr>
        <w:t>como</w:t>
      </w:r>
      <w:proofErr w:type="spellEnd"/>
      <w:r>
        <w:rPr>
          <w:rFonts w:ascii="Calibri" w:eastAsia="Calibri" w:hAnsi="Calibri" w:cs="Arial"/>
        </w:rPr>
        <w:t xml:space="preserve"> se describe </w:t>
      </w:r>
      <w:proofErr w:type="spellStart"/>
      <w:r>
        <w:rPr>
          <w:rFonts w:ascii="Calibri" w:eastAsia="Calibri" w:hAnsi="Calibri" w:cs="Arial"/>
        </w:rPr>
        <w:t>en</w:t>
      </w:r>
      <w:proofErr w:type="spellEnd"/>
      <w:r>
        <w:rPr>
          <w:rFonts w:ascii="Calibri" w:eastAsia="Calibri" w:hAnsi="Calibri" w:cs="Arial"/>
        </w:rPr>
        <w:t xml:space="preserve"> </w:t>
      </w:r>
      <w:proofErr w:type="spellStart"/>
      <w:r>
        <w:rPr>
          <w:rFonts w:ascii="Calibri" w:eastAsia="Calibri" w:hAnsi="Calibri" w:cs="Arial"/>
        </w:rPr>
        <w:t>el</w:t>
      </w:r>
      <w:proofErr w:type="spellEnd"/>
      <w:r>
        <w:rPr>
          <w:rFonts w:ascii="Calibri" w:eastAsia="Calibri" w:hAnsi="Calibri" w:cs="Arial"/>
        </w:rPr>
        <w:t xml:space="preserve"> </w:t>
      </w:r>
      <w:proofErr w:type="spellStart"/>
      <w:r>
        <w:rPr>
          <w:rFonts w:ascii="Calibri" w:eastAsia="Calibri" w:hAnsi="Calibri" w:cs="Arial"/>
        </w:rPr>
        <w:t>apartado</w:t>
      </w:r>
      <w:proofErr w:type="spellEnd"/>
      <w:r>
        <w:rPr>
          <w:rFonts w:ascii="Calibri" w:eastAsia="Calibri" w:hAnsi="Calibri" w:cs="Arial"/>
        </w:rPr>
        <w:t xml:space="preserve"> anterior del DPA </w:t>
      </w:r>
      <w:proofErr w:type="spellStart"/>
      <w:r>
        <w:rPr>
          <w:rFonts w:ascii="Calibri" w:eastAsia="Calibri" w:hAnsi="Calibri" w:cs="Arial"/>
        </w:rPr>
        <w:t>titulada</w:t>
      </w:r>
      <w:proofErr w:type="spellEnd"/>
      <w:r>
        <w:rPr>
          <w:rFonts w:ascii="Calibri" w:eastAsia="Calibri" w:hAnsi="Calibri" w:cs="Arial"/>
        </w:rPr>
        <w:t xml:space="preserve"> </w:t>
      </w:r>
      <w:r w:rsidRPr="00D769EE">
        <w:rPr>
          <w:lang w:val="es-419"/>
        </w:rPr>
        <w:t>“</w:t>
      </w:r>
      <w:proofErr w:type="spellStart"/>
      <w:r>
        <w:rPr>
          <w:rFonts w:ascii="Calibri" w:eastAsia="Calibri" w:hAnsi="Calibri" w:cs="Arial"/>
        </w:rPr>
        <w:t>Naturaleza</w:t>
      </w:r>
      <w:proofErr w:type="spellEnd"/>
      <w:r>
        <w:rPr>
          <w:rFonts w:ascii="Calibri" w:eastAsia="Calibri" w:hAnsi="Calibri" w:cs="Arial"/>
        </w:rPr>
        <w:t xml:space="preserve"> del </w:t>
      </w:r>
      <w:proofErr w:type="spellStart"/>
      <w:r>
        <w:rPr>
          <w:rFonts w:ascii="Calibri" w:eastAsia="Calibri" w:hAnsi="Calibri" w:cs="Arial"/>
        </w:rPr>
        <w:t>Tratamiento</w:t>
      </w:r>
      <w:proofErr w:type="spellEnd"/>
      <w:r>
        <w:rPr>
          <w:rFonts w:ascii="Calibri" w:eastAsia="Calibri" w:hAnsi="Calibri" w:cs="Arial"/>
        </w:rPr>
        <w:t xml:space="preserve"> de </w:t>
      </w:r>
      <w:proofErr w:type="spellStart"/>
      <w:r>
        <w:rPr>
          <w:rFonts w:ascii="Calibri" w:eastAsia="Calibri" w:hAnsi="Calibri" w:cs="Arial"/>
        </w:rPr>
        <w:t>Datos</w:t>
      </w:r>
      <w:proofErr w:type="spellEnd"/>
      <w:r>
        <w:rPr>
          <w:rFonts w:ascii="Calibri" w:eastAsia="Calibri" w:hAnsi="Calibri" w:cs="Arial"/>
        </w:rPr>
        <w:t xml:space="preserve">; </w:t>
      </w:r>
      <w:proofErr w:type="spellStart"/>
      <w:r>
        <w:rPr>
          <w:rFonts w:ascii="Calibri" w:eastAsia="Calibri" w:hAnsi="Calibri" w:cs="Arial"/>
        </w:rPr>
        <w:t>Titularidad</w:t>
      </w:r>
      <w:proofErr w:type="spellEnd"/>
      <w:r w:rsidRPr="00D769EE">
        <w:rPr>
          <w:lang w:val="es-419"/>
        </w:rPr>
        <w:t>”</w:t>
      </w:r>
      <w:r>
        <w:rPr>
          <w:rFonts w:ascii="Calibri" w:eastAsia="Calibri" w:hAnsi="Calibri" w:cs="Arial"/>
        </w:rPr>
        <w:t>).</w:t>
      </w:r>
    </w:p>
    <w:p w14:paraId="1D3EA9E3" w14:textId="77777777" w:rsidR="00FB787F" w:rsidRPr="003E2463" w:rsidRDefault="00FB787F" w:rsidP="00302D30">
      <w:pPr>
        <w:pStyle w:val="ProductList-Body"/>
        <w:numPr>
          <w:ilvl w:val="0"/>
          <w:numId w:val="7"/>
        </w:numPr>
        <w:ind w:left="540"/>
        <w:jc w:val="both"/>
        <w:rPr>
          <w:lang w:val="es-ES"/>
        </w:rPr>
      </w:pPr>
      <w:r w:rsidRPr="003E2463">
        <w:rPr>
          <w:rFonts w:ascii="Calibri" w:eastAsia="Calibri" w:hAnsi="Calibri" w:cs="Arial"/>
          <w:b/>
          <w:bCs/>
          <w:lang w:val="es-ES"/>
        </w:rPr>
        <w:t xml:space="preserve">Categorías de </w:t>
      </w:r>
      <w:r w:rsidRPr="005A7C1B">
        <w:rPr>
          <w:rFonts w:ascii="Calibri" w:eastAsia="Calibri" w:hAnsi="Calibri" w:cs="Arial"/>
          <w:b/>
          <w:bCs/>
          <w:lang w:val="es-ES"/>
        </w:rPr>
        <w:t>d</w:t>
      </w:r>
      <w:r w:rsidRPr="003E2463">
        <w:rPr>
          <w:rFonts w:ascii="Calibri" w:eastAsia="Calibri" w:hAnsi="Calibri" w:cs="Arial"/>
          <w:b/>
          <w:bCs/>
          <w:lang w:val="es-ES"/>
        </w:rPr>
        <w:t>atos.</w:t>
      </w:r>
      <w:r w:rsidRPr="003E2463">
        <w:rPr>
          <w:rFonts w:ascii="Calibri" w:eastAsia="Calibri" w:hAnsi="Calibri" w:cs="Arial"/>
          <w:lang w:val="es-ES"/>
        </w:rPr>
        <w:t xml:space="preserve"> </w:t>
      </w:r>
      <w:r w:rsidRPr="003E2463">
        <w:rPr>
          <w:rFonts w:ascii="Calibri" w:hAnsi="Calibri"/>
          <w:lang w:val="es-ES"/>
        </w:rPr>
        <w:t xml:space="preserve">Los tipos de Datos Personales </w:t>
      </w:r>
      <w:r>
        <w:rPr>
          <w:rFonts w:ascii="Calibri" w:hAnsi="Calibri"/>
          <w:lang w:val="es-ES"/>
        </w:rPr>
        <w:t>que Microsoft tratará</w:t>
      </w:r>
      <w:r w:rsidRPr="003E2463">
        <w:rPr>
          <w:rFonts w:ascii="Calibri" w:hAnsi="Calibri"/>
          <w:lang w:val="es-ES"/>
        </w:rPr>
        <w:t xml:space="preserve"> al </w:t>
      </w:r>
      <w:r w:rsidRPr="005A7C1B">
        <w:rPr>
          <w:rFonts w:ascii="Calibri" w:hAnsi="Calibri"/>
          <w:lang w:val="es-ES"/>
        </w:rPr>
        <w:t>proporcionar</w:t>
      </w:r>
      <w:r w:rsidRPr="003E2463">
        <w:rPr>
          <w:rFonts w:ascii="Calibri" w:hAnsi="Calibri"/>
          <w:lang w:val="es-ES"/>
        </w:rPr>
        <w:t xml:space="preserve"> los </w:t>
      </w:r>
      <w:r w:rsidRPr="005A7C1B">
        <w:rPr>
          <w:rFonts w:ascii="Calibri" w:hAnsi="Calibri"/>
          <w:lang w:val="es-ES"/>
        </w:rPr>
        <w:t xml:space="preserve">Productos y </w:t>
      </w:r>
      <w:r w:rsidRPr="003E2463">
        <w:rPr>
          <w:rFonts w:ascii="Calibri" w:hAnsi="Calibri"/>
          <w:lang w:val="es-ES"/>
        </w:rPr>
        <w:t>Servicios incluyen</w:t>
      </w:r>
      <w:r w:rsidRPr="003E2463">
        <w:rPr>
          <w:rFonts w:ascii="Calibri" w:eastAsia="Calibri" w:hAnsi="Calibri" w:cs="Arial"/>
          <w:lang w:val="es-ES"/>
        </w:rPr>
        <w:t xml:space="preserve">: (i) Datos </w:t>
      </w:r>
      <w:r w:rsidRPr="005A7C1B">
        <w:rPr>
          <w:rFonts w:ascii="Calibri" w:eastAsia="Calibri" w:hAnsi="Calibri" w:cs="Arial"/>
          <w:lang w:val="es-ES"/>
        </w:rPr>
        <w:t>P</w:t>
      </w:r>
      <w:r w:rsidRPr="003E2463">
        <w:rPr>
          <w:rFonts w:ascii="Calibri" w:eastAsia="Calibri" w:hAnsi="Calibri" w:cs="Arial"/>
          <w:lang w:val="es-ES"/>
        </w:rPr>
        <w:t xml:space="preserve">ersonales que el Cliente </w:t>
      </w:r>
      <w:r w:rsidRPr="005A7C1B">
        <w:rPr>
          <w:rFonts w:ascii="Calibri" w:eastAsia="Calibri" w:hAnsi="Calibri" w:cs="Arial"/>
          <w:lang w:val="es-ES"/>
        </w:rPr>
        <w:t>decid</w:t>
      </w:r>
      <w:r>
        <w:rPr>
          <w:rFonts w:ascii="Calibri" w:eastAsia="Calibri" w:hAnsi="Calibri" w:cs="Arial"/>
          <w:lang w:val="es-ES"/>
        </w:rPr>
        <w:t>a</w:t>
      </w:r>
      <w:r w:rsidRPr="003E2463">
        <w:rPr>
          <w:rFonts w:ascii="Calibri" w:eastAsia="Calibri" w:hAnsi="Calibri" w:cs="Arial"/>
          <w:lang w:val="es-ES"/>
        </w:rPr>
        <w:t xml:space="preserve"> incluir en los Datos del Cliente </w:t>
      </w:r>
      <w:r w:rsidRPr="005A7C1B">
        <w:rPr>
          <w:rFonts w:ascii="Calibri" w:eastAsia="Calibri" w:hAnsi="Calibri" w:cs="Arial"/>
          <w:lang w:val="es-ES"/>
        </w:rPr>
        <w:t>o</w:t>
      </w:r>
      <w:r w:rsidRPr="003E2463">
        <w:rPr>
          <w:rFonts w:ascii="Calibri" w:eastAsia="Calibri" w:hAnsi="Calibri" w:cs="Arial"/>
          <w:lang w:val="es-ES"/>
        </w:rPr>
        <w:t xml:space="preserve"> </w:t>
      </w:r>
      <w:r w:rsidRPr="005A7C1B">
        <w:rPr>
          <w:rFonts w:ascii="Calibri" w:eastAsia="Calibri" w:hAnsi="Calibri" w:cs="Arial"/>
          <w:lang w:val="es-ES"/>
        </w:rPr>
        <w:t xml:space="preserve">en </w:t>
      </w:r>
      <w:r w:rsidRPr="003E2463">
        <w:rPr>
          <w:rFonts w:ascii="Calibri" w:eastAsia="Calibri" w:hAnsi="Calibri" w:cs="Arial"/>
          <w:lang w:val="es-ES"/>
        </w:rPr>
        <w:t>los Datos de Servicios Profesionales; y (</w:t>
      </w:r>
      <w:proofErr w:type="spellStart"/>
      <w:r w:rsidRPr="003E2463">
        <w:rPr>
          <w:rFonts w:ascii="Calibri" w:eastAsia="Calibri" w:hAnsi="Calibri" w:cs="Arial"/>
          <w:lang w:val="es-ES"/>
        </w:rPr>
        <w:t>ii</w:t>
      </w:r>
      <w:proofErr w:type="spellEnd"/>
      <w:r w:rsidRPr="003E2463">
        <w:rPr>
          <w:rFonts w:ascii="Calibri" w:eastAsia="Calibri" w:hAnsi="Calibri" w:cs="Arial"/>
          <w:lang w:val="es-ES"/>
        </w:rPr>
        <w:t>)</w:t>
      </w:r>
      <w:r w:rsidRPr="003E2463">
        <w:rPr>
          <w:rFonts w:ascii="Calibri" w:hAnsi="Calibri"/>
          <w:lang w:val="es-ES"/>
        </w:rPr>
        <w:t xml:space="preserve"> aquellos expresamente identificados en el artículo 4 del RGPD</w:t>
      </w:r>
      <w:r w:rsidRPr="003E2463">
        <w:rPr>
          <w:rFonts w:ascii="Calibri" w:eastAsia="Calibri" w:hAnsi="Calibri" w:cs="Arial"/>
          <w:lang w:val="es-ES"/>
        </w:rPr>
        <w:t xml:space="preserve"> que pued</w:t>
      </w:r>
      <w:r w:rsidRPr="005A7C1B">
        <w:rPr>
          <w:rFonts w:ascii="Calibri" w:eastAsia="Calibri" w:hAnsi="Calibri" w:cs="Arial"/>
          <w:lang w:val="es-ES"/>
        </w:rPr>
        <w:t>a</w:t>
      </w:r>
      <w:r w:rsidRPr="003E2463">
        <w:rPr>
          <w:rFonts w:ascii="Calibri" w:eastAsia="Calibri" w:hAnsi="Calibri" w:cs="Arial"/>
          <w:lang w:val="es-ES"/>
        </w:rPr>
        <w:t>n ser generados, derivados o recopilados por Microsoft, incluidos los datos enviados a</w:t>
      </w:r>
      <w:r w:rsidRPr="005A7C1B">
        <w:rPr>
          <w:rFonts w:ascii="Calibri" w:eastAsia="Calibri" w:hAnsi="Calibri" w:cs="Arial"/>
          <w:lang w:val="es-ES"/>
        </w:rPr>
        <w:t xml:space="preserve"> </w:t>
      </w:r>
      <w:r w:rsidRPr="003E2463">
        <w:rPr>
          <w:rFonts w:ascii="Calibri" w:eastAsia="Calibri" w:hAnsi="Calibri" w:cs="Arial"/>
          <w:lang w:val="es-ES"/>
        </w:rPr>
        <w:t xml:space="preserve">Microsoft como resultado del uso por el Cliente de capacidades basadas en servicios </w:t>
      </w:r>
      <w:r w:rsidRPr="00152464">
        <w:rPr>
          <w:rFonts w:ascii="Calibri" w:eastAsia="Calibri" w:hAnsi="Calibri" w:cs="Arial"/>
          <w:lang w:val="es-ES"/>
        </w:rPr>
        <w:t>o</w:t>
      </w:r>
      <w:r w:rsidRPr="003E2463">
        <w:rPr>
          <w:rFonts w:ascii="Calibri" w:eastAsia="Calibri" w:hAnsi="Calibri" w:cs="Arial"/>
          <w:lang w:val="es-ES"/>
        </w:rPr>
        <w:t xml:space="preserve"> </w:t>
      </w:r>
      <w:r w:rsidRPr="00152464">
        <w:rPr>
          <w:rFonts w:ascii="Calibri" w:eastAsia="Calibri" w:hAnsi="Calibri" w:cs="Arial"/>
          <w:lang w:val="es-ES"/>
        </w:rPr>
        <w:t xml:space="preserve">los datos </w:t>
      </w:r>
      <w:r w:rsidRPr="003E2463">
        <w:rPr>
          <w:rFonts w:ascii="Calibri" w:eastAsia="Calibri" w:hAnsi="Calibri" w:cs="Arial"/>
          <w:lang w:val="es-ES"/>
        </w:rPr>
        <w:t>obtenidos por Microsoft a partir de software instalado localmente. Los tipos de Datos Personales que el Cliente decid</w:t>
      </w:r>
      <w:r>
        <w:rPr>
          <w:rFonts w:ascii="Calibri" w:eastAsia="Calibri" w:hAnsi="Calibri" w:cs="Arial"/>
          <w:lang w:val="es-ES"/>
        </w:rPr>
        <w:t>a</w:t>
      </w:r>
      <w:r w:rsidRPr="003E2463">
        <w:rPr>
          <w:rFonts w:ascii="Calibri" w:eastAsia="Calibri" w:hAnsi="Calibri" w:cs="Arial"/>
          <w:lang w:val="es-ES"/>
        </w:rPr>
        <w:t xml:space="preserve"> incluir en los Datos del Cliente </w:t>
      </w:r>
      <w:r w:rsidRPr="005A7C1B">
        <w:rPr>
          <w:rFonts w:ascii="Calibri" w:eastAsia="Calibri" w:hAnsi="Calibri" w:cs="Arial"/>
          <w:lang w:val="es-ES"/>
        </w:rPr>
        <w:t xml:space="preserve">o en los Datos de Servicios Profesionales </w:t>
      </w:r>
      <w:r w:rsidRPr="003E2463">
        <w:rPr>
          <w:rFonts w:ascii="Calibri" w:eastAsia="Calibri" w:hAnsi="Calibri" w:cs="Arial"/>
          <w:lang w:val="es-ES"/>
        </w:rPr>
        <w:t>p</w:t>
      </w:r>
      <w:r>
        <w:rPr>
          <w:rFonts w:ascii="Calibri" w:eastAsia="Calibri" w:hAnsi="Calibri" w:cs="Arial"/>
          <w:lang w:val="es-ES"/>
        </w:rPr>
        <w:t>odrán</w:t>
      </w:r>
      <w:r w:rsidRPr="003E2463">
        <w:rPr>
          <w:rFonts w:ascii="Calibri" w:eastAsia="Calibri" w:hAnsi="Calibri" w:cs="Arial"/>
          <w:lang w:val="es-ES"/>
        </w:rPr>
        <w:t xml:space="preserve"> corresponder a</w:t>
      </w:r>
      <w:r w:rsidRPr="005A7C1B">
        <w:rPr>
          <w:rFonts w:ascii="Calibri" w:eastAsia="Calibri" w:hAnsi="Calibri" w:cs="Arial"/>
          <w:lang w:val="es-ES"/>
        </w:rPr>
        <w:t xml:space="preserve"> </w:t>
      </w:r>
      <w:r w:rsidRPr="003E2463">
        <w:rPr>
          <w:rFonts w:ascii="Calibri" w:eastAsia="Calibri" w:hAnsi="Calibri" w:cs="Arial"/>
          <w:lang w:val="es-ES"/>
        </w:rPr>
        <w:t>cualquier categoría de Datos Personales identificada en los registros que mant</w:t>
      </w:r>
      <w:r>
        <w:rPr>
          <w:rFonts w:ascii="Calibri" w:eastAsia="Calibri" w:hAnsi="Calibri" w:cs="Arial"/>
          <w:lang w:val="es-ES"/>
        </w:rPr>
        <w:t>enga</w:t>
      </w:r>
      <w:r w:rsidRPr="003E2463">
        <w:rPr>
          <w:rFonts w:ascii="Calibri" w:eastAsia="Calibri" w:hAnsi="Calibri" w:cs="Arial"/>
          <w:lang w:val="es-ES"/>
        </w:rPr>
        <w:t xml:space="preserve"> el Cliente</w:t>
      </w:r>
      <w:r w:rsidRPr="005A7C1B">
        <w:rPr>
          <w:rFonts w:ascii="Calibri" w:eastAsia="Calibri" w:hAnsi="Calibri" w:cs="Arial"/>
          <w:lang w:val="es-ES"/>
        </w:rPr>
        <w:t>, en su calidad de responsable,</w:t>
      </w:r>
      <w:r w:rsidRPr="003E2463">
        <w:rPr>
          <w:rFonts w:ascii="Calibri" w:eastAsia="Calibri" w:hAnsi="Calibri" w:cs="Arial"/>
          <w:lang w:val="es-ES"/>
        </w:rPr>
        <w:t xml:space="preserve"> </w:t>
      </w:r>
      <w:r w:rsidRPr="005A7C1B">
        <w:rPr>
          <w:rFonts w:ascii="Calibri" w:eastAsia="Calibri" w:hAnsi="Calibri" w:cs="Arial"/>
          <w:lang w:val="es-ES"/>
        </w:rPr>
        <w:t xml:space="preserve">con arreglo </w:t>
      </w:r>
      <w:r w:rsidRPr="003E2463">
        <w:rPr>
          <w:rFonts w:ascii="Calibri" w:eastAsia="Calibri" w:hAnsi="Calibri" w:cs="Arial"/>
          <w:lang w:val="es-ES"/>
        </w:rPr>
        <w:t xml:space="preserve">al </w:t>
      </w:r>
      <w:r w:rsidRPr="005A7C1B">
        <w:rPr>
          <w:rFonts w:ascii="Calibri" w:eastAsia="Calibri" w:hAnsi="Calibri" w:cs="Arial"/>
          <w:lang w:val="es-ES"/>
        </w:rPr>
        <w:t>a</w:t>
      </w:r>
      <w:r w:rsidRPr="003E2463">
        <w:rPr>
          <w:rFonts w:ascii="Calibri" w:eastAsia="Calibri" w:hAnsi="Calibri" w:cs="Arial"/>
          <w:lang w:val="es-ES"/>
        </w:rPr>
        <w:t xml:space="preserve">rtículo 30 del RGPD, incluidas las categorías de Datos Personales que se establecen en el </w:t>
      </w:r>
      <w:r w:rsidRPr="003E2463">
        <w:rPr>
          <w:lang w:val="es-ES"/>
        </w:rPr>
        <w:t>Apéndice B</w:t>
      </w:r>
      <w:r w:rsidRPr="003E2463">
        <w:rPr>
          <w:rFonts w:ascii="Calibri" w:eastAsia="Calibri" w:hAnsi="Calibri" w:cs="Arial"/>
          <w:lang w:val="es-ES"/>
        </w:rPr>
        <w:t xml:space="preserve">. </w:t>
      </w:r>
    </w:p>
    <w:p w14:paraId="080823D6" w14:textId="163889F0" w:rsidR="00FB787F" w:rsidRPr="003E2463" w:rsidRDefault="00FB787F" w:rsidP="00302D30">
      <w:pPr>
        <w:pStyle w:val="ProductList-Body"/>
        <w:numPr>
          <w:ilvl w:val="0"/>
          <w:numId w:val="7"/>
        </w:numPr>
        <w:spacing w:after="120"/>
        <w:ind w:left="540"/>
        <w:jc w:val="both"/>
        <w:rPr>
          <w:lang w:val="es-ES"/>
        </w:rPr>
      </w:pPr>
      <w:r w:rsidRPr="003E2463">
        <w:rPr>
          <w:rFonts w:ascii="Calibri" w:eastAsia="Calibri" w:hAnsi="Calibri" w:cs="Arial"/>
          <w:b/>
          <w:bCs/>
          <w:lang w:val="es-ES"/>
        </w:rPr>
        <w:t>Interesados.</w:t>
      </w:r>
      <w:r w:rsidRPr="003E2463">
        <w:rPr>
          <w:rFonts w:ascii="Calibri" w:eastAsia="Calibri" w:hAnsi="Calibri" w:cs="Arial"/>
          <w:lang w:val="es-ES"/>
        </w:rPr>
        <w:t xml:space="preserve"> </w:t>
      </w:r>
      <w:r w:rsidRPr="003E2463">
        <w:rPr>
          <w:rFonts w:ascii="Calibri" w:hAnsi="Calibri"/>
          <w:lang w:val="es-ES"/>
        </w:rPr>
        <w:t>Las categorías de interesados son los representantes y usuarios finales del Cliente, tales como empleados, contratistas, colaboradores y clientes</w:t>
      </w:r>
      <w:r w:rsidRPr="003E2463">
        <w:rPr>
          <w:rFonts w:ascii="Calibri" w:eastAsia="Calibri" w:hAnsi="Calibri" w:cs="Arial"/>
          <w:lang w:val="es-ES"/>
        </w:rPr>
        <w:t xml:space="preserve">, y </w:t>
      </w:r>
      <w:r>
        <w:rPr>
          <w:rFonts w:ascii="Calibri" w:eastAsia="Calibri" w:hAnsi="Calibri" w:cs="Arial"/>
          <w:lang w:val="es-ES"/>
        </w:rPr>
        <w:t>podrán</w:t>
      </w:r>
      <w:r w:rsidRPr="003E2463">
        <w:rPr>
          <w:rFonts w:ascii="Calibri" w:eastAsia="Calibri" w:hAnsi="Calibri" w:cs="Arial"/>
          <w:lang w:val="es-ES"/>
        </w:rPr>
        <w:t xml:space="preserve"> incluir cualquier otra categoría de interesados identificada en los registros que mant</w:t>
      </w:r>
      <w:r>
        <w:rPr>
          <w:rFonts w:ascii="Calibri" w:eastAsia="Calibri" w:hAnsi="Calibri" w:cs="Arial"/>
          <w:lang w:val="es-ES"/>
        </w:rPr>
        <w:t>enga</w:t>
      </w:r>
      <w:r w:rsidRPr="003E2463">
        <w:rPr>
          <w:rFonts w:ascii="Calibri" w:eastAsia="Calibri" w:hAnsi="Calibri" w:cs="Arial"/>
          <w:lang w:val="es-ES"/>
        </w:rPr>
        <w:t xml:space="preserve"> el Cliente, en su calidad de responsable, con arreglo al artículo 30 del RGPD, inclu</w:t>
      </w:r>
      <w:r w:rsidRPr="005A7C1B">
        <w:rPr>
          <w:rFonts w:ascii="Calibri" w:eastAsia="Calibri" w:hAnsi="Calibri" w:cs="Arial"/>
          <w:lang w:val="es-ES"/>
        </w:rPr>
        <w:t>idas</w:t>
      </w:r>
      <w:r w:rsidRPr="003E2463">
        <w:rPr>
          <w:rFonts w:ascii="Calibri" w:eastAsia="Calibri" w:hAnsi="Calibri" w:cs="Arial"/>
          <w:lang w:val="es-ES"/>
        </w:rPr>
        <w:t xml:space="preserve"> las categorías de interesados que se establecen en el </w:t>
      </w:r>
      <w:r w:rsidRPr="003E2463">
        <w:rPr>
          <w:lang w:val="es-ES"/>
        </w:rPr>
        <w:t>Apéndice B</w:t>
      </w:r>
      <w:r w:rsidRPr="003E2463">
        <w:rPr>
          <w:rFonts w:ascii="Calibri" w:eastAsia="Calibri" w:hAnsi="Calibri" w:cs="Arial"/>
          <w:lang w:val="es-ES"/>
        </w:rPr>
        <w:t>.</w:t>
      </w:r>
    </w:p>
    <w:p w14:paraId="3B538F53" w14:textId="77777777" w:rsidR="00FB787F" w:rsidRPr="003E2463" w:rsidRDefault="00FB787F" w:rsidP="00302D30">
      <w:pPr>
        <w:pStyle w:val="ProductList-Body"/>
        <w:keepNext/>
        <w:spacing w:after="120"/>
        <w:ind w:left="187"/>
        <w:jc w:val="both"/>
        <w:outlineLvl w:val="2"/>
        <w:rPr>
          <w:lang w:val="es-ES"/>
        </w:rPr>
      </w:pPr>
      <w:bookmarkStart w:id="85" w:name="_Toc26972847"/>
      <w:bookmarkEnd w:id="84"/>
      <w:r w:rsidRPr="003E2463">
        <w:rPr>
          <w:b/>
          <w:color w:val="0072C6"/>
          <w:lang w:val="es-ES"/>
        </w:rPr>
        <w:t>Derechos de los interesados; asistencia con las solicitudes</w:t>
      </w:r>
      <w:bookmarkEnd w:id="85"/>
    </w:p>
    <w:p w14:paraId="0FAE410A" w14:textId="77777777" w:rsidR="00FB787F" w:rsidRPr="003E2463" w:rsidRDefault="00FB787F" w:rsidP="00302D30">
      <w:pPr>
        <w:pStyle w:val="ProductList-Body"/>
        <w:spacing w:after="120"/>
        <w:ind w:left="180"/>
        <w:jc w:val="both"/>
        <w:rPr>
          <w:lang w:val="es-ES"/>
        </w:rPr>
      </w:pPr>
      <w:r w:rsidRPr="003E2463">
        <w:rPr>
          <w:lang w:val="es-ES"/>
        </w:rPr>
        <w:t>Microsoft pondrá a disposición del Cliente</w:t>
      </w:r>
      <w:r w:rsidRPr="005A7C1B">
        <w:rPr>
          <w:lang w:val="es-ES"/>
        </w:rPr>
        <w:t>,</w:t>
      </w:r>
      <w:r w:rsidRPr="003E2463">
        <w:rPr>
          <w:lang w:val="es-ES"/>
        </w:rPr>
        <w:t xml:space="preserve"> de una manera </w:t>
      </w:r>
      <w:r w:rsidRPr="005A7C1B">
        <w:rPr>
          <w:lang w:val="es-ES"/>
        </w:rPr>
        <w:t>conforme</w:t>
      </w:r>
      <w:r w:rsidRPr="003E2463">
        <w:rPr>
          <w:lang w:val="es-ES"/>
        </w:rPr>
        <w:t xml:space="preserve"> con la</w:t>
      </w:r>
      <w:r w:rsidRPr="005A7C1B">
        <w:rPr>
          <w:lang w:val="es-ES"/>
        </w:rPr>
        <w:t>s</w:t>
      </w:r>
      <w:r w:rsidRPr="003E2463">
        <w:rPr>
          <w:lang w:val="es-ES"/>
        </w:rPr>
        <w:t xml:space="preserve"> funcionalidad</w:t>
      </w:r>
      <w:r w:rsidRPr="005A7C1B">
        <w:rPr>
          <w:lang w:val="es-ES"/>
        </w:rPr>
        <w:t>es</w:t>
      </w:r>
      <w:r w:rsidRPr="003E2463">
        <w:rPr>
          <w:lang w:val="es-ES"/>
        </w:rPr>
        <w:t xml:space="preserve"> de los Productos y Servicios y </w:t>
      </w:r>
      <w:r w:rsidRPr="005A7C1B">
        <w:rPr>
          <w:lang w:val="es-ES"/>
        </w:rPr>
        <w:t xml:space="preserve">con </w:t>
      </w:r>
      <w:r w:rsidRPr="003E2463">
        <w:rPr>
          <w:lang w:val="es-ES"/>
        </w:rPr>
        <w:t xml:space="preserve">el rol de Microsoft como encargado del </w:t>
      </w:r>
      <w:r w:rsidRPr="005A7C1B">
        <w:rPr>
          <w:lang w:val="es-ES"/>
        </w:rPr>
        <w:t>tratamiento</w:t>
      </w:r>
      <w:r w:rsidRPr="003E2463">
        <w:rPr>
          <w:lang w:val="es-ES"/>
        </w:rPr>
        <w:t xml:space="preserve"> de Datos Personales de sus interesados, la capacidad para satisfacer las solicitudes de los interesados con respecto al ejercicio de sus derechos reconocidos por el RGPD. Si Microsoft recib</w:t>
      </w:r>
      <w:r>
        <w:rPr>
          <w:lang w:val="es-ES"/>
        </w:rPr>
        <w:t>ies</w:t>
      </w:r>
      <w:r w:rsidRPr="003E2463">
        <w:rPr>
          <w:lang w:val="es-ES"/>
        </w:rPr>
        <w:t>e una solicitud, procedente de un interesado del Cliente, para ejerc</w:t>
      </w:r>
      <w:r>
        <w:rPr>
          <w:lang w:val="es-ES"/>
        </w:rPr>
        <w:t>itar</w:t>
      </w:r>
      <w:r w:rsidRPr="003E2463">
        <w:rPr>
          <w:lang w:val="es-ES"/>
        </w:rPr>
        <w:t xml:space="preserve"> uno o más de sus derechos reconocidos por el RGPD en relación con los Productos y Servicios </w:t>
      </w:r>
      <w:r>
        <w:rPr>
          <w:lang w:val="es-ES"/>
        </w:rPr>
        <w:t>respecto de</w:t>
      </w:r>
      <w:r w:rsidRPr="003E2463">
        <w:rPr>
          <w:lang w:val="es-ES"/>
        </w:rPr>
        <w:t xml:space="preserve"> los </w:t>
      </w:r>
      <w:r w:rsidRPr="005A7C1B">
        <w:rPr>
          <w:lang w:val="es-ES"/>
        </w:rPr>
        <w:t>que</w:t>
      </w:r>
      <w:r w:rsidRPr="003E2463">
        <w:rPr>
          <w:lang w:val="es-ES"/>
        </w:rPr>
        <w:t xml:space="preserve"> Microsoft es encargado </w:t>
      </w:r>
      <w:r w:rsidRPr="005A7C1B">
        <w:rPr>
          <w:lang w:val="es-ES"/>
        </w:rPr>
        <w:t xml:space="preserve">o </w:t>
      </w:r>
      <w:proofErr w:type="spellStart"/>
      <w:r w:rsidRPr="005A7C1B">
        <w:rPr>
          <w:lang w:val="es-ES"/>
        </w:rPr>
        <w:t>subencargado</w:t>
      </w:r>
      <w:proofErr w:type="spellEnd"/>
      <w:r w:rsidRPr="005A7C1B">
        <w:rPr>
          <w:lang w:val="es-ES"/>
        </w:rPr>
        <w:t xml:space="preserve"> del tratamiento</w:t>
      </w:r>
      <w:r w:rsidRPr="003E2463">
        <w:rPr>
          <w:lang w:val="es-ES"/>
        </w:rPr>
        <w:t xml:space="preserve">, Microsoft redirigirá al interesado para que </w:t>
      </w:r>
      <w:r>
        <w:rPr>
          <w:lang w:val="es-ES"/>
        </w:rPr>
        <w:t>remita</w:t>
      </w:r>
      <w:r w:rsidRPr="003E2463">
        <w:rPr>
          <w:lang w:val="es-ES"/>
        </w:rPr>
        <w:t xml:space="preserve"> su solicitud directamente al Cliente. El Cliente será responsable de responder a cualquier solicitud, incluso, cuando proceda, mediante el uso de las funcionalidades presentes en los Productos y Servicios. Microsoft satisfará las peticiones razonables que le presente el Cliente para asistirle a responder a las mencionadas solicitudes de los interesados.</w:t>
      </w:r>
    </w:p>
    <w:p w14:paraId="2B01E6F7" w14:textId="77777777" w:rsidR="00FB787F" w:rsidRPr="005A7C1B" w:rsidRDefault="00FB787F" w:rsidP="00302D30">
      <w:pPr>
        <w:pStyle w:val="ProductList-Body"/>
        <w:spacing w:after="120"/>
        <w:ind w:left="187"/>
        <w:jc w:val="both"/>
        <w:outlineLvl w:val="2"/>
        <w:rPr>
          <w:lang w:val="es-ES"/>
        </w:rPr>
      </w:pPr>
      <w:bookmarkStart w:id="86" w:name="_Toc26972848"/>
      <w:r w:rsidRPr="005A7C1B">
        <w:rPr>
          <w:b/>
          <w:color w:val="0072C6"/>
          <w:lang w:val="es-ES"/>
        </w:rPr>
        <w:t>Registro de actividades de tratamiento</w:t>
      </w:r>
      <w:bookmarkEnd w:id="86"/>
    </w:p>
    <w:p w14:paraId="03064C67" w14:textId="77777777" w:rsidR="00FB787F" w:rsidRPr="005A7C1B" w:rsidRDefault="00FB787F" w:rsidP="00302D30">
      <w:pPr>
        <w:pStyle w:val="ProductList-Body"/>
        <w:spacing w:after="120"/>
        <w:ind w:left="158"/>
        <w:jc w:val="both"/>
        <w:rPr>
          <w:lang w:val="es-ES"/>
        </w:rPr>
      </w:pPr>
      <w:bookmarkStart w:id="87" w:name="_Toc507768553"/>
      <w:bookmarkStart w:id="88" w:name="_Toc8395013"/>
      <w:bookmarkStart w:id="89" w:name="_Toc6563802"/>
      <w:bookmarkStart w:id="90" w:name="_Toc21617020"/>
      <w:bookmarkStart w:id="91" w:name="_Toc26972849"/>
      <w:r w:rsidRPr="005A7C1B">
        <w:rPr>
          <w:lang w:val="es-ES"/>
        </w:rPr>
        <w:t>En la medida que el RGPD requiera que Microsoft recopile y mantenga registros de determinada información relacionada con el Cliente, el Cliente deberá, cuando se le solicite, proporcionar dicha información a Microsoft y la mantendrá precisa y actualizada. Microsoft podrá poner dicha información a disposición de la autoridad de control si así lo exige el RGPD.</w:t>
      </w:r>
    </w:p>
    <w:p w14:paraId="23ADC783" w14:textId="77777777" w:rsidR="00FB787F" w:rsidRPr="003E2463" w:rsidRDefault="00FB787F" w:rsidP="00302D30">
      <w:pPr>
        <w:pStyle w:val="ProductList-SubSubSectionHeading"/>
        <w:keepNext/>
        <w:spacing w:after="120"/>
        <w:jc w:val="both"/>
        <w:outlineLvl w:val="1"/>
        <w:rPr>
          <w:lang w:val="es-ES"/>
        </w:rPr>
      </w:pPr>
      <w:bookmarkStart w:id="92" w:name="_Toc82644458"/>
      <w:bookmarkStart w:id="93" w:name="_Toc155362838"/>
      <w:r w:rsidRPr="003E2463">
        <w:rPr>
          <w:lang w:val="es-ES"/>
        </w:rPr>
        <w:t>Seguridad de los datos</w:t>
      </w:r>
      <w:bookmarkEnd w:id="87"/>
      <w:bookmarkEnd w:id="88"/>
      <w:bookmarkEnd w:id="89"/>
      <w:bookmarkEnd w:id="90"/>
      <w:bookmarkEnd w:id="91"/>
      <w:bookmarkEnd w:id="92"/>
      <w:bookmarkEnd w:id="93"/>
    </w:p>
    <w:p w14:paraId="5CCBB9FE" w14:textId="77777777" w:rsidR="00FB787F" w:rsidRPr="003E2463" w:rsidRDefault="00FB787F" w:rsidP="00302D30">
      <w:pPr>
        <w:pStyle w:val="ProductList-Body"/>
        <w:keepNext/>
        <w:spacing w:after="120"/>
        <w:ind w:left="187"/>
        <w:jc w:val="both"/>
        <w:outlineLvl w:val="2"/>
        <w:rPr>
          <w:lang w:val="es-ES"/>
        </w:rPr>
      </w:pPr>
      <w:bookmarkStart w:id="94" w:name="_Toc26972850"/>
      <w:r w:rsidRPr="003E2463">
        <w:rPr>
          <w:b/>
          <w:color w:val="0072C6"/>
          <w:lang w:val="es-ES"/>
        </w:rPr>
        <w:t>Prácticas y políticas de seguridad</w:t>
      </w:r>
      <w:bookmarkEnd w:id="94"/>
    </w:p>
    <w:p w14:paraId="0EAB281B" w14:textId="77777777" w:rsidR="00FB787F" w:rsidRPr="003E2463" w:rsidRDefault="00FB787F" w:rsidP="00302D30">
      <w:pPr>
        <w:pStyle w:val="ProductList-Body"/>
        <w:spacing w:after="120"/>
        <w:ind w:left="158"/>
        <w:jc w:val="both"/>
        <w:rPr>
          <w:lang w:val="es-ES"/>
        </w:rPr>
      </w:pPr>
      <w:bookmarkStart w:id="95" w:name="_Hlk504328104"/>
      <w:r w:rsidRPr="003E2463">
        <w:rPr>
          <w:lang w:val="es-ES"/>
        </w:rPr>
        <w:t>Microsoft implementará y mantendrá</w:t>
      </w:r>
      <w:r w:rsidRPr="005A7C1B">
        <w:rPr>
          <w:lang w:val="es-ES"/>
        </w:rPr>
        <w:t xml:space="preserve"> en vigor</w:t>
      </w:r>
      <w:r w:rsidRPr="003E2463">
        <w:rPr>
          <w:lang w:val="es-ES"/>
        </w:rPr>
        <w:t xml:space="preserve"> medidas técnicas y organizativas apropiadas para proteger los Datos del Cliente, los Datos de Servicios Profesionales y los Datos Personales </w:t>
      </w:r>
      <w:r w:rsidRPr="005A7C1B">
        <w:rPr>
          <w:lang w:val="es-ES"/>
        </w:rPr>
        <w:t>frente a</w:t>
      </w:r>
      <w:r w:rsidRPr="003E2463">
        <w:rPr>
          <w:lang w:val="es-ES"/>
        </w:rPr>
        <w:t xml:space="preserve"> cualquier destrucción, pérdida</w:t>
      </w:r>
      <w:r w:rsidRPr="005A7C1B">
        <w:rPr>
          <w:lang w:val="es-ES"/>
        </w:rPr>
        <w:t xml:space="preserve"> o</w:t>
      </w:r>
      <w:r w:rsidRPr="003E2463">
        <w:rPr>
          <w:lang w:val="es-ES"/>
        </w:rPr>
        <w:t xml:space="preserve"> alteración accidental o </w:t>
      </w:r>
      <w:r w:rsidRPr="005A7C1B">
        <w:rPr>
          <w:lang w:val="es-ES"/>
        </w:rPr>
        <w:t>ilícita</w:t>
      </w:r>
      <w:r w:rsidRPr="003E2463">
        <w:rPr>
          <w:lang w:val="es-ES"/>
        </w:rPr>
        <w:t xml:space="preserve"> </w:t>
      </w:r>
      <w:r w:rsidRPr="005A7C1B">
        <w:rPr>
          <w:lang w:val="es-ES"/>
        </w:rPr>
        <w:t>de</w:t>
      </w:r>
      <w:r w:rsidRPr="003E2463">
        <w:rPr>
          <w:lang w:val="es-ES"/>
        </w:rPr>
        <w:t xml:space="preserve"> datos personales transmitidos, </w:t>
      </w:r>
      <w:r w:rsidRPr="005A7C1B">
        <w:rPr>
          <w:lang w:val="es-ES"/>
        </w:rPr>
        <w:t>conservados</w:t>
      </w:r>
      <w:r w:rsidRPr="003E2463">
        <w:rPr>
          <w:lang w:val="es-ES"/>
        </w:rPr>
        <w:t xml:space="preserve"> o </w:t>
      </w:r>
      <w:r w:rsidRPr="005A7C1B">
        <w:rPr>
          <w:lang w:val="es-ES"/>
        </w:rPr>
        <w:t>tratados de otra forma y frente a la revelación o acceso no autorizados a dichos datos</w:t>
      </w:r>
      <w:r w:rsidRPr="003E2463">
        <w:rPr>
          <w:lang w:val="es-ES"/>
        </w:rPr>
        <w:t xml:space="preserve">. Estas medidas </w:t>
      </w:r>
      <w:r w:rsidRPr="005A7C1B">
        <w:rPr>
          <w:lang w:val="es-ES"/>
        </w:rPr>
        <w:t>estarán establecidas</w:t>
      </w:r>
      <w:r w:rsidRPr="003E2463">
        <w:rPr>
          <w:lang w:val="es-ES"/>
        </w:rPr>
        <w:t xml:space="preserve"> en una </w:t>
      </w:r>
      <w:r w:rsidRPr="005A7C1B">
        <w:rPr>
          <w:lang w:val="es-ES"/>
        </w:rPr>
        <w:t>Política</w:t>
      </w:r>
      <w:r w:rsidRPr="003E2463">
        <w:rPr>
          <w:lang w:val="es-ES"/>
        </w:rPr>
        <w:t xml:space="preserve"> de Seguridad de Microsoft. Microsoft pondrá a disposición del Cliente esa política, así como otra información que el Cliente solicite razonablemente</w:t>
      </w:r>
      <w:r w:rsidRPr="005A7C1B">
        <w:rPr>
          <w:lang w:val="es-ES"/>
        </w:rPr>
        <w:t xml:space="preserve"> sobre las prácticas y políticas de seguridad de Microsoft</w:t>
      </w:r>
      <w:r w:rsidRPr="003E2463">
        <w:rPr>
          <w:lang w:val="es-ES"/>
        </w:rPr>
        <w:t xml:space="preserve">. </w:t>
      </w:r>
    </w:p>
    <w:bookmarkEnd w:id="95"/>
    <w:p w14:paraId="572E5DB0" w14:textId="77777777" w:rsidR="00FB787F" w:rsidRPr="003E2463" w:rsidRDefault="00FB787F" w:rsidP="00302D30">
      <w:pPr>
        <w:pStyle w:val="ProductList-Body"/>
        <w:spacing w:after="120"/>
        <w:ind w:left="158"/>
        <w:jc w:val="both"/>
        <w:rPr>
          <w:lang w:val="es-ES"/>
        </w:rPr>
      </w:pPr>
      <w:r w:rsidRPr="003E2463">
        <w:rPr>
          <w:lang w:val="es-ES"/>
        </w:rPr>
        <w:t>Además, esas medidas cumplir</w:t>
      </w:r>
      <w:r w:rsidRPr="005A7C1B">
        <w:rPr>
          <w:lang w:val="es-ES"/>
        </w:rPr>
        <w:t>án</w:t>
      </w:r>
      <w:r w:rsidRPr="003E2463">
        <w:rPr>
          <w:lang w:val="es-ES"/>
        </w:rPr>
        <w:t xml:space="preserve"> con los requisitos establecidos en </w:t>
      </w:r>
      <w:r w:rsidRPr="005A7C1B">
        <w:rPr>
          <w:lang w:val="es-ES"/>
        </w:rPr>
        <w:t xml:space="preserve">los estándares </w:t>
      </w:r>
      <w:r w:rsidRPr="003E2463">
        <w:rPr>
          <w:lang w:val="es-ES"/>
        </w:rPr>
        <w:t xml:space="preserve">ISO 27001, ISO 27002 e ISO 27018. Los Clientes tienen a su disposición una descripción de los controles de seguridad </w:t>
      </w:r>
      <w:r>
        <w:rPr>
          <w:lang w:val="es-ES"/>
        </w:rPr>
        <w:t>correspondientes a</w:t>
      </w:r>
      <w:r w:rsidRPr="003E2463">
        <w:rPr>
          <w:lang w:val="es-ES"/>
        </w:rPr>
        <w:t xml:space="preserve"> estos requisitos.</w:t>
      </w:r>
    </w:p>
    <w:p w14:paraId="28CD0686" w14:textId="77777777" w:rsidR="00FB787F" w:rsidRPr="003E2463" w:rsidRDefault="00FB787F" w:rsidP="00302D30">
      <w:pPr>
        <w:pStyle w:val="ProductList-Body"/>
        <w:spacing w:after="120"/>
        <w:ind w:left="158"/>
        <w:jc w:val="both"/>
        <w:rPr>
          <w:lang w:val="es-ES"/>
        </w:rPr>
      </w:pPr>
      <w:r w:rsidRPr="003E2463">
        <w:rPr>
          <w:lang w:val="es-ES"/>
        </w:rPr>
        <w:t xml:space="preserve">Cada Servicio Online </w:t>
      </w:r>
      <w:r w:rsidRPr="005A7C1B">
        <w:rPr>
          <w:lang w:val="es-ES"/>
        </w:rPr>
        <w:t>P</w:t>
      </w:r>
      <w:r w:rsidRPr="003E2463">
        <w:rPr>
          <w:lang w:val="es-ES"/>
        </w:rPr>
        <w:t xml:space="preserve">rincipal también cumple con los estándares y marcos de control que se muestran en la tabla </w:t>
      </w:r>
      <w:r w:rsidRPr="005A7C1B">
        <w:rPr>
          <w:lang w:val="es-ES"/>
        </w:rPr>
        <w:t xml:space="preserve">incluida </w:t>
      </w:r>
      <w:r w:rsidRPr="003E2463">
        <w:rPr>
          <w:lang w:val="es-ES"/>
        </w:rPr>
        <w:t>de los Términos de</w:t>
      </w:r>
      <w:r w:rsidRPr="005A7C1B">
        <w:rPr>
          <w:lang w:val="es-ES"/>
        </w:rPr>
        <w:t xml:space="preserve"> </w:t>
      </w:r>
      <w:r w:rsidRPr="003E2463">
        <w:rPr>
          <w:lang w:val="es-ES"/>
        </w:rPr>
        <w:t>l</w:t>
      </w:r>
      <w:r w:rsidRPr="005A7C1B">
        <w:rPr>
          <w:lang w:val="es-ES"/>
        </w:rPr>
        <w:t>os</w:t>
      </w:r>
      <w:r w:rsidRPr="003E2463">
        <w:rPr>
          <w:lang w:val="es-ES"/>
        </w:rPr>
        <w:t xml:space="preserve"> </w:t>
      </w:r>
      <w:r w:rsidRPr="005A7C1B">
        <w:rPr>
          <w:lang w:val="es-ES"/>
        </w:rPr>
        <w:t>P</w:t>
      </w:r>
      <w:r w:rsidRPr="003E2463">
        <w:rPr>
          <w:lang w:val="es-ES"/>
        </w:rPr>
        <w:t>roducto</w:t>
      </w:r>
      <w:r w:rsidRPr="005A7C1B">
        <w:rPr>
          <w:lang w:val="es-ES"/>
        </w:rPr>
        <w:t>s</w:t>
      </w:r>
      <w:r w:rsidRPr="003E2463">
        <w:rPr>
          <w:lang w:val="es-ES"/>
        </w:rPr>
        <w:t xml:space="preserve">. Cada Servicio Online Principal y </w:t>
      </w:r>
      <w:r w:rsidRPr="005A7C1B">
        <w:rPr>
          <w:lang w:val="es-ES"/>
        </w:rPr>
        <w:t xml:space="preserve">cada </w:t>
      </w:r>
      <w:r w:rsidRPr="003E2463">
        <w:rPr>
          <w:lang w:val="es-ES"/>
        </w:rPr>
        <w:t xml:space="preserve">Servicio Profesional implementa y mantiene </w:t>
      </w:r>
      <w:r w:rsidRPr="005A7C1B">
        <w:rPr>
          <w:lang w:val="es-ES"/>
        </w:rPr>
        <w:t xml:space="preserve">en vigor </w:t>
      </w:r>
      <w:r w:rsidRPr="003E2463">
        <w:rPr>
          <w:lang w:val="es-ES"/>
        </w:rPr>
        <w:t>las medidas de seguridad establecidas en el Apéndice A para la protección de los Datos del Cliente y los Datos de Servicios Profesionales.</w:t>
      </w:r>
    </w:p>
    <w:p w14:paraId="080C75C7" w14:textId="77777777" w:rsidR="003C4B05" w:rsidRDefault="003C4B05" w:rsidP="003C4B05">
      <w:pPr>
        <w:pStyle w:val="ProductList-Body"/>
        <w:spacing w:after="120"/>
        <w:ind w:left="158"/>
      </w:pPr>
      <w:bookmarkStart w:id="96" w:name="_Toc26972851"/>
      <w:r>
        <w:t xml:space="preserve">Microsoft </w:t>
      </w:r>
      <w:proofErr w:type="spellStart"/>
      <w:r>
        <w:t>implementa</w:t>
      </w:r>
      <w:proofErr w:type="spellEnd"/>
      <w:r>
        <w:t xml:space="preserve"> y </w:t>
      </w:r>
      <w:proofErr w:type="spellStart"/>
      <w:r>
        <w:t>mantiene</w:t>
      </w:r>
      <w:proofErr w:type="spellEnd"/>
      <w:r>
        <w:t xml:space="preserve"> las </w:t>
      </w:r>
      <w:proofErr w:type="spellStart"/>
      <w:r>
        <w:t>medidas</w:t>
      </w:r>
      <w:proofErr w:type="spellEnd"/>
      <w:r>
        <w:t xml:space="preserve"> de </w:t>
      </w:r>
      <w:proofErr w:type="spellStart"/>
      <w:r>
        <w:t>seguridad</w:t>
      </w:r>
      <w:proofErr w:type="spellEnd"/>
      <w:r>
        <w:t xml:space="preserve"> </w:t>
      </w:r>
      <w:proofErr w:type="spellStart"/>
      <w:r>
        <w:t>establecidas</w:t>
      </w:r>
      <w:proofErr w:type="spellEnd"/>
      <w:r>
        <w:t xml:space="preserve"> </w:t>
      </w:r>
      <w:proofErr w:type="spellStart"/>
      <w:r>
        <w:t>en</w:t>
      </w:r>
      <w:proofErr w:type="spellEnd"/>
      <w:r>
        <w:t xml:space="preserve"> </w:t>
      </w:r>
      <w:proofErr w:type="spellStart"/>
      <w:r>
        <w:t>el</w:t>
      </w:r>
      <w:proofErr w:type="spellEnd"/>
      <w:r>
        <w:t xml:space="preserve"> Anexo II de las </w:t>
      </w:r>
      <w:proofErr w:type="spellStart"/>
      <w:r>
        <w:t>Cláusulas</w:t>
      </w:r>
      <w:proofErr w:type="spellEnd"/>
      <w:r>
        <w:t xml:space="preserve"> </w:t>
      </w:r>
      <w:proofErr w:type="spellStart"/>
      <w:r>
        <w:t>Contractuales</w:t>
      </w:r>
      <w:proofErr w:type="spellEnd"/>
      <w:r>
        <w:t xml:space="preserve"> Tipo de 2021 para la </w:t>
      </w:r>
      <w:proofErr w:type="spellStart"/>
      <w:r>
        <w:t>protección</w:t>
      </w:r>
      <w:proofErr w:type="spellEnd"/>
      <w:r>
        <w:t xml:space="preserve"> de </w:t>
      </w:r>
      <w:proofErr w:type="spellStart"/>
      <w:r>
        <w:t>Datos</w:t>
      </w:r>
      <w:proofErr w:type="spellEnd"/>
      <w:r>
        <w:t xml:space="preserve"> </w:t>
      </w:r>
      <w:proofErr w:type="spellStart"/>
      <w:r>
        <w:t>Personales</w:t>
      </w:r>
      <w:proofErr w:type="spellEnd"/>
      <w:r>
        <w:t xml:space="preserve"> </w:t>
      </w:r>
      <w:proofErr w:type="spellStart"/>
      <w:r>
        <w:t>en</w:t>
      </w:r>
      <w:proofErr w:type="spellEnd"/>
      <w:r>
        <w:t xml:space="preserve"> </w:t>
      </w:r>
      <w:proofErr w:type="spellStart"/>
      <w:r>
        <w:t>el</w:t>
      </w:r>
      <w:proofErr w:type="spellEnd"/>
      <w:r>
        <w:t xml:space="preserve"> </w:t>
      </w:r>
      <w:proofErr w:type="spellStart"/>
      <w:r>
        <w:t>ámbito</w:t>
      </w:r>
      <w:proofErr w:type="spellEnd"/>
      <w:r>
        <w:t xml:space="preserve"> del RGPD.</w:t>
      </w:r>
    </w:p>
    <w:p w14:paraId="5C80177F" w14:textId="77777777" w:rsidR="00FB787F" w:rsidRPr="003E2463" w:rsidRDefault="00FB787F" w:rsidP="00302D30">
      <w:pPr>
        <w:pStyle w:val="ProductList-Body"/>
        <w:spacing w:after="120"/>
        <w:ind w:left="158"/>
        <w:jc w:val="both"/>
        <w:rPr>
          <w:lang w:val="es-ES"/>
        </w:rPr>
      </w:pPr>
      <w:r w:rsidRPr="003E2463">
        <w:rPr>
          <w:lang w:val="es-ES"/>
        </w:rPr>
        <w:t xml:space="preserve">Microsoft </w:t>
      </w:r>
      <w:r w:rsidRPr="005A7C1B">
        <w:rPr>
          <w:lang w:val="es-ES"/>
        </w:rPr>
        <w:t>podrá</w:t>
      </w:r>
      <w:r w:rsidRPr="003E2463">
        <w:rPr>
          <w:lang w:val="es-ES"/>
        </w:rPr>
        <w:t xml:space="preserve"> agregar estándares gubernamentales o del sector en cualquier momento. Microsoft no eliminará </w:t>
      </w:r>
      <w:r w:rsidRPr="005A7C1B">
        <w:rPr>
          <w:lang w:val="es-ES"/>
        </w:rPr>
        <w:t xml:space="preserve">los estándares </w:t>
      </w:r>
      <w:r w:rsidRPr="003E2463">
        <w:rPr>
          <w:lang w:val="es-ES"/>
        </w:rPr>
        <w:t>ISO 27001, ISO</w:t>
      </w:r>
      <w:r w:rsidRPr="005A7C1B">
        <w:rPr>
          <w:lang w:val="es-ES"/>
        </w:rPr>
        <w:t> </w:t>
      </w:r>
      <w:r w:rsidRPr="003E2463">
        <w:rPr>
          <w:lang w:val="es-ES"/>
        </w:rPr>
        <w:t xml:space="preserve">27002, ISO 27018 o cualquier estándar o marco </w:t>
      </w:r>
      <w:r w:rsidRPr="005A7C1B">
        <w:rPr>
          <w:lang w:val="es-ES"/>
        </w:rPr>
        <w:t>de control previsto en</w:t>
      </w:r>
      <w:r w:rsidRPr="003E2463">
        <w:rPr>
          <w:lang w:val="es-ES"/>
        </w:rPr>
        <w:t xml:space="preserve"> la tabla de Servicios </w:t>
      </w:r>
      <w:r w:rsidRPr="005A7C1B">
        <w:rPr>
          <w:lang w:val="es-ES"/>
        </w:rPr>
        <w:t>Online</w:t>
      </w:r>
      <w:r w:rsidRPr="003E2463">
        <w:rPr>
          <w:lang w:val="es-ES"/>
        </w:rPr>
        <w:t xml:space="preserve"> Principales </w:t>
      </w:r>
      <w:r w:rsidRPr="005A7C1B">
        <w:rPr>
          <w:lang w:val="es-ES"/>
        </w:rPr>
        <w:t xml:space="preserve">incluida </w:t>
      </w:r>
      <w:r w:rsidRPr="003E2463">
        <w:rPr>
          <w:lang w:val="es-ES"/>
        </w:rPr>
        <w:t>en los Términos de</w:t>
      </w:r>
      <w:r w:rsidRPr="005A7C1B">
        <w:rPr>
          <w:lang w:val="es-ES"/>
        </w:rPr>
        <w:t xml:space="preserve"> </w:t>
      </w:r>
      <w:r w:rsidRPr="003E2463">
        <w:rPr>
          <w:lang w:val="es-ES"/>
        </w:rPr>
        <w:t>l</w:t>
      </w:r>
      <w:r w:rsidRPr="005A7C1B">
        <w:rPr>
          <w:lang w:val="es-ES"/>
        </w:rPr>
        <w:t>os</w:t>
      </w:r>
      <w:r w:rsidRPr="003E2463">
        <w:rPr>
          <w:lang w:val="es-ES"/>
        </w:rPr>
        <w:t xml:space="preserve"> Producto</w:t>
      </w:r>
      <w:r w:rsidRPr="005A7C1B">
        <w:rPr>
          <w:lang w:val="es-ES"/>
        </w:rPr>
        <w:t>s,</w:t>
      </w:r>
      <w:r w:rsidRPr="003E2463">
        <w:rPr>
          <w:lang w:val="es-ES"/>
        </w:rPr>
        <w:t xml:space="preserve"> salvo que </w:t>
      </w:r>
      <w:r>
        <w:rPr>
          <w:lang w:val="es-ES"/>
        </w:rPr>
        <w:t xml:space="preserve">dicho estándar o marco de control </w:t>
      </w:r>
      <w:r w:rsidRPr="003E2463">
        <w:rPr>
          <w:lang w:val="es-ES"/>
        </w:rPr>
        <w:t xml:space="preserve">ya no se utilice en el sector y </w:t>
      </w:r>
      <w:r w:rsidRPr="005A7C1B">
        <w:rPr>
          <w:lang w:val="es-ES"/>
        </w:rPr>
        <w:t>en su caso sea sustituido</w:t>
      </w:r>
      <w:r w:rsidRPr="003E2463">
        <w:rPr>
          <w:lang w:val="es-ES"/>
        </w:rPr>
        <w:t xml:space="preserve"> por un sucesor.</w:t>
      </w:r>
      <w:bookmarkEnd w:id="96"/>
    </w:p>
    <w:p w14:paraId="391254A7" w14:textId="77777777" w:rsidR="00FB787F" w:rsidRPr="003E2463" w:rsidRDefault="00FB787F" w:rsidP="00302D30">
      <w:pPr>
        <w:pStyle w:val="ProductList-Body"/>
        <w:keepNext/>
        <w:spacing w:after="120"/>
        <w:ind w:left="187"/>
        <w:jc w:val="both"/>
        <w:outlineLvl w:val="2"/>
        <w:rPr>
          <w:lang w:val="es-ES"/>
        </w:rPr>
      </w:pPr>
      <w:r w:rsidRPr="003E2463">
        <w:rPr>
          <w:b/>
          <w:color w:val="0072C6"/>
          <w:lang w:val="es-ES"/>
        </w:rPr>
        <w:t xml:space="preserve">Cifrado de datos </w:t>
      </w:r>
    </w:p>
    <w:p w14:paraId="0F466BA1" w14:textId="77777777" w:rsidR="00FB787F" w:rsidRPr="003E2463" w:rsidRDefault="00FB787F" w:rsidP="00302D30">
      <w:pPr>
        <w:pStyle w:val="ProductList-Body"/>
        <w:spacing w:after="120"/>
        <w:ind w:left="158"/>
        <w:jc w:val="both"/>
        <w:rPr>
          <w:lang w:val="es-ES"/>
        </w:rPr>
      </w:pPr>
      <w:r w:rsidRPr="005A7C1B">
        <w:rPr>
          <w:lang w:val="es-ES"/>
        </w:rPr>
        <w:t>Se cifrarán por defecto l</w:t>
      </w:r>
      <w:r w:rsidRPr="003E2463">
        <w:rPr>
          <w:lang w:val="es-ES"/>
        </w:rPr>
        <w:t>os Datos de</w:t>
      </w:r>
      <w:r>
        <w:rPr>
          <w:lang w:val="es-ES"/>
        </w:rPr>
        <w:t>l</w:t>
      </w:r>
      <w:r w:rsidRPr="003E2463">
        <w:rPr>
          <w:lang w:val="es-ES"/>
        </w:rPr>
        <w:t xml:space="preserve"> Cliente y los Datos de Servicios Profesionales (inclu</w:t>
      </w:r>
      <w:r w:rsidRPr="005A7C1B">
        <w:rPr>
          <w:lang w:val="es-ES"/>
        </w:rPr>
        <w:t>yendo</w:t>
      </w:r>
      <w:r w:rsidRPr="003E2463">
        <w:rPr>
          <w:lang w:val="es-ES"/>
        </w:rPr>
        <w:t xml:space="preserve"> cualesquiera Datos Personales </w:t>
      </w:r>
      <w:r w:rsidRPr="005A7C1B">
        <w:rPr>
          <w:lang w:val="es-ES"/>
        </w:rPr>
        <w:t>presentes en ellos</w:t>
      </w:r>
      <w:r w:rsidRPr="003E2463">
        <w:rPr>
          <w:lang w:val="es-ES"/>
        </w:rPr>
        <w:t xml:space="preserve">) </w:t>
      </w:r>
      <w:r w:rsidRPr="005A7C1B">
        <w:rPr>
          <w:lang w:val="es-ES"/>
        </w:rPr>
        <w:t xml:space="preserve">que se encuentren </w:t>
      </w:r>
      <w:r w:rsidRPr="003E2463">
        <w:rPr>
          <w:lang w:val="es-ES"/>
        </w:rPr>
        <w:t xml:space="preserve">en tránsito a través de redes públicas entre el Cliente y Microsoft o entre los centros de </w:t>
      </w:r>
      <w:r>
        <w:rPr>
          <w:lang w:val="es-ES"/>
        </w:rPr>
        <w:t>d</w:t>
      </w:r>
      <w:r w:rsidRPr="003E2463">
        <w:rPr>
          <w:lang w:val="es-ES"/>
        </w:rPr>
        <w:t xml:space="preserve">atos de Microsoft. </w:t>
      </w:r>
    </w:p>
    <w:p w14:paraId="1B9BB49D" w14:textId="77777777" w:rsidR="00FB787F" w:rsidRPr="003E2463" w:rsidRDefault="00FB787F" w:rsidP="00302D30">
      <w:pPr>
        <w:pStyle w:val="ProductList-Body"/>
        <w:spacing w:after="120"/>
        <w:ind w:left="158"/>
        <w:jc w:val="both"/>
        <w:rPr>
          <w:lang w:val="es-ES"/>
        </w:rPr>
      </w:pPr>
      <w:r w:rsidRPr="003E2463">
        <w:rPr>
          <w:lang w:val="es-ES"/>
        </w:rPr>
        <w:t>Microsoft también cifra</w:t>
      </w:r>
      <w:r w:rsidRPr="005A7C1B">
        <w:rPr>
          <w:lang w:val="es-ES"/>
        </w:rPr>
        <w:t>rá</w:t>
      </w:r>
      <w:r w:rsidRPr="003E2463">
        <w:rPr>
          <w:lang w:val="es-ES"/>
        </w:rPr>
        <w:t xml:space="preserve"> los Datos del Cliente </w:t>
      </w:r>
      <w:r w:rsidRPr="005A7C1B">
        <w:rPr>
          <w:lang w:val="es-ES"/>
        </w:rPr>
        <w:t xml:space="preserve">que se encuentren </w:t>
      </w:r>
      <w:r w:rsidRPr="003E2463">
        <w:rPr>
          <w:lang w:val="es-ES"/>
        </w:rPr>
        <w:t xml:space="preserve">almacenados en reposo en </w:t>
      </w:r>
      <w:r w:rsidRPr="005A7C1B">
        <w:rPr>
          <w:lang w:val="es-ES"/>
        </w:rPr>
        <w:t xml:space="preserve">los </w:t>
      </w:r>
      <w:r w:rsidRPr="003E2463">
        <w:rPr>
          <w:lang w:val="es-ES"/>
        </w:rPr>
        <w:t>Servicios Online</w:t>
      </w:r>
      <w:r w:rsidRPr="005A7C1B">
        <w:rPr>
          <w:lang w:val="es-ES"/>
        </w:rPr>
        <w:t>, así como los</w:t>
      </w:r>
      <w:r w:rsidRPr="003E2463">
        <w:rPr>
          <w:lang w:val="es-ES"/>
        </w:rPr>
        <w:t xml:space="preserve"> Datos de Servicios Profesionales </w:t>
      </w:r>
      <w:r w:rsidRPr="005A7C1B">
        <w:rPr>
          <w:lang w:val="es-ES"/>
        </w:rPr>
        <w:t xml:space="preserve">que se encuentren </w:t>
      </w:r>
      <w:r w:rsidRPr="003E2463">
        <w:rPr>
          <w:lang w:val="es-ES"/>
        </w:rPr>
        <w:t>almacenados en reposo. En el caso de los Servicios Online en los que el Cliente, o un tercero que actú</w:t>
      </w:r>
      <w:r>
        <w:rPr>
          <w:lang w:val="es-ES"/>
        </w:rPr>
        <w:t>e</w:t>
      </w:r>
      <w:r w:rsidRPr="003E2463">
        <w:rPr>
          <w:lang w:val="es-ES"/>
        </w:rPr>
        <w:t xml:space="preserve"> por cuenta del Cliente, puede crear aplicaciones (p. ej., determinados Servicios de Azure), se podrá emplear el cifrado de los datos almacenados en dichas aplicaciones a criterio del Cliente, usando las capacidades proporcionadas por Microsoft u obtenidas por el Cliente de terceros.</w:t>
      </w:r>
    </w:p>
    <w:p w14:paraId="4DB4D680" w14:textId="121080AD" w:rsidR="00DD6D76" w:rsidRPr="00380161" w:rsidRDefault="00DD6D76" w:rsidP="0044608A">
      <w:pPr>
        <w:pStyle w:val="ProductList-Body"/>
        <w:spacing w:after="120"/>
        <w:ind w:left="158"/>
        <w:jc w:val="both"/>
        <w:outlineLvl w:val="2"/>
        <w:rPr>
          <w:lang w:val="es-ES"/>
        </w:rPr>
      </w:pPr>
      <w:r w:rsidRPr="00380161">
        <w:rPr>
          <w:b/>
          <w:color w:val="0072C6"/>
          <w:lang w:val="es-ES"/>
        </w:rPr>
        <w:t xml:space="preserve">Acceso a </w:t>
      </w:r>
      <w:r w:rsidR="00D57528">
        <w:rPr>
          <w:b/>
          <w:color w:val="0072C6"/>
          <w:lang w:val="es-ES"/>
        </w:rPr>
        <w:t>d</w:t>
      </w:r>
      <w:r w:rsidRPr="00380161">
        <w:rPr>
          <w:b/>
          <w:color w:val="0072C6"/>
          <w:lang w:val="es-ES"/>
        </w:rPr>
        <w:t xml:space="preserve">atos </w:t>
      </w:r>
    </w:p>
    <w:p w14:paraId="729E7942" w14:textId="1172A089" w:rsidR="006824EE" w:rsidRPr="00380161" w:rsidRDefault="005F0D57" w:rsidP="00302D30">
      <w:pPr>
        <w:pStyle w:val="ProductList-Body"/>
        <w:spacing w:after="120"/>
        <w:ind w:left="158"/>
        <w:jc w:val="both"/>
        <w:rPr>
          <w:lang w:val="es-ES"/>
        </w:rPr>
      </w:pPr>
      <w:r w:rsidRPr="003E2463">
        <w:rPr>
          <w:lang w:val="es-ES"/>
        </w:rPr>
        <w:t>Microsoft emplea</w:t>
      </w:r>
      <w:r w:rsidRPr="005A7C1B">
        <w:rPr>
          <w:lang w:val="es-ES"/>
        </w:rPr>
        <w:t>rá</w:t>
      </w:r>
      <w:r w:rsidRPr="003E2463">
        <w:rPr>
          <w:lang w:val="es-ES"/>
        </w:rPr>
        <w:t xml:space="preserve"> mecanismos de acceso de privilegio mínimo para controlar el acceso a los Datos del Cliente y </w:t>
      </w:r>
      <w:r w:rsidRPr="005A7C1B">
        <w:rPr>
          <w:lang w:val="es-ES"/>
        </w:rPr>
        <w:t xml:space="preserve">a </w:t>
      </w:r>
      <w:r w:rsidRPr="003E2463">
        <w:rPr>
          <w:lang w:val="es-ES"/>
        </w:rPr>
        <w:t>los Datos de Servicios Profesionales (inclu</w:t>
      </w:r>
      <w:r w:rsidRPr="005A7C1B">
        <w:rPr>
          <w:lang w:val="es-ES"/>
        </w:rPr>
        <w:t>yendo</w:t>
      </w:r>
      <w:r w:rsidRPr="003E2463">
        <w:rPr>
          <w:lang w:val="es-ES"/>
        </w:rPr>
        <w:t xml:space="preserve"> los Datos Personales </w:t>
      </w:r>
      <w:r w:rsidRPr="005A7C1B">
        <w:rPr>
          <w:lang w:val="es-ES"/>
        </w:rPr>
        <w:t>presentes en ellos</w:t>
      </w:r>
      <w:r w:rsidRPr="003E2463">
        <w:rPr>
          <w:lang w:val="es-ES"/>
        </w:rPr>
        <w:t xml:space="preserve">). </w:t>
      </w:r>
      <w:r w:rsidRPr="005A7C1B">
        <w:rPr>
          <w:lang w:val="es-ES"/>
        </w:rPr>
        <w:t xml:space="preserve">Se utilizarán </w:t>
      </w:r>
      <w:r w:rsidRPr="003E2463">
        <w:rPr>
          <w:lang w:val="es-ES"/>
        </w:rPr>
        <w:t>controles de acceso basados en roles para garantizar que</w:t>
      </w:r>
      <w:r w:rsidRPr="005A7C1B">
        <w:rPr>
          <w:lang w:val="es-ES"/>
        </w:rPr>
        <w:t xml:space="preserve"> </w:t>
      </w:r>
      <w:r w:rsidRPr="003E2463">
        <w:rPr>
          <w:lang w:val="es-ES"/>
        </w:rPr>
        <w:t>el</w:t>
      </w:r>
      <w:r w:rsidRPr="005A7C1B">
        <w:rPr>
          <w:lang w:val="es-ES"/>
        </w:rPr>
        <w:t xml:space="preserve"> </w:t>
      </w:r>
      <w:r w:rsidRPr="003E2463">
        <w:rPr>
          <w:lang w:val="es-ES"/>
        </w:rPr>
        <w:t xml:space="preserve">acceso a </w:t>
      </w:r>
      <w:r w:rsidRPr="005A7C1B">
        <w:rPr>
          <w:lang w:val="es-ES"/>
        </w:rPr>
        <w:t xml:space="preserve">los </w:t>
      </w:r>
      <w:r w:rsidRPr="003E2463">
        <w:rPr>
          <w:lang w:val="es-ES"/>
        </w:rPr>
        <w:t xml:space="preserve">Datos del Cliente y los Datos de Servicios Profesionales </w:t>
      </w:r>
      <w:r w:rsidRPr="005A7C1B">
        <w:rPr>
          <w:lang w:val="es-ES"/>
        </w:rPr>
        <w:t xml:space="preserve">que sea </w:t>
      </w:r>
      <w:r w:rsidRPr="003E2463">
        <w:rPr>
          <w:lang w:val="es-ES"/>
        </w:rPr>
        <w:t xml:space="preserve">requerido para operaciones de servicio es para una finalidad </w:t>
      </w:r>
      <w:r w:rsidRPr="005A7C1B">
        <w:rPr>
          <w:lang w:val="es-ES"/>
        </w:rPr>
        <w:t>apropiada</w:t>
      </w:r>
      <w:r w:rsidRPr="003E2463">
        <w:rPr>
          <w:lang w:val="es-ES"/>
        </w:rPr>
        <w:t xml:space="preserve"> y</w:t>
      </w:r>
      <w:r w:rsidRPr="005A7C1B">
        <w:rPr>
          <w:lang w:val="es-ES"/>
        </w:rPr>
        <w:t xml:space="preserve"> es </w:t>
      </w:r>
      <w:r w:rsidRPr="003E2463">
        <w:rPr>
          <w:lang w:val="es-ES"/>
        </w:rPr>
        <w:t xml:space="preserve">aprobado con supervisión de </w:t>
      </w:r>
      <w:r w:rsidRPr="005A7C1B">
        <w:rPr>
          <w:lang w:val="es-ES"/>
        </w:rPr>
        <w:t>responsables superiores</w:t>
      </w:r>
      <w:r w:rsidRPr="003E2463">
        <w:rPr>
          <w:lang w:val="es-ES"/>
        </w:rPr>
        <w:t xml:space="preserve">. </w:t>
      </w:r>
      <w:r>
        <w:rPr>
          <w:lang w:val="es-ES"/>
        </w:rPr>
        <w:t>Con respecto a</w:t>
      </w:r>
      <w:r w:rsidRPr="003E2463">
        <w:rPr>
          <w:lang w:val="es-ES"/>
        </w:rPr>
        <w:t xml:space="preserve"> los Servicios </w:t>
      </w:r>
      <w:r w:rsidRPr="005A7C1B">
        <w:rPr>
          <w:lang w:val="es-ES"/>
        </w:rPr>
        <w:t>Online</w:t>
      </w:r>
      <w:r w:rsidRPr="003E2463">
        <w:rPr>
          <w:lang w:val="es-ES"/>
        </w:rPr>
        <w:t xml:space="preserve"> Principales y </w:t>
      </w:r>
      <w:r>
        <w:rPr>
          <w:lang w:val="es-ES"/>
        </w:rPr>
        <w:t xml:space="preserve">a </w:t>
      </w:r>
      <w:r w:rsidRPr="003E2463">
        <w:rPr>
          <w:lang w:val="es-ES"/>
        </w:rPr>
        <w:t xml:space="preserve">los Servicios </w:t>
      </w:r>
      <w:r w:rsidRPr="005A7C1B">
        <w:rPr>
          <w:lang w:val="es-ES"/>
        </w:rPr>
        <w:t>P</w:t>
      </w:r>
      <w:r w:rsidRPr="003E2463">
        <w:rPr>
          <w:lang w:val="es-ES"/>
        </w:rPr>
        <w:t xml:space="preserve">rofesionales, Microsoft </w:t>
      </w:r>
      <w:r w:rsidRPr="005A7C1B">
        <w:rPr>
          <w:lang w:val="es-ES"/>
        </w:rPr>
        <w:t>mantendrá en vigor</w:t>
      </w:r>
      <w:r w:rsidRPr="003E2463">
        <w:rPr>
          <w:lang w:val="es-ES"/>
        </w:rPr>
        <w:t xml:space="preserve"> los mecanismos de </w:t>
      </w:r>
      <w:r>
        <w:rPr>
          <w:lang w:val="es-ES"/>
        </w:rPr>
        <w:t>“</w:t>
      </w:r>
      <w:r w:rsidRPr="003E2463">
        <w:rPr>
          <w:lang w:val="es-ES"/>
        </w:rPr>
        <w:t xml:space="preserve">Control de </w:t>
      </w:r>
      <w:r>
        <w:rPr>
          <w:lang w:val="es-ES"/>
        </w:rPr>
        <w:t>a</w:t>
      </w:r>
      <w:r w:rsidRPr="003E2463">
        <w:rPr>
          <w:lang w:val="es-ES"/>
        </w:rPr>
        <w:t>cceso</w:t>
      </w:r>
      <w:r>
        <w:rPr>
          <w:lang w:val="es-ES"/>
        </w:rPr>
        <w:t>”</w:t>
      </w:r>
      <w:r w:rsidRPr="003E2463">
        <w:rPr>
          <w:lang w:val="es-ES"/>
        </w:rPr>
        <w:t xml:space="preserve"> </w:t>
      </w:r>
      <w:r w:rsidRPr="005A7C1B">
        <w:rPr>
          <w:lang w:val="es-ES"/>
        </w:rPr>
        <w:t>que se describen</w:t>
      </w:r>
      <w:r w:rsidRPr="003E2463">
        <w:rPr>
          <w:lang w:val="es-ES"/>
        </w:rPr>
        <w:t xml:space="preserve"> en la tabla titulada “Medidas de Seguridad” </w:t>
      </w:r>
      <w:r w:rsidRPr="005A7C1B">
        <w:rPr>
          <w:lang w:val="es-ES"/>
        </w:rPr>
        <w:t>d</w:t>
      </w:r>
      <w:r w:rsidRPr="003E2463">
        <w:rPr>
          <w:lang w:val="es-ES"/>
        </w:rPr>
        <w:t>el Apéndice A</w:t>
      </w:r>
      <w:r w:rsidR="00CD0D6F" w:rsidRPr="00380161">
        <w:rPr>
          <w:lang w:val="es-ES"/>
        </w:rPr>
        <w:t xml:space="preserve">; y el personal de Microsoft no </w:t>
      </w:r>
      <w:r w:rsidR="00D57528">
        <w:rPr>
          <w:lang w:val="es-ES"/>
        </w:rPr>
        <w:t>tendrá</w:t>
      </w:r>
      <w:r w:rsidR="00CD0D6F" w:rsidRPr="00380161">
        <w:rPr>
          <w:lang w:val="es-ES"/>
        </w:rPr>
        <w:t xml:space="preserve"> acceso permanente a los Datos del Cliente y cualquier acceso requerido </w:t>
      </w:r>
      <w:r w:rsidR="00D57528">
        <w:rPr>
          <w:lang w:val="es-ES"/>
        </w:rPr>
        <w:t>será</w:t>
      </w:r>
      <w:r w:rsidR="00CD0D6F" w:rsidRPr="00380161">
        <w:rPr>
          <w:lang w:val="es-ES"/>
        </w:rPr>
        <w:t xml:space="preserve"> para un </w:t>
      </w:r>
      <w:r w:rsidR="00D57528">
        <w:rPr>
          <w:lang w:val="es-ES"/>
        </w:rPr>
        <w:t xml:space="preserve">periodo de </w:t>
      </w:r>
      <w:r w:rsidR="00CD0D6F" w:rsidRPr="00380161">
        <w:rPr>
          <w:lang w:val="es-ES"/>
        </w:rPr>
        <w:t>tiempo</w:t>
      </w:r>
      <w:r w:rsidR="00D57528">
        <w:rPr>
          <w:lang w:val="es-ES"/>
        </w:rPr>
        <w:t xml:space="preserve"> limitado</w:t>
      </w:r>
      <w:r w:rsidR="00CD0D6F" w:rsidRPr="00380161">
        <w:rPr>
          <w:lang w:val="es-ES"/>
        </w:rPr>
        <w:t>.</w:t>
      </w:r>
    </w:p>
    <w:bookmarkEnd w:id="81"/>
    <w:p w14:paraId="11FFA921" w14:textId="77777777" w:rsidR="00C85435" w:rsidRPr="00380161" w:rsidRDefault="00C85435" w:rsidP="0044608A">
      <w:pPr>
        <w:pStyle w:val="ProductList-Body"/>
        <w:spacing w:after="120"/>
        <w:ind w:left="158"/>
        <w:jc w:val="both"/>
        <w:outlineLvl w:val="2"/>
        <w:rPr>
          <w:lang w:val="es-ES"/>
        </w:rPr>
      </w:pPr>
      <w:r w:rsidRPr="00380161">
        <w:rPr>
          <w:b/>
          <w:color w:val="0072C6"/>
          <w:lang w:val="es-ES"/>
        </w:rPr>
        <w:t>Responsabilidades del Cliente</w:t>
      </w:r>
      <w:bookmarkEnd w:id="82"/>
    </w:p>
    <w:p w14:paraId="06F03A8B" w14:textId="77777777" w:rsidR="00995715" w:rsidRPr="003E2463" w:rsidRDefault="00995715" w:rsidP="00302D30">
      <w:pPr>
        <w:pStyle w:val="ProductList-Body"/>
        <w:spacing w:after="120"/>
        <w:ind w:left="158"/>
        <w:jc w:val="both"/>
        <w:rPr>
          <w:lang w:val="es-ES"/>
        </w:rPr>
      </w:pPr>
      <w:bookmarkStart w:id="97" w:name="_Toc26972853"/>
      <w:r w:rsidRPr="003E2463">
        <w:rPr>
          <w:lang w:val="es-ES"/>
        </w:rPr>
        <w:t xml:space="preserve">El Cliente es el único responsable de </w:t>
      </w:r>
      <w:r w:rsidRPr="005A7C1B">
        <w:rPr>
          <w:lang w:val="es-ES"/>
        </w:rPr>
        <w:t>determinar de manera</w:t>
      </w:r>
      <w:r w:rsidRPr="003E2463">
        <w:rPr>
          <w:lang w:val="es-ES"/>
        </w:rPr>
        <w:t xml:space="preserve"> independiente </w:t>
      </w:r>
      <w:r w:rsidRPr="005A7C1B">
        <w:rPr>
          <w:lang w:val="es-ES"/>
        </w:rPr>
        <w:t>si</w:t>
      </w:r>
      <w:r w:rsidRPr="003E2463">
        <w:rPr>
          <w:lang w:val="es-ES"/>
        </w:rPr>
        <w:t xml:space="preserve"> las medidas técnicas y organizativas </w:t>
      </w:r>
      <w:r w:rsidRPr="005A7C1B">
        <w:rPr>
          <w:lang w:val="es-ES"/>
        </w:rPr>
        <w:t>de</w:t>
      </w:r>
      <w:r w:rsidRPr="003E2463">
        <w:rPr>
          <w:lang w:val="es-ES"/>
        </w:rPr>
        <w:t xml:space="preserve"> los Productos </w:t>
      </w:r>
      <w:r w:rsidRPr="005A7C1B">
        <w:rPr>
          <w:lang w:val="es-ES"/>
        </w:rPr>
        <w:t>y</w:t>
      </w:r>
      <w:r w:rsidRPr="003E2463">
        <w:rPr>
          <w:lang w:val="es-ES"/>
        </w:rPr>
        <w:t xml:space="preserve"> Servicios </w:t>
      </w:r>
      <w:r w:rsidRPr="005A7C1B">
        <w:rPr>
          <w:lang w:val="es-ES"/>
        </w:rPr>
        <w:t>satisfacen</w:t>
      </w:r>
      <w:r w:rsidRPr="003E2463">
        <w:rPr>
          <w:lang w:val="es-ES"/>
        </w:rPr>
        <w:t xml:space="preserve"> los requisitos del Cliente, incluidas las obligaciones de seguridad </w:t>
      </w:r>
      <w:r>
        <w:rPr>
          <w:lang w:val="es-ES"/>
        </w:rPr>
        <w:t>que tenga el Cliente en virtud</w:t>
      </w:r>
      <w:r w:rsidRPr="003E2463">
        <w:rPr>
          <w:lang w:val="es-ES"/>
        </w:rPr>
        <w:t xml:space="preserve"> de </w:t>
      </w:r>
      <w:r w:rsidRPr="005A7C1B">
        <w:rPr>
          <w:lang w:val="es-ES"/>
        </w:rPr>
        <w:t>la Normativa sobre</w:t>
      </w:r>
      <w:r w:rsidRPr="003E2463">
        <w:rPr>
          <w:lang w:val="es-ES"/>
        </w:rPr>
        <w:t xml:space="preserve"> Protección de Datos </w:t>
      </w:r>
      <w:r w:rsidRPr="005A7C1B">
        <w:rPr>
          <w:lang w:val="es-ES"/>
        </w:rPr>
        <w:t>que sea de aplicación</w:t>
      </w:r>
      <w:r w:rsidRPr="003E2463">
        <w:rPr>
          <w:lang w:val="es-ES"/>
        </w:rPr>
        <w:t xml:space="preserve">. El Cliente reconoce y </w:t>
      </w:r>
      <w:r w:rsidRPr="005A7C1B">
        <w:rPr>
          <w:lang w:val="es-ES"/>
        </w:rPr>
        <w:t>acepta</w:t>
      </w:r>
      <w:r w:rsidRPr="003E2463">
        <w:rPr>
          <w:lang w:val="es-ES"/>
        </w:rPr>
        <w:t xml:space="preserve"> que </w:t>
      </w:r>
      <w:r w:rsidRPr="005A7C1B">
        <w:rPr>
          <w:lang w:val="es-ES"/>
        </w:rPr>
        <w:t>—</w:t>
      </w:r>
      <w:r w:rsidRPr="003E2463">
        <w:rPr>
          <w:lang w:val="es-ES"/>
        </w:rPr>
        <w:t xml:space="preserve">teniendo en cuenta el estado de la técnica, </w:t>
      </w:r>
      <w:r w:rsidRPr="005A7C1B">
        <w:rPr>
          <w:lang w:val="es-ES"/>
        </w:rPr>
        <w:t>e</w:t>
      </w:r>
      <w:r w:rsidRPr="003E2463">
        <w:rPr>
          <w:lang w:val="es-ES"/>
        </w:rPr>
        <w:t>l cost</w:t>
      </w:r>
      <w:r w:rsidRPr="005A7C1B">
        <w:rPr>
          <w:lang w:val="es-ES"/>
        </w:rPr>
        <w:t>e</w:t>
      </w:r>
      <w:r w:rsidRPr="003E2463">
        <w:rPr>
          <w:lang w:val="es-ES"/>
        </w:rPr>
        <w:t xml:space="preserve"> de </w:t>
      </w:r>
      <w:r w:rsidRPr="005A7C1B">
        <w:rPr>
          <w:lang w:val="es-ES"/>
        </w:rPr>
        <w:t xml:space="preserve">la </w:t>
      </w:r>
      <w:r w:rsidRPr="003E2463">
        <w:rPr>
          <w:lang w:val="es-ES"/>
        </w:rPr>
        <w:t xml:space="preserve">implementación, y la naturaleza, ámbito, contexto y </w:t>
      </w:r>
      <w:r w:rsidRPr="005A7C1B">
        <w:rPr>
          <w:lang w:val="es-ES"/>
        </w:rPr>
        <w:t>fines del tratamiento</w:t>
      </w:r>
      <w:r w:rsidRPr="003E2463">
        <w:rPr>
          <w:lang w:val="es-ES"/>
        </w:rPr>
        <w:t xml:space="preserve"> de sus Datos Personales, así como los riesgos para las personas</w:t>
      </w:r>
      <w:r w:rsidRPr="005A7C1B">
        <w:rPr>
          <w:lang w:val="es-ES"/>
        </w:rPr>
        <w:t>—</w:t>
      </w:r>
      <w:r w:rsidRPr="003E2463">
        <w:rPr>
          <w:lang w:val="es-ES"/>
        </w:rPr>
        <w:t xml:space="preserve"> las prácticas y</w:t>
      </w:r>
      <w:r w:rsidRPr="005A7C1B">
        <w:rPr>
          <w:lang w:val="es-ES"/>
        </w:rPr>
        <w:t xml:space="preserve"> políticas</w:t>
      </w:r>
      <w:r w:rsidRPr="003E2463">
        <w:rPr>
          <w:lang w:val="es-ES"/>
        </w:rPr>
        <w:t xml:space="preserve"> de seguridad implementadas y mantenidas </w:t>
      </w:r>
      <w:r w:rsidRPr="005A7C1B">
        <w:rPr>
          <w:lang w:val="es-ES"/>
        </w:rPr>
        <w:t xml:space="preserve">en vigor </w:t>
      </w:r>
      <w:r w:rsidRPr="003E2463">
        <w:rPr>
          <w:lang w:val="es-ES"/>
        </w:rPr>
        <w:t>por Microsoft proporcionan un nivel de seguridad adecuado al riesgo con respecto a</w:t>
      </w:r>
      <w:r w:rsidRPr="005A7C1B">
        <w:rPr>
          <w:lang w:val="es-ES"/>
        </w:rPr>
        <w:t xml:space="preserve"> </w:t>
      </w:r>
      <w:r w:rsidRPr="003E2463">
        <w:rPr>
          <w:lang w:val="es-ES"/>
        </w:rPr>
        <w:t>sus</w:t>
      </w:r>
      <w:r w:rsidRPr="005A7C1B">
        <w:rPr>
          <w:lang w:val="es-ES"/>
        </w:rPr>
        <w:t xml:space="preserve"> </w:t>
      </w:r>
      <w:r w:rsidRPr="003E2463">
        <w:rPr>
          <w:lang w:val="es-ES"/>
        </w:rPr>
        <w:t>Datos Personales. El Cliente es responsable de implementa</w:t>
      </w:r>
      <w:r>
        <w:rPr>
          <w:lang w:val="es-ES"/>
        </w:rPr>
        <w:t>r</w:t>
      </w:r>
      <w:r w:rsidRPr="003E2463">
        <w:rPr>
          <w:lang w:val="es-ES"/>
        </w:rPr>
        <w:t xml:space="preserve"> y </w:t>
      </w:r>
      <w:r w:rsidRPr="005A7C1B">
        <w:rPr>
          <w:lang w:val="es-ES"/>
        </w:rPr>
        <w:t>mantener en vigor</w:t>
      </w:r>
      <w:r w:rsidRPr="003E2463">
        <w:rPr>
          <w:lang w:val="es-ES"/>
        </w:rPr>
        <w:t xml:space="preserve"> protecciones de privacidad y medidas de seguridad para los componentes que el Cliente proporcion</w:t>
      </w:r>
      <w:r w:rsidRPr="005A7C1B">
        <w:rPr>
          <w:lang w:val="es-ES"/>
        </w:rPr>
        <w:t>e</w:t>
      </w:r>
      <w:r w:rsidRPr="003E2463">
        <w:rPr>
          <w:lang w:val="es-ES"/>
        </w:rPr>
        <w:t xml:space="preserve"> o control</w:t>
      </w:r>
      <w:r w:rsidRPr="005A7C1B">
        <w:rPr>
          <w:lang w:val="es-ES"/>
        </w:rPr>
        <w:t>e</w:t>
      </w:r>
      <w:r w:rsidRPr="003E2463">
        <w:rPr>
          <w:lang w:val="es-ES"/>
        </w:rPr>
        <w:t xml:space="preserve"> (tales como dispositivos registrados con Microsoft Intune o dentro de una </w:t>
      </w:r>
      <w:r w:rsidRPr="005A7C1B">
        <w:rPr>
          <w:lang w:val="es-ES"/>
        </w:rPr>
        <w:t xml:space="preserve">aplicación o </w:t>
      </w:r>
      <w:r w:rsidRPr="003E2463">
        <w:rPr>
          <w:lang w:val="es-ES"/>
        </w:rPr>
        <w:t>máquina virtual de un cliente de Microsoft Azure).</w:t>
      </w:r>
    </w:p>
    <w:p w14:paraId="1854A774" w14:textId="5DF49D1F" w:rsidR="00C85435" w:rsidRPr="00380161" w:rsidDel="00BA1419" w:rsidRDefault="00C85435" w:rsidP="0044608A">
      <w:pPr>
        <w:pStyle w:val="ProductList-Body"/>
        <w:spacing w:after="120"/>
        <w:ind w:left="158"/>
        <w:jc w:val="both"/>
        <w:outlineLvl w:val="2"/>
        <w:rPr>
          <w:lang w:val="es-ES"/>
        </w:rPr>
      </w:pPr>
      <w:r w:rsidRPr="00380161">
        <w:rPr>
          <w:b/>
          <w:color w:val="0072C6"/>
          <w:lang w:val="es-ES"/>
        </w:rPr>
        <w:t>Auditoría de</w:t>
      </w:r>
      <w:r w:rsidR="00753962">
        <w:rPr>
          <w:b/>
          <w:color w:val="0072C6"/>
          <w:lang w:val="es-ES"/>
        </w:rPr>
        <w:t>l</w:t>
      </w:r>
      <w:r w:rsidRPr="00380161">
        <w:rPr>
          <w:b/>
          <w:color w:val="0072C6"/>
          <w:lang w:val="es-ES"/>
        </w:rPr>
        <w:t xml:space="preserve"> </w:t>
      </w:r>
      <w:r w:rsidR="00D57528">
        <w:rPr>
          <w:b/>
          <w:color w:val="0072C6"/>
          <w:lang w:val="es-ES"/>
        </w:rPr>
        <w:t>c</w:t>
      </w:r>
      <w:r w:rsidRPr="00380161">
        <w:rPr>
          <w:b/>
          <w:color w:val="0072C6"/>
          <w:lang w:val="es-ES"/>
        </w:rPr>
        <w:t>umplimiento</w:t>
      </w:r>
      <w:bookmarkEnd w:id="97"/>
    </w:p>
    <w:p w14:paraId="30511353" w14:textId="77777777" w:rsidR="004A6623" w:rsidRPr="003E2463" w:rsidDel="00BA1419" w:rsidRDefault="004A6623" w:rsidP="00302D30">
      <w:pPr>
        <w:pStyle w:val="ProductList-Body"/>
        <w:spacing w:after="120"/>
        <w:ind w:left="158"/>
        <w:jc w:val="both"/>
        <w:rPr>
          <w:lang w:val="es-ES"/>
        </w:rPr>
      </w:pPr>
      <w:r w:rsidRPr="003E2463">
        <w:rPr>
          <w:lang w:val="es-ES"/>
        </w:rPr>
        <w:t>Microsoft llevará a cabo auditorías de la seguridad de los equipos, del entorno informático y de los centros de datos físicos que utiliza en el tratamiento de los Datos del Cliente, los Datos de Servicios Profesionales y los Datos Personales, de la siguiente manera:</w:t>
      </w:r>
    </w:p>
    <w:p w14:paraId="315F192A" w14:textId="77777777" w:rsidR="004A6623" w:rsidRPr="003E2463" w:rsidDel="00BA1419" w:rsidRDefault="004A6623" w:rsidP="00302D30">
      <w:pPr>
        <w:pStyle w:val="ProductList-Body"/>
        <w:numPr>
          <w:ilvl w:val="0"/>
          <w:numId w:val="2"/>
        </w:numPr>
        <w:ind w:left="605" w:hanging="274"/>
        <w:jc w:val="both"/>
        <w:rPr>
          <w:lang w:val="es-ES"/>
        </w:rPr>
      </w:pPr>
      <w:r w:rsidRPr="003E2463">
        <w:rPr>
          <w:lang w:val="es-ES"/>
        </w:rPr>
        <w:t>Cuando un estándar o marco de control establezca auditorías, se iniciará una auditoría de dicho estándar o marco de control al menos anualmente.</w:t>
      </w:r>
    </w:p>
    <w:p w14:paraId="28553B13" w14:textId="77777777" w:rsidR="004A6623" w:rsidRPr="003E2463" w:rsidDel="00BA1419" w:rsidRDefault="004A6623" w:rsidP="00302D30">
      <w:pPr>
        <w:pStyle w:val="ProductList-Body"/>
        <w:numPr>
          <w:ilvl w:val="0"/>
          <w:numId w:val="2"/>
        </w:numPr>
        <w:ind w:left="605" w:hanging="274"/>
        <w:jc w:val="both"/>
        <w:rPr>
          <w:lang w:val="es-ES"/>
        </w:rPr>
      </w:pPr>
      <w:r w:rsidRPr="005A7C1B">
        <w:rPr>
          <w:lang w:val="es-ES"/>
        </w:rPr>
        <w:t>Cada auditoría se realizará de conformidad con los estándares y reglas del organismo regulador o de acreditación correspondiente a cada estándar o marco de control aplicable.</w:t>
      </w:r>
    </w:p>
    <w:p w14:paraId="68C80112" w14:textId="77777777" w:rsidR="004A6623" w:rsidRPr="003E2463" w:rsidDel="00BA1419" w:rsidRDefault="004A6623" w:rsidP="00302D30">
      <w:pPr>
        <w:pStyle w:val="ProductList-Body"/>
        <w:numPr>
          <w:ilvl w:val="0"/>
          <w:numId w:val="2"/>
        </w:numPr>
        <w:spacing w:after="120"/>
        <w:ind w:left="608" w:hanging="270"/>
        <w:jc w:val="both"/>
        <w:rPr>
          <w:lang w:val="es-ES"/>
        </w:rPr>
      </w:pPr>
      <w:r w:rsidRPr="003E2463">
        <w:rPr>
          <w:lang w:val="es-ES"/>
        </w:rPr>
        <w:t>Cada auditoría será realizada por auditores</w:t>
      </w:r>
      <w:r>
        <w:rPr>
          <w:lang w:val="es-ES"/>
        </w:rPr>
        <w:t xml:space="preserve"> externos</w:t>
      </w:r>
      <w:r w:rsidRPr="003E2463">
        <w:rPr>
          <w:lang w:val="es-ES"/>
        </w:rPr>
        <w:t>, independientes y cualificados en materia de seguridad, a elección y cost</w:t>
      </w:r>
      <w:r w:rsidRPr="005A7C1B">
        <w:rPr>
          <w:lang w:val="es-ES"/>
        </w:rPr>
        <w:t>e</w:t>
      </w:r>
      <w:r w:rsidRPr="003E2463">
        <w:rPr>
          <w:lang w:val="es-ES"/>
        </w:rPr>
        <w:t xml:space="preserve"> de Microsoft.</w:t>
      </w:r>
    </w:p>
    <w:p w14:paraId="5BDE0014" w14:textId="77777777" w:rsidR="004A6623" w:rsidRPr="003E2463" w:rsidRDefault="004A6623" w:rsidP="00302D30">
      <w:pPr>
        <w:pStyle w:val="ProductList-Body"/>
        <w:spacing w:after="120"/>
        <w:ind w:left="180"/>
        <w:jc w:val="both"/>
        <w:rPr>
          <w:lang w:val="es-ES"/>
        </w:rPr>
      </w:pPr>
      <w:r w:rsidRPr="003E2463">
        <w:rPr>
          <w:lang w:val="es-ES"/>
        </w:rPr>
        <w:t xml:space="preserve">Cada auditoría dará como resultado un informe de auditoría (“Informe de Auditoría de Microsoft”), que Microsoft pondrá a disposición en </w:t>
      </w:r>
      <w:hyperlink r:id="rId24">
        <w:r w:rsidRPr="003E2463">
          <w:rPr>
            <w:rStyle w:val="Hyperlink"/>
            <w:color w:val="0070C0"/>
            <w:lang w:val="es-ES"/>
          </w:rPr>
          <w:t>https://servicetrust.microsoft.com/</w:t>
        </w:r>
      </w:hyperlink>
      <w:r w:rsidRPr="003E2463">
        <w:rPr>
          <w:lang w:val="es-ES"/>
        </w:rPr>
        <w:t xml:space="preserve"> o en otra ubicación identificada por Microsoft. El Informe de Auditoría de Microsoft </w:t>
      </w:r>
      <w:r w:rsidRPr="005A7C1B">
        <w:rPr>
          <w:lang w:val="es-ES"/>
        </w:rPr>
        <w:t>constituirá</w:t>
      </w:r>
      <w:r w:rsidRPr="003E2463">
        <w:rPr>
          <w:lang w:val="es-ES"/>
        </w:rPr>
        <w:t xml:space="preserve"> Información Confidencial de Microsoft y revelará claramente cualquier hallazgo importante del auditor. Microsoft remediará sin demora, a satisfacción del auditor, las cuestiones que se deriven de un Informe de Auditoría de Microsoft. </w:t>
      </w:r>
      <w:r>
        <w:rPr>
          <w:lang w:val="es-ES"/>
        </w:rPr>
        <w:t>Si</w:t>
      </w:r>
      <w:r w:rsidRPr="003E2463">
        <w:rPr>
          <w:lang w:val="es-ES"/>
        </w:rPr>
        <w:t xml:space="preserve"> el Cliente lo solicite, Microsoft le proporcionará cada Informe de Auditoría de Microsoft. El Informe de Auditoría de Microsoft estará sujeto a limitaciones de distribución y no revelación de Microsoft y </w:t>
      </w:r>
      <w:r w:rsidRPr="005A7C1B">
        <w:rPr>
          <w:lang w:val="es-ES"/>
        </w:rPr>
        <w:t>d</w:t>
      </w:r>
      <w:r w:rsidRPr="003E2463">
        <w:rPr>
          <w:lang w:val="es-ES"/>
        </w:rPr>
        <w:t>el auditor.</w:t>
      </w:r>
    </w:p>
    <w:p w14:paraId="6525FDD4" w14:textId="764815CA" w:rsidR="004B1793" w:rsidRPr="003E2463" w:rsidRDefault="004B1793" w:rsidP="00302D30">
      <w:pPr>
        <w:pStyle w:val="ProductList-Body"/>
        <w:spacing w:after="120"/>
        <w:ind w:left="158"/>
        <w:jc w:val="both"/>
        <w:rPr>
          <w:lang w:val="es-ES"/>
        </w:rPr>
      </w:pPr>
      <w:r w:rsidRPr="003E2463">
        <w:rPr>
          <w:lang w:val="es-ES"/>
        </w:rPr>
        <w:t xml:space="preserve">En la medida que los requisitos de auditoría del Cliente </w:t>
      </w:r>
      <w:r w:rsidR="00D57528">
        <w:rPr>
          <w:lang w:val="es-ES"/>
        </w:rPr>
        <w:t>derivados</w:t>
      </w:r>
      <w:r w:rsidRPr="003E2463">
        <w:rPr>
          <w:lang w:val="es-ES"/>
        </w:rPr>
        <w:t xml:space="preserve"> de </w:t>
      </w:r>
      <w:r w:rsidR="00D57528">
        <w:rPr>
          <w:lang w:val="es-ES"/>
        </w:rPr>
        <w:t>la</w:t>
      </w:r>
      <w:r w:rsidRPr="003E2463">
        <w:rPr>
          <w:lang w:val="es-ES"/>
        </w:rPr>
        <w:t xml:space="preserve"> Normativa sobre Protección de Datos no se puedan satisfacer razonablemente a través de los informes de auditoría o de las documentaciones o informaciones de cumplimiento que Microsoft ponga a disposición de sus clientes con carácter general, Microsoft responderá sin demora a las instrucciones de auditoría adicionales del Cliente. Antes del inicio de una auditoría, el Cliente y Microsoft </w:t>
      </w:r>
      <w:r>
        <w:rPr>
          <w:lang w:val="es-ES"/>
        </w:rPr>
        <w:t>estipularán de mutuo acuerdo</w:t>
      </w:r>
      <w:r w:rsidRPr="003E2463">
        <w:rPr>
          <w:lang w:val="es-ES"/>
        </w:rPr>
        <w:t xml:space="preserve"> </w:t>
      </w:r>
      <w:r w:rsidRPr="005A7C1B">
        <w:rPr>
          <w:lang w:val="es-ES"/>
        </w:rPr>
        <w:t>las condiciones</w:t>
      </w:r>
      <w:r w:rsidRPr="003E2463">
        <w:rPr>
          <w:lang w:val="es-ES"/>
        </w:rPr>
        <w:t xml:space="preserve"> de </w:t>
      </w:r>
      <w:r w:rsidRPr="005A7C1B">
        <w:rPr>
          <w:lang w:val="es-ES"/>
        </w:rPr>
        <w:t>alcance</w:t>
      </w:r>
      <w:r w:rsidRPr="003E2463">
        <w:rPr>
          <w:lang w:val="es-ES"/>
        </w:rPr>
        <w:t xml:space="preserve">, plazos, duración, control y </w:t>
      </w:r>
      <w:r w:rsidRPr="005A7C1B">
        <w:rPr>
          <w:lang w:val="es-ES"/>
        </w:rPr>
        <w:t>evidencias</w:t>
      </w:r>
      <w:r w:rsidRPr="003E2463">
        <w:rPr>
          <w:lang w:val="es-ES"/>
        </w:rPr>
        <w:t xml:space="preserve">, además de los honorarios de la auditoría, </w:t>
      </w:r>
      <w:r w:rsidRPr="005A7C1B">
        <w:rPr>
          <w:lang w:val="es-ES"/>
        </w:rPr>
        <w:t>en el bien entendido de que esta necesidad de llegar a un</w:t>
      </w:r>
      <w:r w:rsidRPr="003E2463">
        <w:rPr>
          <w:lang w:val="es-ES"/>
        </w:rPr>
        <w:t xml:space="preserve"> acuerdo no permit</w:t>
      </w:r>
      <w:r w:rsidRPr="005A7C1B">
        <w:rPr>
          <w:lang w:val="es-ES"/>
        </w:rPr>
        <w:t>irá</w:t>
      </w:r>
      <w:r w:rsidRPr="003E2463">
        <w:rPr>
          <w:lang w:val="es-ES"/>
        </w:rPr>
        <w:t xml:space="preserve"> que Microsoft retrase </w:t>
      </w:r>
      <w:r w:rsidRPr="005A7C1B">
        <w:rPr>
          <w:lang w:val="es-ES"/>
        </w:rPr>
        <w:t>irrazonablemente</w:t>
      </w:r>
      <w:r w:rsidRPr="003E2463">
        <w:rPr>
          <w:lang w:val="es-ES"/>
        </w:rPr>
        <w:t xml:space="preserve"> la realización de la auditoría. En la medida que sea necesario para realizar la auditoría, Microsoft pondrá a disposición los sistemas de tratamiento, las instalaciones y las documentaciones de respaldo que sean relevantes para el tratamiento de los Datos del Cliente, </w:t>
      </w:r>
      <w:r w:rsidRPr="001C366C">
        <w:rPr>
          <w:lang w:val="es-ES"/>
        </w:rPr>
        <w:t xml:space="preserve">los </w:t>
      </w:r>
      <w:r w:rsidRPr="003E2463">
        <w:rPr>
          <w:lang w:val="es-ES"/>
        </w:rPr>
        <w:t xml:space="preserve">Datos de Servicios Profesionales y los Datos Personales por parte de Microsoft, sus Filiales y sus </w:t>
      </w:r>
      <w:proofErr w:type="spellStart"/>
      <w:r w:rsidRPr="003E2463">
        <w:rPr>
          <w:lang w:val="es-ES"/>
        </w:rPr>
        <w:t>Subencargados</w:t>
      </w:r>
      <w:proofErr w:type="spellEnd"/>
      <w:r w:rsidRPr="003E2463">
        <w:rPr>
          <w:lang w:val="es-ES"/>
        </w:rPr>
        <w:t>. Dicha auditoría será</w:t>
      </w:r>
      <w:r w:rsidRPr="001C366C">
        <w:rPr>
          <w:lang w:val="es-ES"/>
        </w:rPr>
        <w:t xml:space="preserve"> </w:t>
      </w:r>
      <w:r w:rsidRPr="003E2463">
        <w:rPr>
          <w:lang w:val="es-ES"/>
        </w:rPr>
        <w:t xml:space="preserve">realizada por una </w:t>
      </w:r>
      <w:r w:rsidRPr="001C366C">
        <w:rPr>
          <w:lang w:val="es-ES"/>
        </w:rPr>
        <w:t>firma de auditoría</w:t>
      </w:r>
      <w:r w:rsidRPr="003E2463">
        <w:rPr>
          <w:lang w:val="es-ES"/>
        </w:rPr>
        <w:t xml:space="preserve"> externa</w:t>
      </w:r>
      <w:r w:rsidRPr="001C366C">
        <w:rPr>
          <w:lang w:val="es-ES"/>
        </w:rPr>
        <w:t>,</w:t>
      </w:r>
      <w:r w:rsidRPr="003E2463">
        <w:rPr>
          <w:lang w:val="es-ES"/>
        </w:rPr>
        <w:t xml:space="preserve"> independiente y acreditada, durante el horario laboral normal, con </w:t>
      </w:r>
      <w:r w:rsidRPr="001C366C">
        <w:rPr>
          <w:lang w:val="es-ES"/>
        </w:rPr>
        <w:t>preaviso razonable</w:t>
      </w:r>
      <w:r w:rsidRPr="003E2463">
        <w:rPr>
          <w:lang w:val="es-ES"/>
        </w:rPr>
        <w:t xml:space="preserve"> a</w:t>
      </w:r>
      <w:r w:rsidRPr="001C366C">
        <w:rPr>
          <w:lang w:val="es-ES"/>
        </w:rPr>
        <w:t xml:space="preserve"> </w:t>
      </w:r>
      <w:r w:rsidRPr="003E2463">
        <w:rPr>
          <w:lang w:val="es-ES"/>
        </w:rPr>
        <w:t>Microsoft</w:t>
      </w:r>
      <w:r w:rsidRPr="001C366C">
        <w:rPr>
          <w:lang w:val="es-ES"/>
        </w:rPr>
        <w:t>,</w:t>
      </w:r>
      <w:r w:rsidRPr="003E2463">
        <w:rPr>
          <w:lang w:val="es-ES"/>
        </w:rPr>
        <w:t xml:space="preserve"> y </w:t>
      </w:r>
      <w:r w:rsidRPr="001C366C">
        <w:rPr>
          <w:lang w:val="es-ES"/>
        </w:rPr>
        <w:t xml:space="preserve">estará </w:t>
      </w:r>
      <w:r w:rsidRPr="003E2463">
        <w:rPr>
          <w:lang w:val="es-ES"/>
        </w:rPr>
        <w:t xml:space="preserve">sujeta a procedimientos de confidencialidad razonables. Ni el Cliente ni el auditor tendrán acceso a los datos de otros clientes de Microsoft ni a otros sistemas o instalaciones de Microsoft que no estén involucrados en la prestación de los Productos y Servicios </w:t>
      </w:r>
      <w:r w:rsidRPr="001C366C">
        <w:rPr>
          <w:lang w:val="es-ES"/>
        </w:rPr>
        <w:t>pertinentes</w:t>
      </w:r>
      <w:r w:rsidRPr="003E2463">
        <w:rPr>
          <w:lang w:val="es-ES"/>
        </w:rPr>
        <w:t>. El Cliente será responsable de todos los costes y honorarios relacionados con dicha auditoría, incluidos todos los costes y honorarios razonables correspondientes a todo el tiempo que Microsoft dedique a dicha auditoría, además de los honorarios por los servicios que realice Microsoft. Si el informe de auditoría generado como resultado de la auditoría del Cliente incluyese alguna observación de falta de cumplimiento importante, el Cliente compartirá dicho informe de auditoría con Microsoft y Microsoft subsanará sin demora cualquier falta de incumplimiento importante.</w:t>
      </w:r>
    </w:p>
    <w:p w14:paraId="63F4B7F6" w14:textId="4678CFA8" w:rsidR="00C85435" w:rsidRPr="00380161" w:rsidRDefault="00BF6860" w:rsidP="00302D30">
      <w:pPr>
        <w:pStyle w:val="ProductList-Body"/>
        <w:spacing w:after="120"/>
        <w:ind w:left="158"/>
        <w:jc w:val="both"/>
        <w:rPr>
          <w:lang w:val="es-ES"/>
        </w:rPr>
      </w:pPr>
      <w:r w:rsidRPr="00380161">
        <w:rPr>
          <w:lang w:val="es-ES"/>
        </w:rPr>
        <w:t xml:space="preserve">Nada de lo dispuesto en esta sección del DPA varía o modifica los Términos del RGPD, ni afecta a ningún derecho de la autoridad de control o de los interesados que se derive de </w:t>
      </w:r>
      <w:r w:rsidR="00D57528">
        <w:rPr>
          <w:lang w:val="es-ES"/>
        </w:rPr>
        <w:t>la Normativa</w:t>
      </w:r>
      <w:r w:rsidR="002E17C3">
        <w:rPr>
          <w:lang w:val="es-ES"/>
        </w:rPr>
        <w:t xml:space="preserve"> </w:t>
      </w:r>
      <w:r w:rsidRPr="00380161">
        <w:rPr>
          <w:lang w:val="es-ES"/>
        </w:rPr>
        <w:t>sobre Protección de Datos. La presente sección se estipula en favor de Microsoft Corporation como tercero beneficiario.</w:t>
      </w:r>
    </w:p>
    <w:p w14:paraId="10CE5BEA" w14:textId="77777777" w:rsidR="00C85435" w:rsidRPr="00380161" w:rsidRDefault="00C85435" w:rsidP="0044608A">
      <w:pPr>
        <w:pStyle w:val="ProductList-SubSubSectionHeading"/>
        <w:keepNext/>
        <w:spacing w:after="120"/>
        <w:jc w:val="both"/>
        <w:outlineLvl w:val="1"/>
        <w:rPr>
          <w:lang w:val="es-ES"/>
        </w:rPr>
      </w:pPr>
      <w:bookmarkStart w:id="98" w:name="_Toc507768554"/>
      <w:bookmarkStart w:id="99" w:name="_Toc8395014"/>
      <w:bookmarkStart w:id="100" w:name="_Toc6563803"/>
      <w:bookmarkStart w:id="101" w:name="_Toc21617021"/>
      <w:bookmarkStart w:id="102" w:name="_Toc26972854"/>
      <w:bookmarkStart w:id="103" w:name="_Toc155362839"/>
      <w:r w:rsidRPr="00380161">
        <w:rPr>
          <w:lang w:val="es-ES"/>
        </w:rPr>
        <w:t>Notificación de Incidentes de Seguridad</w:t>
      </w:r>
      <w:bookmarkEnd w:id="98"/>
      <w:bookmarkEnd w:id="99"/>
      <w:bookmarkEnd w:id="100"/>
      <w:bookmarkEnd w:id="101"/>
      <w:bookmarkEnd w:id="102"/>
      <w:bookmarkEnd w:id="103"/>
    </w:p>
    <w:p w14:paraId="2318008D" w14:textId="77777777" w:rsidR="00477E2F" w:rsidRPr="003E2463" w:rsidRDefault="00477E2F" w:rsidP="00302D30">
      <w:pPr>
        <w:pStyle w:val="ProductList-Body"/>
        <w:spacing w:after="120"/>
        <w:jc w:val="both"/>
        <w:rPr>
          <w:lang w:val="es-ES"/>
        </w:rPr>
      </w:pPr>
      <w:bookmarkStart w:id="104" w:name="_Hlk504328309"/>
      <w:bookmarkStart w:id="105" w:name="_Toc507768555"/>
      <w:bookmarkStart w:id="106" w:name="_Toc8395015"/>
      <w:bookmarkStart w:id="107" w:name="_Toc6563804"/>
      <w:bookmarkStart w:id="108" w:name="_Toc21617022"/>
      <w:bookmarkStart w:id="109" w:name="_Toc26972855"/>
      <w:bookmarkStart w:id="110" w:name="DataTransfersandLocation"/>
      <w:r w:rsidRPr="003E2463">
        <w:rPr>
          <w:lang w:val="es-ES"/>
        </w:rPr>
        <w:t>Si Microsoft tuviese conocimiento de una brecha de seguridad que ocasione la destrucción, pérdida o alteración accidental o ilícita de los Datos del Cliente, los Datos de Servicios Profesionales o los Datos Personales, o la revelación o acceso no autorizados a dichos datos, todo ello durante su tratamiento por parte de Microsoft (cada caso, un “Incidente de Seguridad”)</w:t>
      </w:r>
      <w:bookmarkEnd w:id="104"/>
      <w:r w:rsidRPr="003E2463">
        <w:rPr>
          <w:lang w:val="es-ES"/>
        </w:rPr>
        <w:t>, Microsoft, sin demora ni dilación indebida, (1) notificará el Incidente de Seguridad al Cliente; (2) investigará el Incidente de Seguridad y proporcionará al Cliente información detallada sobre el Incidente de Seguridad; y (3) tomará medidas razonables para mitigar los efectos y minimizar los daños que resulten del Incidente de Seguridad.</w:t>
      </w:r>
    </w:p>
    <w:p w14:paraId="6AD9F4B1" w14:textId="77777777" w:rsidR="00477E2F" w:rsidRPr="003E2463" w:rsidRDefault="00477E2F" w:rsidP="00302D30">
      <w:pPr>
        <w:pStyle w:val="ProductList-Body"/>
        <w:spacing w:after="120"/>
        <w:jc w:val="both"/>
        <w:rPr>
          <w:lang w:val="es-ES"/>
        </w:rPr>
      </w:pPr>
      <w:r w:rsidRPr="003E2463">
        <w:rPr>
          <w:lang w:val="es-ES"/>
        </w:rPr>
        <w:t xml:space="preserve">Las notificaciones de Incidentes de Seguridad se remitirán al Cliente a través de cualquier medio que Microsoft seleccione, incluido el correo electrónico. Es responsabilidad exclusiva del Cliente asegurarse de que el Cliente mantenga </w:t>
      </w:r>
      <w:r w:rsidRPr="005A7C1B">
        <w:rPr>
          <w:lang w:val="es-ES"/>
        </w:rPr>
        <w:t xml:space="preserve">en todo momento </w:t>
      </w:r>
      <w:r w:rsidRPr="003E2463">
        <w:rPr>
          <w:lang w:val="es-ES"/>
        </w:rPr>
        <w:t xml:space="preserve">información de contacto precisa con Microsoft para cada Producto y Servicio Profesional </w:t>
      </w:r>
      <w:r w:rsidRPr="005A7C1B">
        <w:rPr>
          <w:lang w:val="es-ES"/>
        </w:rPr>
        <w:t>pertinente</w:t>
      </w:r>
      <w:r w:rsidRPr="003E2463">
        <w:rPr>
          <w:lang w:val="es-ES"/>
        </w:rPr>
        <w:t>. El Cliente es el único responsable de cumplir con sus obligaciones con arreglo a las leyes relativas a la notificación de incidentes que sean aplicables al Cliente y de satisfacer las obligaciones de notificación a terceros relacionadas con cualquier Incidente de Seguridad.</w:t>
      </w:r>
    </w:p>
    <w:p w14:paraId="468D117A" w14:textId="77777777" w:rsidR="00477E2F" w:rsidRPr="005A7C1B" w:rsidRDefault="00477E2F" w:rsidP="00302D30">
      <w:pPr>
        <w:pStyle w:val="ProductList-Body"/>
        <w:spacing w:after="120"/>
        <w:jc w:val="both"/>
        <w:rPr>
          <w:lang w:val="es-ES"/>
        </w:rPr>
      </w:pPr>
      <w:r w:rsidRPr="005A7C1B">
        <w:rPr>
          <w:lang w:val="es-ES"/>
        </w:rPr>
        <w:t>Microsoft empleará esfuerzos razonables para ayudar al Cliente a satisfacer su obligación derivada del artículo 33 del RGPD u otra ley o reglamento aplicable, con respecto a notificar dicho Incidente de Seguridad a la correspondiente autoridad de control y a los interesados.</w:t>
      </w:r>
    </w:p>
    <w:p w14:paraId="2CE453CE" w14:textId="77777777" w:rsidR="00477E2F" w:rsidRPr="005A7C1B" w:rsidRDefault="00477E2F" w:rsidP="00302D30">
      <w:pPr>
        <w:pStyle w:val="ProductList-Body"/>
        <w:spacing w:after="120"/>
        <w:jc w:val="both"/>
        <w:rPr>
          <w:lang w:val="es-ES"/>
        </w:rPr>
      </w:pPr>
      <w:r w:rsidRPr="005A7C1B">
        <w:rPr>
          <w:lang w:val="es-ES"/>
        </w:rPr>
        <w:t>La notificación de un Incidente de Seguridad por parte de Microsoft, o la respuesta que Microsoft dé a un Incidente de Seguridad, según lo previsto en esta sección, no constituirá reconocimiento por parte de Microsoft en cuanto a incumplimiento o responsabilidad alguna con respecto al Incidente de Seguridad.</w:t>
      </w:r>
    </w:p>
    <w:p w14:paraId="4E6FE18C" w14:textId="77777777" w:rsidR="00477E2F" w:rsidRPr="003E2463" w:rsidRDefault="00477E2F" w:rsidP="00302D30">
      <w:pPr>
        <w:pStyle w:val="ProductList-Body"/>
        <w:spacing w:after="120"/>
        <w:jc w:val="both"/>
        <w:rPr>
          <w:lang w:val="es-ES"/>
        </w:rPr>
      </w:pPr>
      <w:r w:rsidRPr="003E2463">
        <w:rPr>
          <w:lang w:val="es-ES"/>
        </w:rPr>
        <w:t xml:space="preserve">El Cliente deberá notificar a Microsoft, sin demora, acerca de cualquier posible uso indebido que se haya producido en sus cuentas o credenciales de autenticación, o </w:t>
      </w:r>
      <w:r>
        <w:rPr>
          <w:lang w:val="es-ES"/>
        </w:rPr>
        <w:t xml:space="preserve">acerca </w:t>
      </w:r>
      <w:r w:rsidRPr="003E2463">
        <w:rPr>
          <w:lang w:val="es-ES"/>
        </w:rPr>
        <w:t>de cualquier incidente de seguridad relacionado con los Productos y Servicios.</w:t>
      </w:r>
    </w:p>
    <w:p w14:paraId="5E88C2A3" w14:textId="3D5F7860" w:rsidR="00C85435" w:rsidRPr="00380161" w:rsidRDefault="00D57528" w:rsidP="0044608A">
      <w:pPr>
        <w:pStyle w:val="ProductList-SubSubSectionHeading"/>
        <w:keepNext/>
        <w:spacing w:after="120"/>
        <w:jc w:val="both"/>
        <w:outlineLvl w:val="1"/>
        <w:rPr>
          <w:lang w:val="es-ES"/>
        </w:rPr>
      </w:pPr>
      <w:bookmarkStart w:id="111" w:name="_Toc155362840"/>
      <w:r>
        <w:rPr>
          <w:lang w:val="es-ES"/>
        </w:rPr>
        <w:t>Transferencias</w:t>
      </w:r>
      <w:r w:rsidR="00C85435" w:rsidRPr="00380161">
        <w:rPr>
          <w:lang w:val="es-ES"/>
        </w:rPr>
        <w:t xml:space="preserve"> y </w:t>
      </w:r>
      <w:bookmarkStart w:id="112" w:name="LocationofDataProcessing"/>
      <w:bookmarkStart w:id="113" w:name="_Toc489605583"/>
      <w:r>
        <w:rPr>
          <w:lang w:val="es-ES"/>
        </w:rPr>
        <w:t>u</w:t>
      </w:r>
      <w:r w:rsidR="00C85435" w:rsidRPr="00380161">
        <w:rPr>
          <w:lang w:val="es-ES"/>
        </w:rPr>
        <w:t xml:space="preserve">bicación de los </w:t>
      </w:r>
      <w:r>
        <w:rPr>
          <w:lang w:val="es-ES"/>
        </w:rPr>
        <w:t>d</w:t>
      </w:r>
      <w:r w:rsidR="00C85435" w:rsidRPr="00380161">
        <w:rPr>
          <w:lang w:val="es-ES"/>
        </w:rPr>
        <w:t>atos</w:t>
      </w:r>
      <w:bookmarkEnd w:id="105"/>
      <w:bookmarkEnd w:id="106"/>
      <w:bookmarkEnd w:id="107"/>
      <w:bookmarkEnd w:id="108"/>
      <w:bookmarkEnd w:id="109"/>
      <w:bookmarkEnd w:id="111"/>
      <w:bookmarkEnd w:id="112"/>
      <w:bookmarkEnd w:id="113"/>
    </w:p>
    <w:p w14:paraId="6EDDA655" w14:textId="77777777" w:rsidR="00C85435" w:rsidRPr="00380161" w:rsidRDefault="00C85435" w:rsidP="0044608A">
      <w:pPr>
        <w:pStyle w:val="ProductList-Body"/>
        <w:spacing w:after="120"/>
        <w:ind w:left="158"/>
        <w:jc w:val="both"/>
        <w:outlineLvl w:val="2"/>
        <w:rPr>
          <w:lang w:val="es-ES"/>
        </w:rPr>
      </w:pPr>
      <w:bookmarkStart w:id="114" w:name="_Toc26972856"/>
      <w:bookmarkEnd w:id="110"/>
      <w:r w:rsidRPr="00380161">
        <w:rPr>
          <w:b/>
          <w:color w:val="0072C6"/>
          <w:lang w:val="es-ES"/>
        </w:rPr>
        <w:t>Transferencias</w:t>
      </w:r>
      <w:r w:rsidRPr="00380161">
        <w:rPr>
          <w:b/>
          <w:bCs/>
          <w:color w:val="0072C6"/>
          <w:lang w:val="es-ES"/>
        </w:rPr>
        <w:t xml:space="preserve"> de datos</w:t>
      </w:r>
      <w:bookmarkEnd w:id="114"/>
    </w:p>
    <w:p w14:paraId="588EAC58" w14:textId="77777777" w:rsidR="00C30E79" w:rsidRPr="003E2463" w:rsidRDefault="00C30E79" w:rsidP="00302D30">
      <w:pPr>
        <w:pStyle w:val="ProductList-Body"/>
        <w:spacing w:after="120"/>
        <w:ind w:left="158"/>
        <w:jc w:val="both"/>
        <w:rPr>
          <w:lang w:val="es-ES"/>
        </w:rPr>
      </w:pPr>
      <w:r w:rsidRPr="003E2463">
        <w:rPr>
          <w:lang w:val="es-ES"/>
        </w:rPr>
        <w:t xml:space="preserve">Los Datos del Cliente, los Datos de Servicios Profesionales y los Datos Personales que Microsoft trate por cuenta del Cliente no se podrán transferir a, ni almacenar y tratar en, una ubicación geográfica si no es de conformidad con los Términos del DPA y con las garantías previstas más abajo en esta sección. Teniendo en cuenta dichas garantías, el Cliente designa a Microsoft para que transfiera los Datos del Cliente, los Datos de Servicios Profesionales y los Datos Personales a los Estados Unidos o a cualquier otro país en el que operen Microsoft o sus </w:t>
      </w:r>
      <w:proofErr w:type="spellStart"/>
      <w:r w:rsidRPr="003E2463">
        <w:rPr>
          <w:lang w:val="es-ES"/>
        </w:rPr>
        <w:t>Subencargados</w:t>
      </w:r>
      <w:proofErr w:type="spellEnd"/>
      <w:r w:rsidRPr="003E2463">
        <w:rPr>
          <w:lang w:val="es-ES"/>
        </w:rPr>
        <w:t xml:space="preserve"> y para que almacene y trate los Datos del Cliente y los Datos Personales con la finalidad de proporcionar los Productos, sin perjuicio de las demás disposiciones de los Términos del DPA. </w:t>
      </w:r>
    </w:p>
    <w:p w14:paraId="7E62E73F" w14:textId="77777777" w:rsidR="00766FA8" w:rsidRPr="000E58C0" w:rsidRDefault="00766FA8" w:rsidP="00766FA8">
      <w:pPr>
        <w:pStyle w:val="ProductList-Body"/>
        <w:spacing w:after="120"/>
        <w:ind w:left="158"/>
        <w:rPr>
          <w:spacing w:val="-2"/>
        </w:rPr>
      </w:pPr>
      <w:bookmarkStart w:id="115" w:name="_Toc26972857"/>
      <w:bookmarkStart w:id="116" w:name="LocationofCustomerDataatRest"/>
      <w:proofErr w:type="spellStart"/>
      <w:r w:rsidRPr="000E58C0">
        <w:rPr>
          <w:spacing w:val="-2"/>
        </w:rPr>
        <w:t>Todas</w:t>
      </w:r>
      <w:proofErr w:type="spellEnd"/>
      <w:r w:rsidRPr="000E58C0">
        <w:rPr>
          <w:spacing w:val="-2"/>
        </w:rPr>
        <w:t xml:space="preserve"> las </w:t>
      </w:r>
      <w:proofErr w:type="spellStart"/>
      <w:r w:rsidRPr="000E58C0">
        <w:rPr>
          <w:spacing w:val="-2"/>
        </w:rPr>
        <w:t>transferencias</w:t>
      </w:r>
      <w:proofErr w:type="spellEnd"/>
      <w:r w:rsidRPr="000E58C0">
        <w:rPr>
          <w:spacing w:val="-2"/>
        </w:rPr>
        <w:t xml:space="preserve"> de </w:t>
      </w:r>
      <w:proofErr w:type="spellStart"/>
      <w:r w:rsidRPr="000E58C0">
        <w:rPr>
          <w:spacing w:val="-2"/>
        </w:rPr>
        <w:t>Datos</w:t>
      </w:r>
      <w:proofErr w:type="spellEnd"/>
      <w:r w:rsidRPr="000E58C0">
        <w:rPr>
          <w:spacing w:val="-2"/>
        </w:rPr>
        <w:t xml:space="preserve"> del </w:t>
      </w:r>
      <w:proofErr w:type="spellStart"/>
      <w:r w:rsidRPr="000E58C0">
        <w:rPr>
          <w:spacing w:val="-2"/>
        </w:rPr>
        <w:t>Cliente</w:t>
      </w:r>
      <w:proofErr w:type="spellEnd"/>
      <w:r w:rsidRPr="000E58C0">
        <w:rPr>
          <w:spacing w:val="-2"/>
        </w:rPr>
        <w:t xml:space="preserve">, </w:t>
      </w:r>
      <w:proofErr w:type="spellStart"/>
      <w:r w:rsidRPr="000E58C0">
        <w:rPr>
          <w:spacing w:val="-2"/>
        </w:rPr>
        <w:t>Datos</w:t>
      </w:r>
      <w:proofErr w:type="spellEnd"/>
      <w:r w:rsidRPr="000E58C0">
        <w:rPr>
          <w:spacing w:val="-2"/>
        </w:rPr>
        <w:t xml:space="preserve"> de </w:t>
      </w:r>
      <w:proofErr w:type="spellStart"/>
      <w:r w:rsidRPr="000E58C0">
        <w:rPr>
          <w:spacing w:val="-2"/>
        </w:rPr>
        <w:t>Servicios</w:t>
      </w:r>
      <w:proofErr w:type="spellEnd"/>
      <w:r w:rsidRPr="000E58C0">
        <w:rPr>
          <w:spacing w:val="-2"/>
        </w:rPr>
        <w:t xml:space="preserve"> </w:t>
      </w:r>
      <w:proofErr w:type="spellStart"/>
      <w:r w:rsidRPr="000E58C0">
        <w:rPr>
          <w:spacing w:val="-2"/>
        </w:rPr>
        <w:t>Profesionales</w:t>
      </w:r>
      <w:proofErr w:type="spellEnd"/>
      <w:r w:rsidRPr="000E58C0">
        <w:rPr>
          <w:spacing w:val="-2"/>
        </w:rPr>
        <w:t xml:space="preserve"> y </w:t>
      </w:r>
      <w:proofErr w:type="spellStart"/>
      <w:r w:rsidRPr="000E58C0">
        <w:rPr>
          <w:spacing w:val="-2"/>
        </w:rPr>
        <w:t>Datos</w:t>
      </w:r>
      <w:proofErr w:type="spellEnd"/>
      <w:r w:rsidRPr="000E58C0">
        <w:rPr>
          <w:spacing w:val="-2"/>
        </w:rPr>
        <w:t xml:space="preserve"> </w:t>
      </w:r>
      <w:proofErr w:type="spellStart"/>
      <w:r w:rsidRPr="000E58C0">
        <w:rPr>
          <w:spacing w:val="-2"/>
        </w:rPr>
        <w:t>Personales</w:t>
      </w:r>
      <w:proofErr w:type="spellEnd"/>
      <w:r w:rsidRPr="000E58C0">
        <w:rPr>
          <w:spacing w:val="-2"/>
        </w:rPr>
        <w:t xml:space="preserve"> </w:t>
      </w:r>
      <w:proofErr w:type="spellStart"/>
      <w:r w:rsidRPr="000E58C0">
        <w:rPr>
          <w:spacing w:val="-2"/>
        </w:rPr>
        <w:t>fuera</w:t>
      </w:r>
      <w:proofErr w:type="spellEnd"/>
      <w:r w:rsidRPr="000E58C0">
        <w:rPr>
          <w:spacing w:val="-2"/>
        </w:rPr>
        <w:t xml:space="preserve"> de la Unión </w:t>
      </w:r>
      <w:proofErr w:type="spellStart"/>
      <w:r w:rsidRPr="000E58C0">
        <w:rPr>
          <w:spacing w:val="-2"/>
        </w:rPr>
        <w:t>Europea</w:t>
      </w:r>
      <w:proofErr w:type="spellEnd"/>
      <w:r w:rsidRPr="000E58C0">
        <w:rPr>
          <w:spacing w:val="-2"/>
        </w:rPr>
        <w:t xml:space="preserve">, </w:t>
      </w:r>
      <w:proofErr w:type="spellStart"/>
      <w:r w:rsidRPr="000E58C0">
        <w:rPr>
          <w:spacing w:val="-2"/>
        </w:rPr>
        <w:t>el</w:t>
      </w:r>
      <w:proofErr w:type="spellEnd"/>
      <w:r w:rsidRPr="000E58C0">
        <w:rPr>
          <w:spacing w:val="-2"/>
        </w:rPr>
        <w:t xml:space="preserve"> Espacio </w:t>
      </w:r>
      <w:proofErr w:type="spellStart"/>
      <w:r w:rsidRPr="000E58C0">
        <w:rPr>
          <w:spacing w:val="-2"/>
        </w:rPr>
        <w:t>Económico</w:t>
      </w:r>
      <w:proofErr w:type="spellEnd"/>
      <w:r w:rsidRPr="000E58C0">
        <w:rPr>
          <w:spacing w:val="-2"/>
        </w:rPr>
        <w:t xml:space="preserve"> </w:t>
      </w:r>
      <w:proofErr w:type="spellStart"/>
      <w:r w:rsidRPr="000E58C0">
        <w:rPr>
          <w:spacing w:val="-2"/>
        </w:rPr>
        <w:t>Europeo</w:t>
      </w:r>
      <w:proofErr w:type="spellEnd"/>
      <w:r w:rsidRPr="000E58C0">
        <w:rPr>
          <w:spacing w:val="-2"/>
        </w:rPr>
        <w:t xml:space="preserve">, Reino </w:t>
      </w:r>
      <w:proofErr w:type="spellStart"/>
      <w:r w:rsidRPr="000E58C0">
        <w:rPr>
          <w:spacing w:val="-2"/>
        </w:rPr>
        <w:t>Unido</w:t>
      </w:r>
      <w:proofErr w:type="spellEnd"/>
      <w:r w:rsidRPr="000E58C0">
        <w:rPr>
          <w:spacing w:val="-2"/>
        </w:rPr>
        <w:t xml:space="preserve"> y Suiza para </w:t>
      </w:r>
      <w:proofErr w:type="spellStart"/>
      <w:r w:rsidRPr="000E58C0">
        <w:rPr>
          <w:spacing w:val="-2"/>
        </w:rPr>
        <w:t>proporcionar</w:t>
      </w:r>
      <w:proofErr w:type="spellEnd"/>
      <w:r w:rsidRPr="000E58C0">
        <w:rPr>
          <w:spacing w:val="-2"/>
        </w:rPr>
        <w:t xml:space="preserve"> </w:t>
      </w:r>
      <w:proofErr w:type="spellStart"/>
      <w:r w:rsidRPr="000E58C0">
        <w:rPr>
          <w:spacing w:val="-2"/>
        </w:rPr>
        <w:t>los</w:t>
      </w:r>
      <w:proofErr w:type="spellEnd"/>
      <w:r w:rsidRPr="000E58C0">
        <w:rPr>
          <w:spacing w:val="-2"/>
        </w:rPr>
        <w:t xml:space="preserve"> </w:t>
      </w:r>
      <w:proofErr w:type="spellStart"/>
      <w:r w:rsidRPr="000E58C0">
        <w:rPr>
          <w:spacing w:val="-2"/>
        </w:rPr>
        <w:t>Productos</w:t>
      </w:r>
      <w:proofErr w:type="spellEnd"/>
      <w:r w:rsidRPr="000E58C0">
        <w:rPr>
          <w:spacing w:val="-2"/>
        </w:rPr>
        <w:t xml:space="preserve"> y </w:t>
      </w:r>
      <w:proofErr w:type="spellStart"/>
      <w:r w:rsidRPr="000E58C0">
        <w:rPr>
          <w:spacing w:val="-2"/>
        </w:rPr>
        <w:t>Servicios</w:t>
      </w:r>
      <w:proofErr w:type="spellEnd"/>
      <w:r w:rsidRPr="000E58C0">
        <w:rPr>
          <w:spacing w:val="-2"/>
        </w:rPr>
        <w:t xml:space="preserve"> </w:t>
      </w:r>
      <w:proofErr w:type="spellStart"/>
      <w:r w:rsidRPr="000E58C0">
        <w:rPr>
          <w:spacing w:val="-2"/>
        </w:rPr>
        <w:t>estarán</w:t>
      </w:r>
      <w:proofErr w:type="spellEnd"/>
      <w:r w:rsidRPr="000E58C0">
        <w:rPr>
          <w:spacing w:val="-2"/>
        </w:rPr>
        <w:t xml:space="preserve"> </w:t>
      </w:r>
      <w:proofErr w:type="spellStart"/>
      <w:r w:rsidRPr="000E58C0">
        <w:rPr>
          <w:spacing w:val="-2"/>
        </w:rPr>
        <w:t>sujetos</w:t>
      </w:r>
      <w:proofErr w:type="spellEnd"/>
      <w:r w:rsidRPr="000E58C0">
        <w:rPr>
          <w:spacing w:val="-2"/>
        </w:rPr>
        <w:t xml:space="preserve"> a </w:t>
      </w:r>
      <w:proofErr w:type="spellStart"/>
      <w:r w:rsidRPr="000E58C0">
        <w:rPr>
          <w:spacing w:val="-2"/>
        </w:rPr>
        <w:t>los</w:t>
      </w:r>
      <w:proofErr w:type="spellEnd"/>
      <w:r w:rsidRPr="000E58C0">
        <w:rPr>
          <w:spacing w:val="-2"/>
        </w:rPr>
        <w:t xml:space="preserve"> </w:t>
      </w:r>
      <w:proofErr w:type="spellStart"/>
      <w:r w:rsidRPr="000E58C0">
        <w:rPr>
          <w:spacing w:val="-2"/>
        </w:rPr>
        <w:t>términos</w:t>
      </w:r>
      <w:proofErr w:type="spellEnd"/>
      <w:r w:rsidRPr="000E58C0">
        <w:rPr>
          <w:spacing w:val="-2"/>
        </w:rPr>
        <w:t xml:space="preserve"> de las </w:t>
      </w:r>
      <w:proofErr w:type="spellStart"/>
      <w:r w:rsidRPr="000E58C0">
        <w:rPr>
          <w:spacing w:val="-2"/>
        </w:rPr>
        <w:t>Cláusulas</w:t>
      </w:r>
      <w:proofErr w:type="spellEnd"/>
      <w:r w:rsidRPr="000E58C0">
        <w:rPr>
          <w:spacing w:val="-2"/>
        </w:rPr>
        <w:t xml:space="preserve"> </w:t>
      </w:r>
      <w:proofErr w:type="spellStart"/>
      <w:r w:rsidRPr="000E58C0">
        <w:rPr>
          <w:spacing w:val="-2"/>
        </w:rPr>
        <w:t>Contractuales</w:t>
      </w:r>
      <w:proofErr w:type="spellEnd"/>
      <w:r w:rsidRPr="000E58C0">
        <w:rPr>
          <w:spacing w:val="-2"/>
        </w:rPr>
        <w:t xml:space="preserve"> Tipo de 2021 </w:t>
      </w:r>
      <w:proofErr w:type="spellStart"/>
      <w:r w:rsidRPr="000E58C0">
        <w:rPr>
          <w:spacing w:val="-2"/>
        </w:rPr>
        <w:t>implementadas</w:t>
      </w:r>
      <w:proofErr w:type="spellEnd"/>
      <w:r w:rsidRPr="000E58C0">
        <w:rPr>
          <w:spacing w:val="-2"/>
        </w:rPr>
        <w:t xml:space="preserve"> </w:t>
      </w:r>
      <w:proofErr w:type="spellStart"/>
      <w:r w:rsidRPr="000E58C0">
        <w:rPr>
          <w:spacing w:val="-2"/>
        </w:rPr>
        <w:t>por</w:t>
      </w:r>
      <w:proofErr w:type="spellEnd"/>
      <w:r w:rsidRPr="000E58C0">
        <w:rPr>
          <w:spacing w:val="-2"/>
        </w:rPr>
        <w:t xml:space="preserve"> Microsoft. </w:t>
      </w:r>
      <w:proofErr w:type="spellStart"/>
      <w:r w:rsidRPr="000E58C0">
        <w:rPr>
          <w:spacing w:val="-2"/>
        </w:rPr>
        <w:t>Además</w:t>
      </w:r>
      <w:proofErr w:type="spellEnd"/>
      <w:r w:rsidRPr="000E58C0">
        <w:rPr>
          <w:spacing w:val="-2"/>
        </w:rPr>
        <w:t xml:space="preserve">, las </w:t>
      </w:r>
      <w:proofErr w:type="spellStart"/>
      <w:r w:rsidRPr="000E58C0">
        <w:rPr>
          <w:spacing w:val="-2"/>
        </w:rPr>
        <w:t>transferencias</w:t>
      </w:r>
      <w:proofErr w:type="spellEnd"/>
      <w:r w:rsidRPr="000E58C0">
        <w:rPr>
          <w:spacing w:val="-2"/>
        </w:rPr>
        <w:t xml:space="preserve"> </w:t>
      </w:r>
      <w:proofErr w:type="spellStart"/>
      <w:r w:rsidRPr="000E58C0">
        <w:rPr>
          <w:spacing w:val="-2"/>
        </w:rPr>
        <w:t>desde</w:t>
      </w:r>
      <w:proofErr w:type="spellEnd"/>
      <w:r w:rsidRPr="000E58C0">
        <w:rPr>
          <w:spacing w:val="-2"/>
        </w:rPr>
        <w:t xml:space="preserve"> </w:t>
      </w:r>
      <w:proofErr w:type="spellStart"/>
      <w:r w:rsidRPr="000E58C0">
        <w:rPr>
          <w:spacing w:val="-2"/>
        </w:rPr>
        <w:t>el</w:t>
      </w:r>
      <w:proofErr w:type="spellEnd"/>
      <w:r w:rsidRPr="000E58C0">
        <w:rPr>
          <w:spacing w:val="-2"/>
        </w:rPr>
        <w:t xml:space="preserve"> Reino </w:t>
      </w:r>
      <w:proofErr w:type="spellStart"/>
      <w:r w:rsidRPr="000E58C0">
        <w:rPr>
          <w:spacing w:val="-2"/>
        </w:rPr>
        <w:t>Unido</w:t>
      </w:r>
      <w:proofErr w:type="spellEnd"/>
      <w:r w:rsidRPr="000E58C0">
        <w:rPr>
          <w:spacing w:val="-2"/>
        </w:rPr>
        <w:t xml:space="preserve"> </w:t>
      </w:r>
      <w:proofErr w:type="spellStart"/>
      <w:r w:rsidRPr="000E58C0">
        <w:rPr>
          <w:spacing w:val="-2"/>
        </w:rPr>
        <w:t>estarán</w:t>
      </w:r>
      <w:proofErr w:type="spellEnd"/>
      <w:r w:rsidRPr="000E58C0">
        <w:rPr>
          <w:spacing w:val="-2"/>
        </w:rPr>
        <w:t xml:space="preserve"> </w:t>
      </w:r>
      <w:proofErr w:type="spellStart"/>
      <w:r w:rsidRPr="000E58C0">
        <w:rPr>
          <w:spacing w:val="-2"/>
        </w:rPr>
        <w:t>sujetas</w:t>
      </w:r>
      <w:proofErr w:type="spellEnd"/>
      <w:r w:rsidRPr="000E58C0">
        <w:rPr>
          <w:spacing w:val="-2"/>
        </w:rPr>
        <w:t xml:space="preserve"> a </w:t>
      </w:r>
      <w:proofErr w:type="spellStart"/>
      <w:r w:rsidRPr="000E58C0">
        <w:rPr>
          <w:spacing w:val="-2"/>
        </w:rPr>
        <w:t>los</w:t>
      </w:r>
      <w:proofErr w:type="spellEnd"/>
      <w:r w:rsidRPr="000E58C0">
        <w:rPr>
          <w:spacing w:val="-2"/>
        </w:rPr>
        <w:t xml:space="preserve"> </w:t>
      </w:r>
      <w:proofErr w:type="spellStart"/>
      <w:r w:rsidRPr="000E58C0">
        <w:rPr>
          <w:spacing w:val="-2"/>
        </w:rPr>
        <w:t>términos</w:t>
      </w:r>
      <w:proofErr w:type="spellEnd"/>
      <w:r w:rsidRPr="000E58C0">
        <w:rPr>
          <w:spacing w:val="-2"/>
        </w:rPr>
        <w:t xml:space="preserve"> del IDTA </w:t>
      </w:r>
      <w:proofErr w:type="spellStart"/>
      <w:r w:rsidRPr="000E58C0">
        <w:rPr>
          <w:spacing w:val="-2"/>
        </w:rPr>
        <w:t>implementado</w:t>
      </w:r>
      <w:proofErr w:type="spellEnd"/>
      <w:r w:rsidRPr="000E58C0">
        <w:rPr>
          <w:spacing w:val="-2"/>
        </w:rPr>
        <w:t xml:space="preserve"> </w:t>
      </w:r>
      <w:proofErr w:type="spellStart"/>
      <w:r w:rsidRPr="000E58C0">
        <w:rPr>
          <w:spacing w:val="-2"/>
        </w:rPr>
        <w:t>por</w:t>
      </w:r>
      <w:proofErr w:type="spellEnd"/>
      <w:r w:rsidRPr="000E58C0">
        <w:rPr>
          <w:spacing w:val="-2"/>
        </w:rPr>
        <w:t xml:space="preserve"> Microsoft. A </w:t>
      </w:r>
      <w:proofErr w:type="spellStart"/>
      <w:r w:rsidRPr="000E58C0">
        <w:rPr>
          <w:spacing w:val="-2"/>
        </w:rPr>
        <w:t>los</w:t>
      </w:r>
      <w:proofErr w:type="spellEnd"/>
      <w:r w:rsidRPr="000E58C0">
        <w:rPr>
          <w:spacing w:val="-2"/>
        </w:rPr>
        <w:t xml:space="preserve"> </w:t>
      </w:r>
      <w:proofErr w:type="spellStart"/>
      <w:r w:rsidRPr="000E58C0">
        <w:rPr>
          <w:spacing w:val="-2"/>
        </w:rPr>
        <w:t>efectos</w:t>
      </w:r>
      <w:proofErr w:type="spellEnd"/>
      <w:r w:rsidRPr="000E58C0">
        <w:rPr>
          <w:spacing w:val="-2"/>
        </w:rPr>
        <w:t xml:space="preserve"> de </w:t>
      </w:r>
      <w:proofErr w:type="spellStart"/>
      <w:r w:rsidRPr="000E58C0">
        <w:rPr>
          <w:spacing w:val="-2"/>
        </w:rPr>
        <w:t>este</w:t>
      </w:r>
      <w:proofErr w:type="spellEnd"/>
      <w:r w:rsidRPr="000E58C0">
        <w:rPr>
          <w:spacing w:val="-2"/>
        </w:rPr>
        <w:t xml:space="preserve"> DPA, </w:t>
      </w:r>
      <w:proofErr w:type="spellStart"/>
      <w:r w:rsidRPr="000E58C0">
        <w:rPr>
          <w:spacing w:val="-2"/>
        </w:rPr>
        <w:t>el</w:t>
      </w:r>
      <w:proofErr w:type="spellEnd"/>
      <w:r w:rsidRPr="000E58C0">
        <w:rPr>
          <w:spacing w:val="-2"/>
        </w:rPr>
        <w:t xml:space="preserve"> “IDTA” </w:t>
      </w:r>
      <w:proofErr w:type="spellStart"/>
      <w:r w:rsidRPr="000E58C0">
        <w:rPr>
          <w:spacing w:val="-2"/>
        </w:rPr>
        <w:t>hace</w:t>
      </w:r>
      <w:proofErr w:type="spellEnd"/>
      <w:r w:rsidRPr="000E58C0">
        <w:rPr>
          <w:spacing w:val="-2"/>
        </w:rPr>
        <w:t xml:space="preserve"> </w:t>
      </w:r>
      <w:proofErr w:type="spellStart"/>
      <w:r w:rsidRPr="000E58C0">
        <w:rPr>
          <w:spacing w:val="-2"/>
        </w:rPr>
        <w:t>referencia</w:t>
      </w:r>
      <w:proofErr w:type="spellEnd"/>
      <w:r w:rsidRPr="000E58C0">
        <w:rPr>
          <w:spacing w:val="-2"/>
        </w:rPr>
        <w:t xml:space="preserve"> al addendum de </w:t>
      </w:r>
      <w:proofErr w:type="spellStart"/>
      <w:r w:rsidRPr="000E58C0">
        <w:rPr>
          <w:spacing w:val="-2"/>
        </w:rPr>
        <w:t>transferencia</w:t>
      </w:r>
      <w:proofErr w:type="spellEnd"/>
      <w:r w:rsidRPr="000E58C0">
        <w:rPr>
          <w:spacing w:val="-2"/>
        </w:rPr>
        <w:t xml:space="preserve"> </w:t>
      </w:r>
      <w:proofErr w:type="spellStart"/>
      <w:r w:rsidRPr="000E58C0">
        <w:rPr>
          <w:spacing w:val="-2"/>
        </w:rPr>
        <w:t>internacional</w:t>
      </w:r>
      <w:proofErr w:type="spellEnd"/>
      <w:r w:rsidRPr="000E58C0">
        <w:rPr>
          <w:spacing w:val="-2"/>
        </w:rPr>
        <w:t xml:space="preserve"> de</w:t>
      </w:r>
      <w:r>
        <w:rPr>
          <w:spacing w:val="-2"/>
        </w:rPr>
        <w:t> </w:t>
      </w:r>
      <w:proofErr w:type="spellStart"/>
      <w:r w:rsidRPr="000E58C0">
        <w:rPr>
          <w:spacing w:val="-2"/>
        </w:rPr>
        <w:t>datos</w:t>
      </w:r>
      <w:proofErr w:type="spellEnd"/>
      <w:r w:rsidRPr="000E58C0">
        <w:rPr>
          <w:spacing w:val="-2"/>
        </w:rPr>
        <w:t xml:space="preserve"> a las </w:t>
      </w:r>
      <w:proofErr w:type="spellStart"/>
      <w:r w:rsidRPr="000E58C0">
        <w:rPr>
          <w:spacing w:val="-2"/>
        </w:rPr>
        <w:t>cláusulas</w:t>
      </w:r>
      <w:proofErr w:type="spellEnd"/>
      <w:r w:rsidRPr="000E58C0">
        <w:rPr>
          <w:spacing w:val="-2"/>
        </w:rPr>
        <w:t xml:space="preserve"> </w:t>
      </w:r>
      <w:proofErr w:type="spellStart"/>
      <w:r w:rsidRPr="000E58C0">
        <w:rPr>
          <w:spacing w:val="-2"/>
        </w:rPr>
        <w:t>contractuales</w:t>
      </w:r>
      <w:proofErr w:type="spellEnd"/>
      <w:r w:rsidRPr="000E58C0">
        <w:rPr>
          <w:spacing w:val="-2"/>
        </w:rPr>
        <w:t xml:space="preserve"> </w:t>
      </w:r>
      <w:proofErr w:type="spellStart"/>
      <w:r w:rsidRPr="000E58C0">
        <w:rPr>
          <w:spacing w:val="-2"/>
        </w:rPr>
        <w:t>estándar</w:t>
      </w:r>
      <w:proofErr w:type="spellEnd"/>
      <w:r w:rsidRPr="000E58C0">
        <w:rPr>
          <w:spacing w:val="-2"/>
        </w:rPr>
        <w:t xml:space="preserve"> de la </w:t>
      </w:r>
      <w:proofErr w:type="spellStart"/>
      <w:r w:rsidRPr="000E58C0">
        <w:rPr>
          <w:spacing w:val="-2"/>
        </w:rPr>
        <w:t>Comisión</w:t>
      </w:r>
      <w:proofErr w:type="spellEnd"/>
      <w:r w:rsidRPr="000E58C0">
        <w:rPr>
          <w:spacing w:val="-2"/>
        </w:rPr>
        <w:t xml:space="preserve"> </w:t>
      </w:r>
      <w:proofErr w:type="spellStart"/>
      <w:r w:rsidRPr="000E58C0">
        <w:rPr>
          <w:spacing w:val="-2"/>
        </w:rPr>
        <w:t>Europea</w:t>
      </w:r>
      <w:proofErr w:type="spellEnd"/>
      <w:r w:rsidRPr="000E58C0">
        <w:rPr>
          <w:spacing w:val="-2"/>
        </w:rPr>
        <w:t xml:space="preserve"> para las </w:t>
      </w:r>
      <w:proofErr w:type="spellStart"/>
      <w:r w:rsidRPr="000E58C0">
        <w:rPr>
          <w:spacing w:val="-2"/>
        </w:rPr>
        <w:t>transferencias</w:t>
      </w:r>
      <w:proofErr w:type="spellEnd"/>
      <w:r w:rsidRPr="000E58C0">
        <w:rPr>
          <w:spacing w:val="-2"/>
        </w:rPr>
        <w:t xml:space="preserve"> </w:t>
      </w:r>
      <w:proofErr w:type="spellStart"/>
      <w:r w:rsidRPr="000E58C0">
        <w:rPr>
          <w:spacing w:val="-2"/>
        </w:rPr>
        <w:t>internacionales</w:t>
      </w:r>
      <w:proofErr w:type="spellEnd"/>
      <w:r w:rsidRPr="000E58C0">
        <w:rPr>
          <w:spacing w:val="-2"/>
        </w:rPr>
        <w:t xml:space="preserve"> de </w:t>
      </w:r>
      <w:proofErr w:type="spellStart"/>
      <w:r w:rsidRPr="000E58C0">
        <w:rPr>
          <w:spacing w:val="-2"/>
        </w:rPr>
        <w:t>datos</w:t>
      </w:r>
      <w:proofErr w:type="spellEnd"/>
      <w:r w:rsidRPr="000E58C0">
        <w:rPr>
          <w:spacing w:val="-2"/>
        </w:rPr>
        <w:t xml:space="preserve"> </w:t>
      </w:r>
      <w:proofErr w:type="spellStart"/>
      <w:r w:rsidRPr="000E58C0">
        <w:rPr>
          <w:spacing w:val="-2"/>
        </w:rPr>
        <w:t>emitidas</w:t>
      </w:r>
      <w:proofErr w:type="spellEnd"/>
      <w:r w:rsidRPr="000E58C0">
        <w:rPr>
          <w:spacing w:val="-2"/>
        </w:rPr>
        <w:t xml:space="preserve"> </w:t>
      </w:r>
      <w:proofErr w:type="spellStart"/>
      <w:r w:rsidRPr="000E58C0">
        <w:rPr>
          <w:spacing w:val="-2"/>
        </w:rPr>
        <w:t>por</w:t>
      </w:r>
      <w:proofErr w:type="spellEnd"/>
      <w:r w:rsidRPr="000E58C0">
        <w:rPr>
          <w:spacing w:val="-2"/>
        </w:rPr>
        <w:t xml:space="preserve"> la </w:t>
      </w:r>
      <w:proofErr w:type="spellStart"/>
      <w:r w:rsidRPr="000E58C0">
        <w:rPr>
          <w:spacing w:val="-2"/>
        </w:rPr>
        <w:t>Oficina</w:t>
      </w:r>
      <w:proofErr w:type="spellEnd"/>
      <w:r w:rsidRPr="000E58C0">
        <w:rPr>
          <w:spacing w:val="-2"/>
        </w:rPr>
        <w:t xml:space="preserve"> del </w:t>
      </w:r>
      <w:proofErr w:type="spellStart"/>
      <w:r w:rsidRPr="000E58C0">
        <w:rPr>
          <w:spacing w:val="-2"/>
        </w:rPr>
        <w:t>Comisionado</w:t>
      </w:r>
      <w:proofErr w:type="spellEnd"/>
      <w:r w:rsidRPr="000E58C0">
        <w:rPr>
          <w:spacing w:val="-2"/>
        </w:rPr>
        <w:t xml:space="preserve"> de </w:t>
      </w:r>
      <w:proofErr w:type="spellStart"/>
      <w:r w:rsidRPr="000E58C0">
        <w:rPr>
          <w:spacing w:val="-2"/>
        </w:rPr>
        <w:t>Información</w:t>
      </w:r>
      <w:proofErr w:type="spellEnd"/>
      <w:r w:rsidRPr="000E58C0">
        <w:rPr>
          <w:spacing w:val="-2"/>
        </w:rPr>
        <w:t xml:space="preserve"> del Reino </w:t>
      </w:r>
      <w:proofErr w:type="spellStart"/>
      <w:r w:rsidRPr="000E58C0">
        <w:rPr>
          <w:spacing w:val="-2"/>
        </w:rPr>
        <w:t>Unido</w:t>
      </w:r>
      <w:proofErr w:type="spellEnd"/>
      <w:r w:rsidRPr="000E58C0">
        <w:rPr>
          <w:spacing w:val="-2"/>
        </w:rPr>
        <w:t xml:space="preserve"> </w:t>
      </w:r>
      <w:proofErr w:type="spellStart"/>
      <w:r w:rsidRPr="000E58C0">
        <w:rPr>
          <w:spacing w:val="-2"/>
        </w:rPr>
        <w:t>en</w:t>
      </w:r>
      <w:proofErr w:type="spellEnd"/>
      <w:r w:rsidRPr="000E58C0">
        <w:rPr>
          <w:spacing w:val="-2"/>
        </w:rPr>
        <w:t xml:space="preserve"> </w:t>
      </w:r>
      <w:proofErr w:type="spellStart"/>
      <w:r w:rsidRPr="000E58C0">
        <w:rPr>
          <w:spacing w:val="-2"/>
        </w:rPr>
        <w:t>virtud</w:t>
      </w:r>
      <w:proofErr w:type="spellEnd"/>
      <w:r w:rsidRPr="000E58C0">
        <w:rPr>
          <w:spacing w:val="-2"/>
        </w:rPr>
        <w:t xml:space="preserve"> del S119</w:t>
      </w:r>
      <w:proofErr w:type="gramStart"/>
      <w:r w:rsidRPr="000E58C0">
        <w:rPr>
          <w:spacing w:val="-2"/>
        </w:rPr>
        <w:t>A(</w:t>
      </w:r>
      <w:proofErr w:type="gramEnd"/>
      <w:r w:rsidRPr="000E58C0">
        <w:rPr>
          <w:spacing w:val="-2"/>
        </w:rPr>
        <w:t xml:space="preserve">1) de la Ley de </w:t>
      </w:r>
      <w:proofErr w:type="spellStart"/>
      <w:r w:rsidRPr="000E58C0">
        <w:rPr>
          <w:spacing w:val="-2"/>
        </w:rPr>
        <w:t>Protección</w:t>
      </w:r>
      <w:proofErr w:type="spellEnd"/>
      <w:r w:rsidRPr="000E58C0">
        <w:rPr>
          <w:spacing w:val="-2"/>
        </w:rPr>
        <w:t xml:space="preserve"> de </w:t>
      </w:r>
      <w:proofErr w:type="spellStart"/>
      <w:r w:rsidRPr="000E58C0">
        <w:rPr>
          <w:spacing w:val="-2"/>
        </w:rPr>
        <w:t>Datos</w:t>
      </w:r>
      <w:proofErr w:type="spellEnd"/>
      <w:r w:rsidRPr="000E58C0">
        <w:rPr>
          <w:spacing w:val="-2"/>
        </w:rPr>
        <w:t xml:space="preserve"> del Reino </w:t>
      </w:r>
      <w:proofErr w:type="spellStart"/>
      <w:r w:rsidRPr="000E58C0">
        <w:rPr>
          <w:spacing w:val="-2"/>
        </w:rPr>
        <w:t>Unido</w:t>
      </w:r>
      <w:proofErr w:type="spellEnd"/>
      <w:r w:rsidRPr="000E58C0">
        <w:rPr>
          <w:spacing w:val="-2"/>
        </w:rPr>
        <w:t xml:space="preserve"> de 2018. Microsoft </w:t>
      </w:r>
      <w:proofErr w:type="spellStart"/>
      <w:r w:rsidRPr="000E58C0">
        <w:rPr>
          <w:spacing w:val="-2"/>
        </w:rPr>
        <w:t>cumplirá</w:t>
      </w:r>
      <w:proofErr w:type="spellEnd"/>
      <w:r w:rsidRPr="000E58C0">
        <w:rPr>
          <w:spacing w:val="-2"/>
        </w:rPr>
        <w:t xml:space="preserve"> con </w:t>
      </w:r>
      <w:proofErr w:type="spellStart"/>
      <w:r w:rsidRPr="000E58C0">
        <w:rPr>
          <w:spacing w:val="-2"/>
        </w:rPr>
        <w:t>los</w:t>
      </w:r>
      <w:proofErr w:type="spellEnd"/>
      <w:r w:rsidRPr="000E58C0">
        <w:rPr>
          <w:spacing w:val="-2"/>
        </w:rPr>
        <w:t xml:space="preserve"> </w:t>
      </w:r>
      <w:proofErr w:type="spellStart"/>
      <w:r w:rsidRPr="000E58C0">
        <w:rPr>
          <w:spacing w:val="-2"/>
        </w:rPr>
        <w:t>requisitos</w:t>
      </w:r>
      <w:proofErr w:type="spellEnd"/>
      <w:r w:rsidRPr="000E58C0">
        <w:rPr>
          <w:spacing w:val="-2"/>
        </w:rPr>
        <w:t xml:space="preserve"> de la ley de </w:t>
      </w:r>
      <w:proofErr w:type="spellStart"/>
      <w:r w:rsidRPr="000E58C0">
        <w:rPr>
          <w:spacing w:val="-2"/>
        </w:rPr>
        <w:t>protección</w:t>
      </w:r>
      <w:proofErr w:type="spellEnd"/>
      <w:r w:rsidRPr="000E58C0">
        <w:rPr>
          <w:spacing w:val="-2"/>
        </w:rPr>
        <w:t xml:space="preserve"> de </w:t>
      </w:r>
      <w:proofErr w:type="spellStart"/>
      <w:r w:rsidRPr="000E58C0">
        <w:rPr>
          <w:spacing w:val="-2"/>
        </w:rPr>
        <w:t>datos</w:t>
      </w:r>
      <w:proofErr w:type="spellEnd"/>
      <w:r w:rsidRPr="000E58C0">
        <w:rPr>
          <w:spacing w:val="-2"/>
        </w:rPr>
        <w:t xml:space="preserve"> del Espacio </w:t>
      </w:r>
      <w:proofErr w:type="spellStart"/>
      <w:r w:rsidRPr="000E58C0">
        <w:rPr>
          <w:spacing w:val="-2"/>
        </w:rPr>
        <w:t>Económico</w:t>
      </w:r>
      <w:proofErr w:type="spellEnd"/>
      <w:r w:rsidRPr="000E58C0">
        <w:rPr>
          <w:spacing w:val="-2"/>
        </w:rPr>
        <w:t xml:space="preserve"> </w:t>
      </w:r>
      <w:proofErr w:type="spellStart"/>
      <w:r w:rsidRPr="000E58C0">
        <w:rPr>
          <w:spacing w:val="-2"/>
        </w:rPr>
        <w:t>Europeo</w:t>
      </w:r>
      <w:proofErr w:type="spellEnd"/>
      <w:r w:rsidRPr="000E58C0">
        <w:rPr>
          <w:spacing w:val="-2"/>
        </w:rPr>
        <w:t xml:space="preserve">, </w:t>
      </w:r>
      <w:proofErr w:type="spellStart"/>
      <w:r w:rsidRPr="000E58C0">
        <w:rPr>
          <w:spacing w:val="-2"/>
        </w:rPr>
        <w:t>el</w:t>
      </w:r>
      <w:proofErr w:type="spellEnd"/>
      <w:r w:rsidRPr="000E58C0">
        <w:rPr>
          <w:spacing w:val="-2"/>
        </w:rPr>
        <w:t xml:space="preserve"> Reino </w:t>
      </w:r>
      <w:proofErr w:type="spellStart"/>
      <w:r w:rsidRPr="000E58C0">
        <w:rPr>
          <w:spacing w:val="-2"/>
        </w:rPr>
        <w:t>Unido</w:t>
      </w:r>
      <w:proofErr w:type="spellEnd"/>
      <w:r w:rsidRPr="000E58C0">
        <w:rPr>
          <w:spacing w:val="-2"/>
        </w:rPr>
        <w:t xml:space="preserve"> y Suiza </w:t>
      </w:r>
      <w:proofErr w:type="spellStart"/>
      <w:r w:rsidRPr="000E58C0">
        <w:rPr>
          <w:spacing w:val="-2"/>
        </w:rPr>
        <w:t>en</w:t>
      </w:r>
      <w:proofErr w:type="spellEnd"/>
      <w:r w:rsidRPr="000E58C0">
        <w:rPr>
          <w:spacing w:val="-2"/>
        </w:rPr>
        <w:t xml:space="preserve"> </w:t>
      </w:r>
      <w:proofErr w:type="spellStart"/>
      <w:r w:rsidRPr="000E58C0">
        <w:rPr>
          <w:spacing w:val="-2"/>
        </w:rPr>
        <w:t>relación</w:t>
      </w:r>
      <w:proofErr w:type="spellEnd"/>
      <w:r w:rsidRPr="000E58C0">
        <w:rPr>
          <w:spacing w:val="-2"/>
        </w:rPr>
        <w:t xml:space="preserve"> con la </w:t>
      </w:r>
      <w:proofErr w:type="spellStart"/>
      <w:r w:rsidRPr="000E58C0">
        <w:rPr>
          <w:spacing w:val="-2"/>
        </w:rPr>
        <w:t>recopilación</w:t>
      </w:r>
      <w:proofErr w:type="spellEnd"/>
      <w:r w:rsidRPr="000E58C0">
        <w:rPr>
          <w:spacing w:val="-2"/>
        </w:rPr>
        <w:t xml:space="preserve">, </w:t>
      </w:r>
      <w:proofErr w:type="spellStart"/>
      <w:r w:rsidRPr="000E58C0">
        <w:rPr>
          <w:spacing w:val="-2"/>
        </w:rPr>
        <w:t>el</w:t>
      </w:r>
      <w:proofErr w:type="spellEnd"/>
      <w:r w:rsidRPr="000E58C0">
        <w:rPr>
          <w:spacing w:val="-2"/>
        </w:rPr>
        <w:t xml:space="preserve"> </w:t>
      </w:r>
      <w:proofErr w:type="spellStart"/>
      <w:r w:rsidRPr="000E58C0">
        <w:rPr>
          <w:spacing w:val="-2"/>
        </w:rPr>
        <w:t>uso</w:t>
      </w:r>
      <w:proofErr w:type="spellEnd"/>
      <w:r w:rsidRPr="000E58C0">
        <w:rPr>
          <w:spacing w:val="-2"/>
        </w:rPr>
        <w:t xml:space="preserve">, la </w:t>
      </w:r>
      <w:proofErr w:type="spellStart"/>
      <w:r w:rsidRPr="000E58C0">
        <w:rPr>
          <w:spacing w:val="-2"/>
        </w:rPr>
        <w:t>transferencia</w:t>
      </w:r>
      <w:proofErr w:type="spellEnd"/>
      <w:r w:rsidRPr="000E58C0">
        <w:rPr>
          <w:spacing w:val="-2"/>
        </w:rPr>
        <w:t xml:space="preserve">, la </w:t>
      </w:r>
      <w:proofErr w:type="spellStart"/>
      <w:r w:rsidRPr="000E58C0">
        <w:rPr>
          <w:spacing w:val="-2"/>
        </w:rPr>
        <w:t>retención</w:t>
      </w:r>
      <w:proofErr w:type="spellEnd"/>
      <w:r w:rsidRPr="000E58C0">
        <w:rPr>
          <w:spacing w:val="-2"/>
        </w:rPr>
        <w:t xml:space="preserve"> y </w:t>
      </w:r>
      <w:proofErr w:type="spellStart"/>
      <w:r w:rsidRPr="000E58C0">
        <w:rPr>
          <w:spacing w:val="-2"/>
        </w:rPr>
        <w:t>otros</w:t>
      </w:r>
      <w:proofErr w:type="spellEnd"/>
      <w:r w:rsidRPr="000E58C0">
        <w:rPr>
          <w:spacing w:val="-2"/>
        </w:rPr>
        <w:t xml:space="preserve"> </w:t>
      </w:r>
      <w:proofErr w:type="spellStart"/>
      <w:r w:rsidRPr="000E58C0">
        <w:rPr>
          <w:spacing w:val="-2"/>
        </w:rPr>
        <w:t>tratamientos</w:t>
      </w:r>
      <w:proofErr w:type="spellEnd"/>
      <w:r w:rsidRPr="000E58C0">
        <w:rPr>
          <w:spacing w:val="-2"/>
        </w:rPr>
        <w:t xml:space="preserve"> de </w:t>
      </w:r>
      <w:proofErr w:type="spellStart"/>
      <w:r w:rsidRPr="000E58C0">
        <w:rPr>
          <w:spacing w:val="-2"/>
        </w:rPr>
        <w:t>Datos</w:t>
      </w:r>
      <w:proofErr w:type="spellEnd"/>
      <w:r w:rsidRPr="000E58C0">
        <w:rPr>
          <w:spacing w:val="-2"/>
        </w:rPr>
        <w:t xml:space="preserve"> </w:t>
      </w:r>
      <w:proofErr w:type="spellStart"/>
      <w:r w:rsidRPr="000E58C0">
        <w:rPr>
          <w:spacing w:val="-2"/>
        </w:rPr>
        <w:t>Personales</w:t>
      </w:r>
      <w:proofErr w:type="spellEnd"/>
      <w:r w:rsidRPr="000E58C0">
        <w:rPr>
          <w:spacing w:val="-2"/>
        </w:rPr>
        <w:t xml:space="preserve"> del Espacio </w:t>
      </w:r>
      <w:proofErr w:type="spellStart"/>
      <w:r w:rsidRPr="000E58C0">
        <w:rPr>
          <w:spacing w:val="-2"/>
        </w:rPr>
        <w:t>Económico</w:t>
      </w:r>
      <w:proofErr w:type="spellEnd"/>
      <w:r w:rsidRPr="000E58C0">
        <w:rPr>
          <w:spacing w:val="-2"/>
        </w:rPr>
        <w:t xml:space="preserve"> </w:t>
      </w:r>
      <w:proofErr w:type="spellStart"/>
      <w:r w:rsidRPr="000E58C0">
        <w:rPr>
          <w:spacing w:val="-2"/>
        </w:rPr>
        <w:t>Europeo</w:t>
      </w:r>
      <w:proofErr w:type="spellEnd"/>
      <w:r w:rsidRPr="000E58C0">
        <w:rPr>
          <w:spacing w:val="-2"/>
        </w:rPr>
        <w:t xml:space="preserve">, </w:t>
      </w:r>
      <w:proofErr w:type="spellStart"/>
      <w:r w:rsidRPr="000E58C0">
        <w:rPr>
          <w:spacing w:val="-2"/>
        </w:rPr>
        <w:t>el</w:t>
      </w:r>
      <w:proofErr w:type="spellEnd"/>
      <w:r w:rsidRPr="000E58C0">
        <w:rPr>
          <w:spacing w:val="-2"/>
        </w:rPr>
        <w:t xml:space="preserve"> Reino</w:t>
      </w:r>
      <w:r>
        <w:rPr>
          <w:spacing w:val="-2"/>
        </w:rPr>
        <w:t> </w:t>
      </w:r>
      <w:proofErr w:type="spellStart"/>
      <w:r w:rsidRPr="000E58C0">
        <w:rPr>
          <w:spacing w:val="-2"/>
        </w:rPr>
        <w:t>Unido</w:t>
      </w:r>
      <w:proofErr w:type="spellEnd"/>
      <w:r w:rsidRPr="000E58C0">
        <w:rPr>
          <w:spacing w:val="-2"/>
        </w:rPr>
        <w:t xml:space="preserve"> y Suiza. </w:t>
      </w:r>
      <w:proofErr w:type="spellStart"/>
      <w:r w:rsidRPr="000E58C0">
        <w:rPr>
          <w:spacing w:val="-2"/>
        </w:rPr>
        <w:t>Todas</w:t>
      </w:r>
      <w:proofErr w:type="spellEnd"/>
      <w:r w:rsidRPr="000E58C0">
        <w:rPr>
          <w:spacing w:val="-2"/>
        </w:rPr>
        <w:t xml:space="preserve"> las </w:t>
      </w:r>
      <w:proofErr w:type="spellStart"/>
      <w:r w:rsidRPr="000E58C0">
        <w:rPr>
          <w:spacing w:val="-2"/>
        </w:rPr>
        <w:t>transmisiones</w:t>
      </w:r>
      <w:proofErr w:type="spellEnd"/>
      <w:r w:rsidRPr="000E58C0">
        <w:rPr>
          <w:spacing w:val="-2"/>
        </w:rPr>
        <w:t xml:space="preserve"> de </w:t>
      </w:r>
      <w:proofErr w:type="spellStart"/>
      <w:r w:rsidRPr="000E58C0">
        <w:rPr>
          <w:spacing w:val="-2"/>
        </w:rPr>
        <w:t>Datos</w:t>
      </w:r>
      <w:proofErr w:type="spellEnd"/>
      <w:r w:rsidRPr="000E58C0">
        <w:rPr>
          <w:spacing w:val="-2"/>
        </w:rPr>
        <w:t xml:space="preserve"> </w:t>
      </w:r>
      <w:proofErr w:type="spellStart"/>
      <w:r w:rsidRPr="000E58C0">
        <w:rPr>
          <w:spacing w:val="-2"/>
        </w:rPr>
        <w:t>Personales</w:t>
      </w:r>
      <w:proofErr w:type="spellEnd"/>
      <w:r w:rsidRPr="000E58C0">
        <w:rPr>
          <w:spacing w:val="-2"/>
        </w:rPr>
        <w:t xml:space="preserve"> a un </w:t>
      </w:r>
      <w:proofErr w:type="spellStart"/>
      <w:r w:rsidRPr="000E58C0">
        <w:rPr>
          <w:spacing w:val="-2"/>
        </w:rPr>
        <w:t>tercer</w:t>
      </w:r>
      <w:proofErr w:type="spellEnd"/>
      <w:r w:rsidRPr="000E58C0">
        <w:rPr>
          <w:spacing w:val="-2"/>
        </w:rPr>
        <w:t xml:space="preserve"> </w:t>
      </w:r>
      <w:proofErr w:type="spellStart"/>
      <w:r w:rsidRPr="000E58C0">
        <w:rPr>
          <w:spacing w:val="-2"/>
        </w:rPr>
        <w:t>país</w:t>
      </w:r>
      <w:proofErr w:type="spellEnd"/>
      <w:r w:rsidRPr="000E58C0">
        <w:rPr>
          <w:spacing w:val="-2"/>
        </w:rPr>
        <w:t xml:space="preserve"> </w:t>
      </w:r>
      <w:proofErr w:type="spellStart"/>
      <w:r w:rsidRPr="000E58C0">
        <w:rPr>
          <w:spacing w:val="-2"/>
        </w:rPr>
        <w:t>o</w:t>
      </w:r>
      <w:proofErr w:type="spellEnd"/>
      <w:r w:rsidRPr="000E58C0">
        <w:rPr>
          <w:spacing w:val="-2"/>
        </w:rPr>
        <w:t xml:space="preserve"> a </w:t>
      </w:r>
      <w:proofErr w:type="spellStart"/>
      <w:r w:rsidRPr="000E58C0">
        <w:rPr>
          <w:spacing w:val="-2"/>
        </w:rPr>
        <w:t>una</w:t>
      </w:r>
      <w:proofErr w:type="spellEnd"/>
      <w:r w:rsidRPr="000E58C0">
        <w:rPr>
          <w:spacing w:val="-2"/>
        </w:rPr>
        <w:t xml:space="preserve"> </w:t>
      </w:r>
      <w:proofErr w:type="spellStart"/>
      <w:r w:rsidRPr="000E58C0">
        <w:rPr>
          <w:spacing w:val="-2"/>
        </w:rPr>
        <w:t>organización</w:t>
      </w:r>
      <w:proofErr w:type="spellEnd"/>
      <w:r w:rsidRPr="000E58C0">
        <w:rPr>
          <w:spacing w:val="-2"/>
        </w:rPr>
        <w:t xml:space="preserve"> </w:t>
      </w:r>
      <w:proofErr w:type="spellStart"/>
      <w:r w:rsidRPr="000E58C0">
        <w:rPr>
          <w:spacing w:val="-2"/>
        </w:rPr>
        <w:t>internacional</w:t>
      </w:r>
      <w:proofErr w:type="spellEnd"/>
      <w:r w:rsidRPr="000E58C0">
        <w:rPr>
          <w:spacing w:val="-2"/>
        </w:rPr>
        <w:t xml:space="preserve"> </w:t>
      </w:r>
      <w:proofErr w:type="spellStart"/>
      <w:r w:rsidRPr="000E58C0">
        <w:rPr>
          <w:spacing w:val="-2"/>
        </w:rPr>
        <w:t>estarán</w:t>
      </w:r>
      <w:proofErr w:type="spellEnd"/>
      <w:r w:rsidRPr="000E58C0">
        <w:rPr>
          <w:spacing w:val="-2"/>
        </w:rPr>
        <w:t xml:space="preserve"> </w:t>
      </w:r>
      <w:proofErr w:type="spellStart"/>
      <w:r w:rsidRPr="000E58C0">
        <w:rPr>
          <w:spacing w:val="-2"/>
        </w:rPr>
        <w:t>sujetas</w:t>
      </w:r>
      <w:proofErr w:type="spellEnd"/>
      <w:r w:rsidRPr="000E58C0">
        <w:rPr>
          <w:spacing w:val="-2"/>
        </w:rPr>
        <w:t xml:space="preserve"> a las </w:t>
      </w:r>
      <w:proofErr w:type="spellStart"/>
      <w:r w:rsidRPr="000E58C0">
        <w:rPr>
          <w:spacing w:val="-2"/>
        </w:rPr>
        <w:t>garantías</w:t>
      </w:r>
      <w:proofErr w:type="spellEnd"/>
      <w:r w:rsidRPr="000E58C0">
        <w:rPr>
          <w:spacing w:val="-2"/>
        </w:rPr>
        <w:t xml:space="preserve"> </w:t>
      </w:r>
      <w:proofErr w:type="spellStart"/>
      <w:r w:rsidRPr="000E58C0">
        <w:rPr>
          <w:spacing w:val="-2"/>
        </w:rPr>
        <w:t>pertinentes</w:t>
      </w:r>
      <w:proofErr w:type="spellEnd"/>
      <w:r w:rsidRPr="000E58C0">
        <w:rPr>
          <w:spacing w:val="-2"/>
        </w:rPr>
        <w:t xml:space="preserve"> </w:t>
      </w:r>
      <w:proofErr w:type="spellStart"/>
      <w:r w:rsidRPr="000E58C0">
        <w:rPr>
          <w:spacing w:val="-2"/>
        </w:rPr>
        <w:t>según</w:t>
      </w:r>
      <w:proofErr w:type="spellEnd"/>
      <w:r w:rsidRPr="000E58C0">
        <w:rPr>
          <w:spacing w:val="-2"/>
        </w:rPr>
        <w:t xml:space="preserve"> lo </w:t>
      </w:r>
      <w:proofErr w:type="spellStart"/>
      <w:r w:rsidRPr="000E58C0">
        <w:rPr>
          <w:spacing w:val="-2"/>
        </w:rPr>
        <w:t>descrito</w:t>
      </w:r>
      <w:proofErr w:type="spellEnd"/>
      <w:r w:rsidRPr="000E58C0">
        <w:rPr>
          <w:spacing w:val="-2"/>
        </w:rPr>
        <w:t xml:space="preserve"> </w:t>
      </w:r>
      <w:proofErr w:type="spellStart"/>
      <w:r w:rsidRPr="000E58C0">
        <w:rPr>
          <w:spacing w:val="-2"/>
        </w:rPr>
        <w:t>en</w:t>
      </w:r>
      <w:proofErr w:type="spellEnd"/>
      <w:r w:rsidRPr="000E58C0">
        <w:rPr>
          <w:spacing w:val="-2"/>
        </w:rPr>
        <w:t xml:space="preserve"> </w:t>
      </w:r>
      <w:proofErr w:type="spellStart"/>
      <w:r w:rsidRPr="000E58C0">
        <w:rPr>
          <w:spacing w:val="-2"/>
        </w:rPr>
        <w:t>el</w:t>
      </w:r>
      <w:proofErr w:type="spellEnd"/>
      <w:r w:rsidRPr="000E58C0">
        <w:rPr>
          <w:spacing w:val="-2"/>
        </w:rPr>
        <w:t xml:space="preserve"> </w:t>
      </w:r>
      <w:proofErr w:type="spellStart"/>
      <w:r w:rsidRPr="000E58C0">
        <w:rPr>
          <w:spacing w:val="-2"/>
        </w:rPr>
        <w:t>Artículo</w:t>
      </w:r>
      <w:proofErr w:type="spellEnd"/>
      <w:r w:rsidRPr="000E58C0">
        <w:rPr>
          <w:spacing w:val="-2"/>
        </w:rPr>
        <w:t xml:space="preserve"> 46 del RGPD y </w:t>
      </w:r>
      <w:proofErr w:type="spellStart"/>
      <w:r w:rsidRPr="000E58C0">
        <w:rPr>
          <w:spacing w:val="-2"/>
        </w:rPr>
        <w:t>dichas</w:t>
      </w:r>
      <w:proofErr w:type="spellEnd"/>
      <w:r w:rsidRPr="000E58C0">
        <w:rPr>
          <w:spacing w:val="-2"/>
        </w:rPr>
        <w:t xml:space="preserve"> </w:t>
      </w:r>
      <w:proofErr w:type="spellStart"/>
      <w:r w:rsidRPr="000E58C0">
        <w:rPr>
          <w:spacing w:val="-2"/>
        </w:rPr>
        <w:t>transmisiones</w:t>
      </w:r>
      <w:proofErr w:type="spellEnd"/>
      <w:r w:rsidRPr="000E58C0">
        <w:rPr>
          <w:spacing w:val="-2"/>
        </w:rPr>
        <w:t xml:space="preserve"> y </w:t>
      </w:r>
      <w:proofErr w:type="spellStart"/>
      <w:r w:rsidRPr="000E58C0">
        <w:rPr>
          <w:spacing w:val="-2"/>
        </w:rPr>
        <w:t>garantías</w:t>
      </w:r>
      <w:proofErr w:type="spellEnd"/>
      <w:r w:rsidRPr="000E58C0">
        <w:rPr>
          <w:spacing w:val="-2"/>
        </w:rPr>
        <w:t xml:space="preserve"> </w:t>
      </w:r>
      <w:proofErr w:type="spellStart"/>
      <w:r w:rsidRPr="000E58C0">
        <w:rPr>
          <w:spacing w:val="-2"/>
        </w:rPr>
        <w:t>estarán</w:t>
      </w:r>
      <w:proofErr w:type="spellEnd"/>
      <w:r w:rsidRPr="000E58C0">
        <w:rPr>
          <w:spacing w:val="-2"/>
        </w:rPr>
        <w:t xml:space="preserve"> </w:t>
      </w:r>
      <w:proofErr w:type="spellStart"/>
      <w:r w:rsidRPr="000E58C0">
        <w:rPr>
          <w:spacing w:val="-2"/>
        </w:rPr>
        <w:t>documentadas</w:t>
      </w:r>
      <w:proofErr w:type="spellEnd"/>
      <w:r w:rsidRPr="000E58C0">
        <w:rPr>
          <w:spacing w:val="-2"/>
        </w:rPr>
        <w:t xml:space="preserve"> de </w:t>
      </w:r>
      <w:proofErr w:type="spellStart"/>
      <w:r w:rsidRPr="000E58C0">
        <w:rPr>
          <w:spacing w:val="-2"/>
        </w:rPr>
        <w:t>conformidad</w:t>
      </w:r>
      <w:proofErr w:type="spellEnd"/>
      <w:r w:rsidRPr="000E58C0">
        <w:rPr>
          <w:spacing w:val="-2"/>
        </w:rPr>
        <w:t xml:space="preserve"> con </w:t>
      </w:r>
      <w:proofErr w:type="spellStart"/>
      <w:r w:rsidRPr="000E58C0">
        <w:rPr>
          <w:spacing w:val="-2"/>
        </w:rPr>
        <w:t>el</w:t>
      </w:r>
      <w:proofErr w:type="spellEnd"/>
      <w:r w:rsidRPr="000E58C0">
        <w:rPr>
          <w:spacing w:val="-2"/>
        </w:rPr>
        <w:t xml:space="preserve"> </w:t>
      </w:r>
      <w:proofErr w:type="spellStart"/>
      <w:r w:rsidRPr="000E58C0">
        <w:rPr>
          <w:spacing w:val="-2"/>
        </w:rPr>
        <w:t>Artículo</w:t>
      </w:r>
      <w:proofErr w:type="spellEnd"/>
      <w:r w:rsidRPr="000E58C0">
        <w:rPr>
          <w:spacing w:val="-2"/>
        </w:rPr>
        <w:t xml:space="preserve"> 30(2), del RGPD.</w:t>
      </w:r>
    </w:p>
    <w:p w14:paraId="334E4E27" w14:textId="77777777" w:rsidR="00766FA8" w:rsidRPr="006366A8" w:rsidRDefault="00766FA8" w:rsidP="00766FA8">
      <w:pPr>
        <w:pStyle w:val="ProductList-Body"/>
        <w:spacing w:after="120"/>
        <w:ind w:left="158"/>
      </w:pPr>
      <w:proofErr w:type="spellStart"/>
      <w:r>
        <w:t>Además</w:t>
      </w:r>
      <w:proofErr w:type="spellEnd"/>
      <w:r>
        <w:t xml:space="preserve">, Microsoft </w:t>
      </w:r>
      <w:proofErr w:type="spellStart"/>
      <w:r>
        <w:t>posee</w:t>
      </w:r>
      <w:proofErr w:type="spellEnd"/>
      <w:r>
        <w:t xml:space="preserve"> </w:t>
      </w:r>
      <w:proofErr w:type="spellStart"/>
      <w:r>
        <w:t>certificación</w:t>
      </w:r>
      <w:proofErr w:type="spellEnd"/>
      <w:r>
        <w:t xml:space="preserve"> </w:t>
      </w:r>
      <w:proofErr w:type="spellStart"/>
      <w:r>
        <w:t>en</w:t>
      </w:r>
      <w:proofErr w:type="spellEnd"/>
      <w:r>
        <w:t xml:space="preserve"> </w:t>
      </w:r>
      <w:proofErr w:type="spellStart"/>
      <w:r>
        <w:t>virtud</w:t>
      </w:r>
      <w:proofErr w:type="spellEnd"/>
      <w:r>
        <w:t xml:space="preserve"> de </w:t>
      </w:r>
      <w:proofErr w:type="spellStart"/>
      <w:r>
        <w:t>los</w:t>
      </w:r>
      <w:proofErr w:type="spellEnd"/>
      <w:r>
        <w:t xml:space="preserve"> Marcos de </w:t>
      </w:r>
      <w:proofErr w:type="spellStart"/>
      <w:r>
        <w:t>Privacidad</w:t>
      </w:r>
      <w:proofErr w:type="spellEnd"/>
      <w:r>
        <w:t xml:space="preserve"> de </w:t>
      </w:r>
      <w:proofErr w:type="spellStart"/>
      <w:r>
        <w:t>Datos</w:t>
      </w:r>
      <w:proofErr w:type="spellEnd"/>
      <w:r>
        <w:t xml:space="preserve"> de la UE, de EE. UU. y de Suiza, </w:t>
      </w:r>
      <w:proofErr w:type="spellStart"/>
      <w:r>
        <w:t>el</w:t>
      </w:r>
      <w:proofErr w:type="spellEnd"/>
      <w:r>
        <w:t xml:space="preserve"> Marco de </w:t>
      </w:r>
      <w:proofErr w:type="spellStart"/>
      <w:r>
        <w:t>Privacidad</w:t>
      </w:r>
      <w:proofErr w:type="spellEnd"/>
      <w:r>
        <w:t xml:space="preserve"> de </w:t>
      </w:r>
      <w:proofErr w:type="spellStart"/>
      <w:r>
        <w:t>Datos</w:t>
      </w:r>
      <w:proofErr w:type="spellEnd"/>
      <w:r>
        <w:t xml:space="preserve"> de la Extensión del Reino </w:t>
      </w:r>
      <w:proofErr w:type="spellStart"/>
      <w:r>
        <w:t>Unido</w:t>
      </w:r>
      <w:proofErr w:type="spellEnd"/>
      <w:r>
        <w:t xml:space="preserve">, de la UE y de EE. UU y </w:t>
      </w:r>
      <w:proofErr w:type="spellStart"/>
      <w:r>
        <w:t>los</w:t>
      </w:r>
      <w:proofErr w:type="spellEnd"/>
      <w:r>
        <w:t xml:space="preserve"> </w:t>
      </w:r>
      <w:proofErr w:type="spellStart"/>
      <w:r>
        <w:t>compromisos</w:t>
      </w:r>
      <w:proofErr w:type="spellEnd"/>
      <w:r>
        <w:t xml:space="preserve"> que </w:t>
      </w:r>
      <w:proofErr w:type="spellStart"/>
      <w:r>
        <w:t>conllevan</w:t>
      </w:r>
      <w:proofErr w:type="spellEnd"/>
      <w:r>
        <w:t xml:space="preserve">. Microsoft se </w:t>
      </w:r>
      <w:proofErr w:type="spellStart"/>
      <w:r>
        <w:t>compromete</w:t>
      </w:r>
      <w:proofErr w:type="spellEnd"/>
      <w:r>
        <w:t xml:space="preserve"> a </w:t>
      </w:r>
      <w:proofErr w:type="spellStart"/>
      <w:r>
        <w:t>notificar</w:t>
      </w:r>
      <w:proofErr w:type="spellEnd"/>
      <w:r>
        <w:t xml:space="preserve"> al </w:t>
      </w:r>
      <w:proofErr w:type="spellStart"/>
      <w:r>
        <w:t>Cliente</w:t>
      </w:r>
      <w:proofErr w:type="spellEnd"/>
      <w:r>
        <w:t xml:space="preserve"> </w:t>
      </w:r>
      <w:proofErr w:type="spellStart"/>
      <w:r>
        <w:t>si</w:t>
      </w:r>
      <w:proofErr w:type="spellEnd"/>
      <w:r>
        <w:t xml:space="preserve"> </w:t>
      </w:r>
      <w:proofErr w:type="spellStart"/>
      <w:r>
        <w:t>determina</w:t>
      </w:r>
      <w:proofErr w:type="spellEnd"/>
      <w:r>
        <w:t xml:space="preserve"> que </w:t>
      </w:r>
      <w:proofErr w:type="spellStart"/>
      <w:r>
        <w:t>ya</w:t>
      </w:r>
      <w:proofErr w:type="spellEnd"/>
      <w:r>
        <w:t xml:space="preserve"> no </w:t>
      </w:r>
      <w:proofErr w:type="spellStart"/>
      <w:r>
        <w:t>puede</w:t>
      </w:r>
      <w:proofErr w:type="spellEnd"/>
      <w:r>
        <w:t xml:space="preserve"> </w:t>
      </w:r>
      <w:proofErr w:type="spellStart"/>
      <w:r>
        <w:t>seguir</w:t>
      </w:r>
      <w:proofErr w:type="spellEnd"/>
      <w:r>
        <w:t xml:space="preserve"> </w:t>
      </w:r>
      <w:proofErr w:type="spellStart"/>
      <w:r>
        <w:t>cumpliendo</w:t>
      </w:r>
      <w:proofErr w:type="spellEnd"/>
      <w:r>
        <w:t xml:space="preserve"> con </w:t>
      </w:r>
      <w:proofErr w:type="spellStart"/>
      <w:r>
        <w:t>su</w:t>
      </w:r>
      <w:proofErr w:type="spellEnd"/>
      <w:r>
        <w:t xml:space="preserve"> </w:t>
      </w:r>
      <w:proofErr w:type="spellStart"/>
      <w:r>
        <w:t>obligación</w:t>
      </w:r>
      <w:proofErr w:type="spellEnd"/>
      <w:r>
        <w:t xml:space="preserve"> de </w:t>
      </w:r>
      <w:proofErr w:type="spellStart"/>
      <w:r>
        <w:t>proporcionar</w:t>
      </w:r>
      <w:proofErr w:type="spellEnd"/>
      <w:r>
        <w:t xml:space="preserve"> </w:t>
      </w:r>
      <w:proofErr w:type="spellStart"/>
      <w:r>
        <w:t>el</w:t>
      </w:r>
      <w:proofErr w:type="spellEnd"/>
      <w:r>
        <w:t xml:space="preserve"> </w:t>
      </w:r>
      <w:proofErr w:type="spellStart"/>
      <w:r>
        <w:t>mismo</w:t>
      </w:r>
      <w:proofErr w:type="spellEnd"/>
      <w:r>
        <w:t xml:space="preserve"> </w:t>
      </w:r>
      <w:proofErr w:type="spellStart"/>
      <w:r>
        <w:t>nivel</w:t>
      </w:r>
      <w:proofErr w:type="spellEnd"/>
      <w:r>
        <w:t xml:space="preserve"> de </w:t>
      </w:r>
      <w:proofErr w:type="spellStart"/>
      <w:r>
        <w:t>protección</w:t>
      </w:r>
      <w:proofErr w:type="spellEnd"/>
      <w:r>
        <w:t xml:space="preserve"> que </w:t>
      </w:r>
      <w:proofErr w:type="spellStart"/>
      <w:r>
        <w:t>requieren</w:t>
      </w:r>
      <w:proofErr w:type="spellEnd"/>
      <w:r>
        <w:t xml:space="preserve"> </w:t>
      </w:r>
      <w:proofErr w:type="spellStart"/>
      <w:r>
        <w:t>los</w:t>
      </w:r>
      <w:proofErr w:type="spellEnd"/>
      <w:r>
        <w:t xml:space="preserve"> </w:t>
      </w:r>
      <w:proofErr w:type="spellStart"/>
      <w:r>
        <w:t>principios</w:t>
      </w:r>
      <w:proofErr w:type="spellEnd"/>
      <w:r>
        <w:t xml:space="preserve"> de </w:t>
      </w:r>
      <w:proofErr w:type="spellStart"/>
      <w:r>
        <w:t>los</w:t>
      </w:r>
      <w:proofErr w:type="spellEnd"/>
      <w:r>
        <w:t xml:space="preserve"> Marcos de </w:t>
      </w:r>
      <w:proofErr w:type="spellStart"/>
      <w:r>
        <w:t>Privacidad</w:t>
      </w:r>
      <w:proofErr w:type="spellEnd"/>
      <w:r>
        <w:t xml:space="preserve"> de </w:t>
      </w:r>
      <w:proofErr w:type="spellStart"/>
      <w:r>
        <w:t>Datos</w:t>
      </w:r>
      <w:proofErr w:type="spellEnd"/>
      <w:r>
        <w:t>.</w:t>
      </w:r>
    </w:p>
    <w:p w14:paraId="6F5A7855" w14:textId="77777777" w:rsidR="007838B5" w:rsidRPr="006366A8" w:rsidRDefault="007838B5" w:rsidP="007838B5">
      <w:pPr>
        <w:pStyle w:val="ProductList-Body"/>
        <w:keepNext/>
        <w:spacing w:after="120"/>
        <w:ind w:left="187"/>
        <w:outlineLvl w:val="2"/>
      </w:pPr>
      <w:proofErr w:type="spellStart"/>
      <w:r>
        <w:rPr>
          <w:b/>
          <w:color w:val="0072C6"/>
        </w:rPr>
        <w:t>Ubicación</w:t>
      </w:r>
      <w:proofErr w:type="spellEnd"/>
      <w:r>
        <w:rPr>
          <w:b/>
          <w:color w:val="0072C6"/>
        </w:rPr>
        <w:t xml:space="preserve"> de </w:t>
      </w:r>
      <w:proofErr w:type="spellStart"/>
      <w:r>
        <w:rPr>
          <w:b/>
          <w:color w:val="0072C6"/>
        </w:rPr>
        <w:t>los</w:t>
      </w:r>
      <w:proofErr w:type="spellEnd"/>
      <w:r>
        <w:rPr>
          <w:b/>
          <w:color w:val="0072C6"/>
        </w:rPr>
        <w:t xml:space="preserve"> </w:t>
      </w:r>
      <w:proofErr w:type="spellStart"/>
      <w:r>
        <w:rPr>
          <w:b/>
          <w:color w:val="0072C6"/>
        </w:rPr>
        <w:t>Datos</w:t>
      </w:r>
      <w:proofErr w:type="spellEnd"/>
      <w:r>
        <w:rPr>
          <w:b/>
          <w:color w:val="0072C6"/>
        </w:rPr>
        <w:t xml:space="preserve"> del </w:t>
      </w:r>
      <w:proofErr w:type="spellStart"/>
      <w:r>
        <w:rPr>
          <w:b/>
          <w:color w:val="0072C6"/>
        </w:rPr>
        <w:t>Cliente</w:t>
      </w:r>
      <w:proofErr w:type="spellEnd"/>
    </w:p>
    <w:p w14:paraId="2CACB199" w14:textId="77777777" w:rsidR="00D55233" w:rsidRPr="000E58C0" w:rsidRDefault="00D55233" w:rsidP="00D55233">
      <w:pPr>
        <w:tabs>
          <w:tab w:val="left" w:pos="360"/>
        </w:tabs>
        <w:spacing w:after="120" w:line="240" w:lineRule="auto"/>
        <w:ind w:left="180"/>
        <w:rPr>
          <w:rFonts w:ascii="Calibri" w:eastAsia="Calibri" w:hAnsi="Calibri" w:cs="Arial"/>
          <w:spacing w:val="-2"/>
          <w:sz w:val="18"/>
        </w:rPr>
      </w:pPr>
      <w:bookmarkStart w:id="117" w:name="_Toc82644461"/>
      <w:bookmarkStart w:id="118" w:name="_Toc507768558"/>
      <w:bookmarkStart w:id="119" w:name="_Toc8395018"/>
      <w:bookmarkStart w:id="120" w:name="_Toc6563807"/>
      <w:bookmarkStart w:id="121" w:name="_Toc21617025"/>
      <w:bookmarkStart w:id="122" w:name="_Toc26972860"/>
      <w:bookmarkEnd w:id="115"/>
      <w:bookmarkEnd w:id="116"/>
      <w:r w:rsidRPr="000E58C0">
        <w:rPr>
          <w:rFonts w:ascii="Calibri" w:eastAsia="Calibri" w:hAnsi="Calibri" w:cs="Arial"/>
          <w:spacing w:val="-2"/>
          <w:sz w:val="18"/>
        </w:rPr>
        <w:t xml:space="preserve">Para </w:t>
      </w:r>
      <w:proofErr w:type="spellStart"/>
      <w:r w:rsidRPr="000E58C0">
        <w:rPr>
          <w:rFonts w:ascii="Calibri" w:eastAsia="Calibri" w:hAnsi="Calibri" w:cs="Arial"/>
          <w:spacing w:val="-2"/>
          <w:sz w:val="18"/>
        </w:rPr>
        <w:t>los</w:t>
      </w:r>
      <w:proofErr w:type="spellEnd"/>
      <w:r w:rsidRPr="000E58C0">
        <w:rPr>
          <w:rFonts w:ascii="Calibri" w:eastAsia="Calibri" w:hAnsi="Calibri" w:cs="Arial"/>
          <w:spacing w:val="-2"/>
          <w:sz w:val="18"/>
        </w:rPr>
        <w:t xml:space="preserve"> </w:t>
      </w:r>
      <w:proofErr w:type="spellStart"/>
      <w:r w:rsidRPr="000E58C0">
        <w:rPr>
          <w:rFonts w:ascii="Calibri" w:eastAsia="Calibri" w:hAnsi="Calibri" w:cs="Arial"/>
          <w:spacing w:val="-2"/>
          <w:sz w:val="18"/>
        </w:rPr>
        <w:t>Servicios</w:t>
      </w:r>
      <w:proofErr w:type="spellEnd"/>
      <w:r w:rsidRPr="000E58C0">
        <w:rPr>
          <w:rFonts w:ascii="Calibri" w:eastAsia="Calibri" w:hAnsi="Calibri" w:cs="Arial"/>
          <w:spacing w:val="-2"/>
          <w:sz w:val="18"/>
        </w:rPr>
        <w:t xml:space="preserve"> </w:t>
      </w:r>
      <w:proofErr w:type="spellStart"/>
      <w:r w:rsidRPr="000E58C0">
        <w:rPr>
          <w:rFonts w:ascii="Calibri" w:eastAsia="Calibri" w:hAnsi="Calibri" w:cs="Arial"/>
          <w:spacing w:val="-2"/>
          <w:sz w:val="18"/>
        </w:rPr>
        <w:t>en</w:t>
      </w:r>
      <w:proofErr w:type="spellEnd"/>
      <w:r w:rsidRPr="000E58C0">
        <w:rPr>
          <w:rFonts w:ascii="Calibri" w:eastAsia="Calibri" w:hAnsi="Calibri" w:cs="Arial"/>
          <w:spacing w:val="-2"/>
          <w:sz w:val="18"/>
        </w:rPr>
        <w:t xml:space="preserve"> </w:t>
      </w:r>
      <w:proofErr w:type="spellStart"/>
      <w:r w:rsidRPr="000E58C0">
        <w:rPr>
          <w:rFonts w:ascii="Calibri" w:eastAsia="Calibri" w:hAnsi="Calibri" w:cs="Arial"/>
          <w:spacing w:val="-2"/>
          <w:sz w:val="18"/>
        </w:rPr>
        <w:t>Línea</w:t>
      </w:r>
      <w:proofErr w:type="spellEnd"/>
      <w:r w:rsidRPr="000E58C0">
        <w:rPr>
          <w:rFonts w:ascii="Calibri" w:eastAsia="Calibri" w:hAnsi="Calibri" w:cs="Arial"/>
          <w:spacing w:val="-2"/>
          <w:sz w:val="18"/>
        </w:rPr>
        <w:t xml:space="preserve"> </w:t>
      </w:r>
      <w:proofErr w:type="spellStart"/>
      <w:r w:rsidRPr="000E58C0">
        <w:rPr>
          <w:rFonts w:ascii="Calibri" w:eastAsia="Calibri" w:hAnsi="Calibri" w:cs="Arial"/>
          <w:spacing w:val="-2"/>
          <w:sz w:val="18"/>
        </w:rPr>
        <w:t>Principales</w:t>
      </w:r>
      <w:proofErr w:type="spellEnd"/>
      <w:r w:rsidRPr="000E58C0">
        <w:rPr>
          <w:rFonts w:ascii="Calibri" w:eastAsia="Calibri" w:hAnsi="Calibri" w:cs="Arial"/>
          <w:spacing w:val="-2"/>
          <w:sz w:val="18"/>
        </w:rPr>
        <w:t xml:space="preserve">, Microsoft </w:t>
      </w:r>
      <w:proofErr w:type="spellStart"/>
      <w:r w:rsidRPr="000E58C0">
        <w:rPr>
          <w:rFonts w:ascii="Calibri" w:eastAsia="Calibri" w:hAnsi="Calibri" w:cs="Arial"/>
          <w:spacing w:val="-2"/>
          <w:sz w:val="18"/>
        </w:rPr>
        <w:t>almacenará</w:t>
      </w:r>
      <w:proofErr w:type="spellEnd"/>
      <w:r w:rsidRPr="000E58C0">
        <w:rPr>
          <w:rFonts w:ascii="Calibri" w:eastAsia="Calibri" w:hAnsi="Calibri" w:cs="Arial"/>
          <w:spacing w:val="-2"/>
          <w:sz w:val="18"/>
        </w:rPr>
        <w:t xml:space="preserve"> </w:t>
      </w:r>
      <w:proofErr w:type="spellStart"/>
      <w:r w:rsidRPr="000E58C0">
        <w:rPr>
          <w:rFonts w:ascii="Calibri" w:eastAsia="Calibri" w:hAnsi="Calibri" w:cs="Arial"/>
          <w:spacing w:val="-2"/>
          <w:sz w:val="18"/>
        </w:rPr>
        <w:t>los</w:t>
      </w:r>
      <w:proofErr w:type="spellEnd"/>
      <w:r w:rsidRPr="000E58C0">
        <w:rPr>
          <w:rFonts w:ascii="Calibri" w:eastAsia="Calibri" w:hAnsi="Calibri" w:cs="Arial"/>
          <w:spacing w:val="-2"/>
          <w:sz w:val="18"/>
        </w:rPr>
        <w:t xml:space="preserve"> </w:t>
      </w:r>
      <w:proofErr w:type="spellStart"/>
      <w:r w:rsidRPr="000E58C0">
        <w:rPr>
          <w:rFonts w:ascii="Calibri" w:eastAsia="Calibri" w:hAnsi="Calibri" w:cs="Arial"/>
          <w:spacing w:val="-2"/>
          <w:sz w:val="18"/>
        </w:rPr>
        <w:t>Datos</w:t>
      </w:r>
      <w:proofErr w:type="spellEnd"/>
      <w:r w:rsidRPr="000E58C0">
        <w:rPr>
          <w:rFonts w:ascii="Calibri" w:eastAsia="Calibri" w:hAnsi="Calibri" w:cs="Arial"/>
          <w:spacing w:val="-2"/>
          <w:sz w:val="18"/>
        </w:rPr>
        <w:t xml:space="preserve"> del </w:t>
      </w:r>
      <w:proofErr w:type="spellStart"/>
      <w:r w:rsidRPr="000E58C0">
        <w:rPr>
          <w:rFonts w:ascii="Calibri" w:eastAsia="Calibri" w:hAnsi="Calibri" w:cs="Arial"/>
          <w:spacing w:val="-2"/>
          <w:sz w:val="18"/>
        </w:rPr>
        <w:t>Cliente</w:t>
      </w:r>
      <w:proofErr w:type="spellEnd"/>
      <w:r w:rsidRPr="000E58C0">
        <w:rPr>
          <w:rFonts w:ascii="Calibri" w:eastAsia="Calibri" w:hAnsi="Calibri" w:cs="Arial"/>
          <w:spacing w:val="-2"/>
          <w:sz w:val="18"/>
        </w:rPr>
        <w:t xml:space="preserve"> </w:t>
      </w:r>
      <w:proofErr w:type="spellStart"/>
      <w:r w:rsidRPr="000E58C0">
        <w:rPr>
          <w:rFonts w:ascii="Calibri" w:eastAsia="Calibri" w:hAnsi="Calibri" w:cs="Arial"/>
          <w:spacing w:val="-2"/>
          <w:sz w:val="18"/>
        </w:rPr>
        <w:t>en</w:t>
      </w:r>
      <w:proofErr w:type="spellEnd"/>
      <w:r w:rsidRPr="000E58C0">
        <w:rPr>
          <w:rFonts w:ascii="Calibri" w:eastAsia="Calibri" w:hAnsi="Calibri" w:cs="Arial"/>
          <w:spacing w:val="-2"/>
          <w:sz w:val="18"/>
        </w:rPr>
        <w:t xml:space="preserve"> </w:t>
      </w:r>
      <w:proofErr w:type="spellStart"/>
      <w:r w:rsidRPr="000E58C0">
        <w:rPr>
          <w:rFonts w:ascii="Calibri" w:eastAsia="Calibri" w:hAnsi="Calibri" w:cs="Arial"/>
          <w:spacing w:val="-2"/>
          <w:sz w:val="18"/>
        </w:rPr>
        <w:t>reposo</w:t>
      </w:r>
      <w:proofErr w:type="spellEnd"/>
      <w:r w:rsidRPr="000E58C0">
        <w:rPr>
          <w:rFonts w:ascii="Calibri" w:eastAsia="Calibri" w:hAnsi="Calibri" w:cs="Arial"/>
          <w:spacing w:val="-2"/>
          <w:sz w:val="18"/>
        </w:rPr>
        <w:t xml:space="preserve"> </w:t>
      </w:r>
      <w:proofErr w:type="spellStart"/>
      <w:r w:rsidRPr="000E58C0">
        <w:rPr>
          <w:rFonts w:ascii="Calibri" w:eastAsia="Calibri" w:hAnsi="Calibri" w:cs="Arial"/>
          <w:spacing w:val="-2"/>
          <w:sz w:val="18"/>
        </w:rPr>
        <w:t>dentro</w:t>
      </w:r>
      <w:proofErr w:type="spellEnd"/>
      <w:r w:rsidRPr="000E58C0">
        <w:rPr>
          <w:rFonts w:ascii="Calibri" w:eastAsia="Calibri" w:hAnsi="Calibri" w:cs="Arial"/>
          <w:spacing w:val="-2"/>
          <w:sz w:val="18"/>
        </w:rPr>
        <w:t xml:space="preserve"> de </w:t>
      </w:r>
      <w:proofErr w:type="spellStart"/>
      <w:r w:rsidRPr="000E58C0">
        <w:rPr>
          <w:rFonts w:ascii="Calibri" w:eastAsia="Calibri" w:hAnsi="Calibri" w:cs="Arial"/>
          <w:spacing w:val="-2"/>
          <w:sz w:val="18"/>
        </w:rPr>
        <w:t>determinadas</w:t>
      </w:r>
      <w:proofErr w:type="spellEnd"/>
      <w:r w:rsidRPr="000E58C0">
        <w:rPr>
          <w:rFonts w:ascii="Calibri" w:eastAsia="Calibri" w:hAnsi="Calibri" w:cs="Arial"/>
          <w:spacing w:val="-2"/>
          <w:sz w:val="18"/>
        </w:rPr>
        <w:t xml:space="preserve"> </w:t>
      </w:r>
      <w:proofErr w:type="spellStart"/>
      <w:r w:rsidRPr="000E58C0">
        <w:rPr>
          <w:rFonts w:ascii="Calibri" w:eastAsia="Calibri" w:hAnsi="Calibri" w:cs="Arial"/>
          <w:spacing w:val="-2"/>
          <w:sz w:val="18"/>
        </w:rPr>
        <w:t>áreas</w:t>
      </w:r>
      <w:proofErr w:type="spellEnd"/>
      <w:r w:rsidRPr="000E58C0">
        <w:rPr>
          <w:rFonts w:ascii="Calibri" w:eastAsia="Calibri" w:hAnsi="Calibri" w:cs="Arial"/>
          <w:spacing w:val="-2"/>
          <w:sz w:val="18"/>
        </w:rPr>
        <w:t xml:space="preserve"> </w:t>
      </w:r>
      <w:proofErr w:type="spellStart"/>
      <w:r w:rsidRPr="000E58C0">
        <w:rPr>
          <w:rFonts w:ascii="Calibri" w:eastAsia="Calibri" w:hAnsi="Calibri" w:cs="Arial"/>
          <w:spacing w:val="-2"/>
          <w:sz w:val="18"/>
        </w:rPr>
        <w:t>geográficas</w:t>
      </w:r>
      <w:proofErr w:type="spellEnd"/>
      <w:r w:rsidRPr="000E58C0">
        <w:rPr>
          <w:rFonts w:ascii="Calibri" w:eastAsia="Calibri" w:hAnsi="Calibri" w:cs="Arial"/>
          <w:spacing w:val="-2"/>
          <w:sz w:val="18"/>
        </w:rPr>
        <w:t xml:space="preserve"> </w:t>
      </w:r>
      <w:proofErr w:type="spellStart"/>
      <w:r w:rsidRPr="000E58C0">
        <w:rPr>
          <w:rFonts w:ascii="Calibri" w:eastAsia="Calibri" w:hAnsi="Calibri" w:cs="Arial"/>
          <w:spacing w:val="-2"/>
          <w:sz w:val="18"/>
        </w:rPr>
        <w:t>importantes</w:t>
      </w:r>
      <w:proofErr w:type="spellEnd"/>
      <w:r w:rsidRPr="000E58C0">
        <w:rPr>
          <w:rFonts w:ascii="Calibri" w:eastAsia="Calibri" w:hAnsi="Calibri" w:cs="Arial"/>
          <w:spacing w:val="-2"/>
          <w:sz w:val="18"/>
        </w:rPr>
        <w:t xml:space="preserve"> (</w:t>
      </w:r>
      <w:proofErr w:type="spellStart"/>
      <w:r w:rsidRPr="000E58C0">
        <w:rPr>
          <w:rFonts w:ascii="Calibri" w:eastAsia="Calibri" w:hAnsi="Calibri" w:cs="Arial"/>
          <w:spacing w:val="-2"/>
          <w:sz w:val="18"/>
        </w:rPr>
        <w:t>cada</w:t>
      </w:r>
      <w:proofErr w:type="spellEnd"/>
      <w:r w:rsidRPr="000E58C0">
        <w:rPr>
          <w:rFonts w:ascii="Calibri" w:eastAsia="Calibri" w:hAnsi="Calibri" w:cs="Arial"/>
          <w:spacing w:val="-2"/>
          <w:sz w:val="18"/>
        </w:rPr>
        <w:t xml:space="preserve"> </w:t>
      </w:r>
      <w:proofErr w:type="spellStart"/>
      <w:r w:rsidRPr="000E58C0">
        <w:rPr>
          <w:rFonts w:ascii="Calibri" w:eastAsia="Calibri" w:hAnsi="Calibri" w:cs="Arial"/>
          <w:spacing w:val="-2"/>
          <w:sz w:val="18"/>
        </w:rPr>
        <w:t>una</w:t>
      </w:r>
      <w:proofErr w:type="spellEnd"/>
      <w:r w:rsidRPr="000E58C0">
        <w:rPr>
          <w:rFonts w:ascii="Calibri" w:eastAsia="Calibri" w:hAnsi="Calibri" w:cs="Arial"/>
          <w:spacing w:val="-2"/>
          <w:sz w:val="18"/>
        </w:rPr>
        <w:t xml:space="preserve">, </w:t>
      </w:r>
      <w:proofErr w:type="spellStart"/>
      <w:r w:rsidRPr="000E58C0">
        <w:rPr>
          <w:rFonts w:ascii="Calibri" w:eastAsia="Calibri" w:hAnsi="Calibri" w:cs="Arial"/>
          <w:spacing w:val="-2"/>
          <w:sz w:val="18"/>
        </w:rPr>
        <w:t>una</w:t>
      </w:r>
      <w:proofErr w:type="spellEnd"/>
      <w:r w:rsidRPr="000E58C0">
        <w:rPr>
          <w:rFonts w:ascii="Calibri" w:eastAsia="Calibri" w:hAnsi="Calibri" w:cs="Arial"/>
          <w:spacing w:val="-2"/>
          <w:sz w:val="18"/>
        </w:rPr>
        <w:t xml:space="preserve"> </w:t>
      </w:r>
      <w:proofErr w:type="spellStart"/>
      <w:r w:rsidRPr="000E58C0">
        <w:rPr>
          <w:rFonts w:ascii="Calibri" w:eastAsia="Calibri" w:hAnsi="Calibri" w:cs="Arial"/>
          <w:spacing w:val="-2"/>
          <w:sz w:val="18"/>
        </w:rPr>
        <w:t>Geoárea</w:t>
      </w:r>
      <w:proofErr w:type="spellEnd"/>
      <w:r w:rsidRPr="000E58C0">
        <w:rPr>
          <w:rFonts w:ascii="Calibri" w:eastAsia="Calibri" w:hAnsi="Calibri" w:cs="Arial"/>
          <w:spacing w:val="-2"/>
          <w:sz w:val="18"/>
        </w:rPr>
        <w:t xml:space="preserve">), </w:t>
      </w:r>
      <w:proofErr w:type="spellStart"/>
      <w:r w:rsidRPr="000E58C0">
        <w:rPr>
          <w:rFonts w:ascii="Calibri" w:eastAsia="Calibri" w:hAnsi="Calibri" w:cs="Arial"/>
          <w:spacing w:val="-2"/>
          <w:sz w:val="18"/>
        </w:rPr>
        <w:t>según</w:t>
      </w:r>
      <w:proofErr w:type="spellEnd"/>
      <w:r w:rsidRPr="000E58C0">
        <w:rPr>
          <w:rFonts w:ascii="Calibri" w:eastAsia="Calibri" w:hAnsi="Calibri" w:cs="Arial"/>
          <w:spacing w:val="-2"/>
          <w:sz w:val="18"/>
        </w:rPr>
        <w:t xml:space="preserve"> lo </w:t>
      </w:r>
      <w:proofErr w:type="spellStart"/>
      <w:r w:rsidRPr="000E58C0">
        <w:rPr>
          <w:rFonts w:ascii="Calibri" w:eastAsia="Calibri" w:hAnsi="Calibri" w:cs="Arial"/>
          <w:spacing w:val="-2"/>
          <w:sz w:val="18"/>
        </w:rPr>
        <w:t>establecido</w:t>
      </w:r>
      <w:proofErr w:type="spellEnd"/>
      <w:r w:rsidRPr="000E58C0">
        <w:rPr>
          <w:rFonts w:ascii="Calibri" w:eastAsia="Calibri" w:hAnsi="Calibri" w:cs="Arial"/>
          <w:spacing w:val="-2"/>
          <w:sz w:val="18"/>
        </w:rPr>
        <w:t xml:space="preserve"> </w:t>
      </w:r>
      <w:proofErr w:type="spellStart"/>
      <w:r w:rsidRPr="000E58C0">
        <w:rPr>
          <w:rFonts w:ascii="Calibri" w:eastAsia="Calibri" w:hAnsi="Calibri" w:cs="Arial"/>
          <w:spacing w:val="-2"/>
          <w:sz w:val="18"/>
        </w:rPr>
        <w:t>en</w:t>
      </w:r>
      <w:proofErr w:type="spellEnd"/>
      <w:r w:rsidRPr="000E58C0">
        <w:rPr>
          <w:rFonts w:ascii="Calibri" w:eastAsia="Calibri" w:hAnsi="Calibri" w:cs="Arial"/>
          <w:spacing w:val="-2"/>
          <w:sz w:val="18"/>
        </w:rPr>
        <w:t xml:space="preserve"> </w:t>
      </w:r>
      <w:proofErr w:type="spellStart"/>
      <w:r w:rsidRPr="000E58C0">
        <w:rPr>
          <w:rFonts w:ascii="Calibri" w:eastAsia="Calibri" w:hAnsi="Calibri" w:cs="Arial"/>
          <w:spacing w:val="-2"/>
          <w:sz w:val="18"/>
        </w:rPr>
        <w:t>los</w:t>
      </w:r>
      <w:proofErr w:type="spellEnd"/>
      <w:r w:rsidRPr="000E58C0">
        <w:rPr>
          <w:rFonts w:ascii="Calibri" w:eastAsia="Calibri" w:hAnsi="Calibri" w:cs="Arial"/>
          <w:spacing w:val="-2"/>
          <w:sz w:val="18"/>
        </w:rPr>
        <w:t xml:space="preserve"> </w:t>
      </w:r>
      <w:proofErr w:type="spellStart"/>
      <w:r w:rsidRPr="000E58C0">
        <w:rPr>
          <w:rFonts w:ascii="Calibri" w:eastAsia="Calibri" w:hAnsi="Calibri" w:cs="Arial"/>
          <w:spacing w:val="-2"/>
          <w:sz w:val="18"/>
        </w:rPr>
        <w:t>Términos</w:t>
      </w:r>
      <w:proofErr w:type="spellEnd"/>
      <w:r w:rsidRPr="000E58C0">
        <w:rPr>
          <w:rFonts w:ascii="Calibri" w:eastAsia="Calibri" w:hAnsi="Calibri" w:cs="Arial"/>
          <w:spacing w:val="-2"/>
          <w:sz w:val="18"/>
        </w:rPr>
        <w:t xml:space="preserve"> de </w:t>
      </w:r>
      <w:proofErr w:type="spellStart"/>
      <w:r w:rsidRPr="000E58C0">
        <w:rPr>
          <w:rFonts w:ascii="Calibri" w:eastAsia="Calibri" w:hAnsi="Calibri" w:cs="Arial"/>
          <w:spacing w:val="-2"/>
          <w:sz w:val="18"/>
        </w:rPr>
        <w:t>Productos</w:t>
      </w:r>
      <w:proofErr w:type="spellEnd"/>
      <w:r w:rsidRPr="000E58C0">
        <w:rPr>
          <w:rFonts w:ascii="Calibri" w:eastAsia="Calibri" w:hAnsi="Calibri" w:cs="Arial"/>
          <w:spacing w:val="-2"/>
          <w:sz w:val="18"/>
        </w:rPr>
        <w:t>.</w:t>
      </w:r>
    </w:p>
    <w:p w14:paraId="7825FE04" w14:textId="77777777" w:rsidR="00D55233" w:rsidRPr="00752A4A" w:rsidRDefault="00D55233" w:rsidP="00D55233">
      <w:pPr>
        <w:tabs>
          <w:tab w:val="left" w:pos="360"/>
        </w:tabs>
        <w:spacing w:after="120" w:line="240" w:lineRule="auto"/>
        <w:ind w:left="180"/>
        <w:rPr>
          <w:rFonts w:ascii="Calibri" w:eastAsia="Calibri" w:hAnsi="Calibri" w:cs="Arial"/>
          <w:sz w:val="18"/>
        </w:rPr>
      </w:pPr>
      <w:r>
        <w:rPr>
          <w:rFonts w:ascii="Calibri" w:eastAsia="Calibri" w:hAnsi="Calibri" w:cs="Arial"/>
          <w:sz w:val="18"/>
        </w:rPr>
        <w:t xml:space="preserve">Para </w:t>
      </w:r>
      <w:proofErr w:type="spellStart"/>
      <w:r>
        <w:rPr>
          <w:rFonts w:ascii="Calibri" w:eastAsia="Calibri" w:hAnsi="Calibri" w:cs="Arial"/>
          <w:sz w:val="18"/>
        </w:rPr>
        <w:t>los</w:t>
      </w:r>
      <w:proofErr w:type="spellEnd"/>
      <w:r>
        <w:rPr>
          <w:rFonts w:ascii="Calibri" w:eastAsia="Calibri" w:hAnsi="Calibri" w:cs="Arial"/>
          <w:sz w:val="18"/>
        </w:rPr>
        <w:t xml:space="preserve"> </w:t>
      </w:r>
      <w:proofErr w:type="spellStart"/>
      <w:r>
        <w:rPr>
          <w:rFonts w:ascii="Calibri" w:eastAsia="Calibri" w:hAnsi="Calibri" w:cs="Arial"/>
          <w:sz w:val="18"/>
        </w:rPr>
        <w:t>Servicios</w:t>
      </w:r>
      <w:proofErr w:type="spellEnd"/>
      <w:r>
        <w:rPr>
          <w:rFonts w:ascii="Calibri" w:eastAsia="Calibri" w:hAnsi="Calibri" w:cs="Arial"/>
          <w:sz w:val="18"/>
        </w:rPr>
        <w:t xml:space="preserve"> </w:t>
      </w:r>
      <w:proofErr w:type="spellStart"/>
      <w:r>
        <w:rPr>
          <w:rFonts w:ascii="Calibri" w:eastAsia="Calibri" w:hAnsi="Calibri" w:cs="Arial"/>
          <w:sz w:val="18"/>
        </w:rPr>
        <w:t>en</w:t>
      </w:r>
      <w:proofErr w:type="spellEnd"/>
      <w:r>
        <w:rPr>
          <w:rFonts w:ascii="Calibri" w:eastAsia="Calibri" w:hAnsi="Calibri" w:cs="Arial"/>
          <w:sz w:val="18"/>
        </w:rPr>
        <w:t xml:space="preserve"> </w:t>
      </w:r>
      <w:proofErr w:type="spellStart"/>
      <w:r>
        <w:rPr>
          <w:rFonts w:ascii="Calibri" w:eastAsia="Calibri" w:hAnsi="Calibri" w:cs="Arial"/>
          <w:sz w:val="18"/>
        </w:rPr>
        <w:t>Línea</w:t>
      </w:r>
      <w:proofErr w:type="spellEnd"/>
      <w:r>
        <w:rPr>
          <w:rFonts w:ascii="Calibri" w:eastAsia="Calibri" w:hAnsi="Calibri" w:cs="Arial"/>
          <w:sz w:val="18"/>
        </w:rPr>
        <w:t xml:space="preserve"> </w:t>
      </w:r>
      <w:proofErr w:type="spellStart"/>
      <w:r>
        <w:rPr>
          <w:rFonts w:ascii="Calibri" w:eastAsia="Calibri" w:hAnsi="Calibri" w:cs="Arial"/>
          <w:sz w:val="18"/>
        </w:rPr>
        <w:t>correspondiente</w:t>
      </w:r>
      <w:proofErr w:type="spellEnd"/>
      <w:r>
        <w:rPr>
          <w:rFonts w:ascii="Calibri" w:eastAsia="Calibri" w:hAnsi="Calibri" w:cs="Arial"/>
          <w:sz w:val="18"/>
        </w:rPr>
        <w:t xml:space="preserve"> al plan EU Data Boundary, Microsoft </w:t>
      </w:r>
      <w:proofErr w:type="spellStart"/>
      <w:r>
        <w:rPr>
          <w:rFonts w:ascii="Calibri" w:eastAsia="Calibri" w:hAnsi="Calibri" w:cs="Arial"/>
          <w:sz w:val="18"/>
        </w:rPr>
        <w:t>almacenará</w:t>
      </w:r>
      <w:proofErr w:type="spellEnd"/>
      <w:r>
        <w:rPr>
          <w:rFonts w:ascii="Calibri" w:eastAsia="Calibri" w:hAnsi="Calibri" w:cs="Arial"/>
          <w:sz w:val="18"/>
        </w:rPr>
        <w:t xml:space="preserve"> y </w:t>
      </w:r>
      <w:proofErr w:type="spellStart"/>
      <w:r>
        <w:rPr>
          <w:rFonts w:ascii="Calibri" w:eastAsia="Calibri" w:hAnsi="Calibri" w:cs="Arial"/>
          <w:sz w:val="18"/>
        </w:rPr>
        <w:t>tratará</w:t>
      </w:r>
      <w:proofErr w:type="spellEnd"/>
      <w:r>
        <w:rPr>
          <w:rFonts w:ascii="Calibri" w:eastAsia="Calibri" w:hAnsi="Calibri" w:cs="Arial"/>
          <w:sz w:val="18"/>
        </w:rPr>
        <w:t xml:space="preserve"> </w:t>
      </w:r>
      <w:proofErr w:type="spellStart"/>
      <w:r>
        <w:rPr>
          <w:rFonts w:ascii="Calibri" w:eastAsia="Calibri" w:hAnsi="Calibri" w:cs="Arial"/>
          <w:sz w:val="18"/>
        </w:rPr>
        <w:t>los</w:t>
      </w:r>
      <w:proofErr w:type="spellEnd"/>
      <w:r>
        <w:rPr>
          <w:rFonts w:ascii="Calibri" w:eastAsia="Calibri" w:hAnsi="Calibri" w:cs="Arial"/>
          <w:sz w:val="18"/>
        </w:rPr>
        <w:t xml:space="preserve"> </w:t>
      </w:r>
      <w:proofErr w:type="spellStart"/>
      <w:r>
        <w:rPr>
          <w:rFonts w:ascii="Calibri" w:eastAsia="Calibri" w:hAnsi="Calibri" w:cs="Arial"/>
          <w:sz w:val="18"/>
        </w:rPr>
        <w:t>datos</w:t>
      </w:r>
      <w:proofErr w:type="spellEnd"/>
      <w:r>
        <w:rPr>
          <w:rFonts w:ascii="Calibri" w:eastAsia="Calibri" w:hAnsi="Calibri" w:cs="Arial"/>
          <w:sz w:val="18"/>
        </w:rPr>
        <w:t xml:space="preserve"> del </w:t>
      </w:r>
      <w:proofErr w:type="spellStart"/>
      <w:r>
        <w:rPr>
          <w:rFonts w:ascii="Calibri" w:eastAsia="Calibri" w:hAnsi="Calibri" w:cs="Arial"/>
          <w:sz w:val="18"/>
        </w:rPr>
        <w:t>Cliente</w:t>
      </w:r>
      <w:proofErr w:type="spellEnd"/>
      <w:r>
        <w:rPr>
          <w:rFonts w:ascii="Calibri" w:eastAsia="Calibri" w:hAnsi="Calibri" w:cs="Arial"/>
          <w:sz w:val="18"/>
        </w:rPr>
        <w:t xml:space="preserve"> y </w:t>
      </w:r>
      <w:proofErr w:type="spellStart"/>
      <w:r>
        <w:rPr>
          <w:rFonts w:ascii="Calibri" w:eastAsia="Calibri" w:hAnsi="Calibri" w:cs="Arial"/>
          <w:sz w:val="18"/>
        </w:rPr>
        <w:t>los</w:t>
      </w:r>
      <w:proofErr w:type="spellEnd"/>
      <w:r>
        <w:rPr>
          <w:rFonts w:ascii="Calibri" w:eastAsia="Calibri" w:hAnsi="Calibri" w:cs="Arial"/>
          <w:sz w:val="18"/>
        </w:rPr>
        <w:t xml:space="preserve"> </w:t>
      </w:r>
      <w:proofErr w:type="spellStart"/>
      <w:r>
        <w:rPr>
          <w:rFonts w:ascii="Calibri" w:eastAsia="Calibri" w:hAnsi="Calibri" w:cs="Arial"/>
          <w:sz w:val="18"/>
        </w:rPr>
        <w:t>Datos</w:t>
      </w:r>
      <w:proofErr w:type="spellEnd"/>
      <w:r>
        <w:rPr>
          <w:rFonts w:ascii="Calibri" w:eastAsia="Calibri" w:hAnsi="Calibri" w:cs="Arial"/>
          <w:sz w:val="18"/>
        </w:rPr>
        <w:t xml:space="preserve"> </w:t>
      </w:r>
      <w:proofErr w:type="spellStart"/>
      <w:r>
        <w:rPr>
          <w:rFonts w:ascii="Calibri" w:eastAsia="Calibri" w:hAnsi="Calibri" w:cs="Arial"/>
          <w:sz w:val="18"/>
        </w:rPr>
        <w:t>Personales</w:t>
      </w:r>
      <w:proofErr w:type="spellEnd"/>
      <w:r>
        <w:rPr>
          <w:rFonts w:ascii="Calibri" w:eastAsia="Calibri" w:hAnsi="Calibri" w:cs="Arial"/>
          <w:sz w:val="18"/>
        </w:rPr>
        <w:t xml:space="preserve"> </w:t>
      </w:r>
      <w:proofErr w:type="spellStart"/>
      <w:r>
        <w:rPr>
          <w:rFonts w:ascii="Calibri" w:eastAsia="Calibri" w:hAnsi="Calibri" w:cs="Arial"/>
          <w:sz w:val="18"/>
        </w:rPr>
        <w:t>dentro</w:t>
      </w:r>
      <w:proofErr w:type="spellEnd"/>
      <w:r>
        <w:rPr>
          <w:rFonts w:ascii="Calibri" w:eastAsia="Calibri" w:hAnsi="Calibri" w:cs="Arial"/>
          <w:sz w:val="18"/>
        </w:rPr>
        <w:t xml:space="preserve"> de la Unión </w:t>
      </w:r>
      <w:proofErr w:type="spellStart"/>
      <w:r>
        <w:rPr>
          <w:rFonts w:ascii="Calibri" w:eastAsia="Calibri" w:hAnsi="Calibri" w:cs="Arial"/>
          <w:sz w:val="18"/>
        </w:rPr>
        <w:t>Europea</w:t>
      </w:r>
      <w:proofErr w:type="spellEnd"/>
      <w:r>
        <w:rPr>
          <w:rFonts w:ascii="Calibri" w:eastAsia="Calibri" w:hAnsi="Calibri" w:cs="Arial"/>
          <w:sz w:val="18"/>
        </w:rPr>
        <w:t xml:space="preserve">, </w:t>
      </w:r>
      <w:proofErr w:type="spellStart"/>
      <w:r>
        <w:rPr>
          <w:rFonts w:ascii="Calibri" w:eastAsia="Calibri" w:hAnsi="Calibri" w:cs="Arial"/>
          <w:sz w:val="18"/>
        </w:rPr>
        <w:t>tal</w:t>
      </w:r>
      <w:proofErr w:type="spellEnd"/>
      <w:r>
        <w:rPr>
          <w:rFonts w:ascii="Calibri" w:eastAsia="Calibri" w:hAnsi="Calibri" w:cs="Arial"/>
          <w:sz w:val="18"/>
        </w:rPr>
        <w:t xml:space="preserve"> </w:t>
      </w:r>
      <w:proofErr w:type="spellStart"/>
      <w:r>
        <w:rPr>
          <w:rFonts w:ascii="Calibri" w:eastAsia="Calibri" w:hAnsi="Calibri" w:cs="Arial"/>
          <w:sz w:val="18"/>
        </w:rPr>
        <w:t>como</w:t>
      </w:r>
      <w:proofErr w:type="spellEnd"/>
      <w:r>
        <w:rPr>
          <w:rFonts w:ascii="Calibri" w:eastAsia="Calibri" w:hAnsi="Calibri" w:cs="Arial"/>
          <w:sz w:val="18"/>
        </w:rPr>
        <w:t xml:space="preserve"> se </w:t>
      </w:r>
      <w:proofErr w:type="spellStart"/>
      <w:r>
        <w:rPr>
          <w:rFonts w:ascii="Calibri" w:eastAsia="Calibri" w:hAnsi="Calibri" w:cs="Arial"/>
          <w:sz w:val="18"/>
        </w:rPr>
        <w:t>establece</w:t>
      </w:r>
      <w:proofErr w:type="spellEnd"/>
      <w:r>
        <w:rPr>
          <w:rFonts w:ascii="Calibri" w:eastAsia="Calibri" w:hAnsi="Calibri" w:cs="Arial"/>
          <w:sz w:val="18"/>
        </w:rPr>
        <w:t xml:space="preserve"> </w:t>
      </w:r>
      <w:proofErr w:type="spellStart"/>
      <w:r>
        <w:rPr>
          <w:rFonts w:ascii="Calibri" w:eastAsia="Calibri" w:hAnsi="Calibri" w:cs="Arial"/>
          <w:sz w:val="18"/>
        </w:rPr>
        <w:t>en</w:t>
      </w:r>
      <w:proofErr w:type="spellEnd"/>
      <w:r>
        <w:rPr>
          <w:rFonts w:ascii="Calibri" w:eastAsia="Calibri" w:hAnsi="Calibri" w:cs="Arial"/>
          <w:sz w:val="18"/>
        </w:rPr>
        <w:t xml:space="preserve"> </w:t>
      </w:r>
      <w:proofErr w:type="spellStart"/>
      <w:r>
        <w:rPr>
          <w:rFonts w:ascii="Calibri" w:eastAsia="Calibri" w:hAnsi="Calibri" w:cs="Arial"/>
          <w:sz w:val="18"/>
        </w:rPr>
        <w:t>los</w:t>
      </w:r>
      <w:proofErr w:type="spellEnd"/>
      <w:r>
        <w:rPr>
          <w:rFonts w:ascii="Calibri" w:eastAsia="Calibri" w:hAnsi="Calibri" w:cs="Arial"/>
          <w:sz w:val="18"/>
        </w:rPr>
        <w:t xml:space="preserve"> </w:t>
      </w:r>
      <w:proofErr w:type="spellStart"/>
      <w:r>
        <w:rPr>
          <w:rFonts w:ascii="Calibri" w:eastAsia="Calibri" w:hAnsi="Calibri" w:cs="Arial"/>
          <w:sz w:val="18"/>
        </w:rPr>
        <w:t>Términos</w:t>
      </w:r>
      <w:proofErr w:type="spellEnd"/>
      <w:r>
        <w:rPr>
          <w:rFonts w:ascii="Calibri" w:eastAsia="Calibri" w:hAnsi="Calibri" w:cs="Arial"/>
          <w:sz w:val="18"/>
        </w:rPr>
        <w:t xml:space="preserve"> de </w:t>
      </w:r>
      <w:proofErr w:type="spellStart"/>
      <w:r>
        <w:rPr>
          <w:rFonts w:ascii="Calibri" w:eastAsia="Calibri" w:hAnsi="Calibri" w:cs="Arial"/>
          <w:sz w:val="18"/>
        </w:rPr>
        <w:t>Productos</w:t>
      </w:r>
      <w:proofErr w:type="spellEnd"/>
      <w:r>
        <w:rPr>
          <w:rFonts w:ascii="Calibri" w:eastAsia="Calibri" w:hAnsi="Calibri" w:cs="Arial"/>
          <w:sz w:val="18"/>
        </w:rPr>
        <w:t>.</w:t>
      </w:r>
    </w:p>
    <w:p w14:paraId="648ECB93" w14:textId="77777777" w:rsidR="00D55233" w:rsidRPr="00752A4A" w:rsidRDefault="00D55233" w:rsidP="00D55233">
      <w:pPr>
        <w:tabs>
          <w:tab w:val="left" w:pos="360"/>
        </w:tabs>
        <w:spacing w:after="120" w:line="240" w:lineRule="auto"/>
        <w:ind w:left="180"/>
        <w:rPr>
          <w:rFonts w:ascii="Calibri" w:eastAsia="Calibri" w:hAnsi="Calibri" w:cs="Arial"/>
          <w:sz w:val="18"/>
        </w:rPr>
      </w:pPr>
      <w:r>
        <w:rPr>
          <w:rFonts w:ascii="Calibri" w:eastAsia="Calibri" w:hAnsi="Calibri" w:cs="Arial"/>
          <w:sz w:val="18"/>
        </w:rPr>
        <w:t xml:space="preserve">Microsoft no </w:t>
      </w:r>
      <w:proofErr w:type="spellStart"/>
      <w:r>
        <w:rPr>
          <w:rFonts w:ascii="Calibri" w:eastAsia="Calibri" w:hAnsi="Calibri" w:cs="Arial"/>
          <w:sz w:val="18"/>
        </w:rPr>
        <w:t>controla</w:t>
      </w:r>
      <w:proofErr w:type="spellEnd"/>
      <w:r>
        <w:rPr>
          <w:rFonts w:ascii="Calibri" w:eastAsia="Calibri" w:hAnsi="Calibri" w:cs="Arial"/>
          <w:sz w:val="18"/>
        </w:rPr>
        <w:t xml:space="preserve"> </w:t>
      </w:r>
      <w:proofErr w:type="spellStart"/>
      <w:r>
        <w:rPr>
          <w:rFonts w:ascii="Calibri" w:eastAsia="Calibri" w:hAnsi="Calibri" w:cs="Arial"/>
          <w:sz w:val="18"/>
        </w:rPr>
        <w:t>ni</w:t>
      </w:r>
      <w:proofErr w:type="spellEnd"/>
      <w:r>
        <w:rPr>
          <w:rFonts w:ascii="Calibri" w:eastAsia="Calibri" w:hAnsi="Calibri" w:cs="Arial"/>
          <w:sz w:val="18"/>
        </w:rPr>
        <w:t xml:space="preserve"> </w:t>
      </w:r>
      <w:proofErr w:type="spellStart"/>
      <w:r>
        <w:rPr>
          <w:rFonts w:ascii="Calibri" w:eastAsia="Calibri" w:hAnsi="Calibri" w:cs="Arial"/>
          <w:sz w:val="18"/>
        </w:rPr>
        <w:t>limita</w:t>
      </w:r>
      <w:proofErr w:type="spellEnd"/>
      <w:r>
        <w:rPr>
          <w:rFonts w:ascii="Calibri" w:eastAsia="Calibri" w:hAnsi="Calibri" w:cs="Arial"/>
          <w:sz w:val="18"/>
        </w:rPr>
        <w:t xml:space="preserve"> las regiones </w:t>
      </w:r>
      <w:proofErr w:type="spellStart"/>
      <w:r>
        <w:rPr>
          <w:rFonts w:ascii="Calibri" w:eastAsia="Calibri" w:hAnsi="Calibri" w:cs="Arial"/>
          <w:sz w:val="18"/>
        </w:rPr>
        <w:t>desde</w:t>
      </w:r>
      <w:proofErr w:type="spellEnd"/>
      <w:r>
        <w:rPr>
          <w:rFonts w:ascii="Calibri" w:eastAsia="Calibri" w:hAnsi="Calibri" w:cs="Arial"/>
          <w:sz w:val="18"/>
        </w:rPr>
        <w:t xml:space="preserve"> las que </w:t>
      </w:r>
      <w:proofErr w:type="spellStart"/>
      <w:r>
        <w:rPr>
          <w:rFonts w:ascii="Calibri" w:eastAsia="Calibri" w:hAnsi="Calibri" w:cs="Arial"/>
          <w:sz w:val="18"/>
        </w:rPr>
        <w:t>el</w:t>
      </w:r>
      <w:proofErr w:type="spellEnd"/>
      <w:r>
        <w:rPr>
          <w:rFonts w:ascii="Calibri" w:eastAsia="Calibri" w:hAnsi="Calibri" w:cs="Arial"/>
          <w:sz w:val="18"/>
        </w:rPr>
        <w:t xml:space="preserve"> </w:t>
      </w:r>
      <w:proofErr w:type="spellStart"/>
      <w:r>
        <w:rPr>
          <w:rFonts w:ascii="Calibri" w:eastAsia="Calibri" w:hAnsi="Calibri" w:cs="Arial"/>
          <w:sz w:val="18"/>
        </w:rPr>
        <w:t>Cliente</w:t>
      </w:r>
      <w:proofErr w:type="spellEnd"/>
      <w:r>
        <w:rPr>
          <w:rFonts w:ascii="Calibri" w:eastAsia="Calibri" w:hAnsi="Calibri" w:cs="Arial"/>
          <w:sz w:val="18"/>
        </w:rPr>
        <w:t xml:space="preserve"> o sus </w:t>
      </w:r>
      <w:proofErr w:type="spellStart"/>
      <w:r>
        <w:rPr>
          <w:rFonts w:ascii="Calibri" w:eastAsia="Calibri" w:hAnsi="Calibri" w:cs="Arial"/>
          <w:sz w:val="18"/>
        </w:rPr>
        <w:t>usuarios</w:t>
      </w:r>
      <w:proofErr w:type="spellEnd"/>
      <w:r>
        <w:rPr>
          <w:rFonts w:ascii="Calibri" w:eastAsia="Calibri" w:hAnsi="Calibri" w:cs="Arial"/>
          <w:sz w:val="18"/>
        </w:rPr>
        <w:t xml:space="preserve"> finales </w:t>
      </w:r>
      <w:proofErr w:type="spellStart"/>
      <w:r>
        <w:rPr>
          <w:rFonts w:ascii="Calibri" w:eastAsia="Calibri" w:hAnsi="Calibri" w:cs="Arial"/>
          <w:sz w:val="18"/>
        </w:rPr>
        <w:t>pueden</w:t>
      </w:r>
      <w:proofErr w:type="spellEnd"/>
      <w:r>
        <w:rPr>
          <w:rFonts w:ascii="Calibri" w:eastAsia="Calibri" w:hAnsi="Calibri" w:cs="Arial"/>
          <w:sz w:val="18"/>
        </w:rPr>
        <w:t xml:space="preserve"> acceder o mover </w:t>
      </w:r>
      <w:proofErr w:type="spellStart"/>
      <w:r>
        <w:rPr>
          <w:rFonts w:ascii="Calibri" w:eastAsia="Calibri" w:hAnsi="Calibri" w:cs="Arial"/>
          <w:sz w:val="18"/>
        </w:rPr>
        <w:t>los</w:t>
      </w:r>
      <w:proofErr w:type="spellEnd"/>
      <w:r>
        <w:rPr>
          <w:rFonts w:ascii="Calibri" w:eastAsia="Calibri" w:hAnsi="Calibri" w:cs="Arial"/>
          <w:sz w:val="18"/>
        </w:rPr>
        <w:t xml:space="preserve"> </w:t>
      </w:r>
      <w:proofErr w:type="spellStart"/>
      <w:r>
        <w:rPr>
          <w:rFonts w:ascii="Calibri" w:eastAsia="Calibri" w:hAnsi="Calibri" w:cs="Arial"/>
          <w:sz w:val="18"/>
        </w:rPr>
        <w:t>Datos</w:t>
      </w:r>
      <w:proofErr w:type="spellEnd"/>
      <w:r>
        <w:rPr>
          <w:rFonts w:ascii="Calibri" w:eastAsia="Calibri" w:hAnsi="Calibri" w:cs="Arial"/>
          <w:sz w:val="18"/>
        </w:rPr>
        <w:t xml:space="preserve"> del </w:t>
      </w:r>
      <w:proofErr w:type="spellStart"/>
      <w:r>
        <w:rPr>
          <w:rFonts w:ascii="Calibri" w:eastAsia="Calibri" w:hAnsi="Calibri" w:cs="Arial"/>
          <w:sz w:val="18"/>
        </w:rPr>
        <w:t>Cliente</w:t>
      </w:r>
      <w:proofErr w:type="spellEnd"/>
      <w:r>
        <w:rPr>
          <w:rFonts w:ascii="Calibri" w:eastAsia="Calibri" w:hAnsi="Calibri" w:cs="Arial"/>
          <w:sz w:val="18"/>
        </w:rPr>
        <w:t>.</w:t>
      </w:r>
    </w:p>
    <w:p w14:paraId="15DB0E12" w14:textId="77777777" w:rsidR="00073F56" w:rsidRPr="003E2463" w:rsidRDefault="00073F56" w:rsidP="00302D30">
      <w:pPr>
        <w:pStyle w:val="ProductList-SubSubSectionHeading"/>
        <w:keepNext/>
        <w:spacing w:after="120"/>
        <w:jc w:val="both"/>
        <w:outlineLvl w:val="1"/>
        <w:rPr>
          <w:lang w:val="es-ES"/>
        </w:rPr>
      </w:pPr>
      <w:bookmarkStart w:id="123" w:name="_Toc155362841"/>
      <w:r w:rsidRPr="003E2463">
        <w:rPr>
          <w:lang w:val="es-ES"/>
        </w:rPr>
        <w:t>Conservación y eliminación de datos</w:t>
      </w:r>
      <w:bookmarkEnd w:id="117"/>
      <w:bookmarkEnd w:id="123"/>
    </w:p>
    <w:p w14:paraId="0FB7951E" w14:textId="77777777" w:rsidR="00073F56" w:rsidRPr="003E2463" w:rsidRDefault="00073F56" w:rsidP="00302D30">
      <w:pPr>
        <w:pStyle w:val="ProductList-Body"/>
        <w:spacing w:after="120"/>
        <w:jc w:val="both"/>
        <w:rPr>
          <w:lang w:val="es-ES"/>
        </w:rPr>
      </w:pPr>
      <w:r w:rsidRPr="003E2463">
        <w:rPr>
          <w:lang w:val="es-ES"/>
        </w:rPr>
        <w:t xml:space="preserve">En todo momento durante el periodo de vigencia de su suscripción o </w:t>
      </w:r>
      <w:r w:rsidRPr="005A7C1B">
        <w:rPr>
          <w:lang w:val="es-ES"/>
        </w:rPr>
        <w:t xml:space="preserve">del correspondiente encargo </w:t>
      </w:r>
      <w:r w:rsidRPr="003E2463">
        <w:rPr>
          <w:lang w:val="es-ES"/>
        </w:rPr>
        <w:t>de Servicios Profesionales, el Cliente tendrá la capacidad de acceder</w:t>
      </w:r>
      <w:r w:rsidRPr="005A7C1B">
        <w:rPr>
          <w:lang w:val="es-ES"/>
        </w:rPr>
        <w:t xml:space="preserve"> a</w:t>
      </w:r>
      <w:r w:rsidRPr="003E2463">
        <w:rPr>
          <w:lang w:val="es-ES"/>
        </w:rPr>
        <w:t xml:space="preserve"> los Datos del Cliente almacenados en cada Servicio Online y </w:t>
      </w:r>
      <w:r w:rsidRPr="005A7C1B">
        <w:rPr>
          <w:lang w:val="es-ES"/>
        </w:rPr>
        <w:t xml:space="preserve">a los </w:t>
      </w:r>
      <w:r w:rsidRPr="003E2463">
        <w:rPr>
          <w:lang w:val="es-ES"/>
        </w:rPr>
        <w:t>Datos de Servicios Profesionales</w:t>
      </w:r>
      <w:r w:rsidRPr="005A7C1B">
        <w:rPr>
          <w:lang w:val="es-ES"/>
        </w:rPr>
        <w:t>, así como también tendrá la capacidad de extraerlos y eliminarlos</w:t>
      </w:r>
      <w:r w:rsidRPr="003E2463">
        <w:rPr>
          <w:lang w:val="es-ES"/>
        </w:rPr>
        <w:t>.</w:t>
      </w:r>
    </w:p>
    <w:p w14:paraId="10E06BCE" w14:textId="77777777" w:rsidR="00073F56" w:rsidRPr="003E2463" w:rsidRDefault="00073F56" w:rsidP="00302D30">
      <w:pPr>
        <w:pStyle w:val="ProductList-Body"/>
        <w:spacing w:after="120"/>
        <w:jc w:val="both"/>
        <w:rPr>
          <w:lang w:val="es-ES"/>
        </w:rPr>
      </w:pPr>
      <w:r w:rsidRPr="003E2463">
        <w:rPr>
          <w:lang w:val="es-ES"/>
        </w:rPr>
        <w:t>Excepto en el caso de las pruebas gratuitas y de los servicios de LinkedIn, Microsoft conservará los Datos del Cliente que sigan almacenados en los</w:t>
      </w:r>
      <w:r w:rsidRPr="005A7C1B">
        <w:rPr>
          <w:lang w:val="es-ES"/>
        </w:rPr>
        <w:t xml:space="preserve"> </w:t>
      </w:r>
      <w:r w:rsidRPr="003E2463">
        <w:rPr>
          <w:lang w:val="es-ES"/>
        </w:rPr>
        <w:t xml:space="preserve">Servicios </w:t>
      </w:r>
      <w:r w:rsidRPr="005A7C1B">
        <w:rPr>
          <w:lang w:val="es-ES"/>
        </w:rPr>
        <w:t>Online</w:t>
      </w:r>
      <w:r w:rsidRPr="003E2463">
        <w:rPr>
          <w:lang w:val="es-ES"/>
        </w:rPr>
        <w:t xml:space="preserve"> en una cuenta con funcionalidad limitada durante los 90 días siguientes a la expiración o terminación de la suscripción del Cliente, de tal modo que el Cliente pueda extraer los datos. Una vez finalice ese periodo de conservación de 90 días, Microsoft desactivará la cuenta del Cliente y eliminará los Datos del Cliente y los Datos Personales almacenados en los Servicios </w:t>
      </w:r>
      <w:r w:rsidRPr="005A7C1B">
        <w:rPr>
          <w:lang w:val="es-ES"/>
        </w:rPr>
        <w:t>Online</w:t>
      </w:r>
      <w:r w:rsidRPr="003E2463">
        <w:rPr>
          <w:lang w:val="es-ES"/>
        </w:rPr>
        <w:t xml:space="preserve"> dentro de los siguientes 90 días, salvo que Microsoft tenga obligación o permiso de la ley aplicable, o tenga autorización en virtud de este DPA, para conservar esos datos.</w:t>
      </w:r>
    </w:p>
    <w:p w14:paraId="0C947164" w14:textId="77777777" w:rsidR="00073F56" w:rsidRPr="003E2463" w:rsidRDefault="00073F56" w:rsidP="00302D30">
      <w:pPr>
        <w:pStyle w:val="ProductList-Body"/>
        <w:spacing w:after="120"/>
        <w:jc w:val="both"/>
        <w:rPr>
          <w:lang w:val="es-ES"/>
        </w:rPr>
      </w:pPr>
      <w:r w:rsidRPr="003E2463">
        <w:rPr>
          <w:lang w:val="es-ES"/>
        </w:rPr>
        <w:t xml:space="preserve">Microsoft deberá eliminar todas las copias de Datos Personales en relación con el Software y </w:t>
      </w:r>
      <w:r w:rsidRPr="005A7C1B">
        <w:rPr>
          <w:lang w:val="es-ES"/>
        </w:rPr>
        <w:t xml:space="preserve">los </w:t>
      </w:r>
      <w:r w:rsidRPr="003E2463">
        <w:rPr>
          <w:lang w:val="es-ES"/>
        </w:rPr>
        <w:t xml:space="preserve">Datos de Servicios Profesionales una vez queden satisfechas las finalidades </w:t>
      </w:r>
      <w:r w:rsidRPr="005A7C1B">
        <w:rPr>
          <w:lang w:val="es-ES"/>
        </w:rPr>
        <w:t>de negocio</w:t>
      </w:r>
      <w:r w:rsidRPr="003E2463">
        <w:rPr>
          <w:lang w:val="es-ES"/>
        </w:rPr>
        <w:t xml:space="preserve"> para las que se recopilaron o transmitieron </w:t>
      </w:r>
      <w:r w:rsidRPr="005A7C1B">
        <w:rPr>
          <w:lang w:val="es-ES"/>
        </w:rPr>
        <w:t>dichos datos</w:t>
      </w:r>
      <w:r w:rsidRPr="003E2463">
        <w:rPr>
          <w:lang w:val="es-ES"/>
        </w:rPr>
        <w:t>, o antes si así lo solicita el Cliente, salvo que Microsoft tenga autorización en virtud de este DPA para conservar esos datos.</w:t>
      </w:r>
    </w:p>
    <w:p w14:paraId="35CEBB9B" w14:textId="77777777" w:rsidR="00073F56" w:rsidRPr="003E2463" w:rsidRDefault="00073F56" w:rsidP="00302D30">
      <w:pPr>
        <w:pStyle w:val="ProductList-Body"/>
        <w:spacing w:after="120"/>
        <w:jc w:val="both"/>
        <w:rPr>
          <w:lang w:val="es-ES"/>
        </w:rPr>
      </w:pPr>
      <w:r w:rsidRPr="003E2463">
        <w:rPr>
          <w:lang w:val="es-ES"/>
        </w:rPr>
        <w:t>Es posible que el Servicio Online no admita la conservación o extracción de software que haya proporcionado el Cliente. Microsoft no incurrirá en</w:t>
      </w:r>
      <w:r w:rsidRPr="005A7C1B">
        <w:rPr>
          <w:lang w:val="es-ES"/>
        </w:rPr>
        <w:t xml:space="preserve"> </w:t>
      </w:r>
      <w:r w:rsidRPr="003E2463">
        <w:rPr>
          <w:lang w:val="es-ES"/>
        </w:rPr>
        <w:t>responsabilidad alguna por eliminar los Datos del Cliente, los Datos de Servicios Profesionales o los Datos Personales según se describe en esta</w:t>
      </w:r>
      <w:r w:rsidRPr="005A7C1B">
        <w:rPr>
          <w:lang w:val="es-ES"/>
        </w:rPr>
        <w:t xml:space="preserve"> </w:t>
      </w:r>
      <w:r w:rsidRPr="003E2463">
        <w:rPr>
          <w:lang w:val="es-ES"/>
        </w:rPr>
        <w:t>sección.</w:t>
      </w:r>
    </w:p>
    <w:p w14:paraId="56FFFE93" w14:textId="77777777" w:rsidR="00073F56" w:rsidRPr="003E2463" w:rsidRDefault="00073F56" w:rsidP="00302D30">
      <w:pPr>
        <w:pStyle w:val="ProductList-SubSubSectionHeading"/>
        <w:keepNext/>
        <w:spacing w:after="120"/>
        <w:jc w:val="both"/>
        <w:outlineLvl w:val="1"/>
        <w:rPr>
          <w:lang w:val="es-ES"/>
        </w:rPr>
      </w:pPr>
      <w:bookmarkStart w:id="124" w:name="_Toc507768557"/>
      <w:bookmarkStart w:id="125" w:name="_Toc8395017"/>
      <w:bookmarkStart w:id="126" w:name="_Toc6563806"/>
      <w:bookmarkStart w:id="127" w:name="_Toc21617024"/>
      <w:bookmarkStart w:id="128" w:name="_Toc26972859"/>
      <w:bookmarkStart w:id="129" w:name="_Toc82644462"/>
      <w:bookmarkStart w:id="130" w:name="_Toc155362842"/>
      <w:r w:rsidRPr="003E2463">
        <w:rPr>
          <w:lang w:val="es-ES"/>
        </w:rPr>
        <w:t>Compromiso de confidencialidad como encargado del tratamiento</w:t>
      </w:r>
      <w:bookmarkEnd w:id="124"/>
      <w:bookmarkEnd w:id="125"/>
      <w:bookmarkEnd w:id="126"/>
      <w:bookmarkEnd w:id="127"/>
      <w:bookmarkEnd w:id="128"/>
      <w:bookmarkEnd w:id="129"/>
      <w:bookmarkEnd w:id="130"/>
    </w:p>
    <w:p w14:paraId="35D6425E" w14:textId="77777777" w:rsidR="00073F56" w:rsidRPr="003E2463" w:rsidRDefault="00073F56" w:rsidP="00302D30">
      <w:pPr>
        <w:pStyle w:val="ProductList-Body"/>
        <w:spacing w:after="120"/>
        <w:jc w:val="both"/>
        <w:rPr>
          <w:lang w:val="es-ES"/>
        </w:rPr>
      </w:pPr>
      <w:r w:rsidRPr="003E2463">
        <w:rPr>
          <w:lang w:val="es-ES"/>
        </w:rPr>
        <w:t xml:space="preserve">Microsoft se asegurará de que </w:t>
      </w:r>
      <w:r w:rsidRPr="005A7C1B">
        <w:rPr>
          <w:lang w:val="es-ES"/>
        </w:rPr>
        <w:t>su</w:t>
      </w:r>
      <w:r w:rsidRPr="003E2463">
        <w:rPr>
          <w:lang w:val="es-ES"/>
        </w:rPr>
        <w:t xml:space="preserve"> personal involucrado en el </w:t>
      </w:r>
      <w:r w:rsidRPr="005A7C1B">
        <w:rPr>
          <w:lang w:val="es-ES"/>
        </w:rPr>
        <w:t>tratamiento</w:t>
      </w:r>
      <w:r w:rsidRPr="003E2463">
        <w:rPr>
          <w:lang w:val="es-ES"/>
        </w:rPr>
        <w:t xml:space="preserve"> de </w:t>
      </w:r>
      <w:r w:rsidRPr="005A7C1B">
        <w:rPr>
          <w:lang w:val="es-ES"/>
        </w:rPr>
        <w:t xml:space="preserve">los </w:t>
      </w:r>
      <w:r w:rsidRPr="003E2463">
        <w:rPr>
          <w:lang w:val="es-ES"/>
        </w:rPr>
        <w:t xml:space="preserve">Datos del Cliente, los Datos de Servicios Profesionales y </w:t>
      </w:r>
      <w:r w:rsidRPr="005A7C1B">
        <w:rPr>
          <w:lang w:val="es-ES"/>
        </w:rPr>
        <w:t xml:space="preserve">los </w:t>
      </w:r>
      <w:r w:rsidRPr="003E2463">
        <w:rPr>
          <w:lang w:val="es-ES"/>
        </w:rPr>
        <w:t xml:space="preserve">Datos Personales (i) únicamente </w:t>
      </w:r>
      <w:r w:rsidRPr="005A7C1B">
        <w:rPr>
          <w:lang w:val="es-ES"/>
        </w:rPr>
        <w:t>tratará</w:t>
      </w:r>
      <w:r w:rsidRPr="003E2463">
        <w:rPr>
          <w:lang w:val="es-ES"/>
        </w:rPr>
        <w:t xml:space="preserve"> tales datos según las instrucciones del Cliente o según se describe en este DPA, y (</w:t>
      </w:r>
      <w:proofErr w:type="spellStart"/>
      <w:r w:rsidRPr="003E2463">
        <w:rPr>
          <w:lang w:val="es-ES"/>
        </w:rPr>
        <w:t>ii</w:t>
      </w:r>
      <w:proofErr w:type="spellEnd"/>
      <w:r w:rsidRPr="003E2463">
        <w:rPr>
          <w:lang w:val="es-ES"/>
        </w:rPr>
        <w:t xml:space="preserve">) </w:t>
      </w:r>
      <w:r w:rsidRPr="005A7C1B">
        <w:rPr>
          <w:lang w:val="es-ES"/>
        </w:rPr>
        <w:t>tendrá</w:t>
      </w:r>
      <w:r w:rsidRPr="003E2463">
        <w:rPr>
          <w:lang w:val="es-ES"/>
        </w:rPr>
        <w:t xml:space="preserve"> la obligación de mantener la confidencialidad y seguridad de tales datos, incluso tras cesar dichas personas en sus funciones.</w:t>
      </w:r>
      <w:r w:rsidRPr="003E2463">
        <w:rPr>
          <w:rFonts w:cstheme="minorHAnsi"/>
          <w:lang w:val="es-ES"/>
        </w:rPr>
        <w:t xml:space="preserve"> Microsoft </w:t>
      </w:r>
      <w:r w:rsidRPr="005A7C1B">
        <w:rPr>
          <w:rFonts w:cstheme="minorHAnsi"/>
          <w:lang w:val="es-ES"/>
        </w:rPr>
        <w:t>llevará a cabo actividades periódicas y obligatorias de</w:t>
      </w:r>
      <w:r w:rsidRPr="003E2463">
        <w:rPr>
          <w:rFonts w:cstheme="minorHAnsi"/>
          <w:color w:val="000000"/>
          <w:lang w:val="es-ES"/>
        </w:rPr>
        <w:t xml:space="preserve"> formación y </w:t>
      </w:r>
      <w:r w:rsidRPr="005A7C1B">
        <w:rPr>
          <w:rFonts w:cstheme="minorHAnsi"/>
          <w:color w:val="000000"/>
          <w:lang w:val="es-ES"/>
        </w:rPr>
        <w:t>concienciación</w:t>
      </w:r>
      <w:r w:rsidRPr="003E2463">
        <w:rPr>
          <w:rFonts w:cstheme="minorHAnsi"/>
          <w:color w:val="000000"/>
          <w:lang w:val="es-ES"/>
        </w:rPr>
        <w:t xml:space="preserve"> sobre la seguridad y privacidad de los datos </w:t>
      </w:r>
      <w:r w:rsidRPr="005A7C1B">
        <w:rPr>
          <w:rFonts w:cstheme="minorHAnsi"/>
          <w:color w:val="000000"/>
          <w:lang w:val="es-ES"/>
        </w:rPr>
        <w:t>par</w:t>
      </w:r>
      <w:r w:rsidRPr="003E2463">
        <w:rPr>
          <w:rFonts w:cstheme="minorHAnsi"/>
          <w:color w:val="000000"/>
          <w:lang w:val="es-ES"/>
        </w:rPr>
        <w:t xml:space="preserve">a sus empleados con acceso a Datos del Cliente, Datos de Servicios Profesionales y Datos Personales </w:t>
      </w:r>
      <w:r w:rsidRPr="003E2463">
        <w:rPr>
          <w:rFonts w:cstheme="minorHAnsi"/>
          <w:lang w:val="es-ES"/>
        </w:rPr>
        <w:t xml:space="preserve">de acuerdo con </w:t>
      </w:r>
      <w:r w:rsidRPr="005A7C1B">
        <w:rPr>
          <w:rFonts w:cstheme="minorHAnsi"/>
          <w:lang w:val="es-ES"/>
        </w:rPr>
        <w:t>la Normativa sobre</w:t>
      </w:r>
      <w:r w:rsidRPr="003E2463">
        <w:rPr>
          <w:rFonts w:cstheme="minorHAnsi"/>
          <w:lang w:val="es-ES"/>
        </w:rPr>
        <w:t xml:space="preserve"> Protección de Datos y los estándares del sector aplicables.</w:t>
      </w:r>
    </w:p>
    <w:p w14:paraId="27F69E9B" w14:textId="77777777" w:rsidR="00CF54B8" w:rsidRPr="003E2463" w:rsidRDefault="00CF54B8" w:rsidP="00302D30">
      <w:pPr>
        <w:pStyle w:val="ProductList-SubSubSectionHeading"/>
        <w:keepNext/>
        <w:spacing w:after="120"/>
        <w:jc w:val="both"/>
        <w:outlineLvl w:val="1"/>
        <w:rPr>
          <w:lang w:val="es-ES"/>
        </w:rPr>
      </w:pPr>
      <w:bookmarkStart w:id="131" w:name="_Toc82644463"/>
      <w:bookmarkStart w:id="132" w:name="_Toc155362843"/>
      <w:bookmarkEnd w:id="118"/>
      <w:bookmarkEnd w:id="119"/>
      <w:bookmarkEnd w:id="120"/>
      <w:bookmarkEnd w:id="121"/>
      <w:bookmarkEnd w:id="122"/>
      <w:r w:rsidRPr="003E2463">
        <w:rPr>
          <w:lang w:val="es-ES"/>
        </w:rPr>
        <w:t xml:space="preserve">Notificaciones y controles sobre el uso de </w:t>
      </w:r>
      <w:proofErr w:type="spellStart"/>
      <w:r w:rsidRPr="003E2463">
        <w:rPr>
          <w:lang w:val="es-ES"/>
        </w:rPr>
        <w:t>Subencargados</w:t>
      </w:r>
      <w:bookmarkEnd w:id="131"/>
      <w:bookmarkEnd w:id="132"/>
      <w:proofErr w:type="spellEnd"/>
    </w:p>
    <w:p w14:paraId="3B2F70DB" w14:textId="77777777" w:rsidR="00CF54B8" w:rsidRPr="003E2463" w:rsidRDefault="00CF54B8" w:rsidP="00302D30">
      <w:pPr>
        <w:pStyle w:val="ProductList-Body"/>
        <w:spacing w:after="120"/>
        <w:jc w:val="both"/>
        <w:rPr>
          <w:lang w:val="es-ES"/>
        </w:rPr>
      </w:pPr>
      <w:r w:rsidRPr="003E2463">
        <w:rPr>
          <w:lang w:val="es-ES"/>
        </w:rPr>
        <w:t xml:space="preserve">Microsoft podrá contratar a </w:t>
      </w:r>
      <w:proofErr w:type="spellStart"/>
      <w:r w:rsidRPr="003E2463">
        <w:rPr>
          <w:lang w:val="es-ES"/>
        </w:rPr>
        <w:t>Subencargados</w:t>
      </w:r>
      <w:proofErr w:type="spellEnd"/>
      <w:r w:rsidRPr="003E2463">
        <w:rPr>
          <w:lang w:val="es-ES"/>
        </w:rPr>
        <w:t xml:space="preserve"> para que presten ciertos servicios limitados o auxiliares por cuenta de Microsoft. El Cliente </w:t>
      </w:r>
      <w:r w:rsidRPr="005A7C1B">
        <w:rPr>
          <w:lang w:val="es-ES"/>
        </w:rPr>
        <w:t>consiente esta contratación, así como la designación de</w:t>
      </w:r>
      <w:r w:rsidRPr="003E2463">
        <w:rPr>
          <w:lang w:val="es-ES"/>
        </w:rPr>
        <w:t xml:space="preserve"> las Filiales de Microsoft como </w:t>
      </w:r>
      <w:proofErr w:type="spellStart"/>
      <w:r w:rsidRPr="003E2463">
        <w:rPr>
          <w:lang w:val="es-ES"/>
        </w:rPr>
        <w:t>Subencargados</w:t>
      </w:r>
      <w:proofErr w:type="spellEnd"/>
      <w:r w:rsidRPr="003E2463">
        <w:rPr>
          <w:lang w:val="es-ES"/>
        </w:rPr>
        <w:t xml:space="preserve">. Estas autorizaciones constituirán el consentimiento previo y por escrito del Cliente para la subcontratación por parte de Microsoft del tratamiento de los Datos del Cliente, los Datos de Servicios Profesionales y los Datos Personales en la medida que dicho consentimiento sea necesario en virtud de las Cláusulas Contractuales Tipo o los Términos del RGPD. </w:t>
      </w:r>
    </w:p>
    <w:p w14:paraId="26096584" w14:textId="77777777" w:rsidR="00CF54B8" w:rsidRPr="003E2463" w:rsidRDefault="00CF54B8" w:rsidP="00302D30">
      <w:pPr>
        <w:pStyle w:val="ProductList-Body"/>
        <w:spacing w:after="120"/>
        <w:jc w:val="both"/>
        <w:rPr>
          <w:lang w:val="es-ES"/>
        </w:rPr>
      </w:pPr>
      <w:r w:rsidRPr="003E2463">
        <w:rPr>
          <w:lang w:val="es-ES"/>
        </w:rPr>
        <w:t>Microsoft es responsable de</w:t>
      </w:r>
      <w:r w:rsidRPr="005A7C1B">
        <w:rPr>
          <w:lang w:val="es-ES"/>
        </w:rPr>
        <w:t xml:space="preserve"> que los </w:t>
      </w:r>
      <w:proofErr w:type="spellStart"/>
      <w:r w:rsidRPr="005A7C1B">
        <w:rPr>
          <w:lang w:val="es-ES"/>
        </w:rPr>
        <w:t>Subencargados</w:t>
      </w:r>
      <w:proofErr w:type="spellEnd"/>
      <w:r w:rsidRPr="005A7C1B">
        <w:rPr>
          <w:lang w:val="es-ES"/>
        </w:rPr>
        <w:t xml:space="preserve"> cumplan </w:t>
      </w:r>
      <w:r w:rsidRPr="003E2463">
        <w:rPr>
          <w:lang w:val="es-ES"/>
        </w:rPr>
        <w:t xml:space="preserve">las obligaciones que Microsoft asume en este DPA. Microsoft pondrá a disposición información </w:t>
      </w:r>
      <w:r w:rsidRPr="005A7C1B">
        <w:rPr>
          <w:lang w:val="es-ES"/>
        </w:rPr>
        <w:t>sobre</w:t>
      </w:r>
      <w:r w:rsidRPr="003E2463">
        <w:rPr>
          <w:lang w:val="es-ES"/>
        </w:rPr>
        <w:t xml:space="preserve"> los </w:t>
      </w:r>
      <w:proofErr w:type="spellStart"/>
      <w:r w:rsidRPr="003E2463">
        <w:rPr>
          <w:lang w:val="es-ES"/>
        </w:rPr>
        <w:t>Subencargados</w:t>
      </w:r>
      <w:proofErr w:type="spellEnd"/>
      <w:r w:rsidRPr="003E2463">
        <w:rPr>
          <w:lang w:val="es-ES"/>
        </w:rPr>
        <w:t xml:space="preserve"> en un sitio web de Microsoft. Cuando contrate a un </w:t>
      </w:r>
      <w:proofErr w:type="spellStart"/>
      <w:r w:rsidRPr="003E2463">
        <w:rPr>
          <w:lang w:val="es-ES"/>
        </w:rPr>
        <w:t>Subencargado</w:t>
      </w:r>
      <w:proofErr w:type="spellEnd"/>
      <w:r w:rsidRPr="003E2463">
        <w:rPr>
          <w:lang w:val="es-ES"/>
        </w:rPr>
        <w:t xml:space="preserve">, Microsoft se asegurará, a través de un contrato por escrito, de que el </w:t>
      </w:r>
      <w:proofErr w:type="spellStart"/>
      <w:r w:rsidRPr="003E2463">
        <w:rPr>
          <w:lang w:val="es-ES"/>
        </w:rPr>
        <w:t>Subencargado</w:t>
      </w:r>
      <w:proofErr w:type="spellEnd"/>
      <w:r w:rsidRPr="003E2463">
        <w:rPr>
          <w:lang w:val="es-ES"/>
        </w:rPr>
        <w:t xml:space="preserve"> solamente pueda acceder a, y utilizar, los Datos del Cliente, los Datos de Servicios Profesionales o </w:t>
      </w:r>
      <w:r w:rsidRPr="005A7C1B">
        <w:rPr>
          <w:lang w:val="es-ES"/>
        </w:rPr>
        <w:t xml:space="preserve">los </w:t>
      </w:r>
      <w:r w:rsidRPr="003E2463">
        <w:rPr>
          <w:lang w:val="es-ES"/>
        </w:rPr>
        <w:t xml:space="preserve">Datos Personales con la única finalidad de prestar los servicios que Microsoft le haya contratado, prohibiéndole utilizar los Datos del Cliente, los Datos de Servicios Profesionales o los Datos Personales para cualquier otra finalidad. Microsoft se asegurará de que los </w:t>
      </w:r>
      <w:proofErr w:type="spellStart"/>
      <w:r w:rsidRPr="003E2463">
        <w:rPr>
          <w:lang w:val="es-ES"/>
        </w:rPr>
        <w:t>Subencargados</w:t>
      </w:r>
      <w:proofErr w:type="spellEnd"/>
      <w:r w:rsidRPr="003E2463">
        <w:rPr>
          <w:lang w:val="es-ES"/>
        </w:rPr>
        <w:t xml:space="preserve"> se obliguen, mediante contratos por escrito, a proporcionar, al menos, el mismo nivel de protección de datos que se exige a Microsoft en el DPA, incluidas las limitaciones sobre revelación de Datos Procesados. Microsoft </w:t>
      </w:r>
      <w:r w:rsidRPr="005A7C1B">
        <w:rPr>
          <w:lang w:val="es-ES"/>
        </w:rPr>
        <w:t>se compromete a</w:t>
      </w:r>
      <w:r w:rsidRPr="003E2463">
        <w:rPr>
          <w:lang w:val="es-ES"/>
        </w:rPr>
        <w:t xml:space="preserve"> supervisar a los </w:t>
      </w:r>
      <w:proofErr w:type="spellStart"/>
      <w:r w:rsidRPr="003E2463">
        <w:rPr>
          <w:lang w:val="es-ES"/>
        </w:rPr>
        <w:t>Subencargados</w:t>
      </w:r>
      <w:proofErr w:type="spellEnd"/>
      <w:r w:rsidRPr="003E2463">
        <w:rPr>
          <w:lang w:val="es-ES"/>
        </w:rPr>
        <w:t xml:space="preserve"> para asegurarse de que se cumplan estas obligaciones contractuales.</w:t>
      </w:r>
    </w:p>
    <w:p w14:paraId="6A08B1D3" w14:textId="2D7EC459" w:rsidR="00444FB7" w:rsidRPr="00380161" w:rsidRDefault="002E2256" w:rsidP="00E301E0">
      <w:pPr>
        <w:pStyle w:val="ProductList-Body"/>
        <w:spacing w:after="120"/>
        <w:jc w:val="both"/>
        <w:rPr>
          <w:lang w:val="es-ES"/>
        </w:rPr>
      </w:pPr>
      <w:r w:rsidRPr="00380161">
        <w:rPr>
          <w:lang w:val="es-ES"/>
        </w:rPr>
        <w:t xml:space="preserve">Cada cierto tiempo, Microsoft podrá contratar a nuevos </w:t>
      </w:r>
      <w:proofErr w:type="spellStart"/>
      <w:r w:rsidRPr="00380161">
        <w:rPr>
          <w:lang w:val="es-ES"/>
        </w:rPr>
        <w:t>Subencargados</w:t>
      </w:r>
      <w:proofErr w:type="spellEnd"/>
      <w:r w:rsidRPr="00380161">
        <w:rPr>
          <w:lang w:val="es-ES"/>
        </w:rPr>
        <w:t xml:space="preserve">. Microsoft </w:t>
      </w:r>
      <w:r w:rsidR="00151261">
        <w:rPr>
          <w:lang w:val="es-ES"/>
        </w:rPr>
        <w:t>notificará</w:t>
      </w:r>
      <w:r w:rsidRPr="00380161">
        <w:rPr>
          <w:lang w:val="es-ES"/>
        </w:rPr>
        <w:t xml:space="preserve"> al Cliente </w:t>
      </w:r>
      <w:r w:rsidR="00151261">
        <w:rPr>
          <w:lang w:val="es-ES"/>
        </w:rPr>
        <w:t>—así como, en su caso,</w:t>
      </w:r>
      <w:r w:rsidRPr="00380161">
        <w:rPr>
          <w:lang w:val="es-ES"/>
        </w:rPr>
        <w:t xml:space="preserve"> actualizará el sitio web y proporcionará al </w:t>
      </w:r>
      <w:r w:rsidR="00151261">
        <w:rPr>
          <w:lang w:val="es-ES"/>
        </w:rPr>
        <w:t>C</w:t>
      </w:r>
      <w:r w:rsidRPr="00380161">
        <w:rPr>
          <w:lang w:val="es-ES"/>
        </w:rPr>
        <w:t>liente un mecanismo para obtener notificación de dicha actualización</w:t>
      </w:r>
      <w:r w:rsidR="00151261">
        <w:rPr>
          <w:lang w:val="es-ES"/>
        </w:rPr>
        <w:t>—</w:t>
      </w:r>
      <w:r w:rsidRPr="00380161">
        <w:rPr>
          <w:lang w:val="es-ES"/>
        </w:rPr>
        <w:t xml:space="preserve"> </w:t>
      </w:r>
      <w:r w:rsidR="00151261">
        <w:rPr>
          <w:lang w:val="es-ES"/>
        </w:rPr>
        <w:t xml:space="preserve">acerca </w:t>
      </w:r>
      <w:r w:rsidRPr="00380161">
        <w:rPr>
          <w:lang w:val="es-ES"/>
        </w:rPr>
        <w:t xml:space="preserve">de cualquier nuevo </w:t>
      </w:r>
      <w:proofErr w:type="spellStart"/>
      <w:r w:rsidR="00151261">
        <w:rPr>
          <w:lang w:val="es-ES"/>
        </w:rPr>
        <w:t>Subencargado</w:t>
      </w:r>
      <w:proofErr w:type="spellEnd"/>
      <w:r w:rsidRPr="00380161">
        <w:rPr>
          <w:lang w:val="es-ES"/>
        </w:rPr>
        <w:t xml:space="preserve"> al menos 6 meses antes de proporcionar al </w:t>
      </w:r>
      <w:proofErr w:type="spellStart"/>
      <w:r w:rsidR="007A61F7">
        <w:rPr>
          <w:lang w:val="es-ES"/>
        </w:rPr>
        <w:t>Subencargado</w:t>
      </w:r>
      <w:proofErr w:type="spellEnd"/>
      <w:r w:rsidRPr="00380161">
        <w:rPr>
          <w:lang w:val="es-ES"/>
        </w:rPr>
        <w:t xml:space="preserve"> acceso a los Datos del Cliente. Además, Microsoft notificará al Cliente </w:t>
      </w:r>
      <w:r w:rsidR="007A61F7">
        <w:rPr>
          <w:lang w:val="es-ES"/>
        </w:rPr>
        <w:t>—así como, en su caso,</w:t>
      </w:r>
      <w:r w:rsidR="007A61F7" w:rsidRPr="00380161">
        <w:rPr>
          <w:lang w:val="es-ES"/>
        </w:rPr>
        <w:t xml:space="preserve"> actualizará el sitio web y proporcionará al </w:t>
      </w:r>
      <w:r w:rsidR="007A61F7">
        <w:rPr>
          <w:lang w:val="es-ES"/>
        </w:rPr>
        <w:t>C</w:t>
      </w:r>
      <w:r w:rsidR="007A61F7" w:rsidRPr="00380161">
        <w:rPr>
          <w:lang w:val="es-ES"/>
        </w:rPr>
        <w:t>liente un mecanismo para obtener notificación de dicha actualización</w:t>
      </w:r>
      <w:r w:rsidR="007A61F7">
        <w:rPr>
          <w:lang w:val="es-ES"/>
        </w:rPr>
        <w:t xml:space="preserve">— </w:t>
      </w:r>
      <w:r w:rsidRPr="00380161">
        <w:rPr>
          <w:lang w:val="es-ES"/>
        </w:rPr>
        <w:t xml:space="preserve">acerca de cualquier nuevo </w:t>
      </w:r>
      <w:proofErr w:type="spellStart"/>
      <w:r w:rsidRPr="00380161">
        <w:rPr>
          <w:lang w:val="es-ES"/>
        </w:rPr>
        <w:t>Subencargado</w:t>
      </w:r>
      <w:proofErr w:type="spellEnd"/>
      <w:r w:rsidRPr="00380161">
        <w:rPr>
          <w:lang w:val="es-ES"/>
        </w:rPr>
        <w:t xml:space="preserve"> al menos 30 días antes de proporcionar al </w:t>
      </w:r>
      <w:proofErr w:type="spellStart"/>
      <w:r w:rsidRPr="00380161">
        <w:rPr>
          <w:lang w:val="es-ES"/>
        </w:rPr>
        <w:t>Subencargado</w:t>
      </w:r>
      <w:proofErr w:type="spellEnd"/>
      <w:r w:rsidRPr="00380161">
        <w:rPr>
          <w:lang w:val="es-ES"/>
        </w:rPr>
        <w:t xml:space="preserve"> acceso a los Datos de Servicios Profesionales o </w:t>
      </w:r>
      <w:r w:rsidR="007A61F7">
        <w:rPr>
          <w:lang w:val="es-ES"/>
        </w:rPr>
        <w:t xml:space="preserve">a </w:t>
      </w:r>
      <w:r w:rsidRPr="00380161">
        <w:rPr>
          <w:lang w:val="es-ES"/>
        </w:rPr>
        <w:t>Datos Personales distintos de los incluidos en los Datos del Cliente. Si Microsoft contrata</w:t>
      </w:r>
      <w:r w:rsidR="002E17C3">
        <w:rPr>
          <w:lang w:val="es-ES"/>
        </w:rPr>
        <w:t>se a</w:t>
      </w:r>
      <w:r w:rsidRPr="00380161">
        <w:rPr>
          <w:lang w:val="es-ES"/>
        </w:rPr>
        <w:t xml:space="preserve"> un nuevo </w:t>
      </w:r>
      <w:proofErr w:type="spellStart"/>
      <w:r w:rsidRPr="00380161">
        <w:rPr>
          <w:lang w:val="es-ES"/>
        </w:rPr>
        <w:t>Subencargado</w:t>
      </w:r>
      <w:proofErr w:type="spellEnd"/>
      <w:r w:rsidRPr="00380161">
        <w:rPr>
          <w:lang w:val="es-ES"/>
        </w:rPr>
        <w:t xml:space="preserve"> para un nuevo Producto o Servicio Profesional que </w:t>
      </w:r>
      <w:r w:rsidR="007A61F7">
        <w:rPr>
          <w:lang w:val="es-ES"/>
        </w:rPr>
        <w:t>trate</w:t>
      </w:r>
      <w:r w:rsidRPr="00380161">
        <w:rPr>
          <w:lang w:val="es-ES"/>
        </w:rPr>
        <w:t xml:space="preserve"> Datos del Cliente, Datos de Servicios Profesionales o Datos Personales, Microsoft notificará al Cliente antes de </w:t>
      </w:r>
      <w:r w:rsidR="007A61F7">
        <w:rPr>
          <w:lang w:val="es-ES"/>
        </w:rPr>
        <w:t>que</w:t>
      </w:r>
      <w:r w:rsidRPr="00380161">
        <w:rPr>
          <w:lang w:val="es-ES"/>
        </w:rPr>
        <w:t xml:space="preserve"> ese Producto o Servicio Profesional</w:t>
      </w:r>
      <w:r w:rsidR="007A61F7">
        <w:rPr>
          <w:lang w:val="es-ES"/>
        </w:rPr>
        <w:t xml:space="preserve"> pase a estar disponible</w:t>
      </w:r>
      <w:r w:rsidRPr="00380161">
        <w:rPr>
          <w:lang w:val="es-ES"/>
        </w:rPr>
        <w:t>.</w:t>
      </w:r>
    </w:p>
    <w:p w14:paraId="336F2096" w14:textId="77777777" w:rsidR="008F61CF" w:rsidRPr="003E2463" w:rsidRDefault="008F61CF" w:rsidP="00302D30">
      <w:pPr>
        <w:pStyle w:val="ProductList-Body"/>
        <w:spacing w:after="120"/>
        <w:jc w:val="both"/>
        <w:rPr>
          <w:lang w:val="es-ES"/>
        </w:rPr>
      </w:pPr>
      <w:bookmarkStart w:id="133" w:name="_Hlk79502497"/>
      <w:r w:rsidRPr="003E2463">
        <w:rPr>
          <w:lang w:val="es-ES"/>
        </w:rPr>
        <w:t>Si el Cliente no apr</w:t>
      </w:r>
      <w:r w:rsidRPr="005A7C1B">
        <w:rPr>
          <w:lang w:val="es-ES"/>
        </w:rPr>
        <w:t>o</w:t>
      </w:r>
      <w:r w:rsidRPr="003E2463">
        <w:rPr>
          <w:lang w:val="es-ES"/>
        </w:rPr>
        <w:t>ba</w:t>
      </w:r>
      <w:r w:rsidRPr="005A7C1B">
        <w:rPr>
          <w:lang w:val="es-ES"/>
        </w:rPr>
        <w:t>se</w:t>
      </w:r>
      <w:r w:rsidRPr="003E2463">
        <w:rPr>
          <w:lang w:val="es-ES"/>
        </w:rPr>
        <w:t xml:space="preserve"> </w:t>
      </w:r>
      <w:r w:rsidRPr="005A7C1B">
        <w:rPr>
          <w:lang w:val="es-ES"/>
        </w:rPr>
        <w:t>a</w:t>
      </w:r>
      <w:r w:rsidRPr="003E2463">
        <w:rPr>
          <w:lang w:val="es-ES"/>
        </w:rPr>
        <w:t xml:space="preserve"> un nuevo </w:t>
      </w:r>
      <w:proofErr w:type="spellStart"/>
      <w:r w:rsidRPr="003E2463">
        <w:rPr>
          <w:lang w:val="es-ES"/>
        </w:rPr>
        <w:t>Subencargado</w:t>
      </w:r>
      <w:proofErr w:type="spellEnd"/>
      <w:r w:rsidRPr="003E2463">
        <w:rPr>
          <w:lang w:val="es-ES"/>
        </w:rPr>
        <w:t xml:space="preserve"> para un Servicio Online o </w:t>
      </w:r>
      <w:r w:rsidRPr="005A7C1B">
        <w:rPr>
          <w:lang w:val="es-ES"/>
        </w:rPr>
        <w:t xml:space="preserve">un </w:t>
      </w:r>
      <w:r w:rsidRPr="003E2463">
        <w:rPr>
          <w:lang w:val="es-ES"/>
        </w:rPr>
        <w:t xml:space="preserve">Servicio Profesional, el Cliente podrá terminar cualquier suscripción </w:t>
      </w:r>
      <w:r w:rsidRPr="005A7C1B">
        <w:rPr>
          <w:lang w:val="es-ES"/>
        </w:rPr>
        <w:t>relativa a</w:t>
      </w:r>
      <w:r w:rsidRPr="003E2463">
        <w:rPr>
          <w:lang w:val="es-ES"/>
        </w:rPr>
        <w:t xml:space="preserve">l Servicio Online afectado o las </w:t>
      </w:r>
      <w:r w:rsidRPr="005A7C1B">
        <w:rPr>
          <w:lang w:val="es-ES"/>
        </w:rPr>
        <w:t>órdenes de trabajo</w:t>
      </w:r>
      <w:r w:rsidRPr="003E2463">
        <w:rPr>
          <w:lang w:val="es-ES"/>
        </w:rPr>
        <w:t xml:space="preserve"> correspondientes </w:t>
      </w:r>
      <w:r w:rsidRPr="005A7C1B">
        <w:rPr>
          <w:lang w:val="es-ES"/>
        </w:rPr>
        <w:t>a</w:t>
      </w:r>
      <w:r w:rsidRPr="003E2463">
        <w:rPr>
          <w:lang w:val="es-ES"/>
        </w:rPr>
        <w:t xml:space="preserve">l Servicio Profesional </w:t>
      </w:r>
      <w:r w:rsidRPr="005A7C1B">
        <w:rPr>
          <w:lang w:val="es-ES"/>
        </w:rPr>
        <w:t>afectado</w:t>
      </w:r>
      <w:r w:rsidRPr="003E2463">
        <w:rPr>
          <w:lang w:val="es-ES"/>
        </w:rPr>
        <w:t xml:space="preserve">, respectivamente, sin </w:t>
      </w:r>
      <w:r w:rsidRPr="005A7C1B">
        <w:rPr>
          <w:lang w:val="es-ES"/>
        </w:rPr>
        <w:t xml:space="preserve">ninguna </w:t>
      </w:r>
      <w:r w:rsidRPr="003E2463">
        <w:rPr>
          <w:lang w:val="es-ES"/>
        </w:rPr>
        <w:t xml:space="preserve">penalización </w:t>
      </w:r>
      <w:r w:rsidRPr="005A7C1B">
        <w:rPr>
          <w:lang w:val="es-ES"/>
        </w:rPr>
        <w:t xml:space="preserve">o cargo </w:t>
      </w:r>
      <w:r w:rsidRPr="003E2463">
        <w:rPr>
          <w:lang w:val="es-ES"/>
        </w:rPr>
        <w:t>por cancelación</w:t>
      </w:r>
      <w:r w:rsidRPr="005A7C1B">
        <w:rPr>
          <w:lang w:val="es-ES"/>
        </w:rPr>
        <w:t>, remitiendo para ello</w:t>
      </w:r>
      <w:r w:rsidRPr="003E2463">
        <w:rPr>
          <w:lang w:val="es-ES"/>
        </w:rPr>
        <w:t>, antes de que finalice el periodo de notificación</w:t>
      </w:r>
      <w:r w:rsidRPr="005A7C1B">
        <w:rPr>
          <w:lang w:val="es-ES"/>
        </w:rPr>
        <w:t xml:space="preserve"> en cuestión, una notificación escrita de terminación</w:t>
      </w:r>
      <w:r w:rsidRPr="003E2463">
        <w:rPr>
          <w:lang w:val="es-ES"/>
        </w:rPr>
        <w:t>. Si el Cliente no apr</w:t>
      </w:r>
      <w:r w:rsidRPr="005A7C1B">
        <w:rPr>
          <w:lang w:val="es-ES"/>
        </w:rPr>
        <w:t>o</w:t>
      </w:r>
      <w:r w:rsidRPr="003E2463">
        <w:rPr>
          <w:lang w:val="es-ES"/>
        </w:rPr>
        <w:t>ba</w:t>
      </w:r>
      <w:r w:rsidRPr="005A7C1B">
        <w:rPr>
          <w:lang w:val="es-ES"/>
        </w:rPr>
        <w:t>se a</w:t>
      </w:r>
      <w:r w:rsidRPr="003E2463">
        <w:rPr>
          <w:lang w:val="es-ES"/>
        </w:rPr>
        <w:t xml:space="preserve"> un nuevo </w:t>
      </w:r>
      <w:proofErr w:type="spellStart"/>
      <w:r w:rsidRPr="003E2463">
        <w:rPr>
          <w:lang w:val="es-ES"/>
        </w:rPr>
        <w:t>Subencargado</w:t>
      </w:r>
      <w:proofErr w:type="spellEnd"/>
      <w:r w:rsidRPr="005A7C1B">
        <w:rPr>
          <w:lang w:val="es-ES"/>
        </w:rPr>
        <w:t xml:space="preserve"> para el Software</w:t>
      </w:r>
      <w:r w:rsidRPr="003E2463">
        <w:rPr>
          <w:lang w:val="es-ES"/>
        </w:rPr>
        <w:t xml:space="preserve"> y el Cliente no puede evitar razonablemente el uso de</w:t>
      </w:r>
      <w:r w:rsidRPr="005A7C1B">
        <w:rPr>
          <w:lang w:val="es-ES"/>
        </w:rPr>
        <w:t xml:space="preserve"> dicho</w:t>
      </w:r>
      <w:r w:rsidRPr="003E2463">
        <w:rPr>
          <w:lang w:val="es-ES"/>
        </w:rPr>
        <w:t xml:space="preserve"> </w:t>
      </w:r>
      <w:proofErr w:type="spellStart"/>
      <w:r w:rsidRPr="003E2463">
        <w:rPr>
          <w:lang w:val="es-ES"/>
        </w:rPr>
        <w:t>Subencargado</w:t>
      </w:r>
      <w:proofErr w:type="spellEnd"/>
      <w:r w:rsidRPr="003E2463">
        <w:rPr>
          <w:lang w:val="es-ES"/>
        </w:rPr>
        <w:t xml:space="preserve"> </w:t>
      </w:r>
      <w:r w:rsidRPr="005A7C1B">
        <w:rPr>
          <w:lang w:val="es-ES"/>
        </w:rPr>
        <w:t>restringiendo</w:t>
      </w:r>
      <w:r w:rsidRPr="003E2463">
        <w:rPr>
          <w:lang w:val="es-ES"/>
        </w:rPr>
        <w:t xml:space="preserve"> que Microsoft </w:t>
      </w:r>
      <w:r w:rsidRPr="005A7C1B">
        <w:rPr>
          <w:lang w:val="es-ES"/>
        </w:rPr>
        <w:t>trate</w:t>
      </w:r>
      <w:r w:rsidRPr="003E2463">
        <w:rPr>
          <w:lang w:val="es-ES"/>
        </w:rPr>
        <w:t xml:space="preserve"> datos </w:t>
      </w:r>
      <w:r w:rsidRPr="005A7C1B">
        <w:rPr>
          <w:lang w:val="es-ES"/>
        </w:rPr>
        <w:t>según lo dispuesto</w:t>
      </w:r>
      <w:r w:rsidRPr="003E2463">
        <w:rPr>
          <w:lang w:val="es-ES"/>
        </w:rPr>
        <w:t xml:space="preserve"> en la documentación o en este DPA, el Cliente </w:t>
      </w:r>
      <w:r w:rsidRPr="005A7C1B">
        <w:rPr>
          <w:lang w:val="es-ES"/>
        </w:rPr>
        <w:t>podrá terminar</w:t>
      </w:r>
      <w:r w:rsidRPr="003E2463">
        <w:rPr>
          <w:lang w:val="es-ES"/>
        </w:rPr>
        <w:t xml:space="preserve"> cualquier licencia </w:t>
      </w:r>
      <w:r w:rsidRPr="005A7C1B">
        <w:rPr>
          <w:lang w:val="es-ES"/>
        </w:rPr>
        <w:t>correspondiente a</w:t>
      </w:r>
      <w:r w:rsidRPr="003E2463">
        <w:rPr>
          <w:lang w:val="es-ES"/>
        </w:rPr>
        <w:t>l producto de software afectado</w:t>
      </w:r>
      <w:r w:rsidRPr="005A7C1B">
        <w:rPr>
          <w:lang w:val="es-ES"/>
        </w:rPr>
        <w:t>,</w:t>
      </w:r>
      <w:r w:rsidRPr="003E2463">
        <w:rPr>
          <w:lang w:val="es-ES"/>
        </w:rPr>
        <w:t xml:space="preserve"> sin penalización </w:t>
      </w:r>
      <w:r w:rsidRPr="005A7C1B">
        <w:rPr>
          <w:lang w:val="es-ES"/>
        </w:rPr>
        <w:t>alguna, remitiendo para ello</w:t>
      </w:r>
      <w:r w:rsidRPr="003E2463">
        <w:rPr>
          <w:lang w:val="es-ES"/>
        </w:rPr>
        <w:t>, antes de que finalice el per</w:t>
      </w:r>
      <w:r w:rsidRPr="005A7C1B">
        <w:rPr>
          <w:lang w:val="es-ES"/>
        </w:rPr>
        <w:t>i</w:t>
      </w:r>
      <w:r w:rsidRPr="003E2463">
        <w:rPr>
          <w:lang w:val="es-ES"/>
        </w:rPr>
        <w:t>odo de notificación</w:t>
      </w:r>
      <w:r w:rsidRPr="005A7C1B">
        <w:rPr>
          <w:lang w:val="es-ES"/>
        </w:rPr>
        <w:t xml:space="preserve"> en cuestión</w:t>
      </w:r>
      <w:r w:rsidRPr="003E2463">
        <w:rPr>
          <w:lang w:val="es-ES"/>
        </w:rPr>
        <w:t xml:space="preserve">, una notificación </w:t>
      </w:r>
      <w:r w:rsidRPr="005A7C1B">
        <w:rPr>
          <w:lang w:val="es-ES"/>
        </w:rPr>
        <w:t>escrita de terminación</w:t>
      </w:r>
      <w:r w:rsidRPr="003E2463">
        <w:rPr>
          <w:lang w:val="es-ES"/>
        </w:rPr>
        <w:t xml:space="preserve">. Junto con la notificación de terminación, el Cliente también podrá incluir una explicación de los motivos para la no aprobación, con el fin de permitir que Microsoft pueda reevaluar a dicho nuevo </w:t>
      </w:r>
      <w:proofErr w:type="spellStart"/>
      <w:r w:rsidRPr="003E2463">
        <w:rPr>
          <w:lang w:val="es-ES"/>
        </w:rPr>
        <w:t>Subencargado</w:t>
      </w:r>
      <w:proofErr w:type="spellEnd"/>
      <w:r w:rsidRPr="003E2463">
        <w:rPr>
          <w:lang w:val="es-ES"/>
        </w:rPr>
        <w:t xml:space="preserve"> a la luz de las inquietudes manifestadas. Si el Producto afectado formase parte de una suite (o de una contratación conjunta de servicios de carácter similar), la terminación se aplicará a la suite completa. Tras la terminación, Microsoft retirará, de cualquier factura posterior que emita al Cliente o a su revendedor, las obligaciones de pago </w:t>
      </w:r>
      <w:r w:rsidRPr="005A7C1B">
        <w:rPr>
          <w:lang w:val="es-ES"/>
        </w:rPr>
        <w:t>asociadas a toda</w:t>
      </w:r>
      <w:r w:rsidRPr="003E2463">
        <w:rPr>
          <w:lang w:val="es-ES"/>
        </w:rPr>
        <w:t xml:space="preserve"> suscripción</w:t>
      </w:r>
      <w:r w:rsidRPr="005A7C1B">
        <w:rPr>
          <w:lang w:val="es-ES"/>
        </w:rPr>
        <w:t>,</w:t>
      </w:r>
      <w:r w:rsidRPr="003E2463">
        <w:rPr>
          <w:lang w:val="es-ES"/>
        </w:rPr>
        <w:t xml:space="preserve"> </w:t>
      </w:r>
      <w:r w:rsidRPr="005A7C1B">
        <w:rPr>
          <w:lang w:val="es-ES"/>
        </w:rPr>
        <w:t>o a todo</w:t>
      </w:r>
      <w:r w:rsidRPr="003E2463">
        <w:rPr>
          <w:lang w:val="es-ES"/>
        </w:rPr>
        <w:t xml:space="preserve"> trabajo </w:t>
      </w:r>
      <w:r>
        <w:rPr>
          <w:lang w:val="es-ES"/>
        </w:rPr>
        <w:t>pendiente de pago</w:t>
      </w:r>
      <w:r w:rsidRPr="005A7C1B">
        <w:rPr>
          <w:lang w:val="es-ES"/>
        </w:rPr>
        <w:t>,</w:t>
      </w:r>
      <w:r w:rsidRPr="003E2463">
        <w:rPr>
          <w:lang w:val="es-ES"/>
        </w:rPr>
        <w:t xml:space="preserve"> </w:t>
      </w:r>
      <w:r w:rsidRPr="005A7C1B">
        <w:rPr>
          <w:lang w:val="es-ES"/>
        </w:rPr>
        <w:t>concerniente a</w:t>
      </w:r>
      <w:r w:rsidRPr="003E2463">
        <w:rPr>
          <w:lang w:val="es-ES"/>
        </w:rPr>
        <w:t xml:space="preserve"> los Productos o Servicios </w:t>
      </w:r>
      <w:r w:rsidRPr="005A7C1B">
        <w:rPr>
          <w:lang w:val="es-ES"/>
        </w:rPr>
        <w:t>que hayan sido objeto de terminación</w:t>
      </w:r>
      <w:r w:rsidRPr="003E2463">
        <w:rPr>
          <w:lang w:val="es-ES"/>
        </w:rPr>
        <w:t xml:space="preserve">. </w:t>
      </w:r>
    </w:p>
    <w:p w14:paraId="15B7CF5E" w14:textId="77777777" w:rsidR="00D90C80" w:rsidRPr="003E2463" w:rsidRDefault="00D90C80" w:rsidP="00302D30">
      <w:pPr>
        <w:pStyle w:val="ProductList-SubSubSectionHeading"/>
        <w:keepNext/>
        <w:spacing w:after="120"/>
        <w:jc w:val="both"/>
        <w:outlineLvl w:val="1"/>
        <w:rPr>
          <w:lang w:val="es-ES"/>
        </w:rPr>
      </w:pPr>
      <w:bookmarkStart w:id="134" w:name="_Toc507768559"/>
      <w:bookmarkStart w:id="135" w:name="_Toc8395019"/>
      <w:bookmarkStart w:id="136" w:name="_Toc6563808"/>
      <w:bookmarkStart w:id="137" w:name="_Toc21617026"/>
      <w:bookmarkStart w:id="138" w:name="_Toc26972861"/>
      <w:bookmarkStart w:id="139" w:name="_Toc82644464"/>
      <w:bookmarkStart w:id="140" w:name="_Toc155362844"/>
      <w:bookmarkStart w:id="141" w:name="_Toc489605586"/>
      <w:bookmarkEnd w:id="133"/>
      <w:r w:rsidRPr="003E2463">
        <w:rPr>
          <w:lang w:val="es-ES"/>
        </w:rPr>
        <w:t>Instituciones educativas</w:t>
      </w:r>
      <w:bookmarkEnd w:id="134"/>
      <w:bookmarkEnd w:id="135"/>
      <w:bookmarkEnd w:id="136"/>
      <w:bookmarkEnd w:id="137"/>
      <w:bookmarkEnd w:id="138"/>
      <w:bookmarkEnd w:id="139"/>
      <w:bookmarkEnd w:id="140"/>
    </w:p>
    <w:p w14:paraId="479B0457" w14:textId="77777777" w:rsidR="00D90C80" w:rsidRPr="003E2463" w:rsidRDefault="00D90C80" w:rsidP="00302D30">
      <w:pPr>
        <w:pStyle w:val="ProductList-Body"/>
        <w:spacing w:after="120"/>
        <w:jc w:val="both"/>
        <w:rPr>
          <w:lang w:val="es-ES"/>
        </w:rPr>
      </w:pPr>
      <w:r w:rsidRPr="003E2463">
        <w:rPr>
          <w:lang w:val="es-ES"/>
        </w:rPr>
        <w:t xml:space="preserve">Si el Cliente es una agencia o institución educativa a la cual </w:t>
      </w:r>
      <w:r w:rsidRPr="005A7C1B">
        <w:rPr>
          <w:lang w:val="es-ES"/>
        </w:rPr>
        <w:t>se apliquen</w:t>
      </w:r>
      <w:r w:rsidRPr="003E2463">
        <w:rPr>
          <w:lang w:val="es-ES"/>
        </w:rPr>
        <w:t xml:space="preserve"> las </w:t>
      </w:r>
      <w:r w:rsidRPr="005A7C1B">
        <w:rPr>
          <w:lang w:val="es-ES"/>
        </w:rPr>
        <w:t>regulaciones</w:t>
      </w:r>
      <w:r w:rsidRPr="003E2463">
        <w:rPr>
          <w:lang w:val="es-ES"/>
        </w:rPr>
        <w:t xml:space="preserve"> de la ley estadounidense </w:t>
      </w:r>
      <w:proofErr w:type="spellStart"/>
      <w:r w:rsidRPr="003E2463">
        <w:rPr>
          <w:i/>
          <w:iCs/>
          <w:lang w:val="es-ES"/>
        </w:rPr>
        <w:t>Family</w:t>
      </w:r>
      <w:proofErr w:type="spellEnd"/>
      <w:r w:rsidRPr="003E2463">
        <w:rPr>
          <w:i/>
          <w:iCs/>
          <w:lang w:val="es-ES"/>
        </w:rPr>
        <w:t xml:space="preserve"> </w:t>
      </w:r>
      <w:proofErr w:type="spellStart"/>
      <w:r w:rsidRPr="003E2463">
        <w:rPr>
          <w:i/>
          <w:iCs/>
          <w:lang w:val="es-ES"/>
        </w:rPr>
        <w:t>Educational</w:t>
      </w:r>
      <w:proofErr w:type="spellEnd"/>
      <w:r w:rsidRPr="003E2463">
        <w:rPr>
          <w:i/>
          <w:iCs/>
          <w:lang w:val="es-ES"/>
        </w:rPr>
        <w:t xml:space="preserve"> </w:t>
      </w:r>
      <w:proofErr w:type="spellStart"/>
      <w:r w:rsidRPr="003E2463">
        <w:rPr>
          <w:i/>
          <w:iCs/>
          <w:lang w:val="es-ES"/>
        </w:rPr>
        <w:t>Rights</w:t>
      </w:r>
      <w:proofErr w:type="spellEnd"/>
      <w:r w:rsidRPr="003E2463">
        <w:rPr>
          <w:i/>
          <w:iCs/>
          <w:lang w:val="es-ES"/>
        </w:rPr>
        <w:t xml:space="preserve"> and </w:t>
      </w:r>
      <w:proofErr w:type="spellStart"/>
      <w:r w:rsidRPr="003E2463">
        <w:rPr>
          <w:i/>
          <w:iCs/>
          <w:lang w:val="es-ES"/>
        </w:rPr>
        <w:t>Privacy</w:t>
      </w:r>
      <w:proofErr w:type="spellEnd"/>
      <w:r w:rsidRPr="003E2463">
        <w:rPr>
          <w:i/>
          <w:iCs/>
          <w:lang w:val="es-ES"/>
        </w:rPr>
        <w:t xml:space="preserve"> </w:t>
      </w:r>
      <w:proofErr w:type="spellStart"/>
      <w:r w:rsidRPr="003E2463">
        <w:rPr>
          <w:i/>
          <w:iCs/>
          <w:lang w:val="es-ES"/>
        </w:rPr>
        <w:t>Act</w:t>
      </w:r>
      <w:proofErr w:type="spellEnd"/>
      <w:r w:rsidRPr="003E2463">
        <w:rPr>
          <w:lang w:val="es-ES"/>
        </w:rPr>
        <w:t xml:space="preserve">, 20 U.S.C. § 1232g (FERPA), Microsoft reconoce que, a los efectos del DPA, Microsoft </w:t>
      </w:r>
      <w:r>
        <w:rPr>
          <w:lang w:val="es-ES"/>
        </w:rPr>
        <w:t>constituye</w:t>
      </w:r>
      <w:r w:rsidRPr="003E2463">
        <w:rPr>
          <w:lang w:val="es-ES"/>
        </w:rPr>
        <w:t xml:space="preserve"> un “</w:t>
      </w:r>
      <w:proofErr w:type="spellStart"/>
      <w:r w:rsidRPr="003E2463">
        <w:rPr>
          <w:i/>
          <w:iCs/>
          <w:lang w:val="es-ES"/>
        </w:rPr>
        <w:t>school</w:t>
      </w:r>
      <w:proofErr w:type="spellEnd"/>
      <w:r w:rsidRPr="003E2463">
        <w:rPr>
          <w:i/>
          <w:iCs/>
          <w:lang w:val="es-ES"/>
        </w:rPr>
        <w:t xml:space="preserve"> </w:t>
      </w:r>
      <w:proofErr w:type="spellStart"/>
      <w:r w:rsidRPr="003E2463">
        <w:rPr>
          <w:i/>
          <w:iCs/>
          <w:lang w:val="es-ES"/>
        </w:rPr>
        <w:t>official</w:t>
      </w:r>
      <w:proofErr w:type="spellEnd"/>
      <w:r w:rsidRPr="003E2463">
        <w:rPr>
          <w:lang w:val="es-ES"/>
        </w:rPr>
        <w:t>” con “</w:t>
      </w:r>
      <w:proofErr w:type="spellStart"/>
      <w:r w:rsidRPr="003E2463">
        <w:rPr>
          <w:i/>
          <w:iCs/>
          <w:lang w:val="es-ES"/>
        </w:rPr>
        <w:t>legitimate</w:t>
      </w:r>
      <w:proofErr w:type="spellEnd"/>
      <w:r w:rsidRPr="003E2463">
        <w:rPr>
          <w:i/>
          <w:iCs/>
          <w:lang w:val="es-ES"/>
        </w:rPr>
        <w:t xml:space="preserve"> </w:t>
      </w:r>
      <w:proofErr w:type="spellStart"/>
      <w:r w:rsidRPr="003E2463">
        <w:rPr>
          <w:i/>
          <w:iCs/>
          <w:lang w:val="es-ES"/>
        </w:rPr>
        <w:t>educational</w:t>
      </w:r>
      <w:proofErr w:type="spellEnd"/>
      <w:r w:rsidRPr="003E2463">
        <w:rPr>
          <w:i/>
          <w:iCs/>
          <w:lang w:val="es-ES"/>
        </w:rPr>
        <w:t xml:space="preserve"> </w:t>
      </w:r>
      <w:proofErr w:type="spellStart"/>
      <w:r w:rsidRPr="003E2463">
        <w:rPr>
          <w:i/>
          <w:iCs/>
          <w:lang w:val="es-ES"/>
        </w:rPr>
        <w:t>interests</w:t>
      </w:r>
      <w:proofErr w:type="spellEnd"/>
      <w:r w:rsidRPr="003E2463">
        <w:rPr>
          <w:lang w:val="es-ES"/>
        </w:rPr>
        <w:t xml:space="preserve">” </w:t>
      </w:r>
      <w:r w:rsidRPr="005A7C1B">
        <w:rPr>
          <w:lang w:val="es-ES"/>
        </w:rPr>
        <w:t>en</w:t>
      </w:r>
      <w:r w:rsidRPr="003E2463">
        <w:rPr>
          <w:lang w:val="es-ES"/>
        </w:rPr>
        <w:t xml:space="preserve"> los Datos del Cliente y </w:t>
      </w:r>
      <w:r w:rsidRPr="005A7C1B">
        <w:rPr>
          <w:lang w:val="es-ES"/>
        </w:rPr>
        <w:t xml:space="preserve">en </w:t>
      </w:r>
      <w:r w:rsidRPr="003E2463">
        <w:rPr>
          <w:lang w:val="es-ES"/>
        </w:rPr>
        <w:t xml:space="preserve">los Datos de Servicios Profesionales, tal y como </w:t>
      </w:r>
      <w:r w:rsidRPr="005A7C1B">
        <w:rPr>
          <w:lang w:val="es-ES"/>
        </w:rPr>
        <w:t>se definen dichos</w:t>
      </w:r>
      <w:r w:rsidRPr="003E2463">
        <w:rPr>
          <w:lang w:val="es-ES"/>
        </w:rPr>
        <w:t xml:space="preserve"> términos </w:t>
      </w:r>
      <w:r w:rsidRPr="005A7C1B">
        <w:rPr>
          <w:lang w:val="es-ES"/>
        </w:rPr>
        <w:t>en virtud de</w:t>
      </w:r>
      <w:r w:rsidRPr="003E2463">
        <w:rPr>
          <w:lang w:val="es-ES"/>
        </w:rPr>
        <w:t xml:space="preserve"> FERPA y sus </w:t>
      </w:r>
      <w:r w:rsidRPr="005A7C1B">
        <w:rPr>
          <w:lang w:val="es-ES"/>
        </w:rPr>
        <w:t>regulaciones</w:t>
      </w:r>
      <w:r w:rsidRPr="003E2463">
        <w:rPr>
          <w:lang w:val="es-ES"/>
        </w:rPr>
        <w:t xml:space="preserve"> de implementación, y Microsoft se compromete a cumplir las limitaciones y requisitos impuestos por</w:t>
      </w:r>
      <w:r w:rsidRPr="005A7C1B">
        <w:rPr>
          <w:lang w:val="es-ES"/>
        </w:rPr>
        <w:t xml:space="preserve"> la norma estadounidense</w:t>
      </w:r>
      <w:r w:rsidRPr="003E2463">
        <w:rPr>
          <w:lang w:val="es-ES"/>
        </w:rPr>
        <w:t xml:space="preserve"> 34 CFR 99.33(a) a los </w:t>
      </w:r>
      <w:r w:rsidRPr="005A7C1B">
        <w:rPr>
          <w:lang w:val="es-ES"/>
        </w:rPr>
        <w:t>“</w:t>
      </w:r>
      <w:proofErr w:type="spellStart"/>
      <w:r w:rsidRPr="003E2463">
        <w:rPr>
          <w:i/>
          <w:iCs/>
          <w:lang w:val="es-ES"/>
        </w:rPr>
        <w:t>school</w:t>
      </w:r>
      <w:proofErr w:type="spellEnd"/>
      <w:r w:rsidRPr="003E2463">
        <w:rPr>
          <w:i/>
          <w:iCs/>
          <w:lang w:val="es-ES"/>
        </w:rPr>
        <w:t xml:space="preserve"> </w:t>
      </w:r>
      <w:proofErr w:type="spellStart"/>
      <w:r w:rsidRPr="003E2463">
        <w:rPr>
          <w:i/>
          <w:iCs/>
          <w:lang w:val="es-ES"/>
        </w:rPr>
        <w:t>officials</w:t>
      </w:r>
      <w:proofErr w:type="spellEnd"/>
      <w:r w:rsidRPr="005A7C1B">
        <w:rPr>
          <w:lang w:val="es-ES"/>
        </w:rPr>
        <w:t>”</w:t>
      </w:r>
      <w:r w:rsidRPr="003E2463">
        <w:rPr>
          <w:lang w:val="es-ES"/>
        </w:rPr>
        <w:t>.</w:t>
      </w:r>
    </w:p>
    <w:p w14:paraId="21026A7A" w14:textId="77777777" w:rsidR="00D90C80" w:rsidRPr="003E2463" w:rsidRDefault="00D90C80" w:rsidP="00302D30">
      <w:pPr>
        <w:pStyle w:val="ProductList-Body"/>
        <w:spacing w:after="120"/>
        <w:jc w:val="both"/>
        <w:rPr>
          <w:lang w:val="es-ES"/>
        </w:rPr>
      </w:pPr>
      <w:r w:rsidRPr="003E2463">
        <w:rPr>
          <w:lang w:val="es-ES"/>
        </w:rPr>
        <w:t xml:space="preserve">El Cliente comprende que Microsoft puede poseer información de contacto limitada —o no poseer información de contacto en absoluto— relativa a los estudiantes y a los </w:t>
      </w:r>
      <w:r w:rsidRPr="005A7C1B">
        <w:rPr>
          <w:lang w:val="es-ES"/>
        </w:rPr>
        <w:t>progenitores</w:t>
      </w:r>
      <w:r w:rsidRPr="003E2463">
        <w:rPr>
          <w:lang w:val="es-ES"/>
        </w:rPr>
        <w:t xml:space="preserve"> de los estudiantes. Por consiguiente, el Cliente será responsable de obtener cualquier consentimiento parental que pueda ser necesario bajo la ley aplicable para el uso que cualquiera de los usuarios finales haga de los Productos y Servicios</w:t>
      </w:r>
      <w:r w:rsidRPr="005A7C1B">
        <w:rPr>
          <w:lang w:val="es-ES"/>
        </w:rPr>
        <w:t>,</w:t>
      </w:r>
      <w:r w:rsidRPr="003E2463">
        <w:rPr>
          <w:lang w:val="es-ES"/>
        </w:rPr>
        <w:t xml:space="preserve"> y el Cliente será asimismo responsable de transmitir, por cuenta de Microsoft, la notificación a los estudiantes (o al progenitor del estudiante, si se tratase de un estudiante menor de 18 años que no asista a una institución postsecundaria) referente a cualquier orden judicial o requerimiento legalmente emitido que exija la revelación de los Datos del Cliente y </w:t>
      </w:r>
      <w:r w:rsidRPr="005A7C1B">
        <w:rPr>
          <w:lang w:val="es-ES"/>
        </w:rPr>
        <w:t xml:space="preserve">de </w:t>
      </w:r>
      <w:r w:rsidRPr="003E2463">
        <w:rPr>
          <w:lang w:val="es-ES"/>
        </w:rPr>
        <w:t>los Datos de Servicios Profesionales en posesión de Microsoft, según pueda exigir la legislación aplicable.</w:t>
      </w:r>
    </w:p>
    <w:p w14:paraId="74BBA13C" w14:textId="77777777" w:rsidR="00D90C80" w:rsidRPr="003E2463" w:rsidRDefault="00D90C80" w:rsidP="00302D30">
      <w:pPr>
        <w:pStyle w:val="ProductList-SubSubSectionHeading"/>
        <w:keepNext/>
        <w:spacing w:after="120"/>
        <w:jc w:val="both"/>
        <w:outlineLvl w:val="1"/>
        <w:rPr>
          <w:i/>
          <w:iCs/>
          <w:lang w:val="es-ES"/>
        </w:rPr>
      </w:pPr>
      <w:bookmarkStart w:id="142" w:name="_Toc16510372"/>
      <w:bookmarkStart w:id="143" w:name="_Toc21617027"/>
      <w:bookmarkStart w:id="144" w:name="_Toc82644465"/>
      <w:bookmarkStart w:id="145" w:name="_Toc155362845"/>
      <w:bookmarkStart w:id="146" w:name="CJISCustomerAgreement"/>
      <w:r w:rsidRPr="003E2463">
        <w:rPr>
          <w:i/>
          <w:iCs/>
          <w:lang w:val="es-ES"/>
        </w:rPr>
        <w:t>CJIS</w:t>
      </w:r>
      <w:bookmarkEnd w:id="142"/>
      <w:bookmarkEnd w:id="143"/>
      <w:bookmarkEnd w:id="144"/>
      <w:r w:rsidRPr="003E2463">
        <w:rPr>
          <w:i/>
          <w:iCs/>
          <w:lang w:val="es-ES"/>
        </w:rPr>
        <w:t xml:space="preserve"> </w:t>
      </w:r>
      <w:proofErr w:type="spellStart"/>
      <w:r w:rsidRPr="003E2463">
        <w:rPr>
          <w:i/>
          <w:iCs/>
          <w:lang w:val="es-ES"/>
        </w:rPr>
        <w:t>Customer</w:t>
      </w:r>
      <w:proofErr w:type="spellEnd"/>
      <w:r w:rsidRPr="003E2463">
        <w:rPr>
          <w:i/>
          <w:iCs/>
          <w:lang w:val="es-ES"/>
        </w:rPr>
        <w:t xml:space="preserve"> </w:t>
      </w:r>
      <w:proofErr w:type="spellStart"/>
      <w:r w:rsidRPr="003E2463">
        <w:rPr>
          <w:i/>
          <w:iCs/>
          <w:lang w:val="es-ES"/>
        </w:rPr>
        <w:t>Agreement</w:t>
      </w:r>
      <w:bookmarkEnd w:id="145"/>
      <w:proofErr w:type="spellEnd"/>
    </w:p>
    <w:p w14:paraId="50A94479" w14:textId="77777777" w:rsidR="00260761" w:rsidRPr="006D3F64" w:rsidRDefault="00260761" w:rsidP="00260761">
      <w:pPr>
        <w:tabs>
          <w:tab w:val="left" w:pos="158"/>
        </w:tabs>
        <w:spacing w:after="120" w:line="240" w:lineRule="auto"/>
        <w:rPr>
          <w:rFonts w:ascii="Calibri" w:eastAsia="Calibri" w:hAnsi="Calibri" w:cs="Arial"/>
          <w:sz w:val="18"/>
        </w:rPr>
      </w:pPr>
      <w:bookmarkStart w:id="147" w:name="_Toc8395020"/>
      <w:bookmarkStart w:id="148" w:name="_Toc6563809"/>
      <w:bookmarkStart w:id="149" w:name="_Toc21617028"/>
      <w:bookmarkStart w:id="150" w:name="_Toc26972862"/>
      <w:bookmarkStart w:id="151" w:name="_Toc82644466"/>
      <w:bookmarkStart w:id="152" w:name="HIPPA"/>
      <w:bookmarkEnd w:id="146"/>
      <w:r>
        <w:rPr>
          <w:rFonts w:ascii="Calibri" w:eastAsia="Calibri" w:hAnsi="Calibri" w:cs="Arial"/>
          <w:sz w:val="18"/>
        </w:rPr>
        <w:t xml:space="preserve">Microsoft </w:t>
      </w:r>
      <w:proofErr w:type="spellStart"/>
      <w:r>
        <w:rPr>
          <w:rFonts w:ascii="Calibri" w:eastAsia="Calibri" w:hAnsi="Calibri" w:cs="Arial"/>
          <w:sz w:val="18"/>
        </w:rPr>
        <w:t>proporciona</w:t>
      </w:r>
      <w:proofErr w:type="spellEnd"/>
      <w:r>
        <w:rPr>
          <w:rFonts w:ascii="Calibri" w:eastAsia="Calibri" w:hAnsi="Calibri" w:cs="Arial"/>
          <w:sz w:val="18"/>
        </w:rPr>
        <w:t xml:space="preserve"> </w:t>
      </w:r>
      <w:proofErr w:type="spellStart"/>
      <w:r>
        <w:rPr>
          <w:rFonts w:ascii="Calibri" w:eastAsia="Calibri" w:hAnsi="Calibri" w:cs="Arial"/>
          <w:sz w:val="18"/>
        </w:rPr>
        <w:t>ciertos</w:t>
      </w:r>
      <w:proofErr w:type="spellEnd"/>
      <w:r>
        <w:rPr>
          <w:rFonts w:ascii="Calibri" w:eastAsia="Calibri" w:hAnsi="Calibri" w:cs="Arial"/>
          <w:sz w:val="18"/>
        </w:rPr>
        <w:t xml:space="preserve"> </w:t>
      </w:r>
      <w:proofErr w:type="spellStart"/>
      <w:r>
        <w:rPr>
          <w:rFonts w:ascii="Calibri" w:eastAsia="Calibri" w:hAnsi="Calibri" w:cs="Arial"/>
          <w:sz w:val="18"/>
        </w:rPr>
        <w:t>servicios</w:t>
      </w:r>
      <w:proofErr w:type="spellEnd"/>
      <w:r>
        <w:rPr>
          <w:rFonts w:ascii="Calibri" w:eastAsia="Calibri" w:hAnsi="Calibri" w:cs="Arial"/>
          <w:sz w:val="18"/>
        </w:rPr>
        <w:t xml:space="preserve"> </w:t>
      </w:r>
      <w:proofErr w:type="spellStart"/>
      <w:r>
        <w:rPr>
          <w:rFonts w:ascii="Calibri" w:eastAsia="Calibri" w:hAnsi="Calibri" w:cs="Arial"/>
          <w:sz w:val="18"/>
        </w:rPr>
        <w:t>en</w:t>
      </w:r>
      <w:proofErr w:type="spellEnd"/>
      <w:r>
        <w:rPr>
          <w:rFonts w:ascii="Calibri" w:eastAsia="Calibri" w:hAnsi="Calibri" w:cs="Arial"/>
          <w:sz w:val="18"/>
        </w:rPr>
        <w:t xml:space="preserve"> la </w:t>
      </w:r>
      <w:proofErr w:type="spellStart"/>
      <w:r>
        <w:rPr>
          <w:rFonts w:ascii="Calibri" w:eastAsia="Calibri" w:hAnsi="Calibri" w:cs="Arial"/>
          <w:sz w:val="18"/>
        </w:rPr>
        <w:t>nube</w:t>
      </w:r>
      <w:proofErr w:type="spellEnd"/>
      <w:r>
        <w:rPr>
          <w:rFonts w:ascii="Calibri" w:eastAsia="Calibri" w:hAnsi="Calibri" w:cs="Arial"/>
          <w:sz w:val="18"/>
        </w:rPr>
        <w:t xml:space="preserve"> </w:t>
      </w:r>
      <w:proofErr w:type="spellStart"/>
      <w:r>
        <w:rPr>
          <w:rFonts w:ascii="Calibri" w:eastAsia="Calibri" w:hAnsi="Calibri" w:cs="Arial"/>
          <w:sz w:val="18"/>
        </w:rPr>
        <w:t>gubernamental</w:t>
      </w:r>
      <w:proofErr w:type="spellEnd"/>
      <w:r>
        <w:rPr>
          <w:rFonts w:ascii="Calibri" w:eastAsia="Calibri" w:hAnsi="Calibri" w:cs="Arial"/>
          <w:sz w:val="18"/>
        </w:rPr>
        <w:t xml:space="preserve"> (“</w:t>
      </w:r>
      <w:proofErr w:type="spellStart"/>
      <w:r>
        <w:rPr>
          <w:rFonts w:ascii="Calibri" w:eastAsia="Calibri" w:hAnsi="Calibri" w:cs="Arial"/>
          <w:sz w:val="18"/>
        </w:rPr>
        <w:t>Servicios</w:t>
      </w:r>
      <w:proofErr w:type="spellEnd"/>
      <w:r>
        <w:rPr>
          <w:rFonts w:ascii="Calibri" w:eastAsia="Calibri" w:hAnsi="Calibri" w:cs="Arial"/>
          <w:sz w:val="18"/>
        </w:rPr>
        <w:t xml:space="preserve"> </w:t>
      </w:r>
      <w:proofErr w:type="spellStart"/>
      <w:r>
        <w:rPr>
          <w:rFonts w:ascii="Calibri" w:eastAsia="Calibri" w:hAnsi="Calibri" w:cs="Arial"/>
          <w:sz w:val="18"/>
        </w:rPr>
        <w:t>Cubiertos</w:t>
      </w:r>
      <w:proofErr w:type="spellEnd"/>
      <w:r>
        <w:rPr>
          <w:rFonts w:ascii="Calibri" w:eastAsia="Calibri" w:hAnsi="Calibri" w:cs="Arial"/>
          <w:sz w:val="18"/>
        </w:rPr>
        <w:t xml:space="preserve">”) de </w:t>
      </w:r>
      <w:proofErr w:type="spellStart"/>
      <w:r>
        <w:rPr>
          <w:rFonts w:ascii="Calibri" w:eastAsia="Calibri" w:hAnsi="Calibri" w:cs="Arial"/>
          <w:sz w:val="18"/>
        </w:rPr>
        <w:t>acuerdo</w:t>
      </w:r>
      <w:proofErr w:type="spellEnd"/>
      <w:r>
        <w:rPr>
          <w:rFonts w:ascii="Calibri" w:eastAsia="Calibri" w:hAnsi="Calibri" w:cs="Arial"/>
          <w:sz w:val="18"/>
        </w:rPr>
        <w:t xml:space="preserve"> con la Política de </w:t>
      </w:r>
      <w:proofErr w:type="spellStart"/>
      <w:r>
        <w:rPr>
          <w:rFonts w:ascii="Calibri" w:eastAsia="Calibri" w:hAnsi="Calibri" w:cs="Arial"/>
          <w:sz w:val="18"/>
        </w:rPr>
        <w:t>Seguridad</w:t>
      </w:r>
      <w:proofErr w:type="spellEnd"/>
      <w:r>
        <w:rPr>
          <w:rFonts w:ascii="Calibri" w:eastAsia="Calibri" w:hAnsi="Calibri" w:cs="Arial"/>
          <w:sz w:val="18"/>
        </w:rPr>
        <w:t xml:space="preserve"> de Criminal Justice Information Services (“CJIS”) del FBI (“Política de CJIS”). La Política de CJIS </w:t>
      </w:r>
      <w:proofErr w:type="spellStart"/>
      <w:r>
        <w:rPr>
          <w:rFonts w:ascii="Calibri" w:eastAsia="Calibri" w:hAnsi="Calibri" w:cs="Arial"/>
          <w:sz w:val="18"/>
        </w:rPr>
        <w:t>rige</w:t>
      </w:r>
      <w:proofErr w:type="spellEnd"/>
      <w:r>
        <w:rPr>
          <w:rFonts w:ascii="Calibri" w:eastAsia="Calibri" w:hAnsi="Calibri" w:cs="Arial"/>
          <w:sz w:val="18"/>
        </w:rPr>
        <w:t xml:space="preserve"> </w:t>
      </w:r>
      <w:proofErr w:type="spellStart"/>
      <w:r>
        <w:rPr>
          <w:rFonts w:ascii="Calibri" w:eastAsia="Calibri" w:hAnsi="Calibri" w:cs="Arial"/>
          <w:sz w:val="18"/>
        </w:rPr>
        <w:t>el</w:t>
      </w:r>
      <w:proofErr w:type="spellEnd"/>
      <w:r>
        <w:rPr>
          <w:rFonts w:ascii="Calibri" w:eastAsia="Calibri" w:hAnsi="Calibri" w:cs="Arial"/>
          <w:sz w:val="18"/>
        </w:rPr>
        <w:t xml:space="preserve"> </w:t>
      </w:r>
      <w:proofErr w:type="spellStart"/>
      <w:r>
        <w:rPr>
          <w:rFonts w:ascii="Calibri" w:eastAsia="Calibri" w:hAnsi="Calibri" w:cs="Arial"/>
          <w:sz w:val="18"/>
        </w:rPr>
        <w:t>uso</w:t>
      </w:r>
      <w:proofErr w:type="spellEnd"/>
      <w:r>
        <w:rPr>
          <w:rFonts w:ascii="Calibri" w:eastAsia="Calibri" w:hAnsi="Calibri" w:cs="Arial"/>
          <w:sz w:val="18"/>
        </w:rPr>
        <w:t xml:space="preserve"> y la </w:t>
      </w:r>
      <w:proofErr w:type="spellStart"/>
      <w:r>
        <w:rPr>
          <w:rFonts w:ascii="Calibri" w:eastAsia="Calibri" w:hAnsi="Calibri" w:cs="Arial"/>
          <w:sz w:val="18"/>
        </w:rPr>
        <w:t>transmisión</w:t>
      </w:r>
      <w:proofErr w:type="spellEnd"/>
      <w:r>
        <w:rPr>
          <w:rFonts w:ascii="Calibri" w:eastAsia="Calibri" w:hAnsi="Calibri" w:cs="Arial"/>
          <w:sz w:val="18"/>
        </w:rPr>
        <w:t xml:space="preserve"> de la </w:t>
      </w:r>
      <w:proofErr w:type="spellStart"/>
      <w:r>
        <w:rPr>
          <w:rFonts w:ascii="Calibri" w:eastAsia="Calibri" w:hAnsi="Calibri" w:cs="Arial"/>
          <w:sz w:val="18"/>
        </w:rPr>
        <w:t>información</w:t>
      </w:r>
      <w:proofErr w:type="spellEnd"/>
      <w:r>
        <w:rPr>
          <w:rFonts w:ascii="Calibri" w:eastAsia="Calibri" w:hAnsi="Calibri" w:cs="Arial"/>
          <w:sz w:val="18"/>
        </w:rPr>
        <w:t xml:space="preserve"> del </w:t>
      </w:r>
      <w:proofErr w:type="spellStart"/>
      <w:r>
        <w:rPr>
          <w:rFonts w:ascii="Calibri" w:eastAsia="Calibri" w:hAnsi="Calibri" w:cs="Arial"/>
          <w:sz w:val="18"/>
        </w:rPr>
        <w:t>sistema</w:t>
      </w:r>
      <w:proofErr w:type="spellEnd"/>
      <w:r>
        <w:rPr>
          <w:rFonts w:ascii="Calibri" w:eastAsia="Calibri" w:hAnsi="Calibri" w:cs="Arial"/>
          <w:sz w:val="18"/>
        </w:rPr>
        <w:t xml:space="preserve"> penal. Todos </w:t>
      </w:r>
      <w:proofErr w:type="spellStart"/>
      <w:r>
        <w:rPr>
          <w:rFonts w:ascii="Calibri" w:eastAsia="Calibri" w:hAnsi="Calibri" w:cs="Arial"/>
          <w:sz w:val="18"/>
        </w:rPr>
        <w:t>los</w:t>
      </w:r>
      <w:proofErr w:type="spellEnd"/>
      <w:r>
        <w:rPr>
          <w:rFonts w:ascii="Calibri" w:eastAsia="Calibri" w:hAnsi="Calibri" w:cs="Arial"/>
          <w:sz w:val="18"/>
        </w:rPr>
        <w:t xml:space="preserve"> </w:t>
      </w:r>
      <w:proofErr w:type="spellStart"/>
      <w:r>
        <w:rPr>
          <w:rFonts w:ascii="Calibri" w:eastAsia="Calibri" w:hAnsi="Calibri" w:cs="Arial"/>
          <w:sz w:val="18"/>
        </w:rPr>
        <w:t>Servicios</w:t>
      </w:r>
      <w:proofErr w:type="spellEnd"/>
      <w:r>
        <w:rPr>
          <w:rFonts w:ascii="Calibri" w:eastAsia="Calibri" w:hAnsi="Calibri" w:cs="Arial"/>
          <w:sz w:val="18"/>
        </w:rPr>
        <w:t xml:space="preserve"> </w:t>
      </w:r>
      <w:proofErr w:type="spellStart"/>
      <w:r>
        <w:rPr>
          <w:rFonts w:ascii="Calibri" w:eastAsia="Calibri" w:hAnsi="Calibri" w:cs="Arial"/>
          <w:sz w:val="18"/>
        </w:rPr>
        <w:t>Cubiertos</w:t>
      </w:r>
      <w:proofErr w:type="spellEnd"/>
      <w:r>
        <w:rPr>
          <w:rFonts w:ascii="Calibri" w:eastAsia="Calibri" w:hAnsi="Calibri" w:cs="Arial"/>
          <w:sz w:val="18"/>
        </w:rPr>
        <w:t xml:space="preserve"> </w:t>
      </w:r>
      <w:proofErr w:type="spellStart"/>
      <w:r>
        <w:rPr>
          <w:rFonts w:ascii="Calibri" w:eastAsia="Calibri" w:hAnsi="Calibri" w:cs="Arial"/>
          <w:sz w:val="18"/>
        </w:rPr>
        <w:t>por</w:t>
      </w:r>
      <w:proofErr w:type="spellEnd"/>
      <w:r>
        <w:rPr>
          <w:rFonts w:ascii="Calibri" w:eastAsia="Calibri" w:hAnsi="Calibri" w:cs="Arial"/>
          <w:sz w:val="18"/>
        </w:rPr>
        <w:t xml:space="preserve"> Microsoft CJIS se </w:t>
      </w:r>
      <w:proofErr w:type="spellStart"/>
      <w:r>
        <w:rPr>
          <w:rFonts w:ascii="Calibri" w:eastAsia="Calibri" w:hAnsi="Calibri" w:cs="Arial"/>
          <w:sz w:val="18"/>
        </w:rPr>
        <w:t>regirán</w:t>
      </w:r>
      <w:proofErr w:type="spellEnd"/>
      <w:r>
        <w:rPr>
          <w:rFonts w:ascii="Calibri" w:eastAsia="Calibri" w:hAnsi="Calibri" w:cs="Arial"/>
          <w:sz w:val="18"/>
        </w:rPr>
        <w:t xml:space="preserve"> </w:t>
      </w:r>
      <w:proofErr w:type="spellStart"/>
      <w:r>
        <w:rPr>
          <w:rFonts w:ascii="Calibri" w:eastAsia="Calibri" w:hAnsi="Calibri" w:cs="Arial"/>
          <w:sz w:val="18"/>
        </w:rPr>
        <w:t>por</w:t>
      </w:r>
      <w:proofErr w:type="spellEnd"/>
      <w:r>
        <w:rPr>
          <w:rFonts w:ascii="Calibri" w:eastAsia="Calibri" w:hAnsi="Calibri" w:cs="Arial"/>
          <w:sz w:val="18"/>
        </w:rPr>
        <w:t xml:space="preserve"> </w:t>
      </w:r>
      <w:proofErr w:type="spellStart"/>
      <w:r>
        <w:rPr>
          <w:rFonts w:ascii="Calibri" w:eastAsia="Calibri" w:hAnsi="Calibri" w:cs="Arial"/>
          <w:sz w:val="18"/>
        </w:rPr>
        <w:t>los</w:t>
      </w:r>
      <w:proofErr w:type="spellEnd"/>
      <w:r>
        <w:rPr>
          <w:rFonts w:ascii="Calibri" w:eastAsia="Calibri" w:hAnsi="Calibri" w:cs="Arial"/>
          <w:sz w:val="18"/>
        </w:rPr>
        <w:t xml:space="preserve"> </w:t>
      </w:r>
      <w:proofErr w:type="spellStart"/>
      <w:r>
        <w:rPr>
          <w:rFonts w:ascii="Calibri" w:eastAsia="Calibri" w:hAnsi="Calibri" w:cs="Arial"/>
          <w:sz w:val="18"/>
        </w:rPr>
        <w:t>términos</w:t>
      </w:r>
      <w:proofErr w:type="spellEnd"/>
      <w:r>
        <w:rPr>
          <w:rFonts w:ascii="Calibri" w:eastAsia="Calibri" w:hAnsi="Calibri" w:cs="Arial"/>
          <w:sz w:val="18"/>
        </w:rPr>
        <w:t xml:space="preserve"> y </w:t>
      </w:r>
      <w:proofErr w:type="spellStart"/>
      <w:r>
        <w:rPr>
          <w:rFonts w:ascii="Calibri" w:eastAsia="Calibri" w:hAnsi="Calibri" w:cs="Arial"/>
          <w:sz w:val="18"/>
        </w:rPr>
        <w:t>condiciones</w:t>
      </w:r>
      <w:proofErr w:type="spellEnd"/>
      <w:r>
        <w:rPr>
          <w:rFonts w:ascii="Calibri" w:eastAsia="Calibri" w:hAnsi="Calibri" w:cs="Arial"/>
          <w:sz w:val="18"/>
        </w:rPr>
        <w:t xml:space="preserve"> del </w:t>
      </w:r>
      <w:proofErr w:type="spellStart"/>
      <w:r>
        <w:rPr>
          <w:rFonts w:ascii="Calibri" w:eastAsia="Calibri" w:hAnsi="Calibri" w:cs="Arial"/>
          <w:sz w:val="18"/>
        </w:rPr>
        <w:t>Contrato</w:t>
      </w:r>
      <w:proofErr w:type="spellEnd"/>
      <w:r>
        <w:rPr>
          <w:rFonts w:ascii="Calibri" w:eastAsia="Calibri" w:hAnsi="Calibri" w:cs="Arial"/>
          <w:sz w:val="18"/>
        </w:rPr>
        <w:t xml:space="preserve"> de </w:t>
      </w:r>
      <w:proofErr w:type="spellStart"/>
      <w:r>
        <w:rPr>
          <w:rFonts w:ascii="Calibri" w:eastAsia="Calibri" w:hAnsi="Calibri" w:cs="Arial"/>
          <w:sz w:val="18"/>
        </w:rPr>
        <w:t>Administración</w:t>
      </w:r>
      <w:proofErr w:type="spellEnd"/>
      <w:r>
        <w:rPr>
          <w:rFonts w:ascii="Calibri" w:eastAsia="Calibri" w:hAnsi="Calibri" w:cs="Arial"/>
          <w:sz w:val="18"/>
        </w:rPr>
        <w:t xml:space="preserve"> de CJIS.</w:t>
      </w:r>
    </w:p>
    <w:p w14:paraId="00379469" w14:textId="77777777" w:rsidR="00D90C80" w:rsidRPr="003E2463" w:rsidRDefault="00D90C80" w:rsidP="00302D30">
      <w:pPr>
        <w:pStyle w:val="ProductList-SubSubSectionHeading"/>
        <w:keepNext/>
        <w:spacing w:after="120"/>
        <w:jc w:val="both"/>
        <w:outlineLvl w:val="1"/>
        <w:rPr>
          <w:i/>
          <w:iCs/>
          <w:lang w:val="es-ES"/>
        </w:rPr>
      </w:pPr>
      <w:bookmarkStart w:id="153" w:name="_Toc155362846"/>
      <w:r w:rsidRPr="003E2463">
        <w:rPr>
          <w:i/>
          <w:iCs/>
          <w:lang w:val="es-ES"/>
        </w:rPr>
        <w:t>HIPAA</w:t>
      </w:r>
      <w:bookmarkEnd w:id="147"/>
      <w:bookmarkEnd w:id="148"/>
      <w:bookmarkEnd w:id="149"/>
      <w:bookmarkEnd w:id="150"/>
      <w:bookmarkEnd w:id="151"/>
      <w:r w:rsidRPr="003E2463">
        <w:rPr>
          <w:i/>
          <w:iCs/>
          <w:lang w:val="es-ES"/>
        </w:rPr>
        <w:t xml:space="preserve"> Business </w:t>
      </w:r>
      <w:proofErr w:type="spellStart"/>
      <w:r w:rsidRPr="003E2463">
        <w:rPr>
          <w:i/>
          <w:iCs/>
          <w:lang w:val="es-ES"/>
        </w:rPr>
        <w:t>Associate</w:t>
      </w:r>
      <w:bookmarkEnd w:id="153"/>
      <w:proofErr w:type="spellEnd"/>
    </w:p>
    <w:bookmarkEnd w:id="152"/>
    <w:p w14:paraId="6F45205C" w14:textId="71ED7882" w:rsidR="00D90C80" w:rsidRPr="005A7C1B" w:rsidRDefault="00D90C80" w:rsidP="00302D30">
      <w:pPr>
        <w:pStyle w:val="ProductList-Body"/>
        <w:spacing w:after="120"/>
        <w:jc w:val="both"/>
        <w:rPr>
          <w:lang w:val="es-ES"/>
        </w:rPr>
      </w:pPr>
      <w:r w:rsidRPr="005A7C1B">
        <w:rPr>
          <w:lang w:val="es-ES"/>
        </w:rPr>
        <w:t xml:space="preserve">En el supuesto de que —tal y como se definen estos términos en la ley estadounidense </w:t>
      </w:r>
      <w:proofErr w:type="spellStart"/>
      <w:r w:rsidRPr="005A7C1B">
        <w:rPr>
          <w:i/>
          <w:iCs/>
          <w:lang w:val="es-ES"/>
        </w:rPr>
        <w:t>Health</w:t>
      </w:r>
      <w:proofErr w:type="spellEnd"/>
      <w:r w:rsidRPr="005A7C1B">
        <w:rPr>
          <w:i/>
          <w:iCs/>
          <w:lang w:val="es-ES"/>
        </w:rPr>
        <w:t xml:space="preserve"> </w:t>
      </w:r>
      <w:proofErr w:type="spellStart"/>
      <w:r w:rsidRPr="005A7C1B">
        <w:rPr>
          <w:i/>
          <w:iCs/>
          <w:lang w:val="es-ES"/>
        </w:rPr>
        <w:t>Insurance</w:t>
      </w:r>
      <w:proofErr w:type="spellEnd"/>
      <w:r w:rsidRPr="005A7C1B">
        <w:rPr>
          <w:i/>
          <w:iCs/>
          <w:lang w:val="es-ES"/>
        </w:rPr>
        <w:t xml:space="preserve"> </w:t>
      </w:r>
      <w:proofErr w:type="spellStart"/>
      <w:r w:rsidRPr="005A7C1B">
        <w:rPr>
          <w:i/>
          <w:iCs/>
          <w:lang w:val="es-ES"/>
        </w:rPr>
        <w:t>Portability</w:t>
      </w:r>
      <w:proofErr w:type="spellEnd"/>
      <w:r w:rsidRPr="005A7C1B">
        <w:rPr>
          <w:i/>
          <w:iCs/>
          <w:lang w:val="es-ES"/>
        </w:rPr>
        <w:t xml:space="preserve"> and </w:t>
      </w:r>
      <w:proofErr w:type="spellStart"/>
      <w:r w:rsidRPr="005A7C1B">
        <w:rPr>
          <w:i/>
          <w:iCs/>
          <w:lang w:val="es-ES"/>
        </w:rPr>
        <w:t>Accountability</w:t>
      </w:r>
      <w:proofErr w:type="spellEnd"/>
      <w:r w:rsidRPr="005A7C1B">
        <w:rPr>
          <w:i/>
          <w:iCs/>
          <w:lang w:val="es-ES"/>
        </w:rPr>
        <w:t xml:space="preserve"> </w:t>
      </w:r>
      <w:proofErr w:type="spellStart"/>
      <w:r w:rsidRPr="005A7C1B">
        <w:rPr>
          <w:i/>
          <w:iCs/>
          <w:lang w:val="es-ES"/>
        </w:rPr>
        <w:t>Act</w:t>
      </w:r>
      <w:proofErr w:type="spellEnd"/>
      <w:r w:rsidRPr="005A7C1B">
        <w:rPr>
          <w:i/>
          <w:iCs/>
          <w:lang w:val="es-ES"/>
        </w:rPr>
        <w:t xml:space="preserve"> </w:t>
      </w:r>
      <w:proofErr w:type="spellStart"/>
      <w:r w:rsidRPr="005A7C1B">
        <w:rPr>
          <w:i/>
          <w:iCs/>
          <w:lang w:val="es-ES"/>
        </w:rPr>
        <w:t>of</w:t>
      </w:r>
      <w:proofErr w:type="spellEnd"/>
      <w:r w:rsidRPr="005A7C1B">
        <w:rPr>
          <w:i/>
          <w:iCs/>
          <w:lang w:val="es-ES"/>
        </w:rPr>
        <w:t xml:space="preserve"> 1996</w:t>
      </w:r>
      <w:r w:rsidRPr="005A7C1B">
        <w:rPr>
          <w:lang w:val="es-ES"/>
        </w:rPr>
        <w:t>, enmendada, y en las regulaciones promulgadas a su amparo (en su conjunto, “HIPPA”)— el Cliente sea una “</w:t>
      </w:r>
      <w:proofErr w:type="spellStart"/>
      <w:r w:rsidRPr="005A7C1B">
        <w:rPr>
          <w:i/>
          <w:iCs/>
          <w:lang w:val="es-ES"/>
        </w:rPr>
        <w:t>covered</w:t>
      </w:r>
      <w:proofErr w:type="spellEnd"/>
      <w:r w:rsidRPr="005A7C1B">
        <w:rPr>
          <w:i/>
          <w:iCs/>
          <w:lang w:val="es-ES"/>
        </w:rPr>
        <w:t xml:space="preserve"> </w:t>
      </w:r>
      <w:proofErr w:type="spellStart"/>
      <w:r w:rsidRPr="005A7C1B">
        <w:rPr>
          <w:i/>
          <w:iCs/>
          <w:lang w:val="es-ES"/>
        </w:rPr>
        <w:t>entity</w:t>
      </w:r>
      <w:proofErr w:type="spellEnd"/>
      <w:r w:rsidRPr="005A7C1B">
        <w:rPr>
          <w:lang w:val="es-ES"/>
        </w:rPr>
        <w:t>” o un “</w:t>
      </w:r>
      <w:proofErr w:type="spellStart"/>
      <w:r w:rsidRPr="005A7C1B">
        <w:rPr>
          <w:i/>
          <w:iCs/>
          <w:lang w:val="es-ES"/>
        </w:rPr>
        <w:t>business</w:t>
      </w:r>
      <w:proofErr w:type="spellEnd"/>
      <w:r w:rsidRPr="005A7C1B">
        <w:rPr>
          <w:i/>
          <w:iCs/>
          <w:lang w:val="es-ES"/>
        </w:rPr>
        <w:t xml:space="preserve"> </w:t>
      </w:r>
      <w:proofErr w:type="spellStart"/>
      <w:r w:rsidRPr="005A7C1B">
        <w:rPr>
          <w:i/>
          <w:iCs/>
          <w:lang w:val="es-ES"/>
        </w:rPr>
        <w:t>associate</w:t>
      </w:r>
      <w:proofErr w:type="spellEnd"/>
      <w:r w:rsidRPr="005A7C1B">
        <w:rPr>
          <w:lang w:val="es-ES"/>
        </w:rPr>
        <w:t>” e incluya “</w:t>
      </w:r>
      <w:proofErr w:type="spellStart"/>
      <w:r w:rsidRPr="005A7C1B">
        <w:rPr>
          <w:i/>
          <w:iCs/>
          <w:lang w:val="es-ES"/>
        </w:rPr>
        <w:t>protected</w:t>
      </w:r>
      <w:proofErr w:type="spellEnd"/>
      <w:r w:rsidRPr="005A7C1B">
        <w:rPr>
          <w:i/>
          <w:iCs/>
          <w:lang w:val="es-ES"/>
        </w:rPr>
        <w:t xml:space="preserve"> </w:t>
      </w:r>
      <w:proofErr w:type="spellStart"/>
      <w:r w:rsidRPr="005A7C1B">
        <w:rPr>
          <w:i/>
          <w:iCs/>
          <w:lang w:val="es-ES"/>
        </w:rPr>
        <w:t>health</w:t>
      </w:r>
      <w:proofErr w:type="spellEnd"/>
      <w:r w:rsidRPr="005A7C1B">
        <w:rPr>
          <w:i/>
          <w:iCs/>
          <w:lang w:val="es-ES"/>
        </w:rPr>
        <w:t xml:space="preserve"> </w:t>
      </w:r>
      <w:proofErr w:type="spellStart"/>
      <w:r w:rsidRPr="005A7C1B">
        <w:rPr>
          <w:i/>
          <w:iCs/>
          <w:lang w:val="es-ES"/>
        </w:rPr>
        <w:t>information</w:t>
      </w:r>
      <w:proofErr w:type="spellEnd"/>
      <w:r w:rsidRPr="005A7C1B">
        <w:rPr>
          <w:lang w:val="es-ES"/>
        </w:rPr>
        <w:t xml:space="preserve">” en los Datos de Cliente o en los Datos de Servicios Profesionales, entonces la formalización del contrato del Cliente incluye la formalización del acuerdo </w:t>
      </w:r>
      <w:r w:rsidRPr="005A7C1B">
        <w:rPr>
          <w:i/>
          <w:iCs/>
          <w:lang w:val="es-ES"/>
        </w:rPr>
        <w:t xml:space="preserve">HIPAA Business </w:t>
      </w:r>
      <w:proofErr w:type="spellStart"/>
      <w:r w:rsidRPr="005A7C1B">
        <w:rPr>
          <w:i/>
          <w:iCs/>
          <w:lang w:val="es-ES"/>
        </w:rPr>
        <w:t>Associate</w:t>
      </w:r>
      <w:proofErr w:type="spellEnd"/>
      <w:r w:rsidRPr="005A7C1B">
        <w:rPr>
          <w:i/>
          <w:iCs/>
          <w:lang w:val="es-ES"/>
        </w:rPr>
        <w:t xml:space="preserve"> </w:t>
      </w:r>
      <w:proofErr w:type="spellStart"/>
      <w:r w:rsidRPr="005A7C1B">
        <w:rPr>
          <w:i/>
          <w:iCs/>
          <w:lang w:val="es-ES"/>
        </w:rPr>
        <w:t>Agreement</w:t>
      </w:r>
      <w:proofErr w:type="spellEnd"/>
      <w:r w:rsidRPr="005A7C1B">
        <w:rPr>
          <w:lang w:val="es-ES"/>
        </w:rPr>
        <w:t xml:space="preserve"> (“BAA”), cuyo texto completo identifica los Servicios Online y Servicios Profesionales a los que se aplica y </w:t>
      </w:r>
      <w:r>
        <w:rPr>
          <w:lang w:val="es-ES"/>
        </w:rPr>
        <w:t xml:space="preserve">que </w:t>
      </w:r>
      <w:r w:rsidRPr="005A7C1B">
        <w:rPr>
          <w:lang w:val="es-ES"/>
        </w:rPr>
        <w:t xml:space="preserve">está disponible en </w:t>
      </w:r>
      <w:hyperlink r:id="rId25" w:history="1">
        <w:r w:rsidRPr="005A7C1B">
          <w:rPr>
            <w:rStyle w:val="Hyperlink"/>
            <w:lang w:val="es-ES"/>
          </w:rPr>
          <w:t>http://aka.ms/BAA</w:t>
        </w:r>
      </w:hyperlink>
      <w:r w:rsidRPr="005A7C1B">
        <w:rPr>
          <w:lang w:val="es-ES"/>
        </w:rPr>
        <w:t>. El Cliente pueden optar por excluirse del BAA enviando la siguiente información a Microsoft mediante una notificación por escrito (según los términos del contrato del Cliente):</w:t>
      </w:r>
    </w:p>
    <w:p w14:paraId="49F76DAC" w14:textId="77777777" w:rsidR="00D90C80" w:rsidRPr="003E2463" w:rsidRDefault="00D90C80" w:rsidP="00302D30">
      <w:pPr>
        <w:pStyle w:val="ProductList-Body"/>
        <w:numPr>
          <w:ilvl w:val="0"/>
          <w:numId w:val="4"/>
        </w:numPr>
        <w:ind w:left="720"/>
        <w:jc w:val="both"/>
        <w:rPr>
          <w:lang w:val="es-ES"/>
        </w:rPr>
      </w:pPr>
      <w:r w:rsidRPr="003E2463">
        <w:rPr>
          <w:lang w:val="es-ES"/>
        </w:rPr>
        <w:t>el nombre legal completo del Cliente y cualquier Filial con respecto a la que se esté ejercitando esta opción; y</w:t>
      </w:r>
    </w:p>
    <w:bookmarkEnd w:id="141"/>
    <w:p w14:paraId="34373847" w14:textId="22742BA2" w:rsidR="00D90C80" w:rsidRPr="00264BA0" w:rsidRDefault="00D90C80" w:rsidP="00302D30">
      <w:pPr>
        <w:pStyle w:val="ProductList-Body"/>
        <w:numPr>
          <w:ilvl w:val="0"/>
          <w:numId w:val="4"/>
        </w:numPr>
        <w:spacing w:after="120"/>
        <w:ind w:left="720"/>
        <w:jc w:val="both"/>
        <w:rPr>
          <w:i/>
          <w:iCs/>
          <w:lang w:val="es-ES"/>
        </w:rPr>
      </w:pPr>
      <w:r w:rsidRPr="003E2463">
        <w:rPr>
          <w:lang w:val="es-ES"/>
        </w:rPr>
        <w:t xml:space="preserve">si el Cliente tiene varios contratos, el contrato </w:t>
      </w:r>
      <w:r w:rsidR="00E06312">
        <w:t xml:space="preserve">del </w:t>
      </w:r>
      <w:proofErr w:type="spellStart"/>
      <w:r w:rsidR="00E06312">
        <w:t>Cliente</w:t>
      </w:r>
      <w:proofErr w:type="spellEnd"/>
      <w:r w:rsidR="00E06312">
        <w:t xml:space="preserve"> </w:t>
      </w:r>
      <w:r w:rsidRPr="003E2463">
        <w:rPr>
          <w:lang w:val="es-ES"/>
        </w:rPr>
        <w:t>al que se aplica la exclusión.</w:t>
      </w:r>
    </w:p>
    <w:p w14:paraId="4A03E71C" w14:textId="77777777" w:rsidR="00E50D90" w:rsidRDefault="00E50D90" w:rsidP="00264BA0">
      <w:pPr>
        <w:pStyle w:val="ProductList-SubSubSectionHeading"/>
        <w:keepNext/>
        <w:spacing w:after="120"/>
        <w:outlineLvl w:val="1"/>
      </w:pPr>
      <w:bookmarkStart w:id="154" w:name="_Toc123049607"/>
      <w:bookmarkStart w:id="155" w:name="_Toc155362847"/>
      <w:proofErr w:type="spellStart"/>
      <w:r>
        <w:t>Datos</w:t>
      </w:r>
      <w:proofErr w:type="spellEnd"/>
      <w:r>
        <w:t xml:space="preserve"> de </w:t>
      </w:r>
      <w:proofErr w:type="spellStart"/>
      <w:r>
        <w:t>telecomunicaciones</w:t>
      </w:r>
      <w:bookmarkEnd w:id="154"/>
      <w:bookmarkEnd w:id="155"/>
      <w:proofErr w:type="spellEnd"/>
    </w:p>
    <w:p w14:paraId="12C5F01F" w14:textId="77777777" w:rsidR="00E50D90" w:rsidRPr="0029305A" w:rsidRDefault="00E50D90" w:rsidP="00264BA0">
      <w:pPr>
        <w:pStyle w:val="ProductList-Body"/>
        <w:spacing w:after="120"/>
      </w:pPr>
      <w:r>
        <w:t xml:space="preserve">En la </w:t>
      </w:r>
      <w:proofErr w:type="spellStart"/>
      <w:r>
        <w:t>medida</w:t>
      </w:r>
      <w:proofErr w:type="spellEnd"/>
      <w:r>
        <w:t xml:space="preserve"> </w:t>
      </w:r>
      <w:proofErr w:type="spellStart"/>
      <w:r>
        <w:t>en</w:t>
      </w:r>
      <w:proofErr w:type="spellEnd"/>
      <w:r>
        <w:t xml:space="preserve"> que Microsoft </w:t>
      </w:r>
      <w:proofErr w:type="spellStart"/>
      <w:r>
        <w:t>procese</w:t>
      </w:r>
      <w:proofErr w:type="spellEnd"/>
      <w:r>
        <w:t xml:space="preserve"> </w:t>
      </w:r>
      <w:proofErr w:type="spellStart"/>
      <w:r>
        <w:t>el</w:t>
      </w:r>
      <w:proofErr w:type="spellEnd"/>
      <w:r>
        <w:t xml:space="preserve"> </w:t>
      </w:r>
      <w:proofErr w:type="spellStart"/>
      <w:r>
        <w:t>tráfico</w:t>
      </w:r>
      <w:proofErr w:type="spellEnd"/>
      <w:r>
        <w:t xml:space="preserve">, </w:t>
      </w:r>
      <w:proofErr w:type="spellStart"/>
      <w:r>
        <w:t>el</w:t>
      </w:r>
      <w:proofErr w:type="spellEnd"/>
      <w:r>
        <w:t xml:space="preserve"> </w:t>
      </w:r>
      <w:proofErr w:type="spellStart"/>
      <w:r>
        <w:t>contenido</w:t>
      </w:r>
      <w:proofErr w:type="spellEnd"/>
      <w:r>
        <w:t xml:space="preserve"> y </w:t>
      </w:r>
      <w:proofErr w:type="spellStart"/>
      <w:r>
        <w:t>otros</w:t>
      </w:r>
      <w:proofErr w:type="spellEnd"/>
      <w:r>
        <w:t xml:space="preserve"> </w:t>
      </w:r>
      <w:proofErr w:type="spellStart"/>
      <w:r>
        <w:t>Datos</w:t>
      </w:r>
      <w:proofErr w:type="spellEnd"/>
      <w:r>
        <w:t xml:space="preserve"> </w:t>
      </w:r>
      <w:proofErr w:type="spellStart"/>
      <w:r>
        <w:t>Personales</w:t>
      </w:r>
      <w:proofErr w:type="spellEnd"/>
      <w:r>
        <w:t xml:space="preserve"> </w:t>
      </w:r>
      <w:proofErr w:type="spellStart"/>
      <w:r>
        <w:t>en</w:t>
      </w:r>
      <w:proofErr w:type="spellEnd"/>
      <w:r>
        <w:t xml:space="preserve"> la </w:t>
      </w:r>
      <w:proofErr w:type="spellStart"/>
      <w:r>
        <w:t>provisión</w:t>
      </w:r>
      <w:proofErr w:type="spellEnd"/>
      <w:r>
        <w:t xml:space="preserve"> de </w:t>
      </w:r>
      <w:proofErr w:type="spellStart"/>
      <w:r>
        <w:t>Productos</w:t>
      </w:r>
      <w:proofErr w:type="spellEnd"/>
      <w:r>
        <w:t xml:space="preserve"> y </w:t>
      </w:r>
      <w:proofErr w:type="spellStart"/>
      <w:r>
        <w:t>Servicios</w:t>
      </w:r>
      <w:proofErr w:type="spellEnd"/>
      <w:r>
        <w:t xml:space="preserve"> que </w:t>
      </w:r>
      <w:proofErr w:type="spellStart"/>
      <w:r>
        <w:t>sean</w:t>
      </w:r>
      <w:proofErr w:type="spellEnd"/>
      <w:r>
        <w:t xml:space="preserve"> susceptible de </w:t>
      </w:r>
      <w:proofErr w:type="spellStart"/>
      <w:r>
        <w:t>considerarse</w:t>
      </w:r>
      <w:proofErr w:type="spellEnd"/>
      <w:r>
        <w:t xml:space="preserve"> </w:t>
      </w:r>
      <w:proofErr w:type="spellStart"/>
      <w:r>
        <w:t>servicios</w:t>
      </w:r>
      <w:proofErr w:type="spellEnd"/>
      <w:r>
        <w:t xml:space="preserve"> de </w:t>
      </w:r>
      <w:proofErr w:type="spellStart"/>
      <w:r>
        <w:t>telecomunicaciones</w:t>
      </w:r>
      <w:proofErr w:type="spellEnd"/>
      <w:r>
        <w:t xml:space="preserve"> </w:t>
      </w:r>
      <w:proofErr w:type="spellStart"/>
      <w:r>
        <w:t>según</w:t>
      </w:r>
      <w:proofErr w:type="spellEnd"/>
      <w:r>
        <w:t xml:space="preserve"> la ley </w:t>
      </w:r>
      <w:proofErr w:type="spellStart"/>
      <w:r>
        <w:t>aplicable</w:t>
      </w:r>
      <w:proofErr w:type="spellEnd"/>
      <w:r>
        <w:t xml:space="preserve">, </w:t>
      </w:r>
      <w:proofErr w:type="spellStart"/>
      <w:r>
        <w:t>pueden</w:t>
      </w:r>
      <w:proofErr w:type="spellEnd"/>
      <w:r>
        <w:t xml:space="preserve"> </w:t>
      </w:r>
      <w:proofErr w:type="spellStart"/>
      <w:r>
        <w:t>aplicarse</w:t>
      </w:r>
      <w:proofErr w:type="spellEnd"/>
      <w:r>
        <w:t xml:space="preserve"> </w:t>
      </w:r>
      <w:proofErr w:type="spellStart"/>
      <w:r>
        <w:t>obligaciones</w:t>
      </w:r>
      <w:proofErr w:type="spellEnd"/>
      <w:r>
        <w:t xml:space="preserve"> </w:t>
      </w:r>
      <w:proofErr w:type="spellStart"/>
      <w:r>
        <w:t>legales</w:t>
      </w:r>
      <w:proofErr w:type="spellEnd"/>
      <w:r>
        <w:t xml:space="preserve"> </w:t>
      </w:r>
      <w:proofErr w:type="spellStart"/>
      <w:r>
        <w:t>específicas</w:t>
      </w:r>
      <w:proofErr w:type="spellEnd"/>
      <w:r>
        <w:t xml:space="preserve">. Microsoft </w:t>
      </w:r>
      <w:proofErr w:type="spellStart"/>
      <w:r>
        <w:t>cumplirá</w:t>
      </w:r>
      <w:proofErr w:type="spellEnd"/>
      <w:r>
        <w:t xml:space="preserve"> </w:t>
      </w:r>
      <w:proofErr w:type="spellStart"/>
      <w:r>
        <w:t>todas</w:t>
      </w:r>
      <w:proofErr w:type="spellEnd"/>
      <w:r>
        <w:t xml:space="preserve"> las </w:t>
      </w:r>
      <w:proofErr w:type="spellStart"/>
      <w:r>
        <w:t>leyes</w:t>
      </w:r>
      <w:proofErr w:type="spellEnd"/>
      <w:r>
        <w:t xml:space="preserve"> y </w:t>
      </w:r>
      <w:proofErr w:type="spellStart"/>
      <w:r>
        <w:t>los</w:t>
      </w:r>
      <w:proofErr w:type="spellEnd"/>
      <w:r>
        <w:t xml:space="preserve"> </w:t>
      </w:r>
      <w:proofErr w:type="spellStart"/>
      <w:r>
        <w:t>reglamentos</w:t>
      </w:r>
      <w:proofErr w:type="spellEnd"/>
      <w:r>
        <w:t xml:space="preserve"> </w:t>
      </w:r>
      <w:proofErr w:type="spellStart"/>
      <w:r>
        <w:t>específicos</w:t>
      </w:r>
      <w:proofErr w:type="spellEnd"/>
      <w:r>
        <w:t xml:space="preserve"> que se </w:t>
      </w:r>
      <w:proofErr w:type="spellStart"/>
      <w:r>
        <w:t>apliquen</w:t>
      </w:r>
      <w:proofErr w:type="spellEnd"/>
      <w:r>
        <w:t xml:space="preserve"> a </w:t>
      </w:r>
      <w:proofErr w:type="spellStart"/>
      <w:r>
        <w:t>su</w:t>
      </w:r>
      <w:proofErr w:type="spellEnd"/>
      <w:r>
        <w:t xml:space="preserve"> </w:t>
      </w:r>
      <w:proofErr w:type="spellStart"/>
      <w:r>
        <w:t>prestación</w:t>
      </w:r>
      <w:proofErr w:type="spellEnd"/>
      <w:r>
        <w:t xml:space="preserve"> de </w:t>
      </w:r>
      <w:proofErr w:type="spellStart"/>
      <w:r>
        <w:t>Productos</w:t>
      </w:r>
      <w:proofErr w:type="spellEnd"/>
      <w:r>
        <w:t xml:space="preserve"> y </w:t>
      </w:r>
      <w:proofErr w:type="spellStart"/>
      <w:r>
        <w:t>Servicios</w:t>
      </w:r>
      <w:proofErr w:type="spellEnd"/>
      <w:r>
        <w:t xml:space="preserve">, </w:t>
      </w:r>
      <w:proofErr w:type="spellStart"/>
      <w:r>
        <w:t>incluida</w:t>
      </w:r>
      <w:proofErr w:type="spellEnd"/>
      <w:r>
        <w:t xml:space="preserve"> la </w:t>
      </w:r>
      <w:proofErr w:type="spellStart"/>
      <w:r>
        <w:t>notificación</w:t>
      </w:r>
      <w:proofErr w:type="spellEnd"/>
      <w:r>
        <w:t xml:space="preserve"> de </w:t>
      </w:r>
      <w:proofErr w:type="spellStart"/>
      <w:r>
        <w:t>infracciones</w:t>
      </w:r>
      <w:proofErr w:type="spellEnd"/>
      <w:r>
        <w:t xml:space="preserve"> de </w:t>
      </w:r>
      <w:proofErr w:type="spellStart"/>
      <w:r>
        <w:t>seguridad</w:t>
      </w:r>
      <w:proofErr w:type="spellEnd"/>
      <w:r>
        <w:t xml:space="preserve">, </w:t>
      </w:r>
      <w:proofErr w:type="spellStart"/>
      <w:r>
        <w:t>los</w:t>
      </w:r>
      <w:proofErr w:type="spellEnd"/>
      <w:r>
        <w:t xml:space="preserve"> </w:t>
      </w:r>
      <w:proofErr w:type="spellStart"/>
      <w:r>
        <w:t>Requisitos</w:t>
      </w:r>
      <w:proofErr w:type="spellEnd"/>
      <w:r>
        <w:t xml:space="preserve"> de </w:t>
      </w:r>
      <w:proofErr w:type="spellStart"/>
      <w:r>
        <w:t>Protección</w:t>
      </w:r>
      <w:proofErr w:type="spellEnd"/>
      <w:r>
        <w:t xml:space="preserve"> de </w:t>
      </w:r>
      <w:proofErr w:type="spellStart"/>
      <w:r>
        <w:t>Datos</w:t>
      </w:r>
      <w:proofErr w:type="spellEnd"/>
      <w:r>
        <w:t xml:space="preserve"> y </w:t>
      </w:r>
      <w:proofErr w:type="spellStart"/>
      <w:r>
        <w:t>el</w:t>
      </w:r>
      <w:proofErr w:type="spellEnd"/>
      <w:r>
        <w:t xml:space="preserve"> </w:t>
      </w:r>
      <w:proofErr w:type="spellStart"/>
      <w:r>
        <w:t>secreto</w:t>
      </w:r>
      <w:proofErr w:type="spellEnd"/>
      <w:r>
        <w:t xml:space="preserve"> </w:t>
      </w:r>
      <w:proofErr w:type="spellStart"/>
      <w:r>
        <w:t>en</w:t>
      </w:r>
      <w:proofErr w:type="spellEnd"/>
      <w:r>
        <w:t xml:space="preserve"> </w:t>
      </w:r>
      <w:proofErr w:type="spellStart"/>
      <w:r>
        <w:t>materia</w:t>
      </w:r>
      <w:proofErr w:type="spellEnd"/>
      <w:r>
        <w:t xml:space="preserve"> de </w:t>
      </w:r>
      <w:proofErr w:type="spellStart"/>
      <w:r>
        <w:t>telecomunicaciones</w:t>
      </w:r>
      <w:proofErr w:type="spellEnd"/>
      <w:r>
        <w:t>.</w:t>
      </w:r>
    </w:p>
    <w:p w14:paraId="4576B8A2" w14:textId="77777777" w:rsidR="00D90C80" w:rsidRPr="003E2463" w:rsidRDefault="00D90C80" w:rsidP="00302D30">
      <w:pPr>
        <w:pStyle w:val="ProductList-SubSubSectionHeading"/>
        <w:keepNext/>
        <w:spacing w:after="120"/>
        <w:jc w:val="both"/>
        <w:outlineLvl w:val="1"/>
        <w:rPr>
          <w:lang w:val="es-ES"/>
        </w:rPr>
      </w:pPr>
      <w:bookmarkStart w:id="156" w:name="_Toc26972863"/>
      <w:bookmarkStart w:id="157" w:name="_Toc82644467"/>
      <w:bookmarkStart w:id="158" w:name="_Toc155362848"/>
      <w:bookmarkStart w:id="159" w:name="_Hlk24722007"/>
      <w:bookmarkStart w:id="160" w:name="_Toc8395021"/>
      <w:bookmarkStart w:id="161" w:name="_Toc6563810"/>
      <w:bookmarkStart w:id="162" w:name="_Toc21617029"/>
      <w:r w:rsidRPr="003E2463">
        <w:rPr>
          <w:i/>
          <w:iCs/>
          <w:lang w:val="es-ES"/>
        </w:rPr>
        <w:t xml:space="preserve">California </w:t>
      </w:r>
      <w:proofErr w:type="spellStart"/>
      <w:r w:rsidRPr="003E2463">
        <w:rPr>
          <w:i/>
          <w:iCs/>
          <w:lang w:val="es-ES"/>
        </w:rPr>
        <w:t>Consumer</w:t>
      </w:r>
      <w:proofErr w:type="spellEnd"/>
      <w:r w:rsidRPr="003E2463">
        <w:rPr>
          <w:i/>
          <w:iCs/>
          <w:lang w:val="es-ES"/>
        </w:rPr>
        <w:t xml:space="preserve"> </w:t>
      </w:r>
      <w:proofErr w:type="spellStart"/>
      <w:r w:rsidRPr="003E2463">
        <w:rPr>
          <w:i/>
          <w:iCs/>
          <w:lang w:val="es-ES"/>
        </w:rPr>
        <w:t>Privacy</w:t>
      </w:r>
      <w:proofErr w:type="spellEnd"/>
      <w:r w:rsidRPr="003E2463">
        <w:rPr>
          <w:i/>
          <w:iCs/>
          <w:lang w:val="es-ES"/>
        </w:rPr>
        <w:t xml:space="preserve"> </w:t>
      </w:r>
      <w:proofErr w:type="spellStart"/>
      <w:r w:rsidRPr="003E2463">
        <w:rPr>
          <w:i/>
          <w:iCs/>
          <w:lang w:val="es-ES"/>
        </w:rPr>
        <w:t>Act</w:t>
      </w:r>
      <w:proofErr w:type="spellEnd"/>
      <w:r w:rsidRPr="003E2463">
        <w:rPr>
          <w:lang w:val="es-ES"/>
        </w:rPr>
        <w:t xml:space="preserve"> (CCPA)</w:t>
      </w:r>
      <w:bookmarkEnd w:id="156"/>
      <w:bookmarkEnd w:id="157"/>
      <w:bookmarkEnd w:id="158"/>
    </w:p>
    <w:p w14:paraId="76960B92" w14:textId="77777777" w:rsidR="00D90C80" w:rsidRPr="003E2463" w:rsidRDefault="00D90C80" w:rsidP="00302D30">
      <w:pPr>
        <w:pStyle w:val="ProductList-Body"/>
        <w:spacing w:after="120"/>
        <w:jc w:val="both"/>
        <w:rPr>
          <w:lang w:val="es-ES"/>
        </w:rPr>
      </w:pPr>
      <w:bookmarkStart w:id="163" w:name="_Toc26972864"/>
      <w:bookmarkEnd w:id="159"/>
      <w:r w:rsidRPr="003E2463">
        <w:rPr>
          <w:lang w:val="es-ES"/>
        </w:rPr>
        <w:t>Si Microsoft trata Datos Personales dentro del ámbito de la CCPA, Microsoft asume los siguientes compromisos adicionales ante el Cliente. Microsoft tratará los Datos del Cliente, los Datos de Servicios Profesionales y los Datos Personales por cuenta del Cliente y no conservará, utilizará ni revelará esos datos con otros fines que no sean los establecidos en los Términos del DPA y los permitidos en virtud de la CCPA, incluso en virtud de cualquier exención sobre “venta”</w:t>
      </w:r>
      <w:r w:rsidRPr="005A7C1B">
        <w:rPr>
          <w:lang w:val="es-ES"/>
        </w:rPr>
        <w:t xml:space="preserve"> (“</w:t>
      </w:r>
      <w:r w:rsidRPr="003E2463">
        <w:rPr>
          <w:i/>
          <w:iCs/>
          <w:lang w:val="es-ES"/>
        </w:rPr>
        <w:t>sale</w:t>
      </w:r>
      <w:r w:rsidRPr="005A7C1B">
        <w:rPr>
          <w:lang w:val="es-ES"/>
        </w:rPr>
        <w:t>”)</w:t>
      </w:r>
      <w:r w:rsidRPr="003E2463">
        <w:rPr>
          <w:lang w:val="es-ES"/>
        </w:rPr>
        <w:t xml:space="preserve">. En ningún caso </w:t>
      </w:r>
      <w:r>
        <w:rPr>
          <w:lang w:val="es-ES"/>
        </w:rPr>
        <w:t xml:space="preserve">venderá </w:t>
      </w:r>
      <w:r w:rsidRPr="003E2463">
        <w:rPr>
          <w:lang w:val="es-ES"/>
        </w:rPr>
        <w:t xml:space="preserve">Microsoft esos datos. Estos términos sobre la CCPA no limitan ni reducen los compromisos en materia de protección de datos que Microsoft asume ante el Cliente en los Términos del DPA, </w:t>
      </w:r>
      <w:r>
        <w:rPr>
          <w:lang w:val="es-ES"/>
        </w:rPr>
        <w:t xml:space="preserve">en </w:t>
      </w:r>
      <w:r w:rsidRPr="003E2463">
        <w:rPr>
          <w:lang w:val="es-ES"/>
        </w:rPr>
        <w:t>los Términos de</w:t>
      </w:r>
      <w:r w:rsidRPr="005A7C1B">
        <w:rPr>
          <w:lang w:val="es-ES"/>
        </w:rPr>
        <w:t xml:space="preserve"> </w:t>
      </w:r>
      <w:r w:rsidRPr="003E2463">
        <w:rPr>
          <w:lang w:val="es-ES"/>
        </w:rPr>
        <w:t>l</w:t>
      </w:r>
      <w:r w:rsidRPr="005A7C1B">
        <w:rPr>
          <w:lang w:val="es-ES"/>
        </w:rPr>
        <w:t>os</w:t>
      </w:r>
      <w:r w:rsidRPr="003E2463">
        <w:rPr>
          <w:lang w:val="es-ES"/>
        </w:rPr>
        <w:t xml:space="preserve"> Producto</w:t>
      </w:r>
      <w:r w:rsidRPr="005A7C1B">
        <w:rPr>
          <w:lang w:val="es-ES"/>
        </w:rPr>
        <w:t>s</w:t>
      </w:r>
      <w:r w:rsidRPr="003E2463">
        <w:rPr>
          <w:lang w:val="es-ES"/>
        </w:rPr>
        <w:t xml:space="preserve"> </w:t>
      </w:r>
      <w:r w:rsidRPr="005A7C1B">
        <w:rPr>
          <w:lang w:val="es-ES"/>
        </w:rPr>
        <w:t>o en cualquier</w:t>
      </w:r>
      <w:r w:rsidRPr="003E2463">
        <w:rPr>
          <w:lang w:val="es-ES"/>
        </w:rPr>
        <w:t xml:space="preserve"> otro acuerdo entre Microsoft y el Cliente.</w:t>
      </w:r>
    </w:p>
    <w:p w14:paraId="7546CF61" w14:textId="77777777" w:rsidR="00D90C80" w:rsidRPr="003E2463" w:rsidRDefault="00D90C80" w:rsidP="00302D30">
      <w:pPr>
        <w:pStyle w:val="ProductList-SubSubSectionHeading"/>
        <w:keepNext/>
        <w:spacing w:after="120"/>
        <w:jc w:val="both"/>
        <w:outlineLvl w:val="1"/>
        <w:rPr>
          <w:lang w:val="es-ES"/>
        </w:rPr>
      </w:pPr>
      <w:bookmarkStart w:id="164" w:name="_Toc42764849"/>
      <w:bookmarkStart w:id="165" w:name="_Toc82644468"/>
      <w:bookmarkStart w:id="166" w:name="_Toc155362849"/>
      <w:bookmarkStart w:id="167" w:name="_Hlk44323010"/>
      <w:r w:rsidRPr="003E2463">
        <w:rPr>
          <w:lang w:val="es-ES"/>
        </w:rPr>
        <w:t>Datos Biométricos</w:t>
      </w:r>
      <w:bookmarkEnd w:id="164"/>
      <w:bookmarkEnd w:id="165"/>
      <w:bookmarkEnd w:id="166"/>
    </w:p>
    <w:p w14:paraId="388EB972" w14:textId="77777777" w:rsidR="00D90C80" w:rsidRPr="003E2463" w:rsidRDefault="00D90C80" w:rsidP="00302D30">
      <w:pPr>
        <w:spacing w:after="120" w:line="240" w:lineRule="auto"/>
        <w:jc w:val="both"/>
        <w:rPr>
          <w:lang w:val="es-ES"/>
        </w:rPr>
      </w:pPr>
      <w:r w:rsidRPr="003E2463">
        <w:rPr>
          <w:sz w:val="18"/>
          <w:lang w:val="es-ES"/>
        </w:rPr>
        <w:t xml:space="preserve">Si el Cliente utiliza Productos y Servicios para </w:t>
      </w:r>
      <w:r w:rsidRPr="005A7C1B">
        <w:rPr>
          <w:sz w:val="18"/>
          <w:lang w:val="es-ES"/>
        </w:rPr>
        <w:t>tratar</w:t>
      </w:r>
      <w:r w:rsidRPr="003E2463">
        <w:rPr>
          <w:sz w:val="18"/>
          <w:lang w:val="es-ES"/>
        </w:rPr>
        <w:t xml:space="preserve"> Datos Biométricos, el Cliente es responsable de: (i) notificar a los interesados, incluso con respecto a los periodos de conservación y destrucción; (</w:t>
      </w:r>
      <w:proofErr w:type="spellStart"/>
      <w:r w:rsidRPr="003E2463">
        <w:rPr>
          <w:sz w:val="18"/>
          <w:lang w:val="es-ES"/>
        </w:rPr>
        <w:t>ii</w:t>
      </w:r>
      <w:proofErr w:type="spellEnd"/>
      <w:r w:rsidRPr="003E2463">
        <w:rPr>
          <w:sz w:val="18"/>
          <w:lang w:val="es-ES"/>
        </w:rPr>
        <w:t>) obtener el consentimiento de los interesados; y (</w:t>
      </w:r>
      <w:proofErr w:type="spellStart"/>
      <w:r w:rsidRPr="003E2463">
        <w:rPr>
          <w:sz w:val="18"/>
          <w:lang w:val="es-ES"/>
        </w:rPr>
        <w:t>iii</w:t>
      </w:r>
      <w:proofErr w:type="spellEnd"/>
      <w:r w:rsidRPr="003E2463">
        <w:rPr>
          <w:sz w:val="18"/>
          <w:lang w:val="es-ES"/>
        </w:rPr>
        <w:t xml:space="preserve">) eliminar los Datos Biométricos, todo ello según proceda y sea necesario en virtud de la Normativa sobre Protección de Datos aplicable. Microsoft </w:t>
      </w:r>
      <w:r w:rsidRPr="005A7C1B">
        <w:rPr>
          <w:sz w:val="18"/>
          <w:lang w:val="es-ES"/>
        </w:rPr>
        <w:t>tratará</w:t>
      </w:r>
      <w:r w:rsidRPr="003E2463">
        <w:rPr>
          <w:sz w:val="18"/>
          <w:lang w:val="es-ES"/>
        </w:rPr>
        <w:t xml:space="preserve"> esos Datos Biométricos siguiendo las instrucciones documentadas </w:t>
      </w:r>
      <w:r w:rsidRPr="005A7C1B">
        <w:rPr>
          <w:sz w:val="18"/>
          <w:lang w:val="es-ES"/>
        </w:rPr>
        <w:t>d</w:t>
      </w:r>
      <w:r w:rsidRPr="003E2463">
        <w:rPr>
          <w:sz w:val="18"/>
          <w:lang w:val="es-ES"/>
        </w:rPr>
        <w:t>el Cliente (</w:t>
      </w:r>
      <w:r w:rsidRPr="005A7C1B">
        <w:rPr>
          <w:sz w:val="18"/>
          <w:lang w:val="es-ES"/>
        </w:rPr>
        <w:t xml:space="preserve">tal y </w:t>
      </w:r>
      <w:r w:rsidRPr="003E2463">
        <w:rPr>
          <w:sz w:val="18"/>
          <w:lang w:val="es-ES"/>
        </w:rPr>
        <w:t xml:space="preserve">como se describe </w:t>
      </w:r>
      <w:r w:rsidRPr="005A7C1B">
        <w:rPr>
          <w:sz w:val="18"/>
          <w:lang w:val="es-ES"/>
        </w:rPr>
        <w:t xml:space="preserve">más arriba </w:t>
      </w:r>
      <w:r w:rsidRPr="003E2463">
        <w:rPr>
          <w:sz w:val="18"/>
          <w:lang w:val="es-ES"/>
        </w:rPr>
        <w:t xml:space="preserve">en la sección </w:t>
      </w:r>
      <w:r w:rsidRPr="005A7C1B">
        <w:rPr>
          <w:sz w:val="18"/>
          <w:lang w:val="es-ES"/>
        </w:rPr>
        <w:t xml:space="preserve">titulada </w:t>
      </w:r>
      <w:r w:rsidRPr="003E2463">
        <w:rPr>
          <w:sz w:val="18"/>
          <w:lang w:val="es-ES"/>
        </w:rPr>
        <w:t xml:space="preserve">“Roles y </w:t>
      </w:r>
      <w:r w:rsidRPr="005A7C1B">
        <w:rPr>
          <w:sz w:val="18"/>
          <w:lang w:val="es-ES"/>
        </w:rPr>
        <w:t>r</w:t>
      </w:r>
      <w:r w:rsidRPr="003E2463">
        <w:rPr>
          <w:sz w:val="18"/>
          <w:lang w:val="es-ES"/>
        </w:rPr>
        <w:t xml:space="preserve">esponsabilidades </w:t>
      </w:r>
      <w:r w:rsidRPr="005A7C1B">
        <w:rPr>
          <w:sz w:val="18"/>
          <w:lang w:val="es-ES"/>
        </w:rPr>
        <w:t>como responsable y</w:t>
      </w:r>
      <w:r w:rsidRPr="003E2463">
        <w:rPr>
          <w:sz w:val="18"/>
          <w:lang w:val="es-ES"/>
        </w:rPr>
        <w:t xml:space="preserve"> </w:t>
      </w:r>
      <w:r w:rsidRPr="005A7C1B">
        <w:rPr>
          <w:sz w:val="18"/>
          <w:lang w:val="es-ES"/>
        </w:rPr>
        <w:t>e</w:t>
      </w:r>
      <w:r w:rsidRPr="003E2463">
        <w:rPr>
          <w:sz w:val="18"/>
          <w:lang w:val="es-ES"/>
        </w:rPr>
        <w:t xml:space="preserve">ncargado del </w:t>
      </w:r>
      <w:r w:rsidRPr="005A7C1B">
        <w:rPr>
          <w:sz w:val="18"/>
          <w:lang w:val="es-ES"/>
        </w:rPr>
        <w:t>tratamiento</w:t>
      </w:r>
      <w:r w:rsidRPr="003E2463">
        <w:rPr>
          <w:sz w:val="18"/>
          <w:lang w:val="es-ES"/>
        </w:rPr>
        <w:t xml:space="preserve">”) y protegerá esos Datos Biométricos de acuerdo con los términos de seguridad y protección de datos de este DPA. A los efectos de esta sección, el concepto “Datos Biométricos” tendrá el significado establecido en el artículo 4 del RGPD y, en su caso, en términos equivalentes previstos en otras Normativas sobre Protección de Datos. </w:t>
      </w:r>
    </w:p>
    <w:p w14:paraId="566D11F8" w14:textId="77777777" w:rsidR="00D90C80" w:rsidRPr="003E2463" w:rsidRDefault="00D90C80" w:rsidP="00302D30">
      <w:pPr>
        <w:pStyle w:val="ProductList-SubSubSectionHeading"/>
        <w:keepNext/>
        <w:spacing w:after="120"/>
        <w:jc w:val="both"/>
        <w:outlineLvl w:val="1"/>
        <w:rPr>
          <w:lang w:val="es-ES"/>
        </w:rPr>
      </w:pPr>
      <w:bookmarkStart w:id="168" w:name="_Toc82644469"/>
      <w:bookmarkStart w:id="169" w:name="_Toc155362850"/>
      <w:r w:rsidRPr="003E2463">
        <w:rPr>
          <w:lang w:val="es-ES"/>
        </w:rPr>
        <w:t xml:space="preserve">Servicios Profesionales </w:t>
      </w:r>
      <w:r>
        <w:rPr>
          <w:lang w:val="es-ES"/>
        </w:rPr>
        <w:t>Suplementarios</w:t>
      </w:r>
      <w:bookmarkEnd w:id="168"/>
      <w:bookmarkEnd w:id="169"/>
    </w:p>
    <w:p w14:paraId="315742D8" w14:textId="77777777" w:rsidR="00D90C80" w:rsidRPr="003E2463" w:rsidRDefault="00D90C80" w:rsidP="00302D30">
      <w:pPr>
        <w:pStyle w:val="ProductList-Body"/>
        <w:spacing w:after="120"/>
        <w:jc w:val="both"/>
        <w:rPr>
          <w:lang w:val="es-ES"/>
        </w:rPr>
      </w:pPr>
      <w:r w:rsidRPr="005A7C1B">
        <w:rPr>
          <w:lang w:val="es-ES"/>
        </w:rPr>
        <w:t>A los efectos de</w:t>
      </w:r>
      <w:r w:rsidRPr="003E2463">
        <w:rPr>
          <w:lang w:val="es-ES"/>
        </w:rPr>
        <w:t xml:space="preserve"> las secciones enumeradas a continuación, el término definido “Servicios Profesionales” incluye </w:t>
      </w:r>
      <w:r w:rsidRPr="005A7C1B">
        <w:rPr>
          <w:lang w:val="es-ES"/>
        </w:rPr>
        <w:t xml:space="preserve">los </w:t>
      </w:r>
      <w:r w:rsidRPr="003E2463">
        <w:rPr>
          <w:lang w:val="es-ES"/>
        </w:rPr>
        <w:t xml:space="preserve">Servicios Profesionales </w:t>
      </w:r>
      <w:r>
        <w:rPr>
          <w:lang w:val="es-ES"/>
        </w:rPr>
        <w:t>Suplementarios</w:t>
      </w:r>
      <w:r w:rsidRPr="003E2463">
        <w:rPr>
          <w:lang w:val="es-ES"/>
        </w:rPr>
        <w:t xml:space="preserve"> y el término definido “Datos de Servicios Profesionales” incluye </w:t>
      </w:r>
      <w:r w:rsidRPr="005A7C1B">
        <w:rPr>
          <w:lang w:val="es-ES"/>
        </w:rPr>
        <w:t xml:space="preserve">los </w:t>
      </w:r>
      <w:r w:rsidRPr="003E2463">
        <w:rPr>
          <w:lang w:val="es-ES"/>
        </w:rPr>
        <w:t xml:space="preserve">datos obtenidos para Servicios Profesionales </w:t>
      </w:r>
      <w:r>
        <w:rPr>
          <w:lang w:val="es-ES"/>
        </w:rPr>
        <w:t>Suplementarios</w:t>
      </w:r>
      <w:r w:rsidRPr="003E2463">
        <w:rPr>
          <w:lang w:val="es-ES"/>
        </w:rPr>
        <w:t>.</w:t>
      </w:r>
    </w:p>
    <w:p w14:paraId="7BAC1395" w14:textId="04030B3D" w:rsidR="00D90C80" w:rsidRPr="003E2463" w:rsidRDefault="00D90C80" w:rsidP="007A695E">
      <w:pPr>
        <w:pStyle w:val="ProductList-Body"/>
        <w:spacing w:after="120"/>
        <w:jc w:val="both"/>
        <w:rPr>
          <w:lang w:val="es-ES"/>
        </w:rPr>
      </w:pPr>
      <w:r w:rsidRPr="005A7C1B">
        <w:rPr>
          <w:lang w:val="es-ES"/>
        </w:rPr>
        <w:t>Con respecto a</w:t>
      </w:r>
      <w:r w:rsidRPr="003E2463">
        <w:rPr>
          <w:lang w:val="es-ES"/>
        </w:rPr>
        <w:t xml:space="preserve"> los Servicios Profesionales </w:t>
      </w:r>
      <w:r>
        <w:rPr>
          <w:lang w:val="es-ES"/>
        </w:rPr>
        <w:t>Suplementarios</w:t>
      </w:r>
      <w:r w:rsidRPr="003E2463">
        <w:rPr>
          <w:lang w:val="es-ES"/>
        </w:rPr>
        <w:t>, las siguientes secciones del DPA se aplica</w:t>
      </w:r>
      <w:r w:rsidRPr="005A7C1B">
        <w:rPr>
          <w:lang w:val="es-ES"/>
        </w:rPr>
        <w:t>rá</w:t>
      </w:r>
      <w:r w:rsidRPr="003E2463">
        <w:rPr>
          <w:lang w:val="es-ES"/>
        </w:rPr>
        <w:t xml:space="preserve">n de la misma manera que se aplican a los Servicios Profesionales: “Introducción”, “Cumplimiento de las </w:t>
      </w:r>
      <w:r w:rsidRPr="005A7C1B">
        <w:rPr>
          <w:lang w:val="es-ES"/>
        </w:rPr>
        <w:t>l</w:t>
      </w:r>
      <w:r w:rsidRPr="003E2463">
        <w:rPr>
          <w:lang w:val="es-ES"/>
        </w:rPr>
        <w:t xml:space="preserve">eyes”, “Naturaleza del </w:t>
      </w:r>
      <w:r w:rsidRPr="005A7C1B">
        <w:rPr>
          <w:lang w:val="es-ES"/>
        </w:rPr>
        <w:t>tratamiento</w:t>
      </w:r>
      <w:r w:rsidRPr="003E2463">
        <w:rPr>
          <w:lang w:val="es-ES"/>
        </w:rPr>
        <w:t xml:space="preserve">; </w:t>
      </w:r>
      <w:r w:rsidRPr="005A7C1B">
        <w:rPr>
          <w:lang w:val="es-ES"/>
        </w:rPr>
        <w:t>titularidad</w:t>
      </w:r>
      <w:r w:rsidRPr="003E2463">
        <w:rPr>
          <w:lang w:val="es-ES"/>
        </w:rPr>
        <w:t>”, “</w:t>
      </w:r>
      <w:r w:rsidRPr="005A7C1B">
        <w:rPr>
          <w:lang w:val="es-ES"/>
        </w:rPr>
        <w:t>Revelación</w:t>
      </w:r>
      <w:r w:rsidRPr="003E2463">
        <w:rPr>
          <w:lang w:val="es-ES"/>
        </w:rPr>
        <w:t xml:space="preserve"> de Datos Procesados”, “</w:t>
      </w:r>
      <w:r w:rsidRPr="005A7C1B">
        <w:rPr>
          <w:lang w:val="es-ES"/>
        </w:rPr>
        <w:t>Tratamiento</w:t>
      </w:r>
      <w:r w:rsidRPr="003E2463">
        <w:rPr>
          <w:lang w:val="es-ES"/>
        </w:rPr>
        <w:t xml:space="preserve"> de Datos Personales; RGPD”, el primer párrafo de “Prácticas y </w:t>
      </w:r>
      <w:r w:rsidRPr="00F90455">
        <w:rPr>
          <w:lang w:val="es-ES"/>
        </w:rPr>
        <w:t>p</w:t>
      </w:r>
      <w:r w:rsidRPr="003E2463">
        <w:rPr>
          <w:lang w:val="es-ES"/>
        </w:rPr>
        <w:t xml:space="preserve">olíticas de </w:t>
      </w:r>
      <w:r w:rsidRPr="00F90455">
        <w:rPr>
          <w:lang w:val="es-ES"/>
        </w:rPr>
        <w:t>s</w:t>
      </w:r>
      <w:r w:rsidRPr="003E2463">
        <w:rPr>
          <w:lang w:val="es-ES"/>
        </w:rPr>
        <w:t>eguridad”, “Responsabilidades del Cliente”, “Notificación de Incidentes de Seguridad”, “Transferencia</w:t>
      </w:r>
      <w:r w:rsidRPr="00F90455">
        <w:rPr>
          <w:lang w:val="es-ES"/>
        </w:rPr>
        <w:t>s</w:t>
      </w:r>
      <w:r w:rsidRPr="003E2463">
        <w:rPr>
          <w:lang w:val="es-ES"/>
        </w:rPr>
        <w:t xml:space="preserve"> de </w:t>
      </w:r>
      <w:r w:rsidRPr="00F90455">
        <w:rPr>
          <w:lang w:val="es-ES"/>
        </w:rPr>
        <w:t>d</w:t>
      </w:r>
      <w:r w:rsidRPr="003E2463">
        <w:rPr>
          <w:lang w:val="es-ES"/>
        </w:rPr>
        <w:t>atos” (incluid</w:t>
      </w:r>
      <w:r w:rsidRPr="00F90455">
        <w:rPr>
          <w:lang w:val="es-ES"/>
        </w:rPr>
        <w:t>a</w:t>
      </w:r>
      <w:r w:rsidRPr="003E2463">
        <w:rPr>
          <w:lang w:val="es-ES"/>
        </w:rPr>
        <w:t>s l</w:t>
      </w:r>
      <w:r w:rsidRPr="00F90455">
        <w:rPr>
          <w:lang w:val="es-ES"/>
        </w:rPr>
        <w:t>as</w:t>
      </w:r>
      <w:r w:rsidRPr="003E2463">
        <w:rPr>
          <w:lang w:val="es-ES"/>
        </w:rPr>
        <w:t xml:space="preserve"> </w:t>
      </w:r>
      <w:r w:rsidRPr="00F90455">
        <w:rPr>
          <w:lang w:val="es-ES"/>
        </w:rPr>
        <w:t>disposiciones relativas a</w:t>
      </w:r>
      <w:r w:rsidRPr="003E2463">
        <w:rPr>
          <w:lang w:val="es-ES"/>
        </w:rPr>
        <w:t xml:space="preserve"> las Cláusulas Contractuales Tipo de 2021), el tercer párrafo de “Conservación y </w:t>
      </w:r>
      <w:r w:rsidRPr="00F90455">
        <w:rPr>
          <w:lang w:val="es-ES"/>
        </w:rPr>
        <w:t>e</w:t>
      </w:r>
      <w:r w:rsidRPr="003E2463">
        <w:rPr>
          <w:lang w:val="es-ES"/>
        </w:rPr>
        <w:t xml:space="preserve">liminación de </w:t>
      </w:r>
      <w:r w:rsidRPr="00F90455">
        <w:rPr>
          <w:lang w:val="es-ES"/>
        </w:rPr>
        <w:t>d</w:t>
      </w:r>
      <w:r w:rsidRPr="003E2463">
        <w:rPr>
          <w:lang w:val="es-ES"/>
        </w:rPr>
        <w:t xml:space="preserve">atos”, “Compromiso de </w:t>
      </w:r>
      <w:r w:rsidRPr="00F90455">
        <w:rPr>
          <w:lang w:val="es-ES"/>
        </w:rPr>
        <w:t>c</w:t>
      </w:r>
      <w:r w:rsidRPr="003E2463">
        <w:rPr>
          <w:lang w:val="es-ES"/>
        </w:rPr>
        <w:t xml:space="preserve">onfidencialidad </w:t>
      </w:r>
      <w:r w:rsidRPr="00F90455">
        <w:rPr>
          <w:lang w:val="es-ES"/>
        </w:rPr>
        <w:t>como e</w:t>
      </w:r>
      <w:r w:rsidRPr="003E2463">
        <w:rPr>
          <w:lang w:val="es-ES"/>
        </w:rPr>
        <w:t>ncargado</w:t>
      </w:r>
      <w:r w:rsidRPr="00F90455">
        <w:rPr>
          <w:lang w:val="es-ES"/>
        </w:rPr>
        <w:t xml:space="preserve"> del tratamiento</w:t>
      </w:r>
      <w:r w:rsidRPr="003E2463">
        <w:rPr>
          <w:lang w:val="es-ES"/>
        </w:rPr>
        <w:t>”, “</w:t>
      </w:r>
      <w:r w:rsidRPr="00F90455">
        <w:rPr>
          <w:lang w:val="es-ES"/>
        </w:rPr>
        <w:t>Notificaciones</w:t>
      </w:r>
      <w:r w:rsidRPr="003E2463">
        <w:rPr>
          <w:lang w:val="es-ES"/>
        </w:rPr>
        <w:t xml:space="preserve"> y </w:t>
      </w:r>
      <w:r w:rsidRPr="00F90455">
        <w:rPr>
          <w:lang w:val="es-ES"/>
        </w:rPr>
        <w:t>c</w:t>
      </w:r>
      <w:r w:rsidRPr="003E2463">
        <w:rPr>
          <w:lang w:val="es-ES"/>
        </w:rPr>
        <w:t xml:space="preserve">ontroles </w:t>
      </w:r>
      <w:r w:rsidRPr="00F90455">
        <w:rPr>
          <w:lang w:val="es-ES"/>
        </w:rPr>
        <w:t>sobre el uso</w:t>
      </w:r>
      <w:r w:rsidRPr="003E2463">
        <w:rPr>
          <w:lang w:val="es-ES"/>
        </w:rPr>
        <w:t xml:space="preserve"> de </w:t>
      </w:r>
      <w:proofErr w:type="spellStart"/>
      <w:r w:rsidRPr="003E2463">
        <w:rPr>
          <w:lang w:val="es-ES"/>
        </w:rPr>
        <w:t>Subencargados</w:t>
      </w:r>
      <w:proofErr w:type="spellEnd"/>
      <w:r w:rsidRPr="003E2463">
        <w:rPr>
          <w:lang w:val="es-ES"/>
        </w:rPr>
        <w:t>”, “</w:t>
      </w:r>
      <w:r w:rsidRPr="003E2463">
        <w:rPr>
          <w:i/>
          <w:iCs/>
          <w:lang w:val="es-ES"/>
        </w:rPr>
        <w:t xml:space="preserve">HIPAA Business </w:t>
      </w:r>
      <w:proofErr w:type="spellStart"/>
      <w:r w:rsidRPr="003E2463">
        <w:rPr>
          <w:i/>
          <w:iCs/>
          <w:lang w:val="es-ES"/>
        </w:rPr>
        <w:t>Associate</w:t>
      </w:r>
      <w:proofErr w:type="spellEnd"/>
      <w:r w:rsidRPr="003E2463">
        <w:rPr>
          <w:lang w:val="es-ES"/>
        </w:rPr>
        <w:t xml:space="preserve">” (en la medida que </w:t>
      </w:r>
      <w:r w:rsidRPr="00F90455">
        <w:rPr>
          <w:lang w:val="es-ES"/>
        </w:rPr>
        <w:t>sea aplicable</w:t>
      </w:r>
      <w:r w:rsidRPr="003E2463">
        <w:rPr>
          <w:lang w:val="es-ES"/>
        </w:rPr>
        <w:t xml:space="preserve"> en </w:t>
      </w:r>
      <w:r w:rsidRPr="00F90455">
        <w:rPr>
          <w:lang w:val="es-ES"/>
        </w:rPr>
        <w:t>e</w:t>
      </w:r>
      <w:r w:rsidRPr="003E2463">
        <w:rPr>
          <w:lang w:val="es-ES"/>
        </w:rPr>
        <w:t>l BAA), “</w:t>
      </w:r>
      <w:r w:rsidRPr="003E2463">
        <w:rPr>
          <w:i/>
          <w:iCs/>
          <w:lang w:val="es-ES"/>
        </w:rPr>
        <w:t xml:space="preserve">California </w:t>
      </w:r>
      <w:proofErr w:type="spellStart"/>
      <w:r w:rsidRPr="003E2463">
        <w:rPr>
          <w:i/>
          <w:iCs/>
          <w:lang w:val="es-ES"/>
        </w:rPr>
        <w:t>Consumer</w:t>
      </w:r>
      <w:proofErr w:type="spellEnd"/>
      <w:r w:rsidRPr="003E2463">
        <w:rPr>
          <w:i/>
          <w:iCs/>
          <w:lang w:val="es-ES"/>
        </w:rPr>
        <w:t xml:space="preserve"> </w:t>
      </w:r>
      <w:proofErr w:type="spellStart"/>
      <w:r w:rsidRPr="003E2463">
        <w:rPr>
          <w:i/>
          <w:iCs/>
          <w:lang w:val="es-ES"/>
        </w:rPr>
        <w:t>Privacy</w:t>
      </w:r>
      <w:proofErr w:type="spellEnd"/>
      <w:r w:rsidRPr="003E2463">
        <w:rPr>
          <w:i/>
          <w:iCs/>
          <w:lang w:val="es-ES"/>
        </w:rPr>
        <w:t xml:space="preserve"> </w:t>
      </w:r>
      <w:proofErr w:type="spellStart"/>
      <w:r w:rsidRPr="003E2463">
        <w:rPr>
          <w:i/>
          <w:iCs/>
          <w:lang w:val="es-ES"/>
        </w:rPr>
        <w:t>Act</w:t>
      </w:r>
      <w:proofErr w:type="spellEnd"/>
      <w:r w:rsidRPr="003E2463">
        <w:rPr>
          <w:lang w:val="es-ES"/>
        </w:rPr>
        <w:t xml:space="preserve"> (CCPA)”, “Datos Biométricos”, “Cómo ponerse en contacto con Microsoft”, “Apéndice B: </w:t>
      </w:r>
      <w:r w:rsidRPr="00F90455">
        <w:rPr>
          <w:lang w:val="es-ES"/>
        </w:rPr>
        <w:t>Interesados</w:t>
      </w:r>
      <w:r w:rsidRPr="003E2463">
        <w:rPr>
          <w:lang w:val="es-ES"/>
        </w:rPr>
        <w:t xml:space="preserve"> y </w:t>
      </w:r>
      <w:r w:rsidRPr="00F90455">
        <w:rPr>
          <w:lang w:val="es-ES"/>
        </w:rPr>
        <w:t>c</w:t>
      </w:r>
      <w:r w:rsidRPr="003E2463">
        <w:rPr>
          <w:lang w:val="es-ES"/>
        </w:rPr>
        <w:t>ategorías de Datos Personales” y “Apéndice C</w:t>
      </w:r>
      <w:r w:rsidRPr="00F90455">
        <w:rPr>
          <w:lang w:val="es-ES"/>
        </w:rPr>
        <w:t xml:space="preserve">: </w:t>
      </w:r>
      <w:proofErr w:type="spellStart"/>
      <w:r w:rsidRPr="003E2463">
        <w:rPr>
          <w:lang w:val="es-ES"/>
        </w:rPr>
        <w:t>Addendum</w:t>
      </w:r>
      <w:proofErr w:type="spellEnd"/>
      <w:r w:rsidRPr="003E2463">
        <w:rPr>
          <w:lang w:val="es-ES"/>
        </w:rPr>
        <w:t xml:space="preserve"> de Garantías Adicionales”. </w:t>
      </w:r>
    </w:p>
    <w:p w14:paraId="13784766" w14:textId="77777777" w:rsidR="00D90C80" w:rsidRPr="003E2463" w:rsidRDefault="00D90C80" w:rsidP="00302D30">
      <w:pPr>
        <w:pStyle w:val="ProductList-SubSubSectionHeading"/>
        <w:keepNext/>
        <w:spacing w:after="120"/>
        <w:jc w:val="both"/>
        <w:outlineLvl w:val="1"/>
        <w:rPr>
          <w:lang w:val="es-ES"/>
        </w:rPr>
      </w:pPr>
      <w:bookmarkStart w:id="170" w:name="_Toc82644470"/>
      <w:bookmarkStart w:id="171" w:name="_Toc155362851"/>
      <w:bookmarkEnd w:id="167"/>
      <w:r w:rsidRPr="003E2463">
        <w:rPr>
          <w:lang w:val="es-ES"/>
        </w:rPr>
        <w:t>Cómo ponerse en contacto con Microsoft</w:t>
      </w:r>
      <w:bookmarkEnd w:id="160"/>
      <w:bookmarkEnd w:id="161"/>
      <w:bookmarkEnd w:id="162"/>
      <w:bookmarkEnd w:id="163"/>
      <w:bookmarkEnd w:id="170"/>
      <w:bookmarkEnd w:id="171"/>
    </w:p>
    <w:p w14:paraId="0857C8BC" w14:textId="77777777" w:rsidR="00D90C80" w:rsidRPr="003E2463" w:rsidRDefault="00D90C80" w:rsidP="00302D30">
      <w:pPr>
        <w:pStyle w:val="ProductList-Body"/>
        <w:spacing w:after="120"/>
        <w:jc w:val="both"/>
        <w:rPr>
          <w:lang w:val="es-ES"/>
        </w:rPr>
      </w:pPr>
      <w:r w:rsidRPr="003E2463">
        <w:rPr>
          <w:lang w:val="es-ES"/>
        </w:rPr>
        <w:t xml:space="preserve">Si el Cliente considera que Microsoft no está cumpliendo con sus compromisos de privacidad o seguridad, el Cliente puede ponerse en contacto con </w:t>
      </w:r>
      <w:r w:rsidRPr="005A7C1B">
        <w:rPr>
          <w:lang w:val="es-ES"/>
        </w:rPr>
        <w:t>atención</w:t>
      </w:r>
      <w:r w:rsidRPr="003E2463">
        <w:rPr>
          <w:lang w:val="es-ES"/>
        </w:rPr>
        <w:t xml:space="preserve"> al cliente o utilizar el formulario web </w:t>
      </w:r>
      <w:r w:rsidRPr="005A7C1B">
        <w:rPr>
          <w:lang w:val="es-ES"/>
        </w:rPr>
        <w:t>sobre</w:t>
      </w:r>
      <w:r w:rsidRPr="003E2463">
        <w:rPr>
          <w:lang w:val="es-ES"/>
        </w:rPr>
        <w:t xml:space="preserve"> </w:t>
      </w:r>
      <w:r w:rsidRPr="005A7C1B">
        <w:rPr>
          <w:lang w:val="es-ES"/>
        </w:rPr>
        <w:t>p</w:t>
      </w:r>
      <w:r w:rsidRPr="003E2463">
        <w:rPr>
          <w:lang w:val="es-ES"/>
        </w:rPr>
        <w:t xml:space="preserve">rivacidad de Microsoft, que se encuentra en </w:t>
      </w:r>
      <w:hyperlink r:id="rId26" w:history="1">
        <w:r w:rsidRPr="003E2463">
          <w:rPr>
            <w:rStyle w:val="Hyperlink"/>
            <w:lang w:val="es-ES"/>
          </w:rPr>
          <w:t>http://go.microsoft.com/?linkid=9846224</w:t>
        </w:r>
      </w:hyperlink>
      <w:r w:rsidRPr="003E2463">
        <w:rPr>
          <w:lang w:val="es-ES"/>
        </w:rPr>
        <w:t>. La</w:t>
      </w:r>
      <w:r w:rsidRPr="005A7C1B">
        <w:rPr>
          <w:lang w:val="es-ES"/>
        </w:rPr>
        <w:t> </w:t>
      </w:r>
      <w:r w:rsidRPr="003E2463">
        <w:rPr>
          <w:lang w:val="es-ES"/>
        </w:rPr>
        <w:t xml:space="preserve">dirección postal de Microsoft es: </w:t>
      </w:r>
    </w:p>
    <w:p w14:paraId="2ABC7C03" w14:textId="77777777" w:rsidR="00D90C80" w:rsidRPr="003E2463" w:rsidRDefault="00D90C80" w:rsidP="00302D30">
      <w:pPr>
        <w:pStyle w:val="ProductList-Body"/>
        <w:keepNext/>
        <w:ind w:left="187"/>
        <w:jc w:val="both"/>
        <w:rPr>
          <w:lang w:val="es-ES"/>
        </w:rPr>
      </w:pPr>
      <w:r w:rsidRPr="003E2463">
        <w:rPr>
          <w:b/>
          <w:lang w:val="es-ES"/>
        </w:rPr>
        <w:t xml:space="preserve">Microsoft Enterprise </w:t>
      </w:r>
      <w:proofErr w:type="spellStart"/>
      <w:r w:rsidRPr="003E2463">
        <w:rPr>
          <w:b/>
          <w:lang w:val="es-ES"/>
        </w:rPr>
        <w:t>Service</w:t>
      </w:r>
      <w:proofErr w:type="spellEnd"/>
      <w:r w:rsidRPr="003E2463">
        <w:rPr>
          <w:b/>
          <w:lang w:val="es-ES"/>
        </w:rPr>
        <w:t xml:space="preserve"> </w:t>
      </w:r>
      <w:proofErr w:type="spellStart"/>
      <w:r w:rsidRPr="003E2463">
        <w:rPr>
          <w:b/>
          <w:lang w:val="es-ES"/>
        </w:rPr>
        <w:t>Privacy</w:t>
      </w:r>
      <w:proofErr w:type="spellEnd"/>
    </w:p>
    <w:p w14:paraId="1BEE3CE9" w14:textId="77777777" w:rsidR="00D90C80" w:rsidRPr="003E2463" w:rsidRDefault="00D90C80" w:rsidP="00302D30">
      <w:pPr>
        <w:pStyle w:val="ProductList-Body"/>
        <w:ind w:left="180"/>
        <w:jc w:val="both"/>
        <w:rPr>
          <w:lang w:val="es-ES"/>
        </w:rPr>
      </w:pPr>
      <w:r w:rsidRPr="003E2463">
        <w:rPr>
          <w:lang w:val="es-ES"/>
        </w:rPr>
        <w:t>Microsoft Corporation</w:t>
      </w:r>
    </w:p>
    <w:p w14:paraId="1DA36481" w14:textId="77777777" w:rsidR="00D90C80" w:rsidRPr="003E2463" w:rsidRDefault="00D90C80" w:rsidP="00302D30">
      <w:pPr>
        <w:pStyle w:val="ProductList-Body"/>
        <w:ind w:left="180"/>
        <w:jc w:val="both"/>
        <w:rPr>
          <w:lang w:val="es-ES"/>
        </w:rPr>
      </w:pPr>
      <w:proofErr w:type="spellStart"/>
      <w:r w:rsidRPr="003E2463">
        <w:rPr>
          <w:lang w:val="es-ES"/>
        </w:rPr>
        <w:t>One</w:t>
      </w:r>
      <w:proofErr w:type="spellEnd"/>
      <w:r w:rsidRPr="003E2463">
        <w:rPr>
          <w:lang w:val="es-ES"/>
        </w:rPr>
        <w:t xml:space="preserve"> Microsoft </w:t>
      </w:r>
      <w:proofErr w:type="spellStart"/>
      <w:r w:rsidRPr="003E2463">
        <w:rPr>
          <w:lang w:val="es-ES"/>
        </w:rPr>
        <w:t>Way</w:t>
      </w:r>
      <w:proofErr w:type="spellEnd"/>
    </w:p>
    <w:p w14:paraId="205362A3" w14:textId="77777777" w:rsidR="00D90C80" w:rsidRPr="003E2463" w:rsidRDefault="00D90C80" w:rsidP="00302D30">
      <w:pPr>
        <w:pStyle w:val="ProductList-Body"/>
        <w:spacing w:after="120"/>
        <w:ind w:left="180"/>
        <w:jc w:val="both"/>
        <w:rPr>
          <w:lang w:val="es-ES"/>
        </w:rPr>
      </w:pPr>
      <w:r w:rsidRPr="003E2463">
        <w:rPr>
          <w:lang w:val="es-ES"/>
        </w:rPr>
        <w:t>Redmond, Washington 98052, USA</w:t>
      </w:r>
    </w:p>
    <w:p w14:paraId="39FBBC6A" w14:textId="77777777" w:rsidR="00D90C80" w:rsidRPr="003E2463" w:rsidRDefault="00D90C80" w:rsidP="00302D30">
      <w:pPr>
        <w:pStyle w:val="ProductList-Body"/>
        <w:spacing w:after="120"/>
        <w:jc w:val="both"/>
        <w:rPr>
          <w:lang w:val="es-ES"/>
        </w:rPr>
      </w:pPr>
      <w:r w:rsidRPr="003E2463">
        <w:rPr>
          <w:lang w:val="es-ES"/>
        </w:rPr>
        <w:t xml:space="preserve">Microsoft </w:t>
      </w:r>
      <w:proofErr w:type="spellStart"/>
      <w:r w:rsidRPr="003E2463">
        <w:rPr>
          <w:lang w:val="es-ES"/>
        </w:rPr>
        <w:t>Ireland</w:t>
      </w:r>
      <w:proofErr w:type="spellEnd"/>
      <w:r w:rsidRPr="003E2463">
        <w:rPr>
          <w:lang w:val="es-ES"/>
        </w:rPr>
        <w:t xml:space="preserve"> </w:t>
      </w:r>
      <w:proofErr w:type="spellStart"/>
      <w:r w:rsidRPr="003E2463">
        <w:rPr>
          <w:lang w:val="es-ES"/>
        </w:rPr>
        <w:t>Operations</w:t>
      </w:r>
      <w:proofErr w:type="spellEnd"/>
      <w:r w:rsidRPr="003E2463">
        <w:rPr>
          <w:lang w:val="es-ES"/>
        </w:rPr>
        <w:t xml:space="preserve"> </w:t>
      </w:r>
      <w:proofErr w:type="spellStart"/>
      <w:r w:rsidRPr="003E2463">
        <w:rPr>
          <w:lang w:val="es-ES"/>
        </w:rPr>
        <w:t>Limited</w:t>
      </w:r>
      <w:proofErr w:type="spellEnd"/>
      <w:r w:rsidRPr="003E2463">
        <w:rPr>
          <w:lang w:val="es-ES"/>
        </w:rPr>
        <w:t xml:space="preserve"> es el representante de protección de datos de Microsoft para el Espacio Económico Europeo y Suiza. El representante de privacidad de Microsoft </w:t>
      </w:r>
      <w:proofErr w:type="spellStart"/>
      <w:r w:rsidRPr="003E2463">
        <w:rPr>
          <w:lang w:val="es-ES"/>
        </w:rPr>
        <w:t>Ireland</w:t>
      </w:r>
      <w:proofErr w:type="spellEnd"/>
      <w:r w:rsidRPr="003E2463">
        <w:rPr>
          <w:lang w:val="es-ES"/>
        </w:rPr>
        <w:t xml:space="preserve"> </w:t>
      </w:r>
      <w:proofErr w:type="spellStart"/>
      <w:r w:rsidRPr="003E2463">
        <w:rPr>
          <w:lang w:val="es-ES"/>
        </w:rPr>
        <w:t>Operations</w:t>
      </w:r>
      <w:proofErr w:type="spellEnd"/>
      <w:r w:rsidRPr="003E2463">
        <w:rPr>
          <w:lang w:val="es-ES"/>
        </w:rPr>
        <w:t xml:space="preserve"> </w:t>
      </w:r>
      <w:proofErr w:type="spellStart"/>
      <w:r w:rsidRPr="003E2463">
        <w:rPr>
          <w:lang w:val="es-ES"/>
        </w:rPr>
        <w:t>Limited</w:t>
      </w:r>
      <w:proofErr w:type="spellEnd"/>
      <w:r w:rsidRPr="003E2463">
        <w:rPr>
          <w:lang w:val="es-ES"/>
        </w:rPr>
        <w:t xml:space="preserve"> se encuentra disponible en la siguiente dirección:</w:t>
      </w:r>
    </w:p>
    <w:p w14:paraId="09780700" w14:textId="77777777" w:rsidR="00D90C80" w:rsidRPr="003E2463" w:rsidRDefault="00D90C80" w:rsidP="00302D30">
      <w:pPr>
        <w:pStyle w:val="ProductList-Body"/>
        <w:ind w:left="187"/>
        <w:jc w:val="both"/>
        <w:rPr>
          <w:lang w:val="es-ES"/>
        </w:rPr>
      </w:pPr>
      <w:r w:rsidRPr="003E2463">
        <w:rPr>
          <w:b/>
          <w:lang w:val="es-ES"/>
        </w:rPr>
        <w:t xml:space="preserve">Microsoft </w:t>
      </w:r>
      <w:proofErr w:type="spellStart"/>
      <w:r w:rsidRPr="003E2463">
        <w:rPr>
          <w:b/>
          <w:lang w:val="es-ES"/>
        </w:rPr>
        <w:t>Ireland</w:t>
      </w:r>
      <w:proofErr w:type="spellEnd"/>
      <w:r w:rsidRPr="003E2463">
        <w:rPr>
          <w:b/>
          <w:lang w:val="es-ES"/>
        </w:rPr>
        <w:t xml:space="preserve"> </w:t>
      </w:r>
      <w:proofErr w:type="spellStart"/>
      <w:r w:rsidRPr="003E2463">
        <w:rPr>
          <w:b/>
          <w:lang w:val="es-ES"/>
        </w:rPr>
        <w:t>Operations</w:t>
      </w:r>
      <w:proofErr w:type="spellEnd"/>
      <w:r w:rsidRPr="003E2463">
        <w:rPr>
          <w:b/>
          <w:lang w:val="es-ES"/>
        </w:rPr>
        <w:t>, Ltd.</w:t>
      </w:r>
    </w:p>
    <w:p w14:paraId="5CB15255" w14:textId="77777777" w:rsidR="00D90C80" w:rsidRPr="003E2463" w:rsidRDefault="00D90C80" w:rsidP="00302D30">
      <w:pPr>
        <w:pStyle w:val="ProductList-Body"/>
        <w:ind w:left="180"/>
        <w:jc w:val="both"/>
        <w:rPr>
          <w:lang w:val="es-ES"/>
        </w:rPr>
      </w:pPr>
      <w:proofErr w:type="spellStart"/>
      <w:r w:rsidRPr="003E2463">
        <w:rPr>
          <w:lang w:val="es-ES"/>
        </w:rPr>
        <w:t>Attn</w:t>
      </w:r>
      <w:proofErr w:type="spellEnd"/>
      <w:r w:rsidRPr="003E2463">
        <w:rPr>
          <w:lang w:val="es-ES"/>
        </w:rPr>
        <w:t xml:space="preserve">: Data </w:t>
      </w:r>
      <w:proofErr w:type="spellStart"/>
      <w:r w:rsidRPr="003E2463">
        <w:rPr>
          <w:lang w:val="es-ES"/>
        </w:rPr>
        <w:t>Protection</w:t>
      </w:r>
      <w:proofErr w:type="spellEnd"/>
    </w:p>
    <w:p w14:paraId="19B05DB9" w14:textId="77777777" w:rsidR="00D90C80" w:rsidRPr="003E2463" w:rsidRDefault="00D90C80" w:rsidP="00302D30">
      <w:pPr>
        <w:pStyle w:val="ProductList-Body"/>
        <w:ind w:left="180"/>
        <w:jc w:val="both"/>
        <w:rPr>
          <w:lang w:val="es-ES"/>
        </w:rPr>
      </w:pPr>
      <w:proofErr w:type="spellStart"/>
      <w:r w:rsidRPr="003E2463">
        <w:rPr>
          <w:lang w:val="es-ES"/>
        </w:rPr>
        <w:t>One</w:t>
      </w:r>
      <w:proofErr w:type="spellEnd"/>
      <w:r w:rsidRPr="003E2463">
        <w:rPr>
          <w:lang w:val="es-ES"/>
        </w:rPr>
        <w:t xml:space="preserve"> Microsoft Place</w:t>
      </w:r>
    </w:p>
    <w:p w14:paraId="1E0849B1" w14:textId="77777777" w:rsidR="00D90C80" w:rsidRPr="003E2463" w:rsidRDefault="00D90C80" w:rsidP="00302D30">
      <w:pPr>
        <w:pStyle w:val="ProductList-Body"/>
        <w:ind w:left="180"/>
        <w:jc w:val="both"/>
        <w:rPr>
          <w:lang w:val="es-ES"/>
        </w:rPr>
      </w:pPr>
      <w:r w:rsidRPr="003E2463">
        <w:rPr>
          <w:lang w:val="es-ES"/>
        </w:rPr>
        <w:t>South County Business Park</w:t>
      </w:r>
    </w:p>
    <w:p w14:paraId="3EFFC9B7" w14:textId="77777777" w:rsidR="00D90C80" w:rsidRPr="003E2463" w:rsidRDefault="00D90C80" w:rsidP="00302D30">
      <w:pPr>
        <w:pStyle w:val="ProductList-Body"/>
        <w:ind w:left="180"/>
        <w:jc w:val="both"/>
        <w:rPr>
          <w:lang w:val="es-ES"/>
        </w:rPr>
      </w:pPr>
      <w:proofErr w:type="spellStart"/>
      <w:r w:rsidRPr="003E2463">
        <w:rPr>
          <w:lang w:val="es-ES"/>
        </w:rPr>
        <w:t>Leopardstown</w:t>
      </w:r>
      <w:proofErr w:type="spellEnd"/>
    </w:p>
    <w:p w14:paraId="75EA5715" w14:textId="77777777" w:rsidR="00D90C80" w:rsidRPr="003E2463" w:rsidRDefault="00D90C80" w:rsidP="00302D30">
      <w:pPr>
        <w:pStyle w:val="ProductList-Body"/>
        <w:spacing w:after="120"/>
        <w:ind w:left="180"/>
        <w:jc w:val="both"/>
        <w:rPr>
          <w:lang w:val="es-ES"/>
        </w:rPr>
      </w:pPr>
      <w:r w:rsidRPr="003E2463">
        <w:rPr>
          <w:lang w:val="es-ES"/>
        </w:rPr>
        <w:t>Dubl</w:t>
      </w:r>
      <w:r w:rsidRPr="005A7C1B">
        <w:rPr>
          <w:lang w:val="es-ES"/>
        </w:rPr>
        <w:t>í</w:t>
      </w:r>
      <w:r w:rsidRPr="003E2463">
        <w:rPr>
          <w:lang w:val="es-ES"/>
        </w:rPr>
        <w:t>n 18, D18 P521, Irland</w:t>
      </w:r>
      <w:bookmarkStart w:id="172" w:name="_Hlk495669384"/>
      <w:bookmarkStart w:id="173" w:name="_Toc431459514"/>
      <w:bookmarkStart w:id="174" w:name="DataProcessingTerms"/>
      <w:bookmarkStart w:id="175" w:name="_Toc489605587"/>
      <w:r w:rsidRPr="005A7C1B">
        <w:rPr>
          <w:lang w:val="es-ES"/>
        </w:rPr>
        <w:t>a</w:t>
      </w:r>
    </w:p>
    <w:bookmarkEnd w:id="172"/>
    <w:bookmarkEnd w:id="173"/>
    <w:bookmarkEnd w:id="174"/>
    <w:bookmarkEnd w:id="175"/>
    <w:p w14:paraId="62F63AB2" w14:textId="77777777" w:rsidR="0074788A" w:rsidRPr="00380161" w:rsidRDefault="0074788A" w:rsidP="0074788A">
      <w:pPr>
        <w:pStyle w:val="ProductList-Body"/>
        <w:shd w:val="clear" w:color="auto" w:fill="A6A6A6" w:themeFill="background1" w:themeFillShade="A6"/>
        <w:spacing w:after="120"/>
        <w:jc w:val="right"/>
        <w:rPr>
          <w:lang w:val="es-ES"/>
        </w:rPr>
      </w:pPr>
      <w:r>
        <w:fldChar w:fldCharType="begin"/>
      </w:r>
      <w:r w:rsidRPr="00380161">
        <w:rPr>
          <w:lang w:val="es-ES"/>
        </w:rPr>
        <w:instrText>HYPERLINK \l "TableofContents"</w:instrText>
      </w:r>
      <w:r>
        <w:fldChar w:fldCharType="separate"/>
      </w:r>
      <w:r w:rsidRPr="00380161">
        <w:rPr>
          <w:rStyle w:val="Hyperlink"/>
          <w:sz w:val="16"/>
          <w:szCs w:val="16"/>
          <w:lang w:val="es-ES"/>
        </w:rPr>
        <w:t>Tabla de Contenido</w:t>
      </w:r>
      <w:r>
        <w:fldChar w:fldCharType="end"/>
      </w:r>
      <w:r w:rsidRPr="00380161">
        <w:rPr>
          <w:sz w:val="16"/>
          <w:szCs w:val="16"/>
          <w:lang w:val="es-ES"/>
        </w:rPr>
        <w:t xml:space="preserve"> / </w:t>
      </w:r>
      <w:hyperlink w:anchor="GeneralTerms" w:tooltip="Términos Generales" w:history="1">
        <w:r w:rsidRPr="00380161">
          <w:rPr>
            <w:rStyle w:val="Hyperlink"/>
            <w:sz w:val="16"/>
            <w:szCs w:val="16"/>
            <w:lang w:val="es-ES"/>
          </w:rPr>
          <w:t>Términos Generales</w:t>
        </w:r>
      </w:hyperlink>
    </w:p>
    <w:p w14:paraId="0B83B18F" w14:textId="77777777" w:rsidR="001867D2" w:rsidRPr="00380161" w:rsidRDefault="001867D2" w:rsidP="007829B6">
      <w:pPr>
        <w:pStyle w:val="ProductList-Body"/>
        <w:spacing w:after="120"/>
        <w:rPr>
          <w:lang w:val="es-ES"/>
        </w:rPr>
      </w:pPr>
    </w:p>
    <w:p w14:paraId="10EF88D6" w14:textId="6F903D11" w:rsidR="001867D2" w:rsidRPr="00380161" w:rsidRDefault="001867D2" w:rsidP="007829B6">
      <w:pPr>
        <w:pStyle w:val="ProductList-Body"/>
        <w:spacing w:after="120"/>
        <w:rPr>
          <w:lang w:val="es-ES"/>
        </w:rPr>
        <w:sectPr w:rsidR="001867D2" w:rsidRPr="00380161" w:rsidSect="004B4668">
          <w:footerReference w:type="default" r:id="rId27"/>
          <w:footerReference w:type="first" r:id="rId28"/>
          <w:type w:val="continuous"/>
          <w:pgSz w:w="12240" w:h="15840"/>
          <w:pgMar w:top="1440" w:right="720" w:bottom="1440" w:left="720" w:header="720" w:footer="720" w:gutter="0"/>
          <w:cols w:space="720"/>
          <w:titlePg/>
          <w:docGrid w:linePitch="360"/>
        </w:sectPr>
      </w:pPr>
    </w:p>
    <w:p w14:paraId="3E4ACAE9" w14:textId="77777777" w:rsidR="00B4405C" w:rsidRPr="003E2463" w:rsidRDefault="00B4405C" w:rsidP="00B4405C">
      <w:pPr>
        <w:pStyle w:val="ProductList-SectionHeading"/>
        <w:spacing w:after="120"/>
        <w:jc w:val="both"/>
        <w:outlineLvl w:val="0"/>
        <w:rPr>
          <w:lang w:val="es-ES"/>
        </w:rPr>
      </w:pPr>
      <w:bookmarkStart w:id="176" w:name="_Toc82644471"/>
      <w:bookmarkStart w:id="177" w:name="_Toc155362852"/>
      <w:r w:rsidRPr="003E2463">
        <w:rPr>
          <w:lang w:val="es-ES"/>
        </w:rPr>
        <w:t>Apéndice A: Medidas de seguridad</w:t>
      </w:r>
      <w:bookmarkEnd w:id="176"/>
      <w:bookmarkEnd w:id="177"/>
    </w:p>
    <w:p w14:paraId="5657194C" w14:textId="77777777" w:rsidR="00B4405C" w:rsidRPr="003E2463" w:rsidRDefault="00B4405C" w:rsidP="00B4405C">
      <w:pPr>
        <w:pStyle w:val="ProductList-Body"/>
        <w:spacing w:after="120"/>
        <w:jc w:val="both"/>
        <w:rPr>
          <w:lang w:val="es-ES"/>
        </w:rPr>
      </w:pPr>
      <w:r w:rsidRPr="003E2463">
        <w:rPr>
          <w:lang w:val="es-ES"/>
        </w:rPr>
        <w:t xml:space="preserve">Microsoft ha implementado y mantendrá en vigor las siguientes medidas de seguridad para los Datos del Cliente en los Servicios Online Principales y </w:t>
      </w:r>
      <w:r w:rsidRPr="005A7C1B">
        <w:rPr>
          <w:lang w:val="es-ES"/>
        </w:rPr>
        <w:t xml:space="preserve">para los </w:t>
      </w:r>
      <w:r w:rsidRPr="003E2463">
        <w:rPr>
          <w:lang w:val="es-ES"/>
        </w:rPr>
        <w:t>Datos de Servicios Profesionales</w:t>
      </w:r>
      <w:r>
        <w:rPr>
          <w:lang w:val="es-ES"/>
        </w:rPr>
        <w:t>. Estas</w:t>
      </w:r>
      <w:r w:rsidRPr="003E2463">
        <w:rPr>
          <w:lang w:val="es-ES"/>
        </w:rPr>
        <w:t xml:space="preserve"> </w:t>
      </w:r>
      <w:r>
        <w:rPr>
          <w:lang w:val="es-ES"/>
        </w:rPr>
        <w:t>medidas</w:t>
      </w:r>
      <w:r w:rsidRPr="003E2463">
        <w:rPr>
          <w:lang w:val="es-ES"/>
        </w:rPr>
        <w:t xml:space="preserve">, junto con los compromisos de seguridad previstos en este DPA (incluyendo los Términos del RGPD), constituyen la única responsabilidad de Microsoft con respecto a la seguridad de </w:t>
      </w:r>
      <w:r>
        <w:rPr>
          <w:lang w:val="es-ES"/>
        </w:rPr>
        <w:t>dichos</w:t>
      </w:r>
      <w:r w:rsidRPr="003E2463">
        <w:rPr>
          <w:lang w:val="es-ES"/>
        </w:rPr>
        <w:t xml:space="preserve"> datos.</w:t>
      </w:r>
    </w:p>
    <w:tbl>
      <w:tblPr>
        <w:tblStyle w:val="TableGrid"/>
        <w:tblW w:w="10800" w:type="dxa"/>
        <w:tblInd w:w="-5" w:type="dxa"/>
        <w:tblCellMar>
          <w:top w:w="29" w:type="dxa"/>
          <w:left w:w="115" w:type="dxa"/>
          <w:bottom w:w="29" w:type="dxa"/>
          <w:right w:w="115" w:type="dxa"/>
        </w:tblCellMar>
        <w:tblLook w:val="04A0" w:firstRow="1" w:lastRow="0" w:firstColumn="1" w:lastColumn="0" w:noHBand="0" w:noVBand="1"/>
      </w:tblPr>
      <w:tblGrid>
        <w:gridCol w:w="2610"/>
        <w:gridCol w:w="8190"/>
      </w:tblGrid>
      <w:tr w:rsidR="00B4405C" w:rsidRPr="00FF6C73" w14:paraId="5FAEB855" w14:textId="77777777" w:rsidTr="00785FED">
        <w:trPr>
          <w:tblHeader/>
        </w:trPr>
        <w:tc>
          <w:tcPr>
            <w:tcW w:w="2610" w:type="dxa"/>
            <w:shd w:val="clear" w:color="auto" w:fill="0072C6"/>
          </w:tcPr>
          <w:p w14:paraId="66724B7A" w14:textId="77777777" w:rsidR="00B4405C" w:rsidRPr="003E2463" w:rsidRDefault="00B4405C" w:rsidP="00785FED">
            <w:pPr>
              <w:pStyle w:val="ProductList-Body"/>
              <w:spacing w:after="120"/>
              <w:rPr>
                <w:color w:val="FFFFFF" w:themeColor="background1"/>
                <w:sz w:val="16"/>
                <w:szCs w:val="16"/>
                <w:lang w:val="es-ES"/>
              </w:rPr>
            </w:pPr>
            <w:r w:rsidRPr="003E2463">
              <w:rPr>
                <w:color w:val="FFFFFF" w:themeColor="background1"/>
                <w:sz w:val="16"/>
                <w:szCs w:val="16"/>
                <w:lang w:val="es-ES"/>
              </w:rPr>
              <w:t>Dominio</w:t>
            </w:r>
          </w:p>
        </w:tc>
        <w:tc>
          <w:tcPr>
            <w:tcW w:w="8190" w:type="dxa"/>
            <w:shd w:val="clear" w:color="auto" w:fill="0072C6"/>
          </w:tcPr>
          <w:p w14:paraId="49C6837A" w14:textId="77777777" w:rsidR="00B4405C" w:rsidRPr="003E2463" w:rsidRDefault="00B4405C" w:rsidP="00785FED">
            <w:pPr>
              <w:pStyle w:val="ProductList-Body"/>
              <w:spacing w:after="120"/>
              <w:rPr>
                <w:color w:val="FFFFFF" w:themeColor="background1"/>
                <w:sz w:val="16"/>
                <w:szCs w:val="16"/>
                <w:lang w:val="es-ES"/>
              </w:rPr>
            </w:pPr>
            <w:r w:rsidRPr="003E2463">
              <w:rPr>
                <w:color w:val="FFFFFF" w:themeColor="background1"/>
                <w:sz w:val="16"/>
                <w:szCs w:val="16"/>
                <w:lang w:val="es-ES"/>
              </w:rPr>
              <w:t>Prácticas</w:t>
            </w:r>
          </w:p>
        </w:tc>
      </w:tr>
      <w:tr w:rsidR="00B4405C" w:rsidRPr="00FF6C73" w14:paraId="0EBD2B8E" w14:textId="77777777" w:rsidTr="00785FED">
        <w:tc>
          <w:tcPr>
            <w:tcW w:w="2610" w:type="dxa"/>
            <w:vAlign w:val="center"/>
          </w:tcPr>
          <w:p w14:paraId="4CE28CFD" w14:textId="77777777" w:rsidR="00B4405C" w:rsidRPr="003E2463" w:rsidRDefault="00B4405C" w:rsidP="00785FED">
            <w:pPr>
              <w:pStyle w:val="ProductList-Body"/>
              <w:spacing w:after="120"/>
              <w:rPr>
                <w:sz w:val="16"/>
                <w:szCs w:val="16"/>
                <w:lang w:val="es-ES"/>
              </w:rPr>
            </w:pPr>
            <w:r w:rsidRPr="003E2463">
              <w:rPr>
                <w:sz w:val="16"/>
                <w:szCs w:val="16"/>
                <w:lang w:val="es-ES"/>
              </w:rPr>
              <w:t xml:space="preserve">Organización de la seguridad </w:t>
            </w:r>
            <w:r w:rsidRPr="005A7C1B">
              <w:rPr>
                <w:sz w:val="16"/>
                <w:szCs w:val="16"/>
                <w:lang w:val="es-ES"/>
              </w:rPr>
              <w:br/>
            </w:r>
            <w:r w:rsidRPr="003E2463">
              <w:rPr>
                <w:sz w:val="16"/>
                <w:szCs w:val="16"/>
                <w:lang w:val="es-ES"/>
              </w:rPr>
              <w:t>de la información</w:t>
            </w:r>
          </w:p>
        </w:tc>
        <w:tc>
          <w:tcPr>
            <w:tcW w:w="8190" w:type="dxa"/>
          </w:tcPr>
          <w:p w14:paraId="2A47A645" w14:textId="77777777" w:rsidR="00B4405C" w:rsidRPr="003E2463" w:rsidRDefault="00B4405C" w:rsidP="00785FED">
            <w:pPr>
              <w:pStyle w:val="ProductList-Body"/>
              <w:spacing w:after="120"/>
              <w:jc w:val="both"/>
              <w:rPr>
                <w:lang w:val="es-ES"/>
              </w:rPr>
            </w:pPr>
            <w:r w:rsidRPr="005A7C1B">
              <w:rPr>
                <w:b/>
                <w:sz w:val="16"/>
                <w:szCs w:val="16"/>
                <w:lang w:val="es-ES"/>
              </w:rPr>
              <w:t>Responsables</w:t>
            </w:r>
            <w:r w:rsidRPr="003E2463">
              <w:rPr>
                <w:b/>
                <w:sz w:val="16"/>
                <w:szCs w:val="16"/>
                <w:lang w:val="es-ES"/>
              </w:rPr>
              <w:t xml:space="preserve"> de seguridad</w:t>
            </w:r>
            <w:r w:rsidRPr="003E2463">
              <w:rPr>
                <w:b/>
                <w:bCs/>
                <w:sz w:val="16"/>
                <w:lang w:val="es-ES"/>
              </w:rPr>
              <w:t>.</w:t>
            </w:r>
            <w:r w:rsidRPr="003E2463">
              <w:rPr>
                <w:sz w:val="16"/>
                <w:lang w:val="es-ES"/>
              </w:rPr>
              <w:t xml:space="preserve"> </w:t>
            </w:r>
            <w:r w:rsidRPr="003E2463">
              <w:rPr>
                <w:sz w:val="16"/>
                <w:szCs w:val="16"/>
                <w:lang w:val="es-ES"/>
              </w:rPr>
              <w:t xml:space="preserve">Microsoft ha designado a uno o </w:t>
            </w:r>
            <w:r w:rsidRPr="005A7C1B">
              <w:rPr>
                <w:sz w:val="16"/>
                <w:szCs w:val="16"/>
                <w:lang w:val="es-ES"/>
              </w:rPr>
              <w:t>varios delegados</w:t>
            </w:r>
            <w:r w:rsidRPr="003E2463">
              <w:rPr>
                <w:sz w:val="16"/>
                <w:szCs w:val="16"/>
                <w:lang w:val="es-ES"/>
              </w:rPr>
              <w:t xml:space="preserve"> de seguridad responsables de coordinar y supervisar las reglas y los procedimientos de seguridad.</w:t>
            </w:r>
          </w:p>
          <w:p w14:paraId="19C26F2C" w14:textId="77777777" w:rsidR="00B4405C" w:rsidRPr="003E2463" w:rsidRDefault="00B4405C" w:rsidP="00785FED">
            <w:pPr>
              <w:pStyle w:val="ProductList-Body"/>
              <w:spacing w:after="120"/>
              <w:jc w:val="both"/>
              <w:rPr>
                <w:lang w:val="es-ES"/>
              </w:rPr>
            </w:pPr>
            <w:r w:rsidRPr="005A7C1B">
              <w:rPr>
                <w:b/>
                <w:sz w:val="16"/>
                <w:szCs w:val="16"/>
                <w:lang w:val="es-ES"/>
              </w:rPr>
              <w:t>Roles y r</w:t>
            </w:r>
            <w:r w:rsidRPr="003E2463">
              <w:rPr>
                <w:b/>
                <w:sz w:val="16"/>
                <w:szCs w:val="16"/>
                <w:lang w:val="es-ES"/>
              </w:rPr>
              <w:t xml:space="preserve">esponsabilidades </w:t>
            </w:r>
            <w:r w:rsidRPr="005A7C1B">
              <w:rPr>
                <w:b/>
                <w:sz w:val="16"/>
                <w:szCs w:val="16"/>
                <w:lang w:val="es-ES"/>
              </w:rPr>
              <w:t>en materia</w:t>
            </w:r>
            <w:r w:rsidRPr="003E2463">
              <w:rPr>
                <w:b/>
                <w:sz w:val="16"/>
                <w:szCs w:val="16"/>
                <w:lang w:val="es-ES"/>
              </w:rPr>
              <w:t xml:space="preserve"> de seguridad</w:t>
            </w:r>
            <w:r w:rsidRPr="003E2463">
              <w:rPr>
                <w:b/>
                <w:bCs/>
                <w:sz w:val="16"/>
                <w:lang w:val="es-ES"/>
              </w:rPr>
              <w:t>.</w:t>
            </w:r>
            <w:r w:rsidRPr="003E2463">
              <w:rPr>
                <w:sz w:val="16"/>
                <w:lang w:val="es-ES"/>
              </w:rPr>
              <w:t xml:space="preserve"> </w:t>
            </w:r>
            <w:r w:rsidRPr="003E2463">
              <w:rPr>
                <w:sz w:val="16"/>
                <w:szCs w:val="16"/>
                <w:lang w:val="es-ES"/>
              </w:rPr>
              <w:t xml:space="preserve">El personal de Microsoft con acceso a los Datos del Cliente o </w:t>
            </w:r>
            <w:r w:rsidRPr="005A7C1B">
              <w:rPr>
                <w:sz w:val="16"/>
                <w:szCs w:val="16"/>
                <w:lang w:val="es-ES"/>
              </w:rPr>
              <w:t xml:space="preserve">a los </w:t>
            </w:r>
            <w:r w:rsidRPr="003E2463">
              <w:rPr>
                <w:sz w:val="16"/>
                <w:szCs w:val="16"/>
                <w:lang w:val="es-ES"/>
              </w:rPr>
              <w:t>Datos de Servicios Profesionales está sujeto a obligaciones de confidencialidad.</w:t>
            </w:r>
          </w:p>
          <w:p w14:paraId="532FB71C" w14:textId="77777777" w:rsidR="00B4405C" w:rsidRPr="003E2463" w:rsidRDefault="00B4405C" w:rsidP="00785FED">
            <w:pPr>
              <w:pStyle w:val="ProductList-Body"/>
              <w:spacing w:after="120"/>
              <w:jc w:val="both"/>
              <w:rPr>
                <w:lang w:val="es-ES"/>
              </w:rPr>
            </w:pPr>
            <w:r w:rsidRPr="003E2463">
              <w:rPr>
                <w:b/>
                <w:sz w:val="16"/>
                <w:szCs w:val="16"/>
                <w:lang w:val="es-ES"/>
              </w:rPr>
              <w:t xml:space="preserve">Programa de </w:t>
            </w:r>
            <w:r w:rsidRPr="005A7C1B">
              <w:rPr>
                <w:b/>
                <w:sz w:val="16"/>
                <w:szCs w:val="16"/>
                <w:lang w:val="es-ES"/>
              </w:rPr>
              <w:t>gestión</w:t>
            </w:r>
            <w:r w:rsidRPr="003E2463">
              <w:rPr>
                <w:b/>
                <w:sz w:val="16"/>
                <w:szCs w:val="16"/>
                <w:lang w:val="es-ES"/>
              </w:rPr>
              <w:t xml:space="preserve"> de riesgos</w:t>
            </w:r>
            <w:r w:rsidRPr="003E2463">
              <w:rPr>
                <w:b/>
                <w:bCs/>
                <w:sz w:val="16"/>
                <w:lang w:val="es-ES"/>
              </w:rPr>
              <w:t>.</w:t>
            </w:r>
            <w:r w:rsidRPr="003E2463">
              <w:rPr>
                <w:sz w:val="16"/>
                <w:lang w:val="es-ES"/>
              </w:rPr>
              <w:t xml:space="preserve"> </w:t>
            </w:r>
            <w:r w:rsidRPr="003E2463">
              <w:rPr>
                <w:sz w:val="16"/>
                <w:szCs w:val="16"/>
                <w:lang w:val="es-ES"/>
              </w:rPr>
              <w:t xml:space="preserve">Microsoft realizó una evaluación de riesgos antes de </w:t>
            </w:r>
            <w:r w:rsidRPr="005A7C1B">
              <w:rPr>
                <w:sz w:val="16"/>
                <w:szCs w:val="16"/>
                <w:lang w:val="es-ES"/>
              </w:rPr>
              <w:t>tratar</w:t>
            </w:r>
            <w:r w:rsidRPr="003E2463">
              <w:rPr>
                <w:sz w:val="16"/>
                <w:szCs w:val="16"/>
                <w:lang w:val="es-ES"/>
              </w:rPr>
              <w:t xml:space="preserve"> los Datos del </w:t>
            </w:r>
            <w:r w:rsidRPr="005A7C1B">
              <w:rPr>
                <w:sz w:val="16"/>
                <w:szCs w:val="16"/>
                <w:lang w:val="es-ES"/>
              </w:rPr>
              <w:t>C</w:t>
            </w:r>
            <w:r w:rsidRPr="003E2463">
              <w:rPr>
                <w:sz w:val="16"/>
                <w:szCs w:val="16"/>
                <w:lang w:val="es-ES"/>
              </w:rPr>
              <w:t xml:space="preserve">liente o </w:t>
            </w:r>
            <w:r w:rsidRPr="005A7C1B">
              <w:rPr>
                <w:sz w:val="16"/>
                <w:szCs w:val="16"/>
                <w:lang w:val="es-ES"/>
              </w:rPr>
              <w:t xml:space="preserve">de </w:t>
            </w:r>
            <w:r w:rsidRPr="003E2463">
              <w:rPr>
                <w:sz w:val="16"/>
                <w:szCs w:val="16"/>
                <w:lang w:val="es-ES"/>
              </w:rPr>
              <w:t xml:space="preserve">lanzar el servicio de Servicios </w:t>
            </w:r>
            <w:r w:rsidRPr="005A7C1B">
              <w:rPr>
                <w:sz w:val="16"/>
                <w:szCs w:val="16"/>
                <w:lang w:val="es-ES"/>
              </w:rPr>
              <w:t>Online, así como</w:t>
            </w:r>
            <w:r w:rsidRPr="003E2463">
              <w:rPr>
                <w:sz w:val="16"/>
                <w:szCs w:val="16"/>
                <w:lang w:val="es-ES"/>
              </w:rPr>
              <w:t xml:space="preserve"> antes de </w:t>
            </w:r>
            <w:r w:rsidRPr="005A7C1B">
              <w:rPr>
                <w:sz w:val="16"/>
                <w:szCs w:val="16"/>
                <w:lang w:val="es-ES"/>
              </w:rPr>
              <w:t>tratar</w:t>
            </w:r>
            <w:r w:rsidRPr="003E2463">
              <w:rPr>
                <w:sz w:val="16"/>
                <w:szCs w:val="16"/>
                <w:lang w:val="es-ES"/>
              </w:rPr>
              <w:t xml:space="preserve"> los Datos de</w:t>
            </w:r>
            <w:r w:rsidRPr="005A7C1B">
              <w:rPr>
                <w:sz w:val="16"/>
                <w:szCs w:val="16"/>
                <w:lang w:val="es-ES"/>
              </w:rPr>
              <w:t xml:space="preserve"> </w:t>
            </w:r>
            <w:r w:rsidRPr="003E2463">
              <w:rPr>
                <w:sz w:val="16"/>
                <w:szCs w:val="16"/>
                <w:lang w:val="es-ES"/>
              </w:rPr>
              <w:t>Servicio</w:t>
            </w:r>
            <w:r w:rsidRPr="005A7C1B">
              <w:rPr>
                <w:sz w:val="16"/>
                <w:szCs w:val="16"/>
                <w:lang w:val="es-ES"/>
              </w:rPr>
              <w:t>s</w:t>
            </w:r>
            <w:r w:rsidRPr="003E2463">
              <w:rPr>
                <w:sz w:val="16"/>
                <w:szCs w:val="16"/>
                <w:lang w:val="es-ES"/>
              </w:rPr>
              <w:t xml:space="preserve"> Profesional</w:t>
            </w:r>
            <w:r w:rsidRPr="005A7C1B">
              <w:rPr>
                <w:sz w:val="16"/>
                <w:szCs w:val="16"/>
                <w:lang w:val="es-ES"/>
              </w:rPr>
              <w:t>es</w:t>
            </w:r>
            <w:r w:rsidRPr="003E2463">
              <w:rPr>
                <w:sz w:val="16"/>
                <w:szCs w:val="16"/>
                <w:lang w:val="es-ES"/>
              </w:rPr>
              <w:t xml:space="preserve"> o </w:t>
            </w:r>
            <w:r w:rsidRPr="005A7C1B">
              <w:rPr>
                <w:sz w:val="16"/>
                <w:szCs w:val="16"/>
                <w:lang w:val="es-ES"/>
              </w:rPr>
              <w:t xml:space="preserve">de </w:t>
            </w:r>
            <w:r w:rsidRPr="003E2463">
              <w:rPr>
                <w:sz w:val="16"/>
                <w:szCs w:val="16"/>
                <w:lang w:val="es-ES"/>
              </w:rPr>
              <w:t xml:space="preserve">lanzar los Servicios </w:t>
            </w:r>
            <w:r w:rsidRPr="005A7C1B">
              <w:rPr>
                <w:sz w:val="16"/>
                <w:szCs w:val="16"/>
                <w:lang w:val="es-ES"/>
              </w:rPr>
              <w:t>P</w:t>
            </w:r>
            <w:r w:rsidRPr="003E2463">
              <w:rPr>
                <w:sz w:val="16"/>
                <w:szCs w:val="16"/>
                <w:lang w:val="es-ES"/>
              </w:rPr>
              <w:t>rofesionales.</w:t>
            </w:r>
          </w:p>
          <w:p w14:paraId="68909BFD" w14:textId="77777777" w:rsidR="00B4405C" w:rsidRPr="003E2463" w:rsidRDefault="00B4405C" w:rsidP="00785FED">
            <w:pPr>
              <w:pStyle w:val="ProductList-Body"/>
              <w:spacing w:after="120"/>
              <w:jc w:val="both"/>
              <w:rPr>
                <w:sz w:val="16"/>
                <w:szCs w:val="16"/>
                <w:lang w:val="es-ES"/>
              </w:rPr>
            </w:pPr>
            <w:r w:rsidRPr="003E2463">
              <w:rPr>
                <w:sz w:val="16"/>
                <w:szCs w:val="16"/>
                <w:lang w:val="es-ES"/>
              </w:rPr>
              <w:t>Microsoft conserva sus documentos de seguridad de conformidad con sus requisitos de conservación después de que ya no se encuentren en vigor.</w:t>
            </w:r>
          </w:p>
        </w:tc>
      </w:tr>
      <w:tr w:rsidR="00B4405C" w:rsidRPr="00FF6C73" w14:paraId="15808CB5" w14:textId="77777777" w:rsidTr="00785FED">
        <w:tc>
          <w:tcPr>
            <w:tcW w:w="2610" w:type="dxa"/>
            <w:vAlign w:val="center"/>
          </w:tcPr>
          <w:p w14:paraId="0A3C969E" w14:textId="77777777" w:rsidR="00B4405C" w:rsidRPr="003E2463" w:rsidRDefault="00B4405C" w:rsidP="00785FED">
            <w:pPr>
              <w:pStyle w:val="ProductList-Body"/>
              <w:spacing w:after="120"/>
              <w:rPr>
                <w:sz w:val="16"/>
                <w:szCs w:val="16"/>
                <w:lang w:val="es-ES"/>
              </w:rPr>
            </w:pPr>
            <w:r w:rsidRPr="005A7C1B">
              <w:rPr>
                <w:sz w:val="16"/>
                <w:szCs w:val="16"/>
                <w:lang w:val="es-ES"/>
              </w:rPr>
              <w:t>Gestión</w:t>
            </w:r>
            <w:r w:rsidRPr="003E2463">
              <w:rPr>
                <w:sz w:val="16"/>
                <w:szCs w:val="16"/>
                <w:lang w:val="es-ES"/>
              </w:rPr>
              <w:t xml:space="preserve"> de activos</w:t>
            </w:r>
          </w:p>
        </w:tc>
        <w:tc>
          <w:tcPr>
            <w:tcW w:w="8190" w:type="dxa"/>
          </w:tcPr>
          <w:p w14:paraId="516AEF6F" w14:textId="77777777" w:rsidR="00B4405C" w:rsidRPr="003E2463" w:rsidRDefault="00B4405C" w:rsidP="00785FED">
            <w:pPr>
              <w:pStyle w:val="ProductList-Body"/>
              <w:spacing w:after="120"/>
              <w:jc w:val="both"/>
              <w:rPr>
                <w:lang w:val="es-ES"/>
              </w:rPr>
            </w:pPr>
            <w:r w:rsidRPr="003E2463">
              <w:rPr>
                <w:b/>
                <w:sz w:val="16"/>
                <w:szCs w:val="16"/>
                <w:lang w:val="es-ES"/>
              </w:rPr>
              <w:t>Inventario de activos</w:t>
            </w:r>
            <w:r w:rsidRPr="003E2463">
              <w:rPr>
                <w:b/>
                <w:bCs/>
                <w:sz w:val="16"/>
                <w:lang w:val="es-ES"/>
              </w:rPr>
              <w:t>.</w:t>
            </w:r>
            <w:r w:rsidRPr="003E2463">
              <w:rPr>
                <w:sz w:val="16"/>
                <w:lang w:val="es-ES"/>
              </w:rPr>
              <w:t xml:space="preserve"> </w:t>
            </w:r>
            <w:r w:rsidRPr="003E2463">
              <w:rPr>
                <w:sz w:val="16"/>
                <w:szCs w:val="16"/>
                <w:lang w:val="es-ES"/>
              </w:rPr>
              <w:t>Microsoft mantiene un inventario de todo soporte físico en que se almacen</w:t>
            </w:r>
            <w:r>
              <w:rPr>
                <w:sz w:val="16"/>
                <w:szCs w:val="16"/>
                <w:lang w:val="es-ES"/>
              </w:rPr>
              <w:t>a</w:t>
            </w:r>
            <w:r w:rsidRPr="003E2463">
              <w:rPr>
                <w:sz w:val="16"/>
                <w:szCs w:val="16"/>
                <w:lang w:val="es-ES"/>
              </w:rPr>
              <w:t xml:space="preserve">n los Datos del Cliente o </w:t>
            </w:r>
            <w:r w:rsidRPr="005A7C1B">
              <w:rPr>
                <w:sz w:val="16"/>
                <w:szCs w:val="16"/>
                <w:lang w:val="es-ES"/>
              </w:rPr>
              <w:t xml:space="preserve">los </w:t>
            </w:r>
            <w:r w:rsidRPr="003E2463">
              <w:rPr>
                <w:sz w:val="16"/>
                <w:szCs w:val="16"/>
                <w:lang w:val="es-ES"/>
              </w:rPr>
              <w:t xml:space="preserve">Datos de Servicios Profesionales. El acceso a los inventarios de </w:t>
            </w:r>
            <w:r w:rsidRPr="005A7C1B">
              <w:rPr>
                <w:sz w:val="16"/>
                <w:szCs w:val="16"/>
                <w:lang w:val="es-ES"/>
              </w:rPr>
              <w:t>dichos</w:t>
            </w:r>
            <w:r w:rsidRPr="003E2463">
              <w:rPr>
                <w:sz w:val="16"/>
                <w:szCs w:val="16"/>
                <w:lang w:val="es-ES"/>
              </w:rPr>
              <w:t xml:space="preserve"> soporte</w:t>
            </w:r>
            <w:r w:rsidRPr="005A7C1B">
              <w:rPr>
                <w:sz w:val="16"/>
                <w:szCs w:val="16"/>
                <w:lang w:val="es-ES"/>
              </w:rPr>
              <w:t>s</w:t>
            </w:r>
            <w:r w:rsidRPr="003E2463">
              <w:rPr>
                <w:sz w:val="16"/>
                <w:szCs w:val="16"/>
                <w:lang w:val="es-ES"/>
              </w:rPr>
              <w:t xml:space="preserve"> físico</w:t>
            </w:r>
            <w:r w:rsidRPr="005A7C1B">
              <w:rPr>
                <w:sz w:val="16"/>
                <w:szCs w:val="16"/>
                <w:lang w:val="es-ES"/>
              </w:rPr>
              <w:t>s</w:t>
            </w:r>
            <w:r w:rsidRPr="003E2463">
              <w:rPr>
                <w:sz w:val="16"/>
                <w:szCs w:val="16"/>
                <w:lang w:val="es-ES"/>
              </w:rPr>
              <w:t xml:space="preserve"> está restringido al personal de Microsoft autorizado por escrito para tener dicho acceso.</w:t>
            </w:r>
          </w:p>
          <w:p w14:paraId="0E704C78" w14:textId="77777777" w:rsidR="00B4405C" w:rsidRPr="003E2463" w:rsidRDefault="00B4405C" w:rsidP="00785FED">
            <w:pPr>
              <w:pStyle w:val="ProductList-Body"/>
              <w:keepNext/>
              <w:spacing w:after="120"/>
              <w:jc w:val="both"/>
              <w:rPr>
                <w:lang w:val="es-ES"/>
              </w:rPr>
            </w:pPr>
            <w:r w:rsidRPr="003E2463">
              <w:rPr>
                <w:b/>
                <w:sz w:val="16"/>
                <w:szCs w:val="16"/>
                <w:lang w:val="es-ES"/>
              </w:rPr>
              <w:t>Manejo de activos</w:t>
            </w:r>
          </w:p>
          <w:p w14:paraId="05325497" w14:textId="77777777" w:rsidR="00B4405C" w:rsidRPr="003E2463" w:rsidRDefault="00B4405C" w:rsidP="00785FED">
            <w:pPr>
              <w:pStyle w:val="ProductList-Body"/>
              <w:spacing w:after="120"/>
              <w:ind w:left="162" w:hanging="162"/>
              <w:jc w:val="both"/>
              <w:rPr>
                <w:lang w:val="es-ES"/>
              </w:rPr>
            </w:pPr>
            <w:r w:rsidRPr="003E2463">
              <w:rPr>
                <w:sz w:val="16"/>
                <w:szCs w:val="16"/>
                <w:lang w:val="es-ES"/>
              </w:rPr>
              <w:t>-</w:t>
            </w:r>
            <w:r w:rsidRPr="003E2463">
              <w:rPr>
                <w:sz w:val="16"/>
                <w:szCs w:val="16"/>
                <w:lang w:val="es-ES"/>
              </w:rPr>
              <w:tab/>
              <w:t xml:space="preserve">Microsoft clasifica los Datos del Cliente y los Datos de Servicios Profesionales para ayudar a identificarlos y para </w:t>
            </w:r>
            <w:r w:rsidRPr="005A7C1B">
              <w:rPr>
                <w:sz w:val="16"/>
                <w:szCs w:val="16"/>
                <w:lang w:val="es-ES"/>
              </w:rPr>
              <w:t>posibilitar</w:t>
            </w:r>
            <w:r w:rsidRPr="003E2463">
              <w:rPr>
                <w:sz w:val="16"/>
                <w:szCs w:val="16"/>
                <w:lang w:val="es-ES"/>
              </w:rPr>
              <w:t xml:space="preserve"> que el acceso a ellos se encuentre apropiadamente restringido.</w:t>
            </w:r>
          </w:p>
          <w:p w14:paraId="76E3D2C9" w14:textId="77777777" w:rsidR="00B4405C" w:rsidRPr="003E2463" w:rsidRDefault="00B4405C" w:rsidP="00785FED">
            <w:pPr>
              <w:pStyle w:val="ProductList-Body"/>
              <w:spacing w:after="120"/>
              <w:ind w:left="162" w:hanging="162"/>
              <w:jc w:val="both"/>
              <w:rPr>
                <w:lang w:val="es-ES"/>
              </w:rPr>
            </w:pPr>
            <w:r w:rsidRPr="003E2463">
              <w:rPr>
                <w:sz w:val="16"/>
                <w:szCs w:val="16"/>
                <w:lang w:val="es-ES"/>
              </w:rPr>
              <w:t>-</w:t>
            </w:r>
            <w:r w:rsidRPr="003E2463">
              <w:rPr>
                <w:sz w:val="16"/>
                <w:szCs w:val="16"/>
                <w:lang w:val="es-ES"/>
              </w:rPr>
              <w:tab/>
              <w:t xml:space="preserve">Microsoft impone restricciones respecto </w:t>
            </w:r>
            <w:r w:rsidRPr="005A7C1B">
              <w:rPr>
                <w:sz w:val="16"/>
                <w:szCs w:val="16"/>
                <w:lang w:val="es-ES"/>
              </w:rPr>
              <w:t>de</w:t>
            </w:r>
            <w:r w:rsidRPr="003E2463">
              <w:rPr>
                <w:sz w:val="16"/>
                <w:szCs w:val="16"/>
                <w:lang w:val="es-ES"/>
              </w:rPr>
              <w:t xml:space="preserve"> la impresión de los Datos del Cliente y </w:t>
            </w:r>
            <w:r w:rsidRPr="005A7C1B">
              <w:rPr>
                <w:sz w:val="16"/>
                <w:szCs w:val="16"/>
                <w:lang w:val="es-ES"/>
              </w:rPr>
              <w:t xml:space="preserve">de </w:t>
            </w:r>
            <w:r w:rsidRPr="003E2463">
              <w:rPr>
                <w:sz w:val="16"/>
                <w:szCs w:val="16"/>
                <w:lang w:val="es-ES"/>
              </w:rPr>
              <w:t>los Datos de Servicios Profesionales y</w:t>
            </w:r>
            <w:r w:rsidRPr="005A7C1B">
              <w:rPr>
                <w:sz w:val="16"/>
                <w:szCs w:val="16"/>
                <w:lang w:val="es-ES"/>
              </w:rPr>
              <w:t xml:space="preserve"> </w:t>
            </w:r>
            <w:r w:rsidRPr="003E2463">
              <w:rPr>
                <w:sz w:val="16"/>
                <w:szCs w:val="16"/>
                <w:lang w:val="es-ES"/>
              </w:rPr>
              <w:t>tiene procedimientos para la eliminación de los materiales impresos que contengan dichos datos.</w:t>
            </w:r>
          </w:p>
          <w:p w14:paraId="1D1A5020" w14:textId="77777777" w:rsidR="00B4405C" w:rsidRPr="003E2463" w:rsidRDefault="00B4405C" w:rsidP="00785FED">
            <w:pPr>
              <w:pStyle w:val="ProductList-Body"/>
              <w:numPr>
                <w:ilvl w:val="0"/>
                <w:numId w:val="3"/>
              </w:numPr>
              <w:spacing w:after="120"/>
              <w:ind w:left="162" w:hanging="180"/>
              <w:jc w:val="both"/>
              <w:rPr>
                <w:sz w:val="16"/>
                <w:szCs w:val="16"/>
                <w:lang w:val="es-ES"/>
              </w:rPr>
            </w:pPr>
            <w:r w:rsidRPr="003E2463">
              <w:rPr>
                <w:sz w:val="16"/>
                <w:szCs w:val="16"/>
                <w:lang w:val="es-ES"/>
              </w:rPr>
              <w:t>El personal de Microsoft debe obtener la autorización de Microsoft antes de almacenar Datos del Cliente o Datos de Servicios Profesionales en dispositivos portátiles, de acceder de forma remota a dichos datos o de tratarlos fuera de las instalaciones de Microsoft.</w:t>
            </w:r>
          </w:p>
        </w:tc>
      </w:tr>
      <w:tr w:rsidR="00B4405C" w:rsidRPr="00FF6C73" w14:paraId="726050B1" w14:textId="77777777" w:rsidTr="00785FED">
        <w:tc>
          <w:tcPr>
            <w:tcW w:w="2610" w:type="dxa"/>
            <w:vAlign w:val="center"/>
          </w:tcPr>
          <w:p w14:paraId="7FA2AE41" w14:textId="77777777" w:rsidR="00B4405C" w:rsidRPr="003E2463" w:rsidRDefault="00B4405C" w:rsidP="00785FED">
            <w:pPr>
              <w:pStyle w:val="ProductList-Body"/>
              <w:spacing w:after="120"/>
              <w:rPr>
                <w:sz w:val="16"/>
                <w:szCs w:val="16"/>
                <w:lang w:val="es-ES"/>
              </w:rPr>
            </w:pPr>
            <w:r w:rsidRPr="003E2463">
              <w:rPr>
                <w:sz w:val="16"/>
                <w:szCs w:val="16"/>
                <w:lang w:val="es-ES"/>
              </w:rPr>
              <w:t xml:space="preserve">Seguridad relativa a </w:t>
            </w:r>
            <w:r w:rsidRPr="005A7C1B">
              <w:rPr>
                <w:sz w:val="16"/>
                <w:szCs w:val="16"/>
                <w:lang w:val="es-ES"/>
              </w:rPr>
              <w:br/>
            </w:r>
            <w:r w:rsidRPr="003E2463">
              <w:rPr>
                <w:sz w:val="16"/>
                <w:szCs w:val="16"/>
                <w:lang w:val="es-ES"/>
              </w:rPr>
              <w:t>los recursos humanos</w:t>
            </w:r>
          </w:p>
        </w:tc>
        <w:tc>
          <w:tcPr>
            <w:tcW w:w="8190" w:type="dxa"/>
          </w:tcPr>
          <w:p w14:paraId="1F03DDCA" w14:textId="77777777" w:rsidR="00B4405C" w:rsidRPr="003E2463" w:rsidRDefault="00B4405C" w:rsidP="00785FED">
            <w:pPr>
              <w:pStyle w:val="ProductList-Body"/>
              <w:spacing w:after="120"/>
              <w:jc w:val="both"/>
              <w:rPr>
                <w:sz w:val="16"/>
                <w:szCs w:val="16"/>
                <w:lang w:val="es-ES"/>
              </w:rPr>
            </w:pPr>
            <w:r w:rsidRPr="003E2463">
              <w:rPr>
                <w:b/>
                <w:sz w:val="16"/>
                <w:szCs w:val="16"/>
                <w:lang w:val="es-ES"/>
              </w:rPr>
              <w:t>Formación en seguridad</w:t>
            </w:r>
            <w:r w:rsidRPr="003E2463">
              <w:rPr>
                <w:b/>
                <w:bCs/>
                <w:sz w:val="16"/>
                <w:szCs w:val="16"/>
                <w:lang w:val="es-ES"/>
              </w:rPr>
              <w:t>.</w:t>
            </w:r>
            <w:r w:rsidRPr="003E2463">
              <w:rPr>
                <w:sz w:val="16"/>
                <w:szCs w:val="16"/>
                <w:lang w:val="es-ES"/>
              </w:rPr>
              <w:t xml:space="preserve"> Microsoft informa a su personal acerca de los procedimientos de seguridad pertinentes y </w:t>
            </w:r>
            <w:r>
              <w:rPr>
                <w:sz w:val="16"/>
                <w:szCs w:val="16"/>
                <w:lang w:val="es-ES"/>
              </w:rPr>
              <w:t xml:space="preserve">de </w:t>
            </w:r>
            <w:r w:rsidRPr="003E2463">
              <w:rPr>
                <w:sz w:val="16"/>
                <w:szCs w:val="16"/>
                <w:lang w:val="es-ES"/>
              </w:rPr>
              <w:t>sus roles respectivos. Microsoft además informa a su personal acerca de las posibles consecuencias de incumplir las reglas y</w:t>
            </w:r>
            <w:r w:rsidRPr="005A7C1B">
              <w:rPr>
                <w:sz w:val="16"/>
                <w:szCs w:val="16"/>
                <w:lang w:val="es-ES"/>
              </w:rPr>
              <w:t xml:space="preserve"> </w:t>
            </w:r>
            <w:r w:rsidRPr="003E2463">
              <w:rPr>
                <w:sz w:val="16"/>
                <w:szCs w:val="16"/>
                <w:lang w:val="es-ES"/>
              </w:rPr>
              <w:t xml:space="preserve">los procedimientos de seguridad. Microsoft solo utilizará datos anónimos durante la </w:t>
            </w:r>
            <w:r w:rsidRPr="005A7C1B">
              <w:rPr>
                <w:sz w:val="16"/>
                <w:szCs w:val="16"/>
                <w:lang w:val="es-ES"/>
              </w:rPr>
              <w:t>formación</w:t>
            </w:r>
            <w:r w:rsidRPr="003E2463">
              <w:rPr>
                <w:sz w:val="16"/>
                <w:szCs w:val="16"/>
                <w:lang w:val="es-ES"/>
              </w:rPr>
              <w:t>.</w:t>
            </w:r>
          </w:p>
        </w:tc>
      </w:tr>
      <w:tr w:rsidR="00B4405C" w:rsidRPr="00FF6C73" w14:paraId="37AA6F47" w14:textId="77777777" w:rsidTr="00785FED">
        <w:tc>
          <w:tcPr>
            <w:tcW w:w="2610" w:type="dxa"/>
            <w:vAlign w:val="center"/>
          </w:tcPr>
          <w:p w14:paraId="74048CFC" w14:textId="77777777" w:rsidR="00B4405C" w:rsidRPr="003E2463" w:rsidRDefault="00B4405C" w:rsidP="00785FED">
            <w:pPr>
              <w:pStyle w:val="ProductList-Body"/>
              <w:spacing w:after="120"/>
              <w:rPr>
                <w:sz w:val="16"/>
                <w:szCs w:val="16"/>
                <w:lang w:val="es-ES"/>
              </w:rPr>
            </w:pPr>
            <w:r w:rsidRPr="003E2463">
              <w:rPr>
                <w:sz w:val="16"/>
                <w:szCs w:val="16"/>
                <w:lang w:val="es-ES"/>
              </w:rPr>
              <w:t xml:space="preserve">Seguridad física y </w:t>
            </w:r>
            <w:r w:rsidRPr="005A7C1B">
              <w:rPr>
                <w:sz w:val="16"/>
                <w:szCs w:val="16"/>
                <w:lang w:val="es-ES"/>
              </w:rPr>
              <w:t>del entorno</w:t>
            </w:r>
          </w:p>
        </w:tc>
        <w:tc>
          <w:tcPr>
            <w:tcW w:w="8190" w:type="dxa"/>
          </w:tcPr>
          <w:p w14:paraId="6DA194F5" w14:textId="77777777" w:rsidR="00B4405C" w:rsidRPr="003E2463" w:rsidRDefault="00B4405C" w:rsidP="00785FED">
            <w:pPr>
              <w:pStyle w:val="ProductList-Body"/>
              <w:spacing w:after="120"/>
              <w:jc w:val="both"/>
              <w:rPr>
                <w:lang w:val="es-ES"/>
              </w:rPr>
            </w:pPr>
            <w:r w:rsidRPr="003E2463">
              <w:rPr>
                <w:b/>
                <w:sz w:val="16"/>
                <w:szCs w:val="16"/>
                <w:lang w:val="es-ES"/>
              </w:rPr>
              <w:t>Acceso físico a las instalaciones</w:t>
            </w:r>
            <w:r w:rsidRPr="003E2463">
              <w:rPr>
                <w:b/>
                <w:bCs/>
                <w:sz w:val="16"/>
                <w:lang w:val="es-ES"/>
              </w:rPr>
              <w:t>.</w:t>
            </w:r>
            <w:r w:rsidRPr="003E2463">
              <w:rPr>
                <w:sz w:val="16"/>
                <w:lang w:val="es-ES"/>
              </w:rPr>
              <w:t xml:space="preserve"> </w:t>
            </w:r>
            <w:r w:rsidRPr="003E2463">
              <w:rPr>
                <w:sz w:val="16"/>
                <w:szCs w:val="16"/>
                <w:lang w:val="es-ES"/>
              </w:rPr>
              <w:t xml:space="preserve">Microsoft limita el acceso a las instalaciones donde se encuentran los sistemas de información que </w:t>
            </w:r>
            <w:r w:rsidRPr="005A7C1B">
              <w:rPr>
                <w:sz w:val="16"/>
                <w:szCs w:val="16"/>
                <w:lang w:val="es-ES"/>
              </w:rPr>
              <w:t>tratan</w:t>
            </w:r>
            <w:r w:rsidRPr="003E2463">
              <w:rPr>
                <w:sz w:val="16"/>
                <w:szCs w:val="16"/>
                <w:lang w:val="es-ES"/>
              </w:rPr>
              <w:t xml:space="preserve"> Datos del Cliente o Datos de Servicios Profesionales a personas autorizadas </w:t>
            </w:r>
            <w:r w:rsidRPr="005A7C1B">
              <w:rPr>
                <w:sz w:val="16"/>
                <w:szCs w:val="16"/>
                <w:lang w:val="es-ES"/>
              </w:rPr>
              <w:t xml:space="preserve">e </w:t>
            </w:r>
            <w:r w:rsidRPr="003E2463">
              <w:rPr>
                <w:sz w:val="16"/>
                <w:szCs w:val="16"/>
                <w:lang w:val="es-ES"/>
              </w:rPr>
              <w:t>identificadas.</w:t>
            </w:r>
          </w:p>
          <w:p w14:paraId="6ADC6D1E" w14:textId="77777777" w:rsidR="00B4405C" w:rsidRPr="003E2463" w:rsidRDefault="00B4405C" w:rsidP="00785FED">
            <w:pPr>
              <w:pStyle w:val="ProductList-Body"/>
              <w:spacing w:after="120"/>
              <w:jc w:val="both"/>
              <w:rPr>
                <w:lang w:val="es-ES"/>
              </w:rPr>
            </w:pPr>
            <w:r w:rsidRPr="003E2463">
              <w:rPr>
                <w:b/>
                <w:sz w:val="16"/>
                <w:szCs w:val="16"/>
                <w:lang w:val="es-ES"/>
              </w:rPr>
              <w:t>Acceso físico a los componentes</w:t>
            </w:r>
            <w:r w:rsidRPr="003E2463">
              <w:rPr>
                <w:b/>
                <w:bCs/>
                <w:sz w:val="16"/>
                <w:lang w:val="es-ES"/>
              </w:rPr>
              <w:t>.</w:t>
            </w:r>
            <w:r w:rsidRPr="003E2463">
              <w:rPr>
                <w:sz w:val="16"/>
                <w:lang w:val="es-ES"/>
              </w:rPr>
              <w:t xml:space="preserve"> </w:t>
            </w:r>
            <w:r w:rsidRPr="003E2463">
              <w:rPr>
                <w:sz w:val="16"/>
                <w:szCs w:val="16"/>
                <w:lang w:val="es-ES"/>
              </w:rPr>
              <w:t>Microsoft mantiene registros de los soportes físicos entrantes y salientes que contienen Datos del Cliente o Datos de Servicios Profesionales. Estos incluyen el tipo de soporte físico, emisor/</w:t>
            </w:r>
            <w:proofErr w:type="gramStart"/>
            <w:r w:rsidRPr="003E2463">
              <w:rPr>
                <w:sz w:val="16"/>
                <w:szCs w:val="16"/>
                <w:lang w:val="es-ES"/>
              </w:rPr>
              <w:t>destinatario autorizados</w:t>
            </w:r>
            <w:proofErr w:type="gramEnd"/>
            <w:r w:rsidRPr="003E2463">
              <w:rPr>
                <w:sz w:val="16"/>
                <w:szCs w:val="16"/>
                <w:lang w:val="es-ES"/>
              </w:rPr>
              <w:t xml:space="preserve">, fecha y hora, </w:t>
            </w:r>
            <w:r w:rsidRPr="005A7C1B">
              <w:rPr>
                <w:sz w:val="16"/>
                <w:szCs w:val="16"/>
                <w:lang w:val="es-ES"/>
              </w:rPr>
              <w:t>el número</w:t>
            </w:r>
            <w:r w:rsidRPr="003E2463">
              <w:rPr>
                <w:sz w:val="16"/>
                <w:szCs w:val="16"/>
                <w:lang w:val="es-ES"/>
              </w:rPr>
              <w:t xml:space="preserve"> de soportes físicos y los tipos de </w:t>
            </w:r>
            <w:r w:rsidRPr="005A7C1B">
              <w:rPr>
                <w:sz w:val="16"/>
                <w:szCs w:val="16"/>
                <w:lang w:val="es-ES"/>
              </w:rPr>
              <w:t>dichos datos</w:t>
            </w:r>
            <w:r w:rsidRPr="003E2463">
              <w:rPr>
                <w:sz w:val="16"/>
                <w:szCs w:val="16"/>
                <w:lang w:val="es-ES"/>
              </w:rPr>
              <w:t xml:space="preserve"> que contienen.</w:t>
            </w:r>
          </w:p>
          <w:p w14:paraId="25530A51" w14:textId="77777777" w:rsidR="00B4405C" w:rsidRPr="003E2463" w:rsidRDefault="00B4405C" w:rsidP="00785FED">
            <w:pPr>
              <w:pStyle w:val="ProductList-Body"/>
              <w:spacing w:after="120"/>
              <w:jc w:val="both"/>
              <w:rPr>
                <w:lang w:val="es-ES"/>
              </w:rPr>
            </w:pPr>
            <w:r w:rsidRPr="003E2463">
              <w:rPr>
                <w:b/>
                <w:sz w:val="16"/>
                <w:szCs w:val="16"/>
                <w:lang w:val="es-ES"/>
              </w:rPr>
              <w:t xml:space="preserve">Protección contra </w:t>
            </w:r>
            <w:r w:rsidRPr="005A7C1B">
              <w:rPr>
                <w:b/>
                <w:sz w:val="16"/>
                <w:szCs w:val="16"/>
                <w:lang w:val="es-ES"/>
              </w:rPr>
              <w:t>dis</w:t>
            </w:r>
            <w:r w:rsidRPr="003E2463">
              <w:rPr>
                <w:b/>
                <w:sz w:val="16"/>
                <w:szCs w:val="16"/>
                <w:lang w:val="es-ES"/>
              </w:rPr>
              <w:t>rupciones</w:t>
            </w:r>
            <w:r w:rsidRPr="003E2463">
              <w:rPr>
                <w:b/>
                <w:bCs/>
                <w:sz w:val="16"/>
                <w:lang w:val="es-ES"/>
              </w:rPr>
              <w:t>.</w:t>
            </w:r>
            <w:r w:rsidRPr="003E2463">
              <w:rPr>
                <w:sz w:val="16"/>
                <w:lang w:val="es-ES"/>
              </w:rPr>
              <w:t xml:space="preserve"> </w:t>
            </w:r>
            <w:r w:rsidRPr="003E2463">
              <w:rPr>
                <w:sz w:val="16"/>
                <w:szCs w:val="16"/>
                <w:lang w:val="es-ES"/>
              </w:rPr>
              <w:t>Microsoft utiliza una variedad de sistemas estándares del sector para proteger contra la pérdida de datos debida a fallos en el suministro de energía o interferencias en las líneas.</w:t>
            </w:r>
          </w:p>
          <w:p w14:paraId="7DBF86FC" w14:textId="77777777" w:rsidR="00B4405C" w:rsidRPr="003E2463" w:rsidRDefault="00B4405C" w:rsidP="00785FED">
            <w:pPr>
              <w:pStyle w:val="ProductList-Body"/>
              <w:spacing w:after="120"/>
              <w:jc w:val="both"/>
              <w:rPr>
                <w:sz w:val="16"/>
                <w:szCs w:val="16"/>
                <w:lang w:val="es-ES"/>
              </w:rPr>
            </w:pPr>
            <w:r w:rsidRPr="003E2463">
              <w:rPr>
                <w:b/>
                <w:sz w:val="16"/>
                <w:szCs w:val="16"/>
                <w:lang w:val="es-ES"/>
              </w:rPr>
              <w:t>Eliminación de componentes</w:t>
            </w:r>
            <w:r w:rsidRPr="003E2463">
              <w:rPr>
                <w:b/>
                <w:bCs/>
                <w:sz w:val="16"/>
                <w:lang w:val="es-ES"/>
              </w:rPr>
              <w:t>.</w:t>
            </w:r>
            <w:r w:rsidRPr="003E2463">
              <w:rPr>
                <w:sz w:val="16"/>
                <w:lang w:val="es-ES"/>
              </w:rPr>
              <w:t xml:space="preserve"> </w:t>
            </w:r>
            <w:r w:rsidRPr="003E2463">
              <w:rPr>
                <w:sz w:val="16"/>
                <w:szCs w:val="16"/>
                <w:lang w:val="es-ES"/>
              </w:rPr>
              <w:t>Microsoft utiliza procesos estándar</w:t>
            </w:r>
            <w:r w:rsidRPr="005A7C1B">
              <w:rPr>
                <w:sz w:val="16"/>
                <w:szCs w:val="16"/>
                <w:lang w:val="es-ES"/>
              </w:rPr>
              <w:t>es</w:t>
            </w:r>
            <w:r w:rsidRPr="003E2463">
              <w:rPr>
                <w:sz w:val="16"/>
                <w:szCs w:val="16"/>
                <w:lang w:val="es-ES"/>
              </w:rPr>
              <w:t xml:space="preserve"> del sector para eliminar los Datos del Cliente </w:t>
            </w:r>
            <w:r w:rsidRPr="005A7C1B">
              <w:rPr>
                <w:sz w:val="16"/>
                <w:szCs w:val="16"/>
                <w:lang w:val="es-ES"/>
              </w:rPr>
              <w:t>y</w:t>
            </w:r>
            <w:r w:rsidRPr="003E2463">
              <w:rPr>
                <w:sz w:val="16"/>
                <w:szCs w:val="16"/>
                <w:lang w:val="es-ES"/>
              </w:rPr>
              <w:t xml:space="preserve"> los Datos de Servicios Profesionales cuando ya no son necesarios.</w:t>
            </w:r>
          </w:p>
        </w:tc>
      </w:tr>
      <w:tr w:rsidR="00B4405C" w:rsidRPr="00FF6C73" w14:paraId="30A8D073" w14:textId="77777777" w:rsidTr="00785FED">
        <w:tc>
          <w:tcPr>
            <w:tcW w:w="2610" w:type="dxa"/>
            <w:tcBorders>
              <w:bottom w:val="single" w:sz="4" w:space="0" w:color="auto"/>
            </w:tcBorders>
            <w:vAlign w:val="center"/>
          </w:tcPr>
          <w:p w14:paraId="207BC8D7" w14:textId="77777777" w:rsidR="00B4405C" w:rsidRPr="003E2463" w:rsidRDefault="00B4405C" w:rsidP="00785FED">
            <w:pPr>
              <w:pStyle w:val="ProductList-Body"/>
              <w:spacing w:after="120"/>
              <w:rPr>
                <w:sz w:val="16"/>
                <w:szCs w:val="16"/>
                <w:lang w:val="es-ES"/>
              </w:rPr>
            </w:pPr>
            <w:r w:rsidRPr="003E2463">
              <w:rPr>
                <w:sz w:val="16"/>
                <w:szCs w:val="16"/>
                <w:lang w:val="es-ES"/>
              </w:rPr>
              <w:t xml:space="preserve">Gestión de las </w:t>
            </w:r>
            <w:r w:rsidRPr="005A7C1B">
              <w:rPr>
                <w:sz w:val="16"/>
                <w:szCs w:val="16"/>
                <w:lang w:val="es-ES"/>
              </w:rPr>
              <w:t>c</w:t>
            </w:r>
            <w:r w:rsidRPr="003E2463">
              <w:rPr>
                <w:sz w:val="16"/>
                <w:szCs w:val="16"/>
                <w:lang w:val="es-ES"/>
              </w:rPr>
              <w:t xml:space="preserve">omunicaciones </w:t>
            </w:r>
            <w:r w:rsidRPr="005A7C1B">
              <w:rPr>
                <w:sz w:val="16"/>
                <w:szCs w:val="16"/>
                <w:lang w:val="es-ES"/>
              </w:rPr>
              <w:br/>
            </w:r>
            <w:r w:rsidRPr="003E2463">
              <w:rPr>
                <w:sz w:val="16"/>
                <w:szCs w:val="16"/>
                <w:lang w:val="es-ES"/>
              </w:rPr>
              <w:t>y las operaciones</w:t>
            </w:r>
          </w:p>
        </w:tc>
        <w:tc>
          <w:tcPr>
            <w:tcW w:w="8190" w:type="dxa"/>
            <w:tcBorders>
              <w:bottom w:val="single" w:sz="4" w:space="0" w:color="auto"/>
            </w:tcBorders>
          </w:tcPr>
          <w:p w14:paraId="47D4B5F9" w14:textId="77777777" w:rsidR="00B4405C" w:rsidRPr="003E2463" w:rsidRDefault="00B4405C" w:rsidP="00785FED">
            <w:pPr>
              <w:pStyle w:val="ProductList-Body"/>
              <w:spacing w:after="120"/>
              <w:jc w:val="both"/>
              <w:rPr>
                <w:lang w:val="es-ES"/>
              </w:rPr>
            </w:pPr>
            <w:r w:rsidRPr="005A7C1B">
              <w:rPr>
                <w:b/>
                <w:sz w:val="16"/>
                <w:szCs w:val="16"/>
                <w:lang w:val="es-ES"/>
              </w:rPr>
              <w:t>Política operativa</w:t>
            </w:r>
            <w:r w:rsidRPr="003E2463">
              <w:rPr>
                <w:b/>
                <w:bCs/>
                <w:sz w:val="16"/>
                <w:szCs w:val="16"/>
                <w:lang w:val="es-ES"/>
              </w:rPr>
              <w:t>.</w:t>
            </w:r>
            <w:r w:rsidRPr="003E2463">
              <w:rPr>
                <w:sz w:val="16"/>
                <w:szCs w:val="16"/>
                <w:lang w:val="es-ES"/>
              </w:rPr>
              <w:t xml:space="preserve"> Microsoft mantiene documentos de seguridad que describen sus medidas de seguridad y los procedimientos y responsabilidades pertinentes de su personal que tiene acceso a los Datos del Cliente o </w:t>
            </w:r>
            <w:r w:rsidRPr="005A7C1B">
              <w:rPr>
                <w:sz w:val="16"/>
                <w:szCs w:val="16"/>
                <w:lang w:val="es-ES"/>
              </w:rPr>
              <w:t xml:space="preserve">a </w:t>
            </w:r>
            <w:r w:rsidRPr="003E2463">
              <w:rPr>
                <w:sz w:val="16"/>
                <w:szCs w:val="16"/>
                <w:lang w:val="es-ES"/>
              </w:rPr>
              <w:t>los Datos de Servicios Profesionales.</w:t>
            </w:r>
          </w:p>
          <w:p w14:paraId="4655F171" w14:textId="77777777" w:rsidR="00B4405C" w:rsidRPr="003E2463" w:rsidRDefault="00B4405C" w:rsidP="00785FED">
            <w:pPr>
              <w:pStyle w:val="ProductList-Body"/>
              <w:spacing w:after="120"/>
              <w:jc w:val="both"/>
              <w:rPr>
                <w:lang w:val="es-ES"/>
              </w:rPr>
            </w:pPr>
            <w:r w:rsidRPr="003E2463">
              <w:rPr>
                <w:b/>
                <w:sz w:val="16"/>
                <w:szCs w:val="16"/>
                <w:lang w:val="es-ES"/>
              </w:rPr>
              <w:t>Procedimientos de recuperación de datos</w:t>
            </w:r>
          </w:p>
          <w:p w14:paraId="6A1C49AD" w14:textId="77777777" w:rsidR="00B4405C" w:rsidRPr="003E2463" w:rsidRDefault="00B4405C" w:rsidP="00785FED">
            <w:pPr>
              <w:pStyle w:val="ProductList-Body"/>
              <w:spacing w:after="120"/>
              <w:ind w:left="162" w:hanging="162"/>
              <w:jc w:val="both"/>
              <w:rPr>
                <w:lang w:val="es-ES"/>
              </w:rPr>
            </w:pPr>
            <w:r w:rsidRPr="003E2463">
              <w:rPr>
                <w:sz w:val="16"/>
                <w:szCs w:val="16"/>
                <w:lang w:val="es-ES"/>
              </w:rPr>
              <w:t>-</w:t>
            </w:r>
            <w:r w:rsidRPr="003E2463">
              <w:rPr>
                <w:sz w:val="16"/>
                <w:szCs w:val="16"/>
                <w:lang w:val="es-ES"/>
              </w:rPr>
              <w:tab/>
              <w:t xml:space="preserve">De forma </w:t>
            </w:r>
            <w:r w:rsidRPr="005A7C1B">
              <w:rPr>
                <w:sz w:val="16"/>
                <w:szCs w:val="16"/>
                <w:lang w:val="es-ES"/>
              </w:rPr>
              <w:t>continua</w:t>
            </w:r>
            <w:r w:rsidRPr="003E2463">
              <w:rPr>
                <w:sz w:val="16"/>
                <w:szCs w:val="16"/>
                <w:lang w:val="es-ES"/>
              </w:rPr>
              <w:t xml:space="preserve">, aunque en ningún caso con menos frecuencia que una vez a la semana (a menos que no hayan </w:t>
            </w:r>
            <w:r w:rsidRPr="005A7C1B">
              <w:rPr>
                <w:sz w:val="16"/>
                <w:szCs w:val="16"/>
                <w:lang w:val="es-ES"/>
              </w:rPr>
              <w:t>tenido lugar</w:t>
            </w:r>
            <w:r w:rsidRPr="003E2463">
              <w:rPr>
                <w:sz w:val="16"/>
                <w:szCs w:val="16"/>
                <w:lang w:val="es-ES"/>
              </w:rPr>
              <w:t xml:space="preserve"> actualizaciones durante ese per</w:t>
            </w:r>
            <w:r w:rsidRPr="005A7C1B">
              <w:rPr>
                <w:sz w:val="16"/>
                <w:szCs w:val="16"/>
                <w:lang w:val="es-ES"/>
              </w:rPr>
              <w:t>i</w:t>
            </w:r>
            <w:r w:rsidRPr="003E2463">
              <w:rPr>
                <w:sz w:val="16"/>
                <w:szCs w:val="16"/>
                <w:lang w:val="es-ES"/>
              </w:rPr>
              <w:t>odo), Microsoft mantiene varias copias de los Datos del Cliente y los Datos de los Servicios Profesionales de</w:t>
            </w:r>
            <w:r w:rsidRPr="005A7C1B">
              <w:rPr>
                <w:sz w:val="16"/>
                <w:szCs w:val="16"/>
                <w:lang w:val="es-ES"/>
              </w:rPr>
              <w:t>sde</w:t>
            </w:r>
            <w:r w:rsidRPr="003E2463">
              <w:rPr>
                <w:sz w:val="16"/>
                <w:szCs w:val="16"/>
                <w:lang w:val="es-ES"/>
              </w:rPr>
              <w:t xml:space="preserve"> </w:t>
            </w:r>
            <w:r w:rsidRPr="005A7C1B">
              <w:rPr>
                <w:sz w:val="16"/>
                <w:szCs w:val="16"/>
                <w:lang w:val="es-ES"/>
              </w:rPr>
              <w:t>donde</w:t>
            </w:r>
            <w:r w:rsidRPr="003E2463">
              <w:rPr>
                <w:sz w:val="16"/>
                <w:szCs w:val="16"/>
                <w:lang w:val="es-ES"/>
              </w:rPr>
              <w:t xml:space="preserve"> se pueden recuperar dichos datos.</w:t>
            </w:r>
          </w:p>
          <w:p w14:paraId="5A435294" w14:textId="77777777" w:rsidR="00B4405C" w:rsidRPr="003E2463" w:rsidRDefault="00B4405C" w:rsidP="00785FED">
            <w:pPr>
              <w:pStyle w:val="ProductList-Body"/>
              <w:spacing w:after="120"/>
              <w:ind w:left="162" w:hanging="162"/>
              <w:jc w:val="both"/>
              <w:rPr>
                <w:lang w:val="es-ES"/>
              </w:rPr>
            </w:pPr>
            <w:r w:rsidRPr="003E2463">
              <w:rPr>
                <w:sz w:val="16"/>
                <w:szCs w:val="16"/>
                <w:lang w:val="es-ES"/>
              </w:rPr>
              <w:t>-</w:t>
            </w:r>
            <w:r w:rsidRPr="003E2463">
              <w:rPr>
                <w:sz w:val="16"/>
                <w:szCs w:val="16"/>
                <w:lang w:val="es-ES"/>
              </w:rPr>
              <w:tab/>
              <w:t xml:space="preserve">Microsoft almacena </w:t>
            </w:r>
            <w:r>
              <w:rPr>
                <w:sz w:val="16"/>
                <w:szCs w:val="16"/>
                <w:lang w:val="es-ES"/>
              </w:rPr>
              <w:t xml:space="preserve">las </w:t>
            </w:r>
            <w:r w:rsidRPr="003E2463">
              <w:rPr>
                <w:sz w:val="16"/>
                <w:szCs w:val="16"/>
                <w:lang w:val="es-ES"/>
              </w:rPr>
              <w:t xml:space="preserve">copias de los Datos del Cliente y </w:t>
            </w:r>
            <w:r w:rsidRPr="005A7C1B">
              <w:rPr>
                <w:sz w:val="16"/>
                <w:szCs w:val="16"/>
                <w:lang w:val="es-ES"/>
              </w:rPr>
              <w:t xml:space="preserve">de </w:t>
            </w:r>
            <w:r w:rsidRPr="003E2463">
              <w:rPr>
                <w:sz w:val="16"/>
                <w:szCs w:val="16"/>
                <w:lang w:val="es-ES"/>
              </w:rPr>
              <w:t>los Datos de Servicios Profesionales</w:t>
            </w:r>
            <w:r w:rsidRPr="005A7C1B">
              <w:rPr>
                <w:sz w:val="16"/>
                <w:szCs w:val="16"/>
                <w:lang w:val="es-ES"/>
              </w:rPr>
              <w:t>, así como de</w:t>
            </w:r>
            <w:r w:rsidRPr="003E2463">
              <w:rPr>
                <w:sz w:val="16"/>
                <w:szCs w:val="16"/>
                <w:lang w:val="es-ES"/>
              </w:rPr>
              <w:t xml:space="preserve"> los procedimientos de recuperación de datos</w:t>
            </w:r>
            <w:r w:rsidRPr="005A7C1B">
              <w:rPr>
                <w:sz w:val="16"/>
                <w:szCs w:val="16"/>
                <w:lang w:val="es-ES"/>
              </w:rPr>
              <w:t>,</w:t>
            </w:r>
            <w:r w:rsidRPr="003E2463">
              <w:rPr>
                <w:sz w:val="16"/>
                <w:szCs w:val="16"/>
                <w:lang w:val="es-ES"/>
              </w:rPr>
              <w:t xml:space="preserve"> en un lugar distinto de donde est</w:t>
            </w:r>
            <w:r>
              <w:rPr>
                <w:sz w:val="16"/>
                <w:szCs w:val="16"/>
                <w:lang w:val="es-ES"/>
              </w:rPr>
              <w:t>á</w:t>
            </w:r>
            <w:r w:rsidRPr="003E2463">
              <w:rPr>
                <w:sz w:val="16"/>
                <w:szCs w:val="16"/>
                <w:lang w:val="es-ES"/>
              </w:rPr>
              <w:t xml:space="preserve"> ubicado el equipo informático principal que </w:t>
            </w:r>
            <w:r w:rsidRPr="005A7C1B">
              <w:rPr>
                <w:sz w:val="16"/>
                <w:szCs w:val="16"/>
                <w:lang w:val="es-ES"/>
              </w:rPr>
              <w:t>trata</w:t>
            </w:r>
            <w:r w:rsidRPr="003E2463">
              <w:rPr>
                <w:sz w:val="16"/>
                <w:szCs w:val="16"/>
                <w:lang w:val="es-ES"/>
              </w:rPr>
              <w:t xml:space="preserve"> los Datos de</w:t>
            </w:r>
            <w:r w:rsidRPr="005A7C1B">
              <w:rPr>
                <w:sz w:val="16"/>
                <w:szCs w:val="16"/>
                <w:lang w:val="es-ES"/>
              </w:rPr>
              <w:t>l Cliente y los Datos de</w:t>
            </w:r>
            <w:r w:rsidRPr="003E2463">
              <w:rPr>
                <w:sz w:val="16"/>
                <w:szCs w:val="16"/>
                <w:lang w:val="es-ES"/>
              </w:rPr>
              <w:t xml:space="preserve"> Servicios Profesionales.</w:t>
            </w:r>
          </w:p>
          <w:p w14:paraId="63C3E4B6" w14:textId="77777777" w:rsidR="00B4405C" w:rsidRPr="003E2463" w:rsidRDefault="00B4405C" w:rsidP="00785FED">
            <w:pPr>
              <w:pStyle w:val="ProductList-Body"/>
              <w:spacing w:after="120"/>
              <w:ind w:left="162" w:hanging="162"/>
              <w:jc w:val="both"/>
              <w:rPr>
                <w:lang w:val="es-ES"/>
              </w:rPr>
            </w:pPr>
            <w:r w:rsidRPr="003E2463">
              <w:rPr>
                <w:sz w:val="16"/>
                <w:szCs w:val="16"/>
                <w:lang w:val="es-ES"/>
              </w:rPr>
              <w:t>-</w:t>
            </w:r>
            <w:r w:rsidRPr="003E2463">
              <w:rPr>
                <w:sz w:val="16"/>
                <w:szCs w:val="16"/>
                <w:lang w:val="es-ES"/>
              </w:rPr>
              <w:tab/>
              <w:t>Microsoft tiene implementados procedimientos específicos que rigen el acceso a las copias de los Datos del Cliente y los Datos de Servicios Profesionales.</w:t>
            </w:r>
          </w:p>
          <w:p w14:paraId="6D29F800" w14:textId="77777777" w:rsidR="00B4405C" w:rsidRPr="003E2463" w:rsidRDefault="00B4405C" w:rsidP="00785FED">
            <w:pPr>
              <w:pStyle w:val="ProductList-Body"/>
              <w:spacing w:after="120"/>
              <w:ind w:left="162" w:hanging="162"/>
              <w:jc w:val="both"/>
              <w:rPr>
                <w:lang w:val="es-ES"/>
              </w:rPr>
            </w:pPr>
            <w:r w:rsidRPr="003E2463">
              <w:rPr>
                <w:sz w:val="16"/>
                <w:szCs w:val="16"/>
                <w:lang w:val="es-ES"/>
              </w:rPr>
              <w:t>-</w:t>
            </w:r>
            <w:r w:rsidRPr="003E2463">
              <w:rPr>
                <w:sz w:val="16"/>
                <w:szCs w:val="16"/>
                <w:lang w:val="es-ES"/>
              </w:rPr>
              <w:tab/>
              <w:t xml:space="preserve">Microsoft </w:t>
            </w:r>
            <w:r>
              <w:rPr>
                <w:sz w:val="16"/>
                <w:szCs w:val="16"/>
                <w:lang w:val="es-ES"/>
              </w:rPr>
              <w:t>revisa</w:t>
            </w:r>
            <w:r w:rsidRPr="003E2463">
              <w:rPr>
                <w:sz w:val="16"/>
                <w:szCs w:val="16"/>
                <w:lang w:val="es-ES"/>
              </w:rPr>
              <w:t xml:space="preserve"> los procedimientos de recuperación de datos al menos cada seis meses, </w:t>
            </w:r>
            <w:r>
              <w:rPr>
                <w:sz w:val="16"/>
                <w:szCs w:val="16"/>
                <w:lang w:val="es-ES"/>
              </w:rPr>
              <w:t>con excepción</w:t>
            </w:r>
            <w:r w:rsidRPr="003E2463">
              <w:rPr>
                <w:sz w:val="16"/>
                <w:szCs w:val="16"/>
                <w:lang w:val="es-ES"/>
              </w:rPr>
              <w:t xml:space="preserve"> de los procedimientos de recuperación de datos </w:t>
            </w:r>
            <w:r w:rsidRPr="005A7C1B">
              <w:rPr>
                <w:sz w:val="16"/>
                <w:szCs w:val="16"/>
                <w:lang w:val="es-ES"/>
              </w:rPr>
              <w:t>correspondientes a</w:t>
            </w:r>
            <w:r w:rsidRPr="003E2463">
              <w:rPr>
                <w:sz w:val="16"/>
                <w:szCs w:val="16"/>
                <w:lang w:val="es-ES"/>
              </w:rPr>
              <w:t xml:space="preserve"> </w:t>
            </w:r>
            <w:r w:rsidRPr="005A7C1B">
              <w:rPr>
                <w:sz w:val="16"/>
                <w:szCs w:val="16"/>
                <w:lang w:val="es-ES"/>
              </w:rPr>
              <w:t xml:space="preserve">los </w:t>
            </w:r>
            <w:r w:rsidRPr="003E2463">
              <w:rPr>
                <w:sz w:val="16"/>
                <w:szCs w:val="16"/>
                <w:lang w:val="es-ES"/>
              </w:rPr>
              <w:t xml:space="preserve">Servicios Profesionales y </w:t>
            </w:r>
            <w:r w:rsidRPr="005A7C1B">
              <w:rPr>
                <w:sz w:val="16"/>
                <w:szCs w:val="16"/>
                <w:lang w:val="es-ES"/>
              </w:rPr>
              <w:t xml:space="preserve">a los </w:t>
            </w:r>
            <w:r w:rsidRPr="003E2463">
              <w:rPr>
                <w:sz w:val="16"/>
                <w:szCs w:val="16"/>
                <w:lang w:val="es-ES"/>
              </w:rPr>
              <w:t xml:space="preserve">Servicios de Azure </w:t>
            </w:r>
            <w:proofErr w:type="spellStart"/>
            <w:r w:rsidRPr="003E2463">
              <w:rPr>
                <w:sz w:val="16"/>
                <w:szCs w:val="16"/>
                <w:lang w:val="es-ES"/>
              </w:rPr>
              <w:t>Government</w:t>
            </w:r>
            <w:proofErr w:type="spellEnd"/>
            <w:r w:rsidRPr="003E2463">
              <w:rPr>
                <w:sz w:val="16"/>
                <w:szCs w:val="16"/>
                <w:lang w:val="es-ES"/>
              </w:rPr>
              <w:t xml:space="preserve">, que se </w:t>
            </w:r>
            <w:r>
              <w:rPr>
                <w:sz w:val="16"/>
                <w:szCs w:val="16"/>
                <w:lang w:val="es-ES"/>
              </w:rPr>
              <w:t>revisan</w:t>
            </w:r>
            <w:r w:rsidRPr="003E2463">
              <w:rPr>
                <w:sz w:val="16"/>
                <w:szCs w:val="16"/>
                <w:lang w:val="es-ES"/>
              </w:rPr>
              <w:t xml:space="preserve"> cada doce meses.</w:t>
            </w:r>
          </w:p>
          <w:p w14:paraId="7E1C08B0" w14:textId="77777777" w:rsidR="00B4405C" w:rsidRPr="003E2463" w:rsidRDefault="00B4405C" w:rsidP="00785FED">
            <w:pPr>
              <w:pStyle w:val="ProductList-Body"/>
              <w:spacing w:after="120"/>
              <w:ind w:left="162" w:hanging="162"/>
              <w:jc w:val="both"/>
              <w:rPr>
                <w:lang w:val="es-ES"/>
              </w:rPr>
            </w:pPr>
            <w:r w:rsidRPr="003E2463">
              <w:rPr>
                <w:sz w:val="16"/>
                <w:szCs w:val="16"/>
                <w:lang w:val="es-ES"/>
              </w:rPr>
              <w:t>-</w:t>
            </w:r>
            <w:r w:rsidRPr="003E2463">
              <w:rPr>
                <w:sz w:val="16"/>
                <w:szCs w:val="16"/>
                <w:lang w:val="es-ES"/>
              </w:rPr>
              <w:tab/>
              <w:t xml:space="preserve">Microsoft registra los esfuerzos de restauración de datos, lo que incluye la persona responsable, la descripción de los datos restaurados y, </w:t>
            </w:r>
            <w:r w:rsidRPr="005A7C1B">
              <w:rPr>
                <w:sz w:val="16"/>
                <w:szCs w:val="16"/>
                <w:lang w:val="es-ES"/>
              </w:rPr>
              <w:t>cuando</w:t>
            </w:r>
            <w:r w:rsidRPr="003E2463">
              <w:rPr>
                <w:sz w:val="16"/>
                <w:szCs w:val="16"/>
                <w:lang w:val="es-ES"/>
              </w:rPr>
              <w:t xml:space="preserve"> corresponda, la persona responsable y qué datos (si los hub</w:t>
            </w:r>
            <w:r w:rsidRPr="005A7C1B">
              <w:rPr>
                <w:sz w:val="16"/>
                <w:szCs w:val="16"/>
                <w:lang w:val="es-ES"/>
              </w:rPr>
              <w:t>o</w:t>
            </w:r>
            <w:r w:rsidRPr="003E2463">
              <w:rPr>
                <w:sz w:val="16"/>
                <w:szCs w:val="16"/>
                <w:lang w:val="es-ES"/>
              </w:rPr>
              <w:t xml:space="preserve">) </w:t>
            </w:r>
            <w:r w:rsidRPr="005A7C1B">
              <w:rPr>
                <w:sz w:val="16"/>
                <w:szCs w:val="16"/>
                <w:lang w:val="es-ES"/>
              </w:rPr>
              <w:t>tuvieron</w:t>
            </w:r>
            <w:r w:rsidRPr="003E2463">
              <w:rPr>
                <w:sz w:val="16"/>
                <w:szCs w:val="16"/>
                <w:lang w:val="es-ES"/>
              </w:rPr>
              <w:t xml:space="preserve"> que ingresarse de forma manual en el proceso de recuperación de datos.</w:t>
            </w:r>
          </w:p>
          <w:p w14:paraId="14864F56" w14:textId="77777777" w:rsidR="00B4405C" w:rsidRPr="003E2463" w:rsidRDefault="00B4405C" w:rsidP="00785FED">
            <w:pPr>
              <w:pStyle w:val="ProductList-Body"/>
              <w:spacing w:after="120"/>
              <w:jc w:val="both"/>
              <w:rPr>
                <w:lang w:val="es-ES"/>
              </w:rPr>
            </w:pPr>
            <w:r w:rsidRPr="003E2463">
              <w:rPr>
                <w:b/>
                <w:sz w:val="16"/>
                <w:szCs w:val="16"/>
                <w:lang w:val="es-ES"/>
              </w:rPr>
              <w:t>Software malicioso</w:t>
            </w:r>
            <w:r w:rsidRPr="003E2463">
              <w:rPr>
                <w:b/>
                <w:bCs/>
                <w:sz w:val="16"/>
                <w:szCs w:val="16"/>
                <w:lang w:val="es-ES"/>
              </w:rPr>
              <w:t>.</w:t>
            </w:r>
            <w:r w:rsidRPr="003E2463">
              <w:rPr>
                <w:sz w:val="16"/>
                <w:szCs w:val="16"/>
                <w:lang w:val="es-ES"/>
              </w:rPr>
              <w:t xml:space="preserve"> Microsoft cuenta con controles antimalware que ayudan a evitar que </w:t>
            </w:r>
            <w:r>
              <w:rPr>
                <w:sz w:val="16"/>
                <w:szCs w:val="16"/>
                <w:lang w:val="es-ES"/>
              </w:rPr>
              <w:t xml:space="preserve">un </w:t>
            </w:r>
            <w:r w:rsidRPr="003E2463">
              <w:rPr>
                <w:sz w:val="16"/>
                <w:szCs w:val="16"/>
                <w:lang w:val="es-ES"/>
              </w:rPr>
              <w:t xml:space="preserve">software malicioso </w:t>
            </w:r>
            <w:r>
              <w:rPr>
                <w:sz w:val="16"/>
                <w:szCs w:val="16"/>
                <w:lang w:val="es-ES"/>
              </w:rPr>
              <w:t>consiga</w:t>
            </w:r>
            <w:r w:rsidRPr="003E2463">
              <w:rPr>
                <w:sz w:val="16"/>
                <w:szCs w:val="16"/>
                <w:lang w:val="es-ES"/>
              </w:rPr>
              <w:t xml:space="preserve"> acceso no autorizado a los Datos del Cliente y </w:t>
            </w:r>
            <w:r w:rsidRPr="005A7C1B">
              <w:rPr>
                <w:sz w:val="16"/>
                <w:szCs w:val="16"/>
                <w:lang w:val="es-ES"/>
              </w:rPr>
              <w:t xml:space="preserve">a </w:t>
            </w:r>
            <w:r w:rsidRPr="003E2463">
              <w:rPr>
                <w:sz w:val="16"/>
                <w:szCs w:val="16"/>
                <w:lang w:val="es-ES"/>
              </w:rPr>
              <w:t>los Datos de Servicios Profesionales, incluido software malicioso proveniente de redes públicas.</w:t>
            </w:r>
          </w:p>
          <w:p w14:paraId="7F9E5268" w14:textId="77777777" w:rsidR="00B4405C" w:rsidRPr="003E2463" w:rsidRDefault="00B4405C" w:rsidP="00785FED">
            <w:pPr>
              <w:pStyle w:val="ProductList-Body"/>
              <w:spacing w:after="120"/>
              <w:jc w:val="both"/>
              <w:rPr>
                <w:lang w:val="es-ES"/>
              </w:rPr>
            </w:pPr>
            <w:r w:rsidRPr="003E2463">
              <w:rPr>
                <w:b/>
                <w:sz w:val="16"/>
                <w:szCs w:val="16"/>
                <w:lang w:val="es-ES"/>
              </w:rPr>
              <w:t>Datos más allá de los límites</w:t>
            </w:r>
          </w:p>
          <w:p w14:paraId="77CC5A83" w14:textId="77777777" w:rsidR="00B4405C" w:rsidRPr="003E2463" w:rsidRDefault="00B4405C" w:rsidP="00785FED">
            <w:pPr>
              <w:pStyle w:val="ProductList-Body"/>
              <w:spacing w:after="120"/>
              <w:ind w:left="162" w:hanging="162"/>
              <w:jc w:val="both"/>
              <w:rPr>
                <w:lang w:val="es-ES"/>
              </w:rPr>
            </w:pPr>
            <w:r w:rsidRPr="003E2463">
              <w:rPr>
                <w:sz w:val="16"/>
                <w:szCs w:val="16"/>
                <w:lang w:val="es-ES"/>
              </w:rPr>
              <w:t>-</w:t>
            </w:r>
            <w:r w:rsidRPr="003E2463">
              <w:rPr>
                <w:sz w:val="16"/>
                <w:szCs w:val="16"/>
                <w:lang w:val="es-ES"/>
              </w:rPr>
              <w:tab/>
              <w:t>Microsoft cifra (o permite que el Cliente cifre) los Datos del Cliente y los Datos de Servicios Profesionales que se transmiten por redes públicas.</w:t>
            </w:r>
          </w:p>
          <w:p w14:paraId="75B941CE" w14:textId="77777777" w:rsidR="00B4405C" w:rsidRPr="003E2463" w:rsidRDefault="00B4405C" w:rsidP="00785FED">
            <w:pPr>
              <w:pStyle w:val="ProductList-Body"/>
              <w:spacing w:after="120"/>
              <w:ind w:left="162" w:hanging="162"/>
              <w:jc w:val="both"/>
              <w:rPr>
                <w:lang w:val="es-ES"/>
              </w:rPr>
            </w:pPr>
            <w:r w:rsidRPr="003E2463">
              <w:rPr>
                <w:sz w:val="16"/>
                <w:szCs w:val="16"/>
                <w:lang w:val="es-ES"/>
              </w:rPr>
              <w:t>-</w:t>
            </w:r>
            <w:r w:rsidRPr="003E2463">
              <w:rPr>
                <w:sz w:val="16"/>
                <w:szCs w:val="16"/>
                <w:lang w:val="es-ES"/>
              </w:rPr>
              <w:tab/>
              <w:t xml:space="preserve">Microsoft restringe el acceso a los Datos del Cliente y </w:t>
            </w:r>
            <w:r w:rsidRPr="005A7C1B">
              <w:rPr>
                <w:sz w:val="16"/>
                <w:szCs w:val="16"/>
                <w:lang w:val="es-ES"/>
              </w:rPr>
              <w:t xml:space="preserve">a </w:t>
            </w:r>
            <w:r w:rsidRPr="003E2463">
              <w:rPr>
                <w:sz w:val="16"/>
                <w:szCs w:val="16"/>
                <w:lang w:val="es-ES"/>
              </w:rPr>
              <w:t xml:space="preserve">los Datos de Servicios Profesionales </w:t>
            </w:r>
            <w:r w:rsidRPr="005A7C1B">
              <w:rPr>
                <w:sz w:val="16"/>
                <w:szCs w:val="16"/>
                <w:lang w:val="es-ES"/>
              </w:rPr>
              <w:t xml:space="preserve">presentes </w:t>
            </w:r>
            <w:r w:rsidRPr="003E2463">
              <w:rPr>
                <w:sz w:val="16"/>
                <w:szCs w:val="16"/>
                <w:lang w:val="es-ES"/>
              </w:rPr>
              <w:t>en soporte</w:t>
            </w:r>
            <w:r>
              <w:rPr>
                <w:sz w:val="16"/>
                <w:szCs w:val="16"/>
                <w:lang w:val="es-ES"/>
              </w:rPr>
              <w:t>s</w:t>
            </w:r>
            <w:r w:rsidRPr="003E2463">
              <w:rPr>
                <w:sz w:val="16"/>
                <w:szCs w:val="16"/>
                <w:lang w:val="es-ES"/>
              </w:rPr>
              <w:t xml:space="preserve"> físico</w:t>
            </w:r>
            <w:r>
              <w:rPr>
                <w:sz w:val="16"/>
                <w:szCs w:val="16"/>
                <w:lang w:val="es-ES"/>
              </w:rPr>
              <w:t>s</w:t>
            </w:r>
            <w:r w:rsidRPr="003E2463">
              <w:rPr>
                <w:sz w:val="16"/>
                <w:szCs w:val="16"/>
                <w:lang w:val="es-ES"/>
              </w:rPr>
              <w:t xml:space="preserve"> que salen de sus instalaciones.</w:t>
            </w:r>
          </w:p>
          <w:p w14:paraId="5F1E8388" w14:textId="77777777" w:rsidR="00B4405C" w:rsidRPr="003E2463" w:rsidRDefault="00B4405C" w:rsidP="00785FED">
            <w:pPr>
              <w:pStyle w:val="ProductList-Body"/>
              <w:spacing w:after="120"/>
              <w:jc w:val="both"/>
              <w:rPr>
                <w:sz w:val="16"/>
                <w:szCs w:val="16"/>
                <w:lang w:val="es-ES"/>
              </w:rPr>
            </w:pPr>
            <w:r w:rsidRPr="003E2463">
              <w:rPr>
                <w:b/>
                <w:sz w:val="16"/>
                <w:szCs w:val="16"/>
                <w:lang w:val="es-ES"/>
              </w:rPr>
              <w:t>Registro de eventos</w:t>
            </w:r>
            <w:r w:rsidRPr="003E2463">
              <w:rPr>
                <w:b/>
                <w:bCs/>
                <w:sz w:val="16"/>
                <w:szCs w:val="16"/>
                <w:lang w:val="es-ES"/>
              </w:rPr>
              <w:t>.</w:t>
            </w:r>
            <w:r w:rsidRPr="003E2463">
              <w:rPr>
                <w:sz w:val="16"/>
                <w:szCs w:val="16"/>
                <w:lang w:val="es-ES"/>
              </w:rPr>
              <w:t xml:space="preserve"> Microsoft registra (o permite que el Cliente registre) el acceso y uso de </w:t>
            </w:r>
            <w:r w:rsidRPr="005A7C1B">
              <w:rPr>
                <w:sz w:val="16"/>
                <w:szCs w:val="16"/>
                <w:lang w:val="es-ES"/>
              </w:rPr>
              <w:t xml:space="preserve">los </w:t>
            </w:r>
            <w:r w:rsidRPr="003E2463">
              <w:rPr>
                <w:sz w:val="16"/>
                <w:szCs w:val="16"/>
                <w:lang w:val="es-ES"/>
              </w:rPr>
              <w:t xml:space="preserve">sistemas de información que contienen Datos del Cliente </w:t>
            </w:r>
            <w:r w:rsidRPr="005A7C1B">
              <w:rPr>
                <w:sz w:val="16"/>
                <w:szCs w:val="16"/>
                <w:lang w:val="es-ES"/>
              </w:rPr>
              <w:t>o</w:t>
            </w:r>
            <w:r w:rsidRPr="003E2463">
              <w:rPr>
                <w:sz w:val="16"/>
                <w:szCs w:val="16"/>
                <w:lang w:val="es-ES"/>
              </w:rPr>
              <w:t xml:space="preserve"> Datos de Servicios Profesionales, </w:t>
            </w:r>
            <w:r w:rsidRPr="005A7C1B">
              <w:rPr>
                <w:sz w:val="16"/>
                <w:szCs w:val="16"/>
                <w:lang w:val="es-ES"/>
              </w:rPr>
              <w:t>registrando</w:t>
            </w:r>
            <w:r w:rsidRPr="003E2463">
              <w:rPr>
                <w:sz w:val="16"/>
                <w:szCs w:val="16"/>
                <w:lang w:val="es-ES"/>
              </w:rPr>
              <w:t xml:space="preserve"> el identificador de acceso, la hora, la autorización concedida o denegada y la actividad pertinente.</w:t>
            </w:r>
          </w:p>
        </w:tc>
      </w:tr>
      <w:tr w:rsidR="00B4405C" w:rsidRPr="00FF6C73" w14:paraId="31E22630" w14:textId="77777777" w:rsidTr="00785FED">
        <w:tc>
          <w:tcPr>
            <w:tcW w:w="2610" w:type="dxa"/>
            <w:tcBorders>
              <w:top w:val="single" w:sz="4" w:space="0" w:color="auto"/>
              <w:left w:val="single" w:sz="4" w:space="0" w:color="auto"/>
              <w:bottom w:val="single" w:sz="4" w:space="0" w:color="auto"/>
              <w:right w:val="single" w:sz="4" w:space="0" w:color="auto"/>
            </w:tcBorders>
            <w:vAlign w:val="center"/>
          </w:tcPr>
          <w:p w14:paraId="57518FA9" w14:textId="77777777" w:rsidR="00B4405C" w:rsidRPr="003E2463" w:rsidRDefault="00B4405C" w:rsidP="00785FED">
            <w:pPr>
              <w:pStyle w:val="ProductList-Body"/>
              <w:spacing w:after="120"/>
              <w:rPr>
                <w:sz w:val="16"/>
                <w:szCs w:val="16"/>
                <w:lang w:val="es-ES"/>
              </w:rPr>
            </w:pPr>
            <w:r w:rsidRPr="003E2463">
              <w:rPr>
                <w:sz w:val="16"/>
                <w:szCs w:val="16"/>
                <w:lang w:val="es-ES"/>
              </w:rPr>
              <w:t>Control de acceso</w:t>
            </w:r>
          </w:p>
        </w:tc>
        <w:tc>
          <w:tcPr>
            <w:tcW w:w="8190" w:type="dxa"/>
            <w:tcBorders>
              <w:top w:val="single" w:sz="4" w:space="0" w:color="auto"/>
              <w:left w:val="single" w:sz="4" w:space="0" w:color="auto"/>
              <w:bottom w:val="single" w:sz="4" w:space="0" w:color="auto"/>
              <w:right w:val="single" w:sz="4" w:space="0" w:color="auto"/>
            </w:tcBorders>
          </w:tcPr>
          <w:p w14:paraId="6F0135F6" w14:textId="77777777" w:rsidR="00B4405C" w:rsidRPr="003E2463" w:rsidRDefault="00B4405C" w:rsidP="00785FED">
            <w:pPr>
              <w:pStyle w:val="ProductList-Body"/>
              <w:spacing w:after="120"/>
              <w:jc w:val="both"/>
              <w:rPr>
                <w:lang w:val="es-ES"/>
              </w:rPr>
            </w:pPr>
            <w:r w:rsidRPr="005A7C1B">
              <w:rPr>
                <w:b/>
                <w:sz w:val="16"/>
                <w:szCs w:val="16"/>
                <w:lang w:val="es-ES"/>
              </w:rPr>
              <w:t>Política</w:t>
            </w:r>
            <w:r w:rsidRPr="003E2463">
              <w:rPr>
                <w:b/>
                <w:sz w:val="16"/>
                <w:szCs w:val="16"/>
                <w:lang w:val="es-ES"/>
              </w:rPr>
              <w:t xml:space="preserve"> de acceso</w:t>
            </w:r>
            <w:r w:rsidRPr="003E2463">
              <w:rPr>
                <w:b/>
                <w:bCs/>
                <w:sz w:val="16"/>
                <w:szCs w:val="16"/>
                <w:lang w:val="es-ES"/>
              </w:rPr>
              <w:t>.</w:t>
            </w:r>
            <w:r w:rsidRPr="003E2463">
              <w:rPr>
                <w:sz w:val="16"/>
                <w:szCs w:val="16"/>
                <w:lang w:val="es-ES"/>
              </w:rPr>
              <w:t xml:space="preserve"> Microsoft mantiene un registro de los privilegios de seguridad de las personas que tienen acceso a los Datos del Cliente y </w:t>
            </w:r>
            <w:r w:rsidRPr="005A7C1B">
              <w:rPr>
                <w:sz w:val="16"/>
                <w:szCs w:val="16"/>
                <w:lang w:val="es-ES"/>
              </w:rPr>
              <w:t xml:space="preserve">a </w:t>
            </w:r>
            <w:r w:rsidRPr="003E2463">
              <w:rPr>
                <w:sz w:val="16"/>
                <w:szCs w:val="16"/>
                <w:lang w:val="es-ES"/>
              </w:rPr>
              <w:t>los Datos de Servicios Profesionales.</w:t>
            </w:r>
          </w:p>
          <w:p w14:paraId="1C8009F7" w14:textId="77777777" w:rsidR="00B4405C" w:rsidRPr="003E2463" w:rsidRDefault="00B4405C" w:rsidP="00785FED">
            <w:pPr>
              <w:pStyle w:val="ProductList-Body"/>
              <w:spacing w:after="120"/>
              <w:jc w:val="both"/>
              <w:rPr>
                <w:lang w:val="es-ES"/>
              </w:rPr>
            </w:pPr>
            <w:r w:rsidRPr="003E2463">
              <w:rPr>
                <w:b/>
                <w:sz w:val="16"/>
                <w:szCs w:val="16"/>
                <w:lang w:val="es-ES"/>
              </w:rPr>
              <w:t>Autorización de acceso</w:t>
            </w:r>
          </w:p>
          <w:p w14:paraId="770B1C46" w14:textId="77777777" w:rsidR="00B4405C" w:rsidRPr="003E2463" w:rsidRDefault="00B4405C" w:rsidP="00785FED">
            <w:pPr>
              <w:pStyle w:val="ProductList-Body"/>
              <w:spacing w:after="120"/>
              <w:ind w:left="162" w:hanging="162"/>
              <w:jc w:val="both"/>
              <w:rPr>
                <w:lang w:val="es-ES"/>
              </w:rPr>
            </w:pPr>
            <w:r w:rsidRPr="003E2463">
              <w:rPr>
                <w:sz w:val="16"/>
                <w:szCs w:val="16"/>
                <w:lang w:val="es-ES"/>
              </w:rPr>
              <w:t>-</w:t>
            </w:r>
            <w:r w:rsidRPr="003E2463">
              <w:rPr>
                <w:sz w:val="16"/>
                <w:szCs w:val="16"/>
                <w:lang w:val="es-ES"/>
              </w:rPr>
              <w:tab/>
              <w:t>Microsoft mantiene y actualiza un registro del personal autorizado a acceder a los sistemas de Microsoft que contienen Datos del Cliente y Datos de Servicios Profesionales.</w:t>
            </w:r>
          </w:p>
          <w:p w14:paraId="00489794" w14:textId="77777777" w:rsidR="00B4405C" w:rsidRPr="003E2463" w:rsidRDefault="00B4405C" w:rsidP="00785FED">
            <w:pPr>
              <w:pStyle w:val="ProductList-Body"/>
              <w:spacing w:after="120"/>
              <w:ind w:left="162" w:hanging="162"/>
              <w:jc w:val="both"/>
              <w:rPr>
                <w:lang w:val="es-ES"/>
              </w:rPr>
            </w:pPr>
            <w:r w:rsidRPr="003E2463">
              <w:rPr>
                <w:sz w:val="16"/>
                <w:szCs w:val="16"/>
                <w:lang w:val="es-ES"/>
              </w:rPr>
              <w:t>-</w:t>
            </w:r>
            <w:r w:rsidRPr="003E2463">
              <w:rPr>
                <w:sz w:val="16"/>
                <w:szCs w:val="16"/>
                <w:lang w:val="es-ES"/>
              </w:rPr>
              <w:tab/>
              <w:t>Microsoft desactiva las credenciales de autenticación que no se han utilizado durante un per</w:t>
            </w:r>
            <w:r w:rsidRPr="005A7C1B">
              <w:rPr>
                <w:sz w:val="16"/>
                <w:szCs w:val="16"/>
                <w:lang w:val="es-ES"/>
              </w:rPr>
              <w:t>i</w:t>
            </w:r>
            <w:r w:rsidRPr="003E2463">
              <w:rPr>
                <w:sz w:val="16"/>
                <w:szCs w:val="16"/>
                <w:lang w:val="es-ES"/>
              </w:rPr>
              <w:t xml:space="preserve">odo no </w:t>
            </w:r>
            <w:r w:rsidRPr="005A7C1B">
              <w:rPr>
                <w:sz w:val="16"/>
                <w:szCs w:val="16"/>
                <w:lang w:val="es-ES"/>
              </w:rPr>
              <w:t>superior a</w:t>
            </w:r>
            <w:r w:rsidRPr="003E2463">
              <w:rPr>
                <w:sz w:val="16"/>
                <w:szCs w:val="16"/>
                <w:lang w:val="es-ES"/>
              </w:rPr>
              <w:t xml:space="preserve"> seis</w:t>
            </w:r>
            <w:r w:rsidRPr="005A7C1B">
              <w:rPr>
                <w:sz w:val="16"/>
                <w:szCs w:val="16"/>
                <w:lang w:val="es-ES"/>
              </w:rPr>
              <w:t xml:space="preserve"> </w:t>
            </w:r>
            <w:r w:rsidRPr="003E2463">
              <w:rPr>
                <w:sz w:val="16"/>
                <w:szCs w:val="16"/>
                <w:lang w:val="es-ES"/>
              </w:rPr>
              <w:t>meses.</w:t>
            </w:r>
          </w:p>
          <w:p w14:paraId="7BEBBCD6" w14:textId="77777777" w:rsidR="00B4405C" w:rsidRPr="003E2463" w:rsidRDefault="00B4405C" w:rsidP="00785FED">
            <w:pPr>
              <w:pStyle w:val="ProductList-Body"/>
              <w:spacing w:after="120"/>
              <w:ind w:left="162" w:hanging="162"/>
              <w:jc w:val="both"/>
              <w:rPr>
                <w:lang w:val="es-ES"/>
              </w:rPr>
            </w:pPr>
            <w:r w:rsidRPr="003E2463">
              <w:rPr>
                <w:sz w:val="16"/>
                <w:szCs w:val="16"/>
                <w:lang w:val="es-ES"/>
              </w:rPr>
              <w:t>-</w:t>
            </w:r>
            <w:r w:rsidRPr="003E2463">
              <w:rPr>
                <w:sz w:val="16"/>
                <w:szCs w:val="16"/>
                <w:lang w:val="es-ES"/>
              </w:rPr>
              <w:tab/>
              <w:t>Microsoft identifica al personal que puede conceder, modificar o cancelar el acceso autorizado a los datos y</w:t>
            </w:r>
            <w:r w:rsidRPr="005A7C1B">
              <w:rPr>
                <w:sz w:val="16"/>
                <w:szCs w:val="16"/>
                <w:lang w:val="es-ES"/>
              </w:rPr>
              <w:t xml:space="preserve"> </w:t>
            </w:r>
            <w:r w:rsidRPr="003E2463">
              <w:rPr>
                <w:sz w:val="16"/>
                <w:szCs w:val="16"/>
                <w:lang w:val="es-ES"/>
              </w:rPr>
              <w:t xml:space="preserve">recursos. </w:t>
            </w:r>
          </w:p>
          <w:p w14:paraId="1DB8672A" w14:textId="77777777" w:rsidR="00B4405C" w:rsidRPr="003E2463" w:rsidRDefault="00B4405C" w:rsidP="00785FED">
            <w:pPr>
              <w:pStyle w:val="ProductList-Body"/>
              <w:spacing w:after="120"/>
              <w:ind w:left="162" w:hanging="162"/>
              <w:jc w:val="both"/>
              <w:rPr>
                <w:lang w:val="es-ES"/>
              </w:rPr>
            </w:pPr>
            <w:r w:rsidRPr="003E2463">
              <w:rPr>
                <w:sz w:val="16"/>
                <w:szCs w:val="16"/>
                <w:lang w:val="es-ES"/>
              </w:rPr>
              <w:t>-</w:t>
            </w:r>
            <w:r w:rsidRPr="003E2463">
              <w:rPr>
                <w:sz w:val="16"/>
                <w:szCs w:val="16"/>
                <w:lang w:val="es-ES"/>
              </w:rPr>
              <w:tab/>
              <w:t xml:space="preserve">Microsoft </w:t>
            </w:r>
            <w:r w:rsidRPr="005A7C1B">
              <w:rPr>
                <w:sz w:val="16"/>
                <w:szCs w:val="16"/>
                <w:lang w:val="es-ES"/>
              </w:rPr>
              <w:t xml:space="preserve">se </w:t>
            </w:r>
            <w:r w:rsidRPr="003E2463">
              <w:rPr>
                <w:sz w:val="16"/>
                <w:szCs w:val="16"/>
                <w:lang w:val="es-ES"/>
              </w:rPr>
              <w:t xml:space="preserve">asegura </w:t>
            </w:r>
            <w:r w:rsidRPr="005A7C1B">
              <w:rPr>
                <w:sz w:val="16"/>
                <w:szCs w:val="16"/>
                <w:lang w:val="es-ES"/>
              </w:rPr>
              <w:t xml:space="preserve">de </w:t>
            </w:r>
            <w:r w:rsidRPr="003E2463">
              <w:rPr>
                <w:sz w:val="16"/>
                <w:szCs w:val="16"/>
                <w:lang w:val="es-ES"/>
              </w:rPr>
              <w:t>que</w:t>
            </w:r>
            <w:r w:rsidRPr="005A7C1B">
              <w:rPr>
                <w:sz w:val="16"/>
                <w:szCs w:val="16"/>
                <w:lang w:val="es-ES"/>
              </w:rPr>
              <w:t>,</w:t>
            </w:r>
            <w:r w:rsidRPr="003E2463">
              <w:rPr>
                <w:sz w:val="16"/>
                <w:szCs w:val="16"/>
                <w:lang w:val="es-ES"/>
              </w:rPr>
              <w:t xml:space="preserve"> cuando </w:t>
            </w:r>
            <w:r w:rsidRPr="005A7C1B">
              <w:rPr>
                <w:sz w:val="16"/>
                <w:szCs w:val="16"/>
                <w:lang w:val="es-ES"/>
              </w:rPr>
              <w:t>más de una</w:t>
            </w:r>
            <w:r w:rsidRPr="003E2463">
              <w:rPr>
                <w:sz w:val="16"/>
                <w:szCs w:val="16"/>
                <w:lang w:val="es-ES"/>
              </w:rPr>
              <w:t xml:space="preserve"> persona tenga acceso a sistemas que </w:t>
            </w:r>
            <w:r w:rsidRPr="005A7C1B">
              <w:rPr>
                <w:sz w:val="16"/>
                <w:szCs w:val="16"/>
                <w:lang w:val="es-ES"/>
              </w:rPr>
              <w:t>contienen</w:t>
            </w:r>
            <w:r w:rsidRPr="003E2463">
              <w:rPr>
                <w:sz w:val="16"/>
                <w:szCs w:val="16"/>
                <w:lang w:val="es-ES"/>
              </w:rPr>
              <w:t xml:space="preserve"> Datos del Cliente o Datos de Servicios Profesionales, esas </w:t>
            </w:r>
            <w:r w:rsidRPr="005A7C1B">
              <w:rPr>
                <w:sz w:val="16"/>
                <w:szCs w:val="16"/>
                <w:lang w:val="es-ES"/>
              </w:rPr>
              <w:t>personas tienen</w:t>
            </w:r>
            <w:r w:rsidRPr="003E2463">
              <w:rPr>
                <w:sz w:val="16"/>
                <w:szCs w:val="16"/>
                <w:lang w:val="es-ES"/>
              </w:rPr>
              <w:t xml:space="preserve"> identificadores o inicios de sesión </w:t>
            </w:r>
            <w:r w:rsidRPr="005A7C1B">
              <w:rPr>
                <w:sz w:val="16"/>
                <w:szCs w:val="16"/>
                <w:lang w:val="es-ES"/>
              </w:rPr>
              <w:t>separados</w:t>
            </w:r>
            <w:r w:rsidRPr="003E2463">
              <w:rPr>
                <w:sz w:val="16"/>
                <w:szCs w:val="16"/>
                <w:lang w:val="es-ES"/>
              </w:rPr>
              <w:t>.</w:t>
            </w:r>
          </w:p>
          <w:p w14:paraId="465A7D11" w14:textId="77777777" w:rsidR="00B4405C" w:rsidRPr="003E2463" w:rsidRDefault="00B4405C" w:rsidP="00785FED">
            <w:pPr>
              <w:pStyle w:val="ProductList-Body"/>
              <w:spacing w:after="120"/>
              <w:jc w:val="both"/>
              <w:rPr>
                <w:lang w:val="es-ES"/>
              </w:rPr>
            </w:pPr>
            <w:r w:rsidRPr="003E2463">
              <w:rPr>
                <w:b/>
                <w:sz w:val="16"/>
                <w:szCs w:val="16"/>
                <w:lang w:val="es-ES"/>
              </w:rPr>
              <w:t>Privilegio mínimo</w:t>
            </w:r>
          </w:p>
          <w:p w14:paraId="187CC19B" w14:textId="77777777" w:rsidR="00B4405C" w:rsidRPr="003E2463" w:rsidRDefault="00B4405C" w:rsidP="00785FED">
            <w:pPr>
              <w:pStyle w:val="ProductList-Body"/>
              <w:spacing w:after="120"/>
              <w:ind w:left="162" w:hanging="162"/>
              <w:jc w:val="both"/>
              <w:rPr>
                <w:lang w:val="es-ES"/>
              </w:rPr>
            </w:pPr>
            <w:r w:rsidRPr="003E2463">
              <w:rPr>
                <w:sz w:val="16"/>
                <w:szCs w:val="16"/>
                <w:lang w:val="es-ES"/>
              </w:rPr>
              <w:t>-</w:t>
            </w:r>
            <w:r w:rsidRPr="003E2463">
              <w:rPr>
                <w:sz w:val="16"/>
                <w:szCs w:val="16"/>
                <w:lang w:val="es-ES"/>
              </w:rPr>
              <w:tab/>
              <w:t xml:space="preserve">Al personal de soporte técnico solo se le permite tener acceso a los Datos del Cliente y </w:t>
            </w:r>
            <w:r w:rsidRPr="005A7C1B">
              <w:rPr>
                <w:sz w:val="16"/>
                <w:szCs w:val="16"/>
                <w:lang w:val="es-ES"/>
              </w:rPr>
              <w:t xml:space="preserve">a los </w:t>
            </w:r>
            <w:r w:rsidRPr="003E2463">
              <w:rPr>
                <w:sz w:val="16"/>
                <w:szCs w:val="16"/>
                <w:lang w:val="es-ES"/>
              </w:rPr>
              <w:t xml:space="preserve">Datos de Servicios Profesionales cuando sea necesario. </w:t>
            </w:r>
          </w:p>
          <w:p w14:paraId="051C1547" w14:textId="77777777" w:rsidR="00B4405C" w:rsidRPr="003E2463" w:rsidRDefault="00B4405C" w:rsidP="00785FED">
            <w:pPr>
              <w:pStyle w:val="ProductList-Body"/>
              <w:spacing w:after="120"/>
              <w:ind w:left="162" w:hanging="162"/>
              <w:jc w:val="both"/>
              <w:rPr>
                <w:lang w:val="es-ES"/>
              </w:rPr>
            </w:pPr>
            <w:r w:rsidRPr="003E2463">
              <w:rPr>
                <w:sz w:val="16"/>
                <w:szCs w:val="16"/>
                <w:lang w:val="es-ES"/>
              </w:rPr>
              <w:t>-</w:t>
            </w:r>
            <w:r w:rsidRPr="003E2463">
              <w:rPr>
                <w:sz w:val="16"/>
                <w:szCs w:val="16"/>
                <w:lang w:val="es-ES"/>
              </w:rPr>
              <w:tab/>
              <w:t xml:space="preserve">Microsoft restringe el acceso a los Datos del Cliente y </w:t>
            </w:r>
            <w:r w:rsidRPr="005A7C1B">
              <w:rPr>
                <w:sz w:val="16"/>
                <w:szCs w:val="16"/>
                <w:lang w:val="es-ES"/>
              </w:rPr>
              <w:t xml:space="preserve">a los </w:t>
            </w:r>
            <w:r w:rsidRPr="003E2463">
              <w:rPr>
                <w:sz w:val="16"/>
                <w:szCs w:val="16"/>
                <w:lang w:val="es-ES"/>
              </w:rPr>
              <w:t>Datos de Servicios Profesionales solo a aquellas personas que necesitan dicho acceso para desempeñar su trabajo.</w:t>
            </w:r>
          </w:p>
          <w:p w14:paraId="21690097" w14:textId="77777777" w:rsidR="00B4405C" w:rsidRPr="003E2463" w:rsidRDefault="00B4405C" w:rsidP="00785FED">
            <w:pPr>
              <w:pStyle w:val="ProductList-Body"/>
              <w:spacing w:after="120"/>
              <w:jc w:val="both"/>
              <w:rPr>
                <w:lang w:val="es-ES"/>
              </w:rPr>
            </w:pPr>
            <w:r w:rsidRPr="003E2463">
              <w:rPr>
                <w:b/>
                <w:sz w:val="16"/>
                <w:szCs w:val="16"/>
                <w:lang w:val="es-ES"/>
              </w:rPr>
              <w:t>Integridad y confidencialidad</w:t>
            </w:r>
          </w:p>
          <w:p w14:paraId="54485262" w14:textId="77777777" w:rsidR="00B4405C" w:rsidRPr="003E2463" w:rsidRDefault="00B4405C" w:rsidP="00785FED">
            <w:pPr>
              <w:pStyle w:val="ProductList-Body"/>
              <w:spacing w:after="120"/>
              <w:ind w:left="162" w:hanging="162"/>
              <w:jc w:val="both"/>
              <w:rPr>
                <w:lang w:val="es-ES"/>
              </w:rPr>
            </w:pPr>
            <w:r w:rsidRPr="003E2463">
              <w:rPr>
                <w:sz w:val="16"/>
                <w:szCs w:val="16"/>
                <w:lang w:val="es-ES"/>
              </w:rPr>
              <w:t>-</w:t>
            </w:r>
            <w:r w:rsidRPr="003E2463">
              <w:rPr>
                <w:sz w:val="16"/>
                <w:szCs w:val="16"/>
                <w:lang w:val="es-ES"/>
              </w:rPr>
              <w:tab/>
              <w:t>Microsoft indica a su personal que debe desactivar las sesiones administrativas cuando salga de las instalaciones que Microsoft controla o cuando los equipos queden desatendidos.</w:t>
            </w:r>
          </w:p>
          <w:p w14:paraId="758D55E9" w14:textId="77777777" w:rsidR="00B4405C" w:rsidRPr="003E2463" w:rsidRDefault="00B4405C" w:rsidP="00785FED">
            <w:pPr>
              <w:pStyle w:val="ProductList-Body"/>
              <w:spacing w:after="120"/>
              <w:ind w:left="162" w:hanging="162"/>
              <w:jc w:val="both"/>
              <w:rPr>
                <w:lang w:val="es-ES"/>
              </w:rPr>
            </w:pPr>
            <w:r w:rsidRPr="003E2463">
              <w:rPr>
                <w:sz w:val="16"/>
                <w:szCs w:val="16"/>
                <w:lang w:val="es-ES"/>
              </w:rPr>
              <w:t>-</w:t>
            </w:r>
            <w:r w:rsidRPr="003E2463">
              <w:rPr>
                <w:sz w:val="16"/>
                <w:szCs w:val="16"/>
                <w:lang w:val="es-ES"/>
              </w:rPr>
              <w:tab/>
              <w:t>Microsoft almacena contraseñas de una forma que las hace ininteligibles mientras están vigentes.</w:t>
            </w:r>
          </w:p>
          <w:p w14:paraId="4A25C374" w14:textId="77777777" w:rsidR="00B4405C" w:rsidRPr="003E2463" w:rsidRDefault="00B4405C" w:rsidP="00785FED">
            <w:pPr>
              <w:pStyle w:val="ProductList-Body"/>
              <w:spacing w:after="120"/>
              <w:jc w:val="both"/>
              <w:rPr>
                <w:lang w:val="es-ES"/>
              </w:rPr>
            </w:pPr>
            <w:r w:rsidRPr="003E2463">
              <w:rPr>
                <w:b/>
                <w:sz w:val="16"/>
                <w:szCs w:val="16"/>
                <w:lang w:val="es-ES"/>
              </w:rPr>
              <w:t>Autenticación</w:t>
            </w:r>
          </w:p>
          <w:p w14:paraId="25C82411" w14:textId="77777777" w:rsidR="00B4405C" w:rsidRPr="003E2463" w:rsidRDefault="00B4405C" w:rsidP="00785FED">
            <w:pPr>
              <w:pStyle w:val="ProductList-Body"/>
              <w:spacing w:after="120"/>
              <w:ind w:left="162" w:hanging="162"/>
              <w:jc w:val="both"/>
              <w:rPr>
                <w:lang w:val="es-ES"/>
              </w:rPr>
            </w:pPr>
            <w:r w:rsidRPr="003E2463">
              <w:rPr>
                <w:sz w:val="16"/>
                <w:szCs w:val="16"/>
                <w:lang w:val="es-ES"/>
              </w:rPr>
              <w:t>-</w:t>
            </w:r>
            <w:r w:rsidRPr="003E2463">
              <w:rPr>
                <w:sz w:val="16"/>
                <w:szCs w:val="16"/>
                <w:lang w:val="es-ES"/>
              </w:rPr>
              <w:tab/>
              <w:t>Microsoft utiliza prácticas estándar</w:t>
            </w:r>
            <w:r>
              <w:rPr>
                <w:sz w:val="16"/>
                <w:szCs w:val="16"/>
                <w:lang w:val="es-ES"/>
              </w:rPr>
              <w:t>es</w:t>
            </w:r>
            <w:r w:rsidRPr="003E2463">
              <w:rPr>
                <w:sz w:val="16"/>
                <w:szCs w:val="16"/>
                <w:lang w:val="es-ES"/>
              </w:rPr>
              <w:t xml:space="preserve"> del sector para identificar y autenticar a los usuarios que intentan acceder a los sistemas de información.</w:t>
            </w:r>
          </w:p>
          <w:p w14:paraId="0A1C5B5F" w14:textId="77777777" w:rsidR="00B4405C" w:rsidRPr="003E2463" w:rsidRDefault="00B4405C" w:rsidP="00785FED">
            <w:pPr>
              <w:pStyle w:val="ProductList-Body"/>
              <w:spacing w:after="120"/>
              <w:ind w:left="162" w:hanging="162"/>
              <w:jc w:val="both"/>
              <w:rPr>
                <w:lang w:val="es-ES"/>
              </w:rPr>
            </w:pPr>
            <w:r w:rsidRPr="003E2463">
              <w:rPr>
                <w:sz w:val="16"/>
                <w:szCs w:val="16"/>
                <w:lang w:val="es-ES"/>
              </w:rPr>
              <w:t>-</w:t>
            </w:r>
            <w:r w:rsidRPr="003E2463">
              <w:rPr>
                <w:sz w:val="16"/>
                <w:szCs w:val="16"/>
                <w:lang w:val="es-ES"/>
              </w:rPr>
              <w:tab/>
              <w:t>Cuando los mecanismos de autenticación se basan en contraseñas, Microsoft exige que las contraseñas se renueven de forma periódica.</w:t>
            </w:r>
          </w:p>
          <w:p w14:paraId="7CEA1204" w14:textId="77777777" w:rsidR="00B4405C" w:rsidRPr="003E2463" w:rsidRDefault="00B4405C" w:rsidP="00785FED">
            <w:pPr>
              <w:pStyle w:val="ProductList-Body"/>
              <w:spacing w:after="120"/>
              <w:ind w:left="162" w:hanging="162"/>
              <w:jc w:val="both"/>
              <w:rPr>
                <w:lang w:val="es-ES"/>
              </w:rPr>
            </w:pPr>
            <w:r w:rsidRPr="003E2463">
              <w:rPr>
                <w:sz w:val="16"/>
                <w:szCs w:val="16"/>
                <w:lang w:val="es-ES"/>
              </w:rPr>
              <w:t>-</w:t>
            </w:r>
            <w:r w:rsidRPr="003E2463">
              <w:rPr>
                <w:sz w:val="16"/>
                <w:szCs w:val="16"/>
                <w:lang w:val="es-ES"/>
              </w:rPr>
              <w:tab/>
              <w:t>Cuando los mecanismos de autenticación se basan en contraseñas, Microsoft exige que la contraseña tenga al menos ocho caracteres de longitud.</w:t>
            </w:r>
          </w:p>
          <w:p w14:paraId="3AC220BC" w14:textId="77777777" w:rsidR="00B4405C" w:rsidRPr="003E2463" w:rsidRDefault="00B4405C" w:rsidP="00785FED">
            <w:pPr>
              <w:pStyle w:val="ProductList-Body"/>
              <w:spacing w:after="120"/>
              <w:ind w:left="162" w:hanging="162"/>
              <w:jc w:val="both"/>
              <w:rPr>
                <w:lang w:val="es-ES"/>
              </w:rPr>
            </w:pPr>
            <w:r w:rsidRPr="003E2463">
              <w:rPr>
                <w:sz w:val="16"/>
                <w:szCs w:val="16"/>
                <w:lang w:val="es-ES"/>
              </w:rPr>
              <w:t>-</w:t>
            </w:r>
            <w:r w:rsidRPr="003E2463">
              <w:rPr>
                <w:sz w:val="16"/>
                <w:szCs w:val="16"/>
                <w:lang w:val="es-ES"/>
              </w:rPr>
              <w:tab/>
              <w:t>Microsoft se asegura de que los identificadores desactivados o expirados no se concedan a otras personas.</w:t>
            </w:r>
          </w:p>
          <w:p w14:paraId="446E9ABF" w14:textId="77777777" w:rsidR="00B4405C" w:rsidRPr="003E2463" w:rsidRDefault="00B4405C" w:rsidP="00785FED">
            <w:pPr>
              <w:pStyle w:val="ProductList-Body"/>
              <w:spacing w:after="120"/>
              <w:ind w:left="162" w:hanging="162"/>
              <w:jc w:val="both"/>
              <w:rPr>
                <w:lang w:val="es-ES"/>
              </w:rPr>
            </w:pPr>
            <w:r w:rsidRPr="003E2463">
              <w:rPr>
                <w:sz w:val="16"/>
                <w:szCs w:val="16"/>
                <w:lang w:val="es-ES"/>
              </w:rPr>
              <w:t>-</w:t>
            </w:r>
            <w:r w:rsidRPr="003E2463">
              <w:rPr>
                <w:sz w:val="16"/>
                <w:szCs w:val="16"/>
                <w:lang w:val="es-ES"/>
              </w:rPr>
              <w:tab/>
              <w:t xml:space="preserve">Microsoft supervisa (o permite que el Cliente supervise) los intentos reiterados de </w:t>
            </w:r>
            <w:r w:rsidRPr="005A7C1B">
              <w:rPr>
                <w:sz w:val="16"/>
                <w:szCs w:val="16"/>
                <w:lang w:val="es-ES"/>
              </w:rPr>
              <w:t>conseguir</w:t>
            </w:r>
            <w:r w:rsidRPr="003E2463">
              <w:rPr>
                <w:sz w:val="16"/>
                <w:szCs w:val="16"/>
                <w:lang w:val="es-ES"/>
              </w:rPr>
              <w:t xml:space="preserve"> acceso al sistema de información mediante una contraseña </w:t>
            </w:r>
            <w:r w:rsidRPr="005A7C1B">
              <w:rPr>
                <w:sz w:val="16"/>
                <w:szCs w:val="16"/>
                <w:lang w:val="es-ES"/>
              </w:rPr>
              <w:t>inválida</w:t>
            </w:r>
            <w:r w:rsidRPr="003E2463">
              <w:rPr>
                <w:sz w:val="16"/>
                <w:szCs w:val="16"/>
                <w:lang w:val="es-ES"/>
              </w:rPr>
              <w:t>.</w:t>
            </w:r>
          </w:p>
          <w:p w14:paraId="6233720B" w14:textId="77777777" w:rsidR="00B4405C" w:rsidRPr="003E2463" w:rsidRDefault="00B4405C" w:rsidP="00785FED">
            <w:pPr>
              <w:pStyle w:val="ProductList-Body"/>
              <w:spacing w:after="120"/>
              <w:ind w:left="162" w:hanging="162"/>
              <w:jc w:val="both"/>
              <w:rPr>
                <w:lang w:val="es-ES"/>
              </w:rPr>
            </w:pPr>
            <w:r w:rsidRPr="003E2463">
              <w:rPr>
                <w:sz w:val="16"/>
                <w:szCs w:val="16"/>
                <w:lang w:val="es-ES"/>
              </w:rPr>
              <w:t>-</w:t>
            </w:r>
            <w:r w:rsidRPr="003E2463">
              <w:rPr>
                <w:sz w:val="16"/>
                <w:szCs w:val="16"/>
                <w:lang w:val="es-ES"/>
              </w:rPr>
              <w:tab/>
              <w:t>Microsoft mantiene procedimientos estándar</w:t>
            </w:r>
            <w:r>
              <w:rPr>
                <w:sz w:val="16"/>
                <w:szCs w:val="16"/>
                <w:lang w:val="es-ES"/>
              </w:rPr>
              <w:t>es</w:t>
            </w:r>
            <w:r w:rsidRPr="003E2463">
              <w:rPr>
                <w:sz w:val="16"/>
                <w:szCs w:val="16"/>
                <w:lang w:val="es-ES"/>
              </w:rPr>
              <w:t xml:space="preserve"> del sector para desactivar las contraseñas que se hayan dañado o</w:t>
            </w:r>
            <w:r w:rsidRPr="005A7C1B">
              <w:rPr>
                <w:sz w:val="16"/>
                <w:szCs w:val="16"/>
                <w:lang w:val="es-ES"/>
              </w:rPr>
              <w:t xml:space="preserve"> que hayan sido </w:t>
            </w:r>
            <w:r w:rsidRPr="003E2463">
              <w:rPr>
                <w:sz w:val="16"/>
                <w:szCs w:val="16"/>
                <w:lang w:val="es-ES"/>
              </w:rPr>
              <w:t>revelad</w:t>
            </w:r>
            <w:r w:rsidRPr="005A7C1B">
              <w:rPr>
                <w:sz w:val="16"/>
                <w:szCs w:val="16"/>
                <w:lang w:val="es-ES"/>
              </w:rPr>
              <w:t>as</w:t>
            </w:r>
            <w:r w:rsidRPr="003E2463">
              <w:rPr>
                <w:sz w:val="16"/>
                <w:szCs w:val="16"/>
                <w:lang w:val="es-ES"/>
              </w:rPr>
              <w:t xml:space="preserve"> de forma involuntaria.</w:t>
            </w:r>
          </w:p>
          <w:p w14:paraId="6AAAF5F9" w14:textId="77777777" w:rsidR="00B4405C" w:rsidRPr="003E2463" w:rsidRDefault="00B4405C" w:rsidP="00785FED">
            <w:pPr>
              <w:pStyle w:val="ProductList-Body"/>
              <w:spacing w:after="120"/>
              <w:ind w:left="162" w:hanging="162"/>
              <w:jc w:val="both"/>
              <w:rPr>
                <w:lang w:val="es-ES"/>
              </w:rPr>
            </w:pPr>
            <w:r w:rsidRPr="003E2463">
              <w:rPr>
                <w:sz w:val="16"/>
                <w:szCs w:val="16"/>
                <w:lang w:val="es-ES"/>
              </w:rPr>
              <w:t>-</w:t>
            </w:r>
            <w:r w:rsidRPr="003E2463">
              <w:rPr>
                <w:sz w:val="16"/>
                <w:szCs w:val="16"/>
                <w:lang w:val="es-ES"/>
              </w:rPr>
              <w:tab/>
              <w:t>Microsoft utiliza prácticas de protección con contraseña estándar</w:t>
            </w:r>
            <w:r w:rsidRPr="005A7C1B">
              <w:rPr>
                <w:sz w:val="16"/>
                <w:szCs w:val="16"/>
                <w:lang w:val="es-ES"/>
              </w:rPr>
              <w:t>es</w:t>
            </w:r>
            <w:r w:rsidRPr="003E2463">
              <w:rPr>
                <w:sz w:val="16"/>
                <w:szCs w:val="16"/>
                <w:lang w:val="es-ES"/>
              </w:rPr>
              <w:t xml:space="preserve"> del sector, lo que incluye prácticas diseñadas para mantener la confidencialidad y la integridad de las contraseñas cuando </w:t>
            </w:r>
            <w:r w:rsidRPr="005A7C1B">
              <w:rPr>
                <w:sz w:val="16"/>
                <w:szCs w:val="16"/>
                <w:lang w:val="es-ES"/>
              </w:rPr>
              <w:t>son asignadas</w:t>
            </w:r>
            <w:r w:rsidRPr="003E2463">
              <w:rPr>
                <w:sz w:val="16"/>
                <w:szCs w:val="16"/>
                <w:lang w:val="es-ES"/>
              </w:rPr>
              <w:t xml:space="preserve"> y </w:t>
            </w:r>
            <w:r w:rsidRPr="005A7C1B">
              <w:rPr>
                <w:sz w:val="16"/>
                <w:szCs w:val="16"/>
                <w:lang w:val="es-ES"/>
              </w:rPr>
              <w:t>distribuidas</w:t>
            </w:r>
            <w:r w:rsidRPr="003E2463">
              <w:rPr>
                <w:sz w:val="16"/>
                <w:szCs w:val="16"/>
                <w:lang w:val="es-ES"/>
              </w:rPr>
              <w:t xml:space="preserve">, </w:t>
            </w:r>
            <w:r w:rsidRPr="005A7C1B">
              <w:rPr>
                <w:sz w:val="16"/>
                <w:szCs w:val="16"/>
                <w:lang w:val="es-ES"/>
              </w:rPr>
              <w:t>así como</w:t>
            </w:r>
            <w:r w:rsidRPr="003E2463">
              <w:rPr>
                <w:sz w:val="16"/>
                <w:szCs w:val="16"/>
                <w:lang w:val="es-ES"/>
              </w:rPr>
              <w:t xml:space="preserve"> durante el almacenamiento.</w:t>
            </w:r>
          </w:p>
          <w:p w14:paraId="3BAB3377" w14:textId="77777777" w:rsidR="00B4405C" w:rsidRPr="003E2463" w:rsidRDefault="00B4405C" w:rsidP="00785FED">
            <w:pPr>
              <w:pStyle w:val="ProductList-Body"/>
              <w:spacing w:after="120"/>
              <w:jc w:val="both"/>
              <w:rPr>
                <w:sz w:val="16"/>
                <w:szCs w:val="16"/>
                <w:lang w:val="es-ES"/>
              </w:rPr>
            </w:pPr>
            <w:r w:rsidRPr="003E2463">
              <w:rPr>
                <w:b/>
                <w:sz w:val="16"/>
                <w:szCs w:val="16"/>
                <w:lang w:val="es-ES"/>
              </w:rPr>
              <w:t>Diseño de red</w:t>
            </w:r>
            <w:r w:rsidRPr="003E2463">
              <w:rPr>
                <w:b/>
                <w:bCs/>
                <w:sz w:val="16"/>
                <w:szCs w:val="16"/>
                <w:lang w:val="es-ES"/>
              </w:rPr>
              <w:t>.</w:t>
            </w:r>
            <w:r w:rsidRPr="003E2463">
              <w:rPr>
                <w:sz w:val="16"/>
                <w:szCs w:val="16"/>
                <w:lang w:val="es-ES"/>
              </w:rPr>
              <w:t xml:space="preserve"> Microsoft cuenta con controles </w:t>
            </w:r>
            <w:r w:rsidRPr="005A7C1B">
              <w:rPr>
                <w:sz w:val="16"/>
                <w:szCs w:val="16"/>
                <w:lang w:val="es-ES"/>
              </w:rPr>
              <w:t>para</w:t>
            </w:r>
            <w:r w:rsidRPr="003E2463">
              <w:rPr>
                <w:sz w:val="16"/>
                <w:szCs w:val="16"/>
                <w:lang w:val="es-ES"/>
              </w:rPr>
              <w:t xml:space="preserve"> evitar que las personas </w:t>
            </w:r>
            <w:r w:rsidRPr="005A7C1B">
              <w:rPr>
                <w:sz w:val="16"/>
                <w:szCs w:val="16"/>
                <w:lang w:val="es-ES"/>
              </w:rPr>
              <w:t>asuman</w:t>
            </w:r>
            <w:r w:rsidRPr="003E2463">
              <w:rPr>
                <w:sz w:val="16"/>
                <w:szCs w:val="16"/>
                <w:lang w:val="es-ES"/>
              </w:rPr>
              <w:t xml:space="preserve"> derechos de acceso que no se les han asignado para </w:t>
            </w:r>
            <w:r w:rsidRPr="005A7C1B">
              <w:rPr>
                <w:sz w:val="16"/>
                <w:szCs w:val="16"/>
                <w:lang w:val="es-ES"/>
              </w:rPr>
              <w:t>conseguir</w:t>
            </w:r>
            <w:r w:rsidRPr="003E2463">
              <w:rPr>
                <w:sz w:val="16"/>
                <w:szCs w:val="16"/>
                <w:lang w:val="es-ES"/>
              </w:rPr>
              <w:t xml:space="preserve"> acceso a Datos del Cliente o </w:t>
            </w:r>
            <w:r w:rsidRPr="005A7C1B">
              <w:rPr>
                <w:sz w:val="16"/>
                <w:szCs w:val="16"/>
                <w:lang w:val="es-ES"/>
              </w:rPr>
              <w:t xml:space="preserve">a </w:t>
            </w:r>
            <w:r w:rsidRPr="003E2463">
              <w:rPr>
                <w:sz w:val="16"/>
                <w:szCs w:val="16"/>
                <w:lang w:val="es-ES"/>
              </w:rPr>
              <w:t xml:space="preserve">Datos de Servicios Profesionales </w:t>
            </w:r>
            <w:r w:rsidRPr="005A7C1B">
              <w:rPr>
                <w:sz w:val="16"/>
                <w:szCs w:val="16"/>
                <w:lang w:val="es-ES"/>
              </w:rPr>
              <w:t>para</w:t>
            </w:r>
            <w:r w:rsidRPr="003E2463">
              <w:rPr>
                <w:sz w:val="16"/>
                <w:szCs w:val="16"/>
                <w:lang w:val="es-ES"/>
              </w:rPr>
              <w:t xml:space="preserve"> los que no tienen acceso autorizado.</w:t>
            </w:r>
          </w:p>
        </w:tc>
      </w:tr>
      <w:tr w:rsidR="00B4405C" w:rsidRPr="00FF6C73" w14:paraId="0232F730" w14:textId="77777777" w:rsidTr="00785FED">
        <w:tc>
          <w:tcPr>
            <w:tcW w:w="2610" w:type="dxa"/>
            <w:tcBorders>
              <w:top w:val="single" w:sz="4" w:space="0" w:color="auto"/>
            </w:tcBorders>
            <w:vAlign w:val="center"/>
          </w:tcPr>
          <w:p w14:paraId="4BDFBDA1" w14:textId="77777777" w:rsidR="00B4405C" w:rsidRPr="003E2463" w:rsidRDefault="00B4405C" w:rsidP="00785FED">
            <w:pPr>
              <w:pStyle w:val="ProductList-Body"/>
              <w:spacing w:after="120"/>
              <w:rPr>
                <w:sz w:val="16"/>
                <w:szCs w:val="16"/>
                <w:lang w:val="es-ES"/>
              </w:rPr>
            </w:pPr>
            <w:r w:rsidRPr="005A7C1B">
              <w:rPr>
                <w:sz w:val="16"/>
                <w:szCs w:val="16"/>
                <w:lang w:val="es-ES"/>
              </w:rPr>
              <w:t>Gestión</w:t>
            </w:r>
            <w:r w:rsidRPr="003E2463">
              <w:rPr>
                <w:sz w:val="16"/>
                <w:szCs w:val="16"/>
                <w:lang w:val="es-ES"/>
              </w:rPr>
              <w:t xml:space="preserve"> de incidentes </w:t>
            </w:r>
            <w:r w:rsidRPr="005A7C1B">
              <w:rPr>
                <w:sz w:val="16"/>
                <w:szCs w:val="16"/>
                <w:lang w:val="es-ES"/>
              </w:rPr>
              <w:br/>
            </w:r>
            <w:r w:rsidRPr="003E2463">
              <w:rPr>
                <w:sz w:val="16"/>
                <w:szCs w:val="16"/>
                <w:lang w:val="es-ES"/>
              </w:rPr>
              <w:t>de seguridad de la información</w:t>
            </w:r>
          </w:p>
        </w:tc>
        <w:tc>
          <w:tcPr>
            <w:tcW w:w="8190" w:type="dxa"/>
            <w:tcBorders>
              <w:top w:val="single" w:sz="4" w:space="0" w:color="auto"/>
            </w:tcBorders>
          </w:tcPr>
          <w:p w14:paraId="617A9A2F" w14:textId="77777777" w:rsidR="00B4405C" w:rsidRPr="003E2463" w:rsidRDefault="00B4405C" w:rsidP="00785FED">
            <w:pPr>
              <w:pStyle w:val="ProductList-Body"/>
              <w:keepNext/>
              <w:spacing w:after="120"/>
              <w:jc w:val="both"/>
              <w:rPr>
                <w:lang w:val="es-ES"/>
              </w:rPr>
            </w:pPr>
            <w:r w:rsidRPr="003E2463">
              <w:rPr>
                <w:b/>
                <w:sz w:val="16"/>
                <w:szCs w:val="16"/>
                <w:lang w:val="es-ES"/>
              </w:rPr>
              <w:t>Proceso de respuesta ante incidentes</w:t>
            </w:r>
          </w:p>
          <w:p w14:paraId="3779EEF7" w14:textId="77777777" w:rsidR="00B4405C" w:rsidRPr="003E2463" w:rsidRDefault="00B4405C" w:rsidP="00785FED">
            <w:pPr>
              <w:pStyle w:val="ProductList-Body"/>
              <w:spacing w:after="120"/>
              <w:ind w:left="162" w:hanging="162"/>
              <w:jc w:val="both"/>
              <w:rPr>
                <w:lang w:val="es-ES"/>
              </w:rPr>
            </w:pPr>
            <w:r w:rsidRPr="003E2463">
              <w:rPr>
                <w:sz w:val="16"/>
                <w:szCs w:val="16"/>
                <w:lang w:val="es-ES"/>
              </w:rPr>
              <w:t>-</w:t>
            </w:r>
            <w:r w:rsidRPr="003E2463">
              <w:rPr>
                <w:sz w:val="16"/>
                <w:szCs w:val="16"/>
                <w:lang w:val="es-ES"/>
              </w:rPr>
              <w:tab/>
              <w:t xml:space="preserve">Microsoft mantiene un registro de </w:t>
            </w:r>
            <w:r w:rsidRPr="005A7C1B">
              <w:rPr>
                <w:sz w:val="16"/>
                <w:szCs w:val="16"/>
                <w:lang w:val="es-ES"/>
              </w:rPr>
              <w:t>las brechas</w:t>
            </w:r>
            <w:r w:rsidRPr="003E2463">
              <w:rPr>
                <w:sz w:val="16"/>
                <w:szCs w:val="16"/>
                <w:lang w:val="es-ES"/>
              </w:rPr>
              <w:t xml:space="preserve"> de seguridad con </w:t>
            </w:r>
            <w:r w:rsidRPr="005A7C1B">
              <w:rPr>
                <w:sz w:val="16"/>
                <w:szCs w:val="16"/>
                <w:lang w:val="es-ES"/>
              </w:rPr>
              <w:t>la</w:t>
            </w:r>
            <w:r w:rsidRPr="003E2463">
              <w:rPr>
                <w:sz w:val="16"/>
                <w:szCs w:val="16"/>
                <w:lang w:val="es-ES"/>
              </w:rPr>
              <w:t xml:space="preserve"> correspondiente descripción</w:t>
            </w:r>
            <w:r w:rsidRPr="005A7C1B">
              <w:rPr>
                <w:sz w:val="16"/>
                <w:szCs w:val="16"/>
                <w:lang w:val="es-ES"/>
              </w:rPr>
              <w:t xml:space="preserve"> de la brecha</w:t>
            </w:r>
            <w:r w:rsidRPr="003E2463">
              <w:rPr>
                <w:sz w:val="16"/>
                <w:szCs w:val="16"/>
                <w:lang w:val="es-ES"/>
              </w:rPr>
              <w:t>, el periodo</w:t>
            </w:r>
            <w:r w:rsidRPr="005A7C1B">
              <w:rPr>
                <w:sz w:val="16"/>
                <w:szCs w:val="16"/>
                <w:lang w:val="es-ES"/>
              </w:rPr>
              <w:t xml:space="preserve"> de tiempo</w:t>
            </w:r>
            <w:r w:rsidRPr="003E2463">
              <w:rPr>
                <w:sz w:val="16"/>
                <w:szCs w:val="16"/>
                <w:lang w:val="es-ES"/>
              </w:rPr>
              <w:t xml:space="preserve">, las consecuencias </w:t>
            </w:r>
            <w:r w:rsidRPr="005A7C1B">
              <w:rPr>
                <w:sz w:val="16"/>
                <w:szCs w:val="16"/>
                <w:lang w:val="es-ES"/>
              </w:rPr>
              <w:t>de la brecha</w:t>
            </w:r>
            <w:r w:rsidRPr="003E2463">
              <w:rPr>
                <w:sz w:val="16"/>
                <w:szCs w:val="16"/>
                <w:lang w:val="es-ES"/>
              </w:rPr>
              <w:t>, el nombre de</w:t>
            </w:r>
            <w:r w:rsidRPr="005A7C1B">
              <w:rPr>
                <w:sz w:val="16"/>
                <w:szCs w:val="16"/>
                <w:lang w:val="es-ES"/>
              </w:rPr>
              <w:t xml:space="preserve"> la persona que informó de la brecha</w:t>
            </w:r>
            <w:r w:rsidRPr="003E2463">
              <w:rPr>
                <w:sz w:val="16"/>
                <w:szCs w:val="16"/>
                <w:lang w:val="es-ES"/>
              </w:rPr>
              <w:t xml:space="preserve"> y el de la persona a</w:t>
            </w:r>
            <w:r>
              <w:rPr>
                <w:sz w:val="16"/>
                <w:szCs w:val="16"/>
                <w:lang w:val="es-ES"/>
              </w:rPr>
              <w:t xml:space="preserve"> la que</w:t>
            </w:r>
            <w:r w:rsidRPr="003E2463">
              <w:rPr>
                <w:sz w:val="16"/>
                <w:szCs w:val="16"/>
                <w:lang w:val="es-ES"/>
              </w:rPr>
              <w:t xml:space="preserve"> se informó sobre </w:t>
            </w:r>
            <w:r w:rsidRPr="005A7C1B">
              <w:rPr>
                <w:sz w:val="16"/>
                <w:szCs w:val="16"/>
                <w:lang w:val="es-ES"/>
              </w:rPr>
              <w:t>la brecha,</w:t>
            </w:r>
            <w:r w:rsidRPr="003E2463">
              <w:rPr>
                <w:sz w:val="16"/>
                <w:szCs w:val="16"/>
                <w:lang w:val="es-ES"/>
              </w:rPr>
              <w:t xml:space="preserve"> y el </w:t>
            </w:r>
            <w:r w:rsidRPr="003E2463">
              <w:rPr>
                <w:color w:val="000000" w:themeColor="text1"/>
                <w:sz w:val="16"/>
                <w:lang w:val="es-ES"/>
              </w:rPr>
              <w:t xml:space="preserve">procedimiento para recuperar </w:t>
            </w:r>
            <w:r w:rsidRPr="005A7C1B">
              <w:rPr>
                <w:color w:val="000000" w:themeColor="text1"/>
                <w:sz w:val="16"/>
                <w:lang w:val="es-ES"/>
              </w:rPr>
              <w:t xml:space="preserve">los </w:t>
            </w:r>
            <w:r w:rsidRPr="003E2463">
              <w:rPr>
                <w:color w:val="000000" w:themeColor="text1"/>
                <w:sz w:val="16"/>
                <w:lang w:val="es-ES"/>
              </w:rPr>
              <w:t>datos.</w:t>
            </w:r>
          </w:p>
          <w:p w14:paraId="5BD1572A" w14:textId="77777777" w:rsidR="00B4405C" w:rsidRPr="003E2463" w:rsidRDefault="00B4405C" w:rsidP="00785FED">
            <w:pPr>
              <w:pStyle w:val="ProductList-Body"/>
              <w:spacing w:after="120"/>
              <w:ind w:left="162" w:hanging="162"/>
              <w:jc w:val="both"/>
              <w:rPr>
                <w:lang w:val="es-ES"/>
              </w:rPr>
            </w:pPr>
            <w:r w:rsidRPr="003E2463">
              <w:rPr>
                <w:color w:val="000000" w:themeColor="text1"/>
                <w:sz w:val="16"/>
                <w:szCs w:val="16"/>
                <w:lang w:val="es-ES"/>
              </w:rPr>
              <w:t>-</w:t>
            </w:r>
            <w:r w:rsidRPr="003E2463">
              <w:rPr>
                <w:color w:val="000000" w:themeColor="text1"/>
                <w:sz w:val="16"/>
                <w:szCs w:val="16"/>
                <w:lang w:val="es-ES"/>
              </w:rPr>
              <w:tab/>
              <w:t xml:space="preserve">Para cada </w:t>
            </w:r>
            <w:r w:rsidRPr="005A7C1B">
              <w:rPr>
                <w:color w:val="000000" w:themeColor="text1"/>
                <w:sz w:val="16"/>
                <w:szCs w:val="16"/>
                <w:lang w:val="es-ES"/>
              </w:rPr>
              <w:t>brecha</w:t>
            </w:r>
            <w:r w:rsidRPr="003E2463">
              <w:rPr>
                <w:color w:val="000000" w:themeColor="text1"/>
                <w:sz w:val="16"/>
                <w:szCs w:val="16"/>
                <w:lang w:val="es-ES"/>
              </w:rPr>
              <w:t xml:space="preserve"> de seguridad que </w:t>
            </w:r>
            <w:r w:rsidRPr="005A7C1B">
              <w:rPr>
                <w:color w:val="000000" w:themeColor="text1"/>
                <w:sz w:val="16"/>
                <w:szCs w:val="16"/>
                <w:lang w:val="es-ES"/>
              </w:rPr>
              <w:t>constituya</w:t>
            </w:r>
            <w:r w:rsidRPr="003E2463">
              <w:rPr>
                <w:color w:val="000000" w:themeColor="text1"/>
                <w:sz w:val="16"/>
                <w:szCs w:val="16"/>
                <w:lang w:val="es-ES"/>
              </w:rPr>
              <w:t xml:space="preserve"> un Incidente de Seguridad, Microsoft proporcionará una notificación (como se describe </w:t>
            </w:r>
            <w:r w:rsidRPr="005A7C1B">
              <w:rPr>
                <w:color w:val="000000" w:themeColor="text1"/>
                <w:sz w:val="16"/>
                <w:szCs w:val="16"/>
                <w:lang w:val="es-ES"/>
              </w:rPr>
              <w:t xml:space="preserve">más arriba </w:t>
            </w:r>
            <w:r w:rsidRPr="003E2463">
              <w:rPr>
                <w:color w:val="000000" w:themeColor="text1"/>
                <w:sz w:val="16"/>
                <w:szCs w:val="16"/>
                <w:lang w:val="es-ES"/>
              </w:rPr>
              <w:t xml:space="preserve">en la sección “Notificación de Incidentes de Seguridad”) sin dilación indebida y, en </w:t>
            </w:r>
            <w:r w:rsidRPr="005A7C1B">
              <w:rPr>
                <w:color w:val="000000" w:themeColor="text1"/>
                <w:sz w:val="16"/>
                <w:szCs w:val="16"/>
                <w:lang w:val="es-ES"/>
              </w:rPr>
              <w:t>todo</w:t>
            </w:r>
            <w:r w:rsidRPr="003E2463">
              <w:rPr>
                <w:color w:val="000000" w:themeColor="text1"/>
                <w:sz w:val="16"/>
                <w:szCs w:val="16"/>
                <w:lang w:val="es-ES"/>
              </w:rPr>
              <w:t xml:space="preserve"> caso, en un plazo</w:t>
            </w:r>
            <w:r w:rsidRPr="005A7C1B">
              <w:rPr>
                <w:color w:val="000000" w:themeColor="text1"/>
                <w:sz w:val="16"/>
                <w:szCs w:val="16"/>
                <w:lang w:val="es-ES"/>
              </w:rPr>
              <w:t xml:space="preserve"> máximo</w:t>
            </w:r>
            <w:r w:rsidRPr="003E2463">
              <w:rPr>
                <w:color w:val="000000" w:themeColor="text1"/>
                <w:sz w:val="16"/>
                <w:szCs w:val="16"/>
                <w:lang w:val="es-ES"/>
              </w:rPr>
              <w:t xml:space="preserve"> de 72 horas</w:t>
            </w:r>
            <w:r w:rsidRPr="003E2463">
              <w:rPr>
                <w:iCs/>
                <w:color w:val="000000" w:themeColor="text1"/>
                <w:sz w:val="16"/>
                <w:szCs w:val="16"/>
                <w:lang w:val="es-ES"/>
              </w:rPr>
              <w:t>.</w:t>
            </w:r>
          </w:p>
          <w:p w14:paraId="0909D382" w14:textId="77777777" w:rsidR="00B4405C" w:rsidRPr="003E2463" w:rsidRDefault="00B4405C" w:rsidP="00785FED">
            <w:pPr>
              <w:pStyle w:val="ProductList-Body"/>
              <w:spacing w:after="120"/>
              <w:ind w:left="162" w:hanging="162"/>
              <w:jc w:val="both"/>
              <w:rPr>
                <w:lang w:val="es-ES"/>
              </w:rPr>
            </w:pPr>
            <w:r w:rsidRPr="003E2463">
              <w:rPr>
                <w:color w:val="000000" w:themeColor="text1"/>
                <w:sz w:val="16"/>
                <w:lang w:val="es-ES"/>
              </w:rPr>
              <w:t>-</w:t>
            </w:r>
            <w:r w:rsidRPr="003E2463">
              <w:rPr>
                <w:color w:val="000000" w:themeColor="text1"/>
                <w:sz w:val="16"/>
                <w:lang w:val="es-ES"/>
              </w:rPr>
              <w:tab/>
              <w:t>Microsoft hace un seguimiento</w:t>
            </w:r>
            <w:r w:rsidRPr="003E2463">
              <w:rPr>
                <w:color w:val="000000" w:themeColor="text1"/>
                <w:sz w:val="16"/>
                <w:szCs w:val="16"/>
                <w:lang w:val="es-ES"/>
              </w:rPr>
              <w:t xml:space="preserve"> </w:t>
            </w:r>
            <w:r w:rsidRPr="005A7C1B">
              <w:rPr>
                <w:color w:val="000000" w:themeColor="text1"/>
                <w:sz w:val="16"/>
                <w:szCs w:val="16"/>
                <w:lang w:val="es-ES"/>
              </w:rPr>
              <w:t>(</w:t>
            </w:r>
            <w:r w:rsidRPr="003E2463">
              <w:rPr>
                <w:color w:val="000000" w:themeColor="text1"/>
                <w:sz w:val="16"/>
                <w:szCs w:val="16"/>
                <w:lang w:val="es-ES"/>
              </w:rPr>
              <w:t xml:space="preserve">o permite </w:t>
            </w:r>
            <w:r w:rsidRPr="003E2463">
              <w:rPr>
                <w:sz w:val="16"/>
                <w:szCs w:val="16"/>
                <w:lang w:val="es-ES"/>
              </w:rPr>
              <w:t>que el Cliente haga un seguimiento</w:t>
            </w:r>
            <w:r w:rsidRPr="005A7C1B">
              <w:rPr>
                <w:sz w:val="16"/>
                <w:szCs w:val="16"/>
                <w:lang w:val="es-ES"/>
              </w:rPr>
              <w:t>)</w:t>
            </w:r>
            <w:r w:rsidRPr="003E2463">
              <w:rPr>
                <w:sz w:val="16"/>
                <w:szCs w:val="16"/>
                <w:lang w:val="es-ES"/>
              </w:rPr>
              <w:t xml:space="preserve"> de las revelaciones de Datos del Cliente y </w:t>
            </w:r>
            <w:r w:rsidRPr="005A7C1B">
              <w:rPr>
                <w:sz w:val="16"/>
                <w:szCs w:val="16"/>
                <w:lang w:val="es-ES"/>
              </w:rPr>
              <w:t>de</w:t>
            </w:r>
            <w:r w:rsidRPr="003E2463">
              <w:rPr>
                <w:sz w:val="16"/>
                <w:szCs w:val="16"/>
                <w:lang w:val="es-ES"/>
              </w:rPr>
              <w:t xml:space="preserve"> Datos de Servicios Profesionales, </w:t>
            </w:r>
            <w:r w:rsidRPr="005A7C1B">
              <w:rPr>
                <w:sz w:val="16"/>
                <w:szCs w:val="16"/>
                <w:lang w:val="es-ES"/>
              </w:rPr>
              <w:t>incluyendo qué</w:t>
            </w:r>
            <w:r w:rsidRPr="003E2463">
              <w:rPr>
                <w:sz w:val="16"/>
                <w:szCs w:val="16"/>
                <w:lang w:val="es-ES"/>
              </w:rPr>
              <w:t xml:space="preserve"> datos se </w:t>
            </w:r>
            <w:r w:rsidRPr="005A7C1B">
              <w:rPr>
                <w:sz w:val="16"/>
                <w:szCs w:val="16"/>
                <w:lang w:val="es-ES"/>
              </w:rPr>
              <w:t>han revelado</w:t>
            </w:r>
            <w:r w:rsidRPr="003E2463">
              <w:rPr>
                <w:sz w:val="16"/>
                <w:szCs w:val="16"/>
                <w:lang w:val="es-ES"/>
              </w:rPr>
              <w:t>, a quién y en qué momento.</w:t>
            </w:r>
          </w:p>
          <w:p w14:paraId="5903CF42" w14:textId="77777777" w:rsidR="00B4405C" w:rsidRPr="003E2463" w:rsidRDefault="00B4405C" w:rsidP="00785FED">
            <w:pPr>
              <w:pStyle w:val="ProductList-Body"/>
              <w:spacing w:after="120"/>
              <w:jc w:val="both"/>
              <w:rPr>
                <w:sz w:val="16"/>
                <w:szCs w:val="16"/>
                <w:lang w:val="es-ES"/>
              </w:rPr>
            </w:pPr>
            <w:r w:rsidRPr="003E2463">
              <w:rPr>
                <w:b/>
                <w:sz w:val="16"/>
                <w:szCs w:val="16"/>
                <w:lang w:val="es-ES"/>
              </w:rPr>
              <w:t>Supervisión del servicio</w:t>
            </w:r>
            <w:r w:rsidRPr="003E2463">
              <w:rPr>
                <w:b/>
                <w:bCs/>
                <w:sz w:val="16"/>
                <w:szCs w:val="16"/>
                <w:lang w:val="es-ES"/>
              </w:rPr>
              <w:t>.</w:t>
            </w:r>
            <w:r w:rsidRPr="003E2463">
              <w:rPr>
                <w:sz w:val="16"/>
                <w:szCs w:val="16"/>
                <w:lang w:val="es-ES"/>
              </w:rPr>
              <w:t xml:space="preserve"> El personal de seguridad de Microsoft verifica los registros al menos cada seis meses para proponer esfuerzos de corrección, si fuera necesario.</w:t>
            </w:r>
          </w:p>
        </w:tc>
      </w:tr>
      <w:tr w:rsidR="00B4405C" w:rsidRPr="00FF6C73" w14:paraId="3C4BDADC" w14:textId="77777777" w:rsidTr="00785FED">
        <w:tc>
          <w:tcPr>
            <w:tcW w:w="2610" w:type="dxa"/>
            <w:vAlign w:val="center"/>
          </w:tcPr>
          <w:p w14:paraId="7841A89A" w14:textId="62E6D64B" w:rsidR="00B4405C" w:rsidRPr="003E2463" w:rsidRDefault="00B4405C" w:rsidP="00785FED">
            <w:pPr>
              <w:pStyle w:val="ProductList-Body"/>
              <w:spacing w:after="120"/>
              <w:rPr>
                <w:sz w:val="16"/>
                <w:szCs w:val="16"/>
                <w:lang w:val="es-ES"/>
              </w:rPr>
            </w:pPr>
            <w:r w:rsidRPr="005A7C1B">
              <w:rPr>
                <w:sz w:val="16"/>
                <w:szCs w:val="16"/>
                <w:lang w:val="es-ES"/>
              </w:rPr>
              <w:t>Gestión</w:t>
            </w:r>
            <w:r w:rsidRPr="003E2463">
              <w:rPr>
                <w:sz w:val="16"/>
                <w:szCs w:val="16"/>
                <w:lang w:val="es-ES"/>
              </w:rPr>
              <w:t xml:space="preserve"> de </w:t>
            </w:r>
            <w:r w:rsidRPr="005A7C1B">
              <w:rPr>
                <w:sz w:val="16"/>
                <w:szCs w:val="16"/>
                <w:lang w:val="es-ES"/>
              </w:rPr>
              <w:t xml:space="preserve">la </w:t>
            </w:r>
            <w:r w:rsidRPr="003E2463">
              <w:rPr>
                <w:sz w:val="16"/>
                <w:szCs w:val="16"/>
                <w:lang w:val="es-ES"/>
              </w:rPr>
              <w:t>continuidad</w:t>
            </w:r>
            <w:r w:rsidRPr="005A7C1B">
              <w:rPr>
                <w:sz w:val="16"/>
                <w:szCs w:val="16"/>
                <w:lang w:val="es-ES"/>
              </w:rPr>
              <w:br/>
            </w:r>
            <w:r w:rsidRPr="003E2463">
              <w:rPr>
                <w:sz w:val="16"/>
                <w:szCs w:val="16"/>
                <w:lang w:val="es-ES"/>
              </w:rPr>
              <w:t>de</w:t>
            </w:r>
            <w:r>
              <w:rPr>
                <w:sz w:val="16"/>
                <w:szCs w:val="16"/>
                <w:lang w:val="es-ES"/>
              </w:rPr>
              <w:t>l</w:t>
            </w:r>
            <w:r w:rsidRPr="005A7C1B">
              <w:rPr>
                <w:sz w:val="16"/>
                <w:szCs w:val="16"/>
                <w:lang w:val="es-ES"/>
              </w:rPr>
              <w:t xml:space="preserve"> </w:t>
            </w:r>
            <w:r w:rsidRPr="003E2463">
              <w:rPr>
                <w:sz w:val="16"/>
                <w:szCs w:val="16"/>
                <w:lang w:val="es-ES"/>
              </w:rPr>
              <w:t>negocio</w:t>
            </w:r>
          </w:p>
        </w:tc>
        <w:tc>
          <w:tcPr>
            <w:tcW w:w="8190" w:type="dxa"/>
          </w:tcPr>
          <w:p w14:paraId="09EE16AF" w14:textId="77777777" w:rsidR="00B4405C" w:rsidRPr="003E2463" w:rsidRDefault="00B4405C" w:rsidP="00785FED">
            <w:pPr>
              <w:pStyle w:val="ProductList-Body"/>
              <w:spacing w:after="120"/>
              <w:ind w:left="162" w:hanging="162"/>
              <w:jc w:val="both"/>
              <w:rPr>
                <w:lang w:val="es-ES"/>
              </w:rPr>
            </w:pPr>
            <w:r w:rsidRPr="003E2463">
              <w:rPr>
                <w:sz w:val="16"/>
                <w:szCs w:val="16"/>
                <w:lang w:val="es-ES"/>
              </w:rPr>
              <w:t>-</w:t>
            </w:r>
            <w:r w:rsidRPr="003E2463">
              <w:rPr>
                <w:sz w:val="16"/>
                <w:szCs w:val="16"/>
                <w:lang w:val="es-ES"/>
              </w:rPr>
              <w:tab/>
              <w:t xml:space="preserve">Microsoft mantiene planes de emergencia y contingencia para las instalaciones en que están ubicados los sistemas de información de Microsoft que </w:t>
            </w:r>
            <w:r w:rsidRPr="005A7C1B">
              <w:rPr>
                <w:sz w:val="16"/>
                <w:szCs w:val="16"/>
                <w:lang w:val="es-ES"/>
              </w:rPr>
              <w:t>tratan</w:t>
            </w:r>
            <w:r w:rsidRPr="003E2463">
              <w:rPr>
                <w:sz w:val="16"/>
                <w:szCs w:val="16"/>
                <w:lang w:val="es-ES"/>
              </w:rPr>
              <w:t xml:space="preserve"> Datos del Cliente o Datos de Servicios Profesionales.</w:t>
            </w:r>
          </w:p>
          <w:p w14:paraId="0DE8F000" w14:textId="77777777" w:rsidR="00B4405C" w:rsidRPr="003E2463" w:rsidRDefault="00B4405C" w:rsidP="00785FED">
            <w:pPr>
              <w:pStyle w:val="ProductList-Body"/>
              <w:spacing w:after="120"/>
              <w:ind w:left="162" w:hanging="162"/>
              <w:jc w:val="both"/>
              <w:rPr>
                <w:sz w:val="16"/>
                <w:szCs w:val="16"/>
                <w:lang w:val="es-ES"/>
              </w:rPr>
            </w:pPr>
            <w:r w:rsidRPr="003E2463">
              <w:rPr>
                <w:sz w:val="16"/>
                <w:szCs w:val="16"/>
                <w:lang w:val="es-ES"/>
              </w:rPr>
              <w:t>-</w:t>
            </w:r>
            <w:r w:rsidRPr="003E2463">
              <w:rPr>
                <w:sz w:val="16"/>
                <w:szCs w:val="16"/>
                <w:lang w:val="es-ES"/>
              </w:rPr>
              <w:tab/>
              <w:t xml:space="preserve">El almacenamiento redundante de Microsoft y sus procedimientos </w:t>
            </w:r>
            <w:r w:rsidRPr="005A7C1B">
              <w:rPr>
                <w:sz w:val="16"/>
                <w:szCs w:val="16"/>
                <w:lang w:val="es-ES"/>
              </w:rPr>
              <w:t>para recuperar</w:t>
            </w:r>
            <w:r w:rsidRPr="003E2463">
              <w:rPr>
                <w:sz w:val="16"/>
                <w:szCs w:val="16"/>
                <w:lang w:val="es-ES"/>
              </w:rPr>
              <w:t xml:space="preserve"> datos están diseñados para intentar reconstruir los Datos del Cliente o los Datos de Servicios Profesionales </w:t>
            </w:r>
            <w:r w:rsidRPr="005A7C1B">
              <w:rPr>
                <w:sz w:val="16"/>
                <w:szCs w:val="16"/>
                <w:lang w:val="es-ES"/>
              </w:rPr>
              <w:t>a</w:t>
            </w:r>
            <w:r w:rsidRPr="003E2463">
              <w:rPr>
                <w:sz w:val="16"/>
                <w:szCs w:val="16"/>
                <w:lang w:val="es-ES"/>
              </w:rPr>
              <w:t xml:space="preserve"> su estado original o replicado por última vez desde antes del momento en que se perdieron o destruyeron.</w:t>
            </w:r>
          </w:p>
        </w:tc>
      </w:tr>
    </w:tbl>
    <w:p w14:paraId="169292B0" w14:textId="77777777" w:rsidR="006A13BF" w:rsidRPr="00B4405C" w:rsidRDefault="006A13BF" w:rsidP="006A13BF">
      <w:pPr>
        <w:pStyle w:val="ProductList-Body"/>
        <w:spacing w:after="120"/>
      </w:pPr>
    </w:p>
    <w:p w14:paraId="10122163" w14:textId="77777777" w:rsidR="006A13BF" w:rsidRPr="00380161" w:rsidRDefault="00F26346" w:rsidP="006A13BF">
      <w:pPr>
        <w:pStyle w:val="ProductList-Body"/>
        <w:shd w:val="clear" w:color="auto" w:fill="A6A6A6" w:themeFill="background1" w:themeFillShade="A6"/>
        <w:spacing w:after="120"/>
        <w:jc w:val="right"/>
        <w:rPr>
          <w:lang w:val="es-ES"/>
        </w:rPr>
      </w:pPr>
      <w:hyperlink w:anchor="TableofContents" w:tooltip="Tabla de contenido" w:history="1">
        <w:r w:rsidR="00FC72B7" w:rsidRPr="00380161">
          <w:rPr>
            <w:rStyle w:val="Hyperlink"/>
            <w:sz w:val="16"/>
            <w:szCs w:val="16"/>
            <w:lang w:val="es-ES"/>
          </w:rPr>
          <w:t>Tabla de Contenido</w:t>
        </w:r>
      </w:hyperlink>
      <w:r w:rsidR="00FC72B7" w:rsidRPr="00380161">
        <w:rPr>
          <w:sz w:val="16"/>
          <w:szCs w:val="16"/>
          <w:lang w:val="es-ES"/>
        </w:rPr>
        <w:t xml:space="preserve"> / </w:t>
      </w:r>
      <w:hyperlink w:anchor="GeneralTerms" w:tooltip="Términos Generales" w:history="1">
        <w:r w:rsidR="00FC72B7" w:rsidRPr="00380161">
          <w:rPr>
            <w:rStyle w:val="Hyperlink"/>
            <w:sz w:val="16"/>
            <w:szCs w:val="16"/>
            <w:lang w:val="es-ES"/>
          </w:rPr>
          <w:t>Términos Generales</w:t>
        </w:r>
      </w:hyperlink>
    </w:p>
    <w:p w14:paraId="22979654" w14:textId="77777777" w:rsidR="006A13BF" w:rsidRPr="00380161" w:rsidRDefault="006A13BF" w:rsidP="006A13BF">
      <w:pPr>
        <w:pStyle w:val="ProductList-Body"/>
        <w:spacing w:after="120"/>
        <w:rPr>
          <w:lang w:val="es-ES"/>
        </w:rPr>
      </w:pPr>
    </w:p>
    <w:p w14:paraId="2C6ED34F" w14:textId="77777777" w:rsidR="006A13BF" w:rsidRPr="00380161" w:rsidRDefault="006A13BF" w:rsidP="006A13BF">
      <w:pPr>
        <w:pStyle w:val="ProductList-Body"/>
        <w:spacing w:after="120"/>
        <w:rPr>
          <w:lang w:val="es-ES"/>
        </w:rPr>
        <w:sectPr w:rsidR="006A13BF" w:rsidRPr="00380161" w:rsidSect="004B4668">
          <w:footerReference w:type="first" r:id="rId29"/>
          <w:pgSz w:w="12240" w:h="15840"/>
          <w:pgMar w:top="1440" w:right="720" w:bottom="1440" w:left="720" w:header="720" w:footer="720" w:gutter="0"/>
          <w:cols w:space="720"/>
          <w:docGrid w:linePitch="360"/>
        </w:sectPr>
      </w:pPr>
    </w:p>
    <w:p w14:paraId="32AD396B" w14:textId="77777777" w:rsidR="006A13BF" w:rsidRPr="00380161" w:rsidRDefault="006A13BF" w:rsidP="006A13BF">
      <w:pPr>
        <w:pStyle w:val="ProductList-Body"/>
        <w:spacing w:after="120"/>
        <w:rPr>
          <w:lang w:val="es-ES"/>
        </w:rPr>
        <w:sectPr w:rsidR="006A13BF" w:rsidRPr="00380161" w:rsidSect="004B4668">
          <w:footerReference w:type="default" r:id="rId30"/>
          <w:footerReference w:type="first" r:id="rId31"/>
          <w:type w:val="continuous"/>
          <w:pgSz w:w="12240" w:h="15840"/>
          <w:pgMar w:top="1440" w:right="720" w:bottom="1440" w:left="720" w:header="720" w:footer="720" w:gutter="0"/>
          <w:cols w:space="720"/>
          <w:titlePg/>
          <w:docGrid w:linePitch="360"/>
        </w:sectPr>
      </w:pPr>
    </w:p>
    <w:p w14:paraId="1215A9B3" w14:textId="77777777" w:rsidR="001B4C53" w:rsidRPr="003E2463" w:rsidRDefault="001B4C53" w:rsidP="00E301E0">
      <w:pPr>
        <w:pStyle w:val="ProductList-SectionHeading"/>
        <w:spacing w:after="120"/>
        <w:jc w:val="both"/>
        <w:outlineLvl w:val="0"/>
        <w:rPr>
          <w:lang w:val="es-ES"/>
        </w:rPr>
      </w:pPr>
      <w:bookmarkStart w:id="178" w:name="_Toc82644472"/>
      <w:bookmarkStart w:id="179" w:name="_Toc155362853"/>
      <w:bookmarkStart w:id="180" w:name="_Toc8395062"/>
      <w:bookmarkStart w:id="181" w:name="_Toc6563850"/>
      <w:bookmarkStart w:id="182" w:name="_Toc21617071"/>
      <w:bookmarkStart w:id="183" w:name="_Toc26972866"/>
      <w:r w:rsidRPr="003E2463">
        <w:rPr>
          <w:lang w:val="es-ES"/>
        </w:rPr>
        <w:t xml:space="preserve">Apéndice B: </w:t>
      </w:r>
      <w:r w:rsidRPr="005A7C1B">
        <w:rPr>
          <w:lang w:val="es-ES"/>
        </w:rPr>
        <w:t>Interesados</w:t>
      </w:r>
      <w:r w:rsidRPr="003E2463">
        <w:rPr>
          <w:lang w:val="es-ES"/>
        </w:rPr>
        <w:t xml:space="preserve"> y </w:t>
      </w:r>
      <w:r w:rsidRPr="005A7C1B">
        <w:rPr>
          <w:lang w:val="es-ES"/>
        </w:rPr>
        <w:t>c</w:t>
      </w:r>
      <w:r w:rsidRPr="003E2463">
        <w:rPr>
          <w:lang w:val="es-ES"/>
        </w:rPr>
        <w:t>ategorías de Datos Personales.</w:t>
      </w:r>
      <w:bookmarkEnd w:id="178"/>
      <w:bookmarkEnd w:id="179"/>
    </w:p>
    <w:bookmarkEnd w:id="180"/>
    <w:bookmarkEnd w:id="181"/>
    <w:bookmarkEnd w:id="182"/>
    <w:bookmarkEnd w:id="183"/>
    <w:p w14:paraId="4F8010D3" w14:textId="7F124DCF" w:rsidR="00AA349D" w:rsidRPr="00380161" w:rsidRDefault="00AA349D" w:rsidP="00E301E0">
      <w:pPr>
        <w:pStyle w:val="ProductList-Body"/>
        <w:jc w:val="both"/>
        <w:rPr>
          <w:lang w:val="es-ES"/>
        </w:rPr>
      </w:pPr>
    </w:p>
    <w:p w14:paraId="5BC8B4A4" w14:textId="77777777" w:rsidR="00BC6B0B" w:rsidRPr="003E2463" w:rsidRDefault="00BC6B0B" w:rsidP="00302D30">
      <w:pPr>
        <w:pStyle w:val="ProductList-Body"/>
        <w:spacing w:after="120"/>
        <w:jc w:val="both"/>
        <w:rPr>
          <w:lang w:val="es-ES"/>
        </w:rPr>
      </w:pPr>
      <w:r w:rsidRPr="003E2463">
        <w:rPr>
          <w:b/>
          <w:lang w:val="es-ES"/>
        </w:rPr>
        <w:t>Interesados</w:t>
      </w:r>
      <w:r w:rsidRPr="003E2463">
        <w:rPr>
          <w:b/>
          <w:bCs/>
          <w:lang w:val="es-ES"/>
        </w:rPr>
        <w:t>:</w:t>
      </w:r>
      <w:r w:rsidRPr="003E2463">
        <w:rPr>
          <w:lang w:val="es-ES"/>
        </w:rPr>
        <w:t xml:space="preserve"> </w:t>
      </w:r>
      <w:r w:rsidRPr="005A7C1B">
        <w:rPr>
          <w:lang w:val="es-ES"/>
        </w:rPr>
        <w:t>L</w:t>
      </w:r>
      <w:r w:rsidRPr="003E2463">
        <w:rPr>
          <w:lang w:val="es-ES"/>
        </w:rPr>
        <w:t xml:space="preserve">os interesados incluyen a los representantes </w:t>
      </w:r>
      <w:r w:rsidRPr="005A7C1B">
        <w:rPr>
          <w:lang w:val="es-ES"/>
        </w:rPr>
        <w:t xml:space="preserve">y usuarios finales </w:t>
      </w:r>
      <w:r w:rsidRPr="003E2463">
        <w:rPr>
          <w:lang w:val="es-ES"/>
        </w:rPr>
        <w:t>del Cliente, incluidos empleados, contratistas</w:t>
      </w:r>
      <w:r w:rsidRPr="005A7C1B">
        <w:rPr>
          <w:lang w:val="es-ES"/>
        </w:rPr>
        <w:t>,</w:t>
      </w:r>
      <w:r w:rsidRPr="003E2463">
        <w:rPr>
          <w:lang w:val="es-ES"/>
        </w:rPr>
        <w:t xml:space="preserve"> colaboradores y clientes del Cliente. Los interesados también pueden incluir a </w:t>
      </w:r>
      <w:r w:rsidRPr="005A7C1B">
        <w:rPr>
          <w:lang w:val="es-ES"/>
        </w:rPr>
        <w:t xml:space="preserve">las </w:t>
      </w:r>
      <w:r w:rsidRPr="003E2463">
        <w:rPr>
          <w:lang w:val="es-ES"/>
        </w:rPr>
        <w:t xml:space="preserve">personas </w:t>
      </w:r>
      <w:r w:rsidRPr="005A7C1B">
        <w:rPr>
          <w:lang w:val="es-ES"/>
        </w:rPr>
        <w:t xml:space="preserve">físicas </w:t>
      </w:r>
      <w:r w:rsidRPr="003E2463">
        <w:rPr>
          <w:lang w:val="es-ES"/>
        </w:rPr>
        <w:t xml:space="preserve">que intentan comunicar o transmitir información personal a los usuarios de los servicios proporcionados por Microsoft. </w:t>
      </w:r>
      <w:r w:rsidRPr="003E2463">
        <w:rPr>
          <w:rFonts w:cstheme="minorHAnsi"/>
          <w:szCs w:val="18"/>
          <w:lang w:val="es-ES"/>
        </w:rPr>
        <w:t>Microsoft reconoce que, en función del uso que el Cliente haga</w:t>
      </w:r>
      <w:r w:rsidRPr="007C5976">
        <w:rPr>
          <w:rFonts w:cstheme="minorHAnsi"/>
          <w:szCs w:val="18"/>
          <w:lang w:val="es-ES"/>
        </w:rPr>
        <w:t xml:space="preserve"> </w:t>
      </w:r>
      <w:r w:rsidRPr="003E2463">
        <w:rPr>
          <w:rFonts w:cstheme="minorHAnsi"/>
          <w:szCs w:val="18"/>
          <w:lang w:val="es-ES"/>
        </w:rPr>
        <w:t>de los Productos y Servicios, el Cliente puede decidir incluir datos personales de cualquiera de los siguientes tipos de interesados en los datos</w:t>
      </w:r>
      <w:r w:rsidRPr="007C5976">
        <w:rPr>
          <w:rFonts w:cstheme="minorHAnsi"/>
          <w:szCs w:val="18"/>
          <w:lang w:val="es-ES"/>
        </w:rPr>
        <w:t xml:space="preserve"> </w:t>
      </w:r>
      <w:r w:rsidRPr="003E2463">
        <w:rPr>
          <w:rFonts w:cstheme="minorHAnsi"/>
          <w:szCs w:val="18"/>
          <w:lang w:val="es-ES"/>
        </w:rPr>
        <w:t>personales:</w:t>
      </w:r>
    </w:p>
    <w:p w14:paraId="4ABB461E" w14:textId="77777777" w:rsidR="00AD025B" w:rsidRPr="00380161" w:rsidRDefault="00AD025B" w:rsidP="00E301E0">
      <w:pPr>
        <w:pStyle w:val="ListParagraph"/>
        <w:numPr>
          <w:ilvl w:val="0"/>
          <w:numId w:val="9"/>
        </w:numPr>
        <w:spacing w:after="120" w:line="240" w:lineRule="auto"/>
        <w:contextualSpacing w:val="0"/>
        <w:jc w:val="both"/>
        <w:rPr>
          <w:lang w:val="es-ES"/>
        </w:rPr>
      </w:pPr>
      <w:r w:rsidRPr="00380161">
        <w:rPr>
          <w:rFonts w:eastAsia="Times New Roman" w:cstheme="minorHAnsi"/>
          <w:color w:val="212121"/>
          <w:sz w:val="18"/>
          <w:szCs w:val="18"/>
          <w:lang w:val="es-ES"/>
        </w:rPr>
        <w:t>Empleados, contratistas y trabajadores temporales (actuales, antiguos, potenciales) del Cliente;</w:t>
      </w:r>
    </w:p>
    <w:p w14:paraId="0D7DB941" w14:textId="77777777" w:rsidR="00AD025B" w:rsidRPr="00FC77AC" w:rsidRDefault="00AD025B" w:rsidP="00E301E0">
      <w:pPr>
        <w:pStyle w:val="ListParagraph"/>
        <w:numPr>
          <w:ilvl w:val="0"/>
          <w:numId w:val="9"/>
        </w:numPr>
        <w:spacing w:after="120" w:line="240" w:lineRule="auto"/>
        <w:contextualSpacing w:val="0"/>
        <w:jc w:val="both"/>
      </w:pPr>
      <w:proofErr w:type="spellStart"/>
      <w:r>
        <w:rPr>
          <w:rFonts w:eastAsia="Times New Roman" w:cstheme="minorHAnsi"/>
          <w:color w:val="212121"/>
          <w:sz w:val="18"/>
          <w:szCs w:val="18"/>
        </w:rPr>
        <w:t>Dependientes</w:t>
      </w:r>
      <w:proofErr w:type="spellEnd"/>
      <w:r>
        <w:rPr>
          <w:rFonts w:eastAsia="Times New Roman" w:cstheme="minorHAnsi"/>
          <w:color w:val="212121"/>
          <w:sz w:val="18"/>
          <w:szCs w:val="18"/>
        </w:rPr>
        <w:t xml:space="preserve"> de lo </w:t>
      </w:r>
      <w:proofErr w:type="gramStart"/>
      <w:r>
        <w:rPr>
          <w:rFonts w:eastAsia="Times New Roman" w:cstheme="minorHAnsi"/>
          <w:color w:val="212121"/>
          <w:sz w:val="18"/>
          <w:szCs w:val="18"/>
        </w:rPr>
        <w:t>anterior;</w:t>
      </w:r>
      <w:proofErr w:type="gramEnd"/>
    </w:p>
    <w:p w14:paraId="2B38A99D" w14:textId="77777777" w:rsidR="00AD025B" w:rsidRPr="00380161" w:rsidRDefault="00AD025B" w:rsidP="00E301E0">
      <w:pPr>
        <w:pStyle w:val="ListParagraph"/>
        <w:numPr>
          <w:ilvl w:val="0"/>
          <w:numId w:val="9"/>
        </w:numPr>
        <w:spacing w:after="120" w:line="240" w:lineRule="auto"/>
        <w:contextualSpacing w:val="0"/>
        <w:jc w:val="both"/>
        <w:rPr>
          <w:lang w:val="es-ES"/>
        </w:rPr>
      </w:pPr>
      <w:r w:rsidRPr="00380161">
        <w:rPr>
          <w:rFonts w:eastAsia="Times New Roman" w:cstheme="minorHAnsi"/>
          <w:color w:val="212121"/>
          <w:sz w:val="18"/>
          <w:szCs w:val="18"/>
          <w:lang w:val="es-ES"/>
        </w:rPr>
        <w:t>Colaboradores/personas de contacto (personas naturales) o empleados del Cliente; contratistas o trabajadores temporales de personas jurídicas colaboradoras/personas de contacto (actuales, antiguos, potenciales);</w:t>
      </w:r>
    </w:p>
    <w:p w14:paraId="37CFABF3" w14:textId="77777777" w:rsidR="00AD025B" w:rsidRPr="00380161" w:rsidRDefault="00AD025B" w:rsidP="00E301E0">
      <w:pPr>
        <w:pStyle w:val="ListParagraph"/>
        <w:numPr>
          <w:ilvl w:val="0"/>
          <w:numId w:val="9"/>
        </w:numPr>
        <w:spacing w:after="120" w:line="240" w:lineRule="auto"/>
        <w:contextualSpacing w:val="0"/>
        <w:jc w:val="both"/>
        <w:rPr>
          <w:lang w:val="es-ES"/>
        </w:rPr>
      </w:pPr>
      <w:r w:rsidRPr="00380161">
        <w:rPr>
          <w:rFonts w:eastAsia="Times New Roman" w:cstheme="minorHAnsi"/>
          <w:color w:val="212121"/>
          <w:sz w:val="18"/>
          <w:szCs w:val="18"/>
          <w:lang w:val="es-ES"/>
        </w:rPr>
        <w:t>Usuarios (por ejemplo, clientes, pacientes, visitantes, etc.) y otros interesados que sean usuarios de los servicios del Cliente;</w:t>
      </w:r>
    </w:p>
    <w:p w14:paraId="350460CB" w14:textId="77777777" w:rsidR="00AD025B" w:rsidRPr="00380161" w:rsidRDefault="00AD025B" w:rsidP="00E301E0">
      <w:pPr>
        <w:pStyle w:val="ListParagraph"/>
        <w:numPr>
          <w:ilvl w:val="0"/>
          <w:numId w:val="9"/>
        </w:numPr>
        <w:spacing w:after="120" w:line="240" w:lineRule="auto"/>
        <w:contextualSpacing w:val="0"/>
        <w:jc w:val="both"/>
        <w:rPr>
          <w:lang w:val="es-ES"/>
        </w:rPr>
      </w:pPr>
      <w:r w:rsidRPr="00380161">
        <w:rPr>
          <w:rFonts w:eastAsia="Times New Roman" w:cstheme="minorHAnsi"/>
          <w:color w:val="212121"/>
          <w:sz w:val="18"/>
          <w:szCs w:val="18"/>
          <w:lang w:val="es-ES"/>
        </w:rPr>
        <w:t>Socios, partes interesadas o personas que colaboran, comunican o interactúan activamente con empleados del Cliente y/o utilizan herramientas de comunicación como aplicaciones y sitios web proporcionados por el Cliente;</w:t>
      </w:r>
    </w:p>
    <w:p w14:paraId="04022B95" w14:textId="77777777" w:rsidR="00AD025B" w:rsidRPr="00380161" w:rsidRDefault="00AD025B" w:rsidP="00E301E0">
      <w:pPr>
        <w:pStyle w:val="ListParagraph"/>
        <w:numPr>
          <w:ilvl w:val="0"/>
          <w:numId w:val="9"/>
        </w:numPr>
        <w:spacing w:after="120" w:line="240" w:lineRule="auto"/>
        <w:contextualSpacing w:val="0"/>
        <w:jc w:val="both"/>
        <w:rPr>
          <w:lang w:val="es-ES"/>
        </w:rPr>
      </w:pPr>
      <w:r w:rsidRPr="00380161">
        <w:rPr>
          <w:rFonts w:eastAsia="Times New Roman" w:cstheme="minorHAnsi"/>
          <w:color w:val="212121"/>
          <w:sz w:val="18"/>
          <w:szCs w:val="18"/>
          <w:lang w:val="es-ES"/>
        </w:rPr>
        <w:t>Partes interesadas o personas que interactúan pasivamente con el Cliente (por ejemplo, porque están sujetos a una investigación o son mencionados en documentos o correspondencia recibida del, o enviada al, Cliente);</w:t>
      </w:r>
    </w:p>
    <w:p w14:paraId="624EB2D1" w14:textId="77777777" w:rsidR="00AD025B" w:rsidRPr="00FC77AC" w:rsidRDefault="00AD025B" w:rsidP="00E301E0">
      <w:pPr>
        <w:pStyle w:val="ListParagraph"/>
        <w:numPr>
          <w:ilvl w:val="0"/>
          <w:numId w:val="9"/>
        </w:numPr>
        <w:spacing w:after="120" w:line="240" w:lineRule="auto"/>
        <w:contextualSpacing w:val="0"/>
        <w:jc w:val="both"/>
      </w:pPr>
      <w:proofErr w:type="spellStart"/>
      <w:r>
        <w:rPr>
          <w:rFonts w:eastAsia="Times New Roman" w:cstheme="minorHAnsi"/>
          <w:color w:val="212121"/>
          <w:sz w:val="18"/>
          <w:szCs w:val="18"/>
        </w:rPr>
        <w:t>Menores</w:t>
      </w:r>
      <w:proofErr w:type="spellEnd"/>
      <w:r>
        <w:rPr>
          <w:rFonts w:eastAsia="Times New Roman" w:cstheme="minorHAnsi"/>
          <w:color w:val="212121"/>
          <w:sz w:val="18"/>
          <w:szCs w:val="18"/>
        </w:rPr>
        <w:t xml:space="preserve"> de </w:t>
      </w:r>
      <w:proofErr w:type="spellStart"/>
      <w:r>
        <w:rPr>
          <w:rFonts w:eastAsia="Times New Roman" w:cstheme="minorHAnsi"/>
          <w:color w:val="212121"/>
          <w:sz w:val="18"/>
          <w:szCs w:val="18"/>
        </w:rPr>
        <w:t>edad</w:t>
      </w:r>
      <w:proofErr w:type="spellEnd"/>
      <w:r>
        <w:rPr>
          <w:rFonts w:eastAsia="Times New Roman" w:cstheme="minorHAnsi"/>
          <w:color w:val="212121"/>
          <w:sz w:val="18"/>
          <w:szCs w:val="18"/>
        </w:rPr>
        <w:t>; o</w:t>
      </w:r>
    </w:p>
    <w:p w14:paraId="002EE4E8" w14:textId="77777777" w:rsidR="00AD025B" w:rsidRPr="00380161" w:rsidRDefault="00AD025B" w:rsidP="00E301E0">
      <w:pPr>
        <w:pStyle w:val="ListParagraph"/>
        <w:numPr>
          <w:ilvl w:val="0"/>
          <w:numId w:val="9"/>
        </w:numPr>
        <w:spacing w:after="120" w:line="240" w:lineRule="auto"/>
        <w:contextualSpacing w:val="0"/>
        <w:jc w:val="both"/>
        <w:rPr>
          <w:lang w:val="es-ES"/>
        </w:rPr>
      </w:pPr>
      <w:r w:rsidRPr="00380161">
        <w:rPr>
          <w:rFonts w:eastAsia="Times New Roman" w:cstheme="minorHAnsi"/>
          <w:color w:val="212121"/>
          <w:sz w:val="18"/>
          <w:szCs w:val="18"/>
          <w:lang w:val="es-ES"/>
        </w:rPr>
        <w:t>Profesionales con privilegios profesionales (por ejemplo, médicos, abogados, notarios, trabajadores religiosos, etc.).</w:t>
      </w:r>
    </w:p>
    <w:p w14:paraId="5ED2F6FF" w14:textId="77777777" w:rsidR="004D6D4E" w:rsidRPr="003E2463" w:rsidRDefault="004D6D4E" w:rsidP="00302D30">
      <w:pPr>
        <w:pStyle w:val="ProductList-Body"/>
        <w:spacing w:after="120"/>
        <w:jc w:val="both"/>
        <w:rPr>
          <w:lang w:val="es-ES"/>
        </w:rPr>
      </w:pPr>
      <w:r w:rsidRPr="003E2463">
        <w:rPr>
          <w:b/>
          <w:lang w:val="es-ES"/>
        </w:rPr>
        <w:t>Categorías de datos</w:t>
      </w:r>
      <w:r w:rsidRPr="003E2463">
        <w:rPr>
          <w:b/>
          <w:bCs/>
          <w:lang w:val="es-ES"/>
        </w:rPr>
        <w:t>:</w:t>
      </w:r>
      <w:r w:rsidRPr="003E2463">
        <w:rPr>
          <w:lang w:val="es-ES"/>
        </w:rPr>
        <w:t xml:space="preserve"> </w:t>
      </w:r>
      <w:r w:rsidRPr="005A7C1B">
        <w:rPr>
          <w:lang w:val="es-ES"/>
        </w:rPr>
        <w:t>L</w:t>
      </w:r>
      <w:r w:rsidRPr="003E2463">
        <w:rPr>
          <w:lang w:val="es-ES"/>
        </w:rPr>
        <w:t xml:space="preserve">os datos personales </w:t>
      </w:r>
      <w:r w:rsidRPr="005A7C1B">
        <w:rPr>
          <w:lang w:val="es-ES"/>
        </w:rPr>
        <w:t xml:space="preserve">que se </w:t>
      </w:r>
      <w:r w:rsidRPr="003E2463">
        <w:rPr>
          <w:lang w:val="es-ES"/>
        </w:rPr>
        <w:t xml:space="preserve">incluyen </w:t>
      </w:r>
      <w:r w:rsidRPr="005A7C1B">
        <w:rPr>
          <w:lang w:val="es-ES"/>
        </w:rPr>
        <w:t xml:space="preserve">en </w:t>
      </w:r>
      <w:r w:rsidRPr="003E2463">
        <w:rPr>
          <w:lang w:val="es-ES"/>
        </w:rPr>
        <w:t xml:space="preserve">correos electrónicos, documentos y otros datos en formato electrónico en el contexto de los Productos y Servicios. </w:t>
      </w:r>
      <w:r w:rsidRPr="003E2463">
        <w:rPr>
          <w:rFonts w:eastAsia="Times New Roman" w:cstheme="minorHAnsi"/>
          <w:color w:val="212121"/>
          <w:szCs w:val="18"/>
          <w:lang w:val="es-ES"/>
        </w:rPr>
        <w:t>Microsoft reconoce que, en función del uso que el Cliente haga de los Productos y Servicios, el Cliente puede decidir incluir datos personales de cualquiera de las siguientes categorías en los datos personales:</w:t>
      </w:r>
    </w:p>
    <w:p w14:paraId="5E5A6DE0" w14:textId="77777777" w:rsidR="004D6D4E" w:rsidRPr="003E2463" w:rsidRDefault="004D6D4E" w:rsidP="00302D30">
      <w:pPr>
        <w:pStyle w:val="ListParagraph"/>
        <w:numPr>
          <w:ilvl w:val="0"/>
          <w:numId w:val="9"/>
        </w:numPr>
        <w:spacing w:after="120" w:line="240" w:lineRule="auto"/>
        <w:contextualSpacing w:val="0"/>
        <w:jc w:val="both"/>
        <w:rPr>
          <w:lang w:val="es-ES"/>
        </w:rPr>
      </w:pPr>
      <w:r w:rsidRPr="003E2463">
        <w:rPr>
          <w:rFonts w:eastAsia="Times New Roman" w:cstheme="minorHAnsi"/>
          <w:color w:val="212121"/>
          <w:sz w:val="18"/>
          <w:szCs w:val="18"/>
          <w:lang w:val="es-ES"/>
        </w:rPr>
        <w:t xml:space="preserve">Datos personales básicos (por ejemplo, lugar de nacimiento, calle y número de domicilio </w:t>
      </w:r>
      <w:r w:rsidRPr="005A7C1B">
        <w:rPr>
          <w:rFonts w:eastAsia="Times New Roman" w:cstheme="minorHAnsi"/>
          <w:color w:val="212121"/>
          <w:sz w:val="18"/>
          <w:szCs w:val="18"/>
          <w:lang w:val="es-ES"/>
        </w:rPr>
        <w:t>(</w:t>
      </w:r>
      <w:r w:rsidRPr="003E2463">
        <w:rPr>
          <w:rFonts w:eastAsia="Times New Roman" w:cstheme="minorHAnsi"/>
          <w:color w:val="212121"/>
          <w:sz w:val="18"/>
          <w:szCs w:val="18"/>
          <w:lang w:val="es-ES"/>
        </w:rPr>
        <w:t>dirección</w:t>
      </w:r>
      <w:r w:rsidRPr="005A7C1B">
        <w:rPr>
          <w:rFonts w:eastAsia="Times New Roman" w:cstheme="minorHAnsi"/>
          <w:color w:val="212121"/>
          <w:sz w:val="18"/>
          <w:szCs w:val="18"/>
          <w:lang w:val="es-ES"/>
        </w:rPr>
        <w:t>)</w:t>
      </w:r>
      <w:r w:rsidRPr="003E2463">
        <w:rPr>
          <w:rFonts w:eastAsia="Times New Roman" w:cstheme="minorHAnsi"/>
          <w:color w:val="212121"/>
          <w:sz w:val="18"/>
          <w:szCs w:val="18"/>
          <w:lang w:val="es-ES"/>
        </w:rPr>
        <w:t>, código postal, ciudad de residencia, país de residencia, número de teléfono móvil, nombre, apellido, iniciales, dirección de correo electrónico, género, fecha de nacimiento), incluidos datos personales básicos sobre familiares e hijos;</w:t>
      </w:r>
    </w:p>
    <w:p w14:paraId="4E361107" w14:textId="77777777" w:rsidR="004D6D4E" w:rsidRPr="003E2463" w:rsidRDefault="004D6D4E" w:rsidP="00302D30">
      <w:pPr>
        <w:pStyle w:val="ListParagraph"/>
        <w:numPr>
          <w:ilvl w:val="0"/>
          <w:numId w:val="9"/>
        </w:numPr>
        <w:spacing w:after="120" w:line="240" w:lineRule="auto"/>
        <w:contextualSpacing w:val="0"/>
        <w:jc w:val="both"/>
        <w:rPr>
          <w:lang w:val="es-ES"/>
        </w:rPr>
      </w:pPr>
      <w:r w:rsidRPr="003E2463">
        <w:rPr>
          <w:rFonts w:eastAsia="Times New Roman" w:cstheme="minorHAnsi"/>
          <w:color w:val="212121"/>
          <w:sz w:val="18"/>
          <w:szCs w:val="18"/>
          <w:lang w:val="es-ES"/>
        </w:rPr>
        <w:t xml:space="preserve">Datos de autenticación (por </w:t>
      </w:r>
      <w:proofErr w:type="gramStart"/>
      <w:r w:rsidRPr="003E2463">
        <w:rPr>
          <w:rFonts w:eastAsia="Times New Roman" w:cstheme="minorHAnsi"/>
          <w:color w:val="212121"/>
          <w:sz w:val="18"/>
          <w:szCs w:val="18"/>
          <w:lang w:val="es-ES"/>
        </w:rPr>
        <w:t>ejemplo</w:t>
      </w:r>
      <w:proofErr w:type="gramEnd"/>
      <w:r w:rsidRPr="003E2463">
        <w:rPr>
          <w:rFonts w:eastAsia="Times New Roman" w:cstheme="minorHAnsi"/>
          <w:color w:val="212121"/>
          <w:sz w:val="18"/>
          <w:szCs w:val="18"/>
          <w:lang w:val="es-ES"/>
        </w:rPr>
        <w:t xml:space="preserve"> nombre de usuario, contraseña o código PIN, pregunta de seguridad, registro de auditoría);</w:t>
      </w:r>
    </w:p>
    <w:p w14:paraId="0B380D8B" w14:textId="77777777" w:rsidR="004D6D4E" w:rsidRPr="003E2463" w:rsidRDefault="004D6D4E" w:rsidP="00302D30">
      <w:pPr>
        <w:pStyle w:val="ListParagraph"/>
        <w:numPr>
          <w:ilvl w:val="0"/>
          <w:numId w:val="9"/>
        </w:numPr>
        <w:spacing w:after="120" w:line="240" w:lineRule="auto"/>
        <w:contextualSpacing w:val="0"/>
        <w:jc w:val="both"/>
        <w:rPr>
          <w:lang w:val="es-ES"/>
        </w:rPr>
      </w:pPr>
      <w:r w:rsidRPr="003E2463">
        <w:rPr>
          <w:rFonts w:eastAsia="Times New Roman" w:cstheme="minorHAnsi"/>
          <w:color w:val="212121"/>
          <w:sz w:val="18"/>
          <w:szCs w:val="18"/>
          <w:lang w:val="es-ES"/>
        </w:rPr>
        <w:t>Información de contacto (por ejemplo, direcciones, correo electrónico, números de teléfono, identificadores de redes sociales, detalles de contacto de emergencia);</w:t>
      </w:r>
    </w:p>
    <w:p w14:paraId="006C325D" w14:textId="77777777" w:rsidR="004D6D4E" w:rsidRPr="003E2463" w:rsidRDefault="004D6D4E" w:rsidP="00302D30">
      <w:pPr>
        <w:pStyle w:val="ListParagraph"/>
        <w:numPr>
          <w:ilvl w:val="0"/>
          <w:numId w:val="9"/>
        </w:numPr>
        <w:spacing w:after="120" w:line="240" w:lineRule="auto"/>
        <w:contextualSpacing w:val="0"/>
        <w:jc w:val="both"/>
        <w:rPr>
          <w:lang w:val="es-ES"/>
        </w:rPr>
      </w:pPr>
      <w:r w:rsidRPr="003E2463">
        <w:rPr>
          <w:rFonts w:eastAsia="Times New Roman" w:cstheme="minorHAnsi"/>
          <w:color w:val="212121"/>
          <w:sz w:val="18"/>
          <w:szCs w:val="18"/>
          <w:lang w:val="es-ES"/>
        </w:rPr>
        <w:t>Números de identificación únicos y f</w:t>
      </w:r>
      <w:r w:rsidRPr="005A7C1B">
        <w:rPr>
          <w:rFonts w:eastAsia="Times New Roman" w:cstheme="minorHAnsi"/>
          <w:color w:val="212121"/>
          <w:sz w:val="18"/>
          <w:szCs w:val="18"/>
          <w:lang w:val="es-ES"/>
        </w:rPr>
        <w:t>i</w:t>
      </w:r>
      <w:r w:rsidRPr="003E2463">
        <w:rPr>
          <w:rFonts w:eastAsia="Times New Roman" w:cstheme="minorHAnsi"/>
          <w:color w:val="212121"/>
          <w:sz w:val="18"/>
          <w:szCs w:val="18"/>
          <w:lang w:val="es-ES"/>
        </w:rPr>
        <w:t>rmas (por ejemplo, número de</w:t>
      </w:r>
      <w:r w:rsidRPr="005A7C1B">
        <w:rPr>
          <w:rFonts w:eastAsia="Times New Roman" w:cstheme="minorHAnsi"/>
          <w:color w:val="212121"/>
          <w:sz w:val="18"/>
          <w:szCs w:val="18"/>
          <w:lang w:val="es-ES"/>
        </w:rPr>
        <w:t xml:space="preserve"> </w:t>
      </w:r>
      <w:r w:rsidRPr="003E2463">
        <w:rPr>
          <w:rFonts w:eastAsia="Times New Roman" w:cstheme="minorHAnsi"/>
          <w:color w:val="212121"/>
          <w:sz w:val="18"/>
          <w:szCs w:val="18"/>
          <w:lang w:val="es-ES"/>
        </w:rPr>
        <w:t>l</w:t>
      </w:r>
      <w:r w:rsidRPr="005A7C1B">
        <w:rPr>
          <w:rFonts w:eastAsia="Times New Roman" w:cstheme="minorHAnsi"/>
          <w:color w:val="212121"/>
          <w:sz w:val="18"/>
          <w:szCs w:val="18"/>
          <w:lang w:val="es-ES"/>
        </w:rPr>
        <w:t>a</w:t>
      </w:r>
      <w:r w:rsidRPr="003E2463">
        <w:rPr>
          <w:rFonts w:eastAsia="Times New Roman" w:cstheme="minorHAnsi"/>
          <w:color w:val="212121"/>
          <w:sz w:val="18"/>
          <w:szCs w:val="18"/>
          <w:lang w:val="es-ES"/>
        </w:rPr>
        <w:t xml:space="preserve"> Segur</w:t>
      </w:r>
      <w:r w:rsidRPr="005A7C1B">
        <w:rPr>
          <w:rFonts w:eastAsia="Times New Roman" w:cstheme="minorHAnsi"/>
          <w:color w:val="212121"/>
          <w:sz w:val="18"/>
          <w:szCs w:val="18"/>
          <w:lang w:val="es-ES"/>
        </w:rPr>
        <w:t>idad</w:t>
      </w:r>
      <w:r w:rsidRPr="003E2463">
        <w:rPr>
          <w:rFonts w:eastAsia="Times New Roman" w:cstheme="minorHAnsi"/>
          <w:color w:val="212121"/>
          <w:sz w:val="18"/>
          <w:szCs w:val="18"/>
          <w:lang w:val="es-ES"/>
        </w:rPr>
        <w:t xml:space="preserve"> Social, número de cuenta bancaria, número de pasaporte </w:t>
      </w:r>
      <w:r w:rsidRPr="005A7C1B">
        <w:rPr>
          <w:rFonts w:eastAsia="Times New Roman" w:cstheme="minorHAnsi"/>
          <w:color w:val="212121"/>
          <w:sz w:val="18"/>
          <w:szCs w:val="18"/>
          <w:lang w:val="es-ES"/>
        </w:rPr>
        <w:t>y documento de</w:t>
      </w:r>
      <w:r w:rsidRPr="003E2463">
        <w:rPr>
          <w:rFonts w:eastAsia="Times New Roman" w:cstheme="minorHAnsi"/>
          <w:color w:val="212121"/>
          <w:sz w:val="18"/>
          <w:szCs w:val="18"/>
          <w:lang w:val="es-ES"/>
        </w:rPr>
        <w:t xml:space="preserve"> identificación, licencia de conducir y datos de registro del vehículo, direccione IP, número de empleado, número de estudiante, número de paciente, firma, identificador único en cookies de seguimiento o tecnología similar);</w:t>
      </w:r>
    </w:p>
    <w:p w14:paraId="51D4DB59" w14:textId="77777777" w:rsidR="004D6D4E" w:rsidRPr="003E2463" w:rsidRDefault="004D6D4E" w:rsidP="00302D30">
      <w:pPr>
        <w:pStyle w:val="ListParagraph"/>
        <w:numPr>
          <w:ilvl w:val="0"/>
          <w:numId w:val="9"/>
        </w:numPr>
        <w:spacing w:after="120" w:line="240" w:lineRule="auto"/>
        <w:contextualSpacing w:val="0"/>
        <w:jc w:val="both"/>
        <w:rPr>
          <w:lang w:val="es-ES"/>
        </w:rPr>
      </w:pPr>
      <w:r w:rsidRPr="003E2463">
        <w:rPr>
          <w:rFonts w:eastAsia="Times New Roman" w:cstheme="minorHAnsi"/>
          <w:color w:val="212121"/>
          <w:sz w:val="18"/>
          <w:szCs w:val="18"/>
          <w:lang w:val="es-ES"/>
        </w:rPr>
        <w:t xml:space="preserve">Identificadores seudónimos; </w:t>
      </w:r>
    </w:p>
    <w:p w14:paraId="6DEFBCB2" w14:textId="77777777" w:rsidR="004D6D4E" w:rsidRPr="003E2463" w:rsidRDefault="004D6D4E" w:rsidP="00302D30">
      <w:pPr>
        <w:pStyle w:val="ListParagraph"/>
        <w:numPr>
          <w:ilvl w:val="0"/>
          <w:numId w:val="9"/>
        </w:numPr>
        <w:spacing w:after="120" w:line="240" w:lineRule="auto"/>
        <w:contextualSpacing w:val="0"/>
        <w:jc w:val="both"/>
        <w:rPr>
          <w:lang w:val="es-ES"/>
        </w:rPr>
      </w:pPr>
      <w:r w:rsidRPr="003E2463">
        <w:rPr>
          <w:rFonts w:eastAsia="Times New Roman" w:cstheme="minorHAnsi"/>
          <w:color w:val="212121"/>
          <w:sz w:val="18"/>
          <w:szCs w:val="18"/>
          <w:lang w:val="es-ES"/>
        </w:rPr>
        <w:t>Información financiera y de seguros (por ejemplo, número de seguro, nombre y número de cuenta bancaria, nombre y número de la tarjeta de crédito, número de factura, ingresos, tipo de seguro, comportamiento de pago, solvencia crediticia);</w:t>
      </w:r>
    </w:p>
    <w:p w14:paraId="2126FC64" w14:textId="77777777" w:rsidR="004D6D4E" w:rsidRPr="003E2463" w:rsidRDefault="004D6D4E" w:rsidP="00302D30">
      <w:pPr>
        <w:pStyle w:val="ListParagraph"/>
        <w:numPr>
          <w:ilvl w:val="0"/>
          <w:numId w:val="9"/>
        </w:numPr>
        <w:spacing w:after="120" w:line="240" w:lineRule="auto"/>
        <w:contextualSpacing w:val="0"/>
        <w:jc w:val="both"/>
        <w:rPr>
          <w:lang w:val="es-ES"/>
        </w:rPr>
      </w:pPr>
      <w:r w:rsidRPr="003E2463">
        <w:rPr>
          <w:rFonts w:eastAsia="Times New Roman" w:cstheme="minorHAnsi"/>
          <w:color w:val="212121"/>
          <w:sz w:val="18"/>
          <w:szCs w:val="18"/>
          <w:lang w:val="es-ES"/>
        </w:rPr>
        <w:t xml:space="preserve">Información comercial (por ejemplo, historial de compras, ofertas especiales, información </w:t>
      </w:r>
      <w:r w:rsidRPr="005A7C1B">
        <w:rPr>
          <w:rFonts w:eastAsia="Times New Roman" w:cstheme="minorHAnsi"/>
          <w:color w:val="212121"/>
          <w:sz w:val="18"/>
          <w:szCs w:val="18"/>
          <w:lang w:val="es-ES"/>
        </w:rPr>
        <w:t>sobre</w:t>
      </w:r>
      <w:r w:rsidRPr="003E2463">
        <w:rPr>
          <w:rFonts w:eastAsia="Times New Roman" w:cstheme="minorHAnsi"/>
          <w:color w:val="212121"/>
          <w:sz w:val="18"/>
          <w:szCs w:val="18"/>
          <w:lang w:val="es-ES"/>
        </w:rPr>
        <w:t xml:space="preserve"> suscripci</w:t>
      </w:r>
      <w:r w:rsidRPr="005A7C1B">
        <w:rPr>
          <w:rFonts w:eastAsia="Times New Roman" w:cstheme="minorHAnsi"/>
          <w:color w:val="212121"/>
          <w:sz w:val="18"/>
          <w:szCs w:val="18"/>
          <w:lang w:val="es-ES"/>
        </w:rPr>
        <w:t>ones</w:t>
      </w:r>
      <w:r w:rsidRPr="003E2463">
        <w:rPr>
          <w:rFonts w:eastAsia="Times New Roman" w:cstheme="minorHAnsi"/>
          <w:color w:val="212121"/>
          <w:sz w:val="18"/>
          <w:szCs w:val="18"/>
          <w:lang w:val="es-ES"/>
        </w:rPr>
        <w:t>, historial de pagos);</w:t>
      </w:r>
    </w:p>
    <w:p w14:paraId="6FAD4864" w14:textId="77777777" w:rsidR="004D6D4E" w:rsidRPr="003E2463" w:rsidRDefault="004D6D4E" w:rsidP="00302D30">
      <w:pPr>
        <w:pStyle w:val="ListParagraph"/>
        <w:numPr>
          <w:ilvl w:val="0"/>
          <w:numId w:val="9"/>
        </w:numPr>
        <w:spacing w:after="120" w:line="240" w:lineRule="auto"/>
        <w:contextualSpacing w:val="0"/>
        <w:jc w:val="both"/>
        <w:rPr>
          <w:lang w:val="es-ES"/>
        </w:rPr>
      </w:pPr>
      <w:r w:rsidRPr="003E2463">
        <w:rPr>
          <w:rFonts w:eastAsia="Times New Roman" w:cstheme="minorHAnsi"/>
          <w:color w:val="212121"/>
          <w:sz w:val="18"/>
          <w:szCs w:val="18"/>
          <w:lang w:val="es-ES"/>
        </w:rPr>
        <w:t xml:space="preserve">Información biométrica (por ejemplo, análisis de ADN, </w:t>
      </w:r>
      <w:r w:rsidRPr="005A7C1B">
        <w:rPr>
          <w:rFonts w:eastAsia="Times New Roman" w:cstheme="minorHAnsi"/>
          <w:color w:val="212121"/>
          <w:sz w:val="18"/>
          <w:szCs w:val="18"/>
          <w:lang w:val="es-ES"/>
        </w:rPr>
        <w:t xml:space="preserve">de </w:t>
      </w:r>
      <w:r w:rsidRPr="003E2463">
        <w:rPr>
          <w:rFonts w:eastAsia="Times New Roman" w:cstheme="minorHAnsi"/>
          <w:color w:val="212121"/>
          <w:sz w:val="18"/>
          <w:szCs w:val="18"/>
          <w:lang w:val="es-ES"/>
        </w:rPr>
        <w:t xml:space="preserve">huellas digitales </w:t>
      </w:r>
      <w:r w:rsidRPr="005A7C1B">
        <w:rPr>
          <w:rFonts w:eastAsia="Times New Roman" w:cstheme="minorHAnsi"/>
          <w:color w:val="212121"/>
          <w:sz w:val="18"/>
          <w:szCs w:val="18"/>
          <w:lang w:val="es-ES"/>
        </w:rPr>
        <w:t>y de</w:t>
      </w:r>
      <w:r w:rsidRPr="003E2463">
        <w:rPr>
          <w:rFonts w:eastAsia="Times New Roman" w:cstheme="minorHAnsi"/>
          <w:color w:val="212121"/>
          <w:sz w:val="18"/>
          <w:szCs w:val="18"/>
          <w:lang w:val="es-ES"/>
        </w:rPr>
        <w:t xml:space="preserve"> iris); </w:t>
      </w:r>
    </w:p>
    <w:p w14:paraId="65BF09C7" w14:textId="77777777" w:rsidR="004D6D4E" w:rsidRPr="003E2463" w:rsidRDefault="004D6D4E" w:rsidP="00302D30">
      <w:pPr>
        <w:pStyle w:val="ListParagraph"/>
        <w:numPr>
          <w:ilvl w:val="0"/>
          <w:numId w:val="9"/>
        </w:numPr>
        <w:spacing w:after="120" w:line="240" w:lineRule="auto"/>
        <w:contextualSpacing w:val="0"/>
        <w:jc w:val="both"/>
        <w:rPr>
          <w:lang w:val="es-ES"/>
        </w:rPr>
      </w:pPr>
      <w:r w:rsidRPr="003E2463">
        <w:rPr>
          <w:rFonts w:eastAsia="Times New Roman" w:cstheme="minorHAnsi"/>
          <w:color w:val="212121"/>
          <w:sz w:val="18"/>
          <w:szCs w:val="18"/>
          <w:lang w:val="es-ES"/>
        </w:rPr>
        <w:t>Datos de ubicación (por ejemplo, identifica</w:t>
      </w:r>
      <w:r w:rsidRPr="005A7C1B">
        <w:rPr>
          <w:rFonts w:eastAsia="Times New Roman" w:cstheme="minorHAnsi"/>
          <w:color w:val="212121"/>
          <w:sz w:val="18"/>
          <w:szCs w:val="18"/>
          <w:lang w:val="es-ES"/>
        </w:rPr>
        <w:t>dor</w:t>
      </w:r>
      <w:r w:rsidRPr="003E2463">
        <w:rPr>
          <w:rFonts w:eastAsia="Times New Roman" w:cstheme="minorHAnsi"/>
          <w:color w:val="212121"/>
          <w:sz w:val="18"/>
          <w:szCs w:val="18"/>
          <w:lang w:val="es-ES"/>
        </w:rPr>
        <w:t xml:space="preserve"> de celda, datos de red de geolocalización, ubicación al inicio/término de una llamada</w:t>
      </w:r>
      <w:r w:rsidRPr="005A7C1B">
        <w:rPr>
          <w:rFonts w:eastAsia="Times New Roman" w:cstheme="minorHAnsi"/>
          <w:color w:val="212121"/>
          <w:sz w:val="18"/>
          <w:szCs w:val="18"/>
          <w:lang w:val="es-ES"/>
        </w:rPr>
        <w:t>, d</w:t>
      </w:r>
      <w:r w:rsidRPr="003E2463">
        <w:rPr>
          <w:rFonts w:eastAsia="Times New Roman" w:cstheme="minorHAnsi"/>
          <w:color w:val="212121"/>
          <w:sz w:val="18"/>
          <w:szCs w:val="18"/>
          <w:lang w:val="es-ES"/>
        </w:rPr>
        <w:t xml:space="preserve">atos de ubicación derivados del uso de puntos de acceso </w:t>
      </w:r>
      <w:proofErr w:type="spellStart"/>
      <w:r w:rsidRPr="003E2463">
        <w:rPr>
          <w:rFonts w:eastAsia="Times New Roman" w:cstheme="minorHAnsi"/>
          <w:color w:val="212121"/>
          <w:sz w:val="18"/>
          <w:szCs w:val="18"/>
          <w:lang w:val="es-ES"/>
        </w:rPr>
        <w:t>WiFi</w:t>
      </w:r>
      <w:proofErr w:type="spellEnd"/>
      <w:r w:rsidRPr="003E2463">
        <w:rPr>
          <w:rFonts w:eastAsia="Times New Roman" w:cstheme="minorHAnsi"/>
          <w:color w:val="212121"/>
          <w:sz w:val="18"/>
          <w:szCs w:val="18"/>
          <w:lang w:val="es-ES"/>
        </w:rPr>
        <w:t>);</w:t>
      </w:r>
    </w:p>
    <w:p w14:paraId="6CE71565" w14:textId="77777777" w:rsidR="004D6D4E" w:rsidRPr="003E2463" w:rsidRDefault="004D6D4E" w:rsidP="00302D30">
      <w:pPr>
        <w:pStyle w:val="ListParagraph"/>
        <w:numPr>
          <w:ilvl w:val="0"/>
          <w:numId w:val="9"/>
        </w:numPr>
        <w:spacing w:after="120" w:line="240" w:lineRule="auto"/>
        <w:contextualSpacing w:val="0"/>
        <w:jc w:val="both"/>
        <w:rPr>
          <w:lang w:val="es-ES"/>
        </w:rPr>
      </w:pPr>
      <w:r w:rsidRPr="003E2463">
        <w:rPr>
          <w:rFonts w:eastAsia="Times New Roman" w:cstheme="minorHAnsi"/>
          <w:color w:val="212121"/>
          <w:sz w:val="18"/>
          <w:szCs w:val="18"/>
          <w:lang w:val="es-ES"/>
        </w:rPr>
        <w:t>Fotos, v</w:t>
      </w:r>
      <w:r w:rsidRPr="005A7C1B">
        <w:rPr>
          <w:rFonts w:eastAsia="Times New Roman" w:cstheme="minorHAnsi"/>
          <w:color w:val="212121"/>
          <w:sz w:val="18"/>
          <w:szCs w:val="18"/>
          <w:lang w:val="es-ES"/>
        </w:rPr>
        <w:t>í</w:t>
      </w:r>
      <w:r w:rsidRPr="003E2463">
        <w:rPr>
          <w:rFonts w:eastAsia="Times New Roman" w:cstheme="minorHAnsi"/>
          <w:color w:val="212121"/>
          <w:sz w:val="18"/>
          <w:szCs w:val="18"/>
          <w:lang w:val="es-ES"/>
        </w:rPr>
        <w:t>deo y audio</w:t>
      </w:r>
      <w:r w:rsidRPr="005A7C1B">
        <w:rPr>
          <w:rFonts w:eastAsia="Times New Roman" w:cstheme="minorHAnsi"/>
          <w:color w:val="212121"/>
          <w:sz w:val="18"/>
          <w:szCs w:val="18"/>
          <w:lang w:val="es-ES"/>
        </w:rPr>
        <w:t>s</w:t>
      </w:r>
      <w:r w:rsidRPr="003E2463">
        <w:rPr>
          <w:rFonts w:eastAsia="Times New Roman" w:cstheme="minorHAnsi"/>
          <w:color w:val="212121"/>
          <w:sz w:val="18"/>
          <w:szCs w:val="18"/>
          <w:lang w:val="es-ES"/>
        </w:rPr>
        <w:t>;</w:t>
      </w:r>
    </w:p>
    <w:p w14:paraId="782CB86D" w14:textId="77777777" w:rsidR="004D6D4E" w:rsidRPr="003E2463" w:rsidRDefault="004D6D4E" w:rsidP="00302D30">
      <w:pPr>
        <w:pStyle w:val="ListParagraph"/>
        <w:numPr>
          <w:ilvl w:val="0"/>
          <w:numId w:val="9"/>
        </w:numPr>
        <w:spacing w:after="120" w:line="240" w:lineRule="auto"/>
        <w:contextualSpacing w:val="0"/>
        <w:jc w:val="both"/>
        <w:rPr>
          <w:lang w:val="es-ES"/>
        </w:rPr>
      </w:pPr>
      <w:r w:rsidRPr="003E2463">
        <w:rPr>
          <w:rFonts w:eastAsia="Times New Roman" w:cstheme="minorHAnsi"/>
          <w:color w:val="212121"/>
          <w:sz w:val="18"/>
          <w:szCs w:val="18"/>
          <w:lang w:val="es-ES"/>
        </w:rPr>
        <w:t>Actividad en Internet (por ejemplo, historial de navegación, historial de búsquedas, actividades de lectura, televisión, radio);</w:t>
      </w:r>
    </w:p>
    <w:p w14:paraId="66AC2DCC" w14:textId="77777777" w:rsidR="004D6D4E" w:rsidRPr="003E2463" w:rsidRDefault="004D6D4E" w:rsidP="00302D30">
      <w:pPr>
        <w:pStyle w:val="ListParagraph"/>
        <w:numPr>
          <w:ilvl w:val="0"/>
          <w:numId w:val="9"/>
        </w:numPr>
        <w:spacing w:after="120" w:line="240" w:lineRule="auto"/>
        <w:contextualSpacing w:val="0"/>
        <w:jc w:val="both"/>
        <w:rPr>
          <w:lang w:val="es-ES"/>
        </w:rPr>
      </w:pPr>
      <w:r w:rsidRPr="003E2463">
        <w:rPr>
          <w:rFonts w:eastAsia="Times New Roman" w:cstheme="minorHAnsi"/>
          <w:color w:val="212121"/>
          <w:sz w:val="18"/>
          <w:szCs w:val="18"/>
          <w:lang w:val="es-ES"/>
        </w:rPr>
        <w:t>Identificación del dispositivo (por ejemplo, número IMEI, número de tarjeta SIM, dirección MAC);</w:t>
      </w:r>
    </w:p>
    <w:p w14:paraId="7665E337" w14:textId="77777777" w:rsidR="004D6D4E" w:rsidRPr="003E2463" w:rsidRDefault="004D6D4E" w:rsidP="00302D30">
      <w:pPr>
        <w:pStyle w:val="ListParagraph"/>
        <w:numPr>
          <w:ilvl w:val="0"/>
          <w:numId w:val="9"/>
        </w:numPr>
        <w:spacing w:after="120" w:line="240" w:lineRule="auto"/>
        <w:contextualSpacing w:val="0"/>
        <w:jc w:val="both"/>
        <w:rPr>
          <w:lang w:val="es-ES"/>
        </w:rPr>
      </w:pPr>
      <w:r w:rsidRPr="005A7C1B">
        <w:rPr>
          <w:rFonts w:eastAsia="Times New Roman" w:cstheme="minorHAnsi"/>
          <w:color w:val="212121"/>
          <w:sz w:val="18"/>
          <w:szCs w:val="18"/>
          <w:lang w:val="es-ES"/>
        </w:rPr>
        <w:t>Elaboración</w:t>
      </w:r>
      <w:r w:rsidRPr="003E2463">
        <w:rPr>
          <w:rFonts w:eastAsia="Times New Roman" w:cstheme="minorHAnsi"/>
          <w:color w:val="212121"/>
          <w:sz w:val="18"/>
          <w:szCs w:val="18"/>
          <w:lang w:val="es-ES"/>
        </w:rPr>
        <w:t xml:space="preserve"> de perfiles (por ejemplo, </w:t>
      </w:r>
      <w:r w:rsidRPr="005A7C1B">
        <w:rPr>
          <w:rFonts w:eastAsia="Times New Roman" w:cstheme="minorHAnsi"/>
          <w:color w:val="212121"/>
          <w:sz w:val="18"/>
          <w:szCs w:val="18"/>
          <w:lang w:val="es-ES"/>
        </w:rPr>
        <w:t>sobre la base de</w:t>
      </w:r>
      <w:r w:rsidRPr="003E2463">
        <w:rPr>
          <w:rFonts w:eastAsia="Times New Roman" w:cstheme="minorHAnsi"/>
          <w:color w:val="212121"/>
          <w:sz w:val="18"/>
          <w:szCs w:val="18"/>
          <w:lang w:val="es-ES"/>
        </w:rPr>
        <w:t xml:space="preserve"> comportamientos </w:t>
      </w:r>
      <w:r w:rsidRPr="005A7C1B">
        <w:rPr>
          <w:rFonts w:eastAsia="Times New Roman" w:cstheme="minorHAnsi"/>
          <w:color w:val="212121"/>
          <w:sz w:val="18"/>
          <w:szCs w:val="18"/>
          <w:lang w:val="es-ES"/>
        </w:rPr>
        <w:t>delictivos</w:t>
      </w:r>
      <w:r w:rsidRPr="003E2463">
        <w:rPr>
          <w:rFonts w:eastAsia="Times New Roman" w:cstheme="minorHAnsi"/>
          <w:color w:val="212121"/>
          <w:sz w:val="18"/>
          <w:szCs w:val="18"/>
          <w:lang w:val="es-ES"/>
        </w:rPr>
        <w:t xml:space="preserve"> o antisociales observados, o perfiles seudónimos basados en las URL visitadas,</w:t>
      </w:r>
      <w:r w:rsidRPr="005A7C1B">
        <w:rPr>
          <w:rFonts w:eastAsia="Times New Roman" w:cstheme="minorHAnsi"/>
          <w:color w:val="212121"/>
          <w:sz w:val="18"/>
          <w:szCs w:val="18"/>
          <w:lang w:val="es-ES"/>
        </w:rPr>
        <w:t xml:space="preserve"> flujos de</w:t>
      </w:r>
      <w:r w:rsidRPr="003E2463">
        <w:rPr>
          <w:rFonts w:eastAsia="Times New Roman" w:cstheme="minorHAnsi"/>
          <w:color w:val="212121"/>
          <w:sz w:val="18"/>
          <w:szCs w:val="18"/>
          <w:lang w:val="es-ES"/>
        </w:rPr>
        <w:t xml:space="preserve"> clics, </w:t>
      </w:r>
      <w:r w:rsidRPr="005A7C1B">
        <w:rPr>
          <w:rFonts w:eastAsia="Times New Roman" w:cstheme="minorHAnsi"/>
          <w:color w:val="212121"/>
          <w:sz w:val="18"/>
          <w:szCs w:val="18"/>
          <w:lang w:val="es-ES"/>
        </w:rPr>
        <w:t>registros de navegación</w:t>
      </w:r>
      <w:r w:rsidRPr="003E2463">
        <w:rPr>
          <w:rFonts w:eastAsia="Times New Roman" w:cstheme="minorHAnsi"/>
          <w:color w:val="212121"/>
          <w:sz w:val="18"/>
          <w:szCs w:val="18"/>
          <w:lang w:val="es-ES"/>
        </w:rPr>
        <w:t>, direcciones IP, dominios, aplicaciones instaladas o perfiles basados en preferencias de marketing);</w:t>
      </w:r>
    </w:p>
    <w:p w14:paraId="3DCABBB4" w14:textId="77777777" w:rsidR="004D6D4E" w:rsidRPr="003E2463" w:rsidRDefault="004D6D4E" w:rsidP="00302D30">
      <w:pPr>
        <w:pStyle w:val="ListParagraph"/>
        <w:numPr>
          <w:ilvl w:val="0"/>
          <w:numId w:val="9"/>
        </w:numPr>
        <w:spacing w:after="120" w:line="240" w:lineRule="auto"/>
        <w:contextualSpacing w:val="0"/>
        <w:jc w:val="both"/>
        <w:rPr>
          <w:lang w:val="es-ES"/>
        </w:rPr>
      </w:pPr>
      <w:r w:rsidRPr="003E2463">
        <w:rPr>
          <w:rFonts w:eastAsia="Times New Roman" w:cstheme="minorHAnsi"/>
          <w:color w:val="212121"/>
          <w:sz w:val="18"/>
          <w:szCs w:val="18"/>
          <w:lang w:val="es-ES"/>
        </w:rPr>
        <w:t xml:space="preserve">Datos de </w:t>
      </w:r>
      <w:r w:rsidRPr="005A7C1B">
        <w:rPr>
          <w:rFonts w:eastAsia="Times New Roman" w:cstheme="minorHAnsi"/>
          <w:color w:val="212121"/>
          <w:sz w:val="18"/>
          <w:szCs w:val="18"/>
          <w:lang w:val="es-ES"/>
        </w:rPr>
        <w:t>selección y recursos humanos</w:t>
      </w:r>
      <w:r w:rsidRPr="003E2463">
        <w:rPr>
          <w:rFonts w:eastAsia="Times New Roman" w:cstheme="minorHAnsi"/>
          <w:color w:val="212121"/>
          <w:sz w:val="18"/>
          <w:szCs w:val="18"/>
          <w:lang w:val="es-ES"/>
        </w:rPr>
        <w:t xml:space="preserve"> (por ejemplo, declaración de estado </w:t>
      </w:r>
      <w:r w:rsidRPr="005A7C1B">
        <w:rPr>
          <w:rFonts w:eastAsia="Times New Roman" w:cstheme="minorHAnsi"/>
          <w:color w:val="212121"/>
          <w:sz w:val="18"/>
          <w:szCs w:val="18"/>
          <w:lang w:val="es-ES"/>
        </w:rPr>
        <w:t>laboral</w:t>
      </w:r>
      <w:r w:rsidRPr="003E2463">
        <w:rPr>
          <w:rFonts w:eastAsia="Times New Roman" w:cstheme="minorHAnsi"/>
          <w:color w:val="212121"/>
          <w:sz w:val="18"/>
          <w:szCs w:val="18"/>
          <w:lang w:val="es-ES"/>
        </w:rPr>
        <w:t xml:space="preserve">, información de </w:t>
      </w:r>
      <w:r w:rsidRPr="005A7C1B">
        <w:rPr>
          <w:rFonts w:eastAsia="Times New Roman" w:cstheme="minorHAnsi"/>
          <w:color w:val="212121"/>
          <w:sz w:val="18"/>
          <w:szCs w:val="18"/>
          <w:lang w:val="es-ES"/>
        </w:rPr>
        <w:t>candidatos (</w:t>
      </w:r>
      <w:r w:rsidRPr="003E2463">
        <w:rPr>
          <w:rFonts w:eastAsia="Times New Roman" w:cstheme="minorHAnsi"/>
          <w:color w:val="212121"/>
          <w:sz w:val="18"/>
          <w:szCs w:val="18"/>
          <w:lang w:val="es-ES"/>
        </w:rPr>
        <w:t xml:space="preserve">como currículo, </w:t>
      </w:r>
      <w:r w:rsidRPr="005A7C1B">
        <w:rPr>
          <w:rFonts w:eastAsia="Times New Roman" w:cstheme="minorHAnsi"/>
          <w:color w:val="212121"/>
          <w:sz w:val="18"/>
          <w:szCs w:val="18"/>
          <w:lang w:val="es-ES"/>
        </w:rPr>
        <w:t>historial laboral</w:t>
      </w:r>
      <w:r w:rsidRPr="003E2463">
        <w:rPr>
          <w:rFonts w:eastAsia="Times New Roman" w:cstheme="minorHAnsi"/>
          <w:color w:val="212121"/>
          <w:sz w:val="18"/>
          <w:szCs w:val="18"/>
          <w:lang w:val="es-ES"/>
        </w:rPr>
        <w:t xml:space="preserve">, </w:t>
      </w:r>
      <w:r w:rsidRPr="005A7C1B">
        <w:rPr>
          <w:rFonts w:eastAsia="Times New Roman" w:cstheme="minorHAnsi"/>
          <w:color w:val="212121"/>
          <w:sz w:val="18"/>
          <w:szCs w:val="18"/>
          <w:lang w:val="es-ES"/>
        </w:rPr>
        <w:t>historial educativo)</w:t>
      </w:r>
      <w:r w:rsidRPr="003E2463">
        <w:rPr>
          <w:rFonts w:eastAsia="Times New Roman" w:cstheme="minorHAnsi"/>
          <w:color w:val="212121"/>
          <w:sz w:val="18"/>
          <w:szCs w:val="18"/>
          <w:lang w:val="es-ES"/>
        </w:rPr>
        <w:t>, datos sobre el trabajo y el cargo, incluidas las horas trabajadas, evaluaciones y</w:t>
      </w:r>
      <w:r w:rsidRPr="005A7C1B">
        <w:rPr>
          <w:rFonts w:eastAsia="Times New Roman" w:cstheme="minorHAnsi"/>
          <w:color w:val="212121"/>
          <w:sz w:val="18"/>
          <w:szCs w:val="18"/>
          <w:lang w:val="es-ES"/>
        </w:rPr>
        <w:t xml:space="preserve"> </w:t>
      </w:r>
      <w:r w:rsidRPr="003E2463">
        <w:rPr>
          <w:rFonts w:eastAsia="Times New Roman" w:cstheme="minorHAnsi"/>
          <w:color w:val="212121"/>
          <w:sz w:val="18"/>
          <w:szCs w:val="18"/>
          <w:lang w:val="es-ES"/>
        </w:rPr>
        <w:t>salario, detalles de permiso</w:t>
      </w:r>
      <w:r w:rsidRPr="005A7C1B">
        <w:rPr>
          <w:rFonts w:eastAsia="Times New Roman" w:cstheme="minorHAnsi"/>
          <w:color w:val="212121"/>
          <w:sz w:val="18"/>
          <w:szCs w:val="18"/>
          <w:lang w:val="es-ES"/>
        </w:rPr>
        <w:t>s</w:t>
      </w:r>
      <w:r w:rsidRPr="003E2463">
        <w:rPr>
          <w:rFonts w:eastAsia="Times New Roman" w:cstheme="minorHAnsi"/>
          <w:color w:val="212121"/>
          <w:sz w:val="18"/>
          <w:szCs w:val="18"/>
          <w:lang w:val="es-ES"/>
        </w:rPr>
        <w:t xml:space="preserve"> de trabajo, disponibilidad, términos de empleo, detalles de impuestos, detalles de pagos, detalles de seguro</w:t>
      </w:r>
      <w:r w:rsidRPr="005A7C1B">
        <w:rPr>
          <w:rFonts w:eastAsia="Times New Roman" w:cstheme="minorHAnsi"/>
          <w:color w:val="212121"/>
          <w:sz w:val="18"/>
          <w:szCs w:val="18"/>
          <w:lang w:val="es-ES"/>
        </w:rPr>
        <w:t>,</w:t>
      </w:r>
      <w:r w:rsidRPr="003E2463">
        <w:rPr>
          <w:rFonts w:eastAsia="Times New Roman" w:cstheme="minorHAnsi"/>
          <w:color w:val="212121"/>
          <w:sz w:val="18"/>
          <w:szCs w:val="18"/>
          <w:lang w:val="es-ES"/>
        </w:rPr>
        <w:t xml:space="preserve"> y ubicación y organizaciones);</w:t>
      </w:r>
    </w:p>
    <w:p w14:paraId="258FB2A6" w14:textId="77777777" w:rsidR="004D6D4E" w:rsidRPr="003E2463" w:rsidRDefault="004D6D4E" w:rsidP="00302D30">
      <w:pPr>
        <w:pStyle w:val="ListParagraph"/>
        <w:numPr>
          <w:ilvl w:val="0"/>
          <w:numId w:val="9"/>
        </w:numPr>
        <w:spacing w:after="120" w:line="240" w:lineRule="auto"/>
        <w:contextualSpacing w:val="0"/>
        <w:jc w:val="both"/>
        <w:rPr>
          <w:lang w:val="es-ES"/>
        </w:rPr>
      </w:pPr>
      <w:r w:rsidRPr="003E2463">
        <w:rPr>
          <w:rFonts w:eastAsia="Times New Roman" w:cstheme="minorHAnsi"/>
          <w:color w:val="212121"/>
          <w:sz w:val="18"/>
          <w:szCs w:val="18"/>
          <w:lang w:val="es-ES"/>
        </w:rPr>
        <w:t xml:space="preserve">Datos de educación (por ejemplo, historial de educación, educación actual, calificaciones y resultados, grado académico más alto alcanzado, </w:t>
      </w:r>
      <w:r w:rsidRPr="005A7C1B">
        <w:rPr>
          <w:rFonts w:eastAsia="Times New Roman" w:cstheme="minorHAnsi"/>
          <w:color w:val="212121"/>
          <w:sz w:val="18"/>
          <w:szCs w:val="18"/>
          <w:lang w:val="es-ES"/>
        </w:rPr>
        <w:t>discapacidades ligadas al</w:t>
      </w:r>
      <w:r w:rsidRPr="003E2463">
        <w:rPr>
          <w:rFonts w:eastAsia="Times New Roman" w:cstheme="minorHAnsi"/>
          <w:color w:val="212121"/>
          <w:sz w:val="18"/>
          <w:szCs w:val="18"/>
          <w:lang w:val="es-ES"/>
        </w:rPr>
        <w:t xml:space="preserve"> aprendizaje);</w:t>
      </w:r>
    </w:p>
    <w:p w14:paraId="14C53E02" w14:textId="77777777" w:rsidR="004D6D4E" w:rsidRPr="003E2463" w:rsidRDefault="004D6D4E" w:rsidP="00302D30">
      <w:pPr>
        <w:pStyle w:val="ListParagraph"/>
        <w:numPr>
          <w:ilvl w:val="0"/>
          <w:numId w:val="9"/>
        </w:numPr>
        <w:spacing w:after="120" w:line="240" w:lineRule="auto"/>
        <w:contextualSpacing w:val="0"/>
        <w:jc w:val="both"/>
        <w:rPr>
          <w:lang w:val="es-ES"/>
        </w:rPr>
      </w:pPr>
      <w:r w:rsidRPr="003E2463">
        <w:rPr>
          <w:rFonts w:eastAsia="Times New Roman" w:cstheme="minorHAnsi"/>
          <w:color w:val="212121"/>
          <w:sz w:val="18"/>
          <w:szCs w:val="18"/>
          <w:lang w:val="es-ES"/>
        </w:rPr>
        <w:t xml:space="preserve">Información de ciudadanía y residencia (por ejemplo, ciudadanía, estado de naturalización, estado civil, nacionalidad, situación migratoria, datos del pasaporte, detalles de residencia o permiso de trabajo); </w:t>
      </w:r>
    </w:p>
    <w:p w14:paraId="6DE892F0" w14:textId="77777777" w:rsidR="004D6D4E" w:rsidRPr="003E2463" w:rsidRDefault="004D6D4E" w:rsidP="00302D30">
      <w:pPr>
        <w:pStyle w:val="ListParagraph"/>
        <w:numPr>
          <w:ilvl w:val="0"/>
          <w:numId w:val="9"/>
        </w:numPr>
        <w:spacing w:after="120" w:line="240" w:lineRule="auto"/>
        <w:contextualSpacing w:val="0"/>
        <w:jc w:val="both"/>
        <w:rPr>
          <w:lang w:val="es-ES"/>
        </w:rPr>
      </w:pPr>
      <w:r w:rsidRPr="003E2463">
        <w:rPr>
          <w:rFonts w:eastAsia="Times New Roman" w:cstheme="minorHAnsi"/>
          <w:color w:val="212121"/>
          <w:sz w:val="18"/>
          <w:szCs w:val="18"/>
          <w:lang w:val="es-ES"/>
        </w:rPr>
        <w:t xml:space="preserve">Información </w:t>
      </w:r>
      <w:r w:rsidRPr="005A7C1B">
        <w:rPr>
          <w:rFonts w:eastAsia="Times New Roman" w:cstheme="minorHAnsi"/>
          <w:color w:val="212121"/>
          <w:sz w:val="18"/>
          <w:szCs w:val="18"/>
          <w:lang w:val="es-ES"/>
        </w:rPr>
        <w:t>tratada</w:t>
      </w:r>
      <w:r w:rsidRPr="003E2463">
        <w:rPr>
          <w:rFonts w:eastAsia="Times New Roman" w:cstheme="minorHAnsi"/>
          <w:color w:val="212121"/>
          <w:sz w:val="18"/>
          <w:szCs w:val="18"/>
          <w:lang w:val="es-ES"/>
        </w:rPr>
        <w:t xml:space="preserve"> </w:t>
      </w:r>
      <w:r w:rsidRPr="005A7C1B">
        <w:rPr>
          <w:rFonts w:eastAsia="Times New Roman" w:cstheme="minorHAnsi"/>
          <w:color w:val="212121"/>
          <w:sz w:val="18"/>
          <w:szCs w:val="18"/>
          <w:lang w:val="es-ES"/>
        </w:rPr>
        <w:t>para la realización</w:t>
      </w:r>
      <w:r w:rsidRPr="003E2463">
        <w:rPr>
          <w:rFonts w:eastAsia="Times New Roman" w:cstheme="minorHAnsi"/>
          <w:color w:val="212121"/>
          <w:sz w:val="18"/>
          <w:szCs w:val="18"/>
          <w:lang w:val="es-ES"/>
        </w:rPr>
        <w:t xml:space="preserve"> de una tarea </w:t>
      </w:r>
      <w:r w:rsidRPr="005A7C1B">
        <w:rPr>
          <w:rFonts w:eastAsia="Times New Roman" w:cstheme="minorHAnsi"/>
          <w:color w:val="212121"/>
          <w:sz w:val="18"/>
          <w:szCs w:val="18"/>
          <w:lang w:val="es-ES"/>
        </w:rPr>
        <w:t>efectuada</w:t>
      </w:r>
      <w:r w:rsidRPr="003E2463">
        <w:rPr>
          <w:rFonts w:eastAsia="Times New Roman" w:cstheme="minorHAnsi"/>
          <w:color w:val="212121"/>
          <w:sz w:val="18"/>
          <w:szCs w:val="18"/>
          <w:lang w:val="es-ES"/>
        </w:rPr>
        <w:t xml:space="preserve"> para el interés público o en el ejercicio de una autoridad oficial; </w:t>
      </w:r>
    </w:p>
    <w:p w14:paraId="0E59F495" w14:textId="77777777" w:rsidR="004D6D4E" w:rsidRPr="003E2463" w:rsidRDefault="004D6D4E" w:rsidP="00302D30">
      <w:pPr>
        <w:pStyle w:val="ListParagraph"/>
        <w:numPr>
          <w:ilvl w:val="0"/>
          <w:numId w:val="9"/>
        </w:numPr>
        <w:spacing w:after="120" w:line="240" w:lineRule="auto"/>
        <w:contextualSpacing w:val="0"/>
        <w:jc w:val="both"/>
        <w:rPr>
          <w:lang w:val="es-ES"/>
        </w:rPr>
      </w:pPr>
      <w:r w:rsidRPr="003E2463">
        <w:rPr>
          <w:rFonts w:eastAsia="Times New Roman" w:cstheme="minorHAnsi"/>
          <w:color w:val="212121"/>
          <w:sz w:val="18"/>
          <w:szCs w:val="18"/>
          <w:lang w:val="es-ES"/>
        </w:rPr>
        <w:t>Categorías especiales de datos (por ejemplo, origen étnico</w:t>
      </w:r>
      <w:r w:rsidRPr="005A7C1B">
        <w:rPr>
          <w:rFonts w:eastAsia="Times New Roman" w:cstheme="minorHAnsi"/>
          <w:color w:val="212121"/>
          <w:sz w:val="18"/>
          <w:szCs w:val="18"/>
          <w:lang w:val="es-ES"/>
        </w:rPr>
        <w:t xml:space="preserve"> o racial</w:t>
      </w:r>
      <w:r w:rsidRPr="003E2463">
        <w:rPr>
          <w:rFonts w:eastAsia="Times New Roman" w:cstheme="minorHAnsi"/>
          <w:color w:val="212121"/>
          <w:sz w:val="18"/>
          <w:szCs w:val="18"/>
          <w:lang w:val="es-ES"/>
        </w:rPr>
        <w:t xml:space="preserve">, opiniones políticas, creencias religiosas o filosóficas, </w:t>
      </w:r>
      <w:r w:rsidRPr="005A7C1B">
        <w:rPr>
          <w:rFonts w:eastAsia="Times New Roman" w:cstheme="minorHAnsi"/>
          <w:color w:val="212121"/>
          <w:sz w:val="18"/>
          <w:szCs w:val="18"/>
          <w:lang w:val="es-ES"/>
        </w:rPr>
        <w:t>afiliación sindical</w:t>
      </w:r>
      <w:r w:rsidRPr="003E2463">
        <w:rPr>
          <w:rFonts w:eastAsia="Times New Roman" w:cstheme="minorHAnsi"/>
          <w:color w:val="212121"/>
          <w:sz w:val="18"/>
          <w:szCs w:val="18"/>
          <w:lang w:val="es-ES"/>
        </w:rPr>
        <w:t xml:space="preserve">, datos genéticos, datos biométricos </w:t>
      </w:r>
      <w:r w:rsidRPr="005A7C1B">
        <w:rPr>
          <w:rFonts w:eastAsia="Times New Roman" w:cstheme="minorHAnsi"/>
          <w:color w:val="212121"/>
          <w:sz w:val="18"/>
          <w:szCs w:val="18"/>
          <w:lang w:val="es-ES"/>
        </w:rPr>
        <w:t>dirigidos a identificar de manera unívoca a</w:t>
      </w:r>
      <w:r w:rsidRPr="003E2463">
        <w:rPr>
          <w:rFonts w:eastAsia="Times New Roman" w:cstheme="minorHAnsi"/>
          <w:color w:val="212121"/>
          <w:sz w:val="18"/>
          <w:szCs w:val="18"/>
          <w:lang w:val="es-ES"/>
        </w:rPr>
        <w:t xml:space="preserve"> una persona </w:t>
      </w:r>
      <w:r w:rsidRPr="005A7C1B">
        <w:rPr>
          <w:rFonts w:eastAsia="Times New Roman" w:cstheme="minorHAnsi"/>
          <w:color w:val="212121"/>
          <w:sz w:val="18"/>
          <w:szCs w:val="18"/>
          <w:lang w:val="es-ES"/>
        </w:rPr>
        <w:t>física</w:t>
      </w:r>
      <w:r w:rsidRPr="003E2463">
        <w:rPr>
          <w:rFonts w:eastAsia="Times New Roman" w:cstheme="minorHAnsi"/>
          <w:color w:val="212121"/>
          <w:sz w:val="18"/>
          <w:szCs w:val="18"/>
          <w:lang w:val="es-ES"/>
        </w:rPr>
        <w:t xml:space="preserve">, datos relacionados con el estado de salud, datos </w:t>
      </w:r>
      <w:r w:rsidRPr="005A7C1B">
        <w:rPr>
          <w:rFonts w:eastAsia="Times New Roman" w:cstheme="minorHAnsi"/>
          <w:color w:val="212121"/>
          <w:sz w:val="18"/>
          <w:szCs w:val="18"/>
          <w:lang w:val="es-ES"/>
        </w:rPr>
        <w:t>relativos a</w:t>
      </w:r>
      <w:r w:rsidRPr="003E2463">
        <w:rPr>
          <w:rFonts w:eastAsia="Times New Roman" w:cstheme="minorHAnsi"/>
          <w:color w:val="212121"/>
          <w:sz w:val="18"/>
          <w:szCs w:val="18"/>
          <w:lang w:val="es-ES"/>
        </w:rPr>
        <w:t xml:space="preserve"> la </w:t>
      </w:r>
      <w:proofErr w:type="gramStart"/>
      <w:r w:rsidRPr="003E2463">
        <w:rPr>
          <w:rFonts w:eastAsia="Times New Roman" w:cstheme="minorHAnsi"/>
          <w:color w:val="212121"/>
          <w:sz w:val="18"/>
          <w:szCs w:val="18"/>
          <w:lang w:val="es-ES"/>
        </w:rPr>
        <w:t xml:space="preserve">vida sexual </w:t>
      </w:r>
      <w:r w:rsidRPr="005A7C1B">
        <w:rPr>
          <w:rFonts w:eastAsia="Times New Roman" w:cstheme="minorHAnsi"/>
          <w:color w:val="212121"/>
          <w:sz w:val="18"/>
          <w:szCs w:val="18"/>
          <w:lang w:val="es-ES"/>
        </w:rPr>
        <w:t>o la</w:t>
      </w:r>
      <w:r w:rsidRPr="003E2463">
        <w:rPr>
          <w:rFonts w:eastAsia="Times New Roman" w:cstheme="minorHAnsi"/>
          <w:color w:val="212121"/>
          <w:sz w:val="18"/>
          <w:szCs w:val="18"/>
          <w:lang w:val="es-ES"/>
        </w:rPr>
        <w:t xml:space="preserve"> orientación sexual</w:t>
      </w:r>
      <w:proofErr w:type="gramEnd"/>
      <w:r w:rsidRPr="003E2463">
        <w:rPr>
          <w:rFonts w:eastAsia="Times New Roman" w:cstheme="minorHAnsi"/>
          <w:color w:val="212121"/>
          <w:sz w:val="18"/>
          <w:szCs w:val="18"/>
          <w:lang w:val="es-ES"/>
        </w:rPr>
        <w:t xml:space="preserve"> de una persona </w:t>
      </w:r>
      <w:r w:rsidRPr="005A7C1B">
        <w:rPr>
          <w:rFonts w:eastAsia="Times New Roman" w:cstheme="minorHAnsi"/>
          <w:color w:val="212121"/>
          <w:sz w:val="18"/>
          <w:szCs w:val="18"/>
          <w:lang w:val="es-ES"/>
        </w:rPr>
        <w:t>física</w:t>
      </w:r>
      <w:r w:rsidRPr="003E2463">
        <w:rPr>
          <w:rFonts w:eastAsia="Times New Roman" w:cstheme="minorHAnsi"/>
          <w:color w:val="212121"/>
          <w:sz w:val="18"/>
          <w:szCs w:val="18"/>
          <w:lang w:val="es-ES"/>
        </w:rPr>
        <w:t xml:space="preserve">, o datos relacionados con </w:t>
      </w:r>
      <w:r w:rsidRPr="005A7C1B">
        <w:rPr>
          <w:rFonts w:eastAsia="Times New Roman" w:cstheme="minorHAnsi"/>
          <w:color w:val="212121"/>
          <w:sz w:val="18"/>
          <w:szCs w:val="18"/>
          <w:lang w:val="es-ES"/>
        </w:rPr>
        <w:t xml:space="preserve">delitos o </w:t>
      </w:r>
      <w:r w:rsidRPr="003E2463">
        <w:rPr>
          <w:rFonts w:eastAsia="Times New Roman" w:cstheme="minorHAnsi"/>
          <w:color w:val="212121"/>
          <w:sz w:val="18"/>
          <w:szCs w:val="18"/>
          <w:lang w:val="es-ES"/>
        </w:rPr>
        <w:t>antecedentes penales); o</w:t>
      </w:r>
    </w:p>
    <w:p w14:paraId="2C08A11E" w14:textId="77777777" w:rsidR="004D6D4E" w:rsidRPr="003E2463" w:rsidRDefault="004D6D4E" w:rsidP="00302D30">
      <w:pPr>
        <w:pStyle w:val="ListParagraph"/>
        <w:numPr>
          <w:ilvl w:val="0"/>
          <w:numId w:val="9"/>
        </w:numPr>
        <w:spacing w:after="120" w:line="240" w:lineRule="auto"/>
        <w:contextualSpacing w:val="0"/>
        <w:jc w:val="both"/>
        <w:rPr>
          <w:lang w:val="es-ES"/>
        </w:rPr>
      </w:pPr>
      <w:r w:rsidRPr="003E2463">
        <w:rPr>
          <w:rFonts w:eastAsia="Times New Roman" w:cstheme="minorHAnsi"/>
          <w:color w:val="212121"/>
          <w:sz w:val="18"/>
          <w:szCs w:val="18"/>
          <w:lang w:val="es-ES"/>
        </w:rPr>
        <w:t>Cualquier otro dato personal identificado en el artículo 4 del RGPD.</w:t>
      </w:r>
    </w:p>
    <w:p w14:paraId="75698AE4" w14:textId="244A8EEC" w:rsidR="004D5D88" w:rsidRPr="00380161" w:rsidRDefault="004D5D88">
      <w:pPr>
        <w:rPr>
          <w:lang w:val="es-ES"/>
        </w:rPr>
      </w:pPr>
      <w:r w:rsidRPr="00380161">
        <w:rPr>
          <w:lang w:val="es-ES"/>
        </w:rPr>
        <w:br w:type="page"/>
      </w:r>
    </w:p>
    <w:p w14:paraId="5B60710F" w14:textId="77777777" w:rsidR="008F19CC" w:rsidRPr="003E2463" w:rsidRDefault="008F19CC" w:rsidP="008F19CC">
      <w:pPr>
        <w:pStyle w:val="ProductList-SectionHeading"/>
        <w:spacing w:after="120"/>
        <w:jc w:val="both"/>
        <w:outlineLvl w:val="0"/>
        <w:rPr>
          <w:lang w:val="es-ES"/>
        </w:rPr>
      </w:pPr>
      <w:bookmarkStart w:id="184" w:name="_Toc82644473"/>
      <w:bookmarkStart w:id="185" w:name="_Toc155362854"/>
      <w:r w:rsidRPr="003E2463">
        <w:rPr>
          <w:lang w:val="es-ES"/>
        </w:rPr>
        <w:t xml:space="preserve">Apéndice C: </w:t>
      </w:r>
      <w:proofErr w:type="spellStart"/>
      <w:r w:rsidRPr="003E2463">
        <w:rPr>
          <w:lang w:val="es-ES"/>
        </w:rPr>
        <w:t>Addendum</w:t>
      </w:r>
      <w:proofErr w:type="spellEnd"/>
      <w:r w:rsidRPr="003E2463">
        <w:rPr>
          <w:lang w:val="es-ES"/>
        </w:rPr>
        <w:t xml:space="preserve"> de Garantías Adicionales</w:t>
      </w:r>
      <w:bookmarkEnd w:id="184"/>
      <w:bookmarkEnd w:id="185"/>
    </w:p>
    <w:p w14:paraId="1DDE3188" w14:textId="77777777" w:rsidR="008F19CC" w:rsidRPr="003E2463" w:rsidRDefault="008F19CC" w:rsidP="008F19CC">
      <w:pPr>
        <w:pStyle w:val="ProductList-Body"/>
        <w:spacing w:after="120"/>
        <w:jc w:val="both"/>
        <w:rPr>
          <w:lang w:val="es-ES"/>
        </w:rPr>
      </w:pPr>
      <w:r w:rsidRPr="003E2463">
        <w:rPr>
          <w:lang w:val="es-ES"/>
        </w:rPr>
        <w:t xml:space="preserve">Mediante </w:t>
      </w:r>
      <w:r w:rsidRPr="005A7C1B">
        <w:rPr>
          <w:lang w:val="es-ES"/>
        </w:rPr>
        <w:t>el presente</w:t>
      </w:r>
      <w:r w:rsidRPr="003E2463">
        <w:rPr>
          <w:lang w:val="es-ES"/>
        </w:rPr>
        <w:t xml:space="preserve"> </w:t>
      </w:r>
      <w:proofErr w:type="spellStart"/>
      <w:r w:rsidRPr="003E2463">
        <w:rPr>
          <w:lang w:val="es-ES"/>
        </w:rPr>
        <w:t>Addendum</w:t>
      </w:r>
      <w:proofErr w:type="spellEnd"/>
      <w:r w:rsidRPr="003E2463">
        <w:rPr>
          <w:lang w:val="es-ES"/>
        </w:rPr>
        <w:t xml:space="preserve"> de Garantías Adicionales </w:t>
      </w:r>
      <w:r w:rsidRPr="005A7C1B">
        <w:rPr>
          <w:lang w:val="es-ES"/>
        </w:rPr>
        <w:t xml:space="preserve">adjunto </w:t>
      </w:r>
      <w:r w:rsidRPr="003E2463">
        <w:rPr>
          <w:lang w:val="es-ES"/>
        </w:rPr>
        <w:t>al DPA (este “</w:t>
      </w:r>
      <w:proofErr w:type="spellStart"/>
      <w:r w:rsidRPr="003E2463">
        <w:rPr>
          <w:lang w:val="es-ES"/>
        </w:rPr>
        <w:t>Addendum</w:t>
      </w:r>
      <w:proofErr w:type="spellEnd"/>
      <w:r w:rsidRPr="003E2463">
        <w:rPr>
          <w:lang w:val="es-ES"/>
        </w:rPr>
        <w:t xml:space="preserve">”), Microsoft proporciona al Cliente garantías adicionales </w:t>
      </w:r>
      <w:r w:rsidRPr="005A7C1B">
        <w:rPr>
          <w:lang w:val="es-ES"/>
        </w:rPr>
        <w:t>con respecto al</w:t>
      </w:r>
      <w:r w:rsidRPr="003E2463">
        <w:rPr>
          <w:lang w:val="es-ES"/>
        </w:rPr>
        <w:t xml:space="preserve"> </w:t>
      </w:r>
      <w:r w:rsidRPr="005A7C1B">
        <w:rPr>
          <w:lang w:val="es-ES"/>
        </w:rPr>
        <w:t>tratamiento</w:t>
      </w:r>
      <w:r w:rsidRPr="003E2463">
        <w:rPr>
          <w:lang w:val="es-ES"/>
        </w:rPr>
        <w:t xml:space="preserve"> de datos personales</w:t>
      </w:r>
      <w:r w:rsidRPr="005A7C1B">
        <w:rPr>
          <w:lang w:val="es-ES"/>
        </w:rPr>
        <w:t xml:space="preserve"> que</w:t>
      </w:r>
      <w:r w:rsidRPr="003E2463">
        <w:rPr>
          <w:lang w:val="es-ES"/>
        </w:rPr>
        <w:t xml:space="preserve">, dentro del alcance del RGPD, </w:t>
      </w:r>
      <w:r w:rsidRPr="005A7C1B">
        <w:rPr>
          <w:lang w:val="es-ES"/>
        </w:rPr>
        <w:t>Microsoft lleve a cabo por cuenta del Cliente, así como</w:t>
      </w:r>
      <w:r w:rsidRPr="003E2463">
        <w:rPr>
          <w:lang w:val="es-ES"/>
        </w:rPr>
        <w:t xml:space="preserve"> </w:t>
      </w:r>
      <w:r w:rsidRPr="005A7C1B">
        <w:rPr>
          <w:lang w:val="es-ES"/>
        </w:rPr>
        <w:t>reparación</w:t>
      </w:r>
      <w:r w:rsidRPr="003E2463">
        <w:rPr>
          <w:lang w:val="es-ES"/>
        </w:rPr>
        <w:t xml:space="preserve"> adicional a los interesados </w:t>
      </w:r>
      <w:r w:rsidRPr="005A7C1B">
        <w:rPr>
          <w:lang w:val="es-ES"/>
        </w:rPr>
        <w:t>a los que se refieren</w:t>
      </w:r>
      <w:r w:rsidRPr="003E2463">
        <w:rPr>
          <w:lang w:val="es-ES"/>
        </w:rPr>
        <w:t xml:space="preserve"> dichos datos personales. </w:t>
      </w:r>
    </w:p>
    <w:p w14:paraId="701EE327" w14:textId="77777777" w:rsidR="008F19CC" w:rsidRPr="003E2463" w:rsidRDefault="008F19CC" w:rsidP="008F19CC">
      <w:pPr>
        <w:pStyle w:val="ProductList-Body"/>
        <w:spacing w:after="120"/>
        <w:jc w:val="both"/>
        <w:rPr>
          <w:lang w:val="es-ES"/>
        </w:rPr>
      </w:pPr>
      <w:r w:rsidRPr="003E2463">
        <w:rPr>
          <w:lang w:val="es-ES"/>
        </w:rPr>
        <w:t xml:space="preserve">Este </w:t>
      </w:r>
      <w:proofErr w:type="spellStart"/>
      <w:r w:rsidRPr="003E2463">
        <w:rPr>
          <w:lang w:val="es-ES"/>
        </w:rPr>
        <w:t>Addendum</w:t>
      </w:r>
      <w:proofErr w:type="spellEnd"/>
      <w:r w:rsidRPr="003E2463">
        <w:rPr>
          <w:lang w:val="es-ES"/>
        </w:rPr>
        <w:t xml:space="preserve"> complementa y forma parte de</w:t>
      </w:r>
      <w:r w:rsidRPr="005A7C1B">
        <w:rPr>
          <w:lang w:val="es-ES"/>
        </w:rPr>
        <w:t>l DPA</w:t>
      </w:r>
      <w:r w:rsidRPr="003E2463">
        <w:rPr>
          <w:lang w:val="es-ES"/>
        </w:rPr>
        <w:t xml:space="preserve">, </w:t>
      </w:r>
      <w:r w:rsidRPr="005A7C1B">
        <w:rPr>
          <w:lang w:val="es-ES"/>
        </w:rPr>
        <w:t>si bien no lo varía ni modifica</w:t>
      </w:r>
      <w:r w:rsidRPr="003E2463">
        <w:rPr>
          <w:lang w:val="es-ES"/>
        </w:rPr>
        <w:t>.</w:t>
      </w:r>
    </w:p>
    <w:p w14:paraId="6BFD4A93" w14:textId="77777777" w:rsidR="008F19CC" w:rsidRPr="003E2463" w:rsidRDefault="008F19CC" w:rsidP="008F19CC">
      <w:pPr>
        <w:pStyle w:val="ProductList-Body"/>
        <w:numPr>
          <w:ilvl w:val="0"/>
          <w:numId w:val="10"/>
        </w:numPr>
        <w:spacing w:after="120"/>
        <w:ind w:left="0" w:firstLine="0"/>
        <w:jc w:val="both"/>
        <w:rPr>
          <w:lang w:val="es-ES"/>
        </w:rPr>
      </w:pPr>
      <w:r w:rsidRPr="005A7C1B">
        <w:rPr>
          <w:b/>
          <w:bCs/>
          <w:u w:val="single"/>
          <w:lang w:val="es-ES"/>
        </w:rPr>
        <w:t>Impugnación de requerimientos</w:t>
      </w:r>
      <w:r w:rsidRPr="003E2463">
        <w:rPr>
          <w:b/>
          <w:bCs/>
          <w:lang w:val="es-ES"/>
        </w:rPr>
        <w:t>.</w:t>
      </w:r>
      <w:r w:rsidRPr="003E2463">
        <w:rPr>
          <w:lang w:val="es-ES"/>
        </w:rPr>
        <w:t xml:space="preserve"> En el </w:t>
      </w:r>
      <w:r w:rsidRPr="005A7C1B">
        <w:rPr>
          <w:lang w:val="es-ES"/>
        </w:rPr>
        <w:t>supuesto</w:t>
      </w:r>
      <w:r w:rsidRPr="003E2463">
        <w:rPr>
          <w:lang w:val="es-ES"/>
        </w:rPr>
        <w:t xml:space="preserve"> de que Microsoft </w:t>
      </w:r>
      <w:r w:rsidRPr="005A7C1B">
        <w:rPr>
          <w:lang w:val="es-ES"/>
        </w:rPr>
        <w:t>recibiese, procedente de un tercero, un requerimiento</w:t>
      </w:r>
      <w:r w:rsidRPr="003E2463">
        <w:rPr>
          <w:lang w:val="es-ES"/>
        </w:rPr>
        <w:t xml:space="preserve"> para la revelación obligatoria de cualquier dato personal </w:t>
      </w:r>
      <w:r w:rsidRPr="005A7C1B">
        <w:rPr>
          <w:lang w:val="es-ES"/>
        </w:rPr>
        <w:t>tratado al amparo de</w:t>
      </w:r>
      <w:r w:rsidRPr="003E2463">
        <w:rPr>
          <w:lang w:val="es-ES"/>
        </w:rPr>
        <w:t xml:space="preserve"> este DPA, Microsoft </w:t>
      </w:r>
      <w:r w:rsidRPr="005A7C1B">
        <w:rPr>
          <w:lang w:val="es-ES"/>
        </w:rPr>
        <w:t>se compromete a lo siguiente</w:t>
      </w:r>
      <w:r w:rsidRPr="003E2463">
        <w:rPr>
          <w:lang w:val="es-ES"/>
        </w:rPr>
        <w:t>:</w:t>
      </w:r>
    </w:p>
    <w:p w14:paraId="6F22C988" w14:textId="77777777" w:rsidR="008F19CC" w:rsidRPr="003E2463" w:rsidRDefault="008F19CC" w:rsidP="008F19CC">
      <w:pPr>
        <w:pStyle w:val="ProductList-Body"/>
        <w:numPr>
          <w:ilvl w:val="0"/>
          <w:numId w:val="16"/>
        </w:numPr>
        <w:spacing w:after="120"/>
        <w:jc w:val="both"/>
        <w:rPr>
          <w:lang w:val="es-ES"/>
        </w:rPr>
      </w:pPr>
      <w:r w:rsidRPr="005A7C1B">
        <w:rPr>
          <w:lang w:val="es-ES"/>
        </w:rPr>
        <w:t>Microsoft empleará</w:t>
      </w:r>
      <w:r w:rsidRPr="003E2463">
        <w:rPr>
          <w:lang w:val="es-ES"/>
        </w:rPr>
        <w:t xml:space="preserve"> todo esfuerzo razonable para redirigir a ese tercero a que solicite los datos directamente al Cliente; </w:t>
      </w:r>
    </w:p>
    <w:p w14:paraId="249A6869" w14:textId="77777777" w:rsidR="008F19CC" w:rsidRPr="003E2463" w:rsidRDefault="008F19CC" w:rsidP="008F19CC">
      <w:pPr>
        <w:pStyle w:val="ProductList-Body"/>
        <w:numPr>
          <w:ilvl w:val="0"/>
          <w:numId w:val="16"/>
        </w:numPr>
        <w:spacing w:after="120"/>
        <w:jc w:val="both"/>
        <w:rPr>
          <w:lang w:val="es-ES"/>
        </w:rPr>
      </w:pPr>
      <w:r w:rsidRPr="005A7C1B">
        <w:rPr>
          <w:lang w:val="es-ES"/>
        </w:rPr>
        <w:t xml:space="preserve">Microsoft </w:t>
      </w:r>
      <w:r w:rsidRPr="003E2463">
        <w:rPr>
          <w:lang w:val="es-ES"/>
        </w:rPr>
        <w:t>notificar</w:t>
      </w:r>
      <w:r w:rsidRPr="005A7C1B">
        <w:rPr>
          <w:lang w:val="es-ES"/>
        </w:rPr>
        <w:t>á sin demora</w:t>
      </w:r>
      <w:r w:rsidRPr="003E2463">
        <w:rPr>
          <w:lang w:val="es-ES"/>
        </w:rPr>
        <w:t xml:space="preserve"> al Cliente, a menos que lo prohíba la ley aplicable al </w:t>
      </w:r>
      <w:r w:rsidRPr="005A7C1B">
        <w:rPr>
          <w:lang w:val="es-ES"/>
        </w:rPr>
        <w:t>requirente,</w:t>
      </w:r>
      <w:r w:rsidRPr="003E2463">
        <w:rPr>
          <w:lang w:val="es-ES"/>
        </w:rPr>
        <w:t xml:space="preserve"> y, si se le prohíbe notificar al</w:t>
      </w:r>
      <w:r w:rsidRPr="005A7C1B">
        <w:rPr>
          <w:lang w:val="es-ES"/>
        </w:rPr>
        <w:t xml:space="preserve"> </w:t>
      </w:r>
      <w:r w:rsidRPr="003E2463">
        <w:rPr>
          <w:lang w:val="es-ES"/>
        </w:rPr>
        <w:t xml:space="preserve">Cliente, </w:t>
      </w:r>
      <w:r w:rsidRPr="005A7C1B">
        <w:rPr>
          <w:lang w:val="es-ES"/>
        </w:rPr>
        <w:t>Microsoft empleará</w:t>
      </w:r>
      <w:r w:rsidRPr="003E2463">
        <w:rPr>
          <w:lang w:val="es-ES"/>
        </w:rPr>
        <w:t xml:space="preserve"> todos los esfuerzos legales para obtener el derecho </w:t>
      </w:r>
      <w:r w:rsidRPr="005A7C1B">
        <w:rPr>
          <w:lang w:val="es-ES"/>
        </w:rPr>
        <w:t xml:space="preserve">a que se levante </w:t>
      </w:r>
      <w:r w:rsidRPr="003E2463">
        <w:rPr>
          <w:lang w:val="es-ES"/>
        </w:rPr>
        <w:t>la prohibición</w:t>
      </w:r>
      <w:r w:rsidRPr="005A7C1B">
        <w:rPr>
          <w:lang w:val="es-ES"/>
        </w:rPr>
        <w:t>,</w:t>
      </w:r>
      <w:r w:rsidRPr="003E2463">
        <w:rPr>
          <w:lang w:val="es-ES"/>
        </w:rPr>
        <w:t xml:space="preserve"> con el fin de comunicar </w:t>
      </w:r>
      <w:r w:rsidRPr="005A7C1B">
        <w:rPr>
          <w:lang w:val="es-ES"/>
        </w:rPr>
        <w:t xml:space="preserve">al Cliente </w:t>
      </w:r>
      <w:r w:rsidRPr="003E2463">
        <w:rPr>
          <w:lang w:val="es-ES"/>
        </w:rPr>
        <w:t>tanta información como sea posible</w:t>
      </w:r>
      <w:r w:rsidRPr="005A7C1B">
        <w:rPr>
          <w:lang w:val="es-ES"/>
        </w:rPr>
        <w:t>, tan pronto como sea posible</w:t>
      </w:r>
      <w:r w:rsidRPr="003E2463">
        <w:rPr>
          <w:lang w:val="es-ES"/>
        </w:rPr>
        <w:t>; y</w:t>
      </w:r>
    </w:p>
    <w:p w14:paraId="52A43D50" w14:textId="77777777" w:rsidR="008F19CC" w:rsidRPr="003E2463" w:rsidRDefault="008F19CC" w:rsidP="008F19CC">
      <w:pPr>
        <w:pStyle w:val="ProductList-Body"/>
        <w:numPr>
          <w:ilvl w:val="0"/>
          <w:numId w:val="16"/>
        </w:numPr>
        <w:spacing w:after="120"/>
        <w:jc w:val="both"/>
        <w:rPr>
          <w:lang w:val="es-ES"/>
        </w:rPr>
      </w:pPr>
      <w:r w:rsidRPr="003E2463">
        <w:rPr>
          <w:lang w:val="es-ES"/>
        </w:rPr>
        <w:t xml:space="preserve">Microsoft empleará todos los esfuerzos legales para impugnar el requerimiento de revelación sobre la base de cualquier deficiencia legal relativa a la legislación </w:t>
      </w:r>
      <w:r w:rsidRPr="005A7C1B">
        <w:rPr>
          <w:lang w:val="es-ES"/>
        </w:rPr>
        <w:t>del requirente</w:t>
      </w:r>
      <w:r w:rsidRPr="003E2463">
        <w:rPr>
          <w:lang w:val="es-ES"/>
        </w:rPr>
        <w:t xml:space="preserve"> o sobre la base de cualquier conflicto con la legislación de la Unión Europea o con la legislación del Estado Miembro aplicable. </w:t>
      </w:r>
    </w:p>
    <w:p w14:paraId="01D1169C" w14:textId="77777777" w:rsidR="008F19CC" w:rsidRPr="003E2463" w:rsidRDefault="008F19CC" w:rsidP="008F19CC">
      <w:pPr>
        <w:pStyle w:val="ProductList-Body"/>
        <w:spacing w:after="120"/>
        <w:jc w:val="both"/>
        <w:rPr>
          <w:lang w:val="es-ES"/>
        </w:rPr>
      </w:pPr>
      <w:r w:rsidRPr="005A7C1B">
        <w:rPr>
          <w:lang w:val="es-ES"/>
        </w:rPr>
        <w:t>En el caso de que</w:t>
      </w:r>
      <w:r w:rsidRPr="003E2463">
        <w:rPr>
          <w:lang w:val="es-ES"/>
        </w:rPr>
        <w:t xml:space="preserve">, </w:t>
      </w:r>
      <w:r w:rsidRPr="005A7C1B">
        <w:rPr>
          <w:lang w:val="es-ES"/>
        </w:rPr>
        <w:t>tras haber seguido</w:t>
      </w:r>
      <w:r w:rsidRPr="003E2463">
        <w:rPr>
          <w:lang w:val="es-ES"/>
        </w:rPr>
        <w:t xml:space="preserve"> los pasos descritos </w:t>
      </w:r>
      <w:r w:rsidRPr="005A7C1B">
        <w:rPr>
          <w:lang w:val="es-ES"/>
        </w:rPr>
        <w:t>en los puntos (a) a (c) anteriores</w:t>
      </w:r>
      <w:r w:rsidRPr="003E2463">
        <w:rPr>
          <w:lang w:val="es-ES"/>
        </w:rPr>
        <w:t xml:space="preserve">, Microsoft o cualquiera de sus </w:t>
      </w:r>
      <w:r w:rsidRPr="005A7C1B">
        <w:rPr>
          <w:lang w:val="es-ES"/>
        </w:rPr>
        <w:t>filiales siguiese</w:t>
      </w:r>
      <w:r w:rsidRPr="003E2463">
        <w:rPr>
          <w:lang w:val="es-ES"/>
        </w:rPr>
        <w:t xml:space="preserve"> obligada a revelar datos personales, Microsoft </w:t>
      </w:r>
      <w:r w:rsidRPr="005A7C1B">
        <w:rPr>
          <w:lang w:val="es-ES"/>
        </w:rPr>
        <w:t xml:space="preserve">únicamente </w:t>
      </w:r>
      <w:r w:rsidRPr="003E2463">
        <w:rPr>
          <w:lang w:val="es-ES"/>
        </w:rPr>
        <w:t xml:space="preserve">revelará la cantidad mínima de </w:t>
      </w:r>
      <w:r w:rsidRPr="005A7C1B">
        <w:rPr>
          <w:lang w:val="es-ES"/>
        </w:rPr>
        <w:t>tales</w:t>
      </w:r>
      <w:r w:rsidRPr="003E2463">
        <w:rPr>
          <w:lang w:val="es-ES"/>
        </w:rPr>
        <w:t xml:space="preserve"> datos </w:t>
      </w:r>
      <w:r w:rsidRPr="005A7C1B">
        <w:rPr>
          <w:lang w:val="es-ES"/>
        </w:rPr>
        <w:t>como sea imprescindible</w:t>
      </w:r>
      <w:r w:rsidRPr="003E2463">
        <w:rPr>
          <w:lang w:val="es-ES"/>
        </w:rPr>
        <w:t xml:space="preserve"> para </w:t>
      </w:r>
      <w:r w:rsidRPr="005A7C1B">
        <w:rPr>
          <w:lang w:val="es-ES"/>
        </w:rPr>
        <w:t>satisfacer</w:t>
      </w:r>
      <w:r w:rsidRPr="003E2463">
        <w:rPr>
          <w:lang w:val="es-ES"/>
        </w:rPr>
        <w:t xml:space="preserve"> </w:t>
      </w:r>
      <w:r w:rsidRPr="005A7C1B">
        <w:rPr>
          <w:lang w:val="es-ES"/>
        </w:rPr>
        <w:t>el requerimiento de</w:t>
      </w:r>
      <w:r w:rsidRPr="003E2463">
        <w:rPr>
          <w:lang w:val="es-ES"/>
        </w:rPr>
        <w:t xml:space="preserve"> revelación obligatoria.</w:t>
      </w:r>
    </w:p>
    <w:p w14:paraId="4D5D0B67" w14:textId="77777777" w:rsidR="008F19CC" w:rsidRPr="003E2463" w:rsidRDefault="008F19CC" w:rsidP="008F19CC">
      <w:pPr>
        <w:pStyle w:val="ProductList-Body"/>
        <w:spacing w:after="120"/>
        <w:jc w:val="both"/>
        <w:rPr>
          <w:lang w:val="es-ES"/>
        </w:rPr>
      </w:pPr>
      <w:r w:rsidRPr="003E2463">
        <w:rPr>
          <w:lang w:val="es-ES"/>
        </w:rPr>
        <w:t xml:space="preserve">A los efectos de este apartado, emplear esfuerzos legales no incluye realizar acciones que puedan resultar en sanciones civiles o penales, tales como desacato al tribunal, en virtud de la legislación de la jurisdicción relevante. </w:t>
      </w:r>
    </w:p>
    <w:p w14:paraId="058B591F" w14:textId="77777777" w:rsidR="008F19CC" w:rsidRPr="003E2463" w:rsidRDefault="008F19CC" w:rsidP="008F19CC">
      <w:pPr>
        <w:pStyle w:val="ProductList-Body"/>
        <w:numPr>
          <w:ilvl w:val="0"/>
          <w:numId w:val="10"/>
        </w:numPr>
        <w:spacing w:after="120"/>
        <w:ind w:left="0" w:firstLine="0"/>
        <w:jc w:val="both"/>
        <w:rPr>
          <w:lang w:val="es-ES"/>
        </w:rPr>
      </w:pPr>
      <w:r w:rsidRPr="003E2463">
        <w:rPr>
          <w:b/>
          <w:bCs/>
          <w:u w:val="single"/>
          <w:lang w:val="es-ES"/>
        </w:rPr>
        <w:t xml:space="preserve">Indemnización </w:t>
      </w:r>
      <w:r w:rsidRPr="005A7C1B">
        <w:rPr>
          <w:b/>
          <w:bCs/>
          <w:u w:val="single"/>
          <w:lang w:val="es-ES"/>
        </w:rPr>
        <w:t>a</w:t>
      </w:r>
      <w:r w:rsidRPr="003E2463">
        <w:rPr>
          <w:b/>
          <w:bCs/>
          <w:u w:val="single"/>
          <w:lang w:val="es-ES"/>
        </w:rPr>
        <w:t xml:space="preserve"> los interesados</w:t>
      </w:r>
      <w:r w:rsidRPr="003E2463">
        <w:rPr>
          <w:b/>
          <w:bCs/>
          <w:lang w:val="es-ES"/>
        </w:rPr>
        <w:t>.</w:t>
      </w:r>
      <w:r w:rsidRPr="003E2463">
        <w:rPr>
          <w:lang w:val="es-ES"/>
        </w:rPr>
        <w:t xml:space="preserve"> Con sujeción a lo previsto en los apartados 3 y 4, Microsoft indemnizará a un interesado con respecto a los daños materiales y no materiales que se le ocasionen como consecuencia de una revelación, por parte de Microsoft, de datos personales del interesado que hayan sido transferidos en respuesta a un requerimiento procedente de una autoridad pública u organismo gubernamental no perteneciente a la Unión Europea o al Espacio Económico Europeo en infracción de las obligaciones de Microsoft bajo el Capítulo V del RGPD (una “Revelación Relevante”). </w:t>
      </w:r>
      <w:r w:rsidRPr="005A7C1B">
        <w:rPr>
          <w:lang w:val="es-ES"/>
        </w:rPr>
        <w:t xml:space="preserve">No </w:t>
      </w:r>
      <w:proofErr w:type="gramStart"/>
      <w:r w:rsidRPr="005A7C1B">
        <w:rPr>
          <w:lang w:val="es-ES"/>
        </w:rPr>
        <w:t>obstante</w:t>
      </w:r>
      <w:proofErr w:type="gramEnd"/>
      <w:r w:rsidRPr="003E2463">
        <w:rPr>
          <w:lang w:val="es-ES"/>
        </w:rPr>
        <w:t xml:space="preserve"> lo anterior, Microsoft no tendrá obligación de indemnizar al interesado en virtud de este apartado 2 en la medida que el interesado ya haya recibido compensación —sea de Microsoft o de otro origen— con respecto a esos mismos daños.</w:t>
      </w:r>
    </w:p>
    <w:p w14:paraId="4DE6B78D" w14:textId="77777777" w:rsidR="008F19CC" w:rsidRPr="003E2463" w:rsidRDefault="008F19CC" w:rsidP="008F19CC">
      <w:pPr>
        <w:pStyle w:val="ProductList-Body"/>
        <w:numPr>
          <w:ilvl w:val="0"/>
          <w:numId w:val="10"/>
        </w:numPr>
        <w:spacing w:after="120"/>
        <w:ind w:left="0" w:firstLine="0"/>
        <w:jc w:val="both"/>
        <w:rPr>
          <w:lang w:val="es-ES"/>
        </w:rPr>
      </w:pPr>
      <w:r w:rsidRPr="003E2463">
        <w:rPr>
          <w:b/>
          <w:bCs/>
          <w:u w:val="single"/>
          <w:lang w:val="es-ES"/>
        </w:rPr>
        <w:t xml:space="preserve">Condiciones de </w:t>
      </w:r>
      <w:r w:rsidRPr="005A7C1B">
        <w:rPr>
          <w:b/>
          <w:bCs/>
          <w:u w:val="single"/>
          <w:lang w:val="es-ES"/>
        </w:rPr>
        <w:t xml:space="preserve">la </w:t>
      </w:r>
      <w:r w:rsidRPr="003E2463">
        <w:rPr>
          <w:b/>
          <w:bCs/>
          <w:u w:val="single"/>
          <w:lang w:val="es-ES"/>
        </w:rPr>
        <w:t>indemnización</w:t>
      </w:r>
      <w:r w:rsidRPr="003E2463">
        <w:rPr>
          <w:b/>
          <w:bCs/>
          <w:lang w:val="es-ES"/>
        </w:rPr>
        <w:t>.</w:t>
      </w:r>
      <w:r w:rsidRPr="003E2463">
        <w:rPr>
          <w:lang w:val="es-ES"/>
        </w:rPr>
        <w:t xml:space="preserve"> La indemnización </w:t>
      </w:r>
      <w:r w:rsidRPr="005A7C1B">
        <w:rPr>
          <w:lang w:val="es-ES"/>
        </w:rPr>
        <w:t>prevista en el apartado</w:t>
      </w:r>
      <w:r w:rsidRPr="003E2463">
        <w:rPr>
          <w:lang w:val="es-ES"/>
        </w:rPr>
        <w:t xml:space="preserve"> 2 está condicionada a que el interesado demuestre, </w:t>
      </w:r>
      <w:r w:rsidRPr="005A7C1B">
        <w:rPr>
          <w:lang w:val="es-ES"/>
        </w:rPr>
        <w:t>a satisfacción</w:t>
      </w:r>
      <w:r w:rsidRPr="003E2463">
        <w:rPr>
          <w:lang w:val="es-ES"/>
        </w:rPr>
        <w:t xml:space="preserve"> razonable </w:t>
      </w:r>
      <w:r w:rsidRPr="005A7C1B">
        <w:rPr>
          <w:lang w:val="es-ES"/>
        </w:rPr>
        <w:t>de</w:t>
      </w:r>
      <w:r w:rsidRPr="003E2463">
        <w:rPr>
          <w:lang w:val="es-ES"/>
        </w:rPr>
        <w:t xml:space="preserve"> Microsoft, que:</w:t>
      </w:r>
    </w:p>
    <w:p w14:paraId="271C8C64" w14:textId="77777777" w:rsidR="008F19CC" w:rsidRPr="003E2463" w:rsidRDefault="008F19CC" w:rsidP="008F19CC">
      <w:pPr>
        <w:pStyle w:val="ProductList-Body"/>
        <w:numPr>
          <w:ilvl w:val="0"/>
          <w:numId w:val="17"/>
        </w:numPr>
        <w:spacing w:after="120"/>
        <w:jc w:val="both"/>
        <w:rPr>
          <w:lang w:val="es-ES"/>
        </w:rPr>
      </w:pPr>
      <w:r w:rsidRPr="003E2463">
        <w:rPr>
          <w:lang w:val="es-ES"/>
        </w:rPr>
        <w:t xml:space="preserve">Microsoft ha participado en una Revelación </w:t>
      </w:r>
      <w:r w:rsidRPr="005A7C1B">
        <w:rPr>
          <w:lang w:val="es-ES"/>
        </w:rPr>
        <w:t>R</w:t>
      </w:r>
      <w:r w:rsidRPr="003E2463">
        <w:rPr>
          <w:lang w:val="es-ES"/>
        </w:rPr>
        <w:t xml:space="preserve">elevante; </w:t>
      </w:r>
    </w:p>
    <w:p w14:paraId="0D42AEF3" w14:textId="77777777" w:rsidR="008F19CC" w:rsidRPr="003E2463" w:rsidRDefault="008F19CC" w:rsidP="008F19CC">
      <w:pPr>
        <w:pStyle w:val="ProductList-Body"/>
        <w:numPr>
          <w:ilvl w:val="0"/>
          <w:numId w:val="17"/>
        </w:numPr>
        <w:spacing w:after="120"/>
        <w:jc w:val="both"/>
        <w:rPr>
          <w:lang w:val="es-ES"/>
        </w:rPr>
      </w:pPr>
      <w:r w:rsidRPr="003E2463">
        <w:rPr>
          <w:lang w:val="es-ES"/>
        </w:rPr>
        <w:t xml:space="preserve">la Revelación </w:t>
      </w:r>
      <w:r w:rsidRPr="005A7C1B">
        <w:rPr>
          <w:lang w:val="es-ES"/>
        </w:rPr>
        <w:t>R</w:t>
      </w:r>
      <w:r w:rsidRPr="003E2463">
        <w:rPr>
          <w:lang w:val="es-ES"/>
        </w:rPr>
        <w:t xml:space="preserve">elevante </w:t>
      </w:r>
      <w:r w:rsidRPr="005A7C1B">
        <w:rPr>
          <w:lang w:val="es-ES"/>
        </w:rPr>
        <w:t xml:space="preserve">ha sido el fundamento de </w:t>
      </w:r>
      <w:r w:rsidRPr="003E2463">
        <w:rPr>
          <w:lang w:val="es-ES"/>
        </w:rPr>
        <w:t xml:space="preserve">un procedimiento oficial </w:t>
      </w:r>
      <w:r w:rsidRPr="005A7C1B">
        <w:rPr>
          <w:lang w:val="es-ES"/>
        </w:rPr>
        <w:t>dirigido contra el interesado</w:t>
      </w:r>
      <w:r w:rsidRPr="003E2463">
        <w:rPr>
          <w:lang w:val="es-ES"/>
        </w:rPr>
        <w:t xml:space="preserve"> por parte de</w:t>
      </w:r>
      <w:r w:rsidRPr="005A7C1B">
        <w:rPr>
          <w:lang w:val="es-ES"/>
        </w:rPr>
        <w:t xml:space="preserve"> una </w:t>
      </w:r>
      <w:proofErr w:type="gramStart"/>
      <w:r w:rsidRPr="005A7C1B">
        <w:rPr>
          <w:lang w:val="es-ES"/>
        </w:rPr>
        <w:t>autoridad pública</w:t>
      </w:r>
      <w:proofErr w:type="gramEnd"/>
      <w:r w:rsidRPr="005A7C1B">
        <w:rPr>
          <w:lang w:val="es-ES"/>
        </w:rPr>
        <w:t xml:space="preserve"> u</w:t>
      </w:r>
      <w:r w:rsidRPr="003E2463">
        <w:rPr>
          <w:lang w:val="es-ES"/>
        </w:rPr>
        <w:t xml:space="preserve"> organismo gubernamental no perteneciente a la </w:t>
      </w:r>
      <w:r w:rsidRPr="005A7C1B">
        <w:rPr>
          <w:lang w:val="es-ES"/>
        </w:rPr>
        <w:t>Unión Europea o al Espacio Económico Europeo</w:t>
      </w:r>
      <w:r w:rsidRPr="003E2463">
        <w:rPr>
          <w:lang w:val="es-ES"/>
        </w:rPr>
        <w:t>; y</w:t>
      </w:r>
    </w:p>
    <w:p w14:paraId="523E52DA" w14:textId="77777777" w:rsidR="008F19CC" w:rsidRPr="003E2463" w:rsidRDefault="008F19CC" w:rsidP="008F19CC">
      <w:pPr>
        <w:pStyle w:val="ProductList-Body"/>
        <w:numPr>
          <w:ilvl w:val="0"/>
          <w:numId w:val="17"/>
        </w:numPr>
        <w:spacing w:after="120"/>
        <w:jc w:val="both"/>
        <w:rPr>
          <w:lang w:val="es-ES"/>
        </w:rPr>
      </w:pPr>
      <w:r w:rsidRPr="003E2463">
        <w:rPr>
          <w:lang w:val="es-ES"/>
        </w:rPr>
        <w:t xml:space="preserve">la Revelación </w:t>
      </w:r>
      <w:r w:rsidRPr="005A7C1B">
        <w:rPr>
          <w:lang w:val="es-ES"/>
        </w:rPr>
        <w:t>R</w:t>
      </w:r>
      <w:r w:rsidRPr="003E2463">
        <w:rPr>
          <w:lang w:val="es-ES"/>
        </w:rPr>
        <w:t xml:space="preserve">elevante </w:t>
      </w:r>
      <w:r w:rsidRPr="005A7C1B">
        <w:rPr>
          <w:lang w:val="es-ES"/>
        </w:rPr>
        <w:t>ha ocasionado</w:t>
      </w:r>
      <w:r w:rsidRPr="003E2463">
        <w:rPr>
          <w:lang w:val="es-ES"/>
        </w:rPr>
        <w:t xml:space="preserve"> directamente que el interesado sufra daños materiales o </w:t>
      </w:r>
      <w:r w:rsidRPr="005A7C1B">
        <w:rPr>
          <w:lang w:val="es-ES"/>
        </w:rPr>
        <w:t>no materiales</w:t>
      </w:r>
      <w:r w:rsidRPr="003E2463">
        <w:rPr>
          <w:lang w:val="es-ES"/>
        </w:rPr>
        <w:t>.</w:t>
      </w:r>
    </w:p>
    <w:p w14:paraId="3BFD6656" w14:textId="77777777" w:rsidR="008F19CC" w:rsidRPr="003E2463" w:rsidRDefault="008F19CC" w:rsidP="008F19CC">
      <w:pPr>
        <w:pStyle w:val="ProductList-Body"/>
        <w:spacing w:after="120"/>
        <w:jc w:val="both"/>
        <w:rPr>
          <w:lang w:val="es-ES"/>
        </w:rPr>
      </w:pPr>
      <w:r w:rsidRPr="005A7C1B">
        <w:rPr>
          <w:lang w:val="es-ES"/>
        </w:rPr>
        <w:t>Corresponde al interesado la carga de probar</w:t>
      </w:r>
      <w:r w:rsidRPr="003E2463">
        <w:rPr>
          <w:lang w:val="es-ES"/>
        </w:rPr>
        <w:t xml:space="preserve"> las condiciones </w:t>
      </w:r>
      <w:r w:rsidRPr="005A7C1B">
        <w:rPr>
          <w:lang w:val="es-ES"/>
        </w:rPr>
        <w:t>(a) a (c) anteriores</w:t>
      </w:r>
      <w:r w:rsidRPr="003E2463">
        <w:rPr>
          <w:lang w:val="es-ES"/>
        </w:rPr>
        <w:t>.</w:t>
      </w:r>
    </w:p>
    <w:p w14:paraId="034BD5BA" w14:textId="77777777" w:rsidR="008F19CC" w:rsidRPr="003E2463" w:rsidRDefault="008F19CC" w:rsidP="008F19CC">
      <w:pPr>
        <w:pStyle w:val="ProductList-Body"/>
        <w:spacing w:after="120"/>
        <w:jc w:val="both"/>
        <w:rPr>
          <w:lang w:val="es-ES"/>
        </w:rPr>
      </w:pPr>
      <w:r w:rsidRPr="005A7C1B">
        <w:rPr>
          <w:lang w:val="es-ES"/>
        </w:rPr>
        <w:t xml:space="preserve">No </w:t>
      </w:r>
      <w:proofErr w:type="gramStart"/>
      <w:r w:rsidRPr="005A7C1B">
        <w:rPr>
          <w:lang w:val="es-ES"/>
        </w:rPr>
        <w:t>obstante</w:t>
      </w:r>
      <w:proofErr w:type="gramEnd"/>
      <w:r w:rsidRPr="003E2463">
        <w:rPr>
          <w:lang w:val="es-ES"/>
        </w:rPr>
        <w:t xml:space="preserve"> lo anterior, Microsoft no tendrá la obligación de indemnizar al interesado en virtud del </w:t>
      </w:r>
      <w:r w:rsidRPr="005A7C1B">
        <w:rPr>
          <w:lang w:val="es-ES"/>
        </w:rPr>
        <w:t>apartado</w:t>
      </w:r>
      <w:r w:rsidRPr="003E2463">
        <w:rPr>
          <w:lang w:val="es-ES"/>
        </w:rPr>
        <w:t xml:space="preserve"> 2 si Microsoft </w:t>
      </w:r>
      <w:r w:rsidRPr="005A7C1B">
        <w:rPr>
          <w:lang w:val="es-ES"/>
        </w:rPr>
        <w:t>establece</w:t>
      </w:r>
      <w:r w:rsidRPr="003E2463">
        <w:rPr>
          <w:lang w:val="es-ES"/>
        </w:rPr>
        <w:t xml:space="preserve"> que la Revelación </w:t>
      </w:r>
      <w:r w:rsidRPr="005A7C1B">
        <w:rPr>
          <w:lang w:val="es-ES"/>
        </w:rPr>
        <w:t>R</w:t>
      </w:r>
      <w:r w:rsidRPr="003E2463">
        <w:rPr>
          <w:lang w:val="es-ES"/>
        </w:rPr>
        <w:t xml:space="preserve">elevante no infringió sus obligaciones </w:t>
      </w:r>
      <w:r w:rsidRPr="005A7C1B">
        <w:rPr>
          <w:lang w:val="es-ES"/>
        </w:rPr>
        <w:t>bajo</w:t>
      </w:r>
      <w:r w:rsidRPr="003E2463">
        <w:rPr>
          <w:lang w:val="es-ES"/>
        </w:rPr>
        <w:t xml:space="preserve"> el Capítulo V del RGPD. </w:t>
      </w:r>
    </w:p>
    <w:p w14:paraId="0F52E3F1" w14:textId="77777777" w:rsidR="008F19CC" w:rsidRPr="003E2463" w:rsidRDefault="008F19CC" w:rsidP="008F19CC">
      <w:pPr>
        <w:pStyle w:val="ProductList-Body"/>
        <w:numPr>
          <w:ilvl w:val="0"/>
          <w:numId w:val="10"/>
        </w:numPr>
        <w:spacing w:after="120"/>
        <w:ind w:left="0" w:firstLine="0"/>
        <w:jc w:val="both"/>
        <w:rPr>
          <w:lang w:val="es-ES"/>
        </w:rPr>
      </w:pPr>
      <w:r w:rsidRPr="003E2463">
        <w:rPr>
          <w:b/>
          <w:bCs/>
          <w:u w:val="single"/>
          <w:lang w:val="es-ES"/>
        </w:rPr>
        <w:t>Alcance de los daños</w:t>
      </w:r>
      <w:r w:rsidRPr="003E2463">
        <w:rPr>
          <w:b/>
          <w:bCs/>
          <w:lang w:val="es-ES"/>
        </w:rPr>
        <w:t>.</w:t>
      </w:r>
      <w:r w:rsidRPr="003E2463">
        <w:rPr>
          <w:lang w:val="es-ES"/>
        </w:rPr>
        <w:t xml:space="preserve"> La indemnización </w:t>
      </w:r>
      <w:r w:rsidRPr="005A7C1B">
        <w:rPr>
          <w:lang w:val="es-ES"/>
        </w:rPr>
        <w:t>prevista en el apartado</w:t>
      </w:r>
      <w:r w:rsidRPr="003E2463">
        <w:rPr>
          <w:lang w:val="es-ES"/>
        </w:rPr>
        <w:t xml:space="preserve"> 2 se </w:t>
      </w:r>
      <w:r w:rsidRPr="005A7C1B">
        <w:rPr>
          <w:lang w:val="es-ES"/>
        </w:rPr>
        <w:t>ceñirá</w:t>
      </w:r>
      <w:r w:rsidRPr="003E2463">
        <w:rPr>
          <w:lang w:val="es-ES"/>
        </w:rPr>
        <w:t xml:space="preserve"> a daños materiales y </w:t>
      </w:r>
      <w:r w:rsidRPr="005A7C1B">
        <w:rPr>
          <w:lang w:val="es-ES"/>
        </w:rPr>
        <w:t>no materiales</w:t>
      </w:r>
      <w:r w:rsidRPr="003E2463">
        <w:rPr>
          <w:lang w:val="es-ES"/>
        </w:rPr>
        <w:t xml:space="preserve"> según lo </w:t>
      </w:r>
      <w:r w:rsidRPr="005A7C1B">
        <w:rPr>
          <w:lang w:val="es-ES"/>
        </w:rPr>
        <w:t>previsto</w:t>
      </w:r>
      <w:r w:rsidRPr="003E2463">
        <w:rPr>
          <w:lang w:val="es-ES"/>
        </w:rPr>
        <w:t xml:space="preserve"> en el RGPD y excluye daños consecuenciales y </w:t>
      </w:r>
      <w:r w:rsidRPr="005A7C1B">
        <w:rPr>
          <w:lang w:val="es-ES"/>
        </w:rPr>
        <w:t>cualquier otro daño</w:t>
      </w:r>
      <w:r w:rsidRPr="003E2463">
        <w:rPr>
          <w:lang w:val="es-ES"/>
        </w:rPr>
        <w:t xml:space="preserve"> que no </w:t>
      </w:r>
      <w:r w:rsidRPr="005A7C1B">
        <w:rPr>
          <w:lang w:val="es-ES"/>
        </w:rPr>
        <w:t>sea resultado del incumplimiento</w:t>
      </w:r>
      <w:r w:rsidRPr="003E2463">
        <w:rPr>
          <w:lang w:val="es-ES"/>
        </w:rPr>
        <w:t xml:space="preserve"> del RGPD por parte de Microsoft.</w:t>
      </w:r>
    </w:p>
    <w:p w14:paraId="79FF3DD6" w14:textId="77777777" w:rsidR="008F19CC" w:rsidRPr="003E2463" w:rsidRDefault="008F19CC" w:rsidP="008F19CC">
      <w:pPr>
        <w:pStyle w:val="ProductList-Body"/>
        <w:numPr>
          <w:ilvl w:val="0"/>
          <w:numId w:val="10"/>
        </w:numPr>
        <w:spacing w:after="120"/>
        <w:ind w:left="0" w:firstLine="0"/>
        <w:jc w:val="both"/>
        <w:rPr>
          <w:lang w:val="es-ES"/>
        </w:rPr>
      </w:pPr>
      <w:r w:rsidRPr="003E2463">
        <w:rPr>
          <w:b/>
          <w:bCs/>
          <w:u w:val="single"/>
          <w:lang w:val="es-ES"/>
        </w:rPr>
        <w:t xml:space="preserve">Ejercicio de </w:t>
      </w:r>
      <w:r w:rsidRPr="005A7C1B">
        <w:rPr>
          <w:b/>
          <w:bCs/>
          <w:u w:val="single"/>
          <w:lang w:val="es-ES"/>
        </w:rPr>
        <w:t xml:space="preserve">los </w:t>
      </w:r>
      <w:r w:rsidRPr="003E2463">
        <w:rPr>
          <w:b/>
          <w:bCs/>
          <w:u w:val="single"/>
          <w:lang w:val="es-ES"/>
        </w:rPr>
        <w:t>derechos</w:t>
      </w:r>
      <w:r w:rsidRPr="003E2463">
        <w:rPr>
          <w:b/>
          <w:bCs/>
          <w:lang w:val="es-ES"/>
        </w:rPr>
        <w:t>.</w:t>
      </w:r>
      <w:r w:rsidRPr="003E2463">
        <w:rPr>
          <w:lang w:val="es-ES"/>
        </w:rPr>
        <w:t xml:space="preserve"> </w:t>
      </w:r>
      <w:r w:rsidRPr="005A7C1B">
        <w:rPr>
          <w:lang w:val="es-ES"/>
        </w:rPr>
        <w:t xml:space="preserve">Los derechos otorgados a los interesados en virtud de este </w:t>
      </w:r>
      <w:proofErr w:type="spellStart"/>
      <w:r w:rsidRPr="005A7C1B">
        <w:rPr>
          <w:lang w:val="es-ES"/>
        </w:rPr>
        <w:t>Addendum</w:t>
      </w:r>
      <w:proofErr w:type="spellEnd"/>
      <w:r w:rsidRPr="005A7C1B">
        <w:rPr>
          <w:lang w:val="es-ES"/>
        </w:rPr>
        <w:t xml:space="preserve"> pueden ser ejercitados por los interesados contra Microsoft, con independencia de cualquier restricción prevista en las Cláusulas 3 o 6</w:t>
      </w:r>
      <w:r w:rsidRPr="003E2463">
        <w:rPr>
          <w:lang w:val="es-ES"/>
        </w:rPr>
        <w:t xml:space="preserve"> de las Cláusulas Contractuales Tipo. El interesado </w:t>
      </w:r>
      <w:r w:rsidRPr="005A7C1B">
        <w:rPr>
          <w:lang w:val="es-ES"/>
        </w:rPr>
        <w:t>únicamente</w:t>
      </w:r>
      <w:r w:rsidRPr="003E2463">
        <w:rPr>
          <w:lang w:val="es-ES"/>
        </w:rPr>
        <w:t xml:space="preserve"> </w:t>
      </w:r>
      <w:r w:rsidRPr="005A7C1B">
        <w:rPr>
          <w:lang w:val="es-ES"/>
        </w:rPr>
        <w:t>podrá</w:t>
      </w:r>
      <w:r w:rsidRPr="003E2463">
        <w:rPr>
          <w:lang w:val="es-ES"/>
        </w:rPr>
        <w:t xml:space="preserve"> presentar una reclamación </w:t>
      </w:r>
      <w:r w:rsidRPr="005A7C1B">
        <w:rPr>
          <w:lang w:val="es-ES"/>
        </w:rPr>
        <w:t xml:space="preserve">basada en este </w:t>
      </w:r>
      <w:proofErr w:type="spellStart"/>
      <w:r w:rsidRPr="005A7C1B">
        <w:rPr>
          <w:lang w:val="es-ES"/>
        </w:rPr>
        <w:t>Addendum</w:t>
      </w:r>
      <w:proofErr w:type="spellEnd"/>
      <w:r w:rsidRPr="005A7C1B">
        <w:rPr>
          <w:lang w:val="es-ES"/>
        </w:rPr>
        <w:t xml:space="preserve"> si lo hace a título</w:t>
      </w:r>
      <w:r w:rsidRPr="003E2463">
        <w:rPr>
          <w:lang w:val="es-ES"/>
        </w:rPr>
        <w:t xml:space="preserve"> individual y no como parte de una acción </w:t>
      </w:r>
      <w:r w:rsidRPr="005A7C1B">
        <w:rPr>
          <w:lang w:val="es-ES"/>
        </w:rPr>
        <w:t xml:space="preserve">de clase, </w:t>
      </w:r>
      <w:r w:rsidRPr="003E2463">
        <w:rPr>
          <w:lang w:val="es-ES"/>
        </w:rPr>
        <w:t>colectiva,</w:t>
      </w:r>
      <w:r w:rsidRPr="005A7C1B">
        <w:rPr>
          <w:lang w:val="es-ES"/>
        </w:rPr>
        <w:t xml:space="preserve"> de</w:t>
      </w:r>
      <w:r w:rsidRPr="003E2463">
        <w:rPr>
          <w:lang w:val="es-ES"/>
        </w:rPr>
        <w:t xml:space="preserve"> grup</w:t>
      </w:r>
      <w:r w:rsidRPr="005A7C1B">
        <w:rPr>
          <w:lang w:val="es-ES"/>
        </w:rPr>
        <w:t>o</w:t>
      </w:r>
      <w:r w:rsidRPr="003E2463">
        <w:rPr>
          <w:lang w:val="es-ES"/>
        </w:rPr>
        <w:t xml:space="preserve"> o </w:t>
      </w:r>
      <w:r w:rsidRPr="005A7C1B">
        <w:rPr>
          <w:lang w:val="es-ES"/>
        </w:rPr>
        <w:t>de representación</w:t>
      </w:r>
      <w:r w:rsidRPr="003E2463">
        <w:rPr>
          <w:lang w:val="es-ES"/>
        </w:rPr>
        <w:t xml:space="preserve">. Los derechos otorgados a los interesados en virtud de este </w:t>
      </w:r>
      <w:proofErr w:type="spellStart"/>
      <w:r w:rsidRPr="003E2463">
        <w:rPr>
          <w:lang w:val="es-ES"/>
        </w:rPr>
        <w:t>Addendum</w:t>
      </w:r>
      <w:proofErr w:type="spellEnd"/>
      <w:r w:rsidRPr="003E2463">
        <w:rPr>
          <w:lang w:val="es-ES"/>
        </w:rPr>
        <w:t xml:space="preserve"> son personales del interesado y no pueden ser cedidos.</w:t>
      </w:r>
    </w:p>
    <w:p w14:paraId="57411504" w14:textId="14CAE355" w:rsidR="004D5D88" w:rsidRPr="00380161" w:rsidRDefault="00E75A1E" w:rsidP="00E75A1E">
      <w:pPr>
        <w:pStyle w:val="ProductList-Body"/>
        <w:numPr>
          <w:ilvl w:val="0"/>
          <w:numId w:val="10"/>
        </w:numPr>
        <w:ind w:left="0" w:firstLine="0"/>
        <w:jc w:val="both"/>
        <w:rPr>
          <w:lang w:val="es-ES"/>
        </w:rPr>
      </w:pPr>
      <w:r>
        <w:rPr>
          <w:b/>
          <w:bCs/>
          <w:u w:val="single"/>
          <w:lang w:val="es-ES"/>
        </w:rPr>
        <w:t xml:space="preserve">Notificación </w:t>
      </w:r>
      <w:r w:rsidR="004D5D88" w:rsidRPr="00380161">
        <w:rPr>
          <w:b/>
          <w:bCs/>
          <w:u w:val="single"/>
          <w:lang w:val="es-ES"/>
        </w:rPr>
        <w:t>de cambio</w:t>
      </w:r>
      <w:r>
        <w:rPr>
          <w:b/>
          <w:bCs/>
          <w:u w:val="single"/>
          <w:lang w:val="es-ES"/>
        </w:rPr>
        <w:t>s</w:t>
      </w:r>
      <w:r w:rsidR="004D5D88" w:rsidRPr="00380161">
        <w:rPr>
          <w:lang w:val="es-ES"/>
        </w:rPr>
        <w:t xml:space="preserve">. Microsoft declara y garantiza que no tiene razón alguna para considerar que la legislación aplicable a Microsoft o a sus </w:t>
      </w:r>
      <w:proofErr w:type="spellStart"/>
      <w:r w:rsidR="004D5D88" w:rsidRPr="00380161">
        <w:rPr>
          <w:lang w:val="es-ES"/>
        </w:rPr>
        <w:t>subencargados</w:t>
      </w:r>
      <w:proofErr w:type="spellEnd"/>
      <w:r w:rsidR="004D5D88" w:rsidRPr="00380161">
        <w:rPr>
          <w:lang w:val="es-ES"/>
        </w:rPr>
        <w:t xml:space="preserve"> —incluyendo la legislación aplicable en cualquier país al que se transfieran datos personales, ya sea por Microsoft o a través de un </w:t>
      </w:r>
      <w:proofErr w:type="spellStart"/>
      <w:r w:rsidR="004D5D88" w:rsidRPr="00380161">
        <w:rPr>
          <w:lang w:val="es-ES"/>
        </w:rPr>
        <w:t>subencargado</w:t>
      </w:r>
      <w:proofErr w:type="spellEnd"/>
      <w:r w:rsidR="004D5D88" w:rsidRPr="00380161">
        <w:rPr>
          <w:lang w:val="es-ES"/>
        </w:rPr>
        <w:t xml:space="preserve">— le impide satisfacer las instrucciones recibidas del Cliente y las obligaciones que asume en virtud de este </w:t>
      </w:r>
      <w:proofErr w:type="spellStart"/>
      <w:r w:rsidR="004D5D88" w:rsidRPr="00380161">
        <w:rPr>
          <w:lang w:val="es-ES"/>
        </w:rPr>
        <w:t>Addendum</w:t>
      </w:r>
      <w:proofErr w:type="spellEnd"/>
      <w:r w:rsidR="004D5D88" w:rsidRPr="00380161">
        <w:rPr>
          <w:lang w:val="es-ES"/>
        </w:rPr>
        <w:t xml:space="preserve"> o de las Cláusulas Contractuales Tipo de 2021, y que en el supuesto de que se produjese un cambio en dicha legislación que sea susceptible de tener un efecto sustancial adverso sobre las garantías y obligaciones establecidas en este </w:t>
      </w:r>
      <w:proofErr w:type="spellStart"/>
      <w:r w:rsidR="004D5D88" w:rsidRPr="00380161">
        <w:rPr>
          <w:lang w:val="es-ES"/>
        </w:rPr>
        <w:t>Addendum</w:t>
      </w:r>
      <w:proofErr w:type="spellEnd"/>
      <w:r w:rsidR="004D5D88" w:rsidRPr="00380161">
        <w:rPr>
          <w:lang w:val="es-ES"/>
        </w:rPr>
        <w:t xml:space="preserve"> o en las Cláusulas Contractuales Tipo, Microsoft notificará sin demora dicho cambio al Cliente tan pronto como tenga conocimiento del mismo, en cuyo caso el Cliente tendrá derecho a suspender la transferencia de datos y/o a terminar el contrato.</w:t>
      </w:r>
    </w:p>
    <w:p w14:paraId="6EDC203C" w14:textId="77777777" w:rsidR="00590619" w:rsidRPr="00380161" w:rsidRDefault="00B143BE">
      <w:pPr>
        <w:rPr>
          <w:sz w:val="10"/>
          <w:szCs w:val="10"/>
          <w:lang w:val="es-ES"/>
        </w:rPr>
        <w:sectPr w:rsidR="00590619" w:rsidRPr="00380161" w:rsidSect="004B4668">
          <w:footerReference w:type="default" r:id="rId32"/>
          <w:pgSz w:w="12240" w:h="15840"/>
          <w:pgMar w:top="1440" w:right="720" w:bottom="1440" w:left="720" w:header="720" w:footer="720" w:gutter="0"/>
          <w:cols w:space="720"/>
          <w:titlePg/>
          <w:docGrid w:linePitch="360"/>
        </w:sectPr>
      </w:pPr>
      <w:bookmarkStart w:id="186" w:name="_Toc6563856"/>
      <w:bookmarkStart w:id="187" w:name="_Toc21617077"/>
      <w:bookmarkStart w:id="188" w:name="_Toc489605628"/>
      <w:bookmarkStart w:id="189" w:name="_Toc8395070"/>
      <w:bookmarkStart w:id="190" w:name="_Toc26972890"/>
      <w:r w:rsidRPr="00380161">
        <w:rPr>
          <w:lang w:val="es-ES"/>
        </w:rPr>
        <w:br w:type="page"/>
      </w:r>
    </w:p>
    <w:p w14:paraId="0E478D05" w14:textId="216BE497" w:rsidR="00237427" w:rsidRPr="00380161" w:rsidRDefault="00237427" w:rsidP="00E301E0">
      <w:pPr>
        <w:pStyle w:val="ProductList-SectionHeading"/>
        <w:spacing w:after="120"/>
        <w:jc w:val="both"/>
        <w:outlineLvl w:val="0"/>
        <w:rPr>
          <w:lang w:val="es-ES"/>
        </w:rPr>
      </w:pPr>
      <w:bookmarkStart w:id="191" w:name="_Toc8395071"/>
      <w:bookmarkStart w:id="192" w:name="_Toc489605629"/>
      <w:bookmarkStart w:id="193" w:name="_Toc6563859"/>
      <w:bookmarkStart w:id="194" w:name="_Toc21617080"/>
      <w:bookmarkStart w:id="195" w:name="_Toc26972906"/>
      <w:bookmarkStart w:id="196" w:name="Attachment1"/>
      <w:bookmarkStart w:id="197" w:name="_Toc155362855"/>
      <w:bookmarkEnd w:id="186"/>
      <w:bookmarkEnd w:id="187"/>
      <w:bookmarkEnd w:id="188"/>
      <w:bookmarkEnd w:id="189"/>
      <w:bookmarkEnd w:id="190"/>
      <w:r w:rsidRPr="00380161">
        <w:rPr>
          <w:lang w:val="es-ES"/>
        </w:rPr>
        <w:t xml:space="preserve">Anexo 1: </w:t>
      </w:r>
      <w:bookmarkEnd w:id="191"/>
      <w:bookmarkEnd w:id="192"/>
      <w:bookmarkEnd w:id="193"/>
      <w:bookmarkEnd w:id="194"/>
      <w:bookmarkEnd w:id="195"/>
      <w:bookmarkEnd w:id="196"/>
      <w:r w:rsidR="007F4AC6" w:rsidRPr="003E2463">
        <w:rPr>
          <w:lang w:val="es-ES"/>
        </w:rPr>
        <w:t>Términos de</w:t>
      </w:r>
      <w:r w:rsidR="007F4AC6" w:rsidRPr="005A7C1B">
        <w:rPr>
          <w:lang w:val="es-ES"/>
        </w:rPr>
        <w:t xml:space="preserve"> conformidad con e</w:t>
      </w:r>
      <w:r w:rsidR="007F4AC6" w:rsidRPr="003E2463">
        <w:rPr>
          <w:lang w:val="es-ES"/>
        </w:rPr>
        <w:t xml:space="preserve">l Reglamento </w:t>
      </w:r>
      <w:r w:rsidR="007F4AC6" w:rsidRPr="005A7C1B">
        <w:rPr>
          <w:lang w:val="es-ES"/>
        </w:rPr>
        <w:t xml:space="preserve">General </w:t>
      </w:r>
      <w:r w:rsidR="007F4AC6" w:rsidRPr="003E2463">
        <w:rPr>
          <w:lang w:val="es-ES"/>
        </w:rPr>
        <w:t>de Protección de Datos de la Unión Europea</w:t>
      </w:r>
      <w:bookmarkEnd w:id="197"/>
    </w:p>
    <w:p w14:paraId="2093B0B2" w14:textId="77777777" w:rsidR="00FE16D4" w:rsidRPr="003E2463" w:rsidRDefault="00FE16D4" w:rsidP="00302D30">
      <w:pPr>
        <w:pStyle w:val="ProductList-Body"/>
        <w:spacing w:after="120"/>
        <w:jc w:val="both"/>
        <w:rPr>
          <w:lang w:val="es-ES"/>
        </w:rPr>
      </w:pPr>
      <w:r w:rsidRPr="003E2463">
        <w:rPr>
          <w:lang w:val="es-ES"/>
        </w:rPr>
        <w:t xml:space="preserve">Microsoft asume los compromisos dispuestos en los </w:t>
      </w:r>
      <w:r w:rsidRPr="005A7C1B">
        <w:rPr>
          <w:lang w:val="es-ES"/>
        </w:rPr>
        <w:t xml:space="preserve">presentes </w:t>
      </w:r>
      <w:r w:rsidRPr="003E2463">
        <w:rPr>
          <w:lang w:val="es-ES"/>
        </w:rPr>
        <w:t>Términos del RGPD para todos los clientes a partir del día 25 de mayo de 2018. Estos compromisos son vinculantes para Microsoft con respecto al Cliente, sin importar (1) la versión de los Términos de</w:t>
      </w:r>
      <w:r w:rsidRPr="005A7C1B">
        <w:rPr>
          <w:lang w:val="es-ES"/>
        </w:rPr>
        <w:t xml:space="preserve"> </w:t>
      </w:r>
      <w:r w:rsidRPr="003E2463">
        <w:rPr>
          <w:lang w:val="es-ES"/>
        </w:rPr>
        <w:t>l</w:t>
      </w:r>
      <w:r w:rsidRPr="005A7C1B">
        <w:rPr>
          <w:lang w:val="es-ES"/>
        </w:rPr>
        <w:t>os</w:t>
      </w:r>
      <w:r w:rsidRPr="003E2463">
        <w:rPr>
          <w:lang w:val="es-ES"/>
        </w:rPr>
        <w:t xml:space="preserve"> Producto</w:t>
      </w:r>
      <w:r w:rsidRPr="005A7C1B">
        <w:rPr>
          <w:lang w:val="es-ES"/>
        </w:rPr>
        <w:t>s</w:t>
      </w:r>
      <w:r w:rsidRPr="003E2463">
        <w:rPr>
          <w:lang w:val="es-ES"/>
        </w:rPr>
        <w:t xml:space="preserve"> aplicable a </w:t>
      </w:r>
      <w:r w:rsidRPr="005A7C1B">
        <w:rPr>
          <w:lang w:val="es-ES"/>
        </w:rPr>
        <w:t>una concreta</w:t>
      </w:r>
      <w:r w:rsidRPr="003E2463">
        <w:rPr>
          <w:lang w:val="es-ES"/>
        </w:rPr>
        <w:t xml:space="preserve"> suscripción </w:t>
      </w:r>
      <w:r w:rsidRPr="005A7C1B">
        <w:rPr>
          <w:lang w:val="es-ES"/>
        </w:rPr>
        <w:t xml:space="preserve">o licencia </w:t>
      </w:r>
      <w:r w:rsidRPr="003E2463">
        <w:rPr>
          <w:lang w:val="es-ES"/>
        </w:rPr>
        <w:t>de Producto</w:t>
      </w:r>
      <w:r>
        <w:rPr>
          <w:lang w:val="es-ES"/>
        </w:rPr>
        <w:t>s</w:t>
      </w:r>
      <w:r w:rsidRPr="003E2463">
        <w:rPr>
          <w:lang w:val="es-ES"/>
        </w:rPr>
        <w:t>; o (2) cualquier otro contrato que haga referencia al presente anexo.</w:t>
      </w:r>
    </w:p>
    <w:p w14:paraId="5CEE5F59" w14:textId="77777777" w:rsidR="00FE16D4" w:rsidRPr="003E2463" w:rsidRDefault="00FE16D4" w:rsidP="00302D30">
      <w:pPr>
        <w:pStyle w:val="ProductList-Body"/>
        <w:spacing w:after="120"/>
        <w:jc w:val="both"/>
        <w:rPr>
          <w:lang w:val="es-ES"/>
        </w:rPr>
      </w:pPr>
      <w:bookmarkStart w:id="198" w:name="_Hlk24455530"/>
      <w:r w:rsidRPr="003E2463">
        <w:rPr>
          <w:lang w:val="es-ES"/>
        </w:rPr>
        <w:t xml:space="preserve">A los efectos de los presentes Términos del RGPD, el Cliente y Microsoft </w:t>
      </w:r>
      <w:r w:rsidRPr="005A7C1B">
        <w:rPr>
          <w:lang w:val="es-ES"/>
        </w:rPr>
        <w:t>convienen</w:t>
      </w:r>
      <w:r w:rsidRPr="003E2463">
        <w:rPr>
          <w:lang w:val="es-ES"/>
        </w:rPr>
        <w:t xml:space="preserve"> en que el Cliente es el </w:t>
      </w:r>
      <w:r w:rsidRPr="005A7C1B">
        <w:rPr>
          <w:lang w:val="es-ES"/>
        </w:rPr>
        <w:t>responsable</w:t>
      </w:r>
      <w:r w:rsidRPr="003E2463">
        <w:rPr>
          <w:lang w:val="es-ES"/>
        </w:rPr>
        <w:t xml:space="preserve"> de los Datos Personales y que Microsoft es el </w:t>
      </w:r>
      <w:r w:rsidRPr="005A7C1B">
        <w:rPr>
          <w:lang w:val="es-ES"/>
        </w:rPr>
        <w:t>encargado del tratamiento</w:t>
      </w:r>
      <w:r w:rsidRPr="003E2463">
        <w:rPr>
          <w:lang w:val="es-ES"/>
        </w:rPr>
        <w:t xml:space="preserve"> de dichos datos, </w:t>
      </w:r>
      <w:r w:rsidRPr="005A7C1B">
        <w:rPr>
          <w:lang w:val="es-ES"/>
        </w:rPr>
        <w:t xml:space="preserve">con la salvedad de que, </w:t>
      </w:r>
      <w:r w:rsidRPr="003E2463">
        <w:rPr>
          <w:lang w:val="es-ES"/>
        </w:rPr>
        <w:t xml:space="preserve">si el Cliente está actuando en calidad de </w:t>
      </w:r>
      <w:r w:rsidRPr="005A7C1B">
        <w:rPr>
          <w:lang w:val="es-ES"/>
        </w:rPr>
        <w:t>encargado del tratamiento</w:t>
      </w:r>
      <w:r w:rsidRPr="003E2463">
        <w:rPr>
          <w:lang w:val="es-ES"/>
        </w:rPr>
        <w:t xml:space="preserve"> de los Datos Personales, </w:t>
      </w:r>
      <w:r w:rsidRPr="005A7C1B">
        <w:rPr>
          <w:lang w:val="es-ES"/>
        </w:rPr>
        <w:t>entonces</w:t>
      </w:r>
      <w:r w:rsidRPr="003E2463">
        <w:rPr>
          <w:lang w:val="es-ES"/>
        </w:rPr>
        <w:t xml:space="preserve"> Microsoft es un </w:t>
      </w:r>
      <w:proofErr w:type="spellStart"/>
      <w:r w:rsidRPr="003E2463">
        <w:rPr>
          <w:lang w:val="es-ES"/>
        </w:rPr>
        <w:t>subencargado</w:t>
      </w:r>
      <w:proofErr w:type="spellEnd"/>
      <w:r w:rsidRPr="003E2463">
        <w:rPr>
          <w:lang w:val="es-ES"/>
        </w:rPr>
        <w:t xml:space="preserve">. </w:t>
      </w:r>
      <w:r w:rsidRPr="005A7C1B">
        <w:rPr>
          <w:lang w:val="es-ES"/>
        </w:rPr>
        <w:t>Los presentes</w:t>
      </w:r>
      <w:r w:rsidRPr="003E2463">
        <w:rPr>
          <w:lang w:val="es-ES"/>
        </w:rPr>
        <w:t xml:space="preserve"> Términos del RGPD se aplican al </w:t>
      </w:r>
      <w:r w:rsidRPr="005A7C1B">
        <w:rPr>
          <w:lang w:val="es-ES"/>
        </w:rPr>
        <w:t>tratamiento</w:t>
      </w:r>
      <w:r w:rsidRPr="003E2463">
        <w:rPr>
          <w:lang w:val="es-ES"/>
        </w:rPr>
        <w:t xml:space="preserve"> de Datos Personales</w:t>
      </w:r>
      <w:r w:rsidRPr="005A7C1B">
        <w:rPr>
          <w:lang w:val="es-ES"/>
        </w:rPr>
        <w:t xml:space="preserve"> que Microsoft realice por cuenta del Cliente</w:t>
      </w:r>
      <w:r w:rsidRPr="003E2463">
        <w:rPr>
          <w:lang w:val="es-ES"/>
        </w:rPr>
        <w:t xml:space="preserve"> dentro del ámbito </w:t>
      </w:r>
      <w:r w:rsidRPr="005A7C1B">
        <w:rPr>
          <w:lang w:val="es-ES"/>
        </w:rPr>
        <w:t xml:space="preserve">de aplicación </w:t>
      </w:r>
      <w:r w:rsidRPr="003E2463">
        <w:rPr>
          <w:lang w:val="es-ES"/>
        </w:rPr>
        <w:t>del RGPD. Los presentes Términos del RGPD no limitan ni reducen los compromisos en materia de protección de datos que Microsoft asume ante el Cliente en los Términos de</w:t>
      </w:r>
      <w:r w:rsidRPr="005A7C1B">
        <w:rPr>
          <w:lang w:val="es-ES"/>
        </w:rPr>
        <w:t xml:space="preserve"> </w:t>
      </w:r>
      <w:r w:rsidRPr="003E2463">
        <w:rPr>
          <w:lang w:val="es-ES"/>
        </w:rPr>
        <w:t>l</w:t>
      </w:r>
      <w:r w:rsidRPr="005A7C1B">
        <w:rPr>
          <w:lang w:val="es-ES"/>
        </w:rPr>
        <w:t>os</w:t>
      </w:r>
      <w:r w:rsidRPr="003E2463">
        <w:rPr>
          <w:lang w:val="es-ES"/>
        </w:rPr>
        <w:t xml:space="preserve"> Producto</w:t>
      </w:r>
      <w:r w:rsidRPr="005A7C1B">
        <w:rPr>
          <w:lang w:val="es-ES"/>
        </w:rPr>
        <w:t>s</w:t>
      </w:r>
      <w:r w:rsidRPr="003E2463">
        <w:rPr>
          <w:lang w:val="es-ES"/>
        </w:rPr>
        <w:t xml:space="preserve"> o en cualquier otro acuerdo entre Microsoft y el Cliente. </w:t>
      </w:r>
      <w:r w:rsidRPr="005A7C1B">
        <w:rPr>
          <w:lang w:val="es-ES"/>
        </w:rPr>
        <w:t>Los presentes</w:t>
      </w:r>
      <w:r w:rsidRPr="003E2463">
        <w:rPr>
          <w:lang w:val="es-ES"/>
        </w:rPr>
        <w:t xml:space="preserve"> Términos del RGPD no se aplican cuando Microsoft es el responsable del </w:t>
      </w:r>
      <w:r w:rsidRPr="005A7C1B">
        <w:rPr>
          <w:lang w:val="es-ES"/>
        </w:rPr>
        <w:t>tratamiento</w:t>
      </w:r>
      <w:r w:rsidRPr="003E2463">
        <w:rPr>
          <w:lang w:val="es-ES"/>
        </w:rPr>
        <w:t xml:space="preserve"> de los Datos Personales.</w:t>
      </w:r>
      <w:bookmarkEnd w:id="198"/>
    </w:p>
    <w:p w14:paraId="187D3744" w14:textId="77777777" w:rsidR="00EC1562" w:rsidRPr="00237427" w:rsidRDefault="00EC1562" w:rsidP="00EC1562">
      <w:pPr>
        <w:pStyle w:val="ProductList-Body"/>
        <w:spacing w:after="120"/>
        <w:outlineLvl w:val="1"/>
        <w:rPr>
          <w:b/>
          <w:color w:val="00188F"/>
        </w:rPr>
      </w:pPr>
      <w:bookmarkStart w:id="199" w:name="_Toc26972907"/>
      <w:proofErr w:type="spellStart"/>
      <w:r>
        <w:rPr>
          <w:b/>
          <w:color w:val="00188F"/>
        </w:rPr>
        <w:t>Obligaciones</w:t>
      </w:r>
      <w:proofErr w:type="spellEnd"/>
      <w:r>
        <w:rPr>
          <w:b/>
          <w:color w:val="00188F"/>
        </w:rPr>
        <w:t xml:space="preserve"> </w:t>
      </w:r>
      <w:proofErr w:type="spellStart"/>
      <w:r>
        <w:rPr>
          <w:b/>
          <w:color w:val="00188F"/>
        </w:rPr>
        <w:t>pertinentes</w:t>
      </w:r>
      <w:proofErr w:type="spellEnd"/>
      <w:r>
        <w:rPr>
          <w:b/>
          <w:color w:val="00188F"/>
        </w:rPr>
        <w:t xml:space="preserve"> al GDPR: </w:t>
      </w:r>
      <w:proofErr w:type="spellStart"/>
      <w:r>
        <w:rPr>
          <w:b/>
          <w:color w:val="00188F"/>
        </w:rPr>
        <w:t>Artículos</w:t>
      </w:r>
      <w:proofErr w:type="spellEnd"/>
      <w:r>
        <w:rPr>
          <w:b/>
          <w:color w:val="00188F"/>
        </w:rPr>
        <w:t xml:space="preserve"> 5, 28, 32 y 33</w:t>
      </w:r>
    </w:p>
    <w:p w14:paraId="16BDF07D" w14:textId="77777777" w:rsidR="00EC1562" w:rsidRPr="00BD53D0" w:rsidRDefault="00EC1562" w:rsidP="00EC1562">
      <w:pPr>
        <w:pStyle w:val="ProductList-Body"/>
        <w:spacing w:after="120"/>
        <w:ind w:left="158"/>
        <w:rPr>
          <w:b/>
        </w:rPr>
      </w:pPr>
      <w:r>
        <w:rPr>
          <w:b/>
        </w:rPr>
        <w:t xml:space="preserve">1. </w:t>
      </w:r>
      <w:r>
        <w:rPr>
          <w:bCs/>
        </w:rPr>
        <w:t xml:space="preserve">Microsoft </w:t>
      </w:r>
      <w:proofErr w:type="spellStart"/>
      <w:r>
        <w:rPr>
          <w:bCs/>
        </w:rPr>
        <w:t>respalda</w:t>
      </w:r>
      <w:proofErr w:type="spellEnd"/>
      <w:r>
        <w:rPr>
          <w:bCs/>
        </w:rPr>
        <w:t xml:space="preserve"> las </w:t>
      </w:r>
      <w:proofErr w:type="spellStart"/>
      <w:r>
        <w:rPr>
          <w:bCs/>
        </w:rPr>
        <w:t>obligaciones</w:t>
      </w:r>
      <w:proofErr w:type="spellEnd"/>
      <w:r>
        <w:rPr>
          <w:bCs/>
        </w:rPr>
        <w:t xml:space="preserve"> de </w:t>
      </w:r>
      <w:proofErr w:type="spellStart"/>
      <w:r>
        <w:rPr>
          <w:bCs/>
        </w:rPr>
        <w:t>responsabilidad</w:t>
      </w:r>
      <w:proofErr w:type="spellEnd"/>
      <w:r>
        <w:rPr>
          <w:bCs/>
        </w:rPr>
        <w:t xml:space="preserve"> del </w:t>
      </w:r>
      <w:proofErr w:type="spellStart"/>
      <w:r>
        <w:rPr>
          <w:bCs/>
        </w:rPr>
        <w:t>Cliente</w:t>
      </w:r>
      <w:proofErr w:type="spellEnd"/>
      <w:r>
        <w:rPr>
          <w:bCs/>
        </w:rPr>
        <w:t xml:space="preserve"> a </w:t>
      </w:r>
      <w:proofErr w:type="spellStart"/>
      <w:r>
        <w:rPr>
          <w:bCs/>
        </w:rPr>
        <w:t>través</w:t>
      </w:r>
      <w:proofErr w:type="spellEnd"/>
      <w:r>
        <w:rPr>
          <w:bCs/>
        </w:rPr>
        <w:t xml:space="preserve"> de </w:t>
      </w:r>
      <w:proofErr w:type="spellStart"/>
      <w:r>
        <w:rPr>
          <w:bCs/>
        </w:rPr>
        <w:t>este</w:t>
      </w:r>
      <w:proofErr w:type="spellEnd"/>
      <w:r>
        <w:rPr>
          <w:bCs/>
        </w:rPr>
        <w:t xml:space="preserve"> DPA y la </w:t>
      </w:r>
      <w:proofErr w:type="spellStart"/>
      <w:r>
        <w:rPr>
          <w:bCs/>
        </w:rPr>
        <w:t>documentación</w:t>
      </w:r>
      <w:proofErr w:type="spellEnd"/>
      <w:r>
        <w:rPr>
          <w:bCs/>
        </w:rPr>
        <w:t xml:space="preserve"> del </w:t>
      </w:r>
      <w:proofErr w:type="spellStart"/>
      <w:r>
        <w:rPr>
          <w:bCs/>
        </w:rPr>
        <w:t>producto</w:t>
      </w:r>
      <w:proofErr w:type="spellEnd"/>
      <w:r>
        <w:rPr>
          <w:bCs/>
        </w:rPr>
        <w:t xml:space="preserve"> </w:t>
      </w:r>
      <w:proofErr w:type="spellStart"/>
      <w:r>
        <w:rPr>
          <w:bCs/>
        </w:rPr>
        <w:t>proporcionada</w:t>
      </w:r>
      <w:proofErr w:type="spellEnd"/>
      <w:r>
        <w:rPr>
          <w:bCs/>
        </w:rPr>
        <w:t xml:space="preserve"> al </w:t>
      </w:r>
      <w:proofErr w:type="spellStart"/>
      <w:r>
        <w:rPr>
          <w:bCs/>
        </w:rPr>
        <w:t>Cliente</w:t>
      </w:r>
      <w:proofErr w:type="spellEnd"/>
      <w:r>
        <w:rPr>
          <w:bCs/>
        </w:rPr>
        <w:t xml:space="preserve">, y </w:t>
      </w:r>
      <w:proofErr w:type="spellStart"/>
      <w:r>
        <w:rPr>
          <w:bCs/>
        </w:rPr>
        <w:t>continuará</w:t>
      </w:r>
      <w:proofErr w:type="spellEnd"/>
      <w:r>
        <w:rPr>
          <w:bCs/>
        </w:rPr>
        <w:t xml:space="preserve"> </w:t>
      </w:r>
      <w:proofErr w:type="spellStart"/>
      <w:r>
        <w:rPr>
          <w:bCs/>
        </w:rPr>
        <w:t>haciéndolo</w:t>
      </w:r>
      <w:proofErr w:type="spellEnd"/>
      <w:r>
        <w:rPr>
          <w:bCs/>
        </w:rPr>
        <w:t xml:space="preserve"> </w:t>
      </w:r>
      <w:proofErr w:type="spellStart"/>
      <w:r>
        <w:rPr>
          <w:bCs/>
        </w:rPr>
        <w:t>durante</w:t>
      </w:r>
      <w:proofErr w:type="spellEnd"/>
      <w:r>
        <w:rPr>
          <w:bCs/>
        </w:rPr>
        <w:t xml:space="preserve"> </w:t>
      </w:r>
      <w:proofErr w:type="spellStart"/>
      <w:r>
        <w:rPr>
          <w:bCs/>
        </w:rPr>
        <w:t>el</w:t>
      </w:r>
      <w:proofErr w:type="spellEnd"/>
      <w:r>
        <w:rPr>
          <w:bCs/>
        </w:rPr>
        <w:t xml:space="preserve"> </w:t>
      </w:r>
      <w:proofErr w:type="spellStart"/>
      <w:r>
        <w:rPr>
          <w:bCs/>
        </w:rPr>
        <w:t>plazo</w:t>
      </w:r>
      <w:proofErr w:type="spellEnd"/>
      <w:r>
        <w:rPr>
          <w:bCs/>
        </w:rPr>
        <w:t xml:space="preserve"> de la </w:t>
      </w:r>
      <w:proofErr w:type="spellStart"/>
      <w:r>
        <w:rPr>
          <w:bCs/>
        </w:rPr>
        <w:t>suscripción</w:t>
      </w:r>
      <w:proofErr w:type="spellEnd"/>
      <w:r>
        <w:rPr>
          <w:bCs/>
        </w:rPr>
        <w:t xml:space="preserve"> del </w:t>
      </w:r>
      <w:proofErr w:type="spellStart"/>
      <w:r>
        <w:rPr>
          <w:bCs/>
        </w:rPr>
        <w:t>Cliente</w:t>
      </w:r>
      <w:proofErr w:type="spellEnd"/>
      <w:r>
        <w:rPr>
          <w:bCs/>
        </w:rPr>
        <w:t xml:space="preserve"> o </w:t>
      </w:r>
      <w:proofErr w:type="spellStart"/>
      <w:r>
        <w:rPr>
          <w:bCs/>
        </w:rPr>
        <w:t>el</w:t>
      </w:r>
      <w:proofErr w:type="spellEnd"/>
      <w:r>
        <w:rPr>
          <w:bCs/>
        </w:rPr>
        <w:t xml:space="preserve"> </w:t>
      </w:r>
      <w:proofErr w:type="spellStart"/>
      <w:r>
        <w:rPr>
          <w:bCs/>
        </w:rPr>
        <w:t>contrato</w:t>
      </w:r>
      <w:proofErr w:type="spellEnd"/>
      <w:r>
        <w:rPr>
          <w:bCs/>
        </w:rPr>
        <w:t xml:space="preserve"> de </w:t>
      </w:r>
      <w:proofErr w:type="spellStart"/>
      <w:r>
        <w:rPr>
          <w:bCs/>
        </w:rPr>
        <w:t>Servicios</w:t>
      </w:r>
      <w:proofErr w:type="spellEnd"/>
      <w:r>
        <w:rPr>
          <w:bCs/>
        </w:rPr>
        <w:t xml:space="preserve"> </w:t>
      </w:r>
      <w:proofErr w:type="spellStart"/>
      <w:r>
        <w:rPr>
          <w:bCs/>
        </w:rPr>
        <w:t>Profesionales</w:t>
      </w:r>
      <w:proofErr w:type="spellEnd"/>
      <w:r>
        <w:rPr>
          <w:bCs/>
        </w:rPr>
        <w:t xml:space="preserve"> </w:t>
      </w:r>
      <w:proofErr w:type="spellStart"/>
      <w:r>
        <w:rPr>
          <w:bCs/>
        </w:rPr>
        <w:t>aplicable</w:t>
      </w:r>
      <w:proofErr w:type="spellEnd"/>
      <w:r>
        <w:rPr>
          <w:bCs/>
        </w:rPr>
        <w:t xml:space="preserve"> de </w:t>
      </w:r>
      <w:proofErr w:type="spellStart"/>
      <w:r>
        <w:rPr>
          <w:bCs/>
        </w:rPr>
        <w:t>conformidad</w:t>
      </w:r>
      <w:proofErr w:type="spellEnd"/>
      <w:r>
        <w:rPr>
          <w:bCs/>
        </w:rPr>
        <w:t xml:space="preserve"> con </w:t>
      </w:r>
      <w:proofErr w:type="spellStart"/>
      <w:r>
        <w:rPr>
          <w:bCs/>
        </w:rPr>
        <w:t>el</w:t>
      </w:r>
      <w:proofErr w:type="spellEnd"/>
      <w:r>
        <w:rPr>
          <w:bCs/>
        </w:rPr>
        <w:t xml:space="preserve"> </w:t>
      </w:r>
      <w:proofErr w:type="spellStart"/>
      <w:r>
        <w:rPr>
          <w:bCs/>
        </w:rPr>
        <w:t>apartado</w:t>
      </w:r>
      <w:proofErr w:type="spellEnd"/>
      <w:r>
        <w:rPr>
          <w:bCs/>
        </w:rPr>
        <w:t xml:space="preserve"> 3(h) a </w:t>
      </w:r>
      <w:proofErr w:type="spellStart"/>
      <w:r>
        <w:rPr>
          <w:bCs/>
        </w:rPr>
        <w:t>continuación</w:t>
      </w:r>
      <w:proofErr w:type="spellEnd"/>
      <w:r>
        <w:rPr>
          <w:bCs/>
        </w:rPr>
        <w:t>. (</w:t>
      </w:r>
      <w:proofErr w:type="spellStart"/>
      <w:r>
        <w:rPr>
          <w:bCs/>
        </w:rPr>
        <w:t>Artículo</w:t>
      </w:r>
      <w:proofErr w:type="spellEnd"/>
      <w:r>
        <w:rPr>
          <w:bCs/>
        </w:rPr>
        <w:t xml:space="preserve"> 5, </w:t>
      </w:r>
      <w:proofErr w:type="spellStart"/>
      <w:r>
        <w:rPr>
          <w:bCs/>
        </w:rPr>
        <w:t>apartado</w:t>
      </w:r>
      <w:proofErr w:type="spellEnd"/>
      <w:r>
        <w:rPr>
          <w:bCs/>
        </w:rPr>
        <w:t xml:space="preserve"> 2)</w:t>
      </w:r>
    </w:p>
    <w:bookmarkEnd w:id="199"/>
    <w:p w14:paraId="2ECE04F2" w14:textId="154A491C" w:rsidR="00FE16D4" w:rsidRPr="003E2463" w:rsidRDefault="00EC1562" w:rsidP="00302D30">
      <w:pPr>
        <w:pStyle w:val="ProductList-Body"/>
        <w:spacing w:after="120"/>
        <w:ind w:left="158"/>
        <w:jc w:val="both"/>
        <w:rPr>
          <w:lang w:val="es-ES"/>
        </w:rPr>
      </w:pPr>
      <w:r w:rsidRPr="00EC1562">
        <w:rPr>
          <w:b/>
          <w:lang w:val="es-ES"/>
        </w:rPr>
        <w:t>2</w:t>
      </w:r>
      <w:r w:rsidR="00FE16D4" w:rsidRPr="003E2463">
        <w:rPr>
          <w:b/>
          <w:lang w:val="es-ES"/>
        </w:rPr>
        <w:t xml:space="preserve">. </w:t>
      </w:r>
      <w:r w:rsidR="00FE16D4" w:rsidRPr="003E2463">
        <w:rPr>
          <w:lang w:val="es-ES"/>
        </w:rPr>
        <w:t>Microsoft no recurrirá a otro encargado sin la autorización previa por escrito, específica o general, del Cliente. En el caso de una autorización escrita de carácter general, Microsoft informará al Cliente de cualquier cambio previsto en la incorporación o sustitución de otros encargados, dando así al Cliente la oportunidad de oponerse a dichos cambios. (Artículo 28(2))</w:t>
      </w:r>
    </w:p>
    <w:p w14:paraId="30A08577" w14:textId="5DE384DF" w:rsidR="00FE16D4" w:rsidRPr="003E2463" w:rsidRDefault="00EC1562" w:rsidP="00302D30">
      <w:pPr>
        <w:pStyle w:val="ProductList-Body"/>
        <w:spacing w:after="120"/>
        <w:ind w:left="158"/>
        <w:jc w:val="both"/>
        <w:rPr>
          <w:lang w:val="es-ES"/>
        </w:rPr>
      </w:pPr>
      <w:r>
        <w:rPr>
          <w:b/>
          <w:lang w:val="es-ES"/>
        </w:rPr>
        <w:t>3</w:t>
      </w:r>
      <w:r w:rsidR="00FE16D4" w:rsidRPr="003E2463">
        <w:rPr>
          <w:b/>
          <w:lang w:val="es-ES"/>
        </w:rPr>
        <w:t>.</w:t>
      </w:r>
      <w:r w:rsidR="00FE16D4" w:rsidRPr="003E2463">
        <w:rPr>
          <w:lang w:val="es-ES"/>
        </w:rPr>
        <w:t xml:space="preserve"> </w:t>
      </w:r>
      <w:r w:rsidR="00FE16D4" w:rsidRPr="005A7C1B">
        <w:rPr>
          <w:lang w:val="es-ES"/>
        </w:rPr>
        <w:t>El tratamiento por Microsoft se regirá por los presentes Términos del RGPD con arreglo al Derecho de la Unión Europea (“Unión”) o de los Estados miembros, que vinculan a Microsoft respecto del Cliente. En el contrato de licencias por volumen del Cliente, que incluye los presentes Términos del RGPD, se establecen el objeto, la duración, la naturaleza y la finalidad del tratamiento, el tipo de Datos Personales, las categorías de interesados, y las obligaciones y derechos del Cliente. En particular, Microsoft:</w:t>
      </w:r>
    </w:p>
    <w:p w14:paraId="192CFFFF" w14:textId="77777777" w:rsidR="00FE16D4" w:rsidRPr="003E2463" w:rsidRDefault="00FE16D4" w:rsidP="00302D30">
      <w:pPr>
        <w:pStyle w:val="ProductList-Body"/>
        <w:spacing w:after="120"/>
        <w:ind w:left="1440" w:hanging="720"/>
        <w:jc w:val="both"/>
        <w:rPr>
          <w:lang w:val="es-ES"/>
        </w:rPr>
      </w:pPr>
      <w:r w:rsidRPr="003E2463">
        <w:rPr>
          <w:b/>
          <w:lang w:val="es-ES"/>
        </w:rPr>
        <w:t>(a)</w:t>
      </w:r>
      <w:r w:rsidRPr="003E2463">
        <w:rPr>
          <w:lang w:val="es-ES"/>
        </w:rPr>
        <w:tab/>
      </w:r>
      <w:r w:rsidRPr="005A7C1B">
        <w:rPr>
          <w:lang w:val="es-ES"/>
        </w:rPr>
        <w:t>tratará los Datos Personales únicamente siguiendo instrucciones documentadas del Cliente, inclusive con respecto a las transferencias de Datos Personales a un tercer país o una organización internacional, salvo que esté obligado a ello en virtud del Derecho de la Unión o de los Estados miembros que se aplique a Microsoft; en tal caso, Microsoft informará al Cliente de esa exigencia legal previa al tratamiento, salvo que tal Derecho lo prohíba por razones importantes de interés público;</w:t>
      </w:r>
    </w:p>
    <w:p w14:paraId="6E65A456" w14:textId="77777777" w:rsidR="00FE16D4" w:rsidRPr="003E2463" w:rsidRDefault="00FE16D4" w:rsidP="00302D30">
      <w:pPr>
        <w:pStyle w:val="ProductList-Body"/>
        <w:spacing w:after="120"/>
        <w:ind w:left="1440" w:hanging="720"/>
        <w:jc w:val="both"/>
        <w:rPr>
          <w:lang w:val="es-ES"/>
        </w:rPr>
      </w:pPr>
      <w:r w:rsidRPr="003E2463">
        <w:rPr>
          <w:b/>
          <w:lang w:val="es-ES"/>
        </w:rPr>
        <w:t>(b)</w:t>
      </w:r>
      <w:r w:rsidRPr="003E2463">
        <w:rPr>
          <w:lang w:val="es-ES"/>
        </w:rPr>
        <w:tab/>
        <w:t xml:space="preserve">garantizará que las personas autorizadas para </w:t>
      </w:r>
      <w:r w:rsidRPr="005A7C1B">
        <w:rPr>
          <w:lang w:val="es-ES"/>
        </w:rPr>
        <w:t xml:space="preserve">tratar </w:t>
      </w:r>
      <w:r w:rsidRPr="003E2463">
        <w:rPr>
          <w:lang w:val="es-ES"/>
        </w:rPr>
        <w:t>los Datos Personales se hayan comprometido a respetar la confidencialidad o estén sujetas a una obligación de confidencialidad de naturaleza estatutaria</w:t>
      </w:r>
      <w:r w:rsidRPr="005A7C1B">
        <w:rPr>
          <w:lang w:val="es-ES"/>
        </w:rPr>
        <w:t>;</w:t>
      </w:r>
      <w:r w:rsidRPr="003E2463">
        <w:rPr>
          <w:lang w:val="es-ES"/>
        </w:rPr>
        <w:t xml:space="preserve"> </w:t>
      </w:r>
    </w:p>
    <w:p w14:paraId="4C5E7B1E" w14:textId="77777777" w:rsidR="00FE16D4" w:rsidRPr="003E2463" w:rsidRDefault="00FE16D4" w:rsidP="00302D30">
      <w:pPr>
        <w:pStyle w:val="ProductList-Body"/>
        <w:spacing w:after="120"/>
        <w:ind w:left="720"/>
        <w:jc w:val="both"/>
        <w:rPr>
          <w:lang w:val="es-ES"/>
        </w:rPr>
      </w:pPr>
      <w:r w:rsidRPr="003E2463">
        <w:rPr>
          <w:b/>
          <w:lang w:val="es-ES"/>
        </w:rPr>
        <w:t>(c)</w:t>
      </w:r>
      <w:r w:rsidRPr="003E2463">
        <w:rPr>
          <w:lang w:val="es-ES"/>
        </w:rPr>
        <w:tab/>
        <w:t xml:space="preserve">tomará todas las medidas necesarias de conformidad con el artículo 32 del RGPD; </w:t>
      </w:r>
    </w:p>
    <w:p w14:paraId="5FA5FBBF" w14:textId="77777777" w:rsidR="00FE16D4" w:rsidRPr="003E2463" w:rsidRDefault="00FE16D4" w:rsidP="00302D30">
      <w:pPr>
        <w:pStyle w:val="ProductList-Body"/>
        <w:spacing w:after="120"/>
        <w:ind w:left="720"/>
        <w:jc w:val="both"/>
        <w:rPr>
          <w:lang w:val="es-ES"/>
        </w:rPr>
      </w:pPr>
      <w:r w:rsidRPr="003E2463">
        <w:rPr>
          <w:b/>
          <w:lang w:val="es-ES"/>
        </w:rPr>
        <w:t>(d)</w:t>
      </w:r>
      <w:r w:rsidRPr="003E2463">
        <w:rPr>
          <w:lang w:val="es-ES"/>
        </w:rPr>
        <w:tab/>
        <w:t xml:space="preserve">respetará las condiciones indicadas en los párrafos 1 y 3 para recurrir a otro encargado del </w:t>
      </w:r>
      <w:r w:rsidRPr="005A7C1B">
        <w:rPr>
          <w:lang w:val="es-ES"/>
        </w:rPr>
        <w:t>tratamiento</w:t>
      </w:r>
      <w:r w:rsidRPr="003E2463">
        <w:rPr>
          <w:lang w:val="es-ES"/>
        </w:rPr>
        <w:t xml:space="preserve">; </w:t>
      </w:r>
    </w:p>
    <w:p w14:paraId="7DB7C405" w14:textId="77777777" w:rsidR="00FE16D4" w:rsidRPr="003E2463" w:rsidRDefault="00FE16D4" w:rsidP="00302D30">
      <w:pPr>
        <w:pStyle w:val="ProductList-Body"/>
        <w:spacing w:after="120"/>
        <w:ind w:left="1440" w:hanging="720"/>
        <w:jc w:val="both"/>
        <w:rPr>
          <w:lang w:val="es-ES"/>
        </w:rPr>
      </w:pPr>
      <w:r w:rsidRPr="003E2463">
        <w:rPr>
          <w:b/>
          <w:lang w:val="es-ES"/>
        </w:rPr>
        <w:t>(e)</w:t>
      </w:r>
      <w:r w:rsidRPr="003E2463">
        <w:rPr>
          <w:lang w:val="es-ES"/>
        </w:rPr>
        <w:tab/>
        <w:t xml:space="preserve">asistirá al Cliente, teniendo en cuenta la naturaleza del </w:t>
      </w:r>
      <w:r w:rsidRPr="005A7C1B">
        <w:rPr>
          <w:lang w:val="es-ES"/>
        </w:rPr>
        <w:t>tratamiento</w:t>
      </w:r>
      <w:r w:rsidRPr="003E2463">
        <w:rPr>
          <w:lang w:val="es-ES"/>
        </w:rPr>
        <w:t xml:space="preserve">, a través de medidas técnicas y organizativas apropiadas, siempre que sea posible, para que este pueda cumplir su obligación de responder a las solicitudes que tengan por objeto el ejercicio de los derechos de los interesados establecidos en el capítulo III del RGPD; </w:t>
      </w:r>
    </w:p>
    <w:p w14:paraId="0DE7FAC4" w14:textId="77777777" w:rsidR="00FE16D4" w:rsidRPr="003E2463" w:rsidRDefault="00FE16D4" w:rsidP="00302D30">
      <w:pPr>
        <w:pStyle w:val="ProductList-Body"/>
        <w:spacing w:after="120"/>
        <w:ind w:left="1440" w:hanging="720"/>
        <w:jc w:val="both"/>
        <w:rPr>
          <w:lang w:val="es-ES"/>
        </w:rPr>
      </w:pPr>
      <w:r w:rsidRPr="003E2463">
        <w:rPr>
          <w:b/>
          <w:lang w:val="es-ES"/>
        </w:rPr>
        <w:t>(f)</w:t>
      </w:r>
      <w:r w:rsidRPr="003E2463">
        <w:rPr>
          <w:lang w:val="es-ES"/>
        </w:rPr>
        <w:tab/>
        <w:t xml:space="preserve">ayudará al Cliente a garantizar el cumplimiento de las obligaciones establecidas en los </w:t>
      </w:r>
      <w:r w:rsidRPr="005A7C1B">
        <w:rPr>
          <w:lang w:val="es-ES"/>
        </w:rPr>
        <w:t>a</w:t>
      </w:r>
      <w:r w:rsidRPr="003E2463">
        <w:rPr>
          <w:lang w:val="es-ES"/>
        </w:rPr>
        <w:t xml:space="preserve">rtículos 32 a 36 del RGPD, teniendo en cuenta la naturaleza del </w:t>
      </w:r>
      <w:r w:rsidRPr="005A7C1B">
        <w:rPr>
          <w:lang w:val="es-ES"/>
        </w:rPr>
        <w:t>tratamiento</w:t>
      </w:r>
      <w:r w:rsidRPr="003E2463">
        <w:rPr>
          <w:lang w:val="es-ES"/>
        </w:rPr>
        <w:t xml:space="preserve"> y la información a disposición de Microsoft</w:t>
      </w:r>
      <w:r w:rsidRPr="005A7C1B">
        <w:rPr>
          <w:lang w:val="es-ES"/>
        </w:rPr>
        <w:t>;</w:t>
      </w:r>
    </w:p>
    <w:p w14:paraId="178BE9ED" w14:textId="77777777" w:rsidR="00FE16D4" w:rsidRPr="003E2463" w:rsidRDefault="00FE16D4" w:rsidP="00302D30">
      <w:pPr>
        <w:pStyle w:val="ProductList-Body"/>
        <w:spacing w:after="120"/>
        <w:ind w:left="1440" w:hanging="720"/>
        <w:jc w:val="both"/>
        <w:rPr>
          <w:lang w:val="es-ES"/>
        </w:rPr>
      </w:pPr>
      <w:r w:rsidRPr="003E2463">
        <w:rPr>
          <w:b/>
          <w:lang w:val="es-ES"/>
        </w:rPr>
        <w:t>(g)</w:t>
      </w:r>
      <w:r w:rsidRPr="003E2463">
        <w:rPr>
          <w:lang w:val="es-ES"/>
        </w:rPr>
        <w:tab/>
        <w:t xml:space="preserve">a elección del Cliente, suprimirá o devolverá todos los Datos Personales al Cliente una vez finalice la presentación de los servicios de </w:t>
      </w:r>
      <w:r w:rsidRPr="005A7C1B">
        <w:rPr>
          <w:lang w:val="es-ES"/>
        </w:rPr>
        <w:t>tratamiento</w:t>
      </w:r>
      <w:r w:rsidRPr="003E2463">
        <w:rPr>
          <w:lang w:val="es-ES"/>
        </w:rPr>
        <w:t xml:space="preserve">, y suprimirá las copias existentes </w:t>
      </w:r>
      <w:r w:rsidRPr="005A7C1B">
        <w:rPr>
          <w:lang w:val="es-ES"/>
        </w:rPr>
        <w:t xml:space="preserve">a menos </w:t>
      </w:r>
      <w:r w:rsidRPr="003E2463">
        <w:rPr>
          <w:lang w:val="es-ES"/>
        </w:rPr>
        <w:t xml:space="preserve">que se requiera la conservación de los Datos Personales bajo el Derecho de la Unión o de los Estados miembros; </w:t>
      </w:r>
    </w:p>
    <w:p w14:paraId="6D99EFD4" w14:textId="77777777" w:rsidR="00FE16D4" w:rsidRPr="003E2463" w:rsidRDefault="00FE16D4" w:rsidP="00302D30">
      <w:pPr>
        <w:pStyle w:val="ProductList-Body"/>
        <w:spacing w:after="120"/>
        <w:ind w:left="1440" w:hanging="720"/>
        <w:jc w:val="both"/>
        <w:rPr>
          <w:lang w:val="es-ES"/>
        </w:rPr>
      </w:pPr>
      <w:r w:rsidRPr="003E2463">
        <w:rPr>
          <w:b/>
          <w:lang w:val="es-ES"/>
        </w:rPr>
        <w:t>(h)</w:t>
      </w:r>
      <w:r w:rsidRPr="003E2463">
        <w:rPr>
          <w:lang w:val="es-ES"/>
        </w:rPr>
        <w:tab/>
        <w:t xml:space="preserve">pondrá a disposición del Cliente toda la información necesaria para demostrar el cumplimiento de las obligaciones establecidas en el artículo 28 del RGPD, así como para permitir y contribuir a la realización de auditorías, incluidas inspecciones, por parte del Cliente o de otro auditor autorizado por el Cliente. </w:t>
      </w:r>
    </w:p>
    <w:p w14:paraId="459283D6" w14:textId="77777777" w:rsidR="00FE16D4" w:rsidRPr="003E2463" w:rsidRDefault="00FE16D4" w:rsidP="00302D30">
      <w:pPr>
        <w:pStyle w:val="ProductList-Body"/>
        <w:spacing w:after="120"/>
        <w:ind w:left="158"/>
        <w:jc w:val="both"/>
        <w:rPr>
          <w:lang w:val="es-ES"/>
        </w:rPr>
      </w:pPr>
      <w:r w:rsidRPr="003E2463">
        <w:rPr>
          <w:lang w:val="es-ES"/>
        </w:rPr>
        <w:t>Microsoft informará inmediatamente al Cliente si, en su opinión, una instrucción infringe el RGPD u otras disposiciones en materia de protección de datos de la Unión o de los Estados miembros. (Artículo 28(3))</w:t>
      </w:r>
    </w:p>
    <w:p w14:paraId="20D89145" w14:textId="7C6D46B6" w:rsidR="00FE16D4" w:rsidRPr="003E2463" w:rsidRDefault="00EC1562" w:rsidP="00302D30">
      <w:pPr>
        <w:pStyle w:val="ProductList-Body"/>
        <w:spacing w:after="120"/>
        <w:ind w:left="158"/>
        <w:jc w:val="both"/>
        <w:rPr>
          <w:lang w:val="es-ES"/>
        </w:rPr>
      </w:pPr>
      <w:r>
        <w:rPr>
          <w:b/>
          <w:lang w:val="es-ES"/>
        </w:rPr>
        <w:t>4</w:t>
      </w:r>
      <w:r w:rsidR="00FE16D4" w:rsidRPr="003E2463">
        <w:rPr>
          <w:b/>
          <w:lang w:val="es-ES"/>
        </w:rPr>
        <w:t>.</w:t>
      </w:r>
      <w:r w:rsidR="00FE16D4" w:rsidRPr="003E2463">
        <w:rPr>
          <w:lang w:val="es-ES"/>
        </w:rPr>
        <w:t xml:space="preserve"> </w:t>
      </w:r>
      <w:r w:rsidR="00FE16D4" w:rsidRPr="005A7C1B">
        <w:rPr>
          <w:lang w:val="es-ES"/>
        </w:rPr>
        <w:t>Cuando Microsoft recurra a otro encargado para llevar a cabo determinadas actividades de tratamiento por cuenta del Cliente, se impondrá a este otro encargado, mediante contrato u otro acto jurídico establecido con arreglo al Derecho de la Unión o de los Estados Miembros, las mismas obligaciones de protección de datos que las estipuladas en los presentes Términos del RGPD, en particular la prestación de garantías suficientes de aplicación de medidas técnicas y organizativas apropiadas de manera que el tratamiento sea conforme con las disposiciones del RGPD. Si ese otro encargado incumple sus obligaciones de protección de datos, Microsoft seguirá siendo plenamente responsable ante el Cliente por lo que respecta al cumplimiento de las obligaciones del otro encargado. (Artículo 28(4))</w:t>
      </w:r>
    </w:p>
    <w:p w14:paraId="2F49C674" w14:textId="073E9CF2" w:rsidR="00FE16D4" w:rsidRPr="005A7C1B" w:rsidRDefault="00EC1562" w:rsidP="00302D30">
      <w:pPr>
        <w:pStyle w:val="ProductList-Body"/>
        <w:spacing w:after="120"/>
        <w:ind w:left="158"/>
        <w:jc w:val="both"/>
        <w:rPr>
          <w:lang w:val="es-ES"/>
        </w:rPr>
      </w:pPr>
      <w:r>
        <w:rPr>
          <w:b/>
          <w:lang w:val="es-ES"/>
        </w:rPr>
        <w:t>5</w:t>
      </w:r>
      <w:r w:rsidR="00FE16D4" w:rsidRPr="005A7C1B">
        <w:rPr>
          <w:b/>
          <w:lang w:val="es-ES"/>
        </w:rPr>
        <w:t>.</w:t>
      </w:r>
      <w:r w:rsidR="00FE16D4" w:rsidRPr="005A7C1B">
        <w:rPr>
          <w:lang w:val="es-ES"/>
        </w:rPr>
        <w:t xml:space="preserve"> Teniendo en cuenta el estado de la técnica, los costes de aplicación, y la naturaleza, el ámbito, el contexto y los fines del tratamiento, así como los riesgos de probabilidad y gravedad variables para los derechos y libertades de las personas físicas, el Cliente y Microsoft aplicarán medidas técnicas y organizativas apropiadas para garantizar el nivel de seguridad adecuado al riesgo, que en su caso incluya, entre otros: </w:t>
      </w:r>
    </w:p>
    <w:p w14:paraId="3C4F276F" w14:textId="77777777" w:rsidR="00FE16D4" w:rsidRPr="003E2463" w:rsidRDefault="00FE16D4" w:rsidP="00302D30">
      <w:pPr>
        <w:pStyle w:val="ProductList-Body"/>
        <w:spacing w:after="120"/>
        <w:ind w:left="720"/>
        <w:jc w:val="both"/>
        <w:rPr>
          <w:lang w:val="es-ES"/>
        </w:rPr>
      </w:pPr>
      <w:r w:rsidRPr="003E2463">
        <w:rPr>
          <w:rFonts w:cstheme="minorHAnsi"/>
          <w:b/>
          <w:szCs w:val="18"/>
          <w:lang w:val="es-ES"/>
        </w:rPr>
        <w:t>(a)</w:t>
      </w:r>
      <w:r w:rsidRPr="003E2463">
        <w:rPr>
          <w:rFonts w:cstheme="minorHAnsi"/>
          <w:szCs w:val="18"/>
          <w:lang w:val="es-ES"/>
        </w:rPr>
        <w:tab/>
        <w:t xml:space="preserve">la </w:t>
      </w:r>
      <w:proofErr w:type="spellStart"/>
      <w:r w:rsidRPr="003E2463">
        <w:rPr>
          <w:rFonts w:cstheme="minorHAnsi"/>
          <w:szCs w:val="18"/>
          <w:lang w:val="es-ES"/>
        </w:rPr>
        <w:t>seudonimización</w:t>
      </w:r>
      <w:proofErr w:type="spellEnd"/>
      <w:r w:rsidRPr="003E2463">
        <w:rPr>
          <w:rFonts w:cstheme="minorHAnsi"/>
          <w:szCs w:val="18"/>
          <w:lang w:val="es-ES"/>
        </w:rPr>
        <w:t xml:space="preserve"> y el cifrado de Datos Personales; </w:t>
      </w:r>
    </w:p>
    <w:p w14:paraId="43A89841" w14:textId="77777777" w:rsidR="00FE16D4" w:rsidRPr="003E2463" w:rsidRDefault="00FE16D4" w:rsidP="00302D30">
      <w:pPr>
        <w:pStyle w:val="ProductList-Body"/>
        <w:spacing w:after="120"/>
        <w:ind w:left="1440" w:hanging="720"/>
        <w:jc w:val="both"/>
        <w:rPr>
          <w:lang w:val="es-ES"/>
        </w:rPr>
      </w:pPr>
      <w:r w:rsidRPr="003E2463">
        <w:rPr>
          <w:rFonts w:cstheme="minorHAnsi"/>
          <w:b/>
          <w:szCs w:val="18"/>
          <w:lang w:val="es-ES"/>
        </w:rPr>
        <w:t>(b)</w:t>
      </w:r>
      <w:r w:rsidRPr="003E2463">
        <w:rPr>
          <w:rFonts w:cstheme="minorHAnsi"/>
          <w:szCs w:val="18"/>
          <w:lang w:val="es-ES"/>
        </w:rPr>
        <w:tab/>
        <w:t xml:space="preserve">la capacidad de garantizar la confidencialidad, integridad, disponibilidad y resistencia permanentes de los sistemas y servicios de </w:t>
      </w:r>
      <w:r w:rsidRPr="005A7C1B">
        <w:rPr>
          <w:rFonts w:cs="Calibri"/>
          <w:szCs w:val="18"/>
          <w:lang w:val="es-ES"/>
        </w:rPr>
        <w:t>tratamiento</w:t>
      </w:r>
      <w:r w:rsidRPr="003E2463">
        <w:rPr>
          <w:rFonts w:cstheme="minorHAnsi"/>
          <w:szCs w:val="18"/>
          <w:lang w:val="es-ES"/>
        </w:rPr>
        <w:t xml:space="preserve">; </w:t>
      </w:r>
    </w:p>
    <w:p w14:paraId="35E5C1AB" w14:textId="77777777" w:rsidR="00FE16D4" w:rsidRPr="005A7C1B" w:rsidRDefault="00FE16D4" w:rsidP="00302D30">
      <w:pPr>
        <w:pStyle w:val="ProductList-Body"/>
        <w:spacing w:after="120"/>
        <w:ind w:left="1440" w:right="600" w:hanging="720"/>
        <w:jc w:val="both"/>
        <w:rPr>
          <w:lang w:val="es-ES"/>
        </w:rPr>
      </w:pPr>
      <w:r w:rsidRPr="003E2463">
        <w:rPr>
          <w:rFonts w:cstheme="minorHAnsi"/>
          <w:b/>
          <w:szCs w:val="18"/>
          <w:lang w:val="es-ES"/>
        </w:rPr>
        <w:t>(c)</w:t>
      </w:r>
      <w:r w:rsidRPr="003E2463">
        <w:rPr>
          <w:rFonts w:cstheme="minorHAnsi"/>
          <w:szCs w:val="18"/>
          <w:lang w:val="es-ES"/>
        </w:rPr>
        <w:tab/>
      </w:r>
      <w:r w:rsidRPr="005A7C1B">
        <w:rPr>
          <w:rFonts w:cs="Calibri"/>
          <w:szCs w:val="18"/>
          <w:lang w:val="es-ES"/>
        </w:rPr>
        <w:t>la capacidad de restaurar la disponibilidad y el acceso a los Datos Personales de forma rápida en caso de incidente físico o técnico; y</w:t>
      </w:r>
    </w:p>
    <w:p w14:paraId="4A437E9C" w14:textId="77777777" w:rsidR="00FE16D4" w:rsidRPr="003E2463" w:rsidRDefault="00FE16D4" w:rsidP="00302D30">
      <w:pPr>
        <w:pStyle w:val="ProductList-Body"/>
        <w:spacing w:after="120"/>
        <w:ind w:left="1440" w:hanging="720"/>
        <w:jc w:val="both"/>
        <w:rPr>
          <w:lang w:val="es-ES"/>
        </w:rPr>
      </w:pPr>
      <w:r w:rsidRPr="003E2463">
        <w:rPr>
          <w:rFonts w:cstheme="minorHAnsi"/>
          <w:b/>
          <w:szCs w:val="18"/>
          <w:lang w:val="es-ES"/>
        </w:rPr>
        <w:t>(d)</w:t>
      </w:r>
      <w:r w:rsidRPr="003E2463">
        <w:rPr>
          <w:rFonts w:cstheme="minorHAnsi"/>
          <w:szCs w:val="18"/>
          <w:lang w:val="es-ES"/>
        </w:rPr>
        <w:tab/>
        <w:t xml:space="preserve">un proceso de verificación, evaluación y valoración regulares de la eficacia de las medidas técnicas y organizativas para garantizar la seguridad del </w:t>
      </w:r>
      <w:r w:rsidRPr="005A7C1B">
        <w:rPr>
          <w:rFonts w:cs="Calibri"/>
          <w:szCs w:val="18"/>
          <w:lang w:val="es-ES"/>
        </w:rPr>
        <w:t>tratamiento</w:t>
      </w:r>
      <w:r w:rsidRPr="003E2463">
        <w:rPr>
          <w:rFonts w:cstheme="minorHAnsi"/>
          <w:szCs w:val="18"/>
          <w:lang w:val="es-ES"/>
        </w:rPr>
        <w:t>. (Artículo 32(1))</w:t>
      </w:r>
    </w:p>
    <w:p w14:paraId="1A5CF713" w14:textId="0817A7E4" w:rsidR="00FE16D4" w:rsidRPr="005A7C1B" w:rsidRDefault="00EC1562" w:rsidP="00302D30">
      <w:pPr>
        <w:pStyle w:val="ProductList-Body"/>
        <w:spacing w:after="120"/>
        <w:ind w:left="158"/>
        <w:jc w:val="both"/>
        <w:rPr>
          <w:lang w:val="es-ES"/>
        </w:rPr>
      </w:pPr>
      <w:r>
        <w:rPr>
          <w:b/>
          <w:lang w:val="es-ES"/>
        </w:rPr>
        <w:t>6</w:t>
      </w:r>
      <w:r w:rsidR="00FE16D4" w:rsidRPr="005A7C1B">
        <w:rPr>
          <w:b/>
          <w:lang w:val="es-ES"/>
        </w:rPr>
        <w:t>.</w:t>
      </w:r>
      <w:r w:rsidR="00FE16D4" w:rsidRPr="005A7C1B">
        <w:rPr>
          <w:lang w:val="es-ES"/>
        </w:rPr>
        <w:t xml:space="preserve"> Al evaluar la adecuación del nivel de seguridad, se tendrán particularmente en cuenta los riesgos que presente el tratamiento de datos, en particular como consecuencia de la destrucción, pérdida o alteración accidental o ilícita de Datos Personales transmitidos, conservados o tratados de otra forma, o la comunicación o acceso no autorizados a dichos datos. (Artículo 32(2))</w:t>
      </w:r>
    </w:p>
    <w:p w14:paraId="7B7F438E" w14:textId="0E907D3E" w:rsidR="00FE16D4" w:rsidRPr="005A7C1B" w:rsidRDefault="00EC1562" w:rsidP="00302D30">
      <w:pPr>
        <w:pStyle w:val="ProductList-Body"/>
        <w:spacing w:after="120"/>
        <w:ind w:left="158"/>
        <w:jc w:val="both"/>
        <w:rPr>
          <w:lang w:val="es-ES"/>
        </w:rPr>
      </w:pPr>
      <w:r>
        <w:rPr>
          <w:b/>
          <w:lang w:val="es-ES"/>
        </w:rPr>
        <w:t>7</w:t>
      </w:r>
      <w:r w:rsidR="00FE16D4" w:rsidRPr="005A7C1B">
        <w:rPr>
          <w:lang w:val="es-ES"/>
        </w:rPr>
        <w:t xml:space="preserve"> </w:t>
      </w:r>
      <w:proofErr w:type="gramStart"/>
      <w:r w:rsidR="00FE16D4" w:rsidRPr="005A7C1B">
        <w:rPr>
          <w:lang w:val="es-ES"/>
        </w:rPr>
        <w:t>El</w:t>
      </w:r>
      <w:proofErr w:type="gramEnd"/>
      <w:r w:rsidR="00FE16D4" w:rsidRPr="005A7C1B">
        <w:rPr>
          <w:lang w:val="es-ES"/>
        </w:rPr>
        <w:t xml:space="preserve"> Cliente y Microsoft tomarán medidas para garantizar que cualquier persona que actúe bajo la autoridad del Cliente o de Microsoft y tenga acceso a Datos Personales solo pueda tratar dichos datos siguiendo instrucciones del Cliente, salvo que esté obligada a ello en virtud del Derecho de la Unión o de los Estados miembros. (Artículo 32(4))</w:t>
      </w:r>
    </w:p>
    <w:p w14:paraId="5C4F8C81" w14:textId="58217BD4" w:rsidR="00FE16D4" w:rsidRPr="003E2463" w:rsidRDefault="00EC1562" w:rsidP="00302D30">
      <w:pPr>
        <w:pStyle w:val="ProductList-Body"/>
        <w:spacing w:after="120"/>
        <w:ind w:left="158"/>
        <w:jc w:val="both"/>
        <w:rPr>
          <w:lang w:val="es-ES"/>
        </w:rPr>
      </w:pPr>
      <w:r>
        <w:rPr>
          <w:b/>
          <w:bCs/>
          <w:lang w:val="es-ES"/>
        </w:rPr>
        <w:t>8</w:t>
      </w:r>
      <w:r w:rsidR="00FE16D4" w:rsidRPr="005A7C1B">
        <w:rPr>
          <w:b/>
          <w:bCs/>
          <w:lang w:val="es-ES"/>
        </w:rPr>
        <w:t>.</w:t>
      </w:r>
      <w:r w:rsidR="00FE16D4" w:rsidRPr="005A7C1B">
        <w:rPr>
          <w:lang w:val="es-ES"/>
        </w:rPr>
        <w:t xml:space="preserve"> Microsoft notificará sin dilación indebida al Cliente las violaciones de la seguridad de los Datos Personales de las que tenga conocimiento. (Artículo 33(2)). Dicha notificación incluirá la información que un encargado debe proporcionar a un responsable con arreglo al artículo 33(3), en la medida que dicha información esté razonablemente disponible para Microsoft.</w:t>
      </w:r>
    </w:p>
    <w:p w14:paraId="3B4FCA89" w14:textId="1F703E3C" w:rsidR="0014507A" w:rsidRDefault="00F26346" w:rsidP="0014507A">
      <w:pPr>
        <w:pStyle w:val="ProductList-Body"/>
        <w:shd w:val="clear" w:color="auto" w:fill="A6A6A6" w:themeFill="background1" w:themeFillShade="A6"/>
        <w:spacing w:after="120"/>
        <w:jc w:val="right"/>
        <w:rPr>
          <w:rStyle w:val="Hyperlink"/>
          <w:sz w:val="16"/>
          <w:szCs w:val="16"/>
        </w:rPr>
      </w:pPr>
      <w:hyperlink w:anchor="TableofContents" w:tooltip="Tabla de Contenido" w:history="1">
        <w:proofErr w:type="spellStart"/>
        <w:r w:rsidR="00FC72B7">
          <w:rPr>
            <w:rStyle w:val="Hyperlink"/>
            <w:sz w:val="16"/>
            <w:szCs w:val="16"/>
          </w:rPr>
          <w:t>Tabla</w:t>
        </w:r>
        <w:proofErr w:type="spellEnd"/>
        <w:r w:rsidR="00FC72B7">
          <w:rPr>
            <w:rStyle w:val="Hyperlink"/>
            <w:sz w:val="16"/>
            <w:szCs w:val="16"/>
          </w:rPr>
          <w:t xml:space="preserve"> de </w:t>
        </w:r>
        <w:proofErr w:type="spellStart"/>
        <w:r w:rsidR="00FC72B7">
          <w:rPr>
            <w:rStyle w:val="Hyperlink"/>
            <w:sz w:val="16"/>
            <w:szCs w:val="16"/>
          </w:rPr>
          <w:t>Contenido</w:t>
        </w:r>
        <w:proofErr w:type="spellEnd"/>
      </w:hyperlink>
      <w:r w:rsidR="00FC72B7">
        <w:rPr>
          <w:sz w:val="16"/>
          <w:szCs w:val="16"/>
        </w:rPr>
        <w:t xml:space="preserve"> / </w:t>
      </w:r>
      <w:hyperlink w:anchor="GeneralTerms" w:tooltip="Términos Generales" w:history="1">
        <w:proofErr w:type="spellStart"/>
        <w:r w:rsidR="00FC72B7">
          <w:rPr>
            <w:rStyle w:val="Hyperlink"/>
            <w:sz w:val="16"/>
            <w:szCs w:val="16"/>
          </w:rPr>
          <w:t>Términos</w:t>
        </w:r>
        <w:proofErr w:type="spellEnd"/>
        <w:r w:rsidR="00FC72B7">
          <w:rPr>
            <w:rStyle w:val="Hyperlink"/>
            <w:sz w:val="16"/>
            <w:szCs w:val="16"/>
          </w:rPr>
          <w:t xml:space="preserve"> </w:t>
        </w:r>
        <w:proofErr w:type="spellStart"/>
        <w:r w:rsidR="00FC72B7">
          <w:rPr>
            <w:rStyle w:val="Hyperlink"/>
            <w:sz w:val="16"/>
            <w:szCs w:val="16"/>
          </w:rPr>
          <w:t>Generales</w:t>
        </w:r>
        <w:proofErr w:type="spellEnd"/>
      </w:hyperlink>
    </w:p>
    <w:p w14:paraId="7959F347" w14:textId="718CFC3A" w:rsidR="008B7CBD" w:rsidRPr="008B7CBD" w:rsidRDefault="008B7CBD" w:rsidP="008B7CBD">
      <w:pPr>
        <w:tabs>
          <w:tab w:val="left" w:pos="9838"/>
        </w:tabs>
      </w:pPr>
    </w:p>
    <w:sectPr w:rsidR="008B7CBD" w:rsidRPr="008B7CBD" w:rsidSect="004B4668">
      <w:pgSz w:w="12240" w:h="15840"/>
      <w:pgMar w:top="1440" w:right="720" w:bottom="1440" w:left="720" w:header="720" w:footer="720" w:gutter="0"/>
      <w:cols w:space="720"/>
      <w:titlePg/>
      <w:docGrid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endnote w:type="separator" w:id="-1">
    <w:p w14:paraId="046CA2A2" w14:textId="77777777" w:rsidR="004B4668" w:rsidRDefault="004B4668" w:rsidP="009A573F">
      <w:pPr>
        <w:spacing w:after="0" w:line="240" w:lineRule="auto"/>
      </w:pPr>
      <w:r>
        <w:separator/>
      </w:r>
    </w:p>
    <w:p w14:paraId="56A7DE4B" w14:textId="77777777" w:rsidR="004B4668" w:rsidRDefault="004B4668"/>
  </w:endnote>
  <w:endnote w:type="continuationSeparator" w:id="0">
    <w:p w14:paraId="209D4A4A" w14:textId="77777777" w:rsidR="004B4668" w:rsidRDefault="004B4668" w:rsidP="009A573F">
      <w:pPr>
        <w:spacing w:after="0" w:line="240" w:lineRule="auto"/>
      </w:pPr>
      <w:r>
        <w:continuationSeparator/>
      </w:r>
    </w:p>
    <w:p w14:paraId="4D37AC36" w14:textId="77777777" w:rsidR="004B4668" w:rsidRDefault="004B4668"/>
  </w:endnote>
  <w:endnote w:type="continuationNotice" w:id="1">
    <w:p w14:paraId="1A9B3571" w14:textId="77777777" w:rsidR="004B4668" w:rsidRDefault="004B4668">
      <w:pPr>
        <w:spacing w:after="0" w:line="240" w:lineRule="auto"/>
      </w:pPr>
    </w:p>
    <w:p w14:paraId="4F5DE76C" w14:textId="77777777" w:rsidR="004B4668" w:rsidRDefault="004B4668"/>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font w:name="Times New Roman">
    <w:panose1 w:val="02020603050405020304"/>
    <w:charset w:val="00"/>
    <w:family w:val="roman"/>
    <w:pitch w:val="variable"/>
    <w:sig w:usb0="E0002EFF" w:usb1="C000785B" w:usb2="00000009" w:usb3="00000000" w:csb0="000001FF" w:csb1="00000000"/>
  </w:font>
  <w:font w:name="Symbol">
    <w:panose1 w:val="05050102010706020507"/>
    <w:charset w:val="02"/>
    <w:family w:val="roman"/>
    <w:pitch w:val="variable"/>
    <w:sig w:usb0="00000000" w:usb1="10000000" w:usb2="00000000" w:usb3="00000000" w:csb0="80000000"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Calibri">
    <w:panose1 w:val="020F0502020204030204"/>
    <w:charset w:val="00"/>
    <w:family w:val="swiss"/>
    <w:pitch w:val="variable"/>
    <w:sig w:usb0="E4002EFF" w:usb1="C200247B" w:usb2="00000009" w:usb3="00000000" w:csb0="000001FF" w:csb1="00000000"/>
  </w:font>
  <w:font w:name="Arial">
    <w:panose1 w:val="020B0604020202020204"/>
    <w:charset w:val="00"/>
    <w:family w:val="swiss"/>
    <w:pitch w:val="variable"/>
    <w:sig w:usb0="E0002EFF" w:usb1="C000785B" w:usb2="00000009" w:usb3="00000000" w:csb0="000001FF" w:csb1="00000000"/>
  </w:font>
  <w:font w:name="Calibri Light">
    <w:panose1 w:val="020F0302020204030204"/>
    <w:charset w:val="00"/>
    <w:family w:val="swiss"/>
    <w:pitch w:val="variable"/>
    <w:sig w:usb0="E4002EFF" w:usb1="C200247B" w:usb2="00000009" w:usb3="00000000" w:csb0="000001FF" w:csb1="00000000"/>
  </w:font>
  <w:font w:name="MS Gothic">
    <w:altName w:val="ＭＳ ゴシック"/>
    <w:panose1 w:val="020B0609070205080204"/>
    <w:charset w:val="80"/>
    <w:family w:val="modern"/>
    <w:pitch w:val="fixed"/>
    <w:sig w:usb0="E00002FF" w:usb1="6AC7FDFB" w:usb2="08000012" w:usb3="00000000" w:csb0="0002009F" w:csb1="00000000"/>
  </w:font>
  <w:font w:name="Segoe UI">
    <w:panose1 w:val="020B0502040204020203"/>
    <w:charset w:val="00"/>
    <w:family w:val="swiss"/>
    <w:pitch w:val="variable"/>
    <w:sig w:usb0="E4002EFF" w:usb1="C000E47F" w:usb2="00000009" w:usb3="00000000" w:csb0="000001FF" w:csb1="00000000"/>
  </w:font>
  <w:font w:name="MS Mincho">
    <w:altName w:val="ＭＳ 明朝"/>
    <w:panose1 w:val="02020609040205080304"/>
    <w:charset w:val="80"/>
    <w:family w:val="modern"/>
    <w:pitch w:val="fixed"/>
    <w:sig w:usb0="E00002FF" w:usb1="6AC7FDFB" w:usb2="08000012" w:usb3="00000000" w:csb0="0002009F"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D355FE9" w14:textId="77777777" w:rsidR="006C78B3" w:rsidRDefault="2630D11B" w:rsidP="004D27A6">
    <w:pPr>
      <w:pStyle w:val="ProductList-Body"/>
    </w:pPr>
    <w:r>
      <w:rPr>
        <w:noProof/>
      </w:rPr>
      <w:drawing>
        <wp:inline distT="0" distB="0" distL="0" distR="0" wp14:anchorId="69D85FDA" wp14:editId="64A6D9DA">
          <wp:extent cx="1993692" cy="457200"/>
          <wp:effectExtent l="0" t="0" r="6985" b="0"/>
          <wp:docPr id="2" name="Picture 2"/>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2"/>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10.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4A7A0131" w14:textId="77777777" w:rsidR="00BA0845" w:rsidRPr="00AA025E" w:rsidRDefault="00BA0845">
    <w:pPr>
      <w:pStyle w:val="Footer"/>
    </w:pPr>
  </w:p>
</w:ftr>
</file>

<file path=word/footer1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7A36DDFE" w14:textId="77777777" w:rsidTr="00546CD5">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792D58E" w14:textId="77777777" w:rsidR="006C78B3" w:rsidRPr="00C76DF3" w:rsidRDefault="00F26346" w:rsidP="00546CD5">
          <w:pPr>
            <w:pStyle w:val="ProductList-OfferingBody"/>
            <w:ind w:left="-77" w:right="-73"/>
            <w:jc w:val="center"/>
            <w:rPr>
              <w:color w:val="808080" w:themeColor="background1" w:themeShade="80"/>
              <w:sz w:val="14"/>
              <w:szCs w:val="14"/>
            </w:rPr>
          </w:pPr>
          <w:hyperlink w:anchor="TableofContents" w:history="1">
            <w:proofErr w:type="spellStart"/>
            <w:r w:rsidR="00FC72B7">
              <w:rPr>
                <w:rStyle w:val="Hyperlink"/>
                <w:sz w:val="14"/>
                <w:szCs w:val="14"/>
              </w:rPr>
              <w:t>Tabla</w:t>
            </w:r>
            <w:proofErr w:type="spellEnd"/>
            <w:r w:rsidR="00FC72B7">
              <w:rPr>
                <w:rStyle w:val="Hyperlink"/>
                <w:sz w:val="14"/>
                <w:szCs w:val="14"/>
              </w:rPr>
              <w:t xml:space="preserve"> de </w:t>
            </w:r>
            <w:proofErr w:type="spellStart"/>
            <w:r w:rsidR="00FC72B7">
              <w:rPr>
                <w:rStyle w:val="Hyperlink"/>
                <w:sz w:val="14"/>
                <w:szCs w:val="14"/>
              </w:rPr>
              <w:t>Contenido</w:t>
            </w:r>
            <w:proofErr w:type="spellEnd"/>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7175F35" w14:textId="77777777" w:rsidR="006C78B3" w:rsidRPr="00C76DF3" w:rsidRDefault="006C78B3" w:rsidP="00546CD5">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56AC5E0D" w14:textId="6544DC21" w:rsidR="006C78B3" w:rsidRPr="00C76DF3" w:rsidRDefault="00F26346" w:rsidP="00546CD5">
          <w:pPr>
            <w:pStyle w:val="ProductList-OfferingBody"/>
            <w:ind w:left="-72" w:right="-74"/>
            <w:jc w:val="center"/>
            <w:rPr>
              <w:color w:val="808080" w:themeColor="background1" w:themeShade="80"/>
              <w:sz w:val="14"/>
              <w:szCs w:val="14"/>
            </w:rPr>
          </w:pPr>
          <w:hyperlink w:anchor="Introduction" w:history="1">
            <w:proofErr w:type="spellStart"/>
            <w:r w:rsidR="00FC72B7">
              <w:rPr>
                <w:rStyle w:val="Hyperlink"/>
                <w:sz w:val="14"/>
                <w:szCs w:val="14"/>
              </w:rPr>
              <w:t>Introducción</w:t>
            </w:r>
            <w:proofErr w:type="spellEnd"/>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2DA104D8" w14:textId="77777777" w:rsidR="006C78B3" w:rsidRPr="00C76DF3" w:rsidRDefault="006C78B3" w:rsidP="00546CD5">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543B06F" w14:textId="77777777" w:rsidR="006C78B3" w:rsidRPr="00C76DF3" w:rsidRDefault="00F26346" w:rsidP="00546CD5">
          <w:pPr>
            <w:pStyle w:val="ProductList-OfferingBody"/>
            <w:ind w:left="-72" w:right="-75"/>
            <w:jc w:val="center"/>
            <w:rPr>
              <w:color w:val="808080" w:themeColor="background1" w:themeShade="80"/>
              <w:sz w:val="14"/>
              <w:szCs w:val="14"/>
            </w:rPr>
          </w:pPr>
          <w:hyperlink w:anchor="GeneralTerms" w:history="1">
            <w:proofErr w:type="spellStart"/>
            <w:r w:rsidR="00FC72B7">
              <w:rPr>
                <w:rStyle w:val="Hyperlink"/>
                <w:sz w:val="14"/>
                <w:szCs w:val="14"/>
              </w:rPr>
              <w:t>Términos</w:t>
            </w:r>
            <w:proofErr w:type="spellEnd"/>
            <w:r w:rsidR="00FC72B7">
              <w:rPr>
                <w:rStyle w:val="Hyperlink"/>
                <w:sz w:val="14"/>
                <w:szCs w:val="14"/>
              </w:rPr>
              <w:t xml:space="preserve"> </w:t>
            </w:r>
            <w:proofErr w:type="spellStart"/>
            <w:r w:rsidR="00FC72B7">
              <w:rPr>
                <w:rStyle w:val="Hyperlink"/>
                <w:sz w:val="14"/>
                <w:szCs w:val="14"/>
              </w:rPr>
              <w:t>Generales</w:t>
            </w:r>
            <w:proofErr w:type="spellEnd"/>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60D43D42" w14:textId="77777777" w:rsidR="006C78B3" w:rsidRPr="00C76DF3" w:rsidRDefault="006C78B3" w:rsidP="00546CD5">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493EE9E3" w14:textId="77777777" w:rsidR="006C78B3" w:rsidRPr="00380161" w:rsidRDefault="00F26346" w:rsidP="00546CD5">
          <w:pPr>
            <w:pStyle w:val="ProductList-OfferingBody"/>
            <w:ind w:left="-72" w:right="-77"/>
            <w:jc w:val="center"/>
            <w:rPr>
              <w:color w:val="808080" w:themeColor="background1" w:themeShade="80"/>
              <w:sz w:val="14"/>
              <w:szCs w:val="14"/>
              <w:lang w:val="es-ES"/>
            </w:rPr>
          </w:pPr>
          <w:hyperlink w:anchor="DatProtectionTerms" w:history="1">
            <w:r w:rsidR="00FC72B7" w:rsidRPr="00380161">
              <w:rPr>
                <w:rStyle w:val="Hyperlink"/>
                <w:sz w:val="14"/>
                <w:szCs w:val="14"/>
                <w:lang w:val="es-ES"/>
              </w:rPr>
              <w:t>Términos de Protección de Datos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D9F8C4C" w14:textId="77777777" w:rsidR="006C78B3" w:rsidRPr="00C76DF3" w:rsidRDefault="006C78B3" w:rsidP="00546CD5">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CD6097D" w14:textId="1850F90D" w:rsidR="006C78B3" w:rsidRPr="00C76DF3" w:rsidRDefault="00F26346" w:rsidP="00546CD5">
          <w:pPr>
            <w:pStyle w:val="ProductList-OfferingBody"/>
            <w:ind w:left="-72" w:right="-76"/>
            <w:jc w:val="center"/>
            <w:rPr>
              <w:color w:val="808080" w:themeColor="background1" w:themeShade="80"/>
              <w:sz w:val="14"/>
              <w:szCs w:val="14"/>
            </w:rPr>
          </w:pPr>
          <w:hyperlink w:anchor="Attachment1" w:history="1">
            <w:proofErr w:type="spellStart"/>
            <w:r w:rsidR="00FC72B7">
              <w:rPr>
                <w:rStyle w:val="Hyperlink"/>
                <w:sz w:val="14"/>
                <w:szCs w:val="14"/>
              </w:rPr>
              <w:t>Documentos</w:t>
            </w:r>
            <w:proofErr w:type="spellEnd"/>
            <w:r w:rsidR="00FC72B7">
              <w:rPr>
                <w:rStyle w:val="Hyperlink"/>
                <w:sz w:val="14"/>
                <w:szCs w:val="14"/>
              </w:rPr>
              <w:t xml:space="preserve"> </w:t>
            </w:r>
            <w:proofErr w:type="spellStart"/>
            <w:r w:rsidR="00FC72B7">
              <w:rPr>
                <w:rStyle w:val="Hyperlink"/>
                <w:sz w:val="14"/>
                <w:szCs w:val="14"/>
              </w:rPr>
              <w:t>adjuntos</w:t>
            </w:r>
            <w:proofErr w:type="spellEnd"/>
          </w:hyperlink>
        </w:p>
      </w:tc>
    </w:tr>
  </w:tbl>
  <w:p w14:paraId="42CBE414" w14:textId="3663700B" w:rsidR="006C78B3" w:rsidRPr="0074788A" w:rsidRDefault="006C78B3" w:rsidP="0074788A">
    <w:pPr>
      <w:pStyle w:val="Footer"/>
    </w:pPr>
  </w:p>
</w:ftr>
</file>

<file path=word/footer1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5532"/>
      <w:gridCol w:w="5533"/>
    </w:tblGrid>
    <w:tr w:rsidR="006C78B3" w:rsidRPr="00C76DF3" w14:paraId="19F96B7C" w14:textId="77777777" w:rsidTr="00B07097">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A7575F5" w14:textId="77777777" w:rsidR="006C78B3" w:rsidRDefault="006C78B3"/>
      </w:tc>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5C9D6E2" w14:textId="77777777" w:rsidR="006C78B3" w:rsidRDefault="006C78B3"/>
      </w:tc>
    </w:tr>
  </w:tbl>
</w:ftr>
</file>

<file path=word/footer1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6D6474C"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DBCFC9" w14:textId="77777777" w:rsidR="006C78B3" w:rsidRPr="00C76DF3" w:rsidRDefault="00F26346" w:rsidP="00591643">
          <w:pPr>
            <w:pStyle w:val="ProductList-OfferingBody"/>
            <w:ind w:left="-77" w:right="-73"/>
            <w:jc w:val="center"/>
            <w:rPr>
              <w:color w:val="808080" w:themeColor="background1" w:themeShade="80"/>
              <w:sz w:val="14"/>
              <w:szCs w:val="14"/>
            </w:rPr>
          </w:pPr>
          <w:hyperlink w:anchor="TableofContents" w:history="1">
            <w:proofErr w:type="spellStart"/>
            <w:r w:rsidR="00FC72B7">
              <w:rPr>
                <w:rStyle w:val="Hyperlink"/>
                <w:sz w:val="14"/>
                <w:szCs w:val="14"/>
              </w:rPr>
              <w:t>Tabla</w:t>
            </w:r>
            <w:proofErr w:type="spellEnd"/>
            <w:r w:rsidR="00FC72B7">
              <w:rPr>
                <w:rStyle w:val="Hyperlink"/>
                <w:sz w:val="14"/>
                <w:szCs w:val="14"/>
              </w:rPr>
              <w:t xml:space="preserve"> de </w:t>
            </w:r>
            <w:proofErr w:type="spellStart"/>
            <w:r w:rsidR="00FC72B7">
              <w:rPr>
                <w:rStyle w:val="Hyperlink"/>
                <w:sz w:val="14"/>
                <w:szCs w:val="14"/>
              </w:rPr>
              <w:t>Contenido</w:t>
            </w:r>
            <w:proofErr w:type="spellEnd"/>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BBF1A2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D5C071D" w14:textId="77777777" w:rsidR="006C78B3" w:rsidRPr="00C76DF3" w:rsidRDefault="00F26346" w:rsidP="00591643">
          <w:pPr>
            <w:pStyle w:val="ProductList-OfferingBody"/>
            <w:ind w:left="-72" w:right="-74"/>
            <w:jc w:val="center"/>
            <w:rPr>
              <w:color w:val="808080" w:themeColor="background1" w:themeShade="80"/>
              <w:sz w:val="14"/>
              <w:szCs w:val="14"/>
            </w:rPr>
          </w:pPr>
          <w:hyperlink w:anchor="Introducción" w:history="1">
            <w:proofErr w:type="spellStart"/>
            <w:r w:rsidR="00FC72B7">
              <w:rPr>
                <w:rStyle w:val="Hyperlink"/>
                <w:sz w:val="14"/>
                <w:szCs w:val="14"/>
              </w:rPr>
              <w:t>Introducción</w:t>
            </w:r>
            <w:proofErr w:type="spellEnd"/>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E89CA8F"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72CC6DD" w14:textId="77777777" w:rsidR="006C78B3" w:rsidRPr="00C76DF3" w:rsidRDefault="00F26346" w:rsidP="003812FE">
          <w:pPr>
            <w:pStyle w:val="ProductList-OfferingBody"/>
            <w:ind w:left="-72" w:right="-75"/>
            <w:jc w:val="center"/>
            <w:rPr>
              <w:color w:val="808080" w:themeColor="background1" w:themeShade="80"/>
              <w:sz w:val="14"/>
              <w:szCs w:val="14"/>
            </w:rPr>
          </w:pPr>
          <w:hyperlink w:anchor="GeneralTerms" w:history="1">
            <w:proofErr w:type="spellStart"/>
            <w:r w:rsidR="00FC72B7">
              <w:rPr>
                <w:rStyle w:val="Hyperlink"/>
                <w:sz w:val="14"/>
                <w:szCs w:val="14"/>
              </w:rPr>
              <w:t>Términos</w:t>
            </w:r>
            <w:proofErr w:type="spellEnd"/>
            <w:r w:rsidR="00FC72B7">
              <w:rPr>
                <w:rStyle w:val="Hyperlink"/>
                <w:sz w:val="14"/>
                <w:szCs w:val="14"/>
              </w:rPr>
              <w:t xml:space="preserve"> </w:t>
            </w:r>
            <w:proofErr w:type="spellStart"/>
            <w:r w:rsidR="00FC72B7">
              <w:rPr>
                <w:rStyle w:val="Hyperlink"/>
                <w:sz w:val="14"/>
                <w:szCs w:val="14"/>
              </w:rPr>
              <w:t>Generales</w:t>
            </w:r>
            <w:proofErr w:type="spellEnd"/>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BD5C9F3"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3B15BED" w14:textId="77777777" w:rsidR="006C78B3" w:rsidRPr="00380161" w:rsidRDefault="00F26346" w:rsidP="00591643">
          <w:pPr>
            <w:pStyle w:val="ProductList-OfferingBody"/>
            <w:ind w:left="-72" w:right="-77"/>
            <w:jc w:val="center"/>
            <w:rPr>
              <w:color w:val="808080" w:themeColor="background1" w:themeShade="80"/>
              <w:sz w:val="14"/>
              <w:szCs w:val="14"/>
              <w:lang w:val="es-ES"/>
            </w:rPr>
          </w:pPr>
          <w:hyperlink w:anchor="PrivacyandSecurityTerms" w:history="1">
            <w:r w:rsidR="00FC72B7" w:rsidRPr="00380161">
              <w:rPr>
                <w:rStyle w:val="Hyperlink"/>
                <w:sz w:val="14"/>
                <w:szCs w:val="14"/>
                <w:lang w:val="es-ES"/>
              </w:rPr>
              <w:t>Términos de Seguridad y Privacidad</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620551C"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16DEDFD" w14:textId="77777777" w:rsidR="006C78B3" w:rsidRPr="00C76DF3" w:rsidRDefault="00F26346" w:rsidP="003812FE">
          <w:pPr>
            <w:pStyle w:val="ProductList-OfferingBody"/>
            <w:ind w:left="-72" w:right="-77"/>
            <w:jc w:val="center"/>
            <w:rPr>
              <w:color w:val="808080" w:themeColor="background1" w:themeShade="80"/>
              <w:sz w:val="14"/>
              <w:szCs w:val="14"/>
            </w:rPr>
          </w:pPr>
          <w:hyperlink w:anchor="OnlineServiceSpecificTerms" w:history="1">
            <w:proofErr w:type="spellStart"/>
            <w:r w:rsidR="00FC72B7">
              <w:rPr>
                <w:rStyle w:val="Hyperlink"/>
                <w:sz w:val="14"/>
                <w:szCs w:val="14"/>
              </w:rPr>
              <w:t>Servicios</w:t>
            </w:r>
            <w:proofErr w:type="spellEnd"/>
            <w:r w:rsidR="00FC72B7">
              <w:rPr>
                <w:rStyle w:val="Hyperlink"/>
                <w:sz w:val="14"/>
                <w:szCs w:val="14"/>
              </w:rPr>
              <w:t xml:space="preserve"> Online - </w:t>
            </w:r>
            <w:proofErr w:type="spellStart"/>
            <w:r w:rsidR="00FC72B7">
              <w:rPr>
                <w:rStyle w:val="Hyperlink"/>
                <w:sz w:val="14"/>
                <w:szCs w:val="14"/>
              </w:rPr>
              <w:t>Términos</w:t>
            </w:r>
            <w:proofErr w:type="spellEnd"/>
            <w:r w:rsidR="00FC72B7">
              <w:rPr>
                <w:rStyle w:val="Hyperlink"/>
                <w:sz w:val="14"/>
                <w:szCs w:val="14"/>
              </w:rPr>
              <w:t xml:space="preserve"> </w:t>
            </w:r>
            <w:proofErr w:type="spellStart"/>
            <w:r w:rsidR="00FC72B7">
              <w:rPr>
                <w:rStyle w:val="Hyperlink"/>
                <w:sz w:val="14"/>
                <w:szCs w:val="14"/>
              </w:rPr>
              <w:t>específicos</w:t>
            </w:r>
            <w:proofErr w:type="spellEnd"/>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14FBC15"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AEF3BCF" w14:textId="77777777" w:rsidR="006C78B3" w:rsidRPr="00C76DF3" w:rsidRDefault="00F26346" w:rsidP="003812FE">
          <w:pPr>
            <w:pStyle w:val="ProductList-OfferingBody"/>
            <w:ind w:left="-72" w:right="-76"/>
            <w:jc w:val="center"/>
            <w:rPr>
              <w:color w:val="808080" w:themeColor="background1" w:themeShade="80"/>
              <w:sz w:val="14"/>
              <w:szCs w:val="14"/>
            </w:rPr>
          </w:pPr>
          <w:hyperlink w:anchor="Anexo 1" w:history="1">
            <w:proofErr w:type="spellStart"/>
            <w:r w:rsidR="00FC72B7">
              <w:rPr>
                <w:rStyle w:val="Hyperlink"/>
                <w:sz w:val="14"/>
                <w:szCs w:val="14"/>
              </w:rPr>
              <w:t>Documentos</w:t>
            </w:r>
            <w:proofErr w:type="spellEnd"/>
            <w:r w:rsidR="00FC72B7">
              <w:rPr>
                <w:rStyle w:val="Hyperlink"/>
                <w:sz w:val="14"/>
                <w:szCs w:val="14"/>
              </w:rPr>
              <w:t xml:space="preserve"> </w:t>
            </w:r>
            <w:proofErr w:type="spellStart"/>
            <w:r w:rsidR="00FC72B7">
              <w:rPr>
                <w:rStyle w:val="Hyperlink"/>
                <w:sz w:val="14"/>
                <w:szCs w:val="14"/>
              </w:rPr>
              <w:t>adjuntos</w:t>
            </w:r>
            <w:proofErr w:type="spellEnd"/>
          </w:hyperlink>
        </w:p>
      </w:tc>
    </w:tr>
  </w:tbl>
  <w:p w14:paraId="5579F2F1" w14:textId="77777777" w:rsidR="006C78B3" w:rsidRPr="00591643" w:rsidRDefault="006C78B3">
    <w:pPr>
      <w:pStyle w:val="Footer"/>
      <w:rPr>
        <w:sz w:val="14"/>
        <w:szCs w:val="14"/>
      </w:rPr>
    </w:pPr>
  </w:p>
</w:ftr>
</file>

<file path=word/footer1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7720A373" w14:textId="77777777" w:rsidTr="009776B9">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6BE5F8B" w14:textId="77777777" w:rsidR="006C78B3" w:rsidRPr="00C76DF3" w:rsidRDefault="00F26346" w:rsidP="00B07097">
          <w:pPr>
            <w:pStyle w:val="ProductList-OfferingBody"/>
            <w:ind w:left="-77" w:right="-73"/>
            <w:jc w:val="center"/>
            <w:rPr>
              <w:color w:val="808080" w:themeColor="background1" w:themeShade="80"/>
              <w:sz w:val="14"/>
              <w:szCs w:val="14"/>
            </w:rPr>
          </w:pPr>
          <w:hyperlink w:anchor="TableofContents" w:history="1">
            <w:proofErr w:type="spellStart"/>
            <w:r w:rsidR="00FC72B7">
              <w:rPr>
                <w:rStyle w:val="Hyperlink"/>
                <w:sz w:val="14"/>
                <w:szCs w:val="14"/>
              </w:rPr>
              <w:t>Tabla</w:t>
            </w:r>
            <w:proofErr w:type="spellEnd"/>
            <w:r w:rsidR="00FC72B7">
              <w:rPr>
                <w:rStyle w:val="Hyperlink"/>
                <w:sz w:val="14"/>
                <w:szCs w:val="14"/>
              </w:rPr>
              <w:t xml:space="preserve"> de </w:t>
            </w:r>
            <w:proofErr w:type="spellStart"/>
            <w:r w:rsidR="00FC72B7">
              <w:rPr>
                <w:rStyle w:val="Hyperlink"/>
                <w:sz w:val="14"/>
                <w:szCs w:val="14"/>
              </w:rPr>
              <w:t>Contenido</w:t>
            </w:r>
            <w:proofErr w:type="spellEnd"/>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06453A8" w14:textId="77777777" w:rsidR="006C78B3" w:rsidRPr="00C76DF3" w:rsidRDefault="006C78B3" w:rsidP="00B07097">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EA06C2" w14:textId="77777777" w:rsidR="006C78B3" w:rsidRPr="00C76DF3" w:rsidRDefault="00F26346" w:rsidP="00B07097">
          <w:pPr>
            <w:pStyle w:val="ProductList-OfferingBody"/>
            <w:ind w:left="-72" w:right="-74"/>
            <w:jc w:val="center"/>
            <w:rPr>
              <w:color w:val="808080" w:themeColor="background1" w:themeShade="80"/>
              <w:sz w:val="14"/>
              <w:szCs w:val="14"/>
            </w:rPr>
          </w:pPr>
          <w:hyperlink w:anchor="Introducción" w:history="1">
            <w:proofErr w:type="spellStart"/>
            <w:r w:rsidR="00FC72B7">
              <w:rPr>
                <w:rStyle w:val="Hyperlink"/>
                <w:sz w:val="14"/>
                <w:szCs w:val="14"/>
              </w:rPr>
              <w:t>Introducción</w:t>
            </w:r>
            <w:proofErr w:type="spellEnd"/>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4121931" w14:textId="77777777" w:rsidR="006C78B3" w:rsidRPr="00C76DF3" w:rsidRDefault="006C78B3" w:rsidP="00B07097">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55D576D" w14:textId="77777777" w:rsidR="006C78B3" w:rsidRPr="00C76DF3" w:rsidRDefault="00F26346" w:rsidP="00B07097">
          <w:pPr>
            <w:pStyle w:val="ProductList-OfferingBody"/>
            <w:ind w:left="-72" w:right="-75"/>
            <w:jc w:val="center"/>
            <w:rPr>
              <w:color w:val="808080" w:themeColor="background1" w:themeShade="80"/>
              <w:sz w:val="14"/>
              <w:szCs w:val="14"/>
            </w:rPr>
          </w:pPr>
          <w:hyperlink w:anchor="GeneralTerms" w:history="1">
            <w:proofErr w:type="spellStart"/>
            <w:r w:rsidR="00FC72B7">
              <w:rPr>
                <w:rStyle w:val="Hyperlink"/>
                <w:sz w:val="14"/>
                <w:szCs w:val="14"/>
              </w:rPr>
              <w:t>Términos</w:t>
            </w:r>
            <w:proofErr w:type="spellEnd"/>
            <w:r w:rsidR="00FC72B7">
              <w:rPr>
                <w:rStyle w:val="Hyperlink"/>
                <w:sz w:val="14"/>
                <w:szCs w:val="14"/>
              </w:rPr>
              <w:t xml:space="preserve"> </w:t>
            </w:r>
            <w:proofErr w:type="spellStart"/>
            <w:r w:rsidR="00FC72B7">
              <w:rPr>
                <w:rStyle w:val="Hyperlink"/>
                <w:sz w:val="14"/>
                <w:szCs w:val="14"/>
              </w:rPr>
              <w:t>Generales</w:t>
            </w:r>
            <w:proofErr w:type="spellEnd"/>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8EFB649" w14:textId="77777777" w:rsidR="006C78B3" w:rsidRPr="00C76DF3" w:rsidRDefault="006C78B3" w:rsidP="00B07097">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F30BF25" w14:textId="77777777" w:rsidR="006C78B3" w:rsidRPr="00380161" w:rsidRDefault="00F26346" w:rsidP="00B07097">
          <w:pPr>
            <w:pStyle w:val="ProductList-OfferingBody"/>
            <w:ind w:left="-72" w:right="-77"/>
            <w:jc w:val="center"/>
            <w:rPr>
              <w:color w:val="808080" w:themeColor="background1" w:themeShade="80"/>
              <w:sz w:val="14"/>
              <w:szCs w:val="14"/>
              <w:lang w:val="es-ES"/>
            </w:rPr>
          </w:pPr>
          <w:hyperlink w:anchor="PrivacyandSecurityTerms" w:history="1">
            <w:r w:rsidR="00FC72B7" w:rsidRPr="00380161">
              <w:rPr>
                <w:rStyle w:val="Hyperlink"/>
                <w:sz w:val="14"/>
                <w:szCs w:val="14"/>
                <w:lang w:val="es-ES"/>
              </w:rPr>
              <w:t>Términos de Seguridad y Privacidad</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C21EA39"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7C23693D" w14:textId="77777777" w:rsidR="006C78B3" w:rsidRPr="00C76DF3" w:rsidRDefault="00F26346" w:rsidP="00B07097">
          <w:pPr>
            <w:pStyle w:val="ProductList-OfferingBody"/>
            <w:ind w:left="-72" w:right="-77"/>
            <w:jc w:val="center"/>
            <w:rPr>
              <w:color w:val="808080" w:themeColor="background1" w:themeShade="80"/>
              <w:sz w:val="14"/>
              <w:szCs w:val="14"/>
            </w:rPr>
          </w:pPr>
          <w:hyperlink w:anchor="OnlineServiceSpecificTerms" w:history="1">
            <w:proofErr w:type="spellStart"/>
            <w:r w:rsidR="00FC72B7">
              <w:rPr>
                <w:rStyle w:val="Hyperlink"/>
                <w:sz w:val="14"/>
                <w:szCs w:val="14"/>
              </w:rPr>
              <w:t>Servicios</w:t>
            </w:r>
            <w:proofErr w:type="spellEnd"/>
            <w:r w:rsidR="00FC72B7">
              <w:rPr>
                <w:rStyle w:val="Hyperlink"/>
                <w:sz w:val="14"/>
                <w:szCs w:val="14"/>
              </w:rPr>
              <w:t xml:space="preserve"> Online - </w:t>
            </w:r>
            <w:proofErr w:type="spellStart"/>
            <w:r w:rsidR="00FC72B7">
              <w:rPr>
                <w:rStyle w:val="Hyperlink"/>
                <w:sz w:val="14"/>
                <w:szCs w:val="14"/>
              </w:rPr>
              <w:t>Términos</w:t>
            </w:r>
            <w:proofErr w:type="spellEnd"/>
            <w:r w:rsidR="00FC72B7">
              <w:rPr>
                <w:rStyle w:val="Hyperlink"/>
                <w:sz w:val="14"/>
                <w:szCs w:val="14"/>
              </w:rPr>
              <w:t xml:space="preserve"> </w:t>
            </w:r>
            <w:proofErr w:type="spellStart"/>
            <w:r w:rsidR="00FC72B7">
              <w:rPr>
                <w:rStyle w:val="Hyperlink"/>
                <w:sz w:val="14"/>
                <w:szCs w:val="14"/>
              </w:rPr>
              <w:t>específicos</w:t>
            </w:r>
            <w:proofErr w:type="spellEnd"/>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58955DF"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B05103" w14:textId="77777777" w:rsidR="006C78B3" w:rsidRPr="00C76DF3" w:rsidRDefault="00F26346" w:rsidP="00B07097">
          <w:pPr>
            <w:pStyle w:val="ProductList-OfferingBody"/>
            <w:ind w:left="-72" w:right="-76"/>
            <w:jc w:val="center"/>
            <w:rPr>
              <w:color w:val="808080" w:themeColor="background1" w:themeShade="80"/>
              <w:sz w:val="14"/>
              <w:szCs w:val="14"/>
            </w:rPr>
          </w:pPr>
          <w:hyperlink w:anchor="Anexo 1" w:history="1">
            <w:proofErr w:type="spellStart"/>
            <w:r w:rsidR="00FC72B7">
              <w:rPr>
                <w:rStyle w:val="Hyperlink"/>
                <w:sz w:val="14"/>
                <w:szCs w:val="14"/>
              </w:rPr>
              <w:t>Documentos</w:t>
            </w:r>
            <w:proofErr w:type="spellEnd"/>
            <w:r w:rsidR="00FC72B7">
              <w:rPr>
                <w:rStyle w:val="Hyperlink"/>
                <w:sz w:val="14"/>
                <w:szCs w:val="14"/>
              </w:rPr>
              <w:t xml:space="preserve"> </w:t>
            </w:r>
            <w:proofErr w:type="spellStart"/>
            <w:r w:rsidR="00FC72B7">
              <w:rPr>
                <w:rStyle w:val="Hyperlink"/>
                <w:sz w:val="14"/>
                <w:szCs w:val="14"/>
              </w:rPr>
              <w:t>adjuntos</w:t>
            </w:r>
            <w:proofErr w:type="spellEnd"/>
          </w:hyperlink>
        </w:p>
      </w:tc>
    </w:tr>
  </w:tbl>
  <w:p w14:paraId="3A2B57EE" w14:textId="77777777" w:rsidR="006C78B3" w:rsidRPr="00591643" w:rsidRDefault="006C78B3" w:rsidP="003812FE">
    <w:pPr>
      <w:pStyle w:val="Footer"/>
      <w:rPr>
        <w:sz w:val="14"/>
        <w:szCs w:val="14"/>
      </w:rPr>
    </w:pPr>
  </w:p>
</w:ftr>
</file>

<file path=word/footer1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C66E38" w:rsidRPr="00C76DF3" w14:paraId="43F72D8B" w14:textId="77777777" w:rsidTr="00590619">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1C4C490" w14:textId="77777777" w:rsidR="00C66E38" w:rsidRPr="00C76DF3" w:rsidRDefault="00F26346" w:rsidP="00C66E38">
          <w:pPr>
            <w:pStyle w:val="ProductList-OfferingBody"/>
            <w:ind w:left="-77" w:right="-73"/>
            <w:jc w:val="center"/>
            <w:rPr>
              <w:color w:val="808080" w:themeColor="background1" w:themeShade="80"/>
              <w:sz w:val="14"/>
              <w:szCs w:val="14"/>
            </w:rPr>
          </w:pPr>
          <w:hyperlink w:anchor="TableofContents" w:history="1">
            <w:proofErr w:type="spellStart"/>
            <w:r w:rsidR="00FC72B7">
              <w:rPr>
                <w:rStyle w:val="Hyperlink"/>
                <w:sz w:val="14"/>
                <w:szCs w:val="14"/>
              </w:rPr>
              <w:t>Tabla</w:t>
            </w:r>
            <w:proofErr w:type="spellEnd"/>
            <w:r w:rsidR="00FC72B7">
              <w:rPr>
                <w:rStyle w:val="Hyperlink"/>
                <w:sz w:val="14"/>
                <w:szCs w:val="14"/>
              </w:rPr>
              <w:t xml:space="preserve"> de </w:t>
            </w:r>
            <w:proofErr w:type="spellStart"/>
            <w:r w:rsidR="00FC72B7">
              <w:rPr>
                <w:rStyle w:val="Hyperlink"/>
                <w:sz w:val="14"/>
                <w:szCs w:val="14"/>
              </w:rPr>
              <w:t>Contenido</w:t>
            </w:r>
            <w:proofErr w:type="spellEnd"/>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44B59497" w14:textId="77777777" w:rsidR="00C66E38" w:rsidRPr="00C76DF3" w:rsidRDefault="00C66E38" w:rsidP="00C66E38">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05123B40" w14:textId="2D814F0D" w:rsidR="00C66E38" w:rsidRPr="00C76DF3" w:rsidRDefault="00F26346" w:rsidP="00C66E38">
          <w:pPr>
            <w:pStyle w:val="ProductList-OfferingBody"/>
            <w:ind w:left="-72" w:right="-74"/>
            <w:jc w:val="center"/>
            <w:rPr>
              <w:color w:val="808080" w:themeColor="background1" w:themeShade="80"/>
              <w:sz w:val="14"/>
              <w:szCs w:val="14"/>
            </w:rPr>
          </w:pPr>
          <w:hyperlink w:anchor="Introduction" w:history="1">
            <w:proofErr w:type="spellStart"/>
            <w:r w:rsidR="00FC72B7">
              <w:rPr>
                <w:rStyle w:val="Hyperlink"/>
                <w:sz w:val="14"/>
                <w:szCs w:val="14"/>
              </w:rPr>
              <w:t>Introducción</w:t>
            </w:r>
            <w:proofErr w:type="spellEnd"/>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2777CA49" w14:textId="77777777" w:rsidR="00C66E38" w:rsidRPr="00C76DF3" w:rsidRDefault="00C66E38" w:rsidP="00C66E38">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399829A9" w14:textId="77777777" w:rsidR="00C66E38" w:rsidRPr="00C76DF3" w:rsidRDefault="00F26346" w:rsidP="00C66E38">
          <w:pPr>
            <w:pStyle w:val="ProductList-OfferingBody"/>
            <w:ind w:left="-72" w:right="-75"/>
            <w:jc w:val="center"/>
            <w:rPr>
              <w:color w:val="808080" w:themeColor="background1" w:themeShade="80"/>
              <w:sz w:val="14"/>
              <w:szCs w:val="14"/>
            </w:rPr>
          </w:pPr>
          <w:hyperlink w:anchor="GeneralTerms" w:history="1">
            <w:proofErr w:type="spellStart"/>
            <w:r w:rsidR="00FC72B7">
              <w:rPr>
                <w:rStyle w:val="Hyperlink"/>
                <w:sz w:val="14"/>
                <w:szCs w:val="14"/>
              </w:rPr>
              <w:t>Términos</w:t>
            </w:r>
            <w:proofErr w:type="spellEnd"/>
            <w:r w:rsidR="00FC72B7">
              <w:rPr>
                <w:rStyle w:val="Hyperlink"/>
                <w:sz w:val="14"/>
                <w:szCs w:val="14"/>
              </w:rPr>
              <w:t xml:space="preserve"> </w:t>
            </w:r>
            <w:proofErr w:type="spellStart"/>
            <w:r w:rsidR="00FC72B7">
              <w:rPr>
                <w:rStyle w:val="Hyperlink"/>
                <w:sz w:val="14"/>
                <w:szCs w:val="14"/>
              </w:rPr>
              <w:t>Generales</w:t>
            </w:r>
            <w:proofErr w:type="spellEnd"/>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D831BC0" w14:textId="77777777" w:rsidR="00C66E38" w:rsidRPr="00C76DF3" w:rsidRDefault="00C66E38" w:rsidP="00C66E38">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49CC690B" w14:textId="77777777" w:rsidR="00C66E38" w:rsidRPr="00380161" w:rsidRDefault="00F26346" w:rsidP="00C66E38">
          <w:pPr>
            <w:pStyle w:val="ProductList-OfferingBody"/>
            <w:ind w:left="-72" w:right="-77"/>
            <w:jc w:val="center"/>
            <w:rPr>
              <w:color w:val="808080" w:themeColor="background1" w:themeShade="80"/>
              <w:sz w:val="14"/>
              <w:szCs w:val="14"/>
              <w:lang w:val="es-ES"/>
            </w:rPr>
          </w:pPr>
          <w:hyperlink w:anchor="DatProtectionTerms" w:history="1">
            <w:r w:rsidR="00FC72B7" w:rsidRPr="00380161">
              <w:rPr>
                <w:rStyle w:val="Hyperlink"/>
                <w:sz w:val="14"/>
                <w:szCs w:val="14"/>
                <w:lang w:val="es-ES"/>
              </w:rPr>
              <w:t>Términos de Protección de Datos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1E6B219" w14:textId="77777777" w:rsidR="00C66E38" w:rsidRPr="00C76DF3" w:rsidRDefault="00C66E38" w:rsidP="00C66E38">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4A4B4086" w14:textId="619F9990" w:rsidR="00C66E38" w:rsidRPr="00C76DF3" w:rsidRDefault="00F26346" w:rsidP="00C66E38">
          <w:pPr>
            <w:pStyle w:val="ProductList-OfferingBody"/>
            <w:ind w:left="-72" w:right="-76"/>
            <w:jc w:val="center"/>
            <w:rPr>
              <w:color w:val="808080" w:themeColor="background1" w:themeShade="80"/>
              <w:sz w:val="14"/>
              <w:szCs w:val="14"/>
            </w:rPr>
          </w:pPr>
          <w:hyperlink w:anchor="Attachment1" w:history="1">
            <w:proofErr w:type="spellStart"/>
            <w:r w:rsidR="00FC72B7">
              <w:rPr>
                <w:rStyle w:val="Hyperlink"/>
                <w:sz w:val="14"/>
                <w:szCs w:val="14"/>
              </w:rPr>
              <w:t>Documentos</w:t>
            </w:r>
            <w:proofErr w:type="spellEnd"/>
            <w:r w:rsidR="00FC72B7">
              <w:rPr>
                <w:rStyle w:val="Hyperlink"/>
                <w:sz w:val="14"/>
                <w:szCs w:val="14"/>
              </w:rPr>
              <w:t xml:space="preserve"> </w:t>
            </w:r>
            <w:proofErr w:type="spellStart"/>
            <w:r w:rsidR="00FC72B7">
              <w:rPr>
                <w:rStyle w:val="Hyperlink"/>
                <w:sz w:val="14"/>
                <w:szCs w:val="14"/>
              </w:rPr>
              <w:t>adjuntos</w:t>
            </w:r>
            <w:proofErr w:type="spellEnd"/>
          </w:hyperlink>
        </w:p>
      </w:tc>
    </w:tr>
  </w:tbl>
  <w:p w14:paraId="29AB4D16" w14:textId="77777777" w:rsidR="006C78B3" w:rsidRPr="0074788A" w:rsidRDefault="006C78B3" w:rsidP="0074788A">
    <w:pPr>
      <w:pStyle w:val="Footer"/>
    </w:pPr>
  </w:p>
</w:ftr>
</file>

<file path=word/footer1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590619" w:rsidRPr="00C76DF3" w14:paraId="6568E7B2" w14:textId="77777777" w:rsidTr="000006F5">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5B4CA5B4" w14:textId="77777777" w:rsidR="00590619" w:rsidRPr="00C76DF3" w:rsidRDefault="00F26346" w:rsidP="00590619">
          <w:pPr>
            <w:pStyle w:val="ProductList-OfferingBody"/>
            <w:ind w:left="-77" w:right="-73"/>
            <w:jc w:val="center"/>
            <w:rPr>
              <w:color w:val="808080" w:themeColor="background1" w:themeShade="80"/>
              <w:sz w:val="14"/>
              <w:szCs w:val="14"/>
            </w:rPr>
          </w:pPr>
          <w:hyperlink w:anchor="TableofContents" w:history="1">
            <w:proofErr w:type="spellStart"/>
            <w:r w:rsidR="00FC72B7">
              <w:rPr>
                <w:rStyle w:val="Hyperlink"/>
                <w:sz w:val="14"/>
                <w:szCs w:val="14"/>
              </w:rPr>
              <w:t>Tabla</w:t>
            </w:r>
            <w:proofErr w:type="spellEnd"/>
            <w:r w:rsidR="00FC72B7">
              <w:rPr>
                <w:rStyle w:val="Hyperlink"/>
                <w:sz w:val="14"/>
                <w:szCs w:val="14"/>
              </w:rPr>
              <w:t xml:space="preserve"> de </w:t>
            </w:r>
            <w:proofErr w:type="spellStart"/>
            <w:r w:rsidR="00FC72B7">
              <w:rPr>
                <w:rStyle w:val="Hyperlink"/>
                <w:sz w:val="14"/>
                <w:szCs w:val="14"/>
              </w:rPr>
              <w:t>Contenido</w:t>
            </w:r>
            <w:proofErr w:type="spellEnd"/>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267DCC53" w14:textId="77777777" w:rsidR="00590619" w:rsidRPr="00C76DF3" w:rsidRDefault="00590619" w:rsidP="00590619">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43144F23" w14:textId="285FB734" w:rsidR="00590619" w:rsidRPr="00C76DF3" w:rsidRDefault="00F26346" w:rsidP="00590619">
          <w:pPr>
            <w:pStyle w:val="ProductList-OfferingBody"/>
            <w:ind w:left="-72" w:right="-74"/>
            <w:jc w:val="center"/>
            <w:rPr>
              <w:color w:val="808080" w:themeColor="background1" w:themeShade="80"/>
              <w:sz w:val="14"/>
              <w:szCs w:val="14"/>
            </w:rPr>
          </w:pPr>
          <w:hyperlink w:anchor="Introduction" w:history="1">
            <w:proofErr w:type="spellStart"/>
            <w:r w:rsidR="00FC72B7">
              <w:rPr>
                <w:rStyle w:val="Hyperlink"/>
                <w:sz w:val="14"/>
                <w:szCs w:val="14"/>
              </w:rPr>
              <w:t>Introducción</w:t>
            </w:r>
            <w:proofErr w:type="spellEnd"/>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D2CDA63" w14:textId="77777777" w:rsidR="00590619" w:rsidRPr="00C76DF3" w:rsidRDefault="00590619" w:rsidP="00590619">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3CC2FEA7" w14:textId="77777777" w:rsidR="00590619" w:rsidRPr="00C76DF3" w:rsidRDefault="00F26346" w:rsidP="00590619">
          <w:pPr>
            <w:pStyle w:val="ProductList-OfferingBody"/>
            <w:ind w:left="-72" w:right="-75"/>
            <w:jc w:val="center"/>
            <w:rPr>
              <w:color w:val="808080" w:themeColor="background1" w:themeShade="80"/>
              <w:sz w:val="14"/>
              <w:szCs w:val="14"/>
            </w:rPr>
          </w:pPr>
          <w:hyperlink w:anchor="GeneralTerms" w:history="1">
            <w:proofErr w:type="spellStart"/>
            <w:r w:rsidR="00FC72B7">
              <w:rPr>
                <w:rStyle w:val="Hyperlink"/>
                <w:sz w:val="14"/>
                <w:szCs w:val="14"/>
              </w:rPr>
              <w:t>Términos</w:t>
            </w:r>
            <w:proofErr w:type="spellEnd"/>
            <w:r w:rsidR="00FC72B7">
              <w:rPr>
                <w:rStyle w:val="Hyperlink"/>
                <w:sz w:val="14"/>
                <w:szCs w:val="14"/>
              </w:rPr>
              <w:t xml:space="preserve"> </w:t>
            </w:r>
            <w:proofErr w:type="spellStart"/>
            <w:r w:rsidR="00FC72B7">
              <w:rPr>
                <w:rStyle w:val="Hyperlink"/>
                <w:sz w:val="14"/>
                <w:szCs w:val="14"/>
              </w:rPr>
              <w:t>Generales</w:t>
            </w:r>
            <w:proofErr w:type="spellEnd"/>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FB01BB8" w14:textId="77777777" w:rsidR="00590619" w:rsidRPr="00C76DF3" w:rsidRDefault="00590619" w:rsidP="00590619">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42242D86" w14:textId="77777777" w:rsidR="00590619" w:rsidRPr="00380161" w:rsidRDefault="00F26346" w:rsidP="00590619">
          <w:pPr>
            <w:pStyle w:val="ProductList-OfferingBody"/>
            <w:ind w:left="-72" w:right="-77"/>
            <w:jc w:val="center"/>
            <w:rPr>
              <w:color w:val="808080" w:themeColor="background1" w:themeShade="80"/>
              <w:sz w:val="14"/>
              <w:szCs w:val="14"/>
              <w:lang w:val="es-ES"/>
            </w:rPr>
          </w:pPr>
          <w:hyperlink w:anchor="DatProtectionTerms" w:history="1">
            <w:r w:rsidR="00FC72B7" w:rsidRPr="00380161">
              <w:rPr>
                <w:rStyle w:val="Hyperlink"/>
                <w:sz w:val="14"/>
                <w:szCs w:val="14"/>
                <w:lang w:val="es-ES"/>
              </w:rPr>
              <w:t>Términos de Protección de Datos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0F332B1" w14:textId="77777777" w:rsidR="00590619" w:rsidRPr="00C76DF3" w:rsidRDefault="00590619" w:rsidP="00590619">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CEC6EF2" w14:textId="341D8296" w:rsidR="00590619" w:rsidRPr="00C76DF3" w:rsidRDefault="00F26346" w:rsidP="00590619">
          <w:pPr>
            <w:pStyle w:val="ProductList-OfferingBody"/>
            <w:ind w:left="-72" w:right="-76"/>
            <w:jc w:val="center"/>
            <w:rPr>
              <w:color w:val="808080" w:themeColor="background1" w:themeShade="80"/>
              <w:sz w:val="14"/>
              <w:szCs w:val="14"/>
            </w:rPr>
          </w:pPr>
          <w:hyperlink w:anchor="Attachment1" w:history="1">
            <w:proofErr w:type="spellStart"/>
            <w:r w:rsidR="00FC72B7">
              <w:rPr>
                <w:rStyle w:val="Hyperlink"/>
                <w:sz w:val="14"/>
                <w:szCs w:val="14"/>
              </w:rPr>
              <w:t>Documentos</w:t>
            </w:r>
            <w:proofErr w:type="spellEnd"/>
            <w:r w:rsidR="00FC72B7">
              <w:rPr>
                <w:rStyle w:val="Hyperlink"/>
                <w:sz w:val="14"/>
                <w:szCs w:val="14"/>
              </w:rPr>
              <w:t xml:space="preserve"> </w:t>
            </w:r>
            <w:proofErr w:type="spellStart"/>
            <w:r w:rsidR="00FC72B7">
              <w:rPr>
                <w:rStyle w:val="Hyperlink"/>
                <w:sz w:val="14"/>
                <w:szCs w:val="14"/>
              </w:rPr>
              <w:t>adjuntos</w:t>
            </w:r>
            <w:proofErr w:type="spellEnd"/>
          </w:hyperlink>
        </w:p>
      </w:tc>
    </w:tr>
  </w:tbl>
  <w:p w14:paraId="6E2D8BE2" w14:textId="77777777" w:rsidR="006C78B3" w:rsidRPr="00A01ED2" w:rsidRDefault="006C78B3" w:rsidP="003812FE">
    <w:pPr>
      <w:pStyle w:val="Footer"/>
    </w:pPr>
  </w:p>
</w:ftr>
</file>

<file path=word/footer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3F20E48B" w14:textId="77777777" w:rsidR="006C78B3" w:rsidRPr="00591643" w:rsidRDefault="2630D11B">
    <w:pPr>
      <w:pStyle w:val="Footer"/>
      <w:rPr>
        <w:sz w:val="14"/>
        <w:szCs w:val="14"/>
      </w:rPr>
    </w:pPr>
    <w:r>
      <w:rPr>
        <w:noProof/>
      </w:rPr>
      <w:drawing>
        <wp:inline distT="0" distB="0" distL="0" distR="0" wp14:anchorId="7C76CC96" wp14:editId="09AEE15C">
          <wp:extent cx="1993692" cy="457200"/>
          <wp:effectExtent l="0" t="0" r="6985" b="0"/>
          <wp:docPr id="3" name="Picture 3"/>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3"/>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22B2C2EA" w14:textId="77777777" w:rsidTr="00D9582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BE9B533" w14:textId="7491102A" w:rsidR="006C78B3" w:rsidRPr="00C76DF3" w:rsidRDefault="00F26346" w:rsidP="00D9582F">
          <w:pPr>
            <w:pStyle w:val="ProductList-OfferingBody"/>
            <w:ind w:left="-77" w:right="-73"/>
            <w:jc w:val="center"/>
            <w:rPr>
              <w:color w:val="808080" w:themeColor="background1" w:themeShade="80"/>
              <w:sz w:val="14"/>
              <w:szCs w:val="14"/>
            </w:rPr>
          </w:pPr>
          <w:hyperlink w:anchor="TableofContents" w:history="1">
            <w:proofErr w:type="spellStart"/>
            <w:r w:rsidR="00FC72B7">
              <w:rPr>
                <w:rStyle w:val="Hyperlink"/>
                <w:sz w:val="14"/>
                <w:szCs w:val="14"/>
              </w:rPr>
              <w:t>Tabla</w:t>
            </w:r>
            <w:proofErr w:type="spellEnd"/>
            <w:r w:rsidR="00FC72B7">
              <w:rPr>
                <w:rStyle w:val="Hyperlink"/>
                <w:sz w:val="14"/>
                <w:szCs w:val="14"/>
              </w:rPr>
              <w:t xml:space="preserve"> de </w:t>
            </w:r>
            <w:proofErr w:type="spellStart"/>
            <w:r w:rsidR="00FC72B7">
              <w:rPr>
                <w:rStyle w:val="Hyperlink"/>
                <w:sz w:val="14"/>
                <w:szCs w:val="14"/>
              </w:rPr>
              <w:t>Contenido</w:t>
            </w:r>
            <w:proofErr w:type="spellEnd"/>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FD91FBE" w14:textId="77777777" w:rsidR="006C78B3" w:rsidRPr="00C76DF3" w:rsidRDefault="006C78B3" w:rsidP="00D9582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7A3C165" w14:textId="7C21A7AE" w:rsidR="006C78B3" w:rsidRPr="00C76DF3" w:rsidRDefault="00F26346" w:rsidP="00D9582F">
          <w:pPr>
            <w:pStyle w:val="ProductList-OfferingBody"/>
            <w:ind w:left="-72" w:right="-74"/>
            <w:jc w:val="center"/>
            <w:rPr>
              <w:color w:val="808080" w:themeColor="background1" w:themeShade="80"/>
              <w:sz w:val="14"/>
              <w:szCs w:val="14"/>
            </w:rPr>
          </w:pPr>
          <w:hyperlink w:anchor="Introduction" w:history="1">
            <w:proofErr w:type="spellStart"/>
            <w:r w:rsidR="00FC72B7">
              <w:rPr>
                <w:rStyle w:val="Hyperlink"/>
                <w:sz w:val="14"/>
                <w:szCs w:val="14"/>
              </w:rPr>
              <w:t>Introducción</w:t>
            </w:r>
            <w:proofErr w:type="spellEnd"/>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03F25D1" w14:textId="77777777" w:rsidR="006C78B3" w:rsidRPr="00C76DF3" w:rsidRDefault="006C78B3" w:rsidP="00D9582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19AB2F1" w14:textId="36B0DC54" w:rsidR="006C78B3" w:rsidRPr="00C76DF3" w:rsidRDefault="00F26346" w:rsidP="00D9582F">
          <w:pPr>
            <w:pStyle w:val="ProductList-OfferingBody"/>
            <w:ind w:left="-72" w:right="-75"/>
            <w:jc w:val="center"/>
            <w:rPr>
              <w:color w:val="808080" w:themeColor="background1" w:themeShade="80"/>
              <w:sz w:val="14"/>
              <w:szCs w:val="14"/>
            </w:rPr>
          </w:pPr>
          <w:hyperlink w:anchor="GeneralTerms" w:history="1">
            <w:proofErr w:type="spellStart"/>
            <w:r w:rsidR="00FC72B7">
              <w:rPr>
                <w:rStyle w:val="Hyperlink"/>
                <w:sz w:val="14"/>
                <w:szCs w:val="14"/>
              </w:rPr>
              <w:t>Términos</w:t>
            </w:r>
            <w:proofErr w:type="spellEnd"/>
            <w:r w:rsidR="00FC72B7">
              <w:rPr>
                <w:rStyle w:val="Hyperlink"/>
                <w:sz w:val="14"/>
                <w:szCs w:val="14"/>
              </w:rPr>
              <w:t xml:space="preserve"> </w:t>
            </w:r>
            <w:proofErr w:type="spellStart"/>
            <w:r w:rsidR="00FC72B7">
              <w:rPr>
                <w:rStyle w:val="Hyperlink"/>
                <w:sz w:val="14"/>
                <w:szCs w:val="14"/>
              </w:rPr>
              <w:t>Generales</w:t>
            </w:r>
            <w:proofErr w:type="spellEnd"/>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6CFB698" w14:textId="77777777" w:rsidR="006C78B3" w:rsidRPr="00C76DF3" w:rsidRDefault="006C78B3" w:rsidP="00D9582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99CC68C" w14:textId="181CA368" w:rsidR="006C78B3" w:rsidRPr="00380161" w:rsidRDefault="00F26346" w:rsidP="00D9582F">
          <w:pPr>
            <w:pStyle w:val="ProductList-OfferingBody"/>
            <w:ind w:left="-72" w:right="-77"/>
            <w:jc w:val="center"/>
            <w:rPr>
              <w:color w:val="808080" w:themeColor="background1" w:themeShade="80"/>
              <w:sz w:val="14"/>
              <w:szCs w:val="14"/>
              <w:lang w:val="es-ES"/>
            </w:rPr>
          </w:pPr>
          <w:hyperlink w:anchor="DatProtectionTerms" w:history="1">
            <w:r w:rsidR="00FC72B7" w:rsidRPr="00380161">
              <w:rPr>
                <w:rStyle w:val="Hyperlink"/>
                <w:sz w:val="14"/>
                <w:szCs w:val="14"/>
                <w:lang w:val="es-ES"/>
              </w:rPr>
              <w:t>Términos de Protección de Datos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E79E731" w14:textId="77777777" w:rsidR="006C78B3" w:rsidRPr="00C76DF3" w:rsidRDefault="006C78B3" w:rsidP="00D9582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5A6FFDD" w14:textId="03030739" w:rsidR="006C78B3" w:rsidRPr="00C76DF3" w:rsidRDefault="00F26346" w:rsidP="00D9582F">
          <w:pPr>
            <w:pStyle w:val="ProductList-OfferingBody"/>
            <w:ind w:left="-72" w:right="-76"/>
            <w:jc w:val="center"/>
            <w:rPr>
              <w:color w:val="808080" w:themeColor="background1" w:themeShade="80"/>
              <w:sz w:val="14"/>
              <w:szCs w:val="14"/>
            </w:rPr>
          </w:pPr>
          <w:hyperlink w:anchor="Attachment1" w:history="1">
            <w:proofErr w:type="spellStart"/>
            <w:r w:rsidR="00FC72B7">
              <w:rPr>
                <w:rStyle w:val="Hyperlink"/>
                <w:sz w:val="14"/>
                <w:szCs w:val="14"/>
              </w:rPr>
              <w:t>Documentos</w:t>
            </w:r>
            <w:proofErr w:type="spellEnd"/>
            <w:r w:rsidR="00FC72B7">
              <w:rPr>
                <w:rStyle w:val="Hyperlink"/>
                <w:sz w:val="14"/>
                <w:szCs w:val="14"/>
              </w:rPr>
              <w:t xml:space="preserve"> </w:t>
            </w:r>
            <w:proofErr w:type="spellStart"/>
            <w:r w:rsidR="00FC72B7">
              <w:rPr>
                <w:rStyle w:val="Hyperlink"/>
                <w:sz w:val="14"/>
                <w:szCs w:val="14"/>
              </w:rPr>
              <w:t>adjuntos</w:t>
            </w:r>
            <w:proofErr w:type="spellEnd"/>
          </w:hyperlink>
        </w:p>
      </w:tc>
    </w:tr>
  </w:tbl>
  <w:p w14:paraId="7E537610" w14:textId="77777777" w:rsidR="006C78B3" w:rsidRPr="0074788A" w:rsidRDefault="006C78B3" w:rsidP="0074788A">
    <w:pPr>
      <w:pStyle w:val="Footer"/>
    </w:pPr>
  </w:p>
</w:ftr>
</file>

<file path=word/footer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5B813B4"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416802F" w14:textId="77777777" w:rsidR="006C78B3" w:rsidRPr="00C76DF3" w:rsidRDefault="00F26346" w:rsidP="00591643">
          <w:pPr>
            <w:pStyle w:val="ProductList-OfferingBody"/>
            <w:ind w:left="-77" w:right="-73"/>
            <w:jc w:val="center"/>
            <w:rPr>
              <w:color w:val="808080" w:themeColor="background1" w:themeShade="80"/>
              <w:sz w:val="14"/>
              <w:szCs w:val="14"/>
            </w:rPr>
          </w:pPr>
          <w:hyperlink w:anchor="TableofContents" w:history="1">
            <w:proofErr w:type="spellStart"/>
            <w:r w:rsidR="00FC72B7">
              <w:rPr>
                <w:rStyle w:val="Hyperlink"/>
                <w:sz w:val="14"/>
                <w:szCs w:val="14"/>
              </w:rPr>
              <w:t>Tabla</w:t>
            </w:r>
            <w:proofErr w:type="spellEnd"/>
            <w:r w:rsidR="00FC72B7">
              <w:rPr>
                <w:rStyle w:val="Hyperlink"/>
                <w:sz w:val="14"/>
                <w:szCs w:val="14"/>
              </w:rPr>
              <w:t xml:space="preserve"> de </w:t>
            </w:r>
            <w:proofErr w:type="spellStart"/>
            <w:r w:rsidR="00FC72B7">
              <w:rPr>
                <w:rStyle w:val="Hyperlink"/>
                <w:sz w:val="14"/>
                <w:szCs w:val="14"/>
              </w:rPr>
              <w:t>Contenido</w:t>
            </w:r>
            <w:proofErr w:type="spellEnd"/>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E405D6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64CC39C" w14:textId="77777777" w:rsidR="006C78B3" w:rsidRPr="00C76DF3" w:rsidRDefault="00F26346" w:rsidP="00591643">
          <w:pPr>
            <w:pStyle w:val="ProductList-OfferingBody"/>
            <w:ind w:left="-72" w:right="-74"/>
            <w:jc w:val="center"/>
            <w:rPr>
              <w:color w:val="808080" w:themeColor="background1" w:themeShade="80"/>
              <w:sz w:val="14"/>
              <w:szCs w:val="14"/>
            </w:rPr>
          </w:pPr>
          <w:hyperlink w:anchor="Introducción" w:history="1">
            <w:proofErr w:type="spellStart"/>
            <w:r w:rsidR="00FC72B7">
              <w:rPr>
                <w:rStyle w:val="Hyperlink"/>
                <w:sz w:val="14"/>
                <w:szCs w:val="14"/>
              </w:rPr>
              <w:t>Introducción</w:t>
            </w:r>
            <w:proofErr w:type="spellEnd"/>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9F92D88"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754AFE5" w14:textId="77777777" w:rsidR="006C78B3" w:rsidRPr="00C76DF3" w:rsidRDefault="00F26346" w:rsidP="003812FE">
          <w:pPr>
            <w:pStyle w:val="ProductList-OfferingBody"/>
            <w:ind w:left="-72" w:right="-75"/>
            <w:jc w:val="center"/>
            <w:rPr>
              <w:color w:val="808080" w:themeColor="background1" w:themeShade="80"/>
              <w:sz w:val="14"/>
              <w:szCs w:val="14"/>
            </w:rPr>
          </w:pPr>
          <w:hyperlink w:anchor="GeneralTerms" w:history="1">
            <w:proofErr w:type="spellStart"/>
            <w:r w:rsidR="00FC72B7">
              <w:rPr>
                <w:rStyle w:val="Hyperlink"/>
                <w:sz w:val="14"/>
                <w:szCs w:val="14"/>
              </w:rPr>
              <w:t>Términos</w:t>
            </w:r>
            <w:proofErr w:type="spellEnd"/>
            <w:r w:rsidR="00FC72B7">
              <w:rPr>
                <w:rStyle w:val="Hyperlink"/>
                <w:sz w:val="14"/>
                <w:szCs w:val="14"/>
              </w:rPr>
              <w:t xml:space="preserve"> </w:t>
            </w:r>
            <w:proofErr w:type="spellStart"/>
            <w:r w:rsidR="00FC72B7">
              <w:rPr>
                <w:rStyle w:val="Hyperlink"/>
                <w:sz w:val="14"/>
                <w:szCs w:val="14"/>
              </w:rPr>
              <w:t>Generales</w:t>
            </w:r>
            <w:proofErr w:type="spellEnd"/>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6ECB6D7"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22F16FF" w14:textId="77777777" w:rsidR="006C78B3" w:rsidRPr="00380161" w:rsidRDefault="00F26346" w:rsidP="00591643">
          <w:pPr>
            <w:pStyle w:val="ProductList-OfferingBody"/>
            <w:ind w:left="-72" w:right="-77"/>
            <w:jc w:val="center"/>
            <w:rPr>
              <w:color w:val="808080" w:themeColor="background1" w:themeShade="80"/>
              <w:sz w:val="14"/>
              <w:szCs w:val="14"/>
              <w:lang w:val="es-ES"/>
            </w:rPr>
          </w:pPr>
          <w:hyperlink w:anchor="PrivacyandSecurityTerms" w:history="1">
            <w:r w:rsidR="00FC72B7" w:rsidRPr="00380161">
              <w:rPr>
                <w:rStyle w:val="Hyperlink"/>
                <w:sz w:val="14"/>
                <w:szCs w:val="14"/>
                <w:lang w:val="es-ES"/>
              </w:rPr>
              <w:t>Términos de Seguridad y Privacidad</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391F3A7"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13D1E4C" w14:textId="141CA83C" w:rsidR="006C78B3" w:rsidRPr="00C76DF3" w:rsidRDefault="00F26346" w:rsidP="003812FE">
          <w:pPr>
            <w:pStyle w:val="ProductList-OfferingBody"/>
            <w:ind w:left="-72" w:right="-77"/>
            <w:jc w:val="center"/>
            <w:rPr>
              <w:color w:val="808080" w:themeColor="background1" w:themeShade="80"/>
              <w:sz w:val="14"/>
              <w:szCs w:val="14"/>
            </w:rPr>
          </w:pPr>
          <w:hyperlink w:anchor="OnlineServiceSpecificTerms" w:history="1">
            <w:proofErr w:type="spellStart"/>
            <w:r w:rsidR="00FC72B7">
              <w:rPr>
                <w:rStyle w:val="Hyperlink"/>
                <w:sz w:val="14"/>
                <w:szCs w:val="14"/>
              </w:rPr>
              <w:t>Servicios</w:t>
            </w:r>
            <w:proofErr w:type="spellEnd"/>
            <w:r w:rsidR="00FC72B7">
              <w:rPr>
                <w:rStyle w:val="Hyperlink"/>
                <w:sz w:val="14"/>
                <w:szCs w:val="14"/>
              </w:rPr>
              <w:t xml:space="preserve"> Online - </w:t>
            </w:r>
            <w:proofErr w:type="spellStart"/>
            <w:r w:rsidR="00FC72B7">
              <w:rPr>
                <w:rStyle w:val="Hyperlink"/>
                <w:sz w:val="14"/>
                <w:szCs w:val="14"/>
              </w:rPr>
              <w:t>Términos</w:t>
            </w:r>
            <w:proofErr w:type="spellEnd"/>
            <w:r w:rsidR="00FC72B7">
              <w:rPr>
                <w:rStyle w:val="Hyperlink"/>
                <w:sz w:val="14"/>
                <w:szCs w:val="14"/>
              </w:rPr>
              <w:t xml:space="preserve"> </w:t>
            </w:r>
            <w:proofErr w:type="spellStart"/>
            <w:r w:rsidR="00FC72B7">
              <w:rPr>
                <w:rStyle w:val="Hyperlink"/>
                <w:sz w:val="14"/>
                <w:szCs w:val="14"/>
              </w:rPr>
              <w:t>específicos</w:t>
            </w:r>
            <w:proofErr w:type="spellEnd"/>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20BFE7CF"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D2CAB64" w14:textId="77777777" w:rsidR="006C78B3" w:rsidRPr="00C76DF3" w:rsidRDefault="00F26346" w:rsidP="003812FE">
          <w:pPr>
            <w:pStyle w:val="ProductList-OfferingBody"/>
            <w:ind w:left="-72" w:right="-76"/>
            <w:jc w:val="center"/>
            <w:rPr>
              <w:color w:val="808080" w:themeColor="background1" w:themeShade="80"/>
              <w:sz w:val="14"/>
              <w:szCs w:val="14"/>
            </w:rPr>
          </w:pPr>
          <w:hyperlink w:anchor="Anexo 1" w:history="1">
            <w:proofErr w:type="spellStart"/>
            <w:r w:rsidR="00FC72B7">
              <w:rPr>
                <w:rStyle w:val="Hyperlink"/>
                <w:sz w:val="14"/>
                <w:szCs w:val="14"/>
              </w:rPr>
              <w:t>Documentos</w:t>
            </w:r>
            <w:proofErr w:type="spellEnd"/>
            <w:r w:rsidR="00FC72B7">
              <w:rPr>
                <w:rStyle w:val="Hyperlink"/>
                <w:sz w:val="14"/>
                <w:szCs w:val="14"/>
              </w:rPr>
              <w:t xml:space="preserve"> </w:t>
            </w:r>
            <w:proofErr w:type="spellStart"/>
            <w:r w:rsidR="00FC72B7">
              <w:rPr>
                <w:rStyle w:val="Hyperlink"/>
                <w:sz w:val="14"/>
                <w:szCs w:val="14"/>
              </w:rPr>
              <w:t>adjuntos</w:t>
            </w:r>
            <w:proofErr w:type="spellEnd"/>
          </w:hyperlink>
        </w:p>
      </w:tc>
    </w:tr>
  </w:tbl>
  <w:p w14:paraId="71D89FB4" w14:textId="77777777" w:rsidR="006C78B3" w:rsidRPr="00591643" w:rsidRDefault="006C78B3">
    <w:pPr>
      <w:pStyle w:val="Footer"/>
      <w:rPr>
        <w:sz w:val="14"/>
        <w:szCs w:val="14"/>
      </w:rPr>
    </w:pPr>
  </w:p>
</w:ftr>
</file>

<file path=word/footer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42E23449" w14:textId="77777777" w:rsidTr="00B43A5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0B68244" w14:textId="77777777" w:rsidR="006C78B3" w:rsidRPr="00C76DF3" w:rsidRDefault="00F26346" w:rsidP="00B43A5F">
          <w:pPr>
            <w:pStyle w:val="ProductList-OfferingBody"/>
            <w:ind w:left="-77" w:right="-73"/>
            <w:jc w:val="center"/>
            <w:rPr>
              <w:color w:val="808080" w:themeColor="background1" w:themeShade="80"/>
              <w:sz w:val="14"/>
              <w:szCs w:val="14"/>
            </w:rPr>
          </w:pPr>
          <w:hyperlink w:anchor="TableofContents" w:history="1">
            <w:proofErr w:type="spellStart"/>
            <w:r w:rsidR="00FC72B7">
              <w:rPr>
                <w:rStyle w:val="Hyperlink"/>
                <w:sz w:val="14"/>
                <w:szCs w:val="14"/>
              </w:rPr>
              <w:t>Tabla</w:t>
            </w:r>
            <w:proofErr w:type="spellEnd"/>
            <w:r w:rsidR="00FC72B7">
              <w:rPr>
                <w:rStyle w:val="Hyperlink"/>
                <w:sz w:val="14"/>
                <w:szCs w:val="14"/>
              </w:rPr>
              <w:t xml:space="preserve"> de </w:t>
            </w:r>
            <w:proofErr w:type="spellStart"/>
            <w:r w:rsidR="00FC72B7">
              <w:rPr>
                <w:rStyle w:val="Hyperlink"/>
                <w:sz w:val="14"/>
                <w:szCs w:val="14"/>
              </w:rPr>
              <w:t>Contenido</w:t>
            </w:r>
            <w:proofErr w:type="spellEnd"/>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54B04C8F" w14:textId="77777777" w:rsidR="006C78B3" w:rsidRPr="00C76DF3" w:rsidRDefault="006C78B3" w:rsidP="00B43A5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A75EC55" w14:textId="77777777" w:rsidR="006C78B3" w:rsidRPr="00C76DF3" w:rsidRDefault="00F26346" w:rsidP="00B43A5F">
          <w:pPr>
            <w:pStyle w:val="ProductList-OfferingBody"/>
            <w:ind w:left="-72" w:right="-74"/>
            <w:jc w:val="center"/>
            <w:rPr>
              <w:color w:val="808080" w:themeColor="background1" w:themeShade="80"/>
              <w:sz w:val="14"/>
              <w:szCs w:val="14"/>
            </w:rPr>
          </w:pPr>
          <w:hyperlink w:anchor="Introducción" w:history="1">
            <w:proofErr w:type="spellStart"/>
            <w:r w:rsidR="00FC72B7">
              <w:rPr>
                <w:rStyle w:val="Hyperlink"/>
                <w:sz w:val="14"/>
                <w:szCs w:val="14"/>
              </w:rPr>
              <w:t>Introducción</w:t>
            </w:r>
            <w:proofErr w:type="spellEnd"/>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8F83F4F" w14:textId="77777777" w:rsidR="006C78B3" w:rsidRPr="00C76DF3" w:rsidRDefault="006C78B3" w:rsidP="00B43A5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6A1B004" w14:textId="77777777" w:rsidR="006C78B3" w:rsidRPr="00C76DF3" w:rsidRDefault="00F26346" w:rsidP="00B43A5F">
          <w:pPr>
            <w:pStyle w:val="ProductList-OfferingBody"/>
            <w:ind w:left="-72" w:right="-75"/>
            <w:jc w:val="center"/>
            <w:rPr>
              <w:color w:val="808080" w:themeColor="background1" w:themeShade="80"/>
              <w:sz w:val="14"/>
              <w:szCs w:val="14"/>
            </w:rPr>
          </w:pPr>
          <w:hyperlink w:anchor="GeneralTerms" w:history="1">
            <w:proofErr w:type="spellStart"/>
            <w:r w:rsidR="00FC72B7">
              <w:rPr>
                <w:rStyle w:val="Hyperlink"/>
                <w:sz w:val="14"/>
                <w:szCs w:val="14"/>
              </w:rPr>
              <w:t>Términos</w:t>
            </w:r>
            <w:proofErr w:type="spellEnd"/>
            <w:r w:rsidR="00FC72B7">
              <w:rPr>
                <w:rStyle w:val="Hyperlink"/>
                <w:sz w:val="14"/>
                <w:szCs w:val="14"/>
              </w:rPr>
              <w:t xml:space="preserve"> </w:t>
            </w:r>
            <w:proofErr w:type="spellStart"/>
            <w:r w:rsidR="00FC72B7">
              <w:rPr>
                <w:rStyle w:val="Hyperlink"/>
                <w:sz w:val="14"/>
                <w:szCs w:val="14"/>
              </w:rPr>
              <w:t>Generales</w:t>
            </w:r>
            <w:proofErr w:type="spellEnd"/>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3EA35A9" w14:textId="77777777" w:rsidR="006C78B3" w:rsidRPr="00C76DF3" w:rsidRDefault="006C78B3" w:rsidP="00B43A5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B1974AD" w14:textId="77777777" w:rsidR="006C78B3" w:rsidRPr="00380161" w:rsidRDefault="00F26346" w:rsidP="00B43A5F">
          <w:pPr>
            <w:pStyle w:val="ProductList-OfferingBody"/>
            <w:ind w:left="-72" w:right="-77"/>
            <w:jc w:val="center"/>
            <w:rPr>
              <w:color w:val="808080" w:themeColor="background1" w:themeShade="80"/>
              <w:sz w:val="14"/>
              <w:szCs w:val="14"/>
              <w:lang w:val="es-ES"/>
            </w:rPr>
          </w:pPr>
          <w:hyperlink w:anchor="DatProtectionTerms" w:history="1">
            <w:r w:rsidR="00FC72B7" w:rsidRPr="00380161">
              <w:rPr>
                <w:rStyle w:val="Hyperlink"/>
                <w:sz w:val="14"/>
                <w:szCs w:val="14"/>
                <w:lang w:val="es-ES"/>
              </w:rPr>
              <w:t>Términos de Protección de Datos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A9DFA58" w14:textId="77777777" w:rsidR="006C78B3" w:rsidRPr="00C76DF3" w:rsidRDefault="006C78B3" w:rsidP="00B43A5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999F895" w14:textId="75205BA7" w:rsidR="006C78B3" w:rsidRPr="00C76DF3" w:rsidRDefault="00F26346" w:rsidP="00B43A5F">
          <w:pPr>
            <w:pStyle w:val="ProductList-OfferingBody"/>
            <w:ind w:left="-72" w:right="-76"/>
            <w:jc w:val="center"/>
            <w:rPr>
              <w:color w:val="808080" w:themeColor="background1" w:themeShade="80"/>
              <w:sz w:val="14"/>
              <w:szCs w:val="14"/>
            </w:rPr>
          </w:pPr>
          <w:hyperlink w:anchor="Anexo1" w:history="1">
            <w:proofErr w:type="spellStart"/>
            <w:r w:rsidR="00FC72B7">
              <w:rPr>
                <w:rStyle w:val="Hyperlink"/>
                <w:sz w:val="14"/>
                <w:szCs w:val="14"/>
              </w:rPr>
              <w:t>Documentos</w:t>
            </w:r>
            <w:proofErr w:type="spellEnd"/>
            <w:r w:rsidR="00FC72B7">
              <w:rPr>
                <w:rStyle w:val="Hyperlink"/>
                <w:sz w:val="14"/>
                <w:szCs w:val="14"/>
              </w:rPr>
              <w:t xml:space="preserve"> </w:t>
            </w:r>
            <w:proofErr w:type="spellStart"/>
            <w:r w:rsidR="00FC72B7">
              <w:rPr>
                <w:rStyle w:val="Hyperlink"/>
                <w:sz w:val="14"/>
                <w:szCs w:val="14"/>
              </w:rPr>
              <w:t>adjuntos</w:t>
            </w:r>
            <w:proofErr w:type="spellEnd"/>
          </w:hyperlink>
        </w:p>
      </w:tc>
    </w:tr>
  </w:tbl>
  <w:p w14:paraId="2BF492F5" w14:textId="77777777" w:rsidR="006C78B3" w:rsidRPr="0074788A" w:rsidRDefault="006C78B3" w:rsidP="0074788A">
    <w:pPr>
      <w:pStyle w:val="Footer"/>
    </w:pPr>
  </w:p>
</w:ftr>
</file>

<file path=word/footer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E355D5" w:rsidRPr="00C76DF3" w14:paraId="262FA3B3" w14:textId="77777777" w:rsidTr="00E00DB7">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7D8E9813" w14:textId="77777777" w:rsidR="00E355D5" w:rsidRPr="00C76DF3" w:rsidRDefault="00F26346" w:rsidP="00E355D5">
          <w:pPr>
            <w:pStyle w:val="ProductList-OfferingBody"/>
            <w:ind w:left="-77" w:right="-73"/>
            <w:jc w:val="center"/>
            <w:rPr>
              <w:color w:val="808080" w:themeColor="background1" w:themeShade="80"/>
              <w:sz w:val="14"/>
              <w:szCs w:val="14"/>
            </w:rPr>
          </w:pPr>
          <w:hyperlink w:anchor="TableofContents" w:history="1">
            <w:proofErr w:type="spellStart"/>
            <w:r w:rsidR="00FC72B7">
              <w:rPr>
                <w:rStyle w:val="Hyperlink"/>
                <w:sz w:val="14"/>
                <w:szCs w:val="14"/>
              </w:rPr>
              <w:t>Tabla</w:t>
            </w:r>
            <w:proofErr w:type="spellEnd"/>
            <w:r w:rsidR="00FC72B7">
              <w:rPr>
                <w:rStyle w:val="Hyperlink"/>
                <w:sz w:val="14"/>
                <w:szCs w:val="14"/>
              </w:rPr>
              <w:t xml:space="preserve"> de </w:t>
            </w:r>
            <w:proofErr w:type="spellStart"/>
            <w:r w:rsidR="00FC72B7">
              <w:rPr>
                <w:rStyle w:val="Hyperlink"/>
                <w:sz w:val="14"/>
                <w:szCs w:val="14"/>
              </w:rPr>
              <w:t>Contenido</w:t>
            </w:r>
            <w:proofErr w:type="spellEnd"/>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26D01BE" w14:textId="77777777" w:rsidR="00E355D5" w:rsidRPr="00C76DF3" w:rsidRDefault="00E355D5" w:rsidP="00E355D5">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AE8C525" w14:textId="0CFF15D1" w:rsidR="00E355D5" w:rsidRPr="00C76DF3" w:rsidRDefault="00F26346" w:rsidP="00E355D5">
          <w:pPr>
            <w:pStyle w:val="ProductList-OfferingBody"/>
            <w:ind w:left="-72" w:right="-74"/>
            <w:jc w:val="center"/>
            <w:rPr>
              <w:color w:val="808080" w:themeColor="background1" w:themeShade="80"/>
              <w:sz w:val="14"/>
              <w:szCs w:val="14"/>
            </w:rPr>
          </w:pPr>
          <w:hyperlink w:anchor="Introduction" w:history="1">
            <w:proofErr w:type="spellStart"/>
            <w:r w:rsidR="00FC72B7">
              <w:rPr>
                <w:rStyle w:val="Hyperlink"/>
                <w:sz w:val="14"/>
                <w:szCs w:val="14"/>
              </w:rPr>
              <w:t>Introducción</w:t>
            </w:r>
            <w:proofErr w:type="spellEnd"/>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1EDFDE3B" w14:textId="77777777" w:rsidR="00E355D5" w:rsidRPr="00C76DF3" w:rsidRDefault="00E355D5" w:rsidP="00E355D5">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0D5D4358" w14:textId="77777777" w:rsidR="00E355D5" w:rsidRPr="00C76DF3" w:rsidRDefault="00F26346" w:rsidP="00E355D5">
          <w:pPr>
            <w:pStyle w:val="ProductList-OfferingBody"/>
            <w:ind w:left="-72" w:right="-75"/>
            <w:jc w:val="center"/>
            <w:rPr>
              <w:color w:val="808080" w:themeColor="background1" w:themeShade="80"/>
              <w:sz w:val="14"/>
              <w:szCs w:val="14"/>
            </w:rPr>
          </w:pPr>
          <w:hyperlink w:anchor="GeneralTerms" w:history="1">
            <w:proofErr w:type="spellStart"/>
            <w:r w:rsidR="00FC72B7">
              <w:rPr>
                <w:rStyle w:val="Hyperlink"/>
                <w:sz w:val="14"/>
                <w:szCs w:val="14"/>
              </w:rPr>
              <w:t>Términos</w:t>
            </w:r>
            <w:proofErr w:type="spellEnd"/>
            <w:r w:rsidR="00FC72B7">
              <w:rPr>
                <w:rStyle w:val="Hyperlink"/>
                <w:sz w:val="14"/>
                <w:szCs w:val="14"/>
              </w:rPr>
              <w:t xml:space="preserve"> </w:t>
            </w:r>
            <w:proofErr w:type="spellStart"/>
            <w:r w:rsidR="00FC72B7">
              <w:rPr>
                <w:rStyle w:val="Hyperlink"/>
                <w:sz w:val="14"/>
                <w:szCs w:val="14"/>
              </w:rPr>
              <w:t>Generales</w:t>
            </w:r>
            <w:proofErr w:type="spellEnd"/>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4DED4C80" w14:textId="77777777" w:rsidR="00E355D5" w:rsidRPr="00C76DF3" w:rsidRDefault="00E355D5" w:rsidP="00E355D5">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9CB9EC" w14:textId="77777777" w:rsidR="00E355D5" w:rsidRPr="00380161" w:rsidRDefault="00F26346" w:rsidP="00E355D5">
          <w:pPr>
            <w:pStyle w:val="ProductList-OfferingBody"/>
            <w:ind w:left="-72" w:right="-77"/>
            <w:jc w:val="center"/>
            <w:rPr>
              <w:color w:val="808080" w:themeColor="background1" w:themeShade="80"/>
              <w:sz w:val="14"/>
              <w:szCs w:val="14"/>
              <w:lang w:val="es-ES"/>
            </w:rPr>
          </w:pPr>
          <w:hyperlink w:anchor="DatProtectionTerms" w:history="1">
            <w:r w:rsidR="00FC72B7" w:rsidRPr="00380161">
              <w:rPr>
                <w:rStyle w:val="Hyperlink"/>
                <w:sz w:val="14"/>
                <w:szCs w:val="14"/>
                <w:lang w:val="es-ES"/>
              </w:rPr>
              <w:t>Términos de Protección de Datos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E954A08" w14:textId="77777777" w:rsidR="00E355D5" w:rsidRPr="00C76DF3" w:rsidRDefault="00E355D5" w:rsidP="00E355D5">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045F0B1" w14:textId="1C0310DB" w:rsidR="00E355D5" w:rsidRPr="00C76DF3" w:rsidRDefault="00F26346" w:rsidP="00E355D5">
          <w:pPr>
            <w:pStyle w:val="ProductList-OfferingBody"/>
            <w:ind w:left="-72" w:right="-76"/>
            <w:jc w:val="center"/>
            <w:rPr>
              <w:color w:val="808080" w:themeColor="background1" w:themeShade="80"/>
              <w:sz w:val="14"/>
              <w:szCs w:val="14"/>
            </w:rPr>
          </w:pPr>
          <w:hyperlink w:anchor="Attachment1" w:history="1">
            <w:proofErr w:type="spellStart"/>
            <w:r w:rsidR="00FC72B7">
              <w:rPr>
                <w:rStyle w:val="Hyperlink"/>
                <w:sz w:val="14"/>
                <w:szCs w:val="14"/>
              </w:rPr>
              <w:t>Documentos</w:t>
            </w:r>
            <w:proofErr w:type="spellEnd"/>
            <w:r w:rsidR="00FC72B7">
              <w:rPr>
                <w:rStyle w:val="Hyperlink"/>
                <w:sz w:val="14"/>
                <w:szCs w:val="14"/>
              </w:rPr>
              <w:t xml:space="preserve"> </w:t>
            </w:r>
            <w:proofErr w:type="spellStart"/>
            <w:r w:rsidR="00FC72B7">
              <w:rPr>
                <w:rStyle w:val="Hyperlink"/>
                <w:sz w:val="14"/>
                <w:szCs w:val="14"/>
              </w:rPr>
              <w:t>adjuntos</w:t>
            </w:r>
            <w:proofErr w:type="spellEnd"/>
          </w:hyperlink>
        </w:p>
      </w:tc>
    </w:tr>
  </w:tbl>
  <w:p w14:paraId="70E1610E" w14:textId="77777777" w:rsidR="006C78B3" w:rsidRPr="005D7DBC" w:rsidRDefault="006C78B3">
    <w:pPr>
      <w:pStyle w:val="Footer"/>
    </w:pPr>
  </w:p>
</w:ftr>
</file>

<file path=word/footer7.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6BEE486B" w14:textId="77777777" w:rsidR="00567657" w:rsidRDefault="00567657" w:rsidP="00264BA0">
    <w:pPr>
      <w:spacing w:after="0" w:line="240" w:lineRule="auto"/>
    </w:pPr>
  </w:p>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BA0845" w:rsidRPr="00C76DF3" w14:paraId="47A4E21C" w14:textId="77777777" w:rsidTr="00264BA0">
      <w:tc>
        <w:tcPr>
          <w:tcW w:w="200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DC6CD5C" w14:textId="77777777" w:rsidR="00BA0845" w:rsidRPr="00C76DF3" w:rsidRDefault="00F26346" w:rsidP="00546CD5">
          <w:pPr>
            <w:pStyle w:val="ProductList-OfferingBody"/>
            <w:ind w:left="-77" w:right="-73"/>
            <w:jc w:val="center"/>
            <w:rPr>
              <w:color w:val="808080" w:themeColor="background1" w:themeShade="80"/>
              <w:sz w:val="14"/>
              <w:szCs w:val="14"/>
            </w:rPr>
          </w:pPr>
          <w:hyperlink w:anchor="Tabla de Contenido" w:history="1">
            <w:proofErr w:type="spellStart"/>
            <w:r w:rsidR="00BA0845">
              <w:rPr>
                <w:rStyle w:val="Hyperlink"/>
                <w:sz w:val="14"/>
                <w:szCs w:val="14"/>
              </w:rPr>
              <w:t>Tabla</w:t>
            </w:r>
            <w:proofErr w:type="spellEnd"/>
            <w:r w:rsidR="00BA0845">
              <w:rPr>
                <w:rStyle w:val="Hyperlink"/>
                <w:sz w:val="14"/>
                <w:szCs w:val="14"/>
              </w:rPr>
              <w:t xml:space="preserve"> de </w:t>
            </w:r>
            <w:proofErr w:type="spellStart"/>
            <w:r w:rsidR="00BA0845">
              <w:rPr>
                <w:rStyle w:val="Hyperlink"/>
                <w:sz w:val="14"/>
                <w:szCs w:val="14"/>
              </w:rPr>
              <w:t>Contenido</w:t>
            </w:r>
            <w:proofErr w:type="spellEnd"/>
          </w:hyperlink>
        </w:p>
      </w:tc>
      <w:tc>
        <w:tcPr>
          <w:tcW w:w="213" w:type="dxa"/>
          <w:tcBorders>
            <w:top w:val="nil"/>
            <w:left w:val="single" w:sz="4" w:space="0" w:color="BFBFBF" w:themeColor="background1" w:themeShade="BF"/>
            <w:bottom w:val="nil"/>
            <w:right w:val="single" w:sz="4" w:space="0" w:color="BFBFBF" w:themeColor="background1" w:themeShade="BF"/>
          </w:tcBorders>
          <w:vAlign w:val="center"/>
        </w:tcPr>
        <w:p w14:paraId="6EC0F944" w14:textId="77777777" w:rsidR="00BA0845" w:rsidRPr="00C76DF3" w:rsidRDefault="00BA0845" w:rsidP="00546CD5">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9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7C27A467" w14:textId="77777777" w:rsidR="00BA0845" w:rsidRPr="00C76DF3" w:rsidRDefault="00F26346" w:rsidP="00546CD5">
          <w:pPr>
            <w:pStyle w:val="ProductList-OfferingBody"/>
            <w:ind w:left="-72" w:right="-74"/>
            <w:jc w:val="center"/>
            <w:rPr>
              <w:color w:val="808080" w:themeColor="background1" w:themeShade="80"/>
              <w:sz w:val="14"/>
              <w:szCs w:val="14"/>
            </w:rPr>
          </w:pPr>
          <w:hyperlink w:anchor="Introducción" w:history="1">
            <w:proofErr w:type="spellStart"/>
            <w:r w:rsidR="00BA0845">
              <w:rPr>
                <w:rStyle w:val="Hyperlink"/>
                <w:sz w:val="14"/>
                <w:szCs w:val="14"/>
              </w:rPr>
              <w:t>Introducción</w:t>
            </w:r>
            <w:proofErr w:type="spellEnd"/>
          </w:hyperlink>
        </w:p>
      </w:tc>
      <w:tc>
        <w:tcPr>
          <w:tcW w:w="214" w:type="dxa"/>
          <w:tcBorders>
            <w:top w:val="nil"/>
            <w:left w:val="single" w:sz="4" w:space="0" w:color="BFBFBF" w:themeColor="background1" w:themeShade="BF"/>
            <w:bottom w:val="nil"/>
            <w:right w:val="single" w:sz="4" w:space="0" w:color="BFBFBF" w:themeColor="background1" w:themeShade="BF"/>
          </w:tcBorders>
          <w:vAlign w:val="center"/>
        </w:tcPr>
        <w:p w14:paraId="17DB099E" w14:textId="77777777" w:rsidR="00BA0845" w:rsidRPr="00C76DF3" w:rsidRDefault="00BA0845" w:rsidP="00546CD5">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9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490CB22A" w14:textId="77777777" w:rsidR="00BA0845" w:rsidRPr="00C76DF3" w:rsidRDefault="00F26346" w:rsidP="00546CD5">
          <w:pPr>
            <w:pStyle w:val="ProductList-OfferingBody"/>
            <w:ind w:left="-72" w:right="-75"/>
            <w:jc w:val="center"/>
            <w:rPr>
              <w:color w:val="808080" w:themeColor="background1" w:themeShade="80"/>
              <w:sz w:val="14"/>
              <w:szCs w:val="14"/>
            </w:rPr>
          </w:pPr>
          <w:hyperlink w:anchor="GeneralTerms" w:history="1">
            <w:proofErr w:type="spellStart"/>
            <w:r w:rsidR="00BA0845">
              <w:rPr>
                <w:rStyle w:val="Hyperlink"/>
                <w:sz w:val="14"/>
                <w:szCs w:val="14"/>
              </w:rPr>
              <w:t>Términos</w:t>
            </w:r>
            <w:proofErr w:type="spellEnd"/>
            <w:r w:rsidR="00BA0845">
              <w:rPr>
                <w:rStyle w:val="Hyperlink"/>
                <w:sz w:val="14"/>
                <w:szCs w:val="14"/>
              </w:rPr>
              <w:t xml:space="preserve"> </w:t>
            </w:r>
            <w:proofErr w:type="spellStart"/>
            <w:r w:rsidR="00BA0845">
              <w:rPr>
                <w:rStyle w:val="Hyperlink"/>
                <w:sz w:val="14"/>
                <w:szCs w:val="14"/>
              </w:rPr>
              <w:t>Generales</w:t>
            </w:r>
            <w:proofErr w:type="spellEnd"/>
          </w:hyperlink>
        </w:p>
      </w:tc>
      <w:tc>
        <w:tcPr>
          <w:tcW w:w="215" w:type="dxa"/>
          <w:tcBorders>
            <w:top w:val="nil"/>
            <w:left w:val="single" w:sz="4" w:space="0" w:color="BFBFBF" w:themeColor="background1" w:themeShade="BF"/>
            <w:bottom w:val="nil"/>
            <w:right w:val="single" w:sz="4" w:space="0" w:color="BFBFBF" w:themeColor="background1" w:themeShade="BF"/>
          </w:tcBorders>
          <w:vAlign w:val="center"/>
        </w:tcPr>
        <w:p w14:paraId="071BBED7" w14:textId="77777777" w:rsidR="00BA0845" w:rsidRPr="00C76DF3" w:rsidRDefault="00BA0845" w:rsidP="00546CD5">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22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E74FFD1" w14:textId="77777777" w:rsidR="00BA0845" w:rsidRPr="00C76DF3" w:rsidRDefault="00F26346" w:rsidP="00546CD5">
          <w:pPr>
            <w:pStyle w:val="ProductList-OfferingBody"/>
            <w:ind w:left="-72" w:right="-77"/>
            <w:jc w:val="center"/>
            <w:rPr>
              <w:color w:val="808080" w:themeColor="background1" w:themeShade="80"/>
              <w:sz w:val="14"/>
              <w:szCs w:val="14"/>
            </w:rPr>
          </w:pPr>
          <w:hyperlink w:anchor="Términos de Protección de Datos" w:history="1">
            <w:proofErr w:type="spellStart"/>
            <w:r w:rsidR="00BA0845">
              <w:rPr>
                <w:rStyle w:val="Hyperlink"/>
                <w:sz w:val="14"/>
                <w:szCs w:val="14"/>
              </w:rPr>
              <w:t>Términos</w:t>
            </w:r>
            <w:proofErr w:type="spellEnd"/>
            <w:r w:rsidR="00BA0845">
              <w:rPr>
                <w:rStyle w:val="Hyperlink"/>
                <w:sz w:val="14"/>
                <w:szCs w:val="14"/>
              </w:rPr>
              <w:t xml:space="preserve"> de </w:t>
            </w:r>
            <w:proofErr w:type="spellStart"/>
            <w:r w:rsidR="00BA0845">
              <w:rPr>
                <w:rStyle w:val="Hyperlink"/>
                <w:sz w:val="14"/>
                <w:szCs w:val="14"/>
              </w:rPr>
              <w:t>Protección</w:t>
            </w:r>
            <w:proofErr w:type="spellEnd"/>
            <w:r w:rsidR="00BA0845">
              <w:rPr>
                <w:rStyle w:val="Hyperlink"/>
                <w:sz w:val="14"/>
                <w:szCs w:val="14"/>
              </w:rPr>
              <w:t xml:space="preserve"> de </w:t>
            </w:r>
            <w:proofErr w:type="spellStart"/>
            <w:r w:rsidR="00BA0845">
              <w:rPr>
                <w:rStyle w:val="Hyperlink"/>
                <w:sz w:val="14"/>
                <w:szCs w:val="14"/>
              </w:rPr>
              <w:t>Datos</w:t>
            </w:r>
            <w:proofErr w:type="spellEnd"/>
          </w:hyperlink>
        </w:p>
      </w:tc>
      <w:tc>
        <w:tcPr>
          <w:tcW w:w="218" w:type="dxa"/>
          <w:tcBorders>
            <w:top w:val="nil"/>
            <w:left w:val="single" w:sz="4" w:space="0" w:color="BFBFBF" w:themeColor="background1" w:themeShade="BF"/>
            <w:bottom w:val="nil"/>
            <w:right w:val="single" w:sz="4" w:space="0" w:color="BFBFBF" w:themeColor="background1" w:themeShade="BF"/>
          </w:tcBorders>
          <w:vAlign w:val="center"/>
        </w:tcPr>
        <w:p w14:paraId="7986DA3A" w14:textId="77777777" w:rsidR="00BA0845" w:rsidRPr="00C76DF3" w:rsidRDefault="00BA0845" w:rsidP="00546CD5">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902"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56ED317" w14:textId="77777777" w:rsidR="00BA0845" w:rsidRPr="00C76DF3" w:rsidRDefault="00F26346" w:rsidP="00546CD5">
          <w:pPr>
            <w:pStyle w:val="ProductList-OfferingBody"/>
            <w:ind w:left="-72" w:right="-76"/>
            <w:jc w:val="center"/>
            <w:rPr>
              <w:color w:val="808080" w:themeColor="background1" w:themeShade="80"/>
              <w:sz w:val="14"/>
              <w:szCs w:val="14"/>
            </w:rPr>
          </w:pPr>
          <w:hyperlink w:anchor="Attachment1" w:history="1">
            <w:proofErr w:type="spellStart"/>
            <w:r w:rsidR="00BA0845">
              <w:rPr>
                <w:rStyle w:val="Hyperlink"/>
                <w:sz w:val="14"/>
                <w:szCs w:val="14"/>
              </w:rPr>
              <w:t>Documentos</w:t>
            </w:r>
            <w:proofErr w:type="spellEnd"/>
            <w:r w:rsidR="00BA0845">
              <w:rPr>
                <w:rStyle w:val="Hyperlink"/>
                <w:sz w:val="14"/>
                <w:szCs w:val="14"/>
              </w:rPr>
              <w:t xml:space="preserve"> </w:t>
            </w:r>
            <w:proofErr w:type="spellStart"/>
            <w:r w:rsidR="00BA0845">
              <w:rPr>
                <w:rStyle w:val="Hyperlink"/>
                <w:sz w:val="14"/>
                <w:szCs w:val="14"/>
              </w:rPr>
              <w:t>adjuntos</w:t>
            </w:r>
            <w:proofErr w:type="spellEnd"/>
          </w:hyperlink>
        </w:p>
      </w:tc>
    </w:tr>
  </w:tbl>
  <w:p w14:paraId="1B833453" w14:textId="77777777" w:rsidR="00BA0845" w:rsidRPr="0074788A" w:rsidRDefault="00BA0845" w:rsidP="0074788A">
    <w:pPr>
      <w:pStyle w:val="Footer"/>
    </w:pPr>
  </w:p>
</w:ftr>
</file>

<file path=word/footer8.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32DEC065" w14:textId="77777777" w:rsidR="00267C2D" w:rsidRDefault="00267C2D" w:rsidP="00264BA0">
    <w:pPr>
      <w:spacing w:after="0" w:line="240" w:lineRule="auto"/>
    </w:pPr>
  </w:p>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BA0845" w:rsidRPr="00C76DF3" w14:paraId="3756734E" w14:textId="77777777" w:rsidTr="00264BA0">
      <w:tc>
        <w:tcPr>
          <w:tcW w:w="200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74A39D58" w14:textId="77777777" w:rsidR="00BA0845" w:rsidRPr="00C76DF3" w:rsidRDefault="00F26346" w:rsidP="00546CD5">
          <w:pPr>
            <w:pStyle w:val="ProductList-OfferingBody"/>
            <w:ind w:left="-77" w:right="-73"/>
            <w:jc w:val="center"/>
            <w:rPr>
              <w:color w:val="808080" w:themeColor="background1" w:themeShade="80"/>
              <w:sz w:val="14"/>
              <w:szCs w:val="14"/>
            </w:rPr>
          </w:pPr>
          <w:hyperlink w:anchor="Tabla de Contenido" w:history="1">
            <w:proofErr w:type="spellStart"/>
            <w:r w:rsidR="00BA0845">
              <w:rPr>
                <w:rStyle w:val="Hyperlink"/>
                <w:sz w:val="14"/>
                <w:szCs w:val="14"/>
              </w:rPr>
              <w:t>Tabla</w:t>
            </w:r>
            <w:proofErr w:type="spellEnd"/>
            <w:r w:rsidR="00BA0845">
              <w:rPr>
                <w:rStyle w:val="Hyperlink"/>
                <w:sz w:val="14"/>
                <w:szCs w:val="14"/>
              </w:rPr>
              <w:t xml:space="preserve"> de </w:t>
            </w:r>
            <w:proofErr w:type="spellStart"/>
            <w:r w:rsidR="00BA0845">
              <w:rPr>
                <w:rStyle w:val="Hyperlink"/>
                <w:sz w:val="14"/>
                <w:szCs w:val="14"/>
              </w:rPr>
              <w:t>Contenido</w:t>
            </w:r>
            <w:proofErr w:type="spellEnd"/>
          </w:hyperlink>
        </w:p>
      </w:tc>
      <w:tc>
        <w:tcPr>
          <w:tcW w:w="213" w:type="dxa"/>
          <w:tcBorders>
            <w:top w:val="nil"/>
            <w:left w:val="single" w:sz="4" w:space="0" w:color="BFBFBF" w:themeColor="background1" w:themeShade="BF"/>
            <w:bottom w:val="nil"/>
            <w:right w:val="single" w:sz="4" w:space="0" w:color="BFBFBF" w:themeColor="background1" w:themeShade="BF"/>
          </w:tcBorders>
          <w:vAlign w:val="center"/>
        </w:tcPr>
        <w:p w14:paraId="43D82863" w14:textId="77777777" w:rsidR="00BA0845" w:rsidRPr="00C76DF3" w:rsidRDefault="00BA0845" w:rsidP="00546CD5">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9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56923BB3" w14:textId="77777777" w:rsidR="00BA0845" w:rsidRPr="00C76DF3" w:rsidRDefault="00F26346" w:rsidP="00546CD5">
          <w:pPr>
            <w:pStyle w:val="ProductList-OfferingBody"/>
            <w:ind w:left="-72" w:right="-74"/>
            <w:jc w:val="center"/>
            <w:rPr>
              <w:color w:val="808080" w:themeColor="background1" w:themeShade="80"/>
              <w:sz w:val="14"/>
              <w:szCs w:val="14"/>
            </w:rPr>
          </w:pPr>
          <w:hyperlink w:anchor="Introducción" w:history="1">
            <w:proofErr w:type="spellStart"/>
            <w:r w:rsidR="00BA0845">
              <w:rPr>
                <w:rStyle w:val="Hyperlink"/>
                <w:sz w:val="14"/>
                <w:szCs w:val="14"/>
              </w:rPr>
              <w:t>Introducción</w:t>
            </w:r>
            <w:proofErr w:type="spellEnd"/>
          </w:hyperlink>
        </w:p>
      </w:tc>
      <w:tc>
        <w:tcPr>
          <w:tcW w:w="214" w:type="dxa"/>
          <w:tcBorders>
            <w:top w:val="nil"/>
            <w:left w:val="single" w:sz="4" w:space="0" w:color="BFBFBF" w:themeColor="background1" w:themeShade="BF"/>
            <w:bottom w:val="nil"/>
            <w:right w:val="single" w:sz="4" w:space="0" w:color="BFBFBF" w:themeColor="background1" w:themeShade="BF"/>
          </w:tcBorders>
          <w:vAlign w:val="center"/>
        </w:tcPr>
        <w:p w14:paraId="430924C8" w14:textId="77777777" w:rsidR="00BA0845" w:rsidRPr="00C76DF3" w:rsidRDefault="00BA0845" w:rsidP="00546CD5">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9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50D4F5EE" w14:textId="77777777" w:rsidR="00BA0845" w:rsidRPr="00C76DF3" w:rsidRDefault="00F26346" w:rsidP="00546CD5">
          <w:pPr>
            <w:pStyle w:val="ProductList-OfferingBody"/>
            <w:ind w:left="-72" w:right="-75"/>
            <w:jc w:val="center"/>
            <w:rPr>
              <w:color w:val="808080" w:themeColor="background1" w:themeShade="80"/>
              <w:sz w:val="14"/>
              <w:szCs w:val="14"/>
            </w:rPr>
          </w:pPr>
          <w:hyperlink w:anchor="GeneralTerms" w:history="1">
            <w:proofErr w:type="spellStart"/>
            <w:r w:rsidR="00BA0845">
              <w:rPr>
                <w:rStyle w:val="Hyperlink"/>
                <w:sz w:val="14"/>
                <w:szCs w:val="14"/>
              </w:rPr>
              <w:t>Términos</w:t>
            </w:r>
            <w:proofErr w:type="spellEnd"/>
            <w:r w:rsidR="00BA0845">
              <w:rPr>
                <w:rStyle w:val="Hyperlink"/>
                <w:sz w:val="14"/>
                <w:szCs w:val="14"/>
              </w:rPr>
              <w:t xml:space="preserve"> </w:t>
            </w:r>
            <w:proofErr w:type="spellStart"/>
            <w:r w:rsidR="00BA0845">
              <w:rPr>
                <w:rStyle w:val="Hyperlink"/>
                <w:sz w:val="14"/>
                <w:szCs w:val="14"/>
              </w:rPr>
              <w:t>Generales</w:t>
            </w:r>
            <w:proofErr w:type="spellEnd"/>
          </w:hyperlink>
        </w:p>
      </w:tc>
      <w:tc>
        <w:tcPr>
          <w:tcW w:w="215" w:type="dxa"/>
          <w:tcBorders>
            <w:top w:val="nil"/>
            <w:left w:val="single" w:sz="4" w:space="0" w:color="BFBFBF" w:themeColor="background1" w:themeShade="BF"/>
            <w:bottom w:val="nil"/>
            <w:right w:val="single" w:sz="4" w:space="0" w:color="BFBFBF" w:themeColor="background1" w:themeShade="BF"/>
          </w:tcBorders>
          <w:vAlign w:val="center"/>
        </w:tcPr>
        <w:p w14:paraId="14EB8D2C" w14:textId="77777777" w:rsidR="00BA0845" w:rsidRPr="00C76DF3" w:rsidRDefault="00BA0845" w:rsidP="00546CD5">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22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B937F11" w14:textId="77777777" w:rsidR="00BA0845" w:rsidRPr="00C76DF3" w:rsidRDefault="00F26346" w:rsidP="00546CD5">
          <w:pPr>
            <w:pStyle w:val="ProductList-OfferingBody"/>
            <w:ind w:left="-72" w:right="-77"/>
            <w:jc w:val="center"/>
            <w:rPr>
              <w:color w:val="808080" w:themeColor="background1" w:themeShade="80"/>
              <w:sz w:val="14"/>
              <w:szCs w:val="14"/>
            </w:rPr>
          </w:pPr>
          <w:hyperlink w:anchor="Términos de Protección de Datos" w:history="1">
            <w:proofErr w:type="spellStart"/>
            <w:r w:rsidR="00BA0845">
              <w:rPr>
                <w:rStyle w:val="Hyperlink"/>
                <w:sz w:val="14"/>
                <w:szCs w:val="14"/>
              </w:rPr>
              <w:t>Términos</w:t>
            </w:r>
            <w:proofErr w:type="spellEnd"/>
            <w:r w:rsidR="00BA0845">
              <w:rPr>
                <w:rStyle w:val="Hyperlink"/>
                <w:sz w:val="14"/>
                <w:szCs w:val="14"/>
              </w:rPr>
              <w:t xml:space="preserve"> de </w:t>
            </w:r>
            <w:proofErr w:type="spellStart"/>
            <w:r w:rsidR="00BA0845">
              <w:rPr>
                <w:rStyle w:val="Hyperlink"/>
                <w:sz w:val="14"/>
                <w:szCs w:val="14"/>
              </w:rPr>
              <w:t>Protección</w:t>
            </w:r>
            <w:proofErr w:type="spellEnd"/>
            <w:r w:rsidR="00BA0845">
              <w:rPr>
                <w:rStyle w:val="Hyperlink"/>
                <w:sz w:val="14"/>
                <w:szCs w:val="14"/>
              </w:rPr>
              <w:t xml:space="preserve"> de </w:t>
            </w:r>
            <w:proofErr w:type="spellStart"/>
            <w:r w:rsidR="00BA0845">
              <w:rPr>
                <w:rStyle w:val="Hyperlink"/>
                <w:sz w:val="14"/>
                <w:szCs w:val="14"/>
              </w:rPr>
              <w:t>Datos</w:t>
            </w:r>
            <w:proofErr w:type="spellEnd"/>
          </w:hyperlink>
        </w:p>
      </w:tc>
      <w:tc>
        <w:tcPr>
          <w:tcW w:w="218" w:type="dxa"/>
          <w:tcBorders>
            <w:top w:val="nil"/>
            <w:left w:val="single" w:sz="4" w:space="0" w:color="BFBFBF" w:themeColor="background1" w:themeShade="BF"/>
            <w:bottom w:val="nil"/>
            <w:right w:val="single" w:sz="4" w:space="0" w:color="BFBFBF" w:themeColor="background1" w:themeShade="BF"/>
          </w:tcBorders>
          <w:vAlign w:val="center"/>
        </w:tcPr>
        <w:p w14:paraId="547E7DD9" w14:textId="77777777" w:rsidR="00BA0845" w:rsidRPr="00C76DF3" w:rsidRDefault="00BA0845" w:rsidP="00546CD5">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902"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3AEE366" w14:textId="77777777" w:rsidR="00BA0845" w:rsidRPr="00C76DF3" w:rsidRDefault="00F26346" w:rsidP="00546CD5">
          <w:pPr>
            <w:pStyle w:val="ProductList-OfferingBody"/>
            <w:ind w:left="-72" w:right="-76"/>
            <w:jc w:val="center"/>
            <w:rPr>
              <w:color w:val="808080" w:themeColor="background1" w:themeShade="80"/>
              <w:sz w:val="14"/>
              <w:szCs w:val="14"/>
            </w:rPr>
          </w:pPr>
          <w:hyperlink w:anchor="Attachment1" w:history="1">
            <w:proofErr w:type="spellStart"/>
            <w:r w:rsidR="00BA0845">
              <w:rPr>
                <w:rStyle w:val="Hyperlink"/>
                <w:sz w:val="14"/>
                <w:szCs w:val="14"/>
              </w:rPr>
              <w:t>Documentos</w:t>
            </w:r>
            <w:proofErr w:type="spellEnd"/>
            <w:r w:rsidR="00BA0845">
              <w:rPr>
                <w:rStyle w:val="Hyperlink"/>
                <w:sz w:val="14"/>
                <w:szCs w:val="14"/>
              </w:rPr>
              <w:t xml:space="preserve"> </w:t>
            </w:r>
            <w:proofErr w:type="spellStart"/>
            <w:r w:rsidR="00BA0845">
              <w:rPr>
                <w:rStyle w:val="Hyperlink"/>
                <w:sz w:val="14"/>
                <w:szCs w:val="14"/>
              </w:rPr>
              <w:t>adjuntos</w:t>
            </w:r>
            <w:proofErr w:type="spellEnd"/>
          </w:hyperlink>
        </w:p>
      </w:tc>
    </w:tr>
  </w:tbl>
  <w:p w14:paraId="0A925A78" w14:textId="77777777" w:rsidR="00BA0845" w:rsidRPr="0074788A" w:rsidRDefault="00BA0845" w:rsidP="0074788A">
    <w:pPr>
      <w:pStyle w:val="Footer"/>
    </w:pPr>
  </w:p>
</w:ftr>
</file>

<file path=word/footer9.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0452CCA7" w14:textId="77777777" w:rsidR="00BA0845" w:rsidRPr="00AA025E" w:rsidRDefault="00BA0845">
    <w:pPr>
      <w:pStyle w:val="Footer"/>
    </w:pP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footnote w:type="separator" w:id="-1">
    <w:p w14:paraId="4E685F2A" w14:textId="77777777" w:rsidR="004B4668" w:rsidRDefault="004B4668" w:rsidP="009A573F">
      <w:pPr>
        <w:spacing w:after="0" w:line="240" w:lineRule="auto"/>
      </w:pPr>
      <w:r>
        <w:separator/>
      </w:r>
    </w:p>
    <w:p w14:paraId="1517B30A" w14:textId="77777777" w:rsidR="004B4668" w:rsidRDefault="004B4668"/>
  </w:footnote>
  <w:footnote w:type="continuationSeparator" w:id="0">
    <w:p w14:paraId="2851618B" w14:textId="77777777" w:rsidR="004B4668" w:rsidRDefault="004B4668" w:rsidP="009A573F">
      <w:pPr>
        <w:spacing w:after="0" w:line="240" w:lineRule="auto"/>
      </w:pPr>
      <w:r>
        <w:continuationSeparator/>
      </w:r>
    </w:p>
    <w:p w14:paraId="5517C9B1" w14:textId="77777777" w:rsidR="004B4668" w:rsidRDefault="004B4668"/>
  </w:footnote>
  <w:footnote w:type="continuationNotice" w:id="1">
    <w:p w14:paraId="2805187E" w14:textId="77777777" w:rsidR="004B4668" w:rsidRDefault="004B4668">
      <w:pPr>
        <w:spacing w:after="0" w:line="240" w:lineRule="auto"/>
      </w:pPr>
    </w:p>
    <w:p w14:paraId="6689593C" w14:textId="77777777" w:rsidR="004B4668" w:rsidRDefault="004B4668"/>
  </w:footnote>
</w:footnotes>
</file>

<file path=word/header1.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439A56E8" w14:textId="77777777" w:rsidR="006C78B3" w:rsidRPr="004D27A6" w:rsidRDefault="006C78B3" w:rsidP="004D27A6">
    <w:pPr>
      <w:pStyle w:val="ProductList-Body"/>
      <w:tabs>
        <w:tab w:val="right" w:pos="10800"/>
      </w:tabs>
      <w:rPr>
        <w:color w:val="404040" w:themeColor="text1" w:themeTint="BF"/>
        <w:sz w:val="16"/>
        <w:szCs w:val="16"/>
      </w:rPr>
    </w:pPr>
  </w:p>
</w:hdr>
</file>

<file path=word/header2.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id w:val="479964641"/>
      <w:docPartObj>
        <w:docPartGallery w:val="Page Numbers (Top of Page)"/>
        <w:docPartUnique/>
      </w:docPartObj>
    </w:sdtPr>
    <w:sdtEndPr>
      <w:rPr>
        <w:noProof/>
        <w:sz w:val="16"/>
        <w:szCs w:val="16"/>
      </w:rPr>
    </w:sdtEndPr>
    <w:sdtContent>
      <w:p w14:paraId="2CA2F500" w14:textId="6F941132" w:rsidR="006C78B3" w:rsidRPr="00380161" w:rsidRDefault="006C78B3" w:rsidP="0044608A">
        <w:pPr>
          <w:tabs>
            <w:tab w:val="right" w:pos="10773"/>
          </w:tabs>
          <w:rPr>
            <w:rFonts w:asciiTheme="majorHAnsi" w:hAnsiTheme="majorHAnsi"/>
            <w:color w:val="FFFFFF" w:themeColor="background1"/>
            <w:sz w:val="20"/>
            <w:szCs w:val="20"/>
            <w:lang w:val="es-ES"/>
          </w:rPr>
        </w:pPr>
        <w:proofErr w:type="spellStart"/>
        <w:r w:rsidRPr="00380161">
          <w:rPr>
            <w:sz w:val="16"/>
            <w:szCs w:val="16"/>
            <w:lang w:val="es-ES"/>
          </w:rPr>
          <w:t>Addendum</w:t>
        </w:r>
        <w:proofErr w:type="spellEnd"/>
        <w:r w:rsidRPr="00380161">
          <w:rPr>
            <w:sz w:val="16"/>
            <w:szCs w:val="16"/>
            <w:lang w:val="es-ES"/>
          </w:rPr>
          <w:t xml:space="preserve"> de Protección de Datos de los Productos y Servicios de Microsoft (español internacional, última actualización</w:t>
        </w:r>
        <w:r w:rsidR="007A695E">
          <w:rPr>
            <w:sz w:val="16"/>
            <w:szCs w:val="16"/>
            <w:lang w:val="es-ES"/>
          </w:rPr>
          <w:t>:</w:t>
        </w:r>
        <w:r w:rsidRPr="00380161">
          <w:rPr>
            <w:sz w:val="16"/>
            <w:szCs w:val="16"/>
            <w:lang w:val="es-ES"/>
          </w:rPr>
          <w:t xml:space="preserve"> </w:t>
        </w:r>
        <w:r w:rsidR="00280AD4" w:rsidRPr="00280AD4">
          <w:rPr>
            <w:sz w:val="16"/>
            <w:szCs w:val="16"/>
            <w:lang w:val="es-ES"/>
          </w:rPr>
          <w:t>2 de enero de 2024</w:t>
        </w:r>
        <w:r w:rsidRPr="00380161">
          <w:rPr>
            <w:sz w:val="16"/>
            <w:szCs w:val="16"/>
            <w:lang w:val="es-ES"/>
          </w:rPr>
          <w:t>)</w:t>
        </w:r>
        <w:r w:rsidRPr="00380161">
          <w:rPr>
            <w:sz w:val="16"/>
            <w:szCs w:val="16"/>
            <w:lang w:val="es-ES"/>
          </w:rPr>
          <w:tab/>
        </w:r>
        <w:r>
          <w:rPr>
            <w:sz w:val="16"/>
            <w:szCs w:val="16"/>
          </w:rPr>
          <w:fldChar w:fldCharType="begin"/>
        </w:r>
        <w:r w:rsidRPr="00380161">
          <w:rPr>
            <w:sz w:val="16"/>
            <w:szCs w:val="16"/>
            <w:lang w:val="es-ES"/>
          </w:rPr>
          <w:instrText xml:space="preserve"> PAGE   \* MERGEFORMAT </w:instrText>
        </w:r>
        <w:r>
          <w:rPr>
            <w:sz w:val="16"/>
            <w:szCs w:val="16"/>
          </w:rPr>
          <w:fldChar w:fldCharType="separate"/>
        </w:r>
        <w:r w:rsidRPr="00380161">
          <w:rPr>
            <w:noProof/>
            <w:sz w:val="16"/>
            <w:szCs w:val="16"/>
            <w:lang w:val="es-ES"/>
          </w:rPr>
          <w:t>2</w:t>
        </w:r>
        <w:r>
          <w:fldChar w:fldCharType="end"/>
        </w:r>
      </w:p>
    </w:sdtContent>
  </w:sdt>
</w:hdr>
</file>

<file path=word/header3.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id w:val="-868447741"/>
      <w:docPartObj>
        <w:docPartGallery w:val="Page Numbers (Top of Page)"/>
        <w:docPartUnique/>
      </w:docPartObj>
    </w:sdtPr>
    <w:sdtEndPr>
      <w:rPr>
        <w:noProof/>
        <w:sz w:val="16"/>
        <w:szCs w:val="16"/>
      </w:rPr>
    </w:sdtEndPr>
    <w:sdtContent>
      <w:p w14:paraId="72039CEF" w14:textId="67BD9699" w:rsidR="006C78B3" w:rsidRPr="00380161" w:rsidRDefault="006C78B3" w:rsidP="00DD6D76">
        <w:pPr>
          <w:rPr>
            <w:rFonts w:asciiTheme="majorHAnsi" w:hAnsiTheme="majorHAnsi"/>
            <w:color w:val="FFFFFF" w:themeColor="background1"/>
            <w:sz w:val="20"/>
            <w:szCs w:val="20"/>
            <w:lang w:val="es-ES"/>
          </w:rPr>
        </w:pPr>
        <w:proofErr w:type="spellStart"/>
        <w:r w:rsidRPr="00380161">
          <w:rPr>
            <w:sz w:val="16"/>
            <w:szCs w:val="16"/>
            <w:lang w:val="es-ES"/>
          </w:rPr>
          <w:t>Addendum</w:t>
        </w:r>
        <w:proofErr w:type="spellEnd"/>
        <w:r w:rsidRPr="00380161">
          <w:rPr>
            <w:sz w:val="16"/>
            <w:szCs w:val="16"/>
            <w:lang w:val="es-ES"/>
          </w:rPr>
          <w:t xml:space="preserve"> de Protección de Datos de los Productos y Servicios de Microsoft (español internacional, última actualización</w:t>
        </w:r>
        <w:r w:rsidR="007A695E">
          <w:rPr>
            <w:sz w:val="16"/>
            <w:szCs w:val="16"/>
            <w:lang w:val="es-ES"/>
          </w:rPr>
          <w:t>:</w:t>
        </w:r>
        <w:r w:rsidRPr="00380161">
          <w:rPr>
            <w:sz w:val="16"/>
            <w:szCs w:val="16"/>
            <w:lang w:val="es-ES"/>
          </w:rPr>
          <w:t xml:space="preserve"> </w:t>
        </w:r>
        <w:r w:rsidR="00280AD4" w:rsidRPr="00280AD4">
          <w:rPr>
            <w:sz w:val="16"/>
            <w:szCs w:val="16"/>
            <w:lang w:val="es-ES"/>
          </w:rPr>
          <w:t>2 de enero de 2024</w:t>
        </w:r>
        <w:r w:rsidRPr="00380161">
          <w:rPr>
            <w:sz w:val="16"/>
            <w:szCs w:val="16"/>
            <w:lang w:val="es-ES"/>
          </w:rPr>
          <w:t>)</w:t>
        </w:r>
        <w:r w:rsidRPr="00380161">
          <w:rPr>
            <w:sz w:val="16"/>
            <w:szCs w:val="16"/>
            <w:lang w:val="es-ES"/>
          </w:rPr>
          <w:tab/>
        </w:r>
        <w:r>
          <w:rPr>
            <w:sz w:val="16"/>
            <w:szCs w:val="16"/>
          </w:rPr>
          <w:fldChar w:fldCharType="begin"/>
        </w:r>
        <w:r w:rsidRPr="00380161">
          <w:rPr>
            <w:sz w:val="16"/>
            <w:szCs w:val="16"/>
            <w:lang w:val="es-ES"/>
          </w:rPr>
          <w:instrText xml:space="preserve"> PAGE   \* MERGEFORMAT </w:instrText>
        </w:r>
        <w:r>
          <w:rPr>
            <w:sz w:val="16"/>
            <w:szCs w:val="16"/>
          </w:rPr>
          <w:fldChar w:fldCharType="separate"/>
        </w:r>
        <w:r w:rsidRPr="00380161">
          <w:rPr>
            <w:sz w:val="16"/>
            <w:szCs w:val="16"/>
            <w:lang w:val="es-ES"/>
          </w:rPr>
          <w:t>2</w:t>
        </w:r>
        <w:r>
          <w:fldChar w:fldCharType="end"/>
        </w:r>
      </w:p>
    </w:sdtContent>
  </w:sdt>
</w:hdr>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abstractNum w:abstractNumId="0" w15:restartNumberingAfterBreak="0">
    <w:nsid w:val="00207099"/>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 w15:restartNumberingAfterBreak="0">
    <w:nsid w:val="09FD72F7"/>
    <w:multiLevelType w:val="hybridMultilevel"/>
    <w:tmpl w:val="4590FB6A"/>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 w15:restartNumberingAfterBreak="0">
    <w:nsid w:val="0D3D0AFA"/>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3" w15:restartNumberingAfterBreak="0">
    <w:nsid w:val="0F240E02"/>
    <w:multiLevelType w:val="hybridMultilevel"/>
    <w:tmpl w:val="39A85C9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4" w15:restartNumberingAfterBreak="0">
    <w:nsid w:val="1E6658BE"/>
    <w:multiLevelType w:val="hybridMultilevel"/>
    <w:tmpl w:val="51D6026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5" w15:restartNumberingAfterBreak="0">
    <w:nsid w:val="1FEE3299"/>
    <w:multiLevelType w:val="hybridMultilevel"/>
    <w:tmpl w:val="0F5207CA"/>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6" w15:restartNumberingAfterBreak="0">
    <w:nsid w:val="32AE7F0B"/>
    <w:multiLevelType w:val="hybridMultilevel"/>
    <w:tmpl w:val="5F6AC40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15:restartNumberingAfterBreak="0">
    <w:nsid w:val="36080231"/>
    <w:multiLevelType w:val="hybridMultilevel"/>
    <w:tmpl w:val="80E8B76E"/>
    <w:lvl w:ilvl="0" w:tplc="6BAE5A50">
      <w:start w:val="1"/>
      <w:numFmt w:val="decimal"/>
      <w:lvlText w:val="%1."/>
      <w:lvlJc w:val="left"/>
      <w:pPr>
        <w:ind w:left="360" w:hanging="360"/>
      </w:pPr>
      <w:rPr>
        <w:b w:val="0"/>
        <w:bCs w:val="0"/>
        <w:sz w:val="18"/>
        <w:szCs w:val="18"/>
      </w:rPr>
    </w:lvl>
    <w:lvl w:ilvl="1" w:tplc="04090019" w:tentative="1">
      <w:start w:val="1"/>
      <w:numFmt w:val="lowerLetter"/>
      <w:lvlText w:val="%2."/>
      <w:lvlJc w:val="left"/>
      <w:pPr>
        <w:ind w:left="900" w:hanging="360"/>
      </w:pPr>
    </w:lvl>
    <w:lvl w:ilvl="2" w:tplc="0409001B" w:tentative="1">
      <w:start w:val="1"/>
      <w:numFmt w:val="lowerRoman"/>
      <w:lvlText w:val="%3."/>
      <w:lvlJc w:val="right"/>
      <w:pPr>
        <w:ind w:left="1620" w:hanging="180"/>
      </w:pPr>
    </w:lvl>
    <w:lvl w:ilvl="3" w:tplc="0409000F" w:tentative="1">
      <w:start w:val="1"/>
      <w:numFmt w:val="decimal"/>
      <w:lvlText w:val="%4."/>
      <w:lvlJc w:val="left"/>
      <w:pPr>
        <w:ind w:left="2340" w:hanging="360"/>
      </w:pPr>
    </w:lvl>
    <w:lvl w:ilvl="4" w:tplc="04090019" w:tentative="1">
      <w:start w:val="1"/>
      <w:numFmt w:val="lowerLetter"/>
      <w:lvlText w:val="%5."/>
      <w:lvlJc w:val="left"/>
      <w:pPr>
        <w:ind w:left="3060" w:hanging="360"/>
      </w:pPr>
    </w:lvl>
    <w:lvl w:ilvl="5" w:tplc="0409001B" w:tentative="1">
      <w:start w:val="1"/>
      <w:numFmt w:val="lowerRoman"/>
      <w:lvlText w:val="%6."/>
      <w:lvlJc w:val="right"/>
      <w:pPr>
        <w:ind w:left="3780" w:hanging="180"/>
      </w:pPr>
    </w:lvl>
    <w:lvl w:ilvl="6" w:tplc="0409000F" w:tentative="1">
      <w:start w:val="1"/>
      <w:numFmt w:val="decimal"/>
      <w:lvlText w:val="%7."/>
      <w:lvlJc w:val="left"/>
      <w:pPr>
        <w:ind w:left="4500" w:hanging="360"/>
      </w:pPr>
    </w:lvl>
    <w:lvl w:ilvl="7" w:tplc="04090019" w:tentative="1">
      <w:start w:val="1"/>
      <w:numFmt w:val="lowerLetter"/>
      <w:lvlText w:val="%8."/>
      <w:lvlJc w:val="left"/>
      <w:pPr>
        <w:ind w:left="5220" w:hanging="360"/>
      </w:pPr>
    </w:lvl>
    <w:lvl w:ilvl="8" w:tplc="0409001B" w:tentative="1">
      <w:start w:val="1"/>
      <w:numFmt w:val="lowerRoman"/>
      <w:lvlText w:val="%9."/>
      <w:lvlJc w:val="right"/>
      <w:pPr>
        <w:ind w:left="5940" w:hanging="180"/>
      </w:pPr>
    </w:lvl>
  </w:abstractNum>
  <w:abstractNum w:abstractNumId="8" w15:restartNumberingAfterBreak="0">
    <w:nsid w:val="5508611D"/>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9" w15:restartNumberingAfterBreak="0">
    <w:nsid w:val="5882423E"/>
    <w:multiLevelType w:val="hybridMultilevel"/>
    <w:tmpl w:val="EAB0FF0A"/>
    <w:lvl w:ilvl="0" w:tplc="AF6EB4AE">
      <w:start w:val="1"/>
      <w:numFmt w:val="lowerRoman"/>
      <w:lvlText w:val="(%1.)"/>
      <w:lvlJc w:val="right"/>
      <w:pPr>
        <w:ind w:left="878" w:hanging="360"/>
      </w:pPr>
      <w:rPr>
        <w:rFonts w:hint="default"/>
      </w:rPr>
    </w:lvl>
    <w:lvl w:ilvl="1" w:tplc="04090019" w:tentative="1">
      <w:start w:val="1"/>
      <w:numFmt w:val="lowerLetter"/>
      <w:lvlText w:val="%2."/>
      <w:lvlJc w:val="left"/>
      <w:pPr>
        <w:ind w:left="1598" w:hanging="360"/>
      </w:pPr>
    </w:lvl>
    <w:lvl w:ilvl="2" w:tplc="0409001B" w:tentative="1">
      <w:start w:val="1"/>
      <w:numFmt w:val="lowerRoman"/>
      <w:lvlText w:val="%3."/>
      <w:lvlJc w:val="right"/>
      <w:pPr>
        <w:ind w:left="2318" w:hanging="180"/>
      </w:pPr>
    </w:lvl>
    <w:lvl w:ilvl="3" w:tplc="0409000F" w:tentative="1">
      <w:start w:val="1"/>
      <w:numFmt w:val="decimal"/>
      <w:lvlText w:val="%4."/>
      <w:lvlJc w:val="left"/>
      <w:pPr>
        <w:ind w:left="3038" w:hanging="360"/>
      </w:pPr>
    </w:lvl>
    <w:lvl w:ilvl="4" w:tplc="04090019" w:tentative="1">
      <w:start w:val="1"/>
      <w:numFmt w:val="lowerLetter"/>
      <w:lvlText w:val="%5."/>
      <w:lvlJc w:val="left"/>
      <w:pPr>
        <w:ind w:left="3758" w:hanging="360"/>
      </w:pPr>
    </w:lvl>
    <w:lvl w:ilvl="5" w:tplc="0409001B" w:tentative="1">
      <w:start w:val="1"/>
      <w:numFmt w:val="lowerRoman"/>
      <w:lvlText w:val="%6."/>
      <w:lvlJc w:val="right"/>
      <w:pPr>
        <w:ind w:left="4478" w:hanging="180"/>
      </w:pPr>
    </w:lvl>
    <w:lvl w:ilvl="6" w:tplc="0409000F" w:tentative="1">
      <w:start w:val="1"/>
      <w:numFmt w:val="decimal"/>
      <w:lvlText w:val="%7."/>
      <w:lvlJc w:val="left"/>
      <w:pPr>
        <w:ind w:left="5198" w:hanging="360"/>
      </w:pPr>
    </w:lvl>
    <w:lvl w:ilvl="7" w:tplc="04090019" w:tentative="1">
      <w:start w:val="1"/>
      <w:numFmt w:val="lowerLetter"/>
      <w:lvlText w:val="%8."/>
      <w:lvlJc w:val="left"/>
      <w:pPr>
        <w:ind w:left="5918" w:hanging="360"/>
      </w:pPr>
    </w:lvl>
    <w:lvl w:ilvl="8" w:tplc="0409001B" w:tentative="1">
      <w:start w:val="1"/>
      <w:numFmt w:val="lowerRoman"/>
      <w:lvlText w:val="%9."/>
      <w:lvlJc w:val="right"/>
      <w:pPr>
        <w:ind w:left="6638" w:hanging="180"/>
      </w:pPr>
    </w:lvl>
  </w:abstractNum>
  <w:abstractNum w:abstractNumId="10" w15:restartNumberingAfterBreak="0">
    <w:nsid w:val="5DDA4F03"/>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1" w15:restartNumberingAfterBreak="0">
    <w:nsid w:val="5DF12AA5"/>
    <w:multiLevelType w:val="hybridMultilevel"/>
    <w:tmpl w:val="8AF8BAD4"/>
    <w:lvl w:ilvl="0" w:tplc="04090001">
      <w:start w:val="1"/>
      <w:numFmt w:val="bullet"/>
      <w:lvlText w:val=""/>
      <w:lvlJc w:val="left"/>
      <w:pPr>
        <w:ind w:left="878" w:hanging="360"/>
      </w:pPr>
      <w:rPr>
        <w:rFonts w:ascii="Symbol" w:hAnsi="Symbol" w:hint="default"/>
      </w:rPr>
    </w:lvl>
    <w:lvl w:ilvl="1" w:tplc="04090003" w:tentative="1">
      <w:start w:val="1"/>
      <w:numFmt w:val="bullet"/>
      <w:lvlText w:val="o"/>
      <w:lvlJc w:val="left"/>
      <w:pPr>
        <w:ind w:left="1598" w:hanging="360"/>
      </w:pPr>
      <w:rPr>
        <w:rFonts w:ascii="Courier New" w:hAnsi="Courier New" w:cs="Courier New" w:hint="default"/>
      </w:rPr>
    </w:lvl>
    <w:lvl w:ilvl="2" w:tplc="04090005" w:tentative="1">
      <w:start w:val="1"/>
      <w:numFmt w:val="bullet"/>
      <w:lvlText w:val=""/>
      <w:lvlJc w:val="left"/>
      <w:pPr>
        <w:ind w:left="2318" w:hanging="360"/>
      </w:pPr>
      <w:rPr>
        <w:rFonts w:ascii="Wingdings" w:hAnsi="Wingdings" w:hint="default"/>
      </w:rPr>
    </w:lvl>
    <w:lvl w:ilvl="3" w:tplc="04090001" w:tentative="1">
      <w:start w:val="1"/>
      <w:numFmt w:val="bullet"/>
      <w:lvlText w:val=""/>
      <w:lvlJc w:val="left"/>
      <w:pPr>
        <w:ind w:left="3038" w:hanging="360"/>
      </w:pPr>
      <w:rPr>
        <w:rFonts w:ascii="Symbol" w:hAnsi="Symbol" w:hint="default"/>
      </w:rPr>
    </w:lvl>
    <w:lvl w:ilvl="4" w:tplc="04090003" w:tentative="1">
      <w:start w:val="1"/>
      <w:numFmt w:val="bullet"/>
      <w:lvlText w:val="o"/>
      <w:lvlJc w:val="left"/>
      <w:pPr>
        <w:ind w:left="3758" w:hanging="360"/>
      </w:pPr>
      <w:rPr>
        <w:rFonts w:ascii="Courier New" w:hAnsi="Courier New" w:cs="Courier New" w:hint="default"/>
      </w:rPr>
    </w:lvl>
    <w:lvl w:ilvl="5" w:tplc="04090005" w:tentative="1">
      <w:start w:val="1"/>
      <w:numFmt w:val="bullet"/>
      <w:lvlText w:val=""/>
      <w:lvlJc w:val="left"/>
      <w:pPr>
        <w:ind w:left="4478" w:hanging="360"/>
      </w:pPr>
      <w:rPr>
        <w:rFonts w:ascii="Wingdings" w:hAnsi="Wingdings" w:hint="default"/>
      </w:rPr>
    </w:lvl>
    <w:lvl w:ilvl="6" w:tplc="04090001" w:tentative="1">
      <w:start w:val="1"/>
      <w:numFmt w:val="bullet"/>
      <w:lvlText w:val=""/>
      <w:lvlJc w:val="left"/>
      <w:pPr>
        <w:ind w:left="5198" w:hanging="360"/>
      </w:pPr>
      <w:rPr>
        <w:rFonts w:ascii="Symbol" w:hAnsi="Symbol" w:hint="default"/>
      </w:rPr>
    </w:lvl>
    <w:lvl w:ilvl="7" w:tplc="04090003" w:tentative="1">
      <w:start w:val="1"/>
      <w:numFmt w:val="bullet"/>
      <w:lvlText w:val="o"/>
      <w:lvlJc w:val="left"/>
      <w:pPr>
        <w:ind w:left="5918" w:hanging="360"/>
      </w:pPr>
      <w:rPr>
        <w:rFonts w:ascii="Courier New" w:hAnsi="Courier New" w:cs="Courier New" w:hint="default"/>
      </w:rPr>
    </w:lvl>
    <w:lvl w:ilvl="8" w:tplc="04090005" w:tentative="1">
      <w:start w:val="1"/>
      <w:numFmt w:val="bullet"/>
      <w:lvlText w:val=""/>
      <w:lvlJc w:val="left"/>
      <w:pPr>
        <w:ind w:left="6638" w:hanging="360"/>
      </w:pPr>
      <w:rPr>
        <w:rFonts w:ascii="Wingdings" w:hAnsi="Wingdings" w:hint="default"/>
      </w:rPr>
    </w:lvl>
  </w:abstractNum>
  <w:abstractNum w:abstractNumId="12" w15:restartNumberingAfterBreak="0">
    <w:nsid w:val="618750A3"/>
    <w:multiLevelType w:val="hybridMultilevel"/>
    <w:tmpl w:val="F85A5988"/>
    <w:lvl w:ilvl="0" w:tplc="FBF200AA">
      <w:start w:val="2"/>
      <w:numFmt w:val="bullet"/>
      <w:lvlText w:val="-"/>
      <w:lvlJc w:val="left"/>
      <w:pPr>
        <w:ind w:left="405" w:hanging="360"/>
      </w:pPr>
      <w:rPr>
        <w:rFonts w:ascii="Calibri" w:eastAsiaTheme="minorHAnsi" w:hAnsi="Calibri" w:cstheme="minorBidi" w:hint="default"/>
      </w:rPr>
    </w:lvl>
    <w:lvl w:ilvl="1" w:tplc="04090003" w:tentative="1">
      <w:start w:val="1"/>
      <w:numFmt w:val="bullet"/>
      <w:lvlText w:val="o"/>
      <w:lvlJc w:val="left"/>
      <w:pPr>
        <w:ind w:left="1125" w:hanging="360"/>
      </w:pPr>
      <w:rPr>
        <w:rFonts w:ascii="Courier New" w:hAnsi="Courier New" w:cs="Courier New" w:hint="default"/>
      </w:rPr>
    </w:lvl>
    <w:lvl w:ilvl="2" w:tplc="04090005" w:tentative="1">
      <w:start w:val="1"/>
      <w:numFmt w:val="bullet"/>
      <w:lvlText w:val=""/>
      <w:lvlJc w:val="left"/>
      <w:pPr>
        <w:ind w:left="1845" w:hanging="360"/>
      </w:pPr>
      <w:rPr>
        <w:rFonts w:ascii="Wingdings" w:hAnsi="Wingdings" w:hint="default"/>
      </w:rPr>
    </w:lvl>
    <w:lvl w:ilvl="3" w:tplc="04090001" w:tentative="1">
      <w:start w:val="1"/>
      <w:numFmt w:val="bullet"/>
      <w:lvlText w:val=""/>
      <w:lvlJc w:val="left"/>
      <w:pPr>
        <w:ind w:left="2565" w:hanging="360"/>
      </w:pPr>
      <w:rPr>
        <w:rFonts w:ascii="Symbol" w:hAnsi="Symbol" w:hint="default"/>
      </w:rPr>
    </w:lvl>
    <w:lvl w:ilvl="4" w:tplc="04090003" w:tentative="1">
      <w:start w:val="1"/>
      <w:numFmt w:val="bullet"/>
      <w:lvlText w:val="o"/>
      <w:lvlJc w:val="left"/>
      <w:pPr>
        <w:ind w:left="3285" w:hanging="360"/>
      </w:pPr>
      <w:rPr>
        <w:rFonts w:ascii="Courier New" w:hAnsi="Courier New" w:cs="Courier New" w:hint="default"/>
      </w:rPr>
    </w:lvl>
    <w:lvl w:ilvl="5" w:tplc="04090005" w:tentative="1">
      <w:start w:val="1"/>
      <w:numFmt w:val="bullet"/>
      <w:lvlText w:val=""/>
      <w:lvlJc w:val="left"/>
      <w:pPr>
        <w:ind w:left="4005" w:hanging="360"/>
      </w:pPr>
      <w:rPr>
        <w:rFonts w:ascii="Wingdings" w:hAnsi="Wingdings" w:hint="default"/>
      </w:rPr>
    </w:lvl>
    <w:lvl w:ilvl="6" w:tplc="04090001" w:tentative="1">
      <w:start w:val="1"/>
      <w:numFmt w:val="bullet"/>
      <w:lvlText w:val=""/>
      <w:lvlJc w:val="left"/>
      <w:pPr>
        <w:ind w:left="4725" w:hanging="360"/>
      </w:pPr>
      <w:rPr>
        <w:rFonts w:ascii="Symbol" w:hAnsi="Symbol" w:hint="default"/>
      </w:rPr>
    </w:lvl>
    <w:lvl w:ilvl="7" w:tplc="04090003" w:tentative="1">
      <w:start w:val="1"/>
      <w:numFmt w:val="bullet"/>
      <w:lvlText w:val="o"/>
      <w:lvlJc w:val="left"/>
      <w:pPr>
        <w:ind w:left="5445" w:hanging="360"/>
      </w:pPr>
      <w:rPr>
        <w:rFonts w:ascii="Courier New" w:hAnsi="Courier New" w:cs="Courier New" w:hint="default"/>
      </w:rPr>
    </w:lvl>
    <w:lvl w:ilvl="8" w:tplc="04090005" w:tentative="1">
      <w:start w:val="1"/>
      <w:numFmt w:val="bullet"/>
      <w:lvlText w:val=""/>
      <w:lvlJc w:val="left"/>
      <w:pPr>
        <w:ind w:left="6165" w:hanging="360"/>
      </w:pPr>
      <w:rPr>
        <w:rFonts w:ascii="Wingdings" w:hAnsi="Wingdings" w:hint="default"/>
      </w:rPr>
    </w:lvl>
  </w:abstractNum>
  <w:abstractNum w:abstractNumId="13" w15:restartNumberingAfterBreak="0">
    <w:nsid w:val="664003A6"/>
    <w:multiLevelType w:val="hybridMultilevel"/>
    <w:tmpl w:val="70587CF2"/>
    <w:lvl w:ilvl="0" w:tplc="0409000F">
      <w:start w:val="1"/>
      <w:numFmt w:val="decimal"/>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4" w15:restartNumberingAfterBreak="0">
    <w:nsid w:val="67445BC8"/>
    <w:multiLevelType w:val="hybridMultilevel"/>
    <w:tmpl w:val="93162502"/>
    <w:lvl w:ilvl="0" w:tplc="04090001">
      <w:start w:val="1"/>
      <w:numFmt w:val="bullet"/>
      <w:lvlText w:val=""/>
      <w:lvlJc w:val="left"/>
      <w:pPr>
        <w:ind w:left="1620" w:hanging="360"/>
      </w:pPr>
      <w:rPr>
        <w:rFonts w:ascii="Symbol" w:hAnsi="Symbol" w:hint="default"/>
      </w:rPr>
    </w:lvl>
    <w:lvl w:ilvl="1" w:tplc="04090003" w:tentative="1">
      <w:start w:val="1"/>
      <w:numFmt w:val="bullet"/>
      <w:lvlText w:val="o"/>
      <w:lvlJc w:val="left"/>
      <w:pPr>
        <w:ind w:left="2340" w:hanging="360"/>
      </w:pPr>
      <w:rPr>
        <w:rFonts w:ascii="Courier New" w:hAnsi="Courier New" w:cs="Courier New" w:hint="default"/>
      </w:rPr>
    </w:lvl>
    <w:lvl w:ilvl="2" w:tplc="04090005" w:tentative="1">
      <w:start w:val="1"/>
      <w:numFmt w:val="bullet"/>
      <w:lvlText w:val=""/>
      <w:lvlJc w:val="left"/>
      <w:pPr>
        <w:ind w:left="3060" w:hanging="360"/>
      </w:pPr>
      <w:rPr>
        <w:rFonts w:ascii="Wingdings" w:hAnsi="Wingdings" w:hint="default"/>
      </w:rPr>
    </w:lvl>
    <w:lvl w:ilvl="3" w:tplc="04090001" w:tentative="1">
      <w:start w:val="1"/>
      <w:numFmt w:val="bullet"/>
      <w:lvlText w:val=""/>
      <w:lvlJc w:val="left"/>
      <w:pPr>
        <w:ind w:left="3780" w:hanging="360"/>
      </w:pPr>
      <w:rPr>
        <w:rFonts w:ascii="Symbol" w:hAnsi="Symbol" w:hint="default"/>
      </w:rPr>
    </w:lvl>
    <w:lvl w:ilvl="4" w:tplc="04090003" w:tentative="1">
      <w:start w:val="1"/>
      <w:numFmt w:val="bullet"/>
      <w:lvlText w:val="o"/>
      <w:lvlJc w:val="left"/>
      <w:pPr>
        <w:ind w:left="4500" w:hanging="360"/>
      </w:pPr>
      <w:rPr>
        <w:rFonts w:ascii="Courier New" w:hAnsi="Courier New" w:cs="Courier New" w:hint="default"/>
      </w:rPr>
    </w:lvl>
    <w:lvl w:ilvl="5" w:tplc="04090005" w:tentative="1">
      <w:start w:val="1"/>
      <w:numFmt w:val="bullet"/>
      <w:lvlText w:val=""/>
      <w:lvlJc w:val="left"/>
      <w:pPr>
        <w:ind w:left="5220" w:hanging="360"/>
      </w:pPr>
      <w:rPr>
        <w:rFonts w:ascii="Wingdings" w:hAnsi="Wingdings" w:hint="default"/>
      </w:rPr>
    </w:lvl>
    <w:lvl w:ilvl="6" w:tplc="04090001" w:tentative="1">
      <w:start w:val="1"/>
      <w:numFmt w:val="bullet"/>
      <w:lvlText w:val=""/>
      <w:lvlJc w:val="left"/>
      <w:pPr>
        <w:ind w:left="5940" w:hanging="360"/>
      </w:pPr>
      <w:rPr>
        <w:rFonts w:ascii="Symbol" w:hAnsi="Symbol" w:hint="default"/>
      </w:rPr>
    </w:lvl>
    <w:lvl w:ilvl="7" w:tplc="04090003" w:tentative="1">
      <w:start w:val="1"/>
      <w:numFmt w:val="bullet"/>
      <w:lvlText w:val="o"/>
      <w:lvlJc w:val="left"/>
      <w:pPr>
        <w:ind w:left="6660" w:hanging="360"/>
      </w:pPr>
      <w:rPr>
        <w:rFonts w:ascii="Courier New" w:hAnsi="Courier New" w:cs="Courier New" w:hint="default"/>
      </w:rPr>
    </w:lvl>
    <w:lvl w:ilvl="8" w:tplc="04090005" w:tentative="1">
      <w:start w:val="1"/>
      <w:numFmt w:val="bullet"/>
      <w:lvlText w:val=""/>
      <w:lvlJc w:val="left"/>
      <w:pPr>
        <w:ind w:left="7380" w:hanging="360"/>
      </w:pPr>
      <w:rPr>
        <w:rFonts w:ascii="Wingdings" w:hAnsi="Wingdings" w:hint="default"/>
      </w:rPr>
    </w:lvl>
  </w:abstractNum>
  <w:abstractNum w:abstractNumId="15" w15:restartNumberingAfterBreak="0">
    <w:nsid w:val="6B8C19B8"/>
    <w:multiLevelType w:val="hybridMultilevel"/>
    <w:tmpl w:val="29F2719A"/>
    <w:lvl w:ilvl="0" w:tplc="82DCD04E">
      <w:start w:val="1"/>
      <w:numFmt w:val="bullet"/>
      <w:lvlText w:val=""/>
      <w:lvlJc w:val="left"/>
      <w:pPr>
        <w:ind w:left="720" w:hanging="360"/>
      </w:pPr>
      <w:rPr>
        <w:rFonts w:ascii="Symbol" w:hAnsi="Symbol" w:hint="default"/>
        <w:sz w:val="18"/>
        <w:szCs w:val="18"/>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6" w15:restartNumberingAfterBreak="0">
    <w:nsid w:val="70512E4E"/>
    <w:multiLevelType w:val="hybridMultilevel"/>
    <w:tmpl w:val="C3EA9E0C"/>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7" w15:restartNumberingAfterBreak="0">
    <w:nsid w:val="78FB0738"/>
    <w:multiLevelType w:val="hybridMultilevel"/>
    <w:tmpl w:val="2DF6AF08"/>
    <w:lvl w:ilvl="0" w:tplc="04090001">
      <w:start w:val="1"/>
      <w:numFmt w:val="bullet"/>
      <w:lvlText w:val=""/>
      <w:lvlJc w:val="left"/>
      <w:pPr>
        <w:ind w:left="920" w:hanging="360"/>
      </w:pPr>
      <w:rPr>
        <w:rFonts w:ascii="Symbol" w:hAnsi="Symbol" w:hint="default"/>
      </w:rPr>
    </w:lvl>
    <w:lvl w:ilvl="1" w:tplc="04090003" w:tentative="1">
      <w:start w:val="1"/>
      <w:numFmt w:val="bullet"/>
      <w:lvlText w:val="o"/>
      <w:lvlJc w:val="left"/>
      <w:pPr>
        <w:ind w:left="1640" w:hanging="360"/>
      </w:pPr>
      <w:rPr>
        <w:rFonts w:ascii="Courier New" w:hAnsi="Courier New" w:cs="Courier New" w:hint="default"/>
      </w:rPr>
    </w:lvl>
    <w:lvl w:ilvl="2" w:tplc="04090005" w:tentative="1">
      <w:start w:val="1"/>
      <w:numFmt w:val="bullet"/>
      <w:lvlText w:val=""/>
      <w:lvlJc w:val="left"/>
      <w:pPr>
        <w:ind w:left="2360" w:hanging="360"/>
      </w:pPr>
      <w:rPr>
        <w:rFonts w:ascii="Wingdings" w:hAnsi="Wingdings" w:hint="default"/>
      </w:rPr>
    </w:lvl>
    <w:lvl w:ilvl="3" w:tplc="04090001" w:tentative="1">
      <w:start w:val="1"/>
      <w:numFmt w:val="bullet"/>
      <w:lvlText w:val=""/>
      <w:lvlJc w:val="left"/>
      <w:pPr>
        <w:ind w:left="3080" w:hanging="360"/>
      </w:pPr>
      <w:rPr>
        <w:rFonts w:ascii="Symbol" w:hAnsi="Symbol" w:hint="default"/>
      </w:rPr>
    </w:lvl>
    <w:lvl w:ilvl="4" w:tplc="04090003" w:tentative="1">
      <w:start w:val="1"/>
      <w:numFmt w:val="bullet"/>
      <w:lvlText w:val="o"/>
      <w:lvlJc w:val="left"/>
      <w:pPr>
        <w:ind w:left="3800" w:hanging="360"/>
      </w:pPr>
      <w:rPr>
        <w:rFonts w:ascii="Courier New" w:hAnsi="Courier New" w:cs="Courier New" w:hint="default"/>
      </w:rPr>
    </w:lvl>
    <w:lvl w:ilvl="5" w:tplc="04090005" w:tentative="1">
      <w:start w:val="1"/>
      <w:numFmt w:val="bullet"/>
      <w:lvlText w:val=""/>
      <w:lvlJc w:val="left"/>
      <w:pPr>
        <w:ind w:left="4520" w:hanging="360"/>
      </w:pPr>
      <w:rPr>
        <w:rFonts w:ascii="Wingdings" w:hAnsi="Wingdings" w:hint="default"/>
      </w:rPr>
    </w:lvl>
    <w:lvl w:ilvl="6" w:tplc="04090001" w:tentative="1">
      <w:start w:val="1"/>
      <w:numFmt w:val="bullet"/>
      <w:lvlText w:val=""/>
      <w:lvlJc w:val="left"/>
      <w:pPr>
        <w:ind w:left="5240" w:hanging="360"/>
      </w:pPr>
      <w:rPr>
        <w:rFonts w:ascii="Symbol" w:hAnsi="Symbol" w:hint="default"/>
      </w:rPr>
    </w:lvl>
    <w:lvl w:ilvl="7" w:tplc="04090003" w:tentative="1">
      <w:start w:val="1"/>
      <w:numFmt w:val="bullet"/>
      <w:lvlText w:val="o"/>
      <w:lvlJc w:val="left"/>
      <w:pPr>
        <w:ind w:left="5960" w:hanging="360"/>
      </w:pPr>
      <w:rPr>
        <w:rFonts w:ascii="Courier New" w:hAnsi="Courier New" w:cs="Courier New" w:hint="default"/>
      </w:rPr>
    </w:lvl>
    <w:lvl w:ilvl="8" w:tplc="04090005" w:tentative="1">
      <w:start w:val="1"/>
      <w:numFmt w:val="bullet"/>
      <w:lvlText w:val=""/>
      <w:lvlJc w:val="left"/>
      <w:pPr>
        <w:ind w:left="6680" w:hanging="360"/>
      </w:pPr>
      <w:rPr>
        <w:rFonts w:ascii="Wingdings" w:hAnsi="Wingdings" w:hint="default"/>
      </w:rPr>
    </w:lvl>
  </w:abstractNum>
  <w:num w:numId="1" w16cid:durableId="1183738720">
    <w:abstractNumId w:val="3"/>
  </w:num>
  <w:num w:numId="2" w16cid:durableId="2025131801">
    <w:abstractNumId w:val="6"/>
  </w:num>
  <w:num w:numId="3" w16cid:durableId="2082093158">
    <w:abstractNumId w:val="12"/>
  </w:num>
  <w:num w:numId="4" w16cid:durableId="1123037729">
    <w:abstractNumId w:val="14"/>
  </w:num>
  <w:num w:numId="5" w16cid:durableId="1816943797">
    <w:abstractNumId w:val="1"/>
  </w:num>
  <w:num w:numId="6" w16cid:durableId="318776779">
    <w:abstractNumId w:val="17"/>
  </w:num>
  <w:num w:numId="7" w16cid:durableId="534539086">
    <w:abstractNumId w:val="11"/>
  </w:num>
  <w:num w:numId="8" w16cid:durableId="1303119500">
    <w:abstractNumId w:val="4"/>
  </w:num>
  <w:num w:numId="9" w16cid:durableId="1086725289">
    <w:abstractNumId w:val="15"/>
  </w:num>
  <w:num w:numId="10" w16cid:durableId="1465850147">
    <w:abstractNumId w:val="7"/>
  </w:num>
  <w:num w:numId="11" w16cid:durableId="921989888">
    <w:abstractNumId w:val="13"/>
  </w:num>
  <w:num w:numId="12" w16cid:durableId="1046103025">
    <w:abstractNumId w:val="2"/>
  </w:num>
  <w:num w:numId="13" w16cid:durableId="1881895582">
    <w:abstractNumId w:val="5"/>
  </w:num>
  <w:num w:numId="14" w16cid:durableId="1687557201">
    <w:abstractNumId w:val="8"/>
  </w:num>
  <w:num w:numId="15" w16cid:durableId="1315404934">
    <w:abstractNumId w:val="16"/>
  </w:num>
  <w:num w:numId="16" w16cid:durableId="1544515573">
    <w:abstractNumId w:val="10"/>
  </w:num>
  <w:num w:numId="17" w16cid:durableId="1496263793">
    <w:abstractNumId w:val="0"/>
  </w:num>
  <w:num w:numId="18" w16cid:durableId="1160341234">
    <w:abstractNumId w:val="9"/>
  </w:num>
  <w:numIdMacAtCleanup w:val="9"/>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sl="http://schemas.openxmlformats.org/schemaLibrary/2006/main" mc:Ignorable="w14 w15 w16se w16cid w16 w16cex w16sdtdh w16du">
  <w:zoom w:percent="100"/>
  <w:removePersonalInformation/>
  <w:removeDateAndTime/>
  <w:proofState w:spelling="clean" w:grammar="clean"/>
  <w:documentProtection w:edit="readOnly" w:formatting="1" w:enforcement="1" w:cryptProviderType="rsaAES" w:cryptAlgorithmClass="hash" w:cryptAlgorithmType="typeAny" w:cryptAlgorithmSid="14" w:cryptSpinCount="100000" w:hash="VJu47tcl3l9/Xk9dvJghpImA62Kpz2RkpOg+u94+YYXKVnU3aAIlmRWRG/H0yJ9gcN7wbjEsiplbMlnajXJcug==" w:salt="OXjJQ8TOtXf72sgCzCzjuA=="/>
  <w:defaultTabStop w:val="720"/>
  <w:hyphenationZone w:val="425"/>
  <w:characterSpacingControl w:val="doNotCompress"/>
  <w:savePreviewPicture/>
  <w:hdrShapeDefaults>
    <o:shapedefaults v:ext="edit" spidmax="2050"/>
  </w:hdrShapeDefaults>
  <w:footnotePr>
    <w:footnote w:id="-1"/>
    <w:footnote w:id="0"/>
    <w:footnote w:id="1"/>
  </w:footnotePr>
  <w:endnotePr>
    <w:endnote w:id="-1"/>
    <w:endnote w:id="0"/>
    <w:endnote w:id="1"/>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1"/>
  </w:compat>
  <w:rsids>
    <w:rsidRoot w:val="00F20AFE"/>
    <w:rsid w:val="00000541"/>
    <w:rsid w:val="00000A06"/>
    <w:rsid w:val="00000AE0"/>
    <w:rsid w:val="0000104C"/>
    <w:rsid w:val="00001800"/>
    <w:rsid w:val="00001886"/>
    <w:rsid w:val="000018B8"/>
    <w:rsid w:val="000021AA"/>
    <w:rsid w:val="00002DF2"/>
    <w:rsid w:val="00003503"/>
    <w:rsid w:val="00003E23"/>
    <w:rsid w:val="00004280"/>
    <w:rsid w:val="00004BE2"/>
    <w:rsid w:val="00004C08"/>
    <w:rsid w:val="000056F6"/>
    <w:rsid w:val="00005F37"/>
    <w:rsid w:val="0000622A"/>
    <w:rsid w:val="000063D1"/>
    <w:rsid w:val="00006439"/>
    <w:rsid w:val="00007011"/>
    <w:rsid w:val="00007475"/>
    <w:rsid w:val="000075A1"/>
    <w:rsid w:val="00007929"/>
    <w:rsid w:val="0000793E"/>
    <w:rsid w:val="00007D00"/>
    <w:rsid w:val="00007D8A"/>
    <w:rsid w:val="00010403"/>
    <w:rsid w:val="000106A8"/>
    <w:rsid w:val="0001073D"/>
    <w:rsid w:val="000113A1"/>
    <w:rsid w:val="00011F8D"/>
    <w:rsid w:val="000125CC"/>
    <w:rsid w:val="000126ED"/>
    <w:rsid w:val="00012831"/>
    <w:rsid w:val="00014469"/>
    <w:rsid w:val="000148F2"/>
    <w:rsid w:val="00015036"/>
    <w:rsid w:val="0001518D"/>
    <w:rsid w:val="000153B5"/>
    <w:rsid w:val="00015CE9"/>
    <w:rsid w:val="000172BE"/>
    <w:rsid w:val="00017369"/>
    <w:rsid w:val="00017A1A"/>
    <w:rsid w:val="00017A5A"/>
    <w:rsid w:val="00017A85"/>
    <w:rsid w:val="00017A87"/>
    <w:rsid w:val="00020D7C"/>
    <w:rsid w:val="00020F32"/>
    <w:rsid w:val="000217C1"/>
    <w:rsid w:val="00021FAE"/>
    <w:rsid w:val="00022972"/>
    <w:rsid w:val="00022C57"/>
    <w:rsid w:val="0002311F"/>
    <w:rsid w:val="00023EB4"/>
    <w:rsid w:val="0002412C"/>
    <w:rsid w:val="00024612"/>
    <w:rsid w:val="000249BC"/>
    <w:rsid w:val="00024B65"/>
    <w:rsid w:val="00024B72"/>
    <w:rsid w:val="00024B7C"/>
    <w:rsid w:val="00024FAD"/>
    <w:rsid w:val="00025229"/>
    <w:rsid w:val="00025256"/>
    <w:rsid w:val="000253CA"/>
    <w:rsid w:val="00025741"/>
    <w:rsid w:val="0002587D"/>
    <w:rsid w:val="0002594B"/>
    <w:rsid w:val="00025A39"/>
    <w:rsid w:val="0002605D"/>
    <w:rsid w:val="00026678"/>
    <w:rsid w:val="000269D2"/>
    <w:rsid w:val="00026CD0"/>
    <w:rsid w:val="00026DDE"/>
    <w:rsid w:val="00026E0A"/>
    <w:rsid w:val="00026E1A"/>
    <w:rsid w:val="00026E57"/>
    <w:rsid w:val="0002719C"/>
    <w:rsid w:val="00027239"/>
    <w:rsid w:val="0002794B"/>
    <w:rsid w:val="00027A1C"/>
    <w:rsid w:val="00027C79"/>
    <w:rsid w:val="00027CCB"/>
    <w:rsid w:val="00027CFF"/>
    <w:rsid w:val="00030B8D"/>
    <w:rsid w:val="00031223"/>
    <w:rsid w:val="0003142B"/>
    <w:rsid w:val="00031480"/>
    <w:rsid w:val="000314CF"/>
    <w:rsid w:val="00032E7D"/>
    <w:rsid w:val="00033131"/>
    <w:rsid w:val="00033247"/>
    <w:rsid w:val="00033535"/>
    <w:rsid w:val="000338A7"/>
    <w:rsid w:val="000341B0"/>
    <w:rsid w:val="0003434D"/>
    <w:rsid w:val="000346AC"/>
    <w:rsid w:val="00035155"/>
    <w:rsid w:val="0003592E"/>
    <w:rsid w:val="00035ACA"/>
    <w:rsid w:val="00035F22"/>
    <w:rsid w:val="00036242"/>
    <w:rsid w:val="0003651D"/>
    <w:rsid w:val="00037060"/>
    <w:rsid w:val="000373DF"/>
    <w:rsid w:val="00037E38"/>
    <w:rsid w:val="00037FE3"/>
    <w:rsid w:val="0004038E"/>
    <w:rsid w:val="0004068A"/>
    <w:rsid w:val="00040ABB"/>
    <w:rsid w:val="00040EAD"/>
    <w:rsid w:val="0004105D"/>
    <w:rsid w:val="00041280"/>
    <w:rsid w:val="00041300"/>
    <w:rsid w:val="0004172A"/>
    <w:rsid w:val="0004206D"/>
    <w:rsid w:val="000432AA"/>
    <w:rsid w:val="00043BAC"/>
    <w:rsid w:val="00043C4B"/>
    <w:rsid w:val="000441C3"/>
    <w:rsid w:val="000443FB"/>
    <w:rsid w:val="000448BB"/>
    <w:rsid w:val="00044CD2"/>
    <w:rsid w:val="000469DE"/>
    <w:rsid w:val="00046BBD"/>
    <w:rsid w:val="0004759F"/>
    <w:rsid w:val="000476AA"/>
    <w:rsid w:val="0004795A"/>
    <w:rsid w:val="00047FAD"/>
    <w:rsid w:val="000502BA"/>
    <w:rsid w:val="00050BC6"/>
    <w:rsid w:val="000512A8"/>
    <w:rsid w:val="00051879"/>
    <w:rsid w:val="00051E92"/>
    <w:rsid w:val="00052D5A"/>
    <w:rsid w:val="00052E8A"/>
    <w:rsid w:val="00054264"/>
    <w:rsid w:val="000543DF"/>
    <w:rsid w:val="00054F92"/>
    <w:rsid w:val="000552CB"/>
    <w:rsid w:val="00055772"/>
    <w:rsid w:val="00055AF1"/>
    <w:rsid w:val="00055D55"/>
    <w:rsid w:val="00056138"/>
    <w:rsid w:val="00056522"/>
    <w:rsid w:val="000565C5"/>
    <w:rsid w:val="000566CE"/>
    <w:rsid w:val="0005673A"/>
    <w:rsid w:val="00056B9F"/>
    <w:rsid w:val="00056BD9"/>
    <w:rsid w:val="00056FAF"/>
    <w:rsid w:val="0005709B"/>
    <w:rsid w:val="00060B4F"/>
    <w:rsid w:val="00060C27"/>
    <w:rsid w:val="00061529"/>
    <w:rsid w:val="00061C73"/>
    <w:rsid w:val="00061F6E"/>
    <w:rsid w:val="0006211A"/>
    <w:rsid w:val="00062330"/>
    <w:rsid w:val="0006257C"/>
    <w:rsid w:val="000625F0"/>
    <w:rsid w:val="0006266B"/>
    <w:rsid w:val="0006300C"/>
    <w:rsid w:val="00063D7D"/>
    <w:rsid w:val="000644B7"/>
    <w:rsid w:val="00065465"/>
    <w:rsid w:val="00065A95"/>
    <w:rsid w:val="00065F4E"/>
    <w:rsid w:val="00065FF8"/>
    <w:rsid w:val="000664E9"/>
    <w:rsid w:val="00066820"/>
    <w:rsid w:val="000669A5"/>
    <w:rsid w:val="00066D7A"/>
    <w:rsid w:val="00067290"/>
    <w:rsid w:val="00067854"/>
    <w:rsid w:val="00067AB9"/>
    <w:rsid w:val="00067B4B"/>
    <w:rsid w:val="00067C7D"/>
    <w:rsid w:val="00067C89"/>
    <w:rsid w:val="0007165F"/>
    <w:rsid w:val="00071A79"/>
    <w:rsid w:val="00071A9B"/>
    <w:rsid w:val="00071BC4"/>
    <w:rsid w:val="00071C2C"/>
    <w:rsid w:val="000720BF"/>
    <w:rsid w:val="00072DBA"/>
    <w:rsid w:val="00073501"/>
    <w:rsid w:val="0007353C"/>
    <w:rsid w:val="0007363B"/>
    <w:rsid w:val="00073F56"/>
    <w:rsid w:val="0007491F"/>
    <w:rsid w:val="00074B86"/>
    <w:rsid w:val="00074F66"/>
    <w:rsid w:val="0007551D"/>
    <w:rsid w:val="000756A2"/>
    <w:rsid w:val="000759BB"/>
    <w:rsid w:val="0007656E"/>
    <w:rsid w:val="00076DED"/>
    <w:rsid w:val="00077415"/>
    <w:rsid w:val="0007774F"/>
    <w:rsid w:val="000777D4"/>
    <w:rsid w:val="00077A6B"/>
    <w:rsid w:val="0008085C"/>
    <w:rsid w:val="00080C26"/>
    <w:rsid w:val="00081033"/>
    <w:rsid w:val="00081149"/>
    <w:rsid w:val="00081380"/>
    <w:rsid w:val="00081CA7"/>
    <w:rsid w:val="000821F8"/>
    <w:rsid w:val="0008269C"/>
    <w:rsid w:val="00082B14"/>
    <w:rsid w:val="00082F95"/>
    <w:rsid w:val="0008307A"/>
    <w:rsid w:val="000831CB"/>
    <w:rsid w:val="000833C9"/>
    <w:rsid w:val="00083FE8"/>
    <w:rsid w:val="000842F8"/>
    <w:rsid w:val="000843ED"/>
    <w:rsid w:val="00084A45"/>
    <w:rsid w:val="00085166"/>
    <w:rsid w:val="0008544B"/>
    <w:rsid w:val="000854B2"/>
    <w:rsid w:val="000857E9"/>
    <w:rsid w:val="00085D21"/>
    <w:rsid w:val="00086974"/>
    <w:rsid w:val="00086EDC"/>
    <w:rsid w:val="00086F17"/>
    <w:rsid w:val="000872EB"/>
    <w:rsid w:val="00087BC2"/>
    <w:rsid w:val="00090B0E"/>
    <w:rsid w:val="00090C2D"/>
    <w:rsid w:val="00090EF6"/>
    <w:rsid w:val="0009139F"/>
    <w:rsid w:val="000913C3"/>
    <w:rsid w:val="0009164C"/>
    <w:rsid w:val="00092C3B"/>
    <w:rsid w:val="00092EAC"/>
    <w:rsid w:val="00093ADB"/>
    <w:rsid w:val="00093C44"/>
    <w:rsid w:val="0009433E"/>
    <w:rsid w:val="00094551"/>
    <w:rsid w:val="00094AE0"/>
    <w:rsid w:val="000950A1"/>
    <w:rsid w:val="0009524E"/>
    <w:rsid w:val="0009527F"/>
    <w:rsid w:val="000953A4"/>
    <w:rsid w:val="0009588E"/>
    <w:rsid w:val="00095975"/>
    <w:rsid w:val="000962C1"/>
    <w:rsid w:val="00096C3B"/>
    <w:rsid w:val="00097AA9"/>
    <w:rsid w:val="000A000C"/>
    <w:rsid w:val="000A0359"/>
    <w:rsid w:val="000A03D2"/>
    <w:rsid w:val="000A0618"/>
    <w:rsid w:val="000A0CD9"/>
    <w:rsid w:val="000A1035"/>
    <w:rsid w:val="000A1465"/>
    <w:rsid w:val="000A18C7"/>
    <w:rsid w:val="000A2199"/>
    <w:rsid w:val="000A22C7"/>
    <w:rsid w:val="000A27DB"/>
    <w:rsid w:val="000A282C"/>
    <w:rsid w:val="000A2850"/>
    <w:rsid w:val="000A2E8E"/>
    <w:rsid w:val="000A31E0"/>
    <w:rsid w:val="000A3753"/>
    <w:rsid w:val="000A39B0"/>
    <w:rsid w:val="000A5016"/>
    <w:rsid w:val="000A562D"/>
    <w:rsid w:val="000A5D86"/>
    <w:rsid w:val="000A5DC6"/>
    <w:rsid w:val="000A5E8A"/>
    <w:rsid w:val="000A5FA1"/>
    <w:rsid w:val="000A628D"/>
    <w:rsid w:val="000A6502"/>
    <w:rsid w:val="000A6BE5"/>
    <w:rsid w:val="000A6DC7"/>
    <w:rsid w:val="000A774F"/>
    <w:rsid w:val="000B02C9"/>
    <w:rsid w:val="000B0365"/>
    <w:rsid w:val="000B0627"/>
    <w:rsid w:val="000B06AD"/>
    <w:rsid w:val="000B06E2"/>
    <w:rsid w:val="000B07BF"/>
    <w:rsid w:val="000B0C7A"/>
    <w:rsid w:val="000B10A6"/>
    <w:rsid w:val="000B1167"/>
    <w:rsid w:val="000B1561"/>
    <w:rsid w:val="000B2305"/>
    <w:rsid w:val="000B280E"/>
    <w:rsid w:val="000B341C"/>
    <w:rsid w:val="000B3935"/>
    <w:rsid w:val="000B39CD"/>
    <w:rsid w:val="000B3BAB"/>
    <w:rsid w:val="000B4D3E"/>
    <w:rsid w:val="000B522A"/>
    <w:rsid w:val="000B523A"/>
    <w:rsid w:val="000B552B"/>
    <w:rsid w:val="000B5DED"/>
    <w:rsid w:val="000B6010"/>
    <w:rsid w:val="000B745E"/>
    <w:rsid w:val="000B7DA3"/>
    <w:rsid w:val="000C0798"/>
    <w:rsid w:val="000C0A5F"/>
    <w:rsid w:val="000C0ACA"/>
    <w:rsid w:val="000C151C"/>
    <w:rsid w:val="000C1F24"/>
    <w:rsid w:val="000C2323"/>
    <w:rsid w:val="000C265F"/>
    <w:rsid w:val="000C2A75"/>
    <w:rsid w:val="000C2DAF"/>
    <w:rsid w:val="000C2E6F"/>
    <w:rsid w:val="000C3ABC"/>
    <w:rsid w:val="000C3E3A"/>
    <w:rsid w:val="000C436A"/>
    <w:rsid w:val="000C457F"/>
    <w:rsid w:val="000C4BD0"/>
    <w:rsid w:val="000C5490"/>
    <w:rsid w:val="000C578E"/>
    <w:rsid w:val="000C650A"/>
    <w:rsid w:val="000C6732"/>
    <w:rsid w:val="000C6A79"/>
    <w:rsid w:val="000C72D5"/>
    <w:rsid w:val="000C73BD"/>
    <w:rsid w:val="000C76BA"/>
    <w:rsid w:val="000C7AA1"/>
    <w:rsid w:val="000C7B83"/>
    <w:rsid w:val="000C7CFC"/>
    <w:rsid w:val="000D08A6"/>
    <w:rsid w:val="000D1DB4"/>
    <w:rsid w:val="000D24C8"/>
    <w:rsid w:val="000D2585"/>
    <w:rsid w:val="000D2674"/>
    <w:rsid w:val="000D283D"/>
    <w:rsid w:val="000D28A7"/>
    <w:rsid w:val="000D292F"/>
    <w:rsid w:val="000D36FF"/>
    <w:rsid w:val="000D3971"/>
    <w:rsid w:val="000D4D4F"/>
    <w:rsid w:val="000D52F0"/>
    <w:rsid w:val="000D5752"/>
    <w:rsid w:val="000D5813"/>
    <w:rsid w:val="000D5C7B"/>
    <w:rsid w:val="000D6060"/>
    <w:rsid w:val="000D6D90"/>
    <w:rsid w:val="000D71C0"/>
    <w:rsid w:val="000D74FC"/>
    <w:rsid w:val="000E07FC"/>
    <w:rsid w:val="000E08C0"/>
    <w:rsid w:val="000E13E7"/>
    <w:rsid w:val="000E16D8"/>
    <w:rsid w:val="000E18F3"/>
    <w:rsid w:val="000E1DEC"/>
    <w:rsid w:val="000E1F33"/>
    <w:rsid w:val="000E1F69"/>
    <w:rsid w:val="000E2F11"/>
    <w:rsid w:val="000E35B3"/>
    <w:rsid w:val="000E3993"/>
    <w:rsid w:val="000E39CD"/>
    <w:rsid w:val="000E496F"/>
    <w:rsid w:val="000E4B23"/>
    <w:rsid w:val="000E4BCF"/>
    <w:rsid w:val="000E55C0"/>
    <w:rsid w:val="000E55E0"/>
    <w:rsid w:val="000E56D5"/>
    <w:rsid w:val="000E5E82"/>
    <w:rsid w:val="000E696A"/>
    <w:rsid w:val="000E6BA5"/>
    <w:rsid w:val="000E6ED8"/>
    <w:rsid w:val="000E7B25"/>
    <w:rsid w:val="000E7D56"/>
    <w:rsid w:val="000F0057"/>
    <w:rsid w:val="000F00E2"/>
    <w:rsid w:val="000F032B"/>
    <w:rsid w:val="000F10E9"/>
    <w:rsid w:val="000F1CD3"/>
    <w:rsid w:val="000F253A"/>
    <w:rsid w:val="000F2688"/>
    <w:rsid w:val="000F27A3"/>
    <w:rsid w:val="000F28EC"/>
    <w:rsid w:val="000F30AA"/>
    <w:rsid w:val="000F30F7"/>
    <w:rsid w:val="000F3293"/>
    <w:rsid w:val="000F3DC4"/>
    <w:rsid w:val="000F3FA3"/>
    <w:rsid w:val="000F43CD"/>
    <w:rsid w:val="000F4F43"/>
    <w:rsid w:val="000F55CC"/>
    <w:rsid w:val="000F56C8"/>
    <w:rsid w:val="000F6037"/>
    <w:rsid w:val="000F6649"/>
    <w:rsid w:val="000F6660"/>
    <w:rsid w:val="000F69C3"/>
    <w:rsid w:val="000F6BA5"/>
    <w:rsid w:val="000F6CDA"/>
    <w:rsid w:val="000F7421"/>
    <w:rsid w:val="00100312"/>
    <w:rsid w:val="00100636"/>
    <w:rsid w:val="00100652"/>
    <w:rsid w:val="00100669"/>
    <w:rsid w:val="00100817"/>
    <w:rsid w:val="001013C9"/>
    <w:rsid w:val="00101726"/>
    <w:rsid w:val="0010172F"/>
    <w:rsid w:val="00101F38"/>
    <w:rsid w:val="00101F51"/>
    <w:rsid w:val="00102462"/>
    <w:rsid w:val="00102D55"/>
    <w:rsid w:val="00102F07"/>
    <w:rsid w:val="00102F63"/>
    <w:rsid w:val="00103924"/>
    <w:rsid w:val="00103BD4"/>
    <w:rsid w:val="00103D2C"/>
    <w:rsid w:val="00104DBC"/>
    <w:rsid w:val="0010587C"/>
    <w:rsid w:val="00105B4C"/>
    <w:rsid w:val="00105CE6"/>
    <w:rsid w:val="00106F77"/>
    <w:rsid w:val="00107333"/>
    <w:rsid w:val="00107485"/>
    <w:rsid w:val="00107F31"/>
    <w:rsid w:val="001108E3"/>
    <w:rsid w:val="0011102E"/>
    <w:rsid w:val="001113C6"/>
    <w:rsid w:val="00111B6A"/>
    <w:rsid w:val="001125A5"/>
    <w:rsid w:val="001127BA"/>
    <w:rsid w:val="00113063"/>
    <w:rsid w:val="00113B3D"/>
    <w:rsid w:val="001143E2"/>
    <w:rsid w:val="00114506"/>
    <w:rsid w:val="00114774"/>
    <w:rsid w:val="00114EFE"/>
    <w:rsid w:val="00115497"/>
    <w:rsid w:val="00115D84"/>
    <w:rsid w:val="00116951"/>
    <w:rsid w:val="00116F12"/>
    <w:rsid w:val="00117EB2"/>
    <w:rsid w:val="00120A93"/>
    <w:rsid w:val="00120DCD"/>
    <w:rsid w:val="001214C1"/>
    <w:rsid w:val="001216CF"/>
    <w:rsid w:val="001219EB"/>
    <w:rsid w:val="00122096"/>
    <w:rsid w:val="001221D2"/>
    <w:rsid w:val="00122289"/>
    <w:rsid w:val="00122FA2"/>
    <w:rsid w:val="001237D1"/>
    <w:rsid w:val="00123D64"/>
    <w:rsid w:val="00123E7D"/>
    <w:rsid w:val="001242BA"/>
    <w:rsid w:val="001244DA"/>
    <w:rsid w:val="001249E1"/>
    <w:rsid w:val="0012522F"/>
    <w:rsid w:val="00125581"/>
    <w:rsid w:val="00125CBE"/>
    <w:rsid w:val="0012606A"/>
    <w:rsid w:val="00126862"/>
    <w:rsid w:val="001268B9"/>
    <w:rsid w:val="00127011"/>
    <w:rsid w:val="00127732"/>
    <w:rsid w:val="00127C5F"/>
    <w:rsid w:val="00130525"/>
    <w:rsid w:val="00130E12"/>
    <w:rsid w:val="00131163"/>
    <w:rsid w:val="00131EA9"/>
    <w:rsid w:val="00131F1F"/>
    <w:rsid w:val="00131F85"/>
    <w:rsid w:val="001320C2"/>
    <w:rsid w:val="00132249"/>
    <w:rsid w:val="001323F3"/>
    <w:rsid w:val="00132A99"/>
    <w:rsid w:val="0013384D"/>
    <w:rsid w:val="00133B55"/>
    <w:rsid w:val="00133E27"/>
    <w:rsid w:val="001345D1"/>
    <w:rsid w:val="001349C6"/>
    <w:rsid w:val="00134DA1"/>
    <w:rsid w:val="00134EF8"/>
    <w:rsid w:val="00135359"/>
    <w:rsid w:val="0013549F"/>
    <w:rsid w:val="00135786"/>
    <w:rsid w:val="00135899"/>
    <w:rsid w:val="001359CF"/>
    <w:rsid w:val="00136213"/>
    <w:rsid w:val="00136452"/>
    <w:rsid w:val="0013738B"/>
    <w:rsid w:val="00137E59"/>
    <w:rsid w:val="001407B5"/>
    <w:rsid w:val="00140900"/>
    <w:rsid w:val="0014192B"/>
    <w:rsid w:val="00141936"/>
    <w:rsid w:val="00141C6C"/>
    <w:rsid w:val="0014219C"/>
    <w:rsid w:val="00142681"/>
    <w:rsid w:val="00142847"/>
    <w:rsid w:val="001431F4"/>
    <w:rsid w:val="00143286"/>
    <w:rsid w:val="001433F3"/>
    <w:rsid w:val="0014353D"/>
    <w:rsid w:val="00143C69"/>
    <w:rsid w:val="00143C6E"/>
    <w:rsid w:val="00144059"/>
    <w:rsid w:val="00144BFD"/>
    <w:rsid w:val="0014507A"/>
    <w:rsid w:val="00145D29"/>
    <w:rsid w:val="00145E36"/>
    <w:rsid w:val="00146574"/>
    <w:rsid w:val="001471BA"/>
    <w:rsid w:val="001471BE"/>
    <w:rsid w:val="0014720A"/>
    <w:rsid w:val="00147274"/>
    <w:rsid w:val="001472FC"/>
    <w:rsid w:val="00147482"/>
    <w:rsid w:val="0015021B"/>
    <w:rsid w:val="00150515"/>
    <w:rsid w:val="00150DF9"/>
    <w:rsid w:val="00150F54"/>
    <w:rsid w:val="00151261"/>
    <w:rsid w:val="00151594"/>
    <w:rsid w:val="001517E0"/>
    <w:rsid w:val="001529AD"/>
    <w:rsid w:val="001534B1"/>
    <w:rsid w:val="001535A9"/>
    <w:rsid w:val="00153E85"/>
    <w:rsid w:val="00154093"/>
    <w:rsid w:val="0015452B"/>
    <w:rsid w:val="00154ACE"/>
    <w:rsid w:val="00155212"/>
    <w:rsid w:val="001557CA"/>
    <w:rsid w:val="00155C58"/>
    <w:rsid w:val="00155CEB"/>
    <w:rsid w:val="00155FD3"/>
    <w:rsid w:val="00156112"/>
    <w:rsid w:val="00156772"/>
    <w:rsid w:val="00156C1C"/>
    <w:rsid w:val="0015742C"/>
    <w:rsid w:val="00157BAC"/>
    <w:rsid w:val="00157D95"/>
    <w:rsid w:val="001600C0"/>
    <w:rsid w:val="001602AC"/>
    <w:rsid w:val="001602F8"/>
    <w:rsid w:val="00160730"/>
    <w:rsid w:val="0016087D"/>
    <w:rsid w:val="00160914"/>
    <w:rsid w:val="00160AE7"/>
    <w:rsid w:val="00160CB8"/>
    <w:rsid w:val="001619BF"/>
    <w:rsid w:val="00162480"/>
    <w:rsid w:val="00162F94"/>
    <w:rsid w:val="0016324D"/>
    <w:rsid w:val="00163EAC"/>
    <w:rsid w:val="00165F79"/>
    <w:rsid w:val="00165F81"/>
    <w:rsid w:val="00166039"/>
    <w:rsid w:val="00166D0D"/>
    <w:rsid w:val="00167070"/>
    <w:rsid w:val="00167128"/>
    <w:rsid w:val="0016720C"/>
    <w:rsid w:val="00167443"/>
    <w:rsid w:val="001675C5"/>
    <w:rsid w:val="001677DE"/>
    <w:rsid w:val="00167C1A"/>
    <w:rsid w:val="001713F6"/>
    <w:rsid w:val="00171B2E"/>
    <w:rsid w:val="00171B76"/>
    <w:rsid w:val="00171DF5"/>
    <w:rsid w:val="00171E2B"/>
    <w:rsid w:val="00172106"/>
    <w:rsid w:val="00172A27"/>
    <w:rsid w:val="00172F76"/>
    <w:rsid w:val="001730E4"/>
    <w:rsid w:val="00173667"/>
    <w:rsid w:val="00173C3F"/>
    <w:rsid w:val="00174086"/>
    <w:rsid w:val="00174B2A"/>
    <w:rsid w:val="00174C82"/>
    <w:rsid w:val="00174ECB"/>
    <w:rsid w:val="0017545B"/>
    <w:rsid w:val="00175650"/>
    <w:rsid w:val="00175B93"/>
    <w:rsid w:val="00175FB6"/>
    <w:rsid w:val="00176374"/>
    <w:rsid w:val="001763BC"/>
    <w:rsid w:val="00176C7C"/>
    <w:rsid w:val="001772FA"/>
    <w:rsid w:val="0017786C"/>
    <w:rsid w:val="001800F0"/>
    <w:rsid w:val="0018077E"/>
    <w:rsid w:val="00180801"/>
    <w:rsid w:val="001816FB"/>
    <w:rsid w:val="00181979"/>
    <w:rsid w:val="00181D3A"/>
    <w:rsid w:val="00181F18"/>
    <w:rsid w:val="00182B14"/>
    <w:rsid w:val="00182E31"/>
    <w:rsid w:val="00183408"/>
    <w:rsid w:val="00183474"/>
    <w:rsid w:val="001838D6"/>
    <w:rsid w:val="00183A21"/>
    <w:rsid w:val="0018410D"/>
    <w:rsid w:val="00184394"/>
    <w:rsid w:val="001844E3"/>
    <w:rsid w:val="00184552"/>
    <w:rsid w:val="00184B71"/>
    <w:rsid w:val="0018552A"/>
    <w:rsid w:val="00185A8B"/>
    <w:rsid w:val="001862B3"/>
    <w:rsid w:val="00186359"/>
    <w:rsid w:val="00186565"/>
    <w:rsid w:val="001867D2"/>
    <w:rsid w:val="00186BF6"/>
    <w:rsid w:val="0018717E"/>
    <w:rsid w:val="001875B3"/>
    <w:rsid w:val="00190386"/>
    <w:rsid w:val="00190A62"/>
    <w:rsid w:val="00190C8C"/>
    <w:rsid w:val="00191210"/>
    <w:rsid w:val="001923CF"/>
    <w:rsid w:val="00192660"/>
    <w:rsid w:val="00192858"/>
    <w:rsid w:val="00192C05"/>
    <w:rsid w:val="00192FBE"/>
    <w:rsid w:val="00193084"/>
    <w:rsid w:val="00194126"/>
    <w:rsid w:val="0019681C"/>
    <w:rsid w:val="001969F3"/>
    <w:rsid w:val="00197205"/>
    <w:rsid w:val="0019745A"/>
    <w:rsid w:val="001A0649"/>
    <w:rsid w:val="001A0977"/>
    <w:rsid w:val="001A0C87"/>
    <w:rsid w:val="001A0CFD"/>
    <w:rsid w:val="001A1313"/>
    <w:rsid w:val="001A1954"/>
    <w:rsid w:val="001A19E0"/>
    <w:rsid w:val="001A1CAC"/>
    <w:rsid w:val="001A1F1D"/>
    <w:rsid w:val="001A289E"/>
    <w:rsid w:val="001A2CCC"/>
    <w:rsid w:val="001A3AD1"/>
    <w:rsid w:val="001A3AD7"/>
    <w:rsid w:val="001A434B"/>
    <w:rsid w:val="001A44F2"/>
    <w:rsid w:val="001A46DF"/>
    <w:rsid w:val="001A4CBF"/>
    <w:rsid w:val="001A5485"/>
    <w:rsid w:val="001A56AE"/>
    <w:rsid w:val="001A57B4"/>
    <w:rsid w:val="001A6A97"/>
    <w:rsid w:val="001A6D23"/>
    <w:rsid w:val="001B00A4"/>
    <w:rsid w:val="001B02CF"/>
    <w:rsid w:val="001B06E1"/>
    <w:rsid w:val="001B07B6"/>
    <w:rsid w:val="001B0AA2"/>
    <w:rsid w:val="001B0B8B"/>
    <w:rsid w:val="001B127D"/>
    <w:rsid w:val="001B1769"/>
    <w:rsid w:val="001B18E6"/>
    <w:rsid w:val="001B1A58"/>
    <w:rsid w:val="001B25E0"/>
    <w:rsid w:val="001B2BF8"/>
    <w:rsid w:val="001B32D9"/>
    <w:rsid w:val="001B3432"/>
    <w:rsid w:val="001B351E"/>
    <w:rsid w:val="001B3DDD"/>
    <w:rsid w:val="001B3F5A"/>
    <w:rsid w:val="001B40EA"/>
    <w:rsid w:val="001B44F9"/>
    <w:rsid w:val="001B497B"/>
    <w:rsid w:val="001B4C53"/>
    <w:rsid w:val="001B4F20"/>
    <w:rsid w:val="001B537D"/>
    <w:rsid w:val="001B5C8B"/>
    <w:rsid w:val="001B65B5"/>
    <w:rsid w:val="001B6614"/>
    <w:rsid w:val="001B718E"/>
    <w:rsid w:val="001B75C4"/>
    <w:rsid w:val="001B75D0"/>
    <w:rsid w:val="001C0157"/>
    <w:rsid w:val="001C03ED"/>
    <w:rsid w:val="001C09BD"/>
    <w:rsid w:val="001C0C95"/>
    <w:rsid w:val="001C14EB"/>
    <w:rsid w:val="001C1731"/>
    <w:rsid w:val="001C1754"/>
    <w:rsid w:val="001C1802"/>
    <w:rsid w:val="001C1BBB"/>
    <w:rsid w:val="001C276F"/>
    <w:rsid w:val="001C33C4"/>
    <w:rsid w:val="001C3E77"/>
    <w:rsid w:val="001C3EDC"/>
    <w:rsid w:val="001C3F2C"/>
    <w:rsid w:val="001C4548"/>
    <w:rsid w:val="001C46A6"/>
    <w:rsid w:val="001C4D9D"/>
    <w:rsid w:val="001C4EB6"/>
    <w:rsid w:val="001C4F86"/>
    <w:rsid w:val="001C5E23"/>
    <w:rsid w:val="001C5ECB"/>
    <w:rsid w:val="001C6009"/>
    <w:rsid w:val="001C6572"/>
    <w:rsid w:val="001C6D35"/>
    <w:rsid w:val="001C7264"/>
    <w:rsid w:val="001C7AC9"/>
    <w:rsid w:val="001D04A9"/>
    <w:rsid w:val="001D0765"/>
    <w:rsid w:val="001D0B44"/>
    <w:rsid w:val="001D0C84"/>
    <w:rsid w:val="001D1624"/>
    <w:rsid w:val="001D1AA6"/>
    <w:rsid w:val="001D1C37"/>
    <w:rsid w:val="001D2169"/>
    <w:rsid w:val="001D243F"/>
    <w:rsid w:val="001D2A76"/>
    <w:rsid w:val="001D3604"/>
    <w:rsid w:val="001D3DB6"/>
    <w:rsid w:val="001D414A"/>
    <w:rsid w:val="001D451C"/>
    <w:rsid w:val="001D494D"/>
    <w:rsid w:val="001D4F66"/>
    <w:rsid w:val="001D51A3"/>
    <w:rsid w:val="001D5D55"/>
    <w:rsid w:val="001D5E13"/>
    <w:rsid w:val="001D643A"/>
    <w:rsid w:val="001D6AD6"/>
    <w:rsid w:val="001D6AE8"/>
    <w:rsid w:val="001D6AFB"/>
    <w:rsid w:val="001D7C37"/>
    <w:rsid w:val="001E02C9"/>
    <w:rsid w:val="001E26A6"/>
    <w:rsid w:val="001E2A7F"/>
    <w:rsid w:val="001E32A0"/>
    <w:rsid w:val="001E33A8"/>
    <w:rsid w:val="001E3855"/>
    <w:rsid w:val="001E3F01"/>
    <w:rsid w:val="001E424B"/>
    <w:rsid w:val="001E46CC"/>
    <w:rsid w:val="001E489B"/>
    <w:rsid w:val="001E48E9"/>
    <w:rsid w:val="001E4A24"/>
    <w:rsid w:val="001E4ECB"/>
    <w:rsid w:val="001E5012"/>
    <w:rsid w:val="001E5024"/>
    <w:rsid w:val="001E578E"/>
    <w:rsid w:val="001E589F"/>
    <w:rsid w:val="001E5ABE"/>
    <w:rsid w:val="001E5AE1"/>
    <w:rsid w:val="001E5CBD"/>
    <w:rsid w:val="001E6605"/>
    <w:rsid w:val="001F130A"/>
    <w:rsid w:val="001F15CE"/>
    <w:rsid w:val="001F1AF2"/>
    <w:rsid w:val="001F243D"/>
    <w:rsid w:val="001F2A42"/>
    <w:rsid w:val="001F2DDF"/>
    <w:rsid w:val="001F3133"/>
    <w:rsid w:val="001F3142"/>
    <w:rsid w:val="001F3B2D"/>
    <w:rsid w:val="001F3E2F"/>
    <w:rsid w:val="001F3F1F"/>
    <w:rsid w:val="001F4069"/>
    <w:rsid w:val="001F474F"/>
    <w:rsid w:val="001F47DC"/>
    <w:rsid w:val="001F4A2A"/>
    <w:rsid w:val="001F4ECB"/>
    <w:rsid w:val="001F66D1"/>
    <w:rsid w:val="001F6E5E"/>
    <w:rsid w:val="002001F8"/>
    <w:rsid w:val="002009E9"/>
    <w:rsid w:val="00200AF6"/>
    <w:rsid w:val="002010BD"/>
    <w:rsid w:val="00201D8A"/>
    <w:rsid w:val="00201DFF"/>
    <w:rsid w:val="002023B2"/>
    <w:rsid w:val="0020319C"/>
    <w:rsid w:val="00203232"/>
    <w:rsid w:val="0020346B"/>
    <w:rsid w:val="00204099"/>
    <w:rsid w:val="00204D96"/>
    <w:rsid w:val="00205A59"/>
    <w:rsid w:val="00206C82"/>
    <w:rsid w:val="00206EE4"/>
    <w:rsid w:val="00206F57"/>
    <w:rsid w:val="00207161"/>
    <w:rsid w:val="0020783B"/>
    <w:rsid w:val="00207AB7"/>
    <w:rsid w:val="00207B92"/>
    <w:rsid w:val="00207C9A"/>
    <w:rsid w:val="00210083"/>
    <w:rsid w:val="002101AD"/>
    <w:rsid w:val="00210376"/>
    <w:rsid w:val="00210443"/>
    <w:rsid w:val="00210530"/>
    <w:rsid w:val="00210B67"/>
    <w:rsid w:val="00212A48"/>
    <w:rsid w:val="00212DCF"/>
    <w:rsid w:val="002130D2"/>
    <w:rsid w:val="0021316D"/>
    <w:rsid w:val="0021320C"/>
    <w:rsid w:val="0021329C"/>
    <w:rsid w:val="00213424"/>
    <w:rsid w:val="0021395D"/>
    <w:rsid w:val="00213963"/>
    <w:rsid w:val="00213A1A"/>
    <w:rsid w:val="00214929"/>
    <w:rsid w:val="0021499B"/>
    <w:rsid w:val="002150A8"/>
    <w:rsid w:val="00215536"/>
    <w:rsid w:val="002155A6"/>
    <w:rsid w:val="00216092"/>
    <w:rsid w:val="002160E0"/>
    <w:rsid w:val="00216403"/>
    <w:rsid w:val="00216B4F"/>
    <w:rsid w:val="002170E7"/>
    <w:rsid w:val="002172FA"/>
    <w:rsid w:val="002174AB"/>
    <w:rsid w:val="00217724"/>
    <w:rsid w:val="00217FD7"/>
    <w:rsid w:val="00220227"/>
    <w:rsid w:val="0022035A"/>
    <w:rsid w:val="002203AF"/>
    <w:rsid w:val="00220F3F"/>
    <w:rsid w:val="00221937"/>
    <w:rsid w:val="00221B24"/>
    <w:rsid w:val="00221CBE"/>
    <w:rsid w:val="00221F26"/>
    <w:rsid w:val="00222492"/>
    <w:rsid w:val="002225B0"/>
    <w:rsid w:val="002231AB"/>
    <w:rsid w:val="00223822"/>
    <w:rsid w:val="002246F8"/>
    <w:rsid w:val="00224DEB"/>
    <w:rsid w:val="002252C8"/>
    <w:rsid w:val="00225498"/>
    <w:rsid w:val="00226209"/>
    <w:rsid w:val="0022641B"/>
    <w:rsid w:val="0022675F"/>
    <w:rsid w:val="00226B6F"/>
    <w:rsid w:val="00226DA1"/>
    <w:rsid w:val="00226FD8"/>
    <w:rsid w:val="00227113"/>
    <w:rsid w:val="0022725A"/>
    <w:rsid w:val="002275A1"/>
    <w:rsid w:val="002278AF"/>
    <w:rsid w:val="00227E95"/>
    <w:rsid w:val="00230242"/>
    <w:rsid w:val="00230447"/>
    <w:rsid w:val="002317EC"/>
    <w:rsid w:val="00231971"/>
    <w:rsid w:val="00231978"/>
    <w:rsid w:val="00231CF7"/>
    <w:rsid w:val="002324D2"/>
    <w:rsid w:val="00232600"/>
    <w:rsid w:val="00232755"/>
    <w:rsid w:val="00232927"/>
    <w:rsid w:val="00232F2A"/>
    <w:rsid w:val="00233C87"/>
    <w:rsid w:val="00234095"/>
    <w:rsid w:val="0023421C"/>
    <w:rsid w:val="002346B6"/>
    <w:rsid w:val="00234C19"/>
    <w:rsid w:val="00235556"/>
    <w:rsid w:val="00235955"/>
    <w:rsid w:val="00235A32"/>
    <w:rsid w:val="00235F78"/>
    <w:rsid w:val="002369FF"/>
    <w:rsid w:val="00236AEC"/>
    <w:rsid w:val="00236C90"/>
    <w:rsid w:val="00236EB2"/>
    <w:rsid w:val="002373C0"/>
    <w:rsid w:val="00237427"/>
    <w:rsid w:val="00237725"/>
    <w:rsid w:val="00237DE4"/>
    <w:rsid w:val="0024009A"/>
    <w:rsid w:val="00240307"/>
    <w:rsid w:val="002403C9"/>
    <w:rsid w:val="002403F7"/>
    <w:rsid w:val="002413AB"/>
    <w:rsid w:val="00241689"/>
    <w:rsid w:val="002418AC"/>
    <w:rsid w:val="00241D62"/>
    <w:rsid w:val="00241F8F"/>
    <w:rsid w:val="00241FA0"/>
    <w:rsid w:val="00242452"/>
    <w:rsid w:val="00242625"/>
    <w:rsid w:val="00242A7E"/>
    <w:rsid w:val="00242A97"/>
    <w:rsid w:val="0024320B"/>
    <w:rsid w:val="00243A56"/>
    <w:rsid w:val="00243D73"/>
    <w:rsid w:val="00244692"/>
    <w:rsid w:val="002449E9"/>
    <w:rsid w:val="0024554E"/>
    <w:rsid w:val="00245C71"/>
    <w:rsid w:val="002462CD"/>
    <w:rsid w:val="002465B3"/>
    <w:rsid w:val="00247361"/>
    <w:rsid w:val="00247728"/>
    <w:rsid w:val="002478A7"/>
    <w:rsid w:val="002502BF"/>
    <w:rsid w:val="00250CC4"/>
    <w:rsid w:val="002519A0"/>
    <w:rsid w:val="002525BF"/>
    <w:rsid w:val="0025267B"/>
    <w:rsid w:val="00253519"/>
    <w:rsid w:val="002536F3"/>
    <w:rsid w:val="00253ADF"/>
    <w:rsid w:val="00253BA3"/>
    <w:rsid w:val="00254448"/>
    <w:rsid w:val="00254CA5"/>
    <w:rsid w:val="00254FFB"/>
    <w:rsid w:val="002553A2"/>
    <w:rsid w:val="00255964"/>
    <w:rsid w:val="00255B45"/>
    <w:rsid w:val="00256427"/>
    <w:rsid w:val="00256464"/>
    <w:rsid w:val="00256532"/>
    <w:rsid w:val="002565CE"/>
    <w:rsid w:val="00256C1C"/>
    <w:rsid w:val="00256F64"/>
    <w:rsid w:val="002603C6"/>
    <w:rsid w:val="00260761"/>
    <w:rsid w:val="002608F5"/>
    <w:rsid w:val="00260954"/>
    <w:rsid w:val="00261031"/>
    <w:rsid w:val="002616F4"/>
    <w:rsid w:val="0026228C"/>
    <w:rsid w:val="00262C91"/>
    <w:rsid w:val="00263085"/>
    <w:rsid w:val="002634DC"/>
    <w:rsid w:val="0026350A"/>
    <w:rsid w:val="002635F6"/>
    <w:rsid w:val="00263B09"/>
    <w:rsid w:val="00263CA4"/>
    <w:rsid w:val="002647B9"/>
    <w:rsid w:val="00264ADB"/>
    <w:rsid w:val="00264BA0"/>
    <w:rsid w:val="00265230"/>
    <w:rsid w:val="00265676"/>
    <w:rsid w:val="00266B49"/>
    <w:rsid w:val="00266EE8"/>
    <w:rsid w:val="00266F5B"/>
    <w:rsid w:val="002673EE"/>
    <w:rsid w:val="00267671"/>
    <w:rsid w:val="00267734"/>
    <w:rsid w:val="00267906"/>
    <w:rsid w:val="00267997"/>
    <w:rsid w:val="0026799F"/>
    <w:rsid w:val="00267C2D"/>
    <w:rsid w:val="00267D98"/>
    <w:rsid w:val="00270C00"/>
    <w:rsid w:val="00270CD4"/>
    <w:rsid w:val="00270E4C"/>
    <w:rsid w:val="00271353"/>
    <w:rsid w:val="0027140C"/>
    <w:rsid w:val="00271425"/>
    <w:rsid w:val="00272268"/>
    <w:rsid w:val="002722FF"/>
    <w:rsid w:val="00272578"/>
    <w:rsid w:val="0027277F"/>
    <w:rsid w:val="00272B9D"/>
    <w:rsid w:val="00272E8F"/>
    <w:rsid w:val="002731FA"/>
    <w:rsid w:val="00273364"/>
    <w:rsid w:val="00273A1B"/>
    <w:rsid w:val="002743C4"/>
    <w:rsid w:val="002747B8"/>
    <w:rsid w:val="00274A9F"/>
    <w:rsid w:val="0027581D"/>
    <w:rsid w:val="00275A91"/>
    <w:rsid w:val="00275CCC"/>
    <w:rsid w:val="0027677D"/>
    <w:rsid w:val="002767DC"/>
    <w:rsid w:val="00276B5C"/>
    <w:rsid w:val="00276E61"/>
    <w:rsid w:val="0027756E"/>
    <w:rsid w:val="002778C5"/>
    <w:rsid w:val="00277FDA"/>
    <w:rsid w:val="002804F8"/>
    <w:rsid w:val="00280709"/>
    <w:rsid w:val="002807C4"/>
    <w:rsid w:val="00280AD4"/>
    <w:rsid w:val="002815A7"/>
    <w:rsid w:val="00281F09"/>
    <w:rsid w:val="00281F9F"/>
    <w:rsid w:val="002822C7"/>
    <w:rsid w:val="0028263A"/>
    <w:rsid w:val="00282B0D"/>
    <w:rsid w:val="00282CEB"/>
    <w:rsid w:val="00284551"/>
    <w:rsid w:val="00284BF1"/>
    <w:rsid w:val="00284DD4"/>
    <w:rsid w:val="00284EF9"/>
    <w:rsid w:val="00285240"/>
    <w:rsid w:val="0028617A"/>
    <w:rsid w:val="00286FB0"/>
    <w:rsid w:val="00287117"/>
    <w:rsid w:val="002875F6"/>
    <w:rsid w:val="00287880"/>
    <w:rsid w:val="002879FE"/>
    <w:rsid w:val="00290608"/>
    <w:rsid w:val="00290C4D"/>
    <w:rsid w:val="00290E8B"/>
    <w:rsid w:val="00291105"/>
    <w:rsid w:val="00291C6C"/>
    <w:rsid w:val="00292A76"/>
    <w:rsid w:val="00292A7B"/>
    <w:rsid w:val="00292AB2"/>
    <w:rsid w:val="002931C3"/>
    <w:rsid w:val="002935EA"/>
    <w:rsid w:val="00294035"/>
    <w:rsid w:val="002945E1"/>
    <w:rsid w:val="002949FD"/>
    <w:rsid w:val="00294A9B"/>
    <w:rsid w:val="00295064"/>
    <w:rsid w:val="00295F38"/>
    <w:rsid w:val="002960C7"/>
    <w:rsid w:val="002967A3"/>
    <w:rsid w:val="002967C1"/>
    <w:rsid w:val="00296889"/>
    <w:rsid w:val="00297098"/>
    <w:rsid w:val="0029712D"/>
    <w:rsid w:val="0029724B"/>
    <w:rsid w:val="002976D9"/>
    <w:rsid w:val="00297B20"/>
    <w:rsid w:val="002A00B5"/>
    <w:rsid w:val="002A032E"/>
    <w:rsid w:val="002A09F8"/>
    <w:rsid w:val="002A0D32"/>
    <w:rsid w:val="002A0E92"/>
    <w:rsid w:val="002A1513"/>
    <w:rsid w:val="002A1973"/>
    <w:rsid w:val="002A1DE7"/>
    <w:rsid w:val="002A23FB"/>
    <w:rsid w:val="002A2AAF"/>
    <w:rsid w:val="002A35C6"/>
    <w:rsid w:val="002A3B84"/>
    <w:rsid w:val="002A3E6D"/>
    <w:rsid w:val="002A44A6"/>
    <w:rsid w:val="002A4A3B"/>
    <w:rsid w:val="002A4A50"/>
    <w:rsid w:val="002A4AA3"/>
    <w:rsid w:val="002A5314"/>
    <w:rsid w:val="002A5AE0"/>
    <w:rsid w:val="002A6167"/>
    <w:rsid w:val="002A6939"/>
    <w:rsid w:val="002A7180"/>
    <w:rsid w:val="002A7291"/>
    <w:rsid w:val="002A7B29"/>
    <w:rsid w:val="002A7C90"/>
    <w:rsid w:val="002B102A"/>
    <w:rsid w:val="002B108E"/>
    <w:rsid w:val="002B11F5"/>
    <w:rsid w:val="002B123C"/>
    <w:rsid w:val="002B24FE"/>
    <w:rsid w:val="002B2E8E"/>
    <w:rsid w:val="002B3852"/>
    <w:rsid w:val="002B4B19"/>
    <w:rsid w:val="002B4C82"/>
    <w:rsid w:val="002B4E83"/>
    <w:rsid w:val="002B4F31"/>
    <w:rsid w:val="002B686B"/>
    <w:rsid w:val="002B6FE0"/>
    <w:rsid w:val="002B7474"/>
    <w:rsid w:val="002B74DA"/>
    <w:rsid w:val="002B789A"/>
    <w:rsid w:val="002C0221"/>
    <w:rsid w:val="002C0275"/>
    <w:rsid w:val="002C0484"/>
    <w:rsid w:val="002C0778"/>
    <w:rsid w:val="002C0AB4"/>
    <w:rsid w:val="002C0B08"/>
    <w:rsid w:val="002C1458"/>
    <w:rsid w:val="002C150C"/>
    <w:rsid w:val="002C25BB"/>
    <w:rsid w:val="002C27BC"/>
    <w:rsid w:val="002C2D16"/>
    <w:rsid w:val="002C2D67"/>
    <w:rsid w:val="002C2FC4"/>
    <w:rsid w:val="002C3399"/>
    <w:rsid w:val="002C463B"/>
    <w:rsid w:val="002C5271"/>
    <w:rsid w:val="002C54A4"/>
    <w:rsid w:val="002C60C3"/>
    <w:rsid w:val="002C6113"/>
    <w:rsid w:val="002C61BE"/>
    <w:rsid w:val="002C6359"/>
    <w:rsid w:val="002C6552"/>
    <w:rsid w:val="002C680D"/>
    <w:rsid w:val="002C6BA3"/>
    <w:rsid w:val="002C6BAD"/>
    <w:rsid w:val="002C7172"/>
    <w:rsid w:val="002C7279"/>
    <w:rsid w:val="002C72EA"/>
    <w:rsid w:val="002C7590"/>
    <w:rsid w:val="002D0CAA"/>
    <w:rsid w:val="002D111F"/>
    <w:rsid w:val="002D3658"/>
    <w:rsid w:val="002D38D7"/>
    <w:rsid w:val="002D3CCD"/>
    <w:rsid w:val="002D3DD8"/>
    <w:rsid w:val="002D3FE2"/>
    <w:rsid w:val="002D41CB"/>
    <w:rsid w:val="002D4B2C"/>
    <w:rsid w:val="002D5CF8"/>
    <w:rsid w:val="002D6563"/>
    <w:rsid w:val="002D6FE3"/>
    <w:rsid w:val="002D77A2"/>
    <w:rsid w:val="002D7FDC"/>
    <w:rsid w:val="002E028F"/>
    <w:rsid w:val="002E06FF"/>
    <w:rsid w:val="002E0B82"/>
    <w:rsid w:val="002E16B0"/>
    <w:rsid w:val="002E17C3"/>
    <w:rsid w:val="002E1894"/>
    <w:rsid w:val="002E1E81"/>
    <w:rsid w:val="002E1F83"/>
    <w:rsid w:val="002E1FC8"/>
    <w:rsid w:val="002E202B"/>
    <w:rsid w:val="002E21CB"/>
    <w:rsid w:val="002E2256"/>
    <w:rsid w:val="002E22A2"/>
    <w:rsid w:val="002E2391"/>
    <w:rsid w:val="002E286A"/>
    <w:rsid w:val="002E297D"/>
    <w:rsid w:val="002E2EC1"/>
    <w:rsid w:val="002E402E"/>
    <w:rsid w:val="002E4995"/>
    <w:rsid w:val="002E56AD"/>
    <w:rsid w:val="002E58D0"/>
    <w:rsid w:val="002E6019"/>
    <w:rsid w:val="002E6233"/>
    <w:rsid w:val="002E6511"/>
    <w:rsid w:val="002E6A88"/>
    <w:rsid w:val="002E6D75"/>
    <w:rsid w:val="002E6E58"/>
    <w:rsid w:val="002E7129"/>
    <w:rsid w:val="002E7154"/>
    <w:rsid w:val="002E7184"/>
    <w:rsid w:val="002E736D"/>
    <w:rsid w:val="002E77A9"/>
    <w:rsid w:val="002E7BD3"/>
    <w:rsid w:val="002E7BED"/>
    <w:rsid w:val="002E7CC6"/>
    <w:rsid w:val="002F0522"/>
    <w:rsid w:val="002F06B0"/>
    <w:rsid w:val="002F0E74"/>
    <w:rsid w:val="002F1661"/>
    <w:rsid w:val="002F208A"/>
    <w:rsid w:val="002F275E"/>
    <w:rsid w:val="002F2B79"/>
    <w:rsid w:val="002F3019"/>
    <w:rsid w:val="002F307A"/>
    <w:rsid w:val="002F33F1"/>
    <w:rsid w:val="002F35A3"/>
    <w:rsid w:val="002F3779"/>
    <w:rsid w:val="002F386B"/>
    <w:rsid w:val="002F3D5E"/>
    <w:rsid w:val="002F3D6C"/>
    <w:rsid w:val="002F3FF6"/>
    <w:rsid w:val="002F502F"/>
    <w:rsid w:val="002F5F3E"/>
    <w:rsid w:val="002F6407"/>
    <w:rsid w:val="002F6AF2"/>
    <w:rsid w:val="002F6B85"/>
    <w:rsid w:val="002F6CBE"/>
    <w:rsid w:val="002F6EA5"/>
    <w:rsid w:val="002F721A"/>
    <w:rsid w:val="002F7349"/>
    <w:rsid w:val="002F7BE2"/>
    <w:rsid w:val="002F7DDC"/>
    <w:rsid w:val="00300CEE"/>
    <w:rsid w:val="00301068"/>
    <w:rsid w:val="003018C3"/>
    <w:rsid w:val="00301AD6"/>
    <w:rsid w:val="00302225"/>
    <w:rsid w:val="003027B8"/>
    <w:rsid w:val="00302D30"/>
    <w:rsid w:val="00303530"/>
    <w:rsid w:val="003035AD"/>
    <w:rsid w:val="00303A6C"/>
    <w:rsid w:val="00303B90"/>
    <w:rsid w:val="003047E5"/>
    <w:rsid w:val="003048D0"/>
    <w:rsid w:val="003049A9"/>
    <w:rsid w:val="00304CA9"/>
    <w:rsid w:val="00305488"/>
    <w:rsid w:val="0030612A"/>
    <w:rsid w:val="00306339"/>
    <w:rsid w:val="00306A00"/>
    <w:rsid w:val="00306B0E"/>
    <w:rsid w:val="00306F6D"/>
    <w:rsid w:val="00307930"/>
    <w:rsid w:val="00307E17"/>
    <w:rsid w:val="00310A3B"/>
    <w:rsid w:val="00310B80"/>
    <w:rsid w:val="003118A7"/>
    <w:rsid w:val="00311A5B"/>
    <w:rsid w:val="003125E1"/>
    <w:rsid w:val="00312A95"/>
    <w:rsid w:val="00312DB2"/>
    <w:rsid w:val="00312DCE"/>
    <w:rsid w:val="00312F3B"/>
    <w:rsid w:val="003134A1"/>
    <w:rsid w:val="00313B72"/>
    <w:rsid w:val="00313CBF"/>
    <w:rsid w:val="00313D4E"/>
    <w:rsid w:val="00313E37"/>
    <w:rsid w:val="003141E9"/>
    <w:rsid w:val="00314741"/>
    <w:rsid w:val="00314750"/>
    <w:rsid w:val="00314E3A"/>
    <w:rsid w:val="0031516B"/>
    <w:rsid w:val="00315245"/>
    <w:rsid w:val="0031612F"/>
    <w:rsid w:val="00316ACB"/>
    <w:rsid w:val="00316CEB"/>
    <w:rsid w:val="00317050"/>
    <w:rsid w:val="00317C2A"/>
    <w:rsid w:val="00320154"/>
    <w:rsid w:val="003203E3"/>
    <w:rsid w:val="003204CA"/>
    <w:rsid w:val="00320528"/>
    <w:rsid w:val="00320754"/>
    <w:rsid w:val="00320D8C"/>
    <w:rsid w:val="0032131B"/>
    <w:rsid w:val="00321BDB"/>
    <w:rsid w:val="00321FEE"/>
    <w:rsid w:val="0032256C"/>
    <w:rsid w:val="003225D5"/>
    <w:rsid w:val="00322BB7"/>
    <w:rsid w:val="00323244"/>
    <w:rsid w:val="003234E0"/>
    <w:rsid w:val="00325895"/>
    <w:rsid w:val="00326460"/>
    <w:rsid w:val="0032653B"/>
    <w:rsid w:val="0032687B"/>
    <w:rsid w:val="00326F1E"/>
    <w:rsid w:val="0032798B"/>
    <w:rsid w:val="00327F75"/>
    <w:rsid w:val="00330DD3"/>
    <w:rsid w:val="00330E96"/>
    <w:rsid w:val="00331F9A"/>
    <w:rsid w:val="00332075"/>
    <w:rsid w:val="0033227F"/>
    <w:rsid w:val="00332B3D"/>
    <w:rsid w:val="00332DA2"/>
    <w:rsid w:val="00333753"/>
    <w:rsid w:val="00334214"/>
    <w:rsid w:val="003346F8"/>
    <w:rsid w:val="00335112"/>
    <w:rsid w:val="00336434"/>
    <w:rsid w:val="00336FFB"/>
    <w:rsid w:val="003373D0"/>
    <w:rsid w:val="00337870"/>
    <w:rsid w:val="00337F41"/>
    <w:rsid w:val="0034086D"/>
    <w:rsid w:val="00340AF6"/>
    <w:rsid w:val="00340BAB"/>
    <w:rsid w:val="00343417"/>
    <w:rsid w:val="003438C6"/>
    <w:rsid w:val="00345225"/>
    <w:rsid w:val="003452D9"/>
    <w:rsid w:val="00345714"/>
    <w:rsid w:val="003457BB"/>
    <w:rsid w:val="00345D52"/>
    <w:rsid w:val="00346050"/>
    <w:rsid w:val="00346A79"/>
    <w:rsid w:val="003473FF"/>
    <w:rsid w:val="00347478"/>
    <w:rsid w:val="003478AC"/>
    <w:rsid w:val="003503F1"/>
    <w:rsid w:val="0035140B"/>
    <w:rsid w:val="00351641"/>
    <w:rsid w:val="0035168F"/>
    <w:rsid w:val="00351B78"/>
    <w:rsid w:val="00351D9C"/>
    <w:rsid w:val="003521B5"/>
    <w:rsid w:val="003523BA"/>
    <w:rsid w:val="003525B8"/>
    <w:rsid w:val="003528B6"/>
    <w:rsid w:val="00353174"/>
    <w:rsid w:val="00353E4C"/>
    <w:rsid w:val="00353E61"/>
    <w:rsid w:val="00353F11"/>
    <w:rsid w:val="0035467E"/>
    <w:rsid w:val="00354D09"/>
    <w:rsid w:val="00354EA0"/>
    <w:rsid w:val="00355326"/>
    <w:rsid w:val="003553B4"/>
    <w:rsid w:val="0035545B"/>
    <w:rsid w:val="00355659"/>
    <w:rsid w:val="00355E48"/>
    <w:rsid w:val="00356011"/>
    <w:rsid w:val="0035775E"/>
    <w:rsid w:val="00357EF8"/>
    <w:rsid w:val="00360AB3"/>
    <w:rsid w:val="003615F9"/>
    <w:rsid w:val="00361933"/>
    <w:rsid w:val="00361961"/>
    <w:rsid w:val="003619D2"/>
    <w:rsid w:val="00362250"/>
    <w:rsid w:val="00362593"/>
    <w:rsid w:val="00362758"/>
    <w:rsid w:val="003632D9"/>
    <w:rsid w:val="00363A18"/>
    <w:rsid w:val="00365541"/>
    <w:rsid w:val="00366418"/>
    <w:rsid w:val="00366639"/>
    <w:rsid w:val="00366C8E"/>
    <w:rsid w:val="00366EF1"/>
    <w:rsid w:val="0036780D"/>
    <w:rsid w:val="003702A6"/>
    <w:rsid w:val="003706AB"/>
    <w:rsid w:val="0037088F"/>
    <w:rsid w:val="003708B5"/>
    <w:rsid w:val="00370E0D"/>
    <w:rsid w:val="003716DA"/>
    <w:rsid w:val="00371A97"/>
    <w:rsid w:val="00371CE9"/>
    <w:rsid w:val="00371DB4"/>
    <w:rsid w:val="00372156"/>
    <w:rsid w:val="003721EB"/>
    <w:rsid w:val="00372E68"/>
    <w:rsid w:val="003737CD"/>
    <w:rsid w:val="0037484F"/>
    <w:rsid w:val="00375919"/>
    <w:rsid w:val="003762FA"/>
    <w:rsid w:val="00376347"/>
    <w:rsid w:val="003765F0"/>
    <w:rsid w:val="00376CC1"/>
    <w:rsid w:val="003778BA"/>
    <w:rsid w:val="00380161"/>
    <w:rsid w:val="00380EFC"/>
    <w:rsid w:val="00380F22"/>
    <w:rsid w:val="00380F5B"/>
    <w:rsid w:val="003812FE"/>
    <w:rsid w:val="00381507"/>
    <w:rsid w:val="0038335A"/>
    <w:rsid w:val="003836D2"/>
    <w:rsid w:val="003836DB"/>
    <w:rsid w:val="00383EC0"/>
    <w:rsid w:val="00384162"/>
    <w:rsid w:val="0038421C"/>
    <w:rsid w:val="003856B2"/>
    <w:rsid w:val="00386D6B"/>
    <w:rsid w:val="0038740F"/>
    <w:rsid w:val="003877E8"/>
    <w:rsid w:val="0038794D"/>
    <w:rsid w:val="00387DF9"/>
    <w:rsid w:val="00387E08"/>
    <w:rsid w:val="003904F0"/>
    <w:rsid w:val="00390EC6"/>
    <w:rsid w:val="003912D9"/>
    <w:rsid w:val="00391EFC"/>
    <w:rsid w:val="00392282"/>
    <w:rsid w:val="00393010"/>
    <w:rsid w:val="00393110"/>
    <w:rsid w:val="00393CEB"/>
    <w:rsid w:val="00393D37"/>
    <w:rsid w:val="003945F4"/>
    <w:rsid w:val="00394895"/>
    <w:rsid w:val="00394CBE"/>
    <w:rsid w:val="00394DA3"/>
    <w:rsid w:val="0039523D"/>
    <w:rsid w:val="0039599D"/>
    <w:rsid w:val="00395C11"/>
    <w:rsid w:val="00395CB2"/>
    <w:rsid w:val="00395D5F"/>
    <w:rsid w:val="0039605B"/>
    <w:rsid w:val="003962FF"/>
    <w:rsid w:val="00396550"/>
    <w:rsid w:val="00397366"/>
    <w:rsid w:val="0039784E"/>
    <w:rsid w:val="00397EB0"/>
    <w:rsid w:val="003A0718"/>
    <w:rsid w:val="003A0873"/>
    <w:rsid w:val="003A0DB6"/>
    <w:rsid w:val="003A0FFA"/>
    <w:rsid w:val="003A1C5E"/>
    <w:rsid w:val="003A1E4D"/>
    <w:rsid w:val="003A2025"/>
    <w:rsid w:val="003A2F3A"/>
    <w:rsid w:val="003A336A"/>
    <w:rsid w:val="003A3384"/>
    <w:rsid w:val="003A35A1"/>
    <w:rsid w:val="003A38F2"/>
    <w:rsid w:val="003A3EAD"/>
    <w:rsid w:val="003A5243"/>
    <w:rsid w:val="003A53B0"/>
    <w:rsid w:val="003A53F8"/>
    <w:rsid w:val="003A5F27"/>
    <w:rsid w:val="003A623A"/>
    <w:rsid w:val="003A6BB6"/>
    <w:rsid w:val="003A75D2"/>
    <w:rsid w:val="003B0439"/>
    <w:rsid w:val="003B052B"/>
    <w:rsid w:val="003B0AC4"/>
    <w:rsid w:val="003B0BE5"/>
    <w:rsid w:val="003B19D8"/>
    <w:rsid w:val="003B1D0C"/>
    <w:rsid w:val="003B34C9"/>
    <w:rsid w:val="003B3543"/>
    <w:rsid w:val="003B3EBC"/>
    <w:rsid w:val="003B4047"/>
    <w:rsid w:val="003B50D0"/>
    <w:rsid w:val="003B633C"/>
    <w:rsid w:val="003B6843"/>
    <w:rsid w:val="003B6927"/>
    <w:rsid w:val="003B6BE5"/>
    <w:rsid w:val="003B7142"/>
    <w:rsid w:val="003B7359"/>
    <w:rsid w:val="003B7902"/>
    <w:rsid w:val="003B7A21"/>
    <w:rsid w:val="003C0E06"/>
    <w:rsid w:val="003C0FDC"/>
    <w:rsid w:val="003C1161"/>
    <w:rsid w:val="003C1288"/>
    <w:rsid w:val="003C1347"/>
    <w:rsid w:val="003C13F9"/>
    <w:rsid w:val="003C17A1"/>
    <w:rsid w:val="003C1E5E"/>
    <w:rsid w:val="003C1F6E"/>
    <w:rsid w:val="003C20C9"/>
    <w:rsid w:val="003C35CD"/>
    <w:rsid w:val="003C3864"/>
    <w:rsid w:val="003C399B"/>
    <w:rsid w:val="003C3B94"/>
    <w:rsid w:val="003C4238"/>
    <w:rsid w:val="003C4B05"/>
    <w:rsid w:val="003C56EB"/>
    <w:rsid w:val="003C5B5B"/>
    <w:rsid w:val="003C6496"/>
    <w:rsid w:val="003C6EF6"/>
    <w:rsid w:val="003C6FE9"/>
    <w:rsid w:val="003C7431"/>
    <w:rsid w:val="003C75FF"/>
    <w:rsid w:val="003C762E"/>
    <w:rsid w:val="003C779E"/>
    <w:rsid w:val="003C7A5E"/>
    <w:rsid w:val="003D0497"/>
    <w:rsid w:val="003D0599"/>
    <w:rsid w:val="003D0DBD"/>
    <w:rsid w:val="003D0FFA"/>
    <w:rsid w:val="003D1550"/>
    <w:rsid w:val="003D1789"/>
    <w:rsid w:val="003D1AC8"/>
    <w:rsid w:val="003D1E51"/>
    <w:rsid w:val="003D1FBF"/>
    <w:rsid w:val="003D22CB"/>
    <w:rsid w:val="003D28DB"/>
    <w:rsid w:val="003D2D9D"/>
    <w:rsid w:val="003D3294"/>
    <w:rsid w:val="003D396A"/>
    <w:rsid w:val="003D3E7E"/>
    <w:rsid w:val="003D3F1E"/>
    <w:rsid w:val="003D4CBC"/>
    <w:rsid w:val="003D4F38"/>
    <w:rsid w:val="003D55E4"/>
    <w:rsid w:val="003D60D4"/>
    <w:rsid w:val="003D655E"/>
    <w:rsid w:val="003D6606"/>
    <w:rsid w:val="003D66C9"/>
    <w:rsid w:val="003D6D70"/>
    <w:rsid w:val="003D6D80"/>
    <w:rsid w:val="003D7678"/>
    <w:rsid w:val="003D7931"/>
    <w:rsid w:val="003D79EA"/>
    <w:rsid w:val="003D7A21"/>
    <w:rsid w:val="003E0686"/>
    <w:rsid w:val="003E1133"/>
    <w:rsid w:val="003E1139"/>
    <w:rsid w:val="003E13EF"/>
    <w:rsid w:val="003E1568"/>
    <w:rsid w:val="003E1F95"/>
    <w:rsid w:val="003E2AB8"/>
    <w:rsid w:val="003E2F70"/>
    <w:rsid w:val="003E3362"/>
    <w:rsid w:val="003E3526"/>
    <w:rsid w:val="003E35BF"/>
    <w:rsid w:val="003E40ED"/>
    <w:rsid w:val="003E4720"/>
    <w:rsid w:val="003E4BAF"/>
    <w:rsid w:val="003E5E41"/>
    <w:rsid w:val="003E6F35"/>
    <w:rsid w:val="003E75EB"/>
    <w:rsid w:val="003F0371"/>
    <w:rsid w:val="003F05C4"/>
    <w:rsid w:val="003F14DA"/>
    <w:rsid w:val="003F165B"/>
    <w:rsid w:val="003F1B20"/>
    <w:rsid w:val="003F1C92"/>
    <w:rsid w:val="003F1CB6"/>
    <w:rsid w:val="003F27D2"/>
    <w:rsid w:val="003F2CA3"/>
    <w:rsid w:val="003F2F03"/>
    <w:rsid w:val="003F3078"/>
    <w:rsid w:val="003F337F"/>
    <w:rsid w:val="003F3498"/>
    <w:rsid w:val="003F452B"/>
    <w:rsid w:val="003F520E"/>
    <w:rsid w:val="003F6A8B"/>
    <w:rsid w:val="003F6BD4"/>
    <w:rsid w:val="003F6CEE"/>
    <w:rsid w:val="003F6D10"/>
    <w:rsid w:val="003F7795"/>
    <w:rsid w:val="003F7B57"/>
    <w:rsid w:val="00400723"/>
    <w:rsid w:val="0040109C"/>
    <w:rsid w:val="00401D7D"/>
    <w:rsid w:val="00401F40"/>
    <w:rsid w:val="0040275F"/>
    <w:rsid w:val="004034A7"/>
    <w:rsid w:val="004036E6"/>
    <w:rsid w:val="00403D7F"/>
    <w:rsid w:val="004041D5"/>
    <w:rsid w:val="004041E3"/>
    <w:rsid w:val="0040424D"/>
    <w:rsid w:val="00404E2B"/>
    <w:rsid w:val="004050A4"/>
    <w:rsid w:val="00405189"/>
    <w:rsid w:val="00405C3B"/>
    <w:rsid w:val="00406092"/>
    <w:rsid w:val="004070D0"/>
    <w:rsid w:val="00407104"/>
    <w:rsid w:val="0040715C"/>
    <w:rsid w:val="00407488"/>
    <w:rsid w:val="00407597"/>
    <w:rsid w:val="00407E60"/>
    <w:rsid w:val="00407EFB"/>
    <w:rsid w:val="004101FD"/>
    <w:rsid w:val="00410287"/>
    <w:rsid w:val="0041052E"/>
    <w:rsid w:val="00410AF6"/>
    <w:rsid w:val="0041117E"/>
    <w:rsid w:val="004115B6"/>
    <w:rsid w:val="0041195C"/>
    <w:rsid w:val="00411F4F"/>
    <w:rsid w:val="004126E0"/>
    <w:rsid w:val="00412C48"/>
    <w:rsid w:val="00413A37"/>
    <w:rsid w:val="00413DD7"/>
    <w:rsid w:val="00414009"/>
    <w:rsid w:val="004143B8"/>
    <w:rsid w:val="004147BE"/>
    <w:rsid w:val="004148C5"/>
    <w:rsid w:val="00414FF7"/>
    <w:rsid w:val="00416639"/>
    <w:rsid w:val="0041679B"/>
    <w:rsid w:val="00416BF1"/>
    <w:rsid w:val="00416C4C"/>
    <w:rsid w:val="00416E33"/>
    <w:rsid w:val="004171A7"/>
    <w:rsid w:val="004176C6"/>
    <w:rsid w:val="004176C9"/>
    <w:rsid w:val="00417F10"/>
    <w:rsid w:val="00420CB7"/>
    <w:rsid w:val="00421A6C"/>
    <w:rsid w:val="00421C0E"/>
    <w:rsid w:val="00422587"/>
    <w:rsid w:val="0042268C"/>
    <w:rsid w:val="004239C3"/>
    <w:rsid w:val="00423D9C"/>
    <w:rsid w:val="00424509"/>
    <w:rsid w:val="00424CA9"/>
    <w:rsid w:val="00425886"/>
    <w:rsid w:val="00425CB3"/>
    <w:rsid w:val="00425FC4"/>
    <w:rsid w:val="00426487"/>
    <w:rsid w:val="00426BAF"/>
    <w:rsid w:val="00426D9C"/>
    <w:rsid w:val="00427463"/>
    <w:rsid w:val="00427B92"/>
    <w:rsid w:val="0043078A"/>
    <w:rsid w:val="004307BC"/>
    <w:rsid w:val="0043090E"/>
    <w:rsid w:val="00430C94"/>
    <w:rsid w:val="0043104F"/>
    <w:rsid w:val="00431CF9"/>
    <w:rsid w:val="00432183"/>
    <w:rsid w:val="00432379"/>
    <w:rsid w:val="00433B7E"/>
    <w:rsid w:val="0043436F"/>
    <w:rsid w:val="00434703"/>
    <w:rsid w:val="004347EB"/>
    <w:rsid w:val="00434E99"/>
    <w:rsid w:val="00435487"/>
    <w:rsid w:val="0043561E"/>
    <w:rsid w:val="0043598B"/>
    <w:rsid w:val="00435E7F"/>
    <w:rsid w:val="0043674F"/>
    <w:rsid w:val="004367D5"/>
    <w:rsid w:val="004378C0"/>
    <w:rsid w:val="00437A43"/>
    <w:rsid w:val="0044001B"/>
    <w:rsid w:val="004406E8"/>
    <w:rsid w:val="00440CC7"/>
    <w:rsid w:val="00441132"/>
    <w:rsid w:val="00441C92"/>
    <w:rsid w:val="004429D4"/>
    <w:rsid w:val="00442B9A"/>
    <w:rsid w:val="00442FC1"/>
    <w:rsid w:val="00443F56"/>
    <w:rsid w:val="004448EC"/>
    <w:rsid w:val="00444EC3"/>
    <w:rsid w:val="00444FB7"/>
    <w:rsid w:val="00445461"/>
    <w:rsid w:val="004456F3"/>
    <w:rsid w:val="0044581C"/>
    <w:rsid w:val="00445893"/>
    <w:rsid w:val="00445F89"/>
    <w:rsid w:val="0044608A"/>
    <w:rsid w:val="00446290"/>
    <w:rsid w:val="00446F00"/>
    <w:rsid w:val="00447660"/>
    <w:rsid w:val="00447CF6"/>
    <w:rsid w:val="00447F7F"/>
    <w:rsid w:val="00447FED"/>
    <w:rsid w:val="004502AC"/>
    <w:rsid w:val="0045030D"/>
    <w:rsid w:val="00450AAB"/>
    <w:rsid w:val="00450B1A"/>
    <w:rsid w:val="00450B39"/>
    <w:rsid w:val="00450BEA"/>
    <w:rsid w:val="00450EF0"/>
    <w:rsid w:val="00451C4D"/>
    <w:rsid w:val="00452717"/>
    <w:rsid w:val="00452D99"/>
    <w:rsid w:val="00453C94"/>
    <w:rsid w:val="00454280"/>
    <w:rsid w:val="004548F5"/>
    <w:rsid w:val="0045509B"/>
    <w:rsid w:val="00455696"/>
    <w:rsid w:val="004559A7"/>
    <w:rsid w:val="00456898"/>
    <w:rsid w:val="004575A0"/>
    <w:rsid w:val="00460198"/>
    <w:rsid w:val="00460220"/>
    <w:rsid w:val="004605BC"/>
    <w:rsid w:val="00460AF4"/>
    <w:rsid w:val="00460BEB"/>
    <w:rsid w:val="00460CEE"/>
    <w:rsid w:val="0046179E"/>
    <w:rsid w:val="00461AC1"/>
    <w:rsid w:val="00461F02"/>
    <w:rsid w:val="00462987"/>
    <w:rsid w:val="00462C59"/>
    <w:rsid w:val="0046392E"/>
    <w:rsid w:val="00463CC3"/>
    <w:rsid w:val="00463ED7"/>
    <w:rsid w:val="0046412A"/>
    <w:rsid w:val="0046457A"/>
    <w:rsid w:val="0046535A"/>
    <w:rsid w:val="00465761"/>
    <w:rsid w:val="004657CA"/>
    <w:rsid w:val="00465980"/>
    <w:rsid w:val="00466857"/>
    <w:rsid w:val="00466AAF"/>
    <w:rsid w:val="00466FDD"/>
    <w:rsid w:val="004677BA"/>
    <w:rsid w:val="00467C95"/>
    <w:rsid w:val="004705F4"/>
    <w:rsid w:val="004719F7"/>
    <w:rsid w:val="00472E32"/>
    <w:rsid w:val="00472FC6"/>
    <w:rsid w:val="004736A8"/>
    <w:rsid w:val="004737CA"/>
    <w:rsid w:val="0047391E"/>
    <w:rsid w:val="00473EF5"/>
    <w:rsid w:val="004742DE"/>
    <w:rsid w:val="00474C04"/>
    <w:rsid w:val="00475513"/>
    <w:rsid w:val="004757CB"/>
    <w:rsid w:val="00475B85"/>
    <w:rsid w:val="004761DF"/>
    <w:rsid w:val="00476830"/>
    <w:rsid w:val="00477621"/>
    <w:rsid w:val="00477B8A"/>
    <w:rsid w:val="00477E2F"/>
    <w:rsid w:val="00480616"/>
    <w:rsid w:val="004813DC"/>
    <w:rsid w:val="00481542"/>
    <w:rsid w:val="00481839"/>
    <w:rsid w:val="00483D06"/>
    <w:rsid w:val="0048430D"/>
    <w:rsid w:val="0048530B"/>
    <w:rsid w:val="00485348"/>
    <w:rsid w:val="00485515"/>
    <w:rsid w:val="00485AB3"/>
    <w:rsid w:val="00485BAA"/>
    <w:rsid w:val="00485DE5"/>
    <w:rsid w:val="00486119"/>
    <w:rsid w:val="00486B10"/>
    <w:rsid w:val="00486B7F"/>
    <w:rsid w:val="00490614"/>
    <w:rsid w:val="00490B5E"/>
    <w:rsid w:val="004916D3"/>
    <w:rsid w:val="00491BB3"/>
    <w:rsid w:val="00491BBF"/>
    <w:rsid w:val="004923B4"/>
    <w:rsid w:val="004925A1"/>
    <w:rsid w:val="00492782"/>
    <w:rsid w:val="00492BEC"/>
    <w:rsid w:val="0049363D"/>
    <w:rsid w:val="00494784"/>
    <w:rsid w:val="004947AF"/>
    <w:rsid w:val="004947FD"/>
    <w:rsid w:val="004949B3"/>
    <w:rsid w:val="0049534B"/>
    <w:rsid w:val="004956F0"/>
    <w:rsid w:val="004959A2"/>
    <w:rsid w:val="00495DD9"/>
    <w:rsid w:val="004976E7"/>
    <w:rsid w:val="004976F4"/>
    <w:rsid w:val="00497D2D"/>
    <w:rsid w:val="00497E15"/>
    <w:rsid w:val="004A187B"/>
    <w:rsid w:val="004A19D2"/>
    <w:rsid w:val="004A1BD3"/>
    <w:rsid w:val="004A1CBF"/>
    <w:rsid w:val="004A2101"/>
    <w:rsid w:val="004A2A95"/>
    <w:rsid w:val="004A30CF"/>
    <w:rsid w:val="004A324B"/>
    <w:rsid w:val="004A3C90"/>
    <w:rsid w:val="004A3FA6"/>
    <w:rsid w:val="004A46AA"/>
    <w:rsid w:val="004A4CA5"/>
    <w:rsid w:val="004A5441"/>
    <w:rsid w:val="004A60D0"/>
    <w:rsid w:val="004A6623"/>
    <w:rsid w:val="004A6CAA"/>
    <w:rsid w:val="004A73FC"/>
    <w:rsid w:val="004A7D90"/>
    <w:rsid w:val="004A7E06"/>
    <w:rsid w:val="004B009D"/>
    <w:rsid w:val="004B01C0"/>
    <w:rsid w:val="004B097B"/>
    <w:rsid w:val="004B0A12"/>
    <w:rsid w:val="004B16BC"/>
    <w:rsid w:val="004B1793"/>
    <w:rsid w:val="004B21D7"/>
    <w:rsid w:val="004B2378"/>
    <w:rsid w:val="004B3437"/>
    <w:rsid w:val="004B3528"/>
    <w:rsid w:val="004B3C1F"/>
    <w:rsid w:val="004B3D1F"/>
    <w:rsid w:val="004B454D"/>
    <w:rsid w:val="004B4668"/>
    <w:rsid w:val="004B525E"/>
    <w:rsid w:val="004B5E16"/>
    <w:rsid w:val="004B5F85"/>
    <w:rsid w:val="004B616F"/>
    <w:rsid w:val="004B6C6D"/>
    <w:rsid w:val="004B6DAB"/>
    <w:rsid w:val="004B7451"/>
    <w:rsid w:val="004B7622"/>
    <w:rsid w:val="004B79A4"/>
    <w:rsid w:val="004B79E4"/>
    <w:rsid w:val="004B7D1B"/>
    <w:rsid w:val="004B7DE9"/>
    <w:rsid w:val="004C05A7"/>
    <w:rsid w:val="004C1D23"/>
    <w:rsid w:val="004C1D7D"/>
    <w:rsid w:val="004C2B10"/>
    <w:rsid w:val="004C2D29"/>
    <w:rsid w:val="004C2D78"/>
    <w:rsid w:val="004C2EC4"/>
    <w:rsid w:val="004C3350"/>
    <w:rsid w:val="004C4090"/>
    <w:rsid w:val="004C49B0"/>
    <w:rsid w:val="004C49FB"/>
    <w:rsid w:val="004C4ED8"/>
    <w:rsid w:val="004C518D"/>
    <w:rsid w:val="004C523B"/>
    <w:rsid w:val="004C5BF5"/>
    <w:rsid w:val="004C5DFE"/>
    <w:rsid w:val="004C6107"/>
    <w:rsid w:val="004C6CF9"/>
    <w:rsid w:val="004C6FE4"/>
    <w:rsid w:val="004C74A0"/>
    <w:rsid w:val="004C770D"/>
    <w:rsid w:val="004C78BC"/>
    <w:rsid w:val="004D0623"/>
    <w:rsid w:val="004D0ACF"/>
    <w:rsid w:val="004D0AF6"/>
    <w:rsid w:val="004D0EBB"/>
    <w:rsid w:val="004D27A6"/>
    <w:rsid w:val="004D2B1C"/>
    <w:rsid w:val="004D2EF8"/>
    <w:rsid w:val="004D3218"/>
    <w:rsid w:val="004D3727"/>
    <w:rsid w:val="004D3E09"/>
    <w:rsid w:val="004D3EBD"/>
    <w:rsid w:val="004D3FA6"/>
    <w:rsid w:val="004D4312"/>
    <w:rsid w:val="004D44CB"/>
    <w:rsid w:val="004D4764"/>
    <w:rsid w:val="004D4DBB"/>
    <w:rsid w:val="004D53C5"/>
    <w:rsid w:val="004D5BF9"/>
    <w:rsid w:val="004D5D88"/>
    <w:rsid w:val="004D618A"/>
    <w:rsid w:val="004D65A7"/>
    <w:rsid w:val="004D65B0"/>
    <w:rsid w:val="004D6D4E"/>
    <w:rsid w:val="004D7CB1"/>
    <w:rsid w:val="004D7D6E"/>
    <w:rsid w:val="004D7EC4"/>
    <w:rsid w:val="004E0241"/>
    <w:rsid w:val="004E0FC0"/>
    <w:rsid w:val="004E0FE4"/>
    <w:rsid w:val="004E10CF"/>
    <w:rsid w:val="004E1C86"/>
    <w:rsid w:val="004E1FE3"/>
    <w:rsid w:val="004E200E"/>
    <w:rsid w:val="004E2ADD"/>
    <w:rsid w:val="004E2FC0"/>
    <w:rsid w:val="004E3A36"/>
    <w:rsid w:val="004E3B96"/>
    <w:rsid w:val="004E3E43"/>
    <w:rsid w:val="004E42EF"/>
    <w:rsid w:val="004E4CF2"/>
    <w:rsid w:val="004E4EF5"/>
    <w:rsid w:val="004E50B0"/>
    <w:rsid w:val="004E52BA"/>
    <w:rsid w:val="004E53FA"/>
    <w:rsid w:val="004E5676"/>
    <w:rsid w:val="004E5B80"/>
    <w:rsid w:val="004E5E72"/>
    <w:rsid w:val="004E626B"/>
    <w:rsid w:val="004E6938"/>
    <w:rsid w:val="004E6EAF"/>
    <w:rsid w:val="004F0740"/>
    <w:rsid w:val="004F0F08"/>
    <w:rsid w:val="004F12A4"/>
    <w:rsid w:val="004F19ED"/>
    <w:rsid w:val="004F2172"/>
    <w:rsid w:val="004F224F"/>
    <w:rsid w:val="004F226F"/>
    <w:rsid w:val="004F2979"/>
    <w:rsid w:val="004F36CE"/>
    <w:rsid w:val="004F3BA6"/>
    <w:rsid w:val="004F3C3C"/>
    <w:rsid w:val="004F3C6D"/>
    <w:rsid w:val="004F3D52"/>
    <w:rsid w:val="004F4583"/>
    <w:rsid w:val="004F49F1"/>
    <w:rsid w:val="004F4F80"/>
    <w:rsid w:val="004F541D"/>
    <w:rsid w:val="004F57E4"/>
    <w:rsid w:val="004F5C0B"/>
    <w:rsid w:val="004F5C63"/>
    <w:rsid w:val="004F5ECB"/>
    <w:rsid w:val="004F680F"/>
    <w:rsid w:val="004F681E"/>
    <w:rsid w:val="004F6982"/>
    <w:rsid w:val="004F6DA9"/>
    <w:rsid w:val="004F74AF"/>
    <w:rsid w:val="004F774C"/>
    <w:rsid w:val="004F788C"/>
    <w:rsid w:val="004F7924"/>
    <w:rsid w:val="0050010F"/>
    <w:rsid w:val="005017D6"/>
    <w:rsid w:val="00501A79"/>
    <w:rsid w:val="00501CBA"/>
    <w:rsid w:val="005025AC"/>
    <w:rsid w:val="00502A47"/>
    <w:rsid w:val="00502BC6"/>
    <w:rsid w:val="00502E27"/>
    <w:rsid w:val="005031E2"/>
    <w:rsid w:val="005035FC"/>
    <w:rsid w:val="00503C9D"/>
    <w:rsid w:val="00504320"/>
    <w:rsid w:val="00504547"/>
    <w:rsid w:val="00504CB6"/>
    <w:rsid w:val="00504D2B"/>
    <w:rsid w:val="00504DA4"/>
    <w:rsid w:val="0050503A"/>
    <w:rsid w:val="00505FEA"/>
    <w:rsid w:val="00507288"/>
    <w:rsid w:val="00507653"/>
    <w:rsid w:val="00507D7B"/>
    <w:rsid w:val="00510119"/>
    <w:rsid w:val="0051055C"/>
    <w:rsid w:val="005105EC"/>
    <w:rsid w:val="00510792"/>
    <w:rsid w:val="005108F0"/>
    <w:rsid w:val="00510937"/>
    <w:rsid w:val="00510995"/>
    <w:rsid w:val="00510D1C"/>
    <w:rsid w:val="00510FE1"/>
    <w:rsid w:val="00511185"/>
    <w:rsid w:val="00511461"/>
    <w:rsid w:val="005118FA"/>
    <w:rsid w:val="00511971"/>
    <w:rsid w:val="00511ADA"/>
    <w:rsid w:val="00511BD4"/>
    <w:rsid w:val="00511E28"/>
    <w:rsid w:val="00511FDC"/>
    <w:rsid w:val="00512689"/>
    <w:rsid w:val="005127DC"/>
    <w:rsid w:val="00513427"/>
    <w:rsid w:val="00513D05"/>
    <w:rsid w:val="005148CB"/>
    <w:rsid w:val="00514990"/>
    <w:rsid w:val="00514A8B"/>
    <w:rsid w:val="00515113"/>
    <w:rsid w:val="00516278"/>
    <w:rsid w:val="005164D8"/>
    <w:rsid w:val="005167F6"/>
    <w:rsid w:val="00517A19"/>
    <w:rsid w:val="00517D37"/>
    <w:rsid w:val="00517D47"/>
    <w:rsid w:val="00517DAC"/>
    <w:rsid w:val="00517F62"/>
    <w:rsid w:val="005201E3"/>
    <w:rsid w:val="005208FF"/>
    <w:rsid w:val="00521B08"/>
    <w:rsid w:val="00522FC7"/>
    <w:rsid w:val="00523663"/>
    <w:rsid w:val="005237D9"/>
    <w:rsid w:val="005243DB"/>
    <w:rsid w:val="005251FE"/>
    <w:rsid w:val="00526DC4"/>
    <w:rsid w:val="005271F9"/>
    <w:rsid w:val="005274F9"/>
    <w:rsid w:val="00527AFC"/>
    <w:rsid w:val="00527DC0"/>
    <w:rsid w:val="0053042C"/>
    <w:rsid w:val="00530493"/>
    <w:rsid w:val="0053069E"/>
    <w:rsid w:val="0053077A"/>
    <w:rsid w:val="00530CF6"/>
    <w:rsid w:val="00530FA0"/>
    <w:rsid w:val="005313E5"/>
    <w:rsid w:val="0053216D"/>
    <w:rsid w:val="005325EC"/>
    <w:rsid w:val="005327B4"/>
    <w:rsid w:val="005328B4"/>
    <w:rsid w:val="00532FBD"/>
    <w:rsid w:val="00533901"/>
    <w:rsid w:val="00533DD5"/>
    <w:rsid w:val="0053420D"/>
    <w:rsid w:val="00534C6B"/>
    <w:rsid w:val="005352DF"/>
    <w:rsid w:val="005353F7"/>
    <w:rsid w:val="0053554F"/>
    <w:rsid w:val="0053555F"/>
    <w:rsid w:val="00535B2A"/>
    <w:rsid w:val="00536442"/>
    <w:rsid w:val="00536EE4"/>
    <w:rsid w:val="0053726B"/>
    <w:rsid w:val="005375A3"/>
    <w:rsid w:val="005402FC"/>
    <w:rsid w:val="005403A3"/>
    <w:rsid w:val="00540473"/>
    <w:rsid w:val="00540D55"/>
    <w:rsid w:val="00540DF8"/>
    <w:rsid w:val="00541963"/>
    <w:rsid w:val="00541996"/>
    <w:rsid w:val="00541C3A"/>
    <w:rsid w:val="00541E2E"/>
    <w:rsid w:val="00541EE5"/>
    <w:rsid w:val="005426E4"/>
    <w:rsid w:val="0054282A"/>
    <w:rsid w:val="00542A1F"/>
    <w:rsid w:val="00542EF1"/>
    <w:rsid w:val="00543682"/>
    <w:rsid w:val="005437DB"/>
    <w:rsid w:val="00544156"/>
    <w:rsid w:val="005441C4"/>
    <w:rsid w:val="00544A38"/>
    <w:rsid w:val="00544D55"/>
    <w:rsid w:val="00545638"/>
    <w:rsid w:val="00546333"/>
    <w:rsid w:val="00546BA0"/>
    <w:rsid w:val="00546CD5"/>
    <w:rsid w:val="005470A9"/>
    <w:rsid w:val="005473F4"/>
    <w:rsid w:val="00547DBE"/>
    <w:rsid w:val="00550011"/>
    <w:rsid w:val="00550187"/>
    <w:rsid w:val="005501DB"/>
    <w:rsid w:val="0055028E"/>
    <w:rsid w:val="00550829"/>
    <w:rsid w:val="005513BA"/>
    <w:rsid w:val="005513D3"/>
    <w:rsid w:val="005515C8"/>
    <w:rsid w:val="00552196"/>
    <w:rsid w:val="00553373"/>
    <w:rsid w:val="00553404"/>
    <w:rsid w:val="005535A4"/>
    <w:rsid w:val="00553757"/>
    <w:rsid w:val="00553C6C"/>
    <w:rsid w:val="00553FDE"/>
    <w:rsid w:val="00554B9C"/>
    <w:rsid w:val="00554F9B"/>
    <w:rsid w:val="00555199"/>
    <w:rsid w:val="00555AD8"/>
    <w:rsid w:val="00555E31"/>
    <w:rsid w:val="00555FB3"/>
    <w:rsid w:val="005562E1"/>
    <w:rsid w:val="005565C6"/>
    <w:rsid w:val="005567AB"/>
    <w:rsid w:val="0055692C"/>
    <w:rsid w:val="00557462"/>
    <w:rsid w:val="00557E7D"/>
    <w:rsid w:val="00560129"/>
    <w:rsid w:val="005602E5"/>
    <w:rsid w:val="00560D47"/>
    <w:rsid w:val="00561361"/>
    <w:rsid w:val="005616CC"/>
    <w:rsid w:val="00561759"/>
    <w:rsid w:val="00561C87"/>
    <w:rsid w:val="005622EA"/>
    <w:rsid w:val="00562A9C"/>
    <w:rsid w:val="00563691"/>
    <w:rsid w:val="00563F68"/>
    <w:rsid w:val="005642A0"/>
    <w:rsid w:val="0056432C"/>
    <w:rsid w:val="005648B1"/>
    <w:rsid w:val="00564FEB"/>
    <w:rsid w:val="0056554A"/>
    <w:rsid w:val="0056656D"/>
    <w:rsid w:val="00567657"/>
    <w:rsid w:val="0056784F"/>
    <w:rsid w:val="005678A3"/>
    <w:rsid w:val="00567AAC"/>
    <w:rsid w:val="00567FEE"/>
    <w:rsid w:val="0057014A"/>
    <w:rsid w:val="0057042F"/>
    <w:rsid w:val="00571400"/>
    <w:rsid w:val="00572907"/>
    <w:rsid w:val="00572F76"/>
    <w:rsid w:val="00572FB1"/>
    <w:rsid w:val="00573BB7"/>
    <w:rsid w:val="00573D48"/>
    <w:rsid w:val="005741AA"/>
    <w:rsid w:val="00574F43"/>
    <w:rsid w:val="00575A19"/>
    <w:rsid w:val="00575D68"/>
    <w:rsid w:val="00575F4D"/>
    <w:rsid w:val="0057627C"/>
    <w:rsid w:val="005763E0"/>
    <w:rsid w:val="0057709F"/>
    <w:rsid w:val="00577174"/>
    <w:rsid w:val="0057763A"/>
    <w:rsid w:val="00577A3C"/>
    <w:rsid w:val="00577D75"/>
    <w:rsid w:val="00580191"/>
    <w:rsid w:val="00581CDB"/>
    <w:rsid w:val="00583CBE"/>
    <w:rsid w:val="00583DDA"/>
    <w:rsid w:val="00584019"/>
    <w:rsid w:val="0058447F"/>
    <w:rsid w:val="005847B5"/>
    <w:rsid w:val="00584BA1"/>
    <w:rsid w:val="00584C8F"/>
    <w:rsid w:val="00584EC8"/>
    <w:rsid w:val="005853ED"/>
    <w:rsid w:val="00585A48"/>
    <w:rsid w:val="00585C72"/>
    <w:rsid w:val="00585DCA"/>
    <w:rsid w:val="005869A4"/>
    <w:rsid w:val="00586E9A"/>
    <w:rsid w:val="00587313"/>
    <w:rsid w:val="005876FF"/>
    <w:rsid w:val="00590619"/>
    <w:rsid w:val="00590DB8"/>
    <w:rsid w:val="00591004"/>
    <w:rsid w:val="005915A5"/>
    <w:rsid w:val="00591643"/>
    <w:rsid w:val="00593FE4"/>
    <w:rsid w:val="00594255"/>
    <w:rsid w:val="00594422"/>
    <w:rsid w:val="00594501"/>
    <w:rsid w:val="005945FC"/>
    <w:rsid w:val="0059474C"/>
    <w:rsid w:val="00594ECE"/>
    <w:rsid w:val="00595676"/>
    <w:rsid w:val="005959D0"/>
    <w:rsid w:val="00596280"/>
    <w:rsid w:val="00596636"/>
    <w:rsid w:val="00596D38"/>
    <w:rsid w:val="0059704A"/>
    <w:rsid w:val="005972A6"/>
    <w:rsid w:val="00597364"/>
    <w:rsid w:val="0059740C"/>
    <w:rsid w:val="00597ECA"/>
    <w:rsid w:val="00597EF9"/>
    <w:rsid w:val="005A04CA"/>
    <w:rsid w:val="005A0966"/>
    <w:rsid w:val="005A104B"/>
    <w:rsid w:val="005A1157"/>
    <w:rsid w:val="005A12F9"/>
    <w:rsid w:val="005A1768"/>
    <w:rsid w:val="005A17AB"/>
    <w:rsid w:val="005A27D3"/>
    <w:rsid w:val="005A2FE5"/>
    <w:rsid w:val="005A37B6"/>
    <w:rsid w:val="005A3D49"/>
    <w:rsid w:val="005A4204"/>
    <w:rsid w:val="005A483A"/>
    <w:rsid w:val="005A493D"/>
    <w:rsid w:val="005A4AE3"/>
    <w:rsid w:val="005A6270"/>
    <w:rsid w:val="005A64D3"/>
    <w:rsid w:val="005A656E"/>
    <w:rsid w:val="005A68A2"/>
    <w:rsid w:val="005A6A87"/>
    <w:rsid w:val="005A7800"/>
    <w:rsid w:val="005A7910"/>
    <w:rsid w:val="005B0300"/>
    <w:rsid w:val="005B0B81"/>
    <w:rsid w:val="005B0E08"/>
    <w:rsid w:val="005B16BB"/>
    <w:rsid w:val="005B180E"/>
    <w:rsid w:val="005B1B59"/>
    <w:rsid w:val="005B252C"/>
    <w:rsid w:val="005B2559"/>
    <w:rsid w:val="005B2831"/>
    <w:rsid w:val="005B2B73"/>
    <w:rsid w:val="005B2F53"/>
    <w:rsid w:val="005B3DD8"/>
    <w:rsid w:val="005B3EB3"/>
    <w:rsid w:val="005B409E"/>
    <w:rsid w:val="005B4EDF"/>
    <w:rsid w:val="005B6FDF"/>
    <w:rsid w:val="005B7124"/>
    <w:rsid w:val="005B77E5"/>
    <w:rsid w:val="005B79BC"/>
    <w:rsid w:val="005C116A"/>
    <w:rsid w:val="005C11DB"/>
    <w:rsid w:val="005C216E"/>
    <w:rsid w:val="005C299D"/>
    <w:rsid w:val="005C2B3A"/>
    <w:rsid w:val="005C30A1"/>
    <w:rsid w:val="005C3175"/>
    <w:rsid w:val="005C3D39"/>
    <w:rsid w:val="005C40C4"/>
    <w:rsid w:val="005C4B51"/>
    <w:rsid w:val="005C5085"/>
    <w:rsid w:val="005C51AC"/>
    <w:rsid w:val="005C5D61"/>
    <w:rsid w:val="005C5E94"/>
    <w:rsid w:val="005C6165"/>
    <w:rsid w:val="005C7157"/>
    <w:rsid w:val="005C7ADC"/>
    <w:rsid w:val="005D0AC4"/>
    <w:rsid w:val="005D0DAD"/>
    <w:rsid w:val="005D13F2"/>
    <w:rsid w:val="005D1913"/>
    <w:rsid w:val="005D1923"/>
    <w:rsid w:val="005D1B59"/>
    <w:rsid w:val="005D1CA5"/>
    <w:rsid w:val="005D1E7A"/>
    <w:rsid w:val="005D2136"/>
    <w:rsid w:val="005D22F8"/>
    <w:rsid w:val="005D267E"/>
    <w:rsid w:val="005D2853"/>
    <w:rsid w:val="005D3D6D"/>
    <w:rsid w:val="005D40C8"/>
    <w:rsid w:val="005D448B"/>
    <w:rsid w:val="005D459F"/>
    <w:rsid w:val="005D4E33"/>
    <w:rsid w:val="005D4FD0"/>
    <w:rsid w:val="005D5652"/>
    <w:rsid w:val="005D5942"/>
    <w:rsid w:val="005D5E14"/>
    <w:rsid w:val="005D5F9F"/>
    <w:rsid w:val="005D6244"/>
    <w:rsid w:val="005D6822"/>
    <w:rsid w:val="005D6F3D"/>
    <w:rsid w:val="005D74CC"/>
    <w:rsid w:val="005D7771"/>
    <w:rsid w:val="005D7C42"/>
    <w:rsid w:val="005D7C9A"/>
    <w:rsid w:val="005D7D3A"/>
    <w:rsid w:val="005D7DBC"/>
    <w:rsid w:val="005E006E"/>
    <w:rsid w:val="005E058A"/>
    <w:rsid w:val="005E05F1"/>
    <w:rsid w:val="005E0840"/>
    <w:rsid w:val="005E1254"/>
    <w:rsid w:val="005E1CF2"/>
    <w:rsid w:val="005E2584"/>
    <w:rsid w:val="005E2606"/>
    <w:rsid w:val="005E2C51"/>
    <w:rsid w:val="005E2ECC"/>
    <w:rsid w:val="005E3296"/>
    <w:rsid w:val="005E3CA2"/>
    <w:rsid w:val="005E46D8"/>
    <w:rsid w:val="005E47BB"/>
    <w:rsid w:val="005E49B1"/>
    <w:rsid w:val="005E5A7A"/>
    <w:rsid w:val="005E64EE"/>
    <w:rsid w:val="005E69C9"/>
    <w:rsid w:val="005E6A59"/>
    <w:rsid w:val="005E7036"/>
    <w:rsid w:val="005E7F3E"/>
    <w:rsid w:val="005F013C"/>
    <w:rsid w:val="005F068D"/>
    <w:rsid w:val="005F08E6"/>
    <w:rsid w:val="005F0BFB"/>
    <w:rsid w:val="005F0D57"/>
    <w:rsid w:val="005F13BA"/>
    <w:rsid w:val="005F1799"/>
    <w:rsid w:val="005F17AF"/>
    <w:rsid w:val="005F1ED1"/>
    <w:rsid w:val="005F3C48"/>
    <w:rsid w:val="005F4A29"/>
    <w:rsid w:val="005F5126"/>
    <w:rsid w:val="005F53EC"/>
    <w:rsid w:val="005F7858"/>
    <w:rsid w:val="005F7AF2"/>
    <w:rsid w:val="005F7C66"/>
    <w:rsid w:val="00600187"/>
    <w:rsid w:val="006005C8"/>
    <w:rsid w:val="00600926"/>
    <w:rsid w:val="00600B9C"/>
    <w:rsid w:val="006015DB"/>
    <w:rsid w:val="00601776"/>
    <w:rsid w:val="00602069"/>
    <w:rsid w:val="00602361"/>
    <w:rsid w:val="006025DA"/>
    <w:rsid w:val="006030D2"/>
    <w:rsid w:val="006037ED"/>
    <w:rsid w:val="00603B87"/>
    <w:rsid w:val="006045F3"/>
    <w:rsid w:val="0060460B"/>
    <w:rsid w:val="00604ADF"/>
    <w:rsid w:val="00604DD7"/>
    <w:rsid w:val="006051EA"/>
    <w:rsid w:val="00605896"/>
    <w:rsid w:val="00605D7F"/>
    <w:rsid w:val="00605E40"/>
    <w:rsid w:val="00605FF5"/>
    <w:rsid w:val="006065E6"/>
    <w:rsid w:val="00606601"/>
    <w:rsid w:val="00606930"/>
    <w:rsid w:val="00607190"/>
    <w:rsid w:val="006103C7"/>
    <w:rsid w:val="00610414"/>
    <w:rsid w:val="0061055A"/>
    <w:rsid w:val="00610C71"/>
    <w:rsid w:val="00611092"/>
    <w:rsid w:val="00611385"/>
    <w:rsid w:val="00611682"/>
    <w:rsid w:val="00611E56"/>
    <w:rsid w:val="0061263F"/>
    <w:rsid w:val="00612706"/>
    <w:rsid w:val="00612848"/>
    <w:rsid w:val="00613359"/>
    <w:rsid w:val="006141D6"/>
    <w:rsid w:val="0061427B"/>
    <w:rsid w:val="006146A3"/>
    <w:rsid w:val="00614983"/>
    <w:rsid w:val="00614E26"/>
    <w:rsid w:val="0061507D"/>
    <w:rsid w:val="006154EB"/>
    <w:rsid w:val="00615570"/>
    <w:rsid w:val="006177F3"/>
    <w:rsid w:val="00617CC7"/>
    <w:rsid w:val="00617D2A"/>
    <w:rsid w:val="0062022E"/>
    <w:rsid w:val="0062068A"/>
    <w:rsid w:val="00621EE0"/>
    <w:rsid w:val="006223D1"/>
    <w:rsid w:val="006238AB"/>
    <w:rsid w:val="00623DD0"/>
    <w:rsid w:val="00624037"/>
    <w:rsid w:val="006241CB"/>
    <w:rsid w:val="0062434F"/>
    <w:rsid w:val="00624D19"/>
    <w:rsid w:val="006262BA"/>
    <w:rsid w:val="0062665C"/>
    <w:rsid w:val="00626769"/>
    <w:rsid w:val="0062680A"/>
    <w:rsid w:val="00626814"/>
    <w:rsid w:val="006272EE"/>
    <w:rsid w:val="00627A88"/>
    <w:rsid w:val="00627D37"/>
    <w:rsid w:val="00627DEC"/>
    <w:rsid w:val="0063078B"/>
    <w:rsid w:val="006308A9"/>
    <w:rsid w:val="0063097A"/>
    <w:rsid w:val="00630F9A"/>
    <w:rsid w:val="00631F12"/>
    <w:rsid w:val="00632114"/>
    <w:rsid w:val="006322D2"/>
    <w:rsid w:val="00632476"/>
    <w:rsid w:val="00632543"/>
    <w:rsid w:val="0063266B"/>
    <w:rsid w:val="006326E7"/>
    <w:rsid w:val="00632F48"/>
    <w:rsid w:val="00633463"/>
    <w:rsid w:val="0063373E"/>
    <w:rsid w:val="0063398B"/>
    <w:rsid w:val="00633CC2"/>
    <w:rsid w:val="00634403"/>
    <w:rsid w:val="00634717"/>
    <w:rsid w:val="00634DB5"/>
    <w:rsid w:val="006366A8"/>
    <w:rsid w:val="00637147"/>
    <w:rsid w:val="006371A8"/>
    <w:rsid w:val="006379B5"/>
    <w:rsid w:val="00637AC6"/>
    <w:rsid w:val="00640366"/>
    <w:rsid w:val="006406B4"/>
    <w:rsid w:val="0064152F"/>
    <w:rsid w:val="00641BD5"/>
    <w:rsid w:val="00642513"/>
    <w:rsid w:val="006434A0"/>
    <w:rsid w:val="00643AD8"/>
    <w:rsid w:val="00643F10"/>
    <w:rsid w:val="00644D5F"/>
    <w:rsid w:val="00644F7F"/>
    <w:rsid w:val="00645D88"/>
    <w:rsid w:val="00646444"/>
    <w:rsid w:val="006478BD"/>
    <w:rsid w:val="00650250"/>
    <w:rsid w:val="006517C1"/>
    <w:rsid w:val="006518E4"/>
    <w:rsid w:val="006519F7"/>
    <w:rsid w:val="00651B74"/>
    <w:rsid w:val="00651F25"/>
    <w:rsid w:val="006523C8"/>
    <w:rsid w:val="006524A3"/>
    <w:rsid w:val="006527E4"/>
    <w:rsid w:val="006534F7"/>
    <w:rsid w:val="00653E71"/>
    <w:rsid w:val="00653F91"/>
    <w:rsid w:val="00654032"/>
    <w:rsid w:val="00654097"/>
    <w:rsid w:val="006547F9"/>
    <w:rsid w:val="00654900"/>
    <w:rsid w:val="00654C24"/>
    <w:rsid w:val="006558BB"/>
    <w:rsid w:val="00655A3E"/>
    <w:rsid w:val="00655EE6"/>
    <w:rsid w:val="0065650B"/>
    <w:rsid w:val="0065697F"/>
    <w:rsid w:val="006570FA"/>
    <w:rsid w:val="006576FD"/>
    <w:rsid w:val="006601E9"/>
    <w:rsid w:val="00660791"/>
    <w:rsid w:val="00660952"/>
    <w:rsid w:val="00660D85"/>
    <w:rsid w:val="00661085"/>
    <w:rsid w:val="00661180"/>
    <w:rsid w:val="00662221"/>
    <w:rsid w:val="0066287B"/>
    <w:rsid w:val="006635BA"/>
    <w:rsid w:val="0066364F"/>
    <w:rsid w:val="00663B1C"/>
    <w:rsid w:val="00663C05"/>
    <w:rsid w:val="00663C06"/>
    <w:rsid w:val="00664357"/>
    <w:rsid w:val="00664EE6"/>
    <w:rsid w:val="006657CC"/>
    <w:rsid w:val="00665818"/>
    <w:rsid w:val="00666443"/>
    <w:rsid w:val="006666D2"/>
    <w:rsid w:val="00666BEF"/>
    <w:rsid w:val="006674D5"/>
    <w:rsid w:val="00667695"/>
    <w:rsid w:val="0067047C"/>
    <w:rsid w:val="0067047F"/>
    <w:rsid w:val="006706C6"/>
    <w:rsid w:val="006715C9"/>
    <w:rsid w:val="006716DC"/>
    <w:rsid w:val="006717C0"/>
    <w:rsid w:val="00671B8F"/>
    <w:rsid w:val="00671BD0"/>
    <w:rsid w:val="0067246B"/>
    <w:rsid w:val="00672745"/>
    <w:rsid w:val="006729EB"/>
    <w:rsid w:val="00672E3A"/>
    <w:rsid w:val="0067332F"/>
    <w:rsid w:val="00673367"/>
    <w:rsid w:val="00673475"/>
    <w:rsid w:val="0067398E"/>
    <w:rsid w:val="00673D8E"/>
    <w:rsid w:val="006743C9"/>
    <w:rsid w:val="00674854"/>
    <w:rsid w:val="00674E65"/>
    <w:rsid w:val="0067518A"/>
    <w:rsid w:val="006751FB"/>
    <w:rsid w:val="00675890"/>
    <w:rsid w:val="006761DE"/>
    <w:rsid w:val="00676901"/>
    <w:rsid w:val="00677043"/>
    <w:rsid w:val="00677188"/>
    <w:rsid w:val="00677274"/>
    <w:rsid w:val="0067752E"/>
    <w:rsid w:val="00677563"/>
    <w:rsid w:val="00677C94"/>
    <w:rsid w:val="006803EF"/>
    <w:rsid w:val="00680553"/>
    <w:rsid w:val="00680800"/>
    <w:rsid w:val="00680B23"/>
    <w:rsid w:val="00680B4D"/>
    <w:rsid w:val="00681960"/>
    <w:rsid w:val="00681B4E"/>
    <w:rsid w:val="00681F10"/>
    <w:rsid w:val="006824EE"/>
    <w:rsid w:val="006825D7"/>
    <w:rsid w:val="00683183"/>
    <w:rsid w:val="00684714"/>
    <w:rsid w:val="00684A60"/>
    <w:rsid w:val="00684CB8"/>
    <w:rsid w:val="00685787"/>
    <w:rsid w:val="00685ABF"/>
    <w:rsid w:val="00685BAA"/>
    <w:rsid w:val="00686EBC"/>
    <w:rsid w:val="00686EF8"/>
    <w:rsid w:val="00686F25"/>
    <w:rsid w:val="00687226"/>
    <w:rsid w:val="006873B0"/>
    <w:rsid w:val="00687BB1"/>
    <w:rsid w:val="006902D0"/>
    <w:rsid w:val="0069053A"/>
    <w:rsid w:val="00690633"/>
    <w:rsid w:val="00690B5D"/>
    <w:rsid w:val="00691C26"/>
    <w:rsid w:val="00691C68"/>
    <w:rsid w:val="006925AE"/>
    <w:rsid w:val="00692668"/>
    <w:rsid w:val="00692C33"/>
    <w:rsid w:val="006931FB"/>
    <w:rsid w:val="00693493"/>
    <w:rsid w:val="0069373A"/>
    <w:rsid w:val="00693752"/>
    <w:rsid w:val="00693D06"/>
    <w:rsid w:val="00694C33"/>
    <w:rsid w:val="00694C65"/>
    <w:rsid w:val="00694FC3"/>
    <w:rsid w:val="006951C1"/>
    <w:rsid w:val="00696699"/>
    <w:rsid w:val="00696A2C"/>
    <w:rsid w:val="00697AE3"/>
    <w:rsid w:val="006A01D5"/>
    <w:rsid w:val="006A07C3"/>
    <w:rsid w:val="006A0A97"/>
    <w:rsid w:val="006A0FCA"/>
    <w:rsid w:val="006A13BF"/>
    <w:rsid w:val="006A164A"/>
    <w:rsid w:val="006A16BA"/>
    <w:rsid w:val="006A20A7"/>
    <w:rsid w:val="006A2523"/>
    <w:rsid w:val="006A284E"/>
    <w:rsid w:val="006A2AA6"/>
    <w:rsid w:val="006A2FD3"/>
    <w:rsid w:val="006A38EB"/>
    <w:rsid w:val="006A3E81"/>
    <w:rsid w:val="006A488F"/>
    <w:rsid w:val="006A4EAE"/>
    <w:rsid w:val="006A5004"/>
    <w:rsid w:val="006A5C09"/>
    <w:rsid w:val="006A612B"/>
    <w:rsid w:val="006A61C1"/>
    <w:rsid w:val="006A7783"/>
    <w:rsid w:val="006A7B4B"/>
    <w:rsid w:val="006B05AC"/>
    <w:rsid w:val="006B10EA"/>
    <w:rsid w:val="006B11C8"/>
    <w:rsid w:val="006B151D"/>
    <w:rsid w:val="006B1AEA"/>
    <w:rsid w:val="006B1C05"/>
    <w:rsid w:val="006B23DC"/>
    <w:rsid w:val="006B2485"/>
    <w:rsid w:val="006B2591"/>
    <w:rsid w:val="006B472E"/>
    <w:rsid w:val="006B47B5"/>
    <w:rsid w:val="006B4BA1"/>
    <w:rsid w:val="006B527D"/>
    <w:rsid w:val="006B5841"/>
    <w:rsid w:val="006B5B83"/>
    <w:rsid w:val="006B662A"/>
    <w:rsid w:val="006B6946"/>
    <w:rsid w:val="006B70A4"/>
    <w:rsid w:val="006B73AC"/>
    <w:rsid w:val="006B7FA5"/>
    <w:rsid w:val="006C054D"/>
    <w:rsid w:val="006C0B5E"/>
    <w:rsid w:val="006C0E83"/>
    <w:rsid w:val="006C1838"/>
    <w:rsid w:val="006C217F"/>
    <w:rsid w:val="006C2303"/>
    <w:rsid w:val="006C2505"/>
    <w:rsid w:val="006C265A"/>
    <w:rsid w:val="006C2E4A"/>
    <w:rsid w:val="006C2FA1"/>
    <w:rsid w:val="006C357E"/>
    <w:rsid w:val="006C3A28"/>
    <w:rsid w:val="006C3FD6"/>
    <w:rsid w:val="006C46EB"/>
    <w:rsid w:val="006C5342"/>
    <w:rsid w:val="006C5BD4"/>
    <w:rsid w:val="006C5E55"/>
    <w:rsid w:val="006C620E"/>
    <w:rsid w:val="006C6E4A"/>
    <w:rsid w:val="006C78B3"/>
    <w:rsid w:val="006C79DE"/>
    <w:rsid w:val="006D00D7"/>
    <w:rsid w:val="006D010B"/>
    <w:rsid w:val="006D0A95"/>
    <w:rsid w:val="006D0C8F"/>
    <w:rsid w:val="006D0CB1"/>
    <w:rsid w:val="006D0D45"/>
    <w:rsid w:val="006D1141"/>
    <w:rsid w:val="006D1459"/>
    <w:rsid w:val="006D23CD"/>
    <w:rsid w:val="006D29DB"/>
    <w:rsid w:val="006D33C6"/>
    <w:rsid w:val="006D3B83"/>
    <w:rsid w:val="006D43F5"/>
    <w:rsid w:val="006D49E1"/>
    <w:rsid w:val="006D4A41"/>
    <w:rsid w:val="006D4A68"/>
    <w:rsid w:val="006D6373"/>
    <w:rsid w:val="006D69F9"/>
    <w:rsid w:val="006D6C6C"/>
    <w:rsid w:val="006E0389"/>
    <w:rsid w:val="006E10C4"/>
    <w:rsid w:val="006E3035"/>
    <w:rsid w:val="006E30F0"/>
    <w:rsid w:val="006E3143"/>
    <w:rsid w:val="006E33EC"/>
    <w:rsid w:val="006E34EC"/>
    <w:rsid w:val="006E3A81"/>
    <w:rsid w:val="006E3B3F"/>
    <w:rsid w:val="006E42EB"/>
    <w:rsid w:val="006E454E"/>
    <w:rsid w:val="006E4D44"/>
    <w:rsid w:val="006E5076"/>
    <w:rsid w:val="006E5B74"/>
    <w:rsid w:val="006E5C03"/>
    <w:rsid w:val="006E6433"/>
    <w:rsid w:val="006E6857"/>
    <w:rsid w:val="006E6A2F"/>
    <w:rsid w:val="006E6BBC"/>
    <w:rsid w:val="006E73AE"/>
    <w:rsid w:val="006F020A"/>
    <w:rsid w:val="006F09C9"/>
    <w:rsid w:val="006F1126"/>
    <w:rsid w:val="006F1174"/>
    <w:rsid w:val="006F1BAE"/>
    <w:rsid w:val="006F1FC2"/>
    <w:rsid w:val="006F2563"/>
    <w:rsid w:val="006F262D"/>
    <w:rsid w:val="006F2F48"/>
    <w:rsid w:val="006F3622"/>
    <w:rsid w:val="006F3E88"/>
    <w:rsid w:val="006F45D9"/>
    <w:rsid w:val="006F4B88"/>
    <w:rsid w:val="006F5181"/>
    <w:rsid w:val="006F530F"/>
    <w:rsid w:val="006F5597"/>
    <w:rsid w:val="006F5B73"/>
    <w:rsid w:val="006F63D7"/>
    <w:rsid w:val="006F64A5"/>
    <w:rsid w:val="006F666A"/>
    <w:rsid w:val="006F6832"/>
    <w:rsid w:val="006F6997"/>
    <w:rsid w:val="006F706D"/>
    <w:rsid w:val="006F7414"/>
    <w:rsid w:val="00700CEC"/>
    <w:rsid w:val="0070170D"/>
    <w:rsid w:val="00701CF0"/>
    <w:rsid w:val="00701D31"/>
    <w:rsid w:val="00702486"/>
    <w:rsid w:val="0070296D"/>
    <w:rsid w:val="00703044"/>
    <w:rsid w:val="0070384E"/>
    <w:rsid w:val="00704BC1"/>
    <w:rsid w:val="00704D9C"/>
    <w:rsid w:val="00704E5D"/>
    <w:rsid w:val="007056A7"/>
    <w:rsid w:val="00705779"/>
    <w:rsid w:val="00705ACA"/>
    <w:rsid w:val="00705CA1"/>
    <w:rsid w:val="00706672"/>
    <w:rsid w:val="007067F1"/>
    <w:rsid w:val="007075F3"/>
    <w:rsid w:val="007078A6"/>
    <w:rsid w:val="00711815"/>
    <w:rsid w:val="00711D13"/>
    <w:rsid w:val="0071258A"/>
    <w:rsid w:val="00712C90"/>
    <w:rsid w:val="00712CD7"/>
    <w:rsid w:val="007130B8"/>
    <w:rsid w:val="00713317"/>
    <w:rsid w:val="007134DD"/>
    <w:rsid w:val="00713793"/>
    <w:rsid w:val="007138B3"/>
    <w:rsid w:val="00713E1C"/>
    <w:rsid w:val="007144B7"/>
    <w:rsid w:val="00714508"/>
    <w:rsid w:val="007147F7"/>
    <w:rsid w:val="00714AC0"/>
    <w:rsid w:val="007152CB"/>
    <w:rsid w:val="00715465"/>
    <w:rsid w:val="007155B2"/>
    <w:rsid w:val="007155C0"/>
    <w:rsid w:val="007165CD"/>
    <w:rsid w:val="00716EA6"/>
    <w:rsid w:val="00716F9E"/>
    <w:rsid w:val="00717B1D"/>
    <w:rsid w:val="0072005D"/>
    <w:rsid w:val="00721DAE"/>
    <w:rsid w:val="00721E07"/>
    <w:rsid w:val="00721F78"/>
    <w:rsid w:val="007220AD"/>
    <w:rsid w:val="007223E3"/>
    <w:rsid w:val="00722EB1"/>
    <w:rsid w:val="00723776"/>
    <w:rsid w:val="00724661"/>
    <w:rsid w:val="007246D4"/>
    <w:rsid w:val="00724978"/>
    <w:rsid w:val="00724F90"/>
    <w:rsid w:val="00725080"/>
    <w:rsid w:val="007257F9"/>
    <w:rsid w:val="00725F8D"/>
    <w:rsid w:val="0072631D"/>
    <w:rsid w:val="0072723D"/>
    <w:rsid w:val="007272E6"/>
    <w:rsid w:val="00727765"/>
    <w:rsid w:val="00727C3E"/>
    <w:rsid w:val="0073002A"/>
    <w:rsid w:val="00730342"/>
    <w:rsid w:val="00730343"/>
    <w:rsid w:val="0073039C"/>
    <w:rsid w:val="007303AE"/>
    <w:rsid w:val="007304A1"/>
    <w:rsid w:val="007308B1"/>
    <w:rsid w:val="00730B3A"/>
    <w:rsid w:val="00731455"/>
    <w:rsid w:val="007318ED"/>
    <w:rsid w:val="00731B48"/>
    <w:rsid w:val="007320D7"/>
    <w:rsid w:val="007324AD"/>
    <w:rsid w:val="00732BB0"/>
    <w:rsid w:val="00733083"/>
    <w:rsid w:val="0073317D"/>
    <w:rsid w:val="007333A8"/>
    <w:rsid w:val="0073352D"/>
    <w:rsid w:val="007337E7"/>
    <w:rsid w:val="007343B6"/>
    <w:rsid w:val="007347E5"/>
    <w:rsid w:val="00734E1C"/>
    <w:rsid w:val="00735051"/>
    <w:rsid w:val="00736578"/>
    <w:rsid w:val="00736643"/>
    <w:rsid w:val="0073669B"/>
    <w:rsid w:val="00736AEB"/>
    <w:rsid w:val="00736BFA"/>
    <w:rsid w:val="0074013B"/>
    <w:rsid w:val="00740D08"/>
    <w:rsid w:val="00740E12"/>
    <w:rsid w:val="00741CF8"/>
    <w:rsid w:val="00741E10"/>
    <w:rsid w:val="00741ED8"/>
    <w:rsid w:val="007420F5"/>
    <w:rsid w:val="00743918"/>
    <w:rsid w:val="0074447C"/>
    <w:rsid w:val="00744B5A"/>
    <w:rsid w:val="00744DD3"/>
    <w:rsid w:val="00744F4E"/>
    <w:rsid w:val="00745478"/>
    <w:rsid w:val="00745E69"/>
    <w:rsid w:val="007460A4"/>
    <w:rsid w:val="00746539"/>
    <w:rsid w:val="007476EE"/>
    <w:rsid w:val="0074788A"/>
    <w:rsid w:val="00747AAA"/>
    <w:rsid w:val="00747BBB"/>
    <w:rsid w:val="00747C47"/>
    <w:rsid w:val="00747CD6"/>
    <w:rsid w:val="00750306"/>
    <w:rsid w:val="00750C7A"/>
    <w:rsid w:val="00750CCA"/>
    <w:rsid w:val="00750DD1"/>
    <w:rsid w:val="00750E6B"/>
    <w:rsid w:val="00751312"/>
    <w:rsid w:val="00751702"/>
    <w:rsid w:val="00751A61"/>
    <w:rsid w:val="00751B0B"/>
    <w:rsid w:val="00751D1B"/>
    <w:rsid w:val="00751D50"/>
    <w:rsid w:val="00752424"/>
    <w:rsid w:val="00752C50"/>
    <w:rsid w:val="007531BC"/>
    <w:rsid w:val="0075343A"/>
    <w:rsid w:val="00753527"/>
    <w:rsid w:val="00753962"/>
    <w:rsid w:val="007545BE"/>
    <w:rsid w:val="00754F1E"/>
    <w:rsid w:val="0075610C"/>
    <w:rsid w:val="0075635C"/>
    <w:rsid w:val="007569BC"/>
    <w:rsid w:val="00757A34"/>
    <w:rsid w:val="00757B08"/>
    <w:rsid w:val="00757F69"/>
    <w:rsid w:val="00760C60"/>
    <w:rsid w:val="00761047"/>
    <w:rsid w:val="00761564"/>
    <w:rsid w:val="007619B6"/>
    <w:rsid w:val="007625AC"/>
    <w:rsid w:val="007626F6"/>
    <w:rsid w:val="00762EC3"/>
    <w:rsid w:val="0076327F"/>
    <w:rsid w:val="0076350B"/>
    <w:rsid w:val="0076368F"/>
    <w:rsid w:val="007636BF"/>
    <w:rsid w:val="00763CAD"/>
    <w:rsid w:val="00764028"/>
    <w:rsid w:val="00764712"/>
    <w:rsid w:val="00764C0C"/>
    <w:rsid w:val="007651A7"/>
    <w:rsid w:val="0076540F"/>
    <w:rsid w:val="00765543"/>
    <w:rsid w:val="00765C2A"/>
    <w:rsid w:val="00765EA8"/>
    <w:rsid w:val="0076642C"/>
    <w:rsid w:val="00766FA8"/>
    <w:rsid w:val="00767845"/>
    <w:rsid w:val="007700B3"/>
    <w:rsid w:val="007703F8"/>
    <w:rsid w:val="0077075B"/>
    <w:rsid w:val="00770B39"/>
    <w:rsid w:val="00770BBE"/>
    <w:rsid w:val="007711D1"/>
    <w:rsid w:val="00771828"/>
    <w:rsid w:val="00771E2F"/>
    <w:rsid w:val="00771FD6"/>
    <w:rsid w:val="00772A70"/>
    <w:rsid w:val="00773334"/>
    <w:rsid w:val="00773E0B"/>
    <w:rsid w:val="0077418E"/>
    <w:rsid w:val="0077422D"/>
    <w:rsid w:val="0077427B"/>
    <w:rsid w:val="00774586"/>
    <w:rsid w:val="007749A4"/>
    <w:rsid w:val="00774CF6"/>
    <w:rsid w:val="00775292"/>
    <w:rsid w:val="00775DD3"/>
    <w:rsid w:val="00775FA0"/>
    <w:rsid w:val="00776175"/>
    <w:rsid w:val="0077637F"/>
    <w:rsid w:val="00777FB4"/>
    <w:rsid w:val="00780204"/>
    <w:rsid w:val="007804C9"/>
    <w:rsid w:val="00780D45"/>
    <w:rsid w:val="00780F7A"/>
    <w:rsid w:val="00781084"/>
    <w:rsid w:val="007810A6"/>
    <w:rsid w:val="0078183A"/>
    <w:rsid w:val="00781BDA"/>
    <w:rsid w:val="00781F4B"/>
    <w:rsid w:val="007821BC"/>
    <w:rsid w:val="007823F0"/>
    <w:rsid w:val="00782508"/>
    <w:rsid w:val="00782926"/>
    <w:rsid w:val="007829B6"/>
    <w:rsid w:val="00782C7B"/>
    <w:rsid w:val="00783294"/>
    <w:rsid w:val="00783524"/>
    <w:rsid w:val="007835CF"/>
    <w:rsid w:val="007835FC"/>
    <w:rsid w:val="007838B5"/>
    <w:rsid w:val="00783931"/>
    <w:rsid w:val="00783DD6"/>
    <w:rsid w:val="00784263"/>
    <w:rsid w:val="00784DA0"/>
    <w:rsid w:val="0078517E"/>
    <w:rsid w:val="0078535C"/>
    <w:rsid w:val="00787D50"/>
    <w:rsid w:val="007910F1"/>
    <w:rsid w:val="00791F74"/>
    <w:rsid w:val="00792BE9"/>
    <w:rsid w:val="00793274"/>
    <w:rsid w:val="00794777"/>
    <w:rsid w:val="00794954"/>
    <w:rsid w:val="00794C15"/>
    <w:rsid w:val="00794F2F"/>
    <w:rsid w:val="0079519A"/>
    <w:rsid w:val="0079612C"/>
    <w:rsid w:val="007962A7"/>
    <w:rsid w:val="007962BD"/>
    <w:rsid w:val="00796378"/>
    <w:rsid w:val="00797384"/>
    <w:rsid w:val="0079798B"/>
    <w:rsid w:val="007A046B"/>
    <w:rsid w:val="007A04FC"/>
    <w:rsid w:val="007A06F6"/>
    <w:rsid w:val="007A08BF"/>
    <w:rsid w:val="007A1689"/>
    <w:rsid w:val="007A176C"/>
    <w:rsid w:val="007A1A96"/>
    <w:rsid w:val="007A1B71"/>
    <w:rsid w:val="007A1C16"/>
    <w:rsid w:val="007A2D28"/>
    <w:rsid w:val="007A2E6E"/>
    <w:rsid w:val="007A3745"/>
    <w:rsid w:val="007A3A9B"/>
    <w:rsid w:val="007A3C1E"/>
    <w:rsid w:val="007A424D"/>
    <w:rsid w:val="007A5260"/>
    <w:rsid w:val="007A57FA"/>
    <w:rsid w:val="007A5CCA"/>
    <w:rsid w:val="007A5D4D"/>
    <w:rsid w:val="007A61F7"/>
    <w:rsid w:val="007A695E"/>
    <w:rsid w:val="007A712B"/>
    <w:rsid w:val="007A78D1"/>
    <w:rsid w:val="007A7925"/>
    <w:rsid w:val="007A7DFA"/>
    <w:rsid w:val="007B030B"/>
    <w:rsid w:val="007B0545"/>
    <w:rsid w:val="007B1754"/>
    <w:rsid w:val="007B1D78"/>
    <w:rsid w:val="007B20E0"/>
    <w:rsid w:val="007B26C6"/>
    <w:rsid w:val="007B2B15"/>
    <w:rsid w:val="007B34ED"/>
    <w:rsid w:val="007B3E8C"/>
    <w:rsid w:val="007B3F81"/>
    <w:rsid w:val="007B447A"/>
    <w:rsid w:val="007B45F2"/>
    <w:rsid w:val="007B4C44"/>
    <w:rsid w:val="007B528C"/>
    <w:rsid w:val="007B5744"/>
    <w:rsid w:val="007B5CDE"/>
    <w:rsid w:val="007B68D7"/>
    <w:rsid w:val="007B69B2"/>
    <w:rsid w:val="007B77A7"/>
    <w:rsid w:val="007B7A4E"/>
    <w:rsid w:val="007B7B0D"/>
    <w:rsid w:val="007B7BB8"/>
    <w:rsid w:val="007B7BC8"/>
    <w:rsid w:val="007C0ADA"/>
    <w:rsid w:val="007C0F42"/>
    <w:rsid w:val="007C1190"/>
    <w:rsid w:val="007C1CD5"/>
    <w:rsid w:val="007C2A71"/>
    <w:rsid w:val="007C311C"/>
    <w:rsid w:val="007C40E8"/>
    <w:rsid w:val="007C4818"/>
    <w:rsid w:val="007C5969"/>
    <w:rsid w:val="007C59A7"/>
    <w:rsid w:val="007C5BF6"/>
    <w:rsid w:val="007C5CFA"/>
    <w:rsid w:val="007C5EBF"/>
    <w:rsid w:val="007C5F15"/>
    <w:rsid w:val="007C675E"/>
    <w:rsid w:val="007C6BCE"/>
    <w:rsid w:val="007C6E75"/>
    <w:rsid w:val="007C7612"/>
    <w:rsid w:val="007D01BB"/>
    <w:rsid w:val="007D02BD"/>
    <w:rsid w:val="007D0838"/>
    <w:rsid w:val="007D0B22"/>
    <w:rsid w:val="007D16BC"/>
    <w:rsid w:val="007D171D"/>
    <w:rsid w:val="007D1F51"/>
    <w:rsid w:val="007D22FF"/>
    <w:rsid w:val="007D27AE"/>
    <w:rsid w:val="007D29D8"/>
    <w:rsid w:val="007D2C20"/>
    <w:rsid w:val="007D399F"/>
    <w:rsid w:val="007D4221"/>
    <w:rsid w:val="007D4DA3"/>
    <w:rsid w:val="007D521E"/>
    <w:rsid w:val="007D5624"/>
    <w:rsid w:val="007D5773"/>
    <w:rsid w:val="007D590A"/>
    <w:rsid w:val="007D5B10"/>
    <w:rsid w:val="007D65AF"/>
    <w:rsid w:val="007D6832"/>
    <w:rsid w:val="007D6FFF"/>
    <w:rsid w:val="007D7CCD"/>
    <w:rsid w:val="007E0105"/>
    <w:rsid w:val="007E0770"/>
    <w:rsid w:val="007E096E"/>
    <w:rsid w:val="007E0A69"/>
    <w:rsid w:val="007E0B42"/>
    <w:rsid w:val="007E0FFA"/>
    <w:rsid w:val="007E10D6"/>
    <w:rsid w:val="007E1113"/>
    <w:rsid w:val="007E220B"/>
    <w:rsid w:val="007E3F14"/>
    <w:rsid w:val="007E4431"/>
    <w:rsid w:val="007E4B71"/>
    <w:rsid w:val="007E507B"/>
    <w:rsid w:val="007E55F3"/>
    <w:rsid w:val="007E5B3C"/>
    <w:rsid w:val="007E5DFA"/>
    <w:rsid w:val="007E61C1"/>
    <w:rsid w:val="007E63D2"/>
    <w:rsid w:val="007E763C"/>
    <w:rsid w:val="007E7D92"/>
    <w:rsid w:val="007E7DB0"/>
    <w:rsid w:val="007E7F34"/>
    <w:rsid w:val="007F1177"/>
    <w:rsid w:val="007F1819"/>
    <w:rsid w:val="007F1B5F"/>
    <w:rsid w:val="007F2F0F"/>
    <w:rsid w:val="007F39F3"/>
    <w:rsid w:val="007F3AA6"/>
    <w:rsid w:val="007F3B26"/>
    <w:rsid w:val="007F3FE6"/>
    <w:rsid w:val="007F41A2"/>
    <w:rsid w:val="007F49B0"/>
    <w:rsid w:val="007F4AC6"/>
    <w:rsid w:val="007F4B1E"/>
    <w:rsid w:val="007F4EE2"/>
    <w:rsid w:val="007F4EEE"/>
    <w:rsid w:val="007F51BF"/>
    <w:rsid w:val="007F56A3"/>
    <w:rsid w:val="007F5D28"/>
    <w:rsid w:val="007F6E35"/>
    <w:rsid w:val="007F799B"/>
    <w:rsid w:val="00800309"/>
    <w:rsid w:val="00800585"/>
    <w:rsid w:val="008005A6"/>
    <w:rsid w:val="00800663"/>
    <w:rsid w:val="008006D3"/>
    <w:rsid w:val="00800A2D"/>
    <w:rsid w:val="00800C47"/>
    <w:rsid w:val="0080135B"/>
    <w:rsid w:val="0080181B"/>
    <w:rsid w:val="00801CEA"/>
    <w:rsid w:val="00802BAE"/>
    <w:rsid w:val="00803825"/>
    <w:rsid w:val="008039CC"/>
    <w:rsid w:val="008041CD"/>
    <w:rsid w:val="008041F1"/>
    <w:rsid w:val="008048C4"/>
    <w:rsid w:val="00804913"/>
    <w:rsid w:val="00805944"/>
    <w:rsid w:val="00805EC5"/>
    <w:rsid w:val="008070AF"/>
    <w:rsid w:val="00807286"/>
    <w:rsid w:val="00807558"/>
    <w:rsid w:val="008077AB"/>
    <w:rsid w:val="00807DA3"/>
    <w:rsid w:val="008105E4"/>
    <w:rsid w:val="008105E5"/>
    <w:rsid w:val="00810D92"/>
    <w:rsid w:val="00810F01"/>
    <w:rsid w:val="008115E6"/>
    <w:rsid w:val="00811610"/>
    <w:rsid w:val="00811BBF"/>
    <w:rsid w:val="008120B6"/>
    <w:rsid w:val="00812583"/>
    <w:rsid w:val="0081279F"/>
    <w:rsid w:val="0081293D"/>
    <w:rsid w:val="00812DA2"/>
    <w:rsid w:val="008133EA"/>
    <w:rsid w:val="00813C95"/>
    <w:rsid w:val="00813FC9"/>
    <w:rsid w:val="008143F9"/>
    <w:rsid w:val="0081488D"/>
    <w:rsid w:val="0081576A"/>
    <w:rsid w:val="00815A94"/>
    <w:rsid w:val="00815C71"/>
    <w:rsid w:val="00816487"/>
    <w:rsid w:val="0081660E"/>
    <w:rsid w:val="00816615"/>
    <w:rsid w:val="00816846"/>
    <w:rsid w:val="00816A2B"/>
    <w:rsid w:val="00816E31"/>
    <w:rsid w:val="00816F38"/>
    <w:rsid w:val="0081713D"/>
    <w:rsid w:val="0081726D"/>
    <w:rsid w:val="00817B1A"/>
    <w:rsid w:val="0082123B"/>
    <w:rsid w:val="00821D8A"/>
    <w:rsid w:val="00821DB2"/>
    <w:rsid w:val="00822152"/>
    <w:rsid w:val="008222E3"/>
    <w:rsid w:val="00822F15"/>
    <w:rsid w:val="008230AC"/>
    <w:rsid w:val="00823823"/>
    <w:rsid w:val="00823AA8"/>
    <w:rsid w:val="0082411D"/>
    <w:rsid w:val="00824607"/>
    <w:rsid w:val="0082529F"/>
    <w:rsid w:val="00825C41"/>
    <w:rsid w:val="0082676F"/>
    <w:rsid w:val="00826803"/>
    <w:rsid w:val="0082692B"/>
    <w:rsid w:val="00826F19"/>
    <w:rsid w:val="0082741B"/>
    <w:rsid w:val="00827B1F"/>
    <w:rsid w:val="00830432"/>
    <w:rsid w:val="0083077E"/>
    <w:rsid w:val="0083085A"/>
    <w:rsid w:val="00830CA5"/>
    <w:rsid w:val="00830DCD"/>
    <w:rsid w:val="00831328"/>
    <w:rsid w:val="008323D7"/>
    <w:rsid w:val="008337F9"/>
    <w:rsid w:val="00833B36"/>
    <w:rsid w:val="00833F37"/>
    <w:rsid w:val="008349C4"/>
    <w:rsid w:val="00834A87"/>
    <w:rsid w:val="00834E96"/>
    <w:rsid w:val="0083500E"/>
    <w:rsid w:val="0083545F"/>
    <w:rsid w:val="0083582B"/>
    <w:rsid w:val="0083582D"/>
    <w:rsid w:val="00836BC8"/>
    <w:rsid w:val="00836EB7"/>
    <w:rsid w:val="00836FA6"/>
    <w:rsid w:val="00837474"/>
    <w:rsid w:val="0083768C"/>
    <w:rsid w:val="00840373"/>
    <w:rsid w:val="008403CD"/>
    <w:rsid w:val="00840F96"/>
    <w:rsid w:val="0084136D"/>
    <w:rsid w:val="008414C4"/>
    <w:rsid w:val="00842574"/>
    <w:rsid w:val="00842FC2"/>
    <w:rsid w:val="0084348F"/>
    <w:rsid w:val="00843525"/>
    <w:rsid w:val="00843D51"/>
    <w:rsid w:val="00844534"/>
    <w:rsid w:val="00844CBF"/>
    <w:rsid w:val="00844CE4"/>
    <w:rsid w:val="00844D41"/>
    <w:rsid w:val="00844F89"/>
    <w:rsid w:val="008452B4"/>
    <w:rsid w:val="00845311"/>
    <w:rsid w:val="00845C6E"/>
    <w:rsid w:val="00846616"/>
    <w:rsid w:val="00847092"/>
    <w:rsid w:val="0084727A"/>
    <w:rsid w:val="00850011"/>
    <w:rsid w:val="00850384"/>
    <w:rsid w:val="008507CF"/>
    <w:rsid w:val="00851D89"/>
    <w:rsid w:val="00852464"/>
    <w:rsid w:val="00852623"/>
    <w:rsid w:val="008526EC"/>
    <w:rsid w:val="00852FFA"/>
    <w:rsid w:val="00853240"/>
    <w:rsid w:val="00853328"/>
    <w:rsid w:val="00854286"/>
    <w:rsid w:val="00854E47"/>
    <w:rsid w:val="0085555D"/>
    <w:rsid w:val="0085570F"/>
    <w:rsid w:val="008566B1"/>
    <w:rsid w:val="0085720F"/>
    <w:rsid w:val="008573BE"/>
    <w:rsid w:val="008607B8"/>
    <w:rsid w:val="00860BDB"/>
    <w:rsid w:val="00860C25"/>
    <w:rsid w:val="00860ED5"/>
    <w:rsid w:val="00861351"/>
    <w:rsid w:val="0086153F"/>
    <w:rsid w:val="00861BF2"/>
    <w:rsid w:val="00861FEC"/>
    <w:rsid w:val="00862C50"/>
    <w:rsid w:val="008639A2"/>
    <w:rsid w:val="00864C0F"/>
    <w:rsid w:val="008654E7"/>
    <w:rsid w:val="00865765"/>
    <w:rsid w:val="00865CB3"/>
    <w:rsid w:val="00866323"/>
    <w:rsid w:val="008666D9"/>
    <w:rsid w:val="0086693F"/>
    <w:rsid w:val="00866BDC"/>
    <w:rsid w:val="00866CCE"/>
    <w:rsid w:val="00866E19"/>
    <w:rsid w:val="0086717E"/>
    <w:rsid w:val="00867987"/>
    <w:rsid w:val="00867B7D"/>
    <w:rsid w:val="00867D3C"/>
    <w:rsid w:val="00870755"/>
    <w:rsid w:val="0087114D"/>
    <w:rsid w:val="0087136F"/>
    <w:rsid w:val="008717C7"/>
    <w:rsid w:val="008720C0"/>
    <w:rsid w:val="00872696"/>
    <w:rsid w:val="008729B5"/>
    <w:rsid w:val="00872CD0"/>
    <w:rsid w:val="00872E71"/>
    <w:rsid w:val="008730A9"/>
    <w:rsid w:val="00873A25"/>
    <w:rsid w:val="00873EAC"/>
    <w:rsid w:val="00874919"/>
    <w:rsid w:val="00874936"/>
    <w:rsid w:val="00874A71"/>
    <w:rsid w:val="00874C50"/>
    <w:rsid w:val="00874FA9"/>
    <w:rsid w:val="00875592"/>
    <w:rsid w:val="00875762"/>
    <w:rsid w:val="00875A20"/>
    <w:rsid w:val="00875C9E"/>
    <w:rsid w:val="008761C7"/>
    <w:rsid w:val="0087636D"/>
    <w:rsid w:val="00876AC3"/>
    <w:rsid w:val="00876C5D"/>
    <w:rsid w:val="008774E5"/>
    <w:rsid w:val="008777A2"/>
    <w:rsid w:val="008810AD"/>
    <w:rsid w:val="0088164F"/>
    <w:rsid w:val="00881A11"/>
    <w:rsid w:val="00882148"/>
    <w:rsid w:val="00883391"/>
    <w:rsid w:val="0088372B"/>
    <w:rsid w:val="00883974"/>
    <w:rsid w:val="00884109"/>
    <w:rsid w:val="0088430E"/>
    <w:rsid w:val="00884369"/>
    <w:rsid w:val="00884BB1"/>
    <w:rsid w:val="00884D05"/>
    <w:rsid w:val="0088519E"/>
    <w:rsid w:val="008855C2"/>
    <w:rsid w:val="008856E3"/>
    <w:rsid w:val="00885833"/>
    <w:rsid w:val="008858B1"/>
    <w:rsid w:val="0088603D"/>
    <w:rsid w:val="008860E8"/>
    <w:rsid w:val="008866D5"/>
    <w:rsid w:val="00886DAB"/>
    <w:rsid w:val="00886DE7"/>
    <w:rsid w:val="0088752F"/>
    <w:rsid w:val="00887E02"/>
    <w:rsid w:val="0089066A"/>
    <w:rsid w:val="00890B97"/>
    <w:rsid w:val="00890FEC"/>
    <w:rsid w:val="0089176C"/>
    <w:rsid w:val="00891785"/>
    <w:rsid w:val="0089180E"/>
    <w:rsid w:val="00891AE7"/>
    <w:rsid w:val="00892721"/>
    <w:rsid w:val="0089291C"/>
    <w:rsid w:val="008940CA"/>
    <w:rsid w:val="0089477A"/>
    <w:rsid w:val="00894A13"/>
    <w:rsid w:val="00894AB1"/>
    <w:rsid w:val="00894F8D"/>
    <w:rsid w:val="00895368"/>
    <w:rsid w:val="00895A3C"/>
    <w:rsid w:val="00895F96"/>
    <w:rsid w:val="0089724C"/>
    <w:rsid w:val="00897417"/>
    <w:rsid w:val="00897730"/>
    <w:rsid w:val="00897D19"/>
    <w:rsid w:val="00897E17"/>
    <w:rsid w:val="008A0064"/>
    <w:rsid w:val="008A035C"/>
    <w:rsid w:val="008A10A9"/>
    <w:rsid w:val="008A16B0"/>
    <w:rsid w:val="008A186A"/>
    <w:rsid w:val="008A18CE"/>
    <w:rsid w:val="008A1BCC"/>
    <w:rsid w:val="008A2DFF"/>
    <w:rsid w:val="008A2E96"/>
    <w:rsid w:val="008A48C7"/>
    <w:rsid w:val="008A4B59"/>
    <w:rsid w:val="008A53D4"/>
    <w:rsid w:val="008A6DF6"/>
    <w:rsid w:val="008A7035"/>
    <w:rsid w:val="008A7451"/>
    <w:rsid w:val="008A7B7C"/>
    <w:rsid w:val="008B009B"/>
    <w:rsid w:val="008B02DA"/>
    <w:rsid w:val="008B02EF"/>
    <w:rsid w:val="008B049A"/>
    <w:rsid w:val="008B08EC"/>
    <w:rsid w:val="008B133C"/>
    <w:rsid w:val="008B1544"/>
    <w:rsid w:val="008B2507"/>
    <w:rsid w:val="008B28E5"/>
    <w:rsid w:val="008B2CA8"/>
    <w:rsid w:val="008B2E04"/>
    <w:rsid w:val="008B3629"/>
    <w:rsid w:val="008B4225"/>
    <w:rsid w:val="008B4382"/>
    <w:rsid w:val="008B4FE7"/>
    <w:rsid w:val="008B5535"/>
    <w:rsid w:val="008B55E8"/>
    <w:rsid w:val="008B597F"/>
    <w:rsid w:val="008B5C04"/>
    <w:rsid w:val="008B6ABD"/>
    <w:rsid w:val="008B6E03"/>
    <w:rsid w:val="008B749F"/>
    <w:rsid w:val="008B7CBD"/>
    <w:rsid w:val="008C0120"/>
    <w:rsid w:val="008C070C"/>
    <w:rsid w:val="008C0FB9"/>
    <w:rsid w:val="008C12F6"/>
    <w:rsid w:val="008C1AC9"/>
    <w:rsid w:val="008C1B76"/>
    <w:rsid w:val="008C1E99"/>
    <w:rsid w:val="008C3053"/>
    <w:rsid w:val="008C30AE"/>
    <w:rsid w:val="008C3128"/>
    <w:rsid w:val="008C3B94"/>
    <w:rsid w:val="008C3E2C"/>
    <w:rsid w:val="008C40B6"/>
    <w:rsid w:val="008C4169"/>
    <w:rsid w:val="008C4C4A"/>
    <w:rsid w:val="008C4D92"/>
    <w:rsid w:val="008C51BB"/>
    <w:rsid w:val="008C521B"/>
    <w:rsid w:val="008C5792"/>
    <w:rsid w:val="008C5862"/>
    <w:rsid w:val="008C58D1"/>
    <w:rsid w:val="008C5C55"/>
    <w:rsid w:val="008C6215"/>
    <w:rsid w:val="008C69AC"/>
    <w:rsid w:val="008C6D23"/>
    <w:rsid w:val="008C7252"/>
    <w:rsid w:val="008C72A1"/>
    <w:rsid w:val="008C733D"/>
    <w:rsid w:val="008D001E"/>
    <w:rsid w:val="008D0B19"/>
    <w:rsid w:val="008D0C03"/>
    <w:rsid w:val="008D0C8F"/>
    <w:rsid w:val="008D0C98"/>
    <w:rsid w:val="008D133E"/>
    <w:rsid w:val="008D14E2"/>
    <w:rsid w:val="008D1FF3"/>
    <w:rsid w:val="008D23E8"/>
    <w:rsid w:val="008D2437"/>
    <w:rsid w:val="008D2AFC"/>
    <w:rsid w:val="008D3661"/>
    <w:rsid w:val="008D37B0"/>
    <w:rsid w:val="008D38E9"/>
    <w:rsid w:val="008D3AD1"/>
    <w:rsid w:val="008D4867"/>
    <w:rsid w:val="008D48C6"/>
    <w:rsid w:val="008D5114"/>
    <w:rsid w:val="008D5EEF"/>
    <w:rsid w:val="008D652C"/>
    <w:rsid w:val="008D6B46"/>
    <w:rsid w:val="008D6DBF"/>
    <w:rsid w:val="008D6F21"/>
    <w:rsid w:val="008D74AC"/>
    <w:rsid w:val="008D7AE7"/>
    <w:rsid w:val="008D7D77"/>
    <w:rsid w:val="008E07C5"/>
    <w:rsid w:val="008E0AAA"/>
    <w:rsid w:val="008E0B7F"/>
    <w:rsid w:val="008E0B8A"/>
    <w:rsid w:val="008E0F07"/>
    <w:rsid w:val="008E1076"/>
    <w:rsid w:val="008E15EC"/>
    <w:rsid w:val="008E1A0D"/>
    <w:rsid w:val="008E1D84"/>
    <w:rsid w:val="008E1EAF"/>
    <w:rsid w:val="008E266E"/>
    <w:rsid w:val="008E2A51"/>
    <w:rsid w:val="008E30DF"/>
    <w:rsid w:val="008E36C0"/>
    <w:rsid w:val="008E36F2"/>
    <w:rsid w:val="008E3AD5"/>
    <w:rsid w:val="008E3C80"/>
    <w:rsid w:val="008E426F"/>
    <w:rsid w:val="008E44E7"/>
    <w:rsid w:val="008E450B"/>
    <w:rsid w:val="008E48C7"/>
    <w:rsid w:val="008E4C23"/>
    <w:rsid w:val="008E5960"/>
    <w:rsid w:val="008E5B2A"/>
    <w:rsid w:val="008E667F"/>
    <w:rsid w:val="008E676F"/>
    <w:rsid w:val="008E6CA2"/>
    <w:rsid w:val="008E7251"/>
    <w:rsid w:val="008E7441"/>
    <w:rsid w:val="008E76EF"/>
    <w:rsid w:val="008E7D7C"/>
    <w:rsid w:val="008F0097"/>
    <w:rsid w:val="008F0187"/>
    <w:rsid w:val="008F02B0"/>
    <w:rsid w:val="008F04EA"/>
    <w:rsid w:val="008F0A8D"/>
    <w:rsid w:val="008F17CE"/>
    <w:rsid w:val="008F19CC"/>
    <w:rsid w:val="008F19F0"/>
    <w:rsid w:val="008F1CDB"/>
    <w:rsid w:val="008F1DCE"/>
    <w:rsid w:val="008F2449"/>
    <w:rsid w:val="008F2849"/>
    <w:rsid w:val="008F28D6"/>
    <w:rsid w:val="008F2951"/>
    <w:rsid w:val="008F2DFE"/>
    <w:rsid w:val="008F2EEC"/>
    <w:rsid w:val="008F3685"/>
    <w:rsid w:val="008F4ABC"/>
    <w:rsid w:val="008F59F9"/>
    <w:rsid w:val="008F61CF"/>
    <w:rsid w:val="008F6235"/>
    <w:rsid w:val="008F7BC4"/>
    <w:rsid w:val="00900330"/>
    <w:rsid w:val="009007FB"/>
    <w:rsid w:val="00900DCC"/>
    <w:rsid w:val="00902DDC"/>
    <w:rsid w:val="00902E59"/>
    <w:rsid w:val="00902E6E"/>
    <w:rsid w:val="00903003"/>
    <w:rsid w:val="009035FB"/>
    <w:rsid w:val="00903D35"/>
    <w:rsid w:val="0090415D"/>
    <w:rsid w:val="009041B8"/>
    <w:rsid w:val="0090445B"/>
    <w:rsid w:val="009048D8"/>
    <w:rsid w:val="00904D1C"/>
    <w:rsid w:val="00904FEB"/>
    <w:rsid w:val="0090511B"/>
    <w:rsid w:val="00905C62"/>
    <w:rsid w:val="00905E39"/>
    <w:rsid w:val="0090692C"/>
    <w:rsid w:val="00906A75"/>
    <w:rsid w:val="009071DE"/>
    <w:rsid w:val="00907B94"/>
    <w:rsid w:val="00907F15"/>
    <w:rsid w:val="00907FA1"/>
    <w:rsid w:val="00907FB9"/>
    <w:rsid w:val="00910066"/>
    <w:rsid w:val="009103EF"/>
    <w:rsid w:val="0091146A"/>
    <w:rsid w:val="0091186E"/>
    <w:rsid w:val="009121A1"/>
    <w:rsid w:val="0091231E"/>
    <w:rsid w:val="009123E5"/>
    <w:rsid w:val="00912D82"/>
    <w:rsid w:val="00912FE1"/>
    <w:rsid w:val="009130AF"/>
    <w:rsid w:val="009141A9"/>
    <w:rsid w:val="00915CDD"/>
    <w:rsid w:val="00916068"/>
    <w:rsid w:val="00916551"/>
    <w:rsid w:val="00916D8B"/>
    <w:rsid w:val="00917104"/>
    <w:rsid w:val="00917344"/>
    <w:rsid w:val="00920218"/>
    <w:rsid w:val="0092025F"/>
    <w:rsid w:val="0092036D"/>
    <w:rsid w:val="0092062A"/>
    <w:rsid w:val="00920B8C"/>
    <w:rsid w:val="00921F0D"/>
    <w:rsid w:val="00922C80"/>
    <w:rsid w:val="00922EEB"/>
    <w:rsid w:val="00923A8C"/>
    <w:rsid w:val="00923B0A"/>
    <w:rsid w:val="00923FFE"/>
    <w:rsid w:val="00924601"/>
    <w:rsid w:val="00924CF2"/>
    <w:rsid w:val="0092559C"/>
    <w:rsid w:val="00925750"/>
    <w:rsid w:val="009267F8"/>
    <w:rsid w:val="00926904"/>
    <w:rsid w:val="009269BA"/>
    <w:rsid w:val="0092747C"/>
    <w:rsid w:val="00927552"/>
    <w:rsid w:val="00927AEA"/>
    <w:rsid w:val="00927C62"/>
    <w:rsid w:val="00927DFB"/>
    <w:rsid w:val="00927E82"/>
    <w:rsid w:val="00927EBF"/>
    <w:rsid w:val="00927F8F"/>
    <w:rsid w:val="00930A79"/>
    <w:rsid w:val="00930D5E"/>
    <w:rsid w:val="00931A8C"/>
    <w:rsid w:val="00931FB6"/>
    <w:rsid w:val="009329E7"/>
    <w:rsid w:val="00933671"/>
    <w:rsid w:val="0093432B"/>
    <w:rsid w:val="00934410"/>
    <w:rsid w:val="00934B9C"/>
    <w:rsid w:val="00934C30"/>
    <w:rsid w:val="0093529F"/>
    <w:rsid w:val="009377C8"/>
    <w:rsid w:val="00937937"/>
    <w:rsid w:val="009411A6"/>
    <w:rsid w:val="0094155A"/>
    <w:rsid w:val="009427A1"/>
    <w:rsid w:val="009429F6"/>
    <w:rsid w:val="00942A94"/>
    <w:rsid w:val="0094355C"/>
    <w:rsid w:val="00943761"/>
    <w:rsid w:val="009442A6"/>
    <w:rsid w:val="009446CB"/>
    <w:rsid w:val="00944986"/>
    <w:rsid w:val="00944C51"/>
    <w:rsid w:val="00944F89"/>
    <w:rsid w:val="0094511F"/>
    <w:rsid w:val="00945599"/>
    <w:rsid w:val="00946149"/>
    <w:rsid w:val="00946596"/>
    <w:rsid w:val="00946B1E"/>
    <w:rsid w:val="00946F1D"/>
    <w:rsid w:val="00950AC5"/>
    <w:rsid w:val="00950AEA"/>
    <w:rsid w:val="0095114F"/>
    <w:rsid w:val="00951973"/>
    <w:rsid w:val="0095203F"/>
    <w:rsid w:val="00952826"/>
    <w:rsid w:val="009528C2"/>
    <w:rsid w:val="00953100"/>
    <w:rsid w:val="00953EC4"/>
    <w:rsid w:val="009542DD"/>
    <w:rsid w:val="0095444F"/>
    <w:rsid w:val="00954C5F"/>
    <w:rsid w:val="0095518C"/>
    <w:rsid w:val="00955221"/>
    <w:rsid w:val="00955BC0"/>
    <w:rsid w:val="00955D21"/>
    <w:rsid w:val="00956AFC"/>
    <w:rsid w:val="0095714B"/>
    <w:rsid w:val="0095788D"/>
    <w:rsid w:val="009606BE"/>
    <w:rsid w:val="00961509"/>
    <w:rsid w:val="009616E2"/>
    <w:rsid w:val="009619C2"/>
    <w:rsid w:val="0096347F"/>
    <w:rsid w:val="0096350D"/>
    <w:rsid w:val="0096519C"/>
    <w:rsid w:val="00965777"/>
    <w:rsid w:val="009658EE"/>
    <w:rsid w:val="0096647E"/>
    <w:rsid w:val="00966926"/>
    <w:rsid w:val="009670F9"/>
    <w:rsid w:val="009672C6"/>
    <w:rsid w:val="009706B3"/>
    <w:rsid w:val="009708AE"/>
    <w:rsid w:val="00970A2E"/>
    <w:rsid w:val="00970E86"/>
    <w:rsid w:val="009717CC"/>
    <w:rsid w:val="00971B66"/>
    <w:rsid w:val="00971DC1"/>
    <w:rsid w:val="009723F2"/>
    <w:rsid w:val="0097265B"/>
    <w:rsid w:val="0097311D"/>
    <w:rsid w:val="0097324E"/>
    <w:rsid w:val="00973306"/>
    <w:rsid w:val="00973601"/>
    <w:rsid w:val="009737F2"/>
    <w:rsid w:val="00973C74"/>
    <w:rsid w:val="00973FA7"/>
    <w:rsid w:val="009746AA"/>
    <w:rsid w:val="00974BB0"/>
    <w:rsid w:val="00974D57"/>
    <w:rsid w:val="00974D6F"/>
    <w:rsid w:val="00974EAE"/>
    <w:rsid w:val="00976475"/>
    <w:rsid w:val="009767F4"/>
    <w:rsid w:val="00976EB6"/>
    <w:rsid w:val="009774C9"/>
    <w:rsid w:val="009776B9"/>
    <w:rsid w:val="00977FA5"/>
    <w:rsid w:val="00981940"/>
    <w:rsid w:val="00981B7C"/>
    <w:rsid w:val="00981C56"/>
    <w:rsid w:val="00982068"/>
    <w:rsid w:val="009829CB"/>
    <w:rsid w:val="00982CAD"/>
    <w:rsid w:val="00982F68"/>
    <w:rsid w:val="009830A0"/>
    <w:rsid w:val="00983205"/>
    <w:rsid w:val="009839B4"/>
    <w:rsid w:val="009842C6"/>
    <w:rsid w:val="009842EC"/>
    <w:rsid w:val="00984527"/>
    <w:rsid w:val="00984FF9"/>
    <w:rsid w:val="0098535A"/>
    <w:rsid w:val="00985439"/>
    <w:rsid w:val="00985A56"/>
    <w:rsid w:val="00986002"/>
    <w:rsid w:val="0098678C"/>
    <w:rsid w:val="0098719B"/>
    <w:rsid w:val="009903C8"/>
    <w:rsid w:val="00990867"/>
    <w:rsid w:val="009912E6"/>
    <w:rsid w:val="009919D2"/>
    <w:rsid w:val="00991B25"/>
    <w:rsid w:val="00992355"/>
    <w:rsid w:val="0099256C"/>
    <w:rsid w:val="00992D6E"/>
    <w:rsid w:val="00993027"/>
    <w:rsid w:val="0099367E"/>
    <w:rsid w:val="00993957"/>
    <w:rsid w:val="00993D40"/>
    <w:rsid w:val="00993D80"/>
    <w:rsid w:val="009941DC"/>
    <w:rsid w:val="00994524"/>
    <w:rsid w:val="009946E6"/>
    <w:rsid w:val="0099471C"/>
    <w:rsid w:val="00994894"/>
    <w:rsid w:val="00994F6C"/>
    <w:rsid w:val="009953B8"/>
    <w:rsid w:val="00995715"/>
    <w:rsid w:val="00995745"/>
    <w:rsid w:val="009966FE"/>
    <w:rsid w:val="00997D35"/>
    <w:rsid w:val="009A028C"/>
    <w:rsid w:val="009A0311"/>
    <w:rsid w:val="009A0C93"/>
    <w:rsid w:val="009A167F"/>
    <w:rsid w:val="009A26A6"/>
    <w:rsid w:val="009A3046"/>
    <w:rsid w:val="009A38BC"/>
    <w:rsid w:val="009A4336"/>
    <w:rsid w:val="009A4872"/>
    <w:rsid w:val="009A48E0"/>
    <w:rsid w:val="009A49C3"/>
    <w:rsid w:val="009A5210"/>
    <w:rsid w:val="009A541A"/>
    <w:rsid w:val="009A564F"/>
    <w:rsid w:val="009A573F"/>
    <w:rsid w:val="009A5C06"/>
    <w:rsid w:val="009A5DDB"/>
    <w:rsid w:val="009A6A5B"/>
    <w:rsid w:val="009A6ABA"/>
    <w:rsid w:val="009A6CA7"/>
    <w:rsid w:val="009A7440"/>
    <w:rsid w:val="009AF8F0"/>
    <w:rsid w:val="009B0ECA"/>
    <w:rsid w:val="009B0F5A"/>
    <w:rsid w:val="009B0F82"/>
    <w:rsid w:val="009B1073"/>
    <w:rsid w:val="009B12CD"/>
    <w:rsid w:val="009B17C3"/>
    <w:rsid w:val="009B1BB4"/>
    <w:rsid w:val="009B1BF6"/>
    <w:rsid w:val="009B1CC5"/>
    <w:rsid w:val="009B1D23"/>
    <w:rsid w:val="009B280A"/>
    <w:rsid w:val="009B2B50"/>
    <w:rsid w:val="009B2DBE"/>
    <w:rsid w:val="009B2E5D"/>
    <w:rsid w:val="009B3712"/>
    <w:rsid w:val="009B373A"/>
    <w:rsid w:val="009B3BC8"/>
    <w:rsid w:val="009B3FD1"/>
    <w:rsid w:val="009B462A"/>
    <w:rsid w:val="009B4B87"/>
    <w:rsid w:val="009B4EDF"/>
    <w:rsid w:val="009B5155"/>
    <w:rsid w:val="009B5302"/>
    <w:rsid w:val="009B5600"/>
    <w:rsid w:val="009B56B6"/>
    <w:rsid w:val="009B68F5"/>
    <w:rsid w:val="009B6922"/>
    <w:rsid w:val="009B7110"/>
    <w:rsid w:val="009B7F76"/>
    <w:rsid w:val="009C0BFB"/>
    <w:rsid w:val="009C1170"/>
    <w:rsid w:val="009C1A77"/>
    <w:rsid w:val="009C1B27"/>
    <w:rsid w:val="009C2051"/>
    <w:rsid w:val="009C2439"/>
    <w:rsid w:val="009C3152"/>
    <w:rsid w:val="009C3946"/>
    <w:rsid w:val="009C3E92"/>
    <w:rsid w:val="009C429C"/>
    <w:rsid w:val="009C45A3"/>
    <w:rsid w:val="009C4690"/>
    <w:rsid w:val="009C4B7E"/>
    <w:rsid w:val="009C522C"/>
    <w:rsid w:val="009C5468"/>
    <w:rsid w:val="009C5898"/>
    <w:rsid w:val="009C6340"/>
    <w:rsid w:val="009C6732"/>
    <w:rsid w:val="009C6951"/>
    <w:rsid w:val="009C6E3D"/>
    <w:rsid w:val="009C6F94"/>
    <w:rsid w:val="009C773B"/>
    <w:rsid w:val="009D01D4"/>
    <w:rsid w:val="009D03E9"/>
    <w:rsid w:val="009D05E4"/>
    <w:rsid w:val="009D097E"/>
    <w:rsid w:val="009D0CF1"/>
    <w:rsid w:val="009D16A0"/>
    <w:rsid w:val="009D1B67"/>
    <w:rsid w:val="009D1E1E"/>
    <w:rsid w:val="009D1EDE"/>
    <w:rsid w:val="009D2853"/>
    <w:rsid w:val="009D35DD"/>
    <w:rsid w:val="009D375D"/>
    <w:rsid w:val="009D3F6E"/>
    <w:rsid w:val="009D47AA"/>
    <w:rsid w:val="009D48DC"/>
    <w:rsid w:val="009D4D64"/>
    <w:rsid w:val="009D4FDB"/>
    <w:rsid w:val="009D55C7"/>
    <w:rsid w:val="009D5766"/>
    <w:rsid w:val="009D605D"/>
    <w:rsid w:val="009D6293"/>
    <w:rsid w:val="009D6BE6"/>
    <w:rsid w:val="009D6EEB"/>
    <w:rsid w:val="009D7029"/>
    <w:rsid w:val="009D740E"/>
    <w:rsid w:val="009D7559"/>
    <w:rsid w:val="009D75E4"/>
    <w:rsid w:val="009D786D"/>
    <w:rsid w:val="009D7B57"/>
    <w:rsid w:val="009D7F56"/>
    <w:rsid w:val="009E04A1"/>
    <w:rsid w:val="009E1376"/>
    <w:rsid w:val="009E1392"/>
    <w:rsid w:val="009E1894"/>
    <w:rsid w:val="009E2768"/>
    <w:rsid w:val="009E3128"/>
    <w:rsid w:val="009E45A9"/>
    <w:rsid w:val="009E570B"/>
    <w:rsid w:val="009E64C4"/>
    <w:rsid w:val="009E67BB"/>
    <w:rsid w:val="009E681E"/>
    <w:rsid w:val="009E689E"/>
    <w:rsid w:val="009E68C3"/>
    <w:rsid w:val="009E6950"/>
    <w:rsid w:val="009E7167"/>
    <w:rsid w:val="009E720B"/>
    <w:rsid w:val="009E7576"/>
    <w:rsid w:val="009E770E"/>
    <w:rsid w:val="009E7813"/>
    <w:rsid w:val="009E7F8C"/>
    <w:rsid w:val="009F041E"/>
    <w:rsid w:val="009F04E5"/>
    <w:rsid w:val="009F059C"/>
    <w:rsid w:val="009F123B"/>
    <w:rsid w:val="009F1E36"/>
    <w:rsid w:val="009F2065"/>
    <w:rsid w:val="009F24A1"/>
    <w:rsid w:val="009F26F9"/>
    <w:rsid w:val="009F282C"/>
    <w:rsid w:val="009F2FA5"/>
    <w:rsid w:val="009F3339"/>
    <w:rsid w:val="009F3345"/>
    <w:rsid w:val="009F3ED4"/>
    <w:rsid w:val="009F45DF"/>
    <w:rsid w:val="009F5AE7"/>
    <w:rsid w:val="009F5FEB"/>
    <w:rsid w:val="009F6B33"/>
    <w:rsid w:val="009F75D1"/>
    <w:rsid w:val="009F7D89"/>
    <w:rsid w:val="00A00443"/>
    <w:rsid w:val="00A0071A"/>
    <w:rsid w:val="00A00880"/>
    <w:rsid w:val="00A01E47"/>
    <w:rsid w:val="00A01ED2"/>
    <w:rsid w:val="00A01F41"/>
    <w:rsid w:val="00A02C0B"/>
    <w:rsid w:val="00A02C21"/>
    <w:rsid w:val="00A02CFB"/>
    <w:rsid w:val="00A033F8"/>
    <w:rsid w:val="00A03CFD"/>
    <w:rsid w:val="00A0473D"/>
    <w:rsid w:val="00A04814"/>
    <w:rsid w:val="00A0485E"/>
    <w:rsid w:val="00A049E4"/>
    <w:rsid w:val="00A04CB5"/>
    <w:rsid w:val="00A04EF5"/>
    <w:rsid w:val="00A05175"/>
    <w:rsid w:val="00A055E4"/>
    <w:rsid w:val="00A058C0"/>
    <w:rsid w:val="00A05CE7"/>
    <w:rsid w:val="00A0655A"/>
    <w:rsid w:val="00A07C1B"/>
    <w:rsid w:val="00A10292"/>
    <w:rsid w:val="00A10C0C"/>
    <w:rsid w:val="00A10CC7"/>
    <w:rsid w:val="00A10F2B"/>
    <w:rsid w:val="00A11051"/>
    <w:rsid w:val="00A11413"/>
    <w:rsid w:val="00A11B28"/>
    <w:rsid w:val="00A11E3B"/>
    <w:rsid w:val="00A1213B"/>
    <w:rsid w:val="00A12C31"/>
    <w:rsid w:val="00A13A50"/>
    <w:rsid w:val="00A13C12"/>
    <w:rsid w:val="00A13E01"/>
    <w:rsid w:val="00A1418D"/>
    <w:rsid w:val="00A1453B"/>
    <w:rsid w:val="00A14976"/>
    <w:rsid w:val="00A14EEB"/>
    <w:rsid w:val="00A152ED"/>
    <w:rsid w:val="00A15344"/>
    <w:rsid w:val="00A154DF"/>
    <w:rsid w:val="00A157E7"/>
    <w:rsid w:val="00A15887"/>
    <w:rsid w:val="00A15FFC"/>
    <w:rsid w:val="00A16474"/>
    <w:rsid w:val="00A172BE"/>
    <w:rsid w:val="00A1786A"/>
    <w:rsid w:val="00A20347"/>
    <w:rsid w:val="00A218F2"/>
    <w:rsid w:val="00A2192D"/>
    <w:rsid w:val="00A21992"/>
    <w:rsid w:val="00A21DA4"/>
    <w:rsid w:val="00A21EC1"/>
    <w:rsid w:val="00A21F1C"/>
    <w:rsid w:val="00A22AFB"/>
    <w:rsid w:val="00A22C7D"/>
    <w:rsid w:val="00A23924"/>
    <w:rsid w:val="00A23E16"/>
    <w:rsid w:val="00A23FD9"/>
    <w:rsid w:val="00A243BC"/>
    <w:rsid w:val="00A244B5"/>
    <w:rsid w:val="00A246E5"/>
    <w:rsid w:val="00A246E9"/>
    <w:rsid w:val="00A24C6A"/>
    <w:rsid w:val="00A257C3"/>
    <w:rsid w:val="00A257E8"/>
    <w:rsid w:val="00A25D69"/>
    <w:rsid w:val="00A25F80"/>
    <w:rsid w:val="00A2624F"/>
    <w:rsid w:val="00A26398"/>
    <w:rsid w:val="00A272CE"/>
    <w:rsid w:val="00A27817"/>
    <w:rsid w:val="00A27D70"/>
    <w:rsid w:val="00A3028C"/>
    <w:rsid w:val="00A30398"/>
    <w:rsid w:val="00A307B5"/>
    <w:rsid w:val="00A30998"/>
    <w:rsid w:val="00A30B11"/>
    <w:rsid w:val="00A30E00"/>
    <w:rsid w:val="00A31815"/>
    <w:rsid w:val="00A319AE"/>
    <w:rsid w:val="00A328B7"/>
    <w:rsid w:val="00A33689"/>
    <w:rsid w:val="00A33A3A"/>
    <w:rsid w:val="00A34826"/>
    <w:rsid w:val="00A35873"/>
    <w:rsid w:val="00A35A4A"/>
    <w:rsid w:val="00A3654B"/>
    <w:rsid w:val="00A374C9"/>
    <w:rsid w:val="00A374DA"/>
    <w:rsid w:val="00A4006C"/>
    <w:rsid w:val="00A400FC"/>
    <w:rsid w:val="00A40375"/>
    <w:rsid w:val="00A405CB"/>
    <w:rsid w:val="00A4090B"/>
    <w:rsid w:val="00A41043"/>
    <w:rsid w:val="00A41670"/>
    <w:rsid w:val="00A41808"/>
    <w:rsid w:val="00A4238B"/>
    <w:rsid w:val="00A42691"/>
    <w:rsid w:val="00A430D3"/>
    <w:rsid w:val="00A43380"/>
    <w:rsid w:val="00A435B2"/>
    <w:rsid w:val="00A43EDA"/>
    <w:rsid w:val="00A448CD"/>
    <w:rsid w:val="00A44964"/>
    <w:rsid w:val="00A44A41"/>
    <w:rsid w:val="00A456F4"/>
    <w:rsid w:val="00A46427"/>
    <w:rsid w:val="00A4643F"/>
    <w:rsid w:val="00A46812"/>
    <w:rsid w:val="00A46D17"/>
    <w:rsid w:val="00A4713D"/>
    <w:rsid w:val="00A47BC2"/>
    <w:rsid w:val="00A50201"/>
    <w:rsid w:val="00A503C9"/>
    <w:rsid w:val="00A50671"/>
    <w:rsid w:val="00A508D1"/>
    <w:rsid w:val="00A50B0B"/>
    <w:rsid w:val="00A50B6A"/>
    <w:rsid w:val="00A50D45"/>
    <w:rsid w:val="00A50F2D"/>
    <w:rsid w:val="00A510DE"/>
    <w:rsid w:val="00A5152B"/>
    <w:rsid w:val="00A52DD6"/>
    <w:rsid w:val="00A53D5C"/>
    <w:rsid w:val="00A53F54"/>
    <w:rsid w:val="00A5561D"/>
    <w:rsid w:val="00A559AD"/>
    <w:rsid w:val="00A55F5E"/>
    <w:rsid w:val="00A568DD"/>
    <w:rsid w:val="00A56954"/>
    <w:rsid w:val="00A60203"/>
    <w:rsid w:val="00A607E8"/>
    <w:rsid w:val="00A60F41"/>
    <w:rsid w:val="00A61912"/>
    <w:rsid w:val="00A61B2A"/>
    <w:rsid w:val="00A61CA5"/>
    <w:rsid w:val="00A61ED4"/>
    <w:rsid w:val="00A62183"/>
    <w:rsid w:val="00A62238"/>
    <w:rsid w:val="00A62691"/>
    <w:rsid w:val="00A6290F"/>
    <w:rsid w:val="00A62919"/>
    <w:rsid w:val="00A62A53"/>
    <w:rsid w:val="00A62D6C"/>
    <w:rsid w:val="00A632C0"/>
    <w:rsid w:val="00A63C52"/>
    <w:rsid w:val="00A640E4"/>
    <w:rsid w:val="00A646CD"/>
    <w:rsid w:val="00A6527A"/>
    <w:rsid w:val="00A65674"/>
    <w:rsid w:val="00A65FE8"/>
    <w:rsid w:val="00A70494"/>
    <w:rsid w:val="00A70614"/>
    <w:rsid w:val="00A70E29"/>
    <w:rsid w:val="00A70E97"/>
    <w:rsid w:val="00A70F69"/>
    <w:rsid w:val="00A70FDC"/>
    <w:rsid w:val="00A7133C"/>
    <w:rsid w:val="00A714D0"/>
    <w:rsid w:val="00A72314"/>
    <w:rsid w:val="00A723F7"/>
    <w:rsid w:val="00A7247C"/>
    <w:rsid w:val="00A72595"/>
    <w:rsid w:val="00A72B12"/>
    <w:rsid w:val="00A72C3F"/>
    <w:rsid w:val="00A7338E"/>
    <w:rsid w:val="00A733F8"/>
    <w:rsid w:val="00A739D3"/>
    <w:rsid w:val="00A73C4A"/>
    <w:rsid w:val="00A73F2B"/>
    <w:rsid w:val="00A740F5"/>
    <w:rsid w:val="00A74328"/>
    <w:rsid w:val="00A7477E"/>
    <w:rsid w:val="00A751CC"/>
    <w:rsid w:val="00A7634E"/>
    <w:rsid w:val="00A76430"/>
    <w:rsid w:val="00A765FA"/>
    <w:rsid w:val="00A769CE"/>
    <w:rsid w:val="00A76D31"/>
    <w:rsid w:val="00A76FD2"/>
    <w:rsid w:val="00A778EC"/>
    <w:rsid w:val="00A80AAC"/>
    <w:rsid w:val="00A8114B"/>
    <w:rsid w:val="00A811B5"/>
    <w:rsid w:val="00A81730"/>
    <w:rsid w:val="00A81D37"/>
    <w:rsid w:val="00A823CC"/>
    <w:rsid w:val="00A8327A"/>
    <w:rsid w:val="00A83621"/>
    <w:rsid w:val="00A8363F"/>
    <w:rsid w:val="00A83954"/>
    <w:rsid w:val="00A83F96"/>
    <w:rsid w:val="00A84C7C"/>
    <w:rsid w:val="00A84F89"/>
    <w:rsid w:val="00A85103"/>
    <w:rsid w:val="00A852FC"/>
    <w:rsid w:val="00A8539D"/>
    <w:rsid w:val="00A85A5C"/>
    <w:rsid w:val="00A86FC6"/>
    <w:rsid w:val="00A878C7"/>
    <w:rsid w:val="00A905BA"/>
    <w:rsid w:val="00A9062F"/>
    <w:rsid w:val="00A90B88"/>
    <w:rsid w:val="00A914BF"/>
    <w:rsid w:val="00A91AD6"/>
    <w:rsid w:val="00A92038"/>
    <w:rsid w:val="00A92116"/>
    <w:rsid w:val="00A92205"/>
    <w:rsid w:val="00A923FF"/>
    <w:rsid w:val="00A92414"/>
    <w:rsid w:val="00A92ED3"/>
    <w:rsid w:val="00A93313"/>
    <w:rsid w:val="00A934C3"/>
    <w:rsid w:val="00A9365E"/>
    <w:rsid w:val="00A93885"/>
    <w:rsid w:val="00A938E0"/>
    <w:rsid w:val="00A93B06"/>
    <w:rsid w:val="00A941F4"/>
    <w:rsid w:val="00A9432E"/>
    <w:rsid w:val="00A94738"/>
    <w:rsid w:val="00A94C02"/>
    <w:rsid w:val="00A94FDF"/>
    <w:rsid w:val="00A950CF"/>
    <w:rsid w:val="00A95A3D"/>
    <w:rsid w:val="00A963F2"/>
    <w:rsid w:val="00A9699C"/>
    <w:rsid w:val="00A97498"/>
    <w:rsid w:val="00A97CA1"/>
    <w:rsid w:val="00AA0B21"/>
    <w:rsid w:val="00AA0F4D"/>
    <w:rsid w:val="00AA1B21"/>
    <w:rsid w:val="00AA1E91"/>
    <w:rsid w:val="00AA223F"/>
    <w:rsid w:val="00AA2A25"/>
    <w:rsid w:val="00AA2A48"/>
    <w:rsid w:val="00AA2BD8"/>
    <w:rsid w:val="00AA2CFB"/>
    <w:rsid w:val="00AA2EAC"/>
    <w:rsid w:val="00AA349D"/>
    <w:rsid w:val="00AA483D"/>
    <w:rsid w:val="00AA4E8A"/>
    <w:rsid w:val="00AA4EE6"/>
    <w:rsid w:val="00AA56FC"/>
    <w:rsid w:val="00AA6141"/>
    <w:rsid w:val="00AA6202"/>
    <w:rsid w:val="00AA6837"/>
    <w:rsid w:val="00AA69BE"/>
    <w:rsid w:val="00AA6E0A"/>
    <w:rsid w:val="00AA70C6"/>
    <w:rsid w:val="00AA74FB"/>
    <w:rsid w:val="00AA7B79"/>
    <w:rsid w:val="00AA7CD5"/>
    <w:rsid w:val="00AA7F8C"/>
    <w:rsid w:val="00AB1559"/>
    <w:rsid w:val="00AB1667"/>
    <w:rsid w:val="00AB1B4C"/>
    <w:rsid w:val="00AB223B"/>
    <w:rsid w:val="00AB2361"/>
    <w:rsid w:val="00AB37AA"/>
    <w:rsid w:val="00AB3854"/>
    <w:rsid w:val="00AB3BD1"/>
    <w:rsid w:val="00AB4578"/>
    <w:rsid w:val="00AB4789"/>
    <w:rsid w:val="00AB48DD"/>
    <w:rsid w:val="00AB4ACA"/>
    <w:rsid w:val="00AB51A8"/>
    <w:rsid w:val="00AB589B"/>
    <w:rsid w:val="00AB5CE8"/>
    <w:rsid w:val="00AB5FCF"/>
    <w:rsid w:val="00AB64B4"/>
    <w:rsid w:val="00AB64F8"/>
    <w:rsid w:val="00AB69D1"/>
    <w:rsid w:val="00AB7183"/>
    <w:rsid w:val="00AB7250"/>
    <w:rsid w:val="00AB796D"/>
    <w:rsid w:val="00AB7CCD"/>
    <w:rsid w:val="00AC1338"/>
    <w:rsid w:val="00AC19FC"/>
    <w:rsid w:val="00AC1D6D"/>
    <w:rsid w:val="00AC2500"/>
    <w:rsid w:val="00AC2618"/>
    <w:rsid w:val="00AC2980"/>
    <w:rsid w:val="00AC325D"/>
    <w:rsid w:val="00AC38E9"/>
    <w:rsid w:val="00AC3BA6"/>
    <w:rsid w:val="00AC40A4"/>
    <w:rsid w:val="00AC437C"/>
    <w:rsid w:val="00AC4F3B"/>
    <w:rsid w:val="00AC5228"/>
    <w:rsid w:val="00AC5443"/>
    <w:rsid w:val="00AC57C6"/>
    <w:rsid w:val="00AC57E4"/>
    <w:rsid w:val="00AC61DE"/>
    <w:rsid w:val="00AC648D"/>
    <w:rsid w:val="00AC7144"/>
    <w:rsid w:val="00AC73C9"/>
    <w:rsid w:val="00AC73FD"/>
    <w:rsid w:val="00AC7C4D"/>
    <w:rsid w:val="00AC7DF7"/>
    <w:rsid w:val="00AC7E59"/>
    <w:rsid w:val="00AD0070"/>
    <w:rsid w:val="00AD025B"/>
    <w:rsid w:val="00AD0541"/>
    <w:rsid w:val="00AD13A0"/>
    <w:rsid w:val="00AD13AB"/>
    <w:rsid w:val="00AD165C"/>
    <w:rsid w:val="00AD1A32"/>
    <w:rsid w:val="00AD224C"/>
    <w:rsid w:val="00AD2684"/>
    <w:rsid w:val="00AD2D08"/>
    <w:rsid w:val="00AD324B"/>
    <w:rsid w:val="00AD3CEC"/>
    <w:rsid w:val="00AD4874"/>
    <w:rsid w:val="00AD4A94"/>
    <w:rsid w:val="00AD5F09"/>
    <w:rsid w:val="00AD608A"/>
    <w:rsid w:val="00AD629B"/>
    <w:rsid w:val="00AD6917"/>
    <w:rsid w:val="00AD6D7B"/>
    <w:rsid w:val="00AD6DB4"/>
    <w:rsid w:val="00AD7853"/>
    <w:rsid w:val="00AE0160"/>
    <w:rsid w:val="00AE03D9"/>
    <w:rsid w:val="00AE0497"/>
    <w:rsid w:val="00AE0679"/>
    <w:rsid w:val="00AE0857"/>
    <w:rsid w:val="00AE12F3"/>
    <w:rsid w:val="00AE18F6"/>
    <w:rsid w:val="00AE1C26"/>
    <w:rsid w:val="00AE1CE5"/>
    <w:rsid w:val="00AE2309"/>
    <w:rsid w:val="00AE3662"/>
    <w:rsid w:val="00AE3CE0"/>
    <w:rsid w:val="00AE3D1A"/>
    <w:rsid w:val="00AE421F"/>
    <w:rsid w:val="00AE433F"/>
    <w:rsid w:val="00AE45FC"/>
    <w:rsid w:val="00AE4B31"/>
    <w:rsid w:val="00AE4F40"/>
    <w:rsid w:val="00AE55C3"/>
    <w:rsid w:val="00AE5C7B"/>
    <w:rsid w:val="00AE64A9"/>
    <w:rsid w:val="00AE6795"/>
    <w:rsid w:val="00AE6867"/>
    <w:rsid w:val="00AE69BA"/>
    <w:rsid w:val="00AE6BDB"/>
    <w:rsid w:val="00AE6DAB"/>
    <w:rsid w:val="00AE709D"/>
    <w:rsid w:val="00AE75BF"/>
    <w:rsid w:val="00AE7C8E"/>
    <w:rsid w:val="00AF0128"/>
    <w:rsid w:val="00AF0674"/>
    <w:rsid w:val="00AF0905"/>
    <w:rsid w:val="00AF0C9B"/>
    <w:rsid w:val="00AF20B8"/>
    <w:rsid w:val="00AF2557"/>
    <w:rsid w:val="00AF2ABC"/>
    <w:rsid w:val="00AF2C90"/>
    <w:rsid w:val="00AF2CC0"/>
    <w:rsid w:val="00AF369F"/>
    <w:rsid w:val="00AF3BA8"/>
    <w:rsid w:val="00AF3F37"/>
    <w:rsid w:val="00AF4271"/>
    <w:rsid w:val="00AF46D3"/>
    <w:rsid w:val="00AF4A2E"/>
    <w:rsid w:val="00AF4AE7"/>
    <w:rsid w:val="00AF5DE3"/>
    <w:rsid w:val="00AF60BD"/>
    <w:rsid w:val="00AF62C2"/>
    <w:rsid w:val="00AF6659"/>
    <w:rsid w:val="00AF67A7"/>
    <w:rsid w:val="00AF69EB"/>
    <w:rsid w:val="00AF7101"/>
    <w:rsid w:val="00AF72A6"/>
    <w:rsid w:val="00AF77D6"/>
    <w:rsid w:val="00B0042D"/>
    <w:rsid w:val="00B0160A"/>
    <w:rsid w:val="00B01745"/>
    <w:rsid w:val="00B01933"/>
    <w:rsid w:val="00B01956"/>
    <w:rsid w:val="00B01EC2"/>
    <w:rsid w:val="00B01F5A"/>
    <w:rsid w:val="00B0233F"/>
    <w:rsid w:val="00B02531"/>
    <w:rsid w:val="00B028D4"/>
    <w:rsid w:val="00B03C1D"/>
    <w:rsid w:val="00B0446D"/>
    <w:rsid w:val="00B04B4F"/>
    <w:rsid w:val="00B051EA"/>
    <w:rsid w:val="00B07097"/>
    <w:rsid w:val="00B07436"/>
    <w:rsid w:val="00B074D2"/>
    <w:rsid w:val="00B074E0"/>
    <w:rsid w:val="00B0782A"/>
    <w:rsid w:val="00B07968"/>
    <w:rsid w:val="00B07F6F"/>
    <w:rsid w:val="00B10563"/>
    <w:rsid w:val="00B105CB"/>
    <w:rsid w:val="00B112FF"/>
    <w:rsid w:val="00B114AD"/>
    <w:rsid w:val="00B12713"/>
    <w:rsid w:val="00B12C95"/>
    <w:rsid w:val="00B12D11"/>
    <w:rsid w:val="00B12E15"/>
    <w:rsid w:val="00B1353B"/>
    <w:rsid w:val="00B13CDD"/>
    <w:rsid w:val="00B143BE"/>
    <w:rsid w:val="00B1497E"/>
    <w:rsid w:val="00B149A1"/>
    <w:rsid w:val="00B14E7D"/>
    <w:rsid w:val="00B14EBD"/>
    <w:rsid w:val="00B151FB"/>
    <w:rsid w:val="00B1544B"/>
    <w:rsid w:val="00B16858"/>
    <w:rsid w:val="00B16B28"/>
    <w:rsid w:val="00B16DB2"/>
    <w:rsid w:val="00B16F4A"/>
    <w:rsid w:val="00B17105"/>
    <w:rsid w:val="00B1731A"/>
    <w:rsid w:val="00B17611"/>
    <w:rsid w:val="00B176E1"/>
    <w:rsid w:val="00B178CF"/>
    <w:rsid w:val="00B17A9E"/>
    <w:rsid w:val="00B17AEF"/>
    <w:rsid w:val="00B17EAC"/>
    <w:rsid w:val="00B20876"/>
    <w:rsid w:val="00B21476"/>
    <w:rsid w:val="00B215E7"/>
    <w:rsid w:val="00B21A88"/>
    <w:rsid w:val="00B21AC8"/>
    <w:rsid w:val="00B21CC0"/>
    <w:rsid w:val="00B21DA3"/>
    <w:rsid w:val="00B234D6"/>
    <w:rsid w:val="00B23972"/>
    <w:rsid w:val="00B23980"/>
    <w:rsid w:val="00B247FF"/>
    <w:rsid w:val="00B24F5D"/>
    <w:rsid w:val="00B26020"/>
    <w:rsid w:val="00B260F5"/>
    <w:rsid w:val="00B26BEF"/>
    <w:rsid w:val="00B26C94"/>
    <w:rsid w:val="00B273C0"/>
    <w:rsid w:val="00B279CD"/>
    <w:rsid w:val="00B301C5"/>
    <w:rsid w:val="00B316EE"/>
    <w:rsid w:val="00B31F73"/>
    <w:rsid w:val="00B31FB6"/>
    <w:rsid w:val="00B31FF4"/>
    <w:rsid w:val="00B32745"/>
    <w:rsid w:val="00B331BB"/>
    <w:rsid w:val="00B331F6"/>
    <w:rsid w:val="00B33511"/>
    <w:rsid w:val="00B33642"/>
    <w:rsid w:val="00B34268"/>
    <w:rsid w:val="00B34525"/>
    <w:rsid w:val="00B3494A"/>
    <w:rsid w:val="00B35314"/>
    <w:rsid w:val="00B35D26"/>
    <w:rsid w:val="00B366C5"/>
    <w:rsid w:val="00B372E6"/>
    <w:rsid w:val="00B3772C"/>
    <w:rsid w:val="00B3775E"/>
    <w:rsid w:val="00B379A1"/>
    <w:rsid w:val="00B40291"/>
    <w:rsid w:val="00B41006"/>
    <w:rsid w:val="00B4165E"/>
    <w:rsid w:val="00B41EA7"/>
    <w:rsid w:val="00B4204F"/>
    <w:rsid w:val="00B431A8"/>
    <w:rsid w:val="00B43387"/>
    <w:rsid w:val="00B434CF"/>
    <w:rsid w:val="00B43A5F"/>
    <w:rsid w:val="00B43ACA"/>
    <w:rsid w:val="00B43B1A"/>
    <w:rsid w:val="00B43FDD"/>
    <w:rsid w:val="00B4405C"/>
    <w:rsid w:val="00B4449F"/>
    <w:rsid w:val="00B4452E"/>
    <w:rsid w:val="00B44A54"/>
    <w:rsid w:val="00B45210"/>
    <w:rsid w:val="00B45753"/>
    <w:rsid w:val="00B45912"/>
    <w:rsid w:val="00B45BE8"/>
    <w:rsid w:val="00B47110"/>
    <w:rsid w:val="00B4778A"/>
    <w:rsid w:val="00B47BC3"/>
    <w:rsid w:val="00B47E3A"/>
    <w:rsid w:val="00B504F8"/>
    <w:rsid w:val="00B50BF2"/>
    <w:rsid w:val="00B50CD9"/>
    <w:rsid w:val="00B51065"/>
    <w:rsid w:val="00B52457"/>
    <w:rsid w:val="00B52B8C"/>
    <w:rsid w:val="00B52E5A"/>
    <w:rsid w:val="00B5329A"/>
    <w:rsid w:val="00B543E7"/>
    <w:rsid w:val="00B5449A"/>
    <w:rsid w:val="00B54A76"/>
    <w:rsid w:val="00B54AAD"/>
    <w:rsid w:val="00B54C29"/>
    <w:rsid w:val="00B54EDF"/>
    <w:rsid w:val="00B55284"/>
    <w:rsid w:val="00B55911"/>
    <w:rsid w:val="00B568BD"/>
    <w:rsid w:val="00B56E17"/>
    <w:rsid w:val="00B5721D"/>
    <w:rsid w:val="00B57CED"/>
    <w:rsid w:val="00B60117"/>
    <w:rsid w:val="00B608EC"/>
    <w:rsid w:val="00B60ECF"/>
    <w:rsid w:val="00B61488"/>
    <w:rsid w:val="00B61B9E"/>
    <w:rsid w:val="00B62373"/>
    <w:rsid w:val="00B627EE"/>
    <w:rsid w:val="00B62A36"/>
    <w:rsid w:val="00B63E1A"/>
    <w:rsid w:val="00B640A9"/>
    <w:rsid w:val="00B64136"/>
    <w:rsid w:val="00B642B8"/>
    <w:rsid w:val="00B64912"/>
    <w:rsid w:val="00B64D99"/>
    <w:rsid w:val="00B64EAD"/>
    <w:rsid w:val="00B655C6"/>
    <w:rsid w:val="00B66124"/>
    <w:rsid w:val="00B66EEB"/>
    <w:rsid w:val="00B674C3"/>
    <w:rsid w:val="00B6796C"/>
    <w:rsid w:val="00B70711"/>
    <w:rsid w:val="00B70730"/>
    <w:rsid w:val="00B70E21"/>
    <w:rsid w:val="00B710C4"/>
    <w:rsid w:val="00B716E8"/>
    <w:rsid w:val="00B7228B"/>
    <w:rsid w:val="00B72944"/>
    <w:rsid w:val="00B72B62"/>
    <w:rsid w:val="00B731F8"/>
    <w:rsid w:val="00B73ACE"/>
    <w:rsid w:val="00B74101"/>
    <w:rsid w:val="00B744BC"/>
    <w:rsid w:val="00B74F37"/>
    <w:rsid w:val="00B753C4"/>
    <w:rsid w:val="00B75BFB"/>
    <w:rsid w:val="00B75CB7"/>
    <w:rsid w:val="00B7625C"/>
    <w:rsid w:val="00B7638F"/>
    <w:rsid w:val="00B76867"/>
    <w:rsid w:val="00B76BB7"/>
    <w:rsid w:val="00B76D83"/>
    <w:rsid w:val="00B76E99"/>
    <w:rsid w:val="00B76EC8"/>
    <w:rsid w:val="00B774CF"/>
    <w:rsid w:val="00B776EE"/>
    <w:rsid w:val="00B77B5E"/>
    <w:rsid w:val="00B8002D"/>
    <w:rsid w:val="00B80922"/>
    <w:rsid w:val="00B80C8F"/>
    <w:rsid w:val="00B80DB3"/>
    <w:rsid w:val="00B80DDE"/>
    <w:rsid w:val="00B80E7E"/>
    <w:rsid w:val="00B8103D"/>
    <w:rsid w:val="00B817BB"/>
    <w:rsid w:val="00B81C15"/>
    <w:rsid w:val="00B81EA9"/>
    <w:rsid w:val="00B82227"/>
    <w:rsid w:val="00B823EA"/>
    <w:rsid w:val="00B824A2"/>
    <w:rsid w:val="00B82E27"/>
    <w:rsid w:val="00B83303"/>
    <w:rsid w:val="00B84E8D"/>
    <w:rsid w:val="00B84F79"/>
    <w:rsid w:val="00B8525E"/>
    <w:rsid w:val="00B85725"/>
    <w:rsid w:val="00B86563"/>
    <w:rsid w:val="00B86B7C"/>
    <w:rsid w:val="00B86EF9"/>
    <w:rsid w:val="00B86FEB"/>
    <w:rsid w:val="00B876F2"/>
    <w:rsid w:val="00B901CD"/>
    <w:rsid w:val="00B90570"/>
    <w:rsid w:val="00B91BAD"/>
    <w:rsid w:val="00B92357"/>
    <w:rsid w:val="00B9242E"/>
    <w:rsid w:val="00B92496"/>
    <w:rsid w:val="00B92D84"/>
    <w:rsid w:val="00B93108"/>
    <w:rsid w:val="00B9358D"/>
    <w:rsid w:val="00B9378B"/>
    <w:rsid w:val="00B93B26"/>
    <w:rsid w:val="00B942D8"/>
    <w:rsid w:val="00B94358"/>
    <w:rsid w:val="00B94472"/>
    <w:rsid w:val="00B94E09"/>
    <w:rsid w:val="00B94FFE"/>
    <w:rsid w:val="00B9530A"/>
    <w:rsid w:val="00B95A57"/>
    <w:rsid w:val="00B96540"/>
    <w:rsid w:val="00B96E63"/>
    <w:rsid w:val="00B9706D"/>
    <w:rsid w:val="00B972A5"/>
    <w:rsid w:val="00B975B2"/>
    <w:rsid w:val="00B97856"/>
    <w:rsid w:val="00B97C59"/>
    <w:rsid w:val="00BA010F"/>
    <w:rsid w:val="00BA0380"/>
    <w:rsid w:val="00BA0845"/>
    <w:rsid w:val="00BA09A6"/>
    <w:rsid w:val="00BA0B20"/>
    <w:rsid w:val="00BA0DC6"/>
    <w:rsid w:val="00BA0FD4"/>
    <w:rsid w:val="00BA1047"/>
    <w:rsid w:val="00BA15CC"/>
    <w:rsid w:val="00BA1F71"/>
    <w:rsid w:val="00BA20A9"/>
    <w:rsid w:val="00BA24FD"/>
    <w:rsid w:val="00BA2515"/>
    <w:rsid w:val="00BA26D4"/>
    <w:rsid w:val="00BA3467"/>
    <w:rsid w:val="00BA35BB"/>
    <w:rsid w:val="00BA3910"/>
    <w:rsid w:val="00BA3D05"/>
    <w:rsid w:val="00BA3E09"/>
    <w:rsid w:val="00BA4223"/>
    <w:rsid w:val="00BA4796"/>
    <w:rsid w:val="00BA49EA"/>
    <w:rsid w:val="00BA49F6"/>
    <w:rsid w:val="00BA4ABA"/>
    <w:rsid w:val="00BA4D02"/>
    <w:rsid w:val="00BA575D"/>
    <w:rsid w:val="00BA6F8F"/>
    <w:rsid w:val="00BA71B5"/>
    <w:rsid w:val="00BA7277"/>
    <w:rsid w:val="00BA7B16"/>
    <w:rsid w:val="00BA7C4B"/>
    <w:rsid w:val="00BA7CE6"/>
    <w:rsid w:val="00BA7DE6"/>
    <w:rsid w:val="00BB04F1"/>
    <w:rsid w:val="00BB077F"/>
    <w:rsid w:val="00BB1287"/>
    <w:rsid w:val="00BB13A7"/>
    <w:rsid w:val="00BB1BDB"/>
    <w:rsid w:val="00BB1F35"/>
    <w:rsid w:val="00BB2010"/>
    <w:rsid w:val="00BB2095"/>
    <w:rsid w:val="00BB26EB"/>
    <w:rsid w:val="00BB32E6"/>
    <w:rsid w:val="00BB3582"/>
    <w:rsid w:val="00BB3687"/>
    <w:rsid w:val="00BB4327"/>
    <w:rsid w:val="00BB4C0A"/>
    <w:rsid w:val="00BB54A7"/>
    <w:rsid w:val="00BB5964"/>
    <w:rsid w:val="00BB59D3"/>
    <w:rsid w:val="00BB649C"/>
    <w:rsid w:val="00BB6663"/>
    <w:rsid w:val="00BB6B1C"/>
    <w:rsid w:val="00BB7288"/>
    <w:rsid w:val="00BC0BD3"/>
    <w:rsid w:val="00BC0BEF"/>
    <w:rsid w:val="00BC0C31"/>
    <w:rsid w:val="00BC106B"/>
    <w:rsid w:val="00BC1A6D"/>
    <w:rsid w:val="00BC1B03"/>
    <w:rsid w:val="00BC1DDD"/>
    <w:rsid w:val="00BC20C8"/>
    <w:rsid w:val="00BC20DA"/>
    <w:rsid w:val="00BC22F1"/>
    <w:rsid w:val="00BC27D4"/>
    <w:rsid w:val="00BC2BBB"/>
    <w:rsid w:val="00BC37C3"/>
    <w:rsid w:val="00BC45D7"/>
    <w:rsid w:val="00BC4E64"/>
    <w:rsid w:val="00BC5530"/>
    <w:rsid w:val="00BC571B"/>
    <w:rsid w:val="00BC596E"/>
    <w:rsid w:val="00BC5DCC"/>
    <w:rsid w:val="00BC5FA6"/>
    <w:rsid w:val="00BC5FF4"/>
    <w:rsid w:val="00BC60F4"/>
    <w:rsid w:val="00BC626C"/>
    <w:rsid w:val="00BC6B0B"/>
    <w:rsid w:val="00BC7405"/>
    <w:rsid w:val="00BC7AF7"/>
    <w:rsid w:val="00BC7B90"/>
    <w:rsid w:val="00BC7C53"/>
    <w:rsid w:val="00BC7D9E"/>
    <w:rsid w:val="00BD010B"/>
    <w:rsid w:val="00BD0BEC"/>
    <w:rsid w:val="00BD1582"/>
    <w:rsid w:val="00BD1824"/>
    <w:rsid w:val="00BD1863"/>
    <w:rsid w:val="00BD1A9D"/>
    <w:rsid w:val="00BD1C58"/>
    <w:rsid w:val="00BD1F46"/>
    <w:rsid w:val="00BD1FB1"/>
    <w:rsid w:val="00BD28D7"/>
    <w:rsid w:val="00BD2CD5"/>
    <w:rsid w:val="00BD330C"/>
    <w:rsid w:val="00BD3341"/>
    <w:rsid w:val="00BD33EA"/>
    <w:rsid w:val="00BD3A16"/>
    <w:rsid w:val="00BD3C4D"/>
    <w:rsid w:val="00BD4EF0"/>
    <w:rsid w:val="00BD50E5"/>
    <w:rsid w:val="00BD639F"/>
    <w:rsid w:val="00BD68F8"/>
    <w:rsid w:val="00BD6A30"/>
    <w:rsid w:val="00BD6D88"/>
    <w:rsid w:val="00BD7D7B"/>
    <w:rsid w:val="00BE0147"/>
    <w:rsid w:val="00BE016E"/>
    <w:rsid w:val="00BE03C4"/>
    <w:rsid w:val="00BE0658"/>
    <w:rsid w:val="00BE0CC8"/>
    <w:rsid w:val="00BE100D"/>
    <w:rsid w:val="00BE1FC2"/>
    <w:rsid w:val="00BE27AD"/>
    <w:rsid w:val="00BE2C2E"/>
    <w:rsid w:val="00BE34E2"/>
    <w:rsid w:val="00BE396A"/>
    <w:rsid w:val="00BE4610"/>
    <w:rsid w:val="00BE4EAA"/>
    <w:rsid w:val="00BE5700"/>
    <w:rsid w:val="00BE59BD"/>
    <w:rsid w:val="00BE619B"/>
    <w:rsid w:val="00BE6413"/>
    <w:rsid w:val="00BE646A"/>
    <w:rsid w:val="00BE6681"/>
    <w:rsid w:val="00BE6746"/>
    <w:rsid w:val="00BE6786"/>
    <w:rsid w:val="00BE6EA9"/>
    <w:rsid w:val="00BE719D"/>
    <w:rsid w:val="00BE728C"/>
    <w:rsid w:val="00BE7D0B"/>
    <w:rsid w:val="00BF018B"/>
    <w:rsid w:val="00BF0716"/>
    <w:rsid w:val="00BF1440"/>
    <w:rsid w:val="00BF18D2"/>
    <w:rsid w:val="00BF196E"/>
    <w:rsid w:val="00BF1B0E"/>
    <w:rsid w:val="00BF1E5F"/>
    <w:rsid w:val="00BF25DE"/>
    <w:rsid w:val="00BF2CFD"/>
    <w:rsid w:val="00BF3377"/>
    <w:rsid w:val="00BF3468"/>
    <w:rsid w:val="00BF408D"/>
    <w:rsid w:val="00BF41FF"/>
    <w:rsid w:val="00BF4D05"/>
    <w:rsid w:val="00BF4ED0"/>
    <w:rsid w:val="00BF52A0"/>
    <w:rsid w:val="00BF6679"/>
    <w:rsid w:val="00BF6860"/>
    <w:rsid w:val="00BF6A60"/>
    <w:rsid w:val="00BF7415"/>
    <w:rsid w:val="00BF7562"/>
    <w:rsid w:val="00C0021C"/>
    <w:rsid w:val="00C004F5"/>
    <w:rsid w:val="00C0081A"/>
    <w:rsid w:val="00C00F54"/>
    <w:rsid w:val="00C012F7"/>
    <w:rsid w:val="00C013E3"/>
    <w:rsid w:val="00C02185"/>
    <w:rsid w:val="00C025DE"/>
    <w:rsid w:val="00C02948"/>
    <w:rsid w:val="00C0319E"/>
    <w:rsid w:val="00C035A5"/>
    <w:rsid w:val="00C040A0"/>
    <w:rsid w:val="00C04692"/>
    <w:rsid w:val="00C04B1E"/>
    <w:rsid w:val="00C04CC2"/>
    <w:rsid w:val="00C05A53"/>
    <w:rsid w:val="00C05B04"/>
    <w:rsid w:val="00C05D14"/>
    <w:rsid w:val="00C063C9"/>
    <w:rsid w:val="00C06AD3"/>
    <w:rsid w:val="00C07088"/>
    <w:rsid w:val="00C07D94"/>
    <w:rsid w:val="00C1022B"/>
    <w:rsid w:val="00C1085E"/>
    <w:rsid w:val="00C109A8"/>
    <w:rsid w:val="00C11B18"/>
    <w:rsid w:val="00C11E0D"/>
    <w:rsid w:val="00C12231"/>
    <w:rsid w:val="00C12361"/>
    <w:rsid w:val="00C1288D"/>
    <w:rsid w:val="00C12B67"/>
    <w:rsid w:val="00C12C80"/>
    <w:rsid w:val="00C130EC"/>
    <w:rsid w:val="00C13604"/>
    <w:rsid w:val="00C13CE3"/>
    <w:rsid w:val="00C13DF8"/>
    <w:rsid w:val="00C15038"/>
    <w:rsid w:val="00C159EE"/>
    <w:rsid w:val="00C15CB7"/>
    <w:rsid w:val="00C15E68"/>
    <w:rsid w:val="00C16AE2"/>
    <w:rsid w:val="00C16CDA"/>
    <w:rsid w:val="00C16E89"/>
    <w:rsid w:val="00C172AB"/>
    <w:rsid w:val="00C17B03"/>
    <w:rsid w:val="00C17C4F"/>
    <w:rsid w:val="00C20373"/>
    <w:rsid w:val="00C209C0"/>
    <w:rsid w:val="00C20D09"/>
    <w:rsid w:val="00C21113"/>
    <w:rsid w:val="00C21738"/>
    <w:rsid w:val="00C21E41"/>
    <w:rsid w:val="00C22851"/>
    <w:rsid w:val="00C22972"/>
    <w:rsid w:val="00C229BC"/>
    <w:rsid w:val="00C22F1E"/>
    <w:rsid w:val="00C23B2A"/>
    <w:rsid w:val="00C2472D"/>
    <w:rsid w:val="00C2477E"/>
    <w:rsid w:val="00C24CDF"/>
    <w:rsid w:val="00C25560"/>
    <w:rsid w:val="00C26421"/>
    <w:rsid w:val="00C26A31"/>
    <w:rsid w:val="00C26E6F"/>
    <w:rsid w:val="00C26F4C"/>
    <w:rsid w:val="00C27771"/>
    <w:rsid w:val="00C27D4D"/>
    <w:rsid w:val="00C3018C"/>
    <w:rsid w:val="00C3068B"/>
    <w:rsid w:val="00C30E79"/>
    <w:rsid w:val="00C31078"/>
    <w:rsid w:val="00C3122A"/>
    <w:rsid w:val="00C31801"/>
    <w:rsid w:val="00C32436"/>
    <w:rsid w:val="00C347FF"/>
    <w:rsid w:val="00C34ACB"/>
    <w:rsid w:val="00C351CD"/>
    <w:rsid w:val="00C35416"/>
    <w:rsid w:val="00C35601"/>
    <w:rsid w:val="00C35769"/>
    <w:rsid w:val="00C35965"/>
    <w:rsid w:val="00C35BD5"/>
    <w:rsid w:val="00C36239"/>
    <w:rsid w:val="00C3635D"/>
    <w:rsid w:val="00C367BB"/>
    <w:rsid w:val="00C3691F"/>
    <w:rsid w:val="00C36DBB"/>
    <w:rsid w:val="00C3750D"/>
    <w:rsid w:val="00C37821"/>
    <w:rsid w:val="00C37C7A"/>
    <w:rsid w:val="00C40F76"/>
    <w:rsid w:val="00C414AE"/>
    <w:rsid w:val="00C422FE"/>
    <w:rsid w:val="00C4270B"/>
    <w:rsid w:val="00C427A1"/>
    <w:rsid w:val="00C4284D"/>
    <w:rsid w:val="00C438E8"/>
    <w:rsid w:val="00C4394C"/>
    <w:rsid w:val="00C44309"/>
    <w:rsid w:val="00C4485B"/>
    <w:rsid w:val="00C449F3"/>
    <w:rsid w:val="00C457FA"/>
    <w:rsid w:val="00C45FDF"/>
    <w:rsid w:val="00C4636F"/>
    <w:rsid w:val="00C47698"/>
    <w:rsid w:val="00C476E0"/>
    <w:rsid w:val="00C47B65"/>
    <w:rsid w:val="00C507D4"/>
    <w:rsid w:val="00C51886"/>
    <w:rsid w:val="00C518E5"/>
    <w:rsid w:val="00C519BD"/>
    <w:rsid w:val="00C52410"/>
    <w:rsid w:val="00C524DB"/>
    <w:rsid w:val="00C532C8"/>
    <w:rsid w:val="00C53C08"/>
    <w:rsid w:val="00C53DF7"/>
    <w:rsid w:val="00C54066"/>
    <w:rsid w:val="00C5438F"/>
    <w:rsid w:val="00C5441C"/>
    <w:rsid w:val="00C54651"/>
    <w:rsid w:val="00C557BA"/>
    <w:rsid w:val="00C564CD"/>
    <w:rsid w:val="00C568C2"/>
    <w:rsid w:val="00C57096"/>
    <w:rsid w:val="00C5719D"/>
    <w:rsid w:val="00C5744C"/>
    <w:rsid w:val="00C57B99"/>
    <w:rsid w:val="00C57BAF"/>
    <w:rsid w:val="00C60337"/>
    <w:rsid w:val="00C60927"/>
    <w:rsid w:val="00C614E7"/>
    <w:rsid w:val="00C614F3"/>
    <w:rsid w:val="00C6169C"/>
    <w:rsid w:val="00C62848"/>
    <w:rsid w:val="00C62A5A"/>
    <w:rsid w:val="00C62C23"/>
    <w:rsid w:val="00C62FB6"/>
    <w:rsid w:val="00C63212"/>
    <w:rsid w:val="00C636B1"/>
    <w:rsid w:val="00C636C5"/>
    <w:rsid w:val="00C637F5"/>
    <w:rsid w:val="00C6394A"/>
    <w:rsid w:val="00C63AF9"/>
    <w:rsid w:val="00C64019"/>
    <w:rsid w:val="00C643C2"/>
    <w:rsid w:val="00C6453B"/>
    <w:rsid w:val="00C64ABC"/>
    <w:rsid w:val="00C64C21"/>
    <w:rsid w:val="00C65A8E"/>
    <w:rsid w:val="00C66447"/>
    <w:rsid w:val="00C66570"/>
    <w:rsid w:val="00C66C0B"/>
    <w:rsid w:val="00C66D92"/>
    <w:rsid w:val="00C66E38"/>
    <w:rsid w:val="00C7080F"/>
    <w:rsid w:val="00C709D8"/>
    <w:rsid w:val="00C70E2B"/>
    <w:rsid w:val="00C7144F"/>
    <w:rsid w:val="00C71CDA"/>
    <w:rsid w:val="00C72B97"/>
    <w:rsid w:val="00C730FF"/>
    <w:rsid w:val="00C73167"/>
    <w:rsid w:val="00C736BD"/>
    <w:rsid w:val="00C742AA"/>
    <w:rsid w:val="00C742B4"/>
    <w:rsid w:val="00C744BD"/>
    <w:rsid w:val="00C745A4"/>
    <w:rsid w:val="00C74A57"/>
    <w:rsid w:val="00C754A6"/>
    <w:rsid w:val="00C75C99"/>
    <w:rsid w:val="00C768C7"/>
    <w:rsid w:val="00C76B63"/>
    <w:rsid w:val="00C76DF3"/>
    <w:rsid w:val="00C776CD"/>
    <w:rsid w:val="00C77E75"/>
    <w:rsid w:val="00C77EA7"/>
    <w:rsid w:val="00C80294"/>
    <w:rsid w:val="00C803A4"/>
    <w:rsid w:val="00C8059B"/>
    <w:rsid w:val="00C8066F"/>
    <w:rsid w:val="00C80727"/>
    <w:rsid w:val="00C809C1"/>
    <w:rsid w:val="00C812EC"/>
    <w:rsid w:val="00C8172B"/>
    <w:rsid w:val="00C81E30"/>
    <w:rsid w:val="00C8284D"/>
    <w:rsid w:val="00C82A73"/>
    <w:rsid w:val="00C82F8D"/>
    <w:rsid w:val="00C8380D"/>
    <w:rsid w:val="00C83E40"/>
    <w:rsid w:val="00C84011"/>
    <w:rsid w:val="00C84025"/>
    <w:rsid w:val="00C844EF"/>
    <w:rsid w:val="00C84607"/>
    <w:rsid w:val="00C85435"/>
    <w:rsid w:val="00C854D3"/>
    <w:rsid w:val="00C85643"/>
    <w:rsid w:val="00C85801"/>
    <w:rsid w:val="00C85AFB"/>
    <w:rsid w:val="00C867D1"/>
    <w:rsid w:val="00C874C2"/>
    <w:rsid w:val="00C87CE4"/>
    <w:rsid w:val="00C90108"/>
    <w:rsid w:val="00C901B5"/>
    <w:rsid w:val="00C90AC2"/>
    <w:rsid w:val="00C90F7F"/>
    <w:rsid w:val="00C91D70"/>
    <w:rsid w:val="00C92D70"/>
    <w:rsid w:val="00C92DC7"/>
    <w:rsid w:val="00C9307D"/>
    <w:rsid w:val="00C93649"/>
    <w:rsid w:val="00C93A65"/>
    <w:rsid w:val="00C93CC2"/>
    <w:rsid w:val="00C942A4"/>
    <w:rsid w:val="00C9463F"/>
    <w:rsid w:val="00C9467A"/>
    <w:rsid w:val="00C95082"/>
    <w:rsid w:val="00C9518F"/>
    <w:rsid w:val="00C95472"/>
    <w:rsid w:val="00C9572C"/>
    <w:rsid w:val="00C95762"/>
    <w:rsid w:val="00C95CCF"/>
    <w:rsid w:val="00C96E10"/>
    <w:rsid w:val="00C97102"/>
    <w:rsid w:val="00C9711E"/>
    <w:rsid w:val="00C971E5"/>
    <w:rsid w:val="00C9740A"/>
    <w:rsid w:val="00C97D19"/>
    <w:rsid w:val="00CA1C89"/>
    <w:rsid w:val="00CA1C8C"/>
    <w:rsid w:val="00CA2651"/>
    <w:rsid w:val="00CA2786"/>
    <w:rsid w:val="00CA28FF"/>
    <w:rsid w:val="00CA3759"/>
    <w:rsid w:val="00CA3D31"/>
    <w:rsid w:val="00CA3EB3"/>
    <w:rsid w:val="00CA40F6"/>
    <w:rsid w:val="00CA4C6B"/>
    <w:rsid w:val="00CA4D38"/>
    <w:rsid w:val="00CA509E"/>
    <w:rsid w:val="00CA53FB"/>
    <w:rsid w:val="00CA60D0"/>
    <w:rsid w:val="00CA6404"/>
    <w:rsid w:val="00CA65DD"/>
    <w:rsid w:val="00CA7718"/>
    <w:rsid w:val="00CA7BE1"/>
    <w:rsid w:val="00CB028E"/>
    <w:rsid w:val="00CB063E"/>
    <w:rsid w:val="00CB0BC0"/>
    <w:rsid w:val="00CB0D00"/>
    <w:rsid w:val="00CB0E22"/>
    <w:rsid w:val="00CB10AB"/>
    <w:rsid w:val="00CB138C"/>
    <w:rsid w:val="00CB1421"/>
    <w:rsid w:val="00CB1C65"/>
    <w:rsid w:val="00CB23FE"/>
    <w:rsid w:val="00CB2683"/>
    <w:rsid w:val="00CB291E"/>
    <w:rsid w:val="00CB2A13"/>
    <w:rsid w:val="00CB2DFF"/>
    <w:rsid w:val="00CB34C7"/>
    <w:rsid w:val="00CB37B5"/>
    <w:rsid w:val="00CB390B"/>
    <w:rsid w:val="00CB39B6"/>
    <w:rsid w:val="00CB3D69"/>
    <w:rsid w:val="00CB43D4"/>
    <w:rsid w:val="00CB4443"/>
    <w:rsid w:val="00CB4788"/>
    <w:rsid w:val="00CB4A6B"/>
    <w:rsid w:val="00CB4CE5"/>
    <w:rsid w:val="00CB58E2"/>
    <w:rsid w:val="00CB6005"/>
    <w:rsid w:val="00CB6469"/>
    <w:rsid w:val="00CB6483"/>
    <w:rsid w:val="00CB6BD8"/>
    <w:rsid w:val="00CB7134"/>
    <w:rsid w:val="00CB78BE"/>
    <w:rsid w:val="00CB7D70"/>
    <w:rsid w:val="00CC0472"/>
    <w:rsid w:val="00CC05B8"/>
    <w:rsid w:val="00CC09C2"/>
    <w:rsid w:val="00CC0B22"/>
    <w:rsid w:val="00CC0DB6"/>
    <w:rsid w:val="00CC1325"/>
    <w:rsid w:val="00CC14F1"/>
    <w:rsid w:val="00CC1E51"/>
    <w:rsid w:val="00CC2407"/>
    <w:rsid w:val="00CC258E"/>
    <w:rsid w:val="00CC2BE9"/>
    <w:rsid w:val="00CC2BF1"/>
    <w:rsid w:val="00CC2D6F"/>
    <w:rsid w:val="00CC2EB9"/>
    <w:rsid w:val="00CC3090"/>
    <w:rsid w:val="00CC338A"/>
    <w:rsid w:val="00CC34E7"/>
    <w:rsid w:val="00CC3C85"/>
    <w:rsid w:val="00CC3CFE"/>
    <w:rsid w:val="00CC4761"/>
    <w:rsid w:val="00CC5162"/>
    <w:rsid w:val="00CC54F7"/>
    <w:rsid w:val="00CC5ABE"/>
    <w:rsid w:val="00CC5B1B"/>
    <w:rsid w:val="00CC5FD6"/>
    <w:rsid w:val="00CC615D"/>
    <w:rsid w:val="00CC6BFE"/>
    <w:rsid w:val="00CC7292"/>
    <w:rsid w:val="00CC730A"/>
    <w:rsid w:val="00CC7DCB"/>
    <w:rsid w:val="00CD0274"/>
    <w:rsid w:val="00CD05CC"/>
    <w:rsid w:val="00CD0A57"/>
    <w:rsid w:val="00CD0A96"/>
    <w:rsid w:val="00CD0D6F"/>
    <w:rsid w:val="00CD12B3"/>
    <w:rsid w:val="00CD18DB"/>
    <w:rsid w:val="00CD19D5"/>
    <w:rsid w:val="00CD1C2F"/>
    <w:rsid w:val="00CD2114"/>
    <w:rsid w:val="00CD21FD"/>
    <w:rsid w:val="00CD2247"/>
    <w:rsid w:val="00CD333F"/>
    <w:rsid w:val="00CD3420"/>
    <w:rsid w:val="00CD369A"/>
    <w:rsid w:val="00CD374E"/>
    <w:rsid w:val="00CD3F90"/>
    <w:rsid w:val="00CD4283"/>
    <w:rsid w:val="00CD4A10"/>
    <w:rsid w:val="00CD4E09"/>
    <w:rsid w:val="00CD4E8E"/>
    <w:rsid w:val="00CD5187"/>
    <w:rsid w:val="00CD538A"/>
    <w:rsid w:val="00CD53D8"/>
    <w:rsid w:val="00CD5976"/>
    <w:rsid w:val="00CD5F18"/>
    <w:rsid w:val="00CD601A"/>
    <w:rsid w:val="00CD6408"/>
    <w:rsid w:val="00CD6937"/>
    <w:rsid w:val="00CD69A6"/>
    <w:rsid w:val="00CD6BCA"/>
    <w:rsid w:val="00CD7001"/>
    <w:rsid w:val="00CD7782"/>
    <w:rsid w:val="00CD7817"/>
    <w:rsid w:val="00CD7D82"/>
    <w:rsid w:val="00CD7F8D"/>
    <w:rsid w:val="00CE051D"/>
    <w:rsid w:val="00CE0666"/>
    <w:rsid w:val="00CE0B60"/>
    <w:rsid w:val="00CE0C80"/>
    <w:rsid w:val="00CE1320"/>
    <w:rsid w:val="00CE14C4"/>
    <w:rsid w:val="00CE1A3A"/>
    <w:rsid w:val="00CE1FBF"/>
    <w:rsid w:val="00CE2C91"/>
    <w:rsid w:val="00CE35B2"/>
    <w:rsid w:val="00CE3F17"/>
    <w:rsid w:val="00CE4450"/>
    <w:rsid w:val="00CE45F9"/>
    <w:rsid w:val="00CE4B08"/>
    <w:rsid w:val="00CE4D13"/>
    <w:rsid w:val="00CE4F19"/>
    <w:rsid w:val="00CE52EA"/>
    <w:rsid w:val="00CE5348"/>
    <w:rsid w:val="00CE586E"/>
    <w:rsid w:val="00CE5CBB"/>
    <w:rsid w:val="00CE5EEC"/>
    <w:rsid w:val="00CE64EF"/>
    <w:rsid w:val="00CE72EE"/>
    <w:rsid w:val="00CE7EA6"/>
    <w:rsid w:val="00CF012D"/>
    <w:rsid w:val="00CF0373"/>
    <w:rsid w:val="00CF18DD"/>
    <w:rsid w:val="00CF2D69"/>
    <w:rsid w:val="00CF3296"/>
    <w:rsid w:val="00CF32E6"/>
    <w:rsid w:val="00CF347B"/>
    <w:rsid w:val="00CF395D"/>
    <w:rsid w:val="00CF4104"/>
    <w:rsid w:val="00CF4D41"/>
    <w:rsid w:val="00CF54B8"/>
    <w:rsid w:val="00CF560D"/>
    <w:rsid w:val="00CF5C18"/>
    <w:rsid w:val="00CF6908"/>
    <w:rsid w:val="00CF69B2"/>
    <w:rsid w:val="00CF7135"/>
    <w:rsid w:val="00CF7FFC"/>
    <w:rsid w:val="00D004EF"/>
    <w:rsid w:val="00D012C3"/>
    <w:rsid w:val="00D019F1"/>
    <w:rsid w:val="00D023EB"/>
    <w:rsid w:val="00D02A2D"/>
    <w:rsid w:val="00D02B5B"/>
    <w:rsid w:val="00D0302B"/>
    <w:rsid w:val="00D03201"/>
    <w:rsid w:val="00D04C63"/>
    <w:rsid w:val="00D055A7"/>
    <w:rsid w:val="00D0603A"/>
    <w:rsid w:val="00D061A1"/>
    <w:rsid w:val="00D06946"/>
    <w:rsid w:val="00D069C6"/>
    <w:rsid w:val="00D07149"/>
    <w:rsid w:val="00D07577"/>
    <w:rsid w:val="00D1024F"/>
    <w:rsid w:val="00D103AF"/>
    <w:rsid w:val="00D1045E"/>
    <w:rsid w:val="00D10BB9"/>
    <w:rsid w:val="00D1114F"/>
    <w:rsid w:val="00D11AA3"/>
    <w:rsid w:val="00D11F4A"/>
    <w:rsid w:val="00D1268D"/>
    <w:rsid w:val="00D12FE5"/>
    <w:rsid w:val="00D1363C"/>
    <w:rsid w:val="00D137DF"/>
    <w:rsid w:val="00D13867"/>
    <w:rsid w:val="00D14649"/>
    <w:rsid w:val="00D146F5"/>
    <w:rsid w:val="00D14765"/>
    <w:rsid w:val="00D14D27"/>
    <w:rsid w:val="00D14E32"/>
    <w:rsid w:val="00D15A2D"/>
    <w:rsid w:val="00D15B9F"/>
    <w:rsid w:val="00D16BD5"/>
    <w:rsid w:val="00D17061"/>
    <w:rsid w:val="00D170B9"/>
    <w:rsid w:val="00D172BE"/>
    <w:rsid w:val="00D17D13"/>
    <w:rsid w:val="00D20502"/>
    <w:rsid w:val="00D20B22"/>
    <w:rsid w:val="00D20FC9"/>
    <w:rsid w:val="00D2113A"/>
    <w:rsid w:val="00D21150"/>
    <w:rsid w:val="00D215E7"/>
    <w:rsid w:val="00D21DAF"/>
    <w:rsid w:val="00D226B1"/>
    <w:rsid w:val="00D22CC3"/>
    <w:rsid w:val="00D230CD"/>
    <w:rsid w:val="00D23EAE"/>
    <w:rsid w:val="00D23F94"/>
    <w:rsid w:val="00D24641"/>
    <w:rsid w:val="00D2498F"/>
    <w:rsid w:val="00D24B32"/>
    <w:rsid w:val="00D24C4E"/>
    <w:rsid w:val="00D24FA8"/>
    <w:rsid w:val="00D25022"/>
    <w:rsid w:val="00D255EE"/>
    <w:rsid w:val="00D263EB"/>
    <w:rsid w:val="00D26825"/>
    <w:rsid w:val="00D26C87"/>
    <w:rsid w:val="00D2779F"/>
    <w:rsid w:val="00D27ABE"/>
    <w:rsid w:val="00D27FDD"/>
    <w:rsid w:val="00D3001A"/>
    <w:rsid w:val="00D30486"/>
    <w:rsid w:val="00D30D47"/>
    <w:rsid w:val="00D30E37"/>
    <w:rsid w:val="00D31054"/>
    <w:rsid w:val="00D32763"/>
    <w:rsid w:val="00D32C28"/>
    <w:rsid w:val="00D3309F"/>
    <w:rsid w:val="00D336ED"/>
    <w:rsid w:val="00D33C4C"/>
    <w:rsid w:val="00D33D36"/>
    <w:rsid w:val="00D3417F"/>
    <w:rsid w:val="00D348A1"/>
    <w:rsid w:val="00D34E4E"/>
    <w:rsid w:val="00D3525A"/>
    <w:rsid w:val="00D36FEE"/>
    <w:rsid w:val="00D370A3"/>
    <w:rsid w:val="00D372C1"/>
    <w:rsid w:val="00D37F31"/>
    <w:rsid w:val="00D37F3F"/>
    <w:rsid w:val="00D41AF5"/>
    <w:rsid w:val="00D4228D"/>
    <w:rsid w:val="00D44190"/>
    <w:rsid w:val="00D44630"/>
    <w:rsid w:val="00D450D0"/>
    <w:rsid w:val="00D45288"/>
    <w:rsid w:val="00D46BC2"/>
    <w:rsid w:val="00D46E2F"/>
    <w:rsid w:val="00D471AA"/>
    <w:rsid w:val="00D47314"/>
    <w:rsid w:val="00D4764E"/>
    <w:rsid w:val="00D47B9A"/>
    <w:rsid w:val="00D510DA"/>
    <w:rsid w:val="00D51163"/>
    <w:rsid w:val="00D51174"/>
    <w:rsid w:val="00D51A52"/>
    <w:rsid w:val="00D52223"/>
    <w:rsid w:val="00D52AF9"/>
    <w:rsid w:val="00D52BAE"/>
    <w:rsid w:val="00D5365D"/>
    <w:rsid w:val="00D54267"/>
    <w:rsid w:val="00D5434B"/>
    <w:rsid w:val="00D54690"/>
    <w:rsid w:val="00D55063"/>
    <w:rsid w:val="00D5519A"/>
    <w:rsid w:val="00D55233"/>
    <w:rsid w:val="00D5535B"/>
    <w:rsid w:val="00D55AEF"/>
    <w:rsid w:val="00D55C79"/>
    <w:rsid w:val="00D565F2"/>
    <w:rsid w:val="00D565F4"/>
    <w:rsid w:val="00D56A1B"/>
    <w:rsid w:val="00D56BBD"/>
    <w:rsid w:val="00D56E54"/>
    <w:rsid w:val="00D57528"/>
    <w:rsid w:val="00D57D6E"/>
    <w:rsid w:val="00D60347"/>
    <w:rsid w:val="00D608A0"/>
    <w:rsid w:val="00D61048"/>
    <w:rsid w:val="00D613E8"/>
    <w:rsid w:val="00D618AE"/>
    <w:rsid w:val="00D61939"/>
    <w:rsid w:val="00D62026"/>
    <w:rsid w:val="00D621C1"/>
    <w:rsid w:val="00D62241"/>
    <w:rsid w:val="00D623AD"/>
    <w:rsid w:val="00D6318B"/>
    <w:rsid w:val="00D63549"/>
    <w:rsid w:val="00D63A71"/>
    <w:rsid w:val="00D640F3"/>
    <w:rsid w:val="00D64662"/>
    <w:rsid w:val="00D64A3A"/>
    <w:rsid w:val="00D656FD"/>
    <w:rsid w:val="00D65DA3"/>
    <w:rsid w:val="00D6606B"/>
    <w:rsid w:val="00D67331"/>
    <w:rsid w:val="00D67524"/>
    <w:rsid w:val="00D675EC"/>
    <w:rsid w:val="00D67904"/>
    <w:rsid w:val="00D679C8"/>
    <w:rsid w:val="00D67A4B"/>
    <w:rsid w:val="00D67E3E"/>
    <w:rsid w:val="00D701A8"/>
    <w:rsid w:val="00D7030A"/>
    <w:rsid w:val="00D70367"/>
    <w:rsid w:val="00D704E6"/>
    <w:rsid w:val="00D704F3"/>
    <w:rsid w:val="00D707BD"/>
    <w:rsid w:val="00D70B5E"/>
    <w:rsid w:val="00D70DF3"/>
    <w:rsid w:val="00D70E2F"/>
    <w:rsid w:val="00D71424"/>
    <w:rsid w:val="00D714F3"/>
    <w:rsid w:val="00D7191F"/>
    <w:rsid w:val="00D71A7B"/>
    <w:rsid w:val="00D71ABE"/>
    <w:rsid w:val="00D727AA"/>
    <w:rsid w:val="00D72F9D"/>
    <w:rsid w:val="00D73087"/>
    <w:rsid w:val="00D73EC5"/>
    <w:rsid w:val="00D7478E"/>
    <w:rsid w:val="00D75453"/>
    <w:rsid w:val="00D756E9"/>
    <w:rsid w:val="00D75CA4"/>
    <w:rsid w:val="00D76293"/>
    <w:rsid w:val="00D77ACF"/>
    <w:rsid w:val="00D77D3C"/>
    <w:rsid w:val="00D77EAD"/>
    <w:rsid w:val="00D808A7"/>
    <w:rsid w:val="00D808BF"/>
    <w:rsid w:val="00D80A12"/>
    <w:rsid w:val="00D80D55"/>
    <w:rsid w:val="00D81514"/>
    <w:rsid w:val="00D8160E"/>
    <w:rsid w:val="00D8182E"/>
    <w:rsid w:val="00D818AC"/>
    <w:rsid w:val="00D8238A"/>
    <w:rsid w:val="00D8251F"/>
    <w:rsid w:val="00D82675"/>
    <w:rsid w:val="00D82DAF"/>
    <w:rsid w:val="00D82FAC"/>
    <w:rsid w:val="00D8319E"/>
    <w:rsid w:val="00D8358F"/>
    <w:rsid w:val="00D84325"/>
    <w:rsid w:val="00D845DE"/>
    <w:rsid w:val="00D84904"/>
    <w:rsid w:val="00D84C42"/>
    <w:rsid w:val="00D8508C"/>
    <w:rsid w:val="00D8533F"/>
    <w:rsid w:val="00D85445"/>
    <w:rsid w:val="00D85593"/>
    <w:rsid w:val="00D858B6"/>
    <w:rsid w:val="00D8605B"/>
    <w:rsid w:val="00D860E3"/>
    <w:rsid w:val="00D86163"/>
    <w:rsid w:val="00D86324"/>
    <w:rsid w:val="00D8708E"/>
    <w:rsid w:val="00D870C6"/>
    <w:rsid w:val="00D873EF"/>
    <w:rsid w:val="00D87575"/>
    <w:rsid w:val="00D8788C"/>
    <w:rsid w:val="00D87AF4"/>
    <w:rsid w:val="00D90359"/>
    <w:rsid w:val="00D909A5"/>
    <w:rsid w:val="00D90C80"/>
    <w:rsid w:val="00D91168"/>
    <w:rsid w:val="00D91278"/>
    <w:rsid w:val="00D91DDB"/>
    <w:rsid w:val="00D92296"/>
    <w:rsid w:val="00D926CA"/>
    <w:rsid w:val="00D93149"/>
    <w:rsid w:val="00D93842"/>
    <w:rsid w:val="00D93994"/>
    <w:rsid w:val="00D943BE"/>
    <w:rsid w:val="00D944A2"/>
    <w:rsid w:val="00D94945"/>
    <w:rsid w:val="00D9582F"/>
    <w:rsid w:val="00D958C1"/>
    <w:rsid w:val="00D95E3D"/>
    <w:rsid w:val="00D96D75"/>
    <w:rsid w:val="00D96DCC"/>
    <w:rsid w:val="00D972ED"/>
    <w:rsid w:val="00D97771"/>
    <w:rsid w:val="00D97825"/>
    <w:rsid w:val="00D97B87"/>
    <w:rsid w:val="00D97E70"/>
    <w:rsid w:val="00DA037A"/>
    <w:rsid w:val="00DA126E"/>
    <w:rsid w:val="00DA1559"/>
    <w:rsid w:val="00DA1769"/>
    <w:rsid w:val="00DA21CB"/>
    <w:rsid w:val="00DA224E"/>
    <w:rsid w:val="00DA2953"/>
    <w:rsid w:val="00DA3347"/>
    <w:rsid w:val="00DA38E8"/>
    <w:rsid w:val="00DA40E5"/>
    <w:rsid w:val="00DA49FF"/>
    <w:rsid w:val="00DA4C4F"/>
    <w:rsid w:val="00DA4E0E"/>
    <w:rsid w:val="00DA4FED"/>
    <w:rsid w:val="00DA586E"/>
    <w:rsid w:val="00DA5C9D"/>
    <w:rsid w:val="00DA5EB4"/>
    <w:rsid w:val="00DA6038"/>
    <w:rsid w:val="00DA6065"/>
    <w:rsid w:val="00DA6307"/>
    <w:rsid w:val="00DA70ED"/>
    <w:rsid w:val="00DA7BDA"/>
    <w:rsid w:val="00DA7E6A"/>
    <w:rsid w:val="00DA7F49"/>
    <w:rsid w:val="00DB017D"/>
    <w:rsid w:val="00DB0F1E"/>
    <w:rsid w:val="00DB0FA5"/>
    <w:rsid w:val="00DB19D0"/>
    <w:rsid w:val="00DB1C17"/>
    <w:rsid w:val="00DB1D41"/>
    <w:rsid w:val="00DB2119"/>
    <w:rsid w:val="00DB278A"/>
    <w:rsid w:val="00DB2AF8"/>
    <w:rsid w:val="00DB2CB5"/>
    <w:rsid w:val="00DB2E0B"/>
    <w:rsid w:val="00DB31F3"/>
    <w:rsid w:val="00DB4213"/>
    <w:rsid w:val="00DB4830"/>
    <w:rsid w:val="00DB4866"/>
    <w:rsid w:val="00DB4910"/>
    <w:rsid w:val="00DB4C09"/>
    <w:rsid w:val="00DB5001"/>
    <w:rsid w:val="00DB52CF"/>
    <w:rsid w:val="00DB5F71"/>
    <w:rsid w:val="00DB6414"/>
    <w:rsid w:val="00DB66CA"/>
    <w:rsid w:val="00DB66D6"/>
    <w:rsid w:val="00DB6DFB"/>
    <w:rsid w:val="00DB6E39"/>
    <w:rsid w:val="00DB7085"/>
    <w:rsid w:val="00DB70AE"/>
    <w:rsid w:val="00DB7963"/>
    <w:rsid w:val="00DB7E9C"/>
    <w:rsid w:val="00DC0091"/>
    <w:rsid w:val="00DC0385"/>
    <w:rsid w:val="00DC064F"/>
    <w:rsid w:val="00DC08DC"/>
    <w:rsid w:val="00DC097C"/>
    <w:rsid w:val="00DC0A1F"/>
    <w:rsid w:val="00DC0AD8"/>
    <w:rsid w:val="00DC1822"/>
    <w:rsid w:val="00DC1FDC"/>
    <w:rsid w:val="00DC208A"/>
    <w:rsid w:val="00DC353D"/>
    <w:rsid w:val="00DC3621"/>
    <w:rsid w:val="00DC38ED"/>
    <w:rsid w:val="00DC3973"/>
    <w:rsid w:val="00DC3FA5"/>
    <w:rsid w:val="00DC4112"/>
    <w:rsid w:val="00DC4585"/>
    <w:rsid w:val="00DC5592"/>
    <w:rsid w:val="00DC66F8"/>
    <w:rsid w:val="00DC6D99"/>
    <w:rsid w:val="00DC703C"/>
    <w:rsid w:val="00DC72C6"/>
    <w:rsid w:val="00DC783F"/>
    <w:rsid w:val="00DC7CDF"/>
    <w:rsid w:val="00DC7D20"/>
    <w:rsid w:val="00DD001D"/>
    <w:rsid w:val="00DD0137"/>
    <w:rsid w:val="00DD04D9"/>
    <w:rsid w:val="00DD04DD"/>
    <w:rsid w:val="00DD06FF"/>
    <w:rsid w:val="00DD092B"/>
    <w:rsid w:val="00DD1A45"/>
    <w:rsid w:val="00DD2927"/>
    <w:rsid w:val="00DD2F4A"/>
    <w:rsid w:val="00DD309E"/>
    <w:rsid w:val="00DD3477"/>
    <w:rsid w:val="00DD357F"/>
    <w:rsid w:val="00DD367D"/>
    <w:rsid w:val="00DD3C07"/>
    <w:rsid w:val="00DD4E41"/>
    <w:rsid w:val="00DD5009"/>
    <w:rsid w:val="00DD5C60"/>
    <w:rsid w:val="00DD5EC9"/>
    <w:rsid w:val="00DD68D9"/>
    <w:rsid w:val="00DD6D76"/>
    <w:rsid w:val="00DD6F40"/>
    <w:rsid w:val="00DD7B52"/>
    <w:rsid w:val="00DD7D80"/>
    <w:rsid w:val="00DE072C"/>
    <w:rsid w:val="00DE0F4A"/>
    <w:rsid w:val="00DE1B8D"/>
    <w:rsid w:val="00DE1E5C"/>
    <w:rsid w:val="00DE1E7C"/>
    <w:rsid w:val="00DE2198"/>
    <w:rsid w:val="00DE26CF"/>
    <w:rsid w:val="00DE28A7"/>
    <w:rsid w:val="00DE2AA9"/>
    <w:rsid w:val="00DE31C1"/>
    <w:rsid w:val="00DE3548"/>
    <w:rsid w:val="00DE3603"/>
    <w:rsid w:val="00DE3848"/>
    <w:rsid w:val="00DE3C99"/>
    <w:rsid w:val="00DE44BF"/>
    <w:rsid w:val="00DE4698"/>
    <w:rsid w:val="00DE5D3C"/>
    <w:rsid w:val="00DE5F5E"/>
    <w:rsid w:val="00DE61DD"/>
    <w:rsid w:val="00DE6271"/>
    <w:rsid w:val="00DE6E17"/>
    <w:rsid w:val="00DE72B6"/>
    <w:rsid w:val="00DE72BF"/>
    <w:rsid w:val="00DE7535"/>
    <w:rsid w:val="00DE75C0"/>
    <w:rsid w:val="00DE7703"/>
    <w:rsid w:val="00DE77D6"/>
    <w:rsid w:val="00DF11C9"/>
    <w:rsid w:val="00DF1449"/>
    <w:rsid w:val="00DF146A"/>
    <w:rsid w:val="00DF1858"/>
    <w:rsid w:val="00DF1F5F"/>
    <w:rsid w:val="00DF229E"/>
    <w:rsid w:val="00DF2A90"/>
    <w:rsid w:val="00DF32A0"/>
    <w:rsid w:val="00DF3800"/>
    <w:rsid w:val="00DF3A97"/>
    <w:rsid w:val="00DF3BB8"/>
    <w:rsid w:val="00DF3E0C"/>
    <w:rsid w:val="00DF45EB"/>
    <w:rsid w:val="00DF470E"/>
    <w:rsid w:val="00DF4B7C"/>
    <w:rsid w:val="00DF52E3"/>
    <w:rsid w:val="00DF5CEA"/>
    <w:rsid w:val="00DF6E0C"/>
    <w:rsid w:val="00DF7D1B"/>
    <w:rsid w:val="00E001B1"/>
    <w:rsid w:val="00E00A0C"/>
    <w:rsid w:val="00E00CFE"/>
    <w:rsid w:val="00E00DB7"/>
    <w:rsid w:val="00E00F6E"/>
    <w:rsid w:val="00E01366"/>
    <w:rsid w:val="00E01677"/>
    <w:rsid w:val="00E01C6C"/>
    <w:rsid w:val="00E02916"/>
    <w:rsid w:val="00E0305F"/>
    <w:rsid w:val="00E033C9"/>
    <w:rsid w:val="00E034E5"/>
    <w:rsid w:val="00E03C7E"/>
    <w:rsid w:val="00E04037"/>
    <w:rsid w:val="00E04948"/>
    <w:rsid w:val="00E04A7C"/>
    <w:rsid w:val="00E05C3B"/>
    <w:rsid w:val="00E05EAE"/>
    <w:rsid w:val="00E05F95"/>
    <w:rsid w:val="00E06312"/>
    <w:rsid w:val="00E066A5"/>
    <w:rsid w:val="00E06AC8"/>
    <w:rsid w:val="00E06ADF"/>
    <w:rsid w:val="00E07D74"/>
    <w:rsid w:val="00E10A4E"/>
    <w:rsid w:val="00E10E43"/>
    <w:rsid w:val="00E11027"/>
    <w:rsid w:val="00E11653"/>
    <w:rsid w:val="00E11C2C"/>
    <w:rsid w:val="00E11DA2"/>
    <w:rsid w:val="00E122BB"/>
    <w:rsid w:val="00E12637"/>
    <w:rsid w:val="00E129CD"/>
    <w:rsid w:val="00E12FCF"/>
    <w:rsid w:val="00E13981"/>
    <w:rsid w:val="00E14068"/>
    <w:rsid w:val="00E15422"/>
    <w:rsid w:val="00E15840"/>
    <w:rsid w:val="00E15987"/>
    <w:rsid w:val="00E15D39"/>
    <w:rsid w:val="00E1622F"/>
    <w:rsid w:val="00E16475"/>
    <w:rsid w:val="00E1696B"/>
    <w:rsid w:val="00E16A55"/>
    <w:rsid w:val="00E16F54"/>
    <w:rsid w:val="00E1730D"/>
    <w:rsid w:val="00E175B2"/>
    <w:rsid w:val="00E2068F"/>
    <w:rsid w:val="00E20B73"/>
    <w:rsid w:val="00E20D82"/>
    <w:rsid w:val="00E211DC"/>
    <w:rsid w:val="00E215FF"/>
    <w:rsid w:val="00E22ED9"/>
    <w:rsid w:val="00E23A80"/>
    <w:rsid w:val="00E23C48"/>
    <w:rsid w:val="00E23EC1"/>
    <w:rsid w:val="00E24565"/>
    <w:rsid w:val="00E24C84"/>
    <w:rsid w:val="00E250C0"/>
    <w:rsid w:val="00E2546A"/>
    <w:rsid w:val="00E25624"/>
    <w:rsid w:val="00E259BA"/>
    <w:rsid w:val="00E25AF9"/>
    <w:rsid w:val="00E261C4"/>
    <w:rsid w:val="00E2657D"/>
    <w:rsid w:val="00E26931"/>
    <w:rsid w:val="00E26F48"/>
    <w:rsid w:val="00E275D6"/>
    <w:rsid w:val="00E27B40"/>
    <w:rsid w:val="00E301E0"/>
    <w:rsid w:val="00E3085B"/>
    <w:rsid w:val="00E30866"/>
    <w:rsid w:val="00E30ABB"/>
    <w:rsid w:val="00E30B05"/>
    <w:rsid w:val="00E30BB3"/>
    <w:rsid w:val="00E30F3D"/>
    <w:rsid w:val="00E311DB"/>
    <w:rsid w:val="00E31743"/>
    <w:rsid w:val="00E31990"/>
    <w:rsid w:val="00E319E9"/>
    <w:rsid w:val="00E31CE3"/>
    <w:rsid w:val="00E32517"/>
    <w:rsid w:val="00E32703"/>
    <w:rsid w:val="00E33719"/>
    <w:rsid w:val="00E33C92"/>
    <w:rsid w:val="00E34A83"/>
    <w:rsid w:val="00E352CB"/>
    <w:rsid w:val="00E355D5"/>
    <w:rsid w:val="00E35975"/>
    <w:rsid w:val="00E35B74"/>
    <w:rsid w:val="00E35D70"/>
    <w:rsid w:val="00E3608A"/>
    <w:rsid w:val="00E36443"/>
    <w:rsid w:val="00E366FD"/>
    <w:rsid w:val="00E367DE"/>
    <w:rsid w:val="00E374F5"/>
    <w:rsid w:val="00E375E5"/>
    <w:rsid w:val="00E3770D"/>
    <w:rsid w:val="00E37E7B"/>
    <w:rsid w:val="00E4075B"/>
    <w:rsid w:val="00E4094B"/>
    <w:rsid w:val="00E40A34"/>
    <w:rsid w:val="00E40D06"/>
    <w:rsid w:val="00E40DA8"/>
    <w:rsid w:val="00E416A8"/>
    <w:rsid w:val="00E416BF"/>
    <w:rsid w:val="00E416DF"/>
    <w:rsid w:val="00E41895"/>
    <w:rsid w:val="00E4190C"/>
    <w:rsid w:val="00E4293A"/>
    <w:rsid w:val="00E429A6"/>
    <w:rsid w:val="00E42D1E"/>
    <w:rsid w:val="00E42F77"/>
    <w:rsid w:val="00E43043"/>
    <w:rsid w:val="00E43154"/>
    <w:rsid w:val="00E43193"/>
    <w:rsid w:val="00E43562"/>
    <w:rsid w:val="00E4466E"/>
    <w:rsid w:val="00E44A07"/>
    <w:rsid w:val="00E44A63"/>
    <w:rsid w:val="00E44B79"/>
    <w:rsid w:val="00E46232"/>
    <w:rsid w:val="00E464E6"/>
    <w:rsid w:val="00E46617"/>
    <w:rsid w:val="00E46B4F"/>
    <w:rsid w:val="00E46B8F"/>
    <w:rsid w:val="00E47171"/>
    <w:rsid w:val="00E474B6"/>
    <w:rsid w:val="00E47D53"/>
    <w:rsid w:val="00E47FDE"/>
    <w:rsid w:val="00E50434"/>
    <w:rsid w:val="00E50D90"/>
    <w:rsid w:val="00E50DA2"/>
    <w:rsid w:val="00E51153"/>
    <w:rsid w:val="00E526D8"/>
    <w:rsid w:val="00E52867"/>
    <w:rsid w:val="00E532BF"/>
    <w:rsid w:val="00E53948"/>
    <w:rsid w:val="00E53A06"/>
    <w:rsid w:val="00E53AC9"/>
    <w:rsid w:val="00E53C1F"/>
    <w:rsid w:val="00E53F8E"/>
    <w:rsid w:val="00E553C4"/>
    <w:rsid w:val="00E55A80"/>
    <w:rsid w:val="00E55E70"/>
    <w:rsid w:val="00E55FAD"/>
    <w:rsid w:val="00E56440"/>
    <w:rsid w:val="00E57716"/>
    <w:rsid w:val="00E57A29"/>
    <w:rsid w:val="00E60266"/>
    <w:rsid w:val="00E60E6F"/>
    <w:rsid w:val="00E614C7"/>
    <w:rsid w:val="00E616FA"/>
    <w:rsid w:val="00E61841"/>
    <w:rsid w:val="00E6194F"/>
    <w:rsid w:val="00E61DA3"/>
    <w:rsid w:val="00E61DFC"/>
    <w:rsid w:val="00E61EC2"/>
    <w:rsid w:val="00E62306"/>
    <w:rsid w:val="00E6243B"/>
    <w:rsid w:val="00E63261"/>
    <w:rsid w:val="00E63507"/>
    <w:rsid w:val="00E63F16"/>
    <w:rsid w:val="00E6409D"/>
    <w:rsid w:val="00E643A5"/>
    <w:rsid w:val="00E644C9"/>
    <w:rsid w:val="00E64C6A"/>
    <w:rsid w:val="00E64D28"/>
    <w:rsid w:val="00E652A8"/>
    <w:rsid w:val="00E6533B"/>
    <w:rsid w:val="00E65CB2"/>
    <w:rsid w:val="00E65CF6"/>
    <w:rsid w:val="00E6673A"/>
    <w:rsid w:val="00E669E4"/>
    <w:rsid w:val="00E66E5C"/>
    <w:rsid w:val="00E6727D"/>
    <w:rsid w:val="00E674A5"/>
    <w:rsid w:val="00E67CA4"/>
    <w:rsid w:val="00E67EC7"/>
    <w:rsid w:val="00E67F37"/>
    <w:rsid w:val="00E7057A"/>
    <w:rsid w:val="00E705DB"/>
    <w:rsid w:val="00E70AAF"/>
    <w:rsid w:val="00E73D1D"/>
    <w:rsid w:val="00E73F98"/>
    <w:rsid w:val="00E74920"/>
    <w:rsid w:val="00E74A05"/>
    <w:rsid w:val="00E74A85"/>
    <w:rsid w:val="00E74CED"/>
    <w:rsid w:val="00E75053"/>
    <w:rsid w:val="00E75532"/>
    <w:rsid w:val="00E75A1E"/>
    <w:rsid w:val="00E75C05"/>
    <w:rsid w:val="00E75F0C"/>
    <w:rsid w:val="00E76C11"/>
    <w:rsid w:val="00E76FCC"/>
    <w:rsid w:val="00E776C5"/>
    <w:rsid w:val="00E77B06"/>
    <w:rsid w:val="00E77DE5"/>
    <w:rsid w:val="00E81013"/>
    <w:rsid w:val="00E81473"/>
    <w:rsid w:val="00E81491"/>
    <w:rsid w:val="00E82EDF"/>
    <w:rsid w:val="00E82EE0"/>
    <w:rsid w:val="00E83157"/>
    <w:rsid w:val="00E83159"/>
    <w:rsid w:val="00E83323"/>
    <w:rsid w:val="00E833C7"/>
    <w:rsid w:val="00E8388F"/>
    <w:rsid w:val="00E83C0D"/>
    <w:rsid w:val="00E84308"/>
    <w:rsid w:val="00E8452D"/>
    <w:rsid w:val="00E84583"/>
    <w:rsid w:val="00E84A23"/>
    <w:rsid w:val="00E85011"/>
    <w:rsid w:val="00E8509E"/>
    <w:rsid w:val="00E856EF"/>
    <w:rsid w:val="00E85897"/>
    <w:rsid w:val="00E85E68"/>
    <w:rsid w:val="00E86531"/>
    <w:rsid w:val="00E866E4"/>
    <w:rsid w:val="00E86F80"/>
    <w:rsid w:val="00E877F9"/>
    <w:rsid w:val="00E87EC1"/>
    <w:rsid w:val="00E9018A"/>
    <w:rsid w:val="00E90320"/>
    <w:rsid w:val="00E9134E"/>
    <w:rsid w:val="00E914CF"/>
    <w:rsid w:val="00E915FD"/>
    <w:rsid w:val="00E91AC0"/>
    <w:rsid w:val="00E92420"/>
    <w:rsid w:val="00E92C27"/>
    <w:rsid w:val="00E93510"/>
    <w:rsid w:val="00E93955"/>
    <w:rsid w:val="00E93A15"/>
    <w:rsid w:val="00E93FD0"/>
    <w:rsid w:val="00E9431B"/>
    <w:rsid w:val="00E944FB"/>
    <w:rsid w:val="00E94595"/>
    <w:rsid w:val="00E95596"/>
    <w:rsid w:val="00E957F0"/>
    <w:rsid w:val="00E95A03"/>
    <w:rsid w:val="00E965F0"/>
    <w:rsid w:val="00E96915"/>
    <w:rsid w:val="00E96972"/>
    <w:rsid w:val="00E96D66"/>
    <w:rsid w:val="00E9701C"/>
    <w:rsid w:val="00E9786C"/>
    <w:rsid w:val="00E97AA5"/>
    <w:rsid w:val="00EA044F"/>
    <w:rsid w:val="00EA0550"/>
    <w:rsid w:val="00EA0F8C"/>
    <w:rsid w:val="00EA116D"/>
    <w:rsid w:val="00EA1BAA"/>
    <w:rsid w:val="00EA2F79"/>
    <w:rsid w:val="00EA3784"/>
    <w:rsid w:val="00EA38E1"/>
    <w:rsid w:val="00EA3C48"/>
    <w:rsid w:val="00EA43F2"/>
    <w:rsid w:val="00EA4BEE"/>
    <w:rsid w:val="00EA4C47"/>
    <w:rsid w:val="00EA4D0E"/>
    <w:rsid w:val="00EA51B5"/>
    <w:rsid w:val="00EA52D1"/>
    <w:rsid w:val="00EA5EB6"/>
    <w:rsid w:val="00EA5FCC"/>
    <w:rsid w:val="00EA63B0"/>
    <w:rsid w:val="00EA673B"/>
    <w:rsid w:val="00EA7404"/>
    <w:rsid w:val="00EA7C7D"/>
    <w:rsid w:val="00EB00F4"/>
    <w:rsid w:val="00EB034B"/>
    <w:rsid w:val="00EB1ABF"/>
    <w:rsid w:val="00EB29A8"/>
    <w:rsid w:val="00EB2C1D"/>
    <w:rsid w:val="00EB30DE"/>
    <w:rsid w:val="00EB31D6"/>
    <w:rsid w:val="00EB363A"/>
    <w:rsid w:val="00EB37DC"/>
    <w:rsid w:val="00EB38EC"/>
    <w:rsid w:val="00EB3E26"/>
    <w:rsid w:val="00EB42C1"/>
    <w:rsid w:val="00EB4400"/>
    <w:rsid w:val="00EB4CA1"/>
    <w:rsid w:val="00EB4F97"/>
    <w:rsid w:val="00EB4FC6"/>
    <w:rsid w:val="00EB55BD"/>
    <w:rsid w:val="00EB680B"/>
    <w:rsid w:val="00EB6895"/>
    <w:rsid w:val="00EC0156"/>
    <w:rsid w:val="00EC1562"/>
    <w:rsid w:val="00EC1B43"/>
    <w:rsid w:val="00EC1E28"/>
    <w:rsid w:val="00EC2A32"/>
    <w:rsid w:val="00EC2D05"/>
    <w:rsid w:val="00EC2D56"/>
    <w:rsid w:val="00EC30E1"/>
    <w:rsid w:val="00EC31CB"/>
    <w:rsid w:val="00EC3922"/>
    <w:rsid w:val="00EC3D50"/>
    <w:rsid w:val="00EC3F08"/>
    <w:rsid w:val="00EC45A1"/>
    <w:rsid w:val="00EC4CA7"/>
    <w:rsid w:val="00EC4F2C"/>
    <w:rsid w:val="00EC552C"/>
    <w:rsid w:val="00EC56F9"/>
    <w:rsid w:val="00EC5BD9"/>
    <w:rsid w:val="00EC632B"/>
    <w:rsid w:val="00EC7BC1"/>
    <w:rsid w:val="00ED0782"/>
    <w:rsid w:val="00ED080D"/>
    <w:rsid w:val="00ED0B19"/>
    <w:rsid w:val="00ED0B1B"/>
    <w:rsid w:val="00ED0F92"/>
    <w:rsid w:val="00ED10ED"/>
    <w:rsid w:val="00ED1509"/>
    <w:rsid w:val="00ED1DE6"/>
    <w:rsid w:val="00ED1FF7"/>
    <w:rsid w:val="00ED279F"/>
    <w:rsid w:val="00ED28AC"/>
    <w:rsid w:val="00ED2AAD"/>
    <w:rsid w:val="00ED3508"/>
    <w:rsid w:val="00ED3A2C"/>
    <w:rsid w:val="00ED4056"/>
    <w:rsid w:val="00ED4091"/>
    <w:rsid w:val="00ED427D"/>
    <w:rsid w:val="00ED4FA8"/>
    <w:rsid w:val="00ED5036"/>
    <w:rsid w:val="00ED50E6"/>
    <w:rsid w:val="00ED55A2"/>
    <w:rsid w:val="00ED5D60"/>
    <w:rsid w:val="00ED5E39"/>
    <w:rsid w:val="00ED5F82"/>
    <w:rsid w:val="00ED61A6"/>
    <w:rsid w:val="00ED691B"/>
    <w:rsid w:val="00ED6C69"/>
    <w:rsid w:val="00ED7286"/>
    <w:rsid w:val="00ED78A8"/>
    <w:rsid w:val="00ED78F4"/>
    <w:rsid w:val="00EE01DB"/>
    <w:rsid w:val="00EE04BA"/>
    <w:rsid w:val="00EE0836"/>
    <w:rsid w:val="00EE0874"/>
    <w:rsid w:val="00EE0BF6"/>
    <w:rsid w:val="00EE14BD"/>
    <w:rsid w:val="00EE1789"/>
    <w:rsid w:val="00EE1EFD"/>
    <w:rsid w:val="00EE2557"/>
    <w:rsid w:val="00EE28C6"/>
    <w:rsid w:val="00EE2A6B"/>
    <w:rsid w:val="00EE3DA5"/>
    <w:rsid w:val="00EE40B5"/>
    <w:rsid w:val="00EE429C"/>
    <w:rsid w:val="00EE4338"/>
    <w:rsid w:val="00EE4BF7"/>
    <w:rsid w:val="00EE5F5C"/>
    <w:rsid w:val="00EE693F"/>
    <w:rsid w:val="00EE6A6E"/>
    <w:rsid w:val="00EE7EB6"/>
    <w:rsid w:val="00EF01A8"/>
    <w:rsid w:val="00EF0970"/>
    <w:rsid w:val="00EF1136"/>
    <w:rsid w:val="00EF16B4"/>
    <w:rsid w:val="00EF171D"/>
    <w:rsid w:val="00EF19FB"/>
    <w:rsid w:val="00EF1E73"/>
    <w:rsid w:val="00EF25CC"/>
    <w:rsid w:val="00EF2F94"/>
    <w:rsid w:val="00EF2FC2"/>
    <w:rsid w:val="00EF3454"/>
    <w:rsid w:val="00EF37C3"/>
    <w:rsid w:val="00EF386B"/>
    <w:rsid w:val="00EF3906"/>
    <w:rsid w:val="00EF3BE5"/>
    <w:rsid w:val="00EF3D71"/>
    <w:rsid w:val="00EF3DAB"/>
    <w:rsid w:val="00EF4814"/>
    <w:rsid w:val="00EF4995"/>
    <w:rsid w:val="00EF5521"/>
    <w:rsid w:val="00EF5547"/>
    <w:rsid w:val="00EF59DD"/>
    <w:rsid w:val="00EF5AF3"/>
    <w:rsid w:val="00EF5BDA"/>
    <w:rsid w:val="00EF5E58"/>
    <w:rsid w:val="00EF636A"/>
    <w:rsid w:val="00EF63EF"/>
    <w:rsid w:val="00EF6448"/>
    <w:rsid w:val="00EF6577"/>
    <w:rsid w:val="00EF693D"/>
    <w:rsid w:val="00EF6AA8"/>
    <w:rsid w:val="00EF78B8"/>
    <w:rsid w:val="00EF7ED5"/>
    <w:rsid w:val="00F015F0"/>
    <w:rsid w:val="00F01DB9"/>
    <w:rsid w:val="00F02139"/>
    <w:rsid w:val="00F026AE"/>
    <w:rsid w:val="00F036AC"/>
    <w:rsid w:val="00F046FE"/>
    <w:rsid w:val="00F04DBF"/>
    <w:rsid w:val="00F062A5"/>
    <w:rsid w:val="00F06505"/>
    <w:rsid w:val="00F068A4"/>
    <w:rsid w:val="00F073DC"/>
    <w:rsid w:val="00F07542"/>
    <w:rsid w:val="00F07B63"/>
    <w:rsid w:val="00F10148"/>
    <w:rsid w:val="00F10723"/>
    <w:rsid w:val="00F1097D"/>
    <w:rsid w:val="00F10EAE"/>
    <w:rsid w:val="00F111C0"/>
    <w:rsid w:val="00F11336"/>
    <w:rsid w:val="00F1136C"/>
    <w:rsid w:val="00F11719"/>
    <w:rsid w:val="00F11C41"/>
    <w:rsid w:val="00F12206"/>
    <w:rsid w:val="00F12243"/>
    <w:rsid w:val="00F12588"/>
    <w:rsid w:val="00F128F5"/>
    <w:rsid w:val="00F131AB"/>
    <w:rsid w:val="00F13924"/>
    <w:rsid w:val="00F13A73"/>
    <w:rsid w:val="00F146B4"/>
    <w:rsid w:val="00F14B14"/>
    <w:rsid w:val="00F153E1"/>
    <w:rsid w:val="00F1571E"/>
    <w:rsid w:val="00F159D0"/>
    <w:rsid w:val="00F15ACE"/>
    <w:rsid w:val="00F16567"/>
    <w:rsid w:val="00F16617"/>
    <w:rsid w:val="00F16693"/>
    <w:rsid w:val="00F16944"/>
    <w:rsid w:val="00F17144"/>
    <w:rsid w:val="00F1792C"/>
    <w:rsid w:val="00F17BF8"/>
    <w:rsid w:val="00F17C77"/>
    <w:rsid w:val="00F17F6B"/>
    <w:rsid w:val="00F200FA"/>
    <w:rsid w:val="00F20405"/>
    <w:rsid w:val="00F20A66"/>
    <w:rsid w:val="00F20AFE"/>
    <w:rsid w:val="00F20F7E"/>
    <w:rsid w:val="00F20F9A"/>
    <w:rsid w:val="00F212C0"/>
    <w:rsid w:val="00F22567"/>
    <w:rsid w:val="00F2269B"/>
    <w:rsid w:val="00F22A30"/>
    <w:rsid w:val="00F22A3C"/>
    <w:rsid w:val="00F2322F"/>
    <w:rsid w:val="00F2332E"/>
    <w:rsid w:val="00F233B5"/>
    <w:rsid w:val="00F234E7"/>
    <w:rsid w:val="00F23D8B"/>
    <w:rsid w:val="00F23E3E"/>
    <w:rsid w:val="00F24204"/>
    <w:rsid w:val="00F24216"/>
    <w:rsid w:val="00F24440"/>
    <w:rsid w:val="00F25020"/>
    <w:rsid w:val="00F25614"/>
    <w:rsid w:val="00F25C42"/>
    <w:rsid w:val="00F26054"/>
    <w:rsid w:val="00F261CE"/>
    <w:rsid w:val="00F2636E"/>
    <w:rsid w:val="00F26938"/>
    <w:rsid w:val="00F26B91"/>
    <w:rsid w:val="00F26BF1"/>
    <w:rsid w:val="00F26D5D"/>
    <w:rsid w:val="00F26F8E"/>
    <w:rsid w:val="00F27034"/>
    <w:rsid w:val="00F277B7"/>
    <w:rsid w:val="00F27B03"/>
    <w:rsid w:val="00F27FCB"/>
    <w:rsid w:val="00F30E8F"/>
    <w:rsid w:val="00F32697"/>
    <w:rsid w:val="00F32AEC"/>
    <w:rsid w:val="00F32C6C"/>
    <w:rsid w:val="00F32D4A"/>
    <w:rsid w:val="00F33C65"/>
    <w:rsid w:val="00F33D62"/>
    <w:rsid w:val="00F33DD2"/>
    <w:rsid w:val="00F3403B"/>
    <w:rsid w:val="00F340D9"/>
    <w:rsid w:val="00F3423E"/>
    <w:rsid w:val="00F34491"/>
    <w:rsid w:val="00F35574"/>
    <w:rsid w:val="00F357CA"/>
    <w:rsid w:val="00F359A7"/>
    <w:rsid w:val="00F35DAD"/>
    <w:rsid w:val="00F36673"/>
    <w:rsid w:val="00F3669D"/>
    <w:rsid w:val="00F36ECC"/>
    <w:rsid w:val="00F37215"/>
    <w:rsid w:val="00F37309"/>
    <w:rsid w:val="00F37505"/>
    <w:rsid w:val="00F377E9"/>
    <w:rsid w:val="00F37CAF"/>
    <w:rsid w:val="00F37CB3"/>
    <w:rsid w:val="00F37D2E"/>
    <w:rsid w:val="00F40142"/>
    <w:rsid w:val="00F40E7A"/>
    <w:rsid w:val="00F40FC0"/>
    <w:rsid w:val="00F414B7"/>
    <w:rsid w:val="00F41513"/>
    <w:rsid w:val="00F41D73"/>
    <w:rsid w:val="00F41D9B"/>
    <w:rsid w:val="00F42143"/>
    <w:rsid w:val="00F429FD"/>
    <w:rsid w:val="00F42DE5"/>
    <w:rsid w:val="00F42E8A"/>
    <w:rsid w:val="00F43431"/>
    <w:rsid w:val="00F438BC"/>
    <w:rsid w:val="00F43A5A"/>
    <w:rsid w:val="00F4526A"/>
    <w:rsid w:val="00F45828"/>
    <w:rsid w:val="00F45E67"/>
    <w:rsid w:val="00F4637D"/>
    <w:rsid w:val="00F46757"/>
    <w:rsid w:val="00F47185"/>
    <w:rsid w:val="00F474BA"/>
    <w:rsid w:val="00F47CAC"/>
    <w:rsid w:val="00F50B87"/>
    <w:rsid w:val="00F52150"/>
    <w:rsid w:val="00F521E8"/>
    <w:rsid w:val="00F522AB"/>
    <w:rsid w:val="00F5268E"/>
    <w:rsid w:val="00F52E8B"/>
    <w:rsid w:val="00F547A9"/>
    <w:rsid w:val="00F550D1"/>
    <w:rsid w:val="00F553FD"/>
    <w:rsid w:val="00F5583A"/>
    <w:rsid w:val="00F563E3"/>
    <w:rsid w:val="00F569E2"/>
    <w:rsid w:val="00F56E2C"/>
    <w:rsid w:val="00F570F1"/>
    <w:rsid w:val="00F57415"/>
    <w:rsid w:val="00F578AB"/>
    <w:rsid w:val="00F579D4"/>
    <w:rsid w:val="00F57E94"/>
    <w:rsid w:val="00F60125"/>
    <w:rsid w:val="00F6031E"/>
    <w:rsid w:val="00F61360"/>
    <w:rsid w:val="00F617BB"/>
    <w:rsid w:val="00F61CE6"/>
    <w:rsid w:val="00F6291B"/>
    <w:rsid w:val="00F62AA2"/>
    <w:rsid w:val="00F639F9"/>
    <w:rsid w:val="00F64469"/>
    <w:rsid w:val="00F64479"/>
    <w:rsid w:val="00F64628"/>
    <w:rsid w:val="00F650D4"/>
    <w:rsid w:val="00F65AC1"/>
    <w:rsid w:val="00F663EC"/>
    <w:rsid w:val="00F66A13"/>
    <w:rsid w:val="00F67265"/>
    <w:rsid w:val="00F677F2"/>
    <w:rsid w:val="00F678BC"/>
    <w:rsid w:val="00F70188"/>
    <w:rsid w:val="00F707BF"/>
    <w:rsid w:val="00F710E5"/>
    <w:rsid w:val="00F7147E"/>
    <w:rsid w:val="00F71927"/>
    <w:rsid w:val="00F71D59"/>
    <w:rsid w:val="00F72194"/>
    <w:rsid w:val="00F72488"/>
    <w:rsid w:val="00F7285C"/>
    <w:rsid w:val="00F729A5"/>
    <w:rsid w:val="00F734A8"/>
    <w:rsid w:val="00F73609"/>
    <w:rsid w:val="00F73866"/>
    <w:rsid w:val="00F73F2A"/>
    <w:rsid w:val="00F74265"/>
    <w:rsid w:val="00F74AEF"/>
    <w:rsid w:val="00F750CE"/>
    <w:rsid w:val="00F759AD"/>
    <w:rsid w:val="00F76A2D"/>
    <w:rsid w:val="00F76B7F"/>
    <w:rsid w:val="00F76E42"/>
    <w:rsid w:val="00F77036"/>
    <w:rsid w:val="00F77950"/>
    <w:rsid w:val="00F77959"/>
    <w:rsid w:val="00F779BA"/>
    <w:rsid w:val="00F8009D"/>
    <w:rsid w:val="00F802E6"/>
    <w:rsid w:val="00F8070D"/>
    <w:rsid w:val="00F80A49"/>
    <w:rsid w:val="00F810D6"/>
    <w:rsid w:val="00F81332"/>
    <w:rsid w:val="00F81954"/>
    <w:rsid w:val="00F81EDE"/>
    <w:rsid w:val="00F821ED"/>
    <w:rsid w:val="00F82359"/>
    <w:rsid w:val="00F824AC"/>
    <w:rsid w:val="00F8261A"/>
    <w:rsid w:val="00F82645"/>
    <w:rsid w:val="00F8294E"/>
    <w:rsid w:val="00F82D61"/>
    <w:rsid w:val="00F837A2"/>
    <w:rsid w:val="00F83A39"/>
    <w:rsid w:val="00F84975"/>
    <w:rsid w:val="00F84ABE"/>
    <w:rsid w:val="00F84D0C"/>
    <w:rsid w:val="00F8533B"/>
    <w:rsid w:val="00F8566A"/>
    <w:rsid w:val="00F85735"/>
    <w:rsid w:val="00F863FE"/>
    <w:rsid w:val="00F86874"/>
    <w:rsid w:val="00F868C9"/>
    <w:rsid w:val="00F86D93"/>
    <w:rsid w:val="00F87132"/>
    <w:rsid w:val="00F87294"/>
    <w:rsid w:val="00F87E07"/>
    <w:rsid w:val="00F9064F"/>
    <w:rsid w:val="00F90AD2"/>
    <w:rsid w:val="00F90DAF"/>
    <w:rsid w:val="00F910AC"/>
    <w:rsid w:val="00F91EC4"/>
    <w:rsid w:val="00F93196"/>
    <w:rsid w:val="00F93B66"/>
    <w:rsid w:val="00F93FF7"/>
    <w:rsid w:val="00F941F3"/>
    <w:rsid w:val="00F944EC"/>
    <w:rsid w:val="00F94EE1"/>
    <w:rsid w:val="00F95DC9"/>
    <w:rsid w:val="00F961CB"/>
    <w:rsid w:val="00F97607"/>
    <w:rsid w:val="00FA00BF"/>
    <w:rsid w:val="00FA0172"/>
    <w:rsid w:val="00FA0202"/>
    <w:rsid w:val="00FA046D"/>
    <w:rsid w:val="00FA119D"/>
    <w:rsid w:val="00FA17F0"/>
    <w:rsid w:val="00FA18B4"/>
    <w:rsid w:val="00FA24BA"/>
    <w:rsid w:val="00FA2596"/>
    <w:rsid w:val="00FA25C0"/>
    <w:rsid w:val="00FA27CC"/>
    <w:rsid w:val="00FA301F"/>
    <w:rsid w:val="00FA46AA"/>
    <w:rsid w:val="00FA4DE9"/>
    <w:rsid w:val="00FA50FC"/>
    <w:rsid w:val="00FA5F06"/>
    <w:rsid w:val="00FA5F42"/>
    <w:rsid w:val="00FA6406"/>
    <w:rsid w:val="00FA691A"/>
    <w:rsid w:val="00FA6B32"/>
    <w:rsid w:val="00FA6E9B"/>
    <w:rsid w:val="00FA6FA0"/>
    <w:rsid w:val="00FA7049"/>
    <w:rsid w:val="00FA74B2"/>
    <w:rsid w:val="00FA7956"/>
    <w:rsid w:val="00FB01A2"/>
    <w:rsid w:val="00FB1558"/>
    <w:rsid w:val="00FB174F"/>
    <w:rsid w:val="00FB1AD4"/>
    <w:rsid w:val="00FB1ECC"/>
    <w:rsid w:val="00FB24B1"/>
    <w:rsid w:val="00FB2549"/>
    <w:rsid w:val="00FB25EC"/>
    <w:rsid w:val="00FB2E01"/>
    <w:rsid w:val="00FB3581"/>
    <w:rsid w:val="00FB35C9"/>
    <w:rsid w:val="00FB3CE2"/>
    <w:rsid w:val="00FB3E91"/>
    <w:rsid w:val="00FB43D7"/>
    <w:rsid w:val="00FB447B"/>
    <w:rsid w:val="00FB44D1"/>
    <w:rsid w:val="00FB5E33"/>
    <w:rsid w:val="00FB6373"/>
    <w:rsid w:val="00FB64CC"/>
    <w:rsid w:val="00FB6676"/>
    <w:rsid w:val="00FB719E"/>
    <w:rsid w:val="00FB787F"/>
    <w:rsid w:val="00FB7B75"/>
    <w:rsid w:val="00FB7E2C"/>
    <w:rsid w:val="00FC0993"/>
    <w:rsid w:val="00FC0C19"/>
    <w:rsid w:val="00FC120B"/>
    <w:rsid w:val="00FC152A"/>
    <w:rsid w:val="00FC1A9D"/>
    <w:rsid w:val="00FC1BA7"/>
    <w:rsid w:val="00FC298D"/>
    <w:rsid w:val="00FC2B19"/>
    <w:rsid w:val="00FC2C78"/>
    <w:rsid w:val="00FC30B8"/>
    <w:rsid w:val="00FC34A4"/>
    <w:rsid w:val="00FC367D"/>
    <w:rsid w:val="00FC3A1A"/>
    <w:rsid w:val="00FC3DF4"/>
    <w:rsid w:val="00FC3FF1"/>
    <w:rsid w:val="00FC409E"/>
    <w:rsid w:val="00FC47FE"/>
    <w:rsid w:val="00FC495D"/>
    <w:rsid w:val="00FC499F"/>
    <w:rsid w:val="00FC4ACD"/>
    <w:rsid w:val="00FC574E"/>
    <w:rsid w:val="00FC5782"/>
    <w:rsid w:val="00FC5F35"/>
    <w:rsid w:val="00FC609E"/>
    <w:rsid w:val="00FC65D5"/>
    <w:rsid w:val="00FC6C52"/>
    <w:rsid w:val="00FC72B7"/>
    <w:rsid w:val="00FC7360"/>
    <w:rsid w:val="00FC75A7"/>
    <w:rsid w:val="00FC75B3"/>
    <w:rsid w:val="00FC77AC"/>
    <w:rsid w:val="00FC79E6"/>
    <w:rsid w:val="00FC7B06"/>
    <w:rsid w:val="00FC7C12"/>
    <w:rsid w:val="00FC7E60"/>
    <w:rsid w:val="00FD0A64"/>
    <w:rsid w:val="00FD13E0"/>
    <w:rsid w:val="00FD17DB"/>
    <w:rsid w:val="00FD19A6"/>
    <w:rsid w:val="00FD2112"/>
    <w:rsid w:val="00FD2128"/>
    <w:rsid w:val="00FD22CD"/>
    <w:rsid w:val="00FD3474"/>
    <w:rsid w:val="00FD384F"/>
    <w:rsid w:val="00FD4109"/>
    <w:rsid w:val="00FD4178"/>
    <w:rsid w:val="00FD463A"/>
    <w:rsid w:val="00FD4854"/>
    <w:rsid w:val="00FD4F22"/>
    <w:rsid w:val="00FD67D5"/>
    <w:rsid w:val="00FD6C6F"/>
    <w:rsid w:val="00FD76BA"/>
    <w:rsid w:val="00FE07DD"/>
    <w:rsid w:val="00FE0E2E"/>
    <w:rsid w:val="00FE0F23"/>
    <w:rsid w:val="00FE161B"/>
    <w:rsid w:val="00FE16D4"/>
    <w:rsid w:val="00FE2031"/>
    <w:rsid w:val="00FE23D0"/>
    <w:rsid w:val="00FE2401"/>
    <w:rsid w:val="00FE2524"/>
    <w:rsid w:val="00FE2659"/>
    <w:rsid w:val="00FE2718"/>
    <w:rsid w:val="00FE2A5D"/>
    <w:rsid w:val="00FE2AA4"/>
    <w:rsid w:val="00FE2EE0"/>
    <w:rsid w:val="00FE2F53"/>
    <w:rsid w:val="00FE3368"/>
    <w:rsid w:val="00FE3AAA"/>
    <w:rsid w:val="00FE4965"/>
    <w:rsid w:val="00FE4C13"/>
    <w:rsid w:val="00FE509C"/>
    <w:rsid w:val="00FE50CE"/>
    <w:rsid w:val="00FE5A52"/>
    <w:rsid w:val="00FE67DD"/>
    <w:rsid w:val="00FE6D61"/>
    <w:rsid w:val="00FE7AFB"/>
    <w:rsid w:val="00FE7CC9"/>
    <w:rsid w:val="00FF019F"/>
    <w:rsid w:val="00FF0250"/>
    <w:rsid w:val="00FF037A"/>
    <w:rsid w:val="00FF08DB"/>
    <w:rsid w:val="00FF0C59"/>
    <w:rsid w:val="00FF1420"/>
    <w:rsid w:val="00FF16D4"/>
    <w:rsid w:val="00FF2182"/>
    <w:rsid w:val="00FF2556"/>
    <w:rsid w:val="00FF2E02"/>
    <w:rsid w:val="00FF329F"/>
    <w:rsid w:val="00FF3E2C"/>
    <w:rsid w:val="00FF3FF1"/>
    <w:rsid w:val="00FF4031"/>
    <w:rsid w:val="00FF4139"/>
    <w:rsid w:val="00FF4210"/>
    <w:rsid w:val="00FF455E"/>
    <w:rsid w:val="00FF4BA8"/>
    <w:rsid w:val="00FF4F29"/>
    <w:rsid w:val="00FF519B"/>
    <w:rsid w:val="00FF5F1E"/>
    <w:rsid w:val="00FF67AF"/>
    <w:rsid w:val="00FF6BE6"/>
    <w:rsid w:val="00FF6D2E"/>
    <w:rsid w:val="00FF73BD"/>
    <w:rsid w:val="00FF7B73"/>
    <w:rsid w:val="00FF7EB8"/>
    <w:rsid w:val="01446439"/>
    <w:rsid w:val="019AD794"/>
    <w:rsid w:val="01EFB023"/>
    <w:rsid w:val="02010A5C"/>
    <w:rsid w:val="02407C44"/>
    <w:rsid w:val="041137AD"/>
    <w:rsid w:val="043E352F"/>
    <w:rsid w:val="04546834"/>
    <w:rsid w:val="04B99CE2"/>
    <w:rsid w:val="04E47C35"/>
    <w:rsid w:val="052D9671"/>
    <w:rsid w:val="05F0D00D"/>
    <w:rsid w:val="062C4E0D"/>
    <w:rsid w:val="07037CD9"/>
    <w:rsid w:val="07437A9F"/>
    <w:rsid w:val="0773A04A"/>
    <w:rsid w:val="0848B5D2"/>
    <w:rsid w:val="0849E4C2"/>
    <w:rsid w:val="0885F20C"/>
    <w:rsid w:val="088D147D"/>
    <w:rsid w:val="08DE771A"/>
    <w:rsid w:val="08E766B9"/>
    <w:rsid w:val="09926D22"/>
    <w:rsid w:val="09CAC2E7"/>
    <w:rsid w:val="0A151C02"/>
    <w:rsid w:val="0B81C2ED"/>
    <w:rsid w:val="0C07DBFA"/>
    <w:rsid w:val="0C0992C5"/>
    <w:rsid w:val="0CB31C29"/>
    <w:rsid w:val="0CB64357"/>
    <w:rsid w:val="0CE91BB1"/>
    <w:rsid w:val="0D93F8D8"/>
    <w:rsid w:val="0E4C1F6B"/>
    <w:rsid w:val="0E7098EA"/>
    <w:rsid w:val="0F918B35"/>
    <w:rsid w:val="0FACD7E5"/>
    <w:rsid w:val="1032C710"/>
    <w:rsid w:val="12E944C0"/>
    <w:rsid w:val="133C992B"/>
    <w:rsid w:val="138D61B2"/>
    <w:rsid w:val="1428BC3D"/>
    <w:rsid w:val="14519672"/>
    <w:rsid w:val="17F2D978"/>
    <w:rsid w:val="1821D033"/>
    <w:rsid w:val="1A3B4644"/>
    <w:rsid w:val="1A48B675"/>
    <w:rsid w:val="1B58D97D"/>
    <w:rsid w:val="1BA1F3B9"/>
    <w:rsid w:val="1BDB66B5"/>
    <w:rsid w:val="1BF9B83A"/>
    <w:rsid w:val="1E23A53A"/>
    <w:rsid w:val="1FB8E9D6"/>
    <w:rsid w:val="201162E8"/>
    <w:rsid w:val="2044440D"/>
    <w:rsid w:val="204FEF3E"/>
    <w:rsid w:val="22045084"/>
    <w:rsid w:val="23E4643F"/>
    <w:rsid w:val="25C975CE"/>
    <w:rsid w:val="2608E772"/>
    <w:rsid w:val="2630D11B"/>
    <w:rsid w:val="27C19ED6"/>
    <w:rsid w:val="284E01BD"/>
    <w:rsid w:val="2893B569"/>
    <w:rsid w:val="29971F9C"/>
    <w:rsid w:val="29D28C95"/>
    <w:rsid w:val="2A65D198"/>
    <w:rsid w:val="2A7B087E"/>
    <w:rsid w:val="2AA7FAF6"/>
    <w:rsid w:val="2B095617"/>
    <w:rsid w:val="2B113965"/>
    <w:rsid w:val="2BE8799C"/>
    <w:rsid w:val="2C443B08"/>
    <w:rsid w:val="2D0B96F6"/>
    <w:rsid w:val="2D3E4C57"/>
    <w:rsid w:val="2E2B8E1D"/>
    <w:rsid w:val="2F063CDF"/>
    <w:rsid w:val="2F634AE5"/>
    <w:rsid w:val="2F7B4452"/>
    <w:rsid w:val="2FAA0D4F"/>
    <w:rsid w:val="307CB601"/>
    <w:rsid w:val="3192D038"/>
    <w:rsid w:val="31E4CA90"/>
    <w:rsid w:val="32135BA9"/>
    <w:rsid w:val="32408BFC"/>
    <w:rsid w:val="3242E8E1"/>
    <w:rsid w:val="32516E9D"/>
    <w:rsid w:val="32B2806D"/>
    <w:rsid w:val="3353EB55"/>
    <w:rsid w:val="33C9B49A"/>
    <w:rsid w:val="33D10DDB"/>
    <w:rsid w:val="3479E1F7"/>
    <w:rsid w:val="3649A141"/>
    <w:rsid w:val="36F448FD"/>
    <w:rsid w:val="3857A7F6"/>
    <w:rsid w:val="39281AE5"/>
    <w:rsid w:val="3BD0A3C5"/>
    <w:rsid w:val="3C6BBCE3"/>
    <w:rsid w:val="3CBC0B58"/>
    <w:rsid w:val="3CD8A084"/>
    <w:rsid w:val="3D6B7807"/>
    <w:rsid w:val="3D6D0B9E"/>
    <w:rsid w:val="3DE4C18B"/>
    <w:rsid w:val="3E41EF50"/>
    <w:rsid w:val="3E9DE292"/>
    <w:rsid w:val="3F28F693"/>
    <w:rsid w:val="3FEEBD1F"/>
    <w:rsid w:val="405DE471"/>
    <w:rsid w:val="4078AAFD"/>
    <w:rsid w:val="40CF743B"/>
    <w:rsid w:val="40D1453B"/>
    <w:rsid w:val="4175BB41"/>
    <w:rsid w:val="41E980B2"/>
    <w:rsid w:val="43BBCFB2"/>
    <w:rsid w:val="4427CFD6"/>
    <w:rsid w:val="446E278B"/>
    <w:rsid w:val="44AA34D5"/>
    <w:rsid w:val="4501BC19"/>
    <w:rsid w:val="450BB8B8"/>
    <w:rsid w:val="452973A1"/>
    <w:rsid w:val="45CA2BFC"/>
    <w:rsid w:val="46076836"/>
    <w:rsid w:val="463C9530"/>
    <w:rsid w:val="489FB163"/>
    <w:rsid w:val="492855A5"/>
    <w:rsid w:val="4A973898"/>
    <w:rsid w:val="4AE2613D"/>
    <w:rsid w:val="4B0F5EBF"/>
    <w:rsid w:val="4B36D659"/>
    <w:rsid w:val="4C178D83"/>
    <w:rsid w:val="4C2AC25F"/>
    <w:rsid w:val="4CC5539C"/>
    <w:rsid w:val="4CFE06E7"/>
    <w:rsid w:val="4D8A5D3D"/>
    <w:rsid w:val="4DA9CED2"/>
    <w:rsid w:val="4E10528E"/>
    <w:rsid w:val="4E68ACE1"/>
    <w:rsid w:val="4F9AA72D"/>
    <w:rsid w:val="5128BD15"/>
    <w:rsid w:val="520C32A9"/>
    <w:rsid w:val="52CD2788"/>
    <w:rsid w:val="54D6F82F"/>
    <w:rsid w:val="55266F0E"/>
    <w:rsid w:val="552E9BC6"/>
    <w:rsid w:val="5610EDB3"/>
    <w:rsid w:val="56498D63"/>
    <w:rsid w:val="567F41B9"/>
    <w:rsid w:val="56960C36"/>
    <w:rsid w:val="571CD1EB"/>
    <w:rsid w:val="571E28A2"/>
    <w:rsid w:val="5765EC27"/>
    <w:rsid w:val="57BEB936"/>
    <w:rsid w:val="5883D498"/>
    <w:rsid w:val="59744871"/>
    <w:rsid w:val="5A8B88C4"/>
    <w:rsid w:val="5B0A4CEB"/>
    <w:rsid w:val="5B31CFCA"/>
    <w:rsid w:val="5B3D7063"/>
    <w:rsid w:val="5BA3C43B"/>
    <w:rsid w:val="5C0081C6"/>
    <w:rsid w:val="5C4578B5"/>
    <w:rsid w:val="5DC2920E"/>
    <w:rsid w:val="5E8CE354"/>
    <w:rsid w:val="5F28A381"/>
    <w:rsid w:val="5FCC5AD1"/>
    <w:rsid w:val="602AB68B"/>
    <w:rsid w:val="61311616"/>
    <w:rsid w:val="61A572FF"/>
    <w:rsid w:val="61C84D54"/>
    <w:rsid w:val="625276C6"/>
    <w:rsid w:val="63DE6453"/>
    <w:rsid w:val="64218A42"/>
    <w:rsid w:val="64D2CDA6"/>
    <w:rsid w:val="665D15E4"/>
    <w:rsid w:val="68053481"/>
    <w:rsid w:val="6818D7D0"/>
    <w:rsid w:val="68F367CE"/>
    <w:rsid w:val="69324237"/>
    <w:rsid w:val="69C711F8"/>
    <w:rsid w:val="6A66523A"/>
    <w:rsid w:val="6A9724BA"/>
    <w:rsid w:val="6B1B28E3"/>
    <w:rsid w:val="6B86DF1D"/>
    <w:rsid w:val="6BBB7B9C"/>
    <w:rsid w:val="6BD7F8BD"/>
    <w:rsid w:val="6BF7923A"/>
    <w:rsid w:val="6CD7120D"/>
    <w:rsid w:val="6D2FA141"/>
    <w:rsid w:val="6D893715"/>
    <w:rsid w:val="6E502AF1"/>
    <w:rsid w:val="6E797097"/>
    <w:rsid w:val="6FA57532"/>
    <w:rsid w:val="6FC1DC49"/>
    <w:rsid w:val="6FD5026A"/>
    <w:rsid w:val="7019F959"/>
    <w:rsid w:val="703EEC15"/>
    <w:rsid w:val="7081708E"/>
    <w:rsid w:val="708D8BF9"/>
    <w:rsid w:val="70B30197"/>
    <w:rsid w:val="71FD9860"/>
    <w:rsid w:val="720611CB"/>
    <w:rsid w:val="728F0F57"/>
    <w:rsid w:val="72D06DA9"/>
    <w:rsid w:val="74563DD6"/>
    <w:rsid w:val="745BF4BA"/>
    <w:rsid w:val="74CB92D5"/>
    <w:rsid w:val="75625DE2"/>
    <w:rsid w:val="770D9149"/>
    <w:rsid w:val="77AE21A4"/>
    <w:rsid w:val="77DFE17E"/>
    <w:rsid w:val="77E14DD7"/>
    <w:rsid w:val="77FA1415"/>
    <w:rsid w:val="782FA660"/>
    <w:rsid w:val="7956AC7B"/>
    <w:rsid w:val="79A2F87D"/>
    <w:rsid w:val="79BBB51C"/>
    <w:rsid w:val="79FCF381"/>
    <w:rsid w:val="7A4871AB"/>
    <w:rsid w:val="7AE63A33"/>
    <w:rsid w:val="7B0C75B7"/>
    <w:rsid w:val="7B4EE3CD"/>
    <w:rsid w:val="7B68F941"/>
    <w:rsid w:val="7B9DE449"/>
    <w:rsid w:val="7CAB6616"/>
    <w:rsid w:val="7D0E4ABF"/>
    <w:rsid w:val="7EB23A7C"/>
    <w:rsid w:val="7EF5DA42"/>
    <w:rsid w:val="7FCA75F3"/>
    <w:rsid w:val="7FE52989"/>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50"/>
    <o:shapelayout v:ext="edit">
      <o:idmap v:ext="edit" data="2"/>
    </o:shapelayout>
  </w:shapeDefaults>
  <w:decimalSymbol w:val="."/>
  <w:listSeparator w:val=","/>
  <w14:docId w14:val="4FDCA798"/>
  <w15:chartTrackingRefBased/>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ocDefaults>
    <w:rPrDefault>
      <w:rPr>
        <w:rFonts w:asciiTheme="minorHAnsi" w:eastAsiaTheme="minorHAnsi" w:hAnsiTheme="minorHAnsi" w:cstheme="minorBidi"/>
        <w:sz w:val="22"/>
        <w:szCs w:val="22"/>
        <w:lang w:val="en-US" w:eastAsia="zh-CN" w:bidi="ar-SA"/>
      </w:rPr>
    </w:rPrDefault>
    <w:pPrDefault>
      <w:pPr>
        <w:spacing w:after="160" w:line="259" w:lineRule="auto"/>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qFormat="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iPriority="0"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rsid w:val="00546CD5"/>
  </w:style>
  <w:style w:type="paragraph" w:styleId="Heading1">
    <w:name w:val="heading 1"/>
    <w:basedOn w:val="Normal"/>
    <w:next w:val="Normal"/>
    <w:link w:val="Heading1Char"/>
    <w:uiPriority w:val="9"/>
    <w:qFormat/>
    <w:rsid w:val="00930D5E"/>
    <w:pPr>
      <w:keepNext/>
      <w:keepLines/>
      <w:spacing w:before="240" w:after="0"/>
      <w:outlineLvl w:val="0"/>
    </w:pPr>
    <w:rPr>
      <w:rFonts w:asciiTheme="majorHAnsi" w:eastAsiaTheme="majorEastAsia" w:hAnsiTheme="majorHAnsi" w:cstheme="majorBidi"/>
      <w:color w:val="2E74B5" w:themeColor="accent1" w:themeShade="BF"/>
      <w:sz w:val="32"/>
      <w:szCs w:val="32"/>
    </w:rPr>
  </w:style>
  <w:style w:type="paragraph" w:styleId="Heading2">
    <w:name w:val="heading 2"/>
    <w:basedOn w:val="Normal"/>
    <w:next w:val="Normal"/>
    <w:link w:val="Heading2Char"/>
    <w:uiPriority w:val="9"/>
    <w:semiHidden/>
    <w:unhideWhenUsed/>
    <w:qFormat/>
    <w:rsid w:val="00930D5E"/>
    <w:pPr>
      <w:keepNext/>
      <w:keepLines/>
      <w:spacing w:before="40" w:after="0"/>
      <w:outlineLvl w:val="1"/>
    </w:pPr>
    <w:rPr>
      <w:rFonts w:asciiTheme="majorHAnsi" w:eastAsiaTheme="majorEastAsia" w:hAnsiTheme="majorHAnsi" w:cstheme="majorBidi"/>
      <w:color w:val="2E74B5" w:themeColor="accent1" w:themeShade="BF"/>
      <w:sz w:val="26"/>
      <w:szCs w:val="26"/>
    </w:rPr>
  </w:style>
  <w:style w:type="paragraph" w:styleId="Heading3">
    <w:name w:val="heading 3"/>
    <w:basedOn w:val="Normal"/>
    <w:next w:val="Normal"/>
    <w:link w:val="Heading3Char"/>
    <w:uiPriority w:val="9"/>
    <w:semiHidden/>
    <w:unhideWhenUsed/>
    <w:qFormat/>
    <w:rsid w:val="00930D5E"/>
    <w:pPr>
      <w:keepNext/>
      <w:keepLines/>
      <w:spacing w:before="40" w:after="0"/>
      <w:outlineLvl w:val="2"/>
    </w:pPr>
    <w:rPr>
      <w:rFonts w:asciiTheme="majorHAnsi" w:eastAsiaTheme="majorEastAsia" w:hAnsiTheme="majorHAnsi" w:cstheme="majorBidi"/>
      <w:color w:val="1F4D78" w:themeColor="accent1" w:themeShade="7F"/>
      <w:sz w:val="24"/>
      <w:szCs w:val="24"/>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paragraph" w:customStyle="1" w:styleId="ProductList-Body">
    <w:name w:val="Product List - Body"/>
    <w:basedOn w:val="Normal"/>
    <w:link w:val="ProductList-BodyChar"/>
    <w:qFormat/>
    <w:rsid w:val="003F6BD4"/>
    <w:pPr>
      <w:tabs>
        <w:tab w:val="left" w:pos="158"/>
      </w:tabs>
      <w:spacing w:after="0" w:line="240" w:lineRule="auto"/>
    </w:pPr>
    <w:rPr>
      <w:sz w:val="18"/>
    </w:rPr>
  </w:style>
  <w:style w:type="paragraph" w:customStyle="1" w:styleId="ProductList-SectionHeading">
    <w:name w:val="Product List - Section Heading"/>
    <w:basedOn w:val="ProductList-Body"/>
    <w:next w:val="ProductList-Body"/>
    <w:link w:val="ProductList-SectionHeadingChar"/>
    <w:qFormat/>
    <w:rsid w:val="00407E60"/>
    <w:pPr>
      <w:spacing w:after="240"/>
    </w:pPr>
    <w:rPr>
      <w:rFonts w:asciiTheme="majorHAnsi" w:hAnsiTheme="majorHAnsi"/>
      <w:b/>
      <w:sz w:val="40"/>
    </w:rPr>
  </w:style>
  <w:style w:type="paragraph" w:customStyle="1" w:styleId="ProductList-OfferingGroupHeading">
    <w:name w:val="Product List - Offering Group Heading"/>
    <w:basedOn w:val="ProductList-Body"/>
    <w:link w:val="ProductList-OfferingGroupHeadingChar"/>
    <w:qFormat/>
    <w:rsid w:val="00FC1BA7"/>
    <w:pPr>
      <w:pBdr>
        <w:bottom w:val="single" w:sz="24" w:space="1" w:color="BFBFBF" w:themeColor="background1" w:themeShade="BF"/>
      </w:pBdr>
      <w:spacing w:after="240"/>
    </w:pPr>
    <w:rPr>
      <w:rFonts w:asciiTheme="majorHAnsi" w:hAnsiTheme="majorHAnsi"/>
      <w:b/>
      <w:color w:val="00188F"/>
      <w:sz w:val="28"/>
    </w:rPr>
  </w:style>
  <w:style w:type="character" w:customStyle="1" w:styleId="ProductList-BodyChar">
    <w:name w:val="Product List - Body Char"/>
    <w:basedOn w:val="DefaultParagraphFont"/>
    <w:link w:val="ProductList-Body"/>
    <w:rsid w:val="003F6BD4"/>
    <w:rPr>
      <w:sz w:val="18"/>
    </w:rPr>
  </w:style>
  <w:style w:type="character" w:customStyle="1" w:styleId="ProductList-SectionHeadingChar">
    <w:name w:val="Product List - Section Heading Char"/>
    <w:basedOn w:val="ProductList-BodyChar"/>
    <w:link w:val="ProductList-SectionHeading"/>
    <w:rsid w:val="00407E60"/>
    <w:rPr>
      <w:rFonts w:asciiTheme="majorHAnsi" w:hAnsiTheme="majorHAnsi"/>
      <w:b/>
      <w:sz w:val="40"/>
    </w:rPr>
  </w:style>
  <w:style w:type="paragraph" w:customStyle="1" w:styleId="ProductList-Offering1">
    <w:name w:val="Product List - Offering 1"/>
    <w:basedOn w:val="ProductList-Body"/>
    <w:link w:val="ProductList-Offering1Char"/>
    <w:qFormat/>
    <w:rsid w:val="004F3C6D"/>
    <w:pPr>
      <w:spacing w:before="20" w:after="20"/>
      <w:ind w:left="-14" w:right="-101"/>
    </w:pPr>
    <w:rPr>
      <w:rFonts w:asciiTheme="majorHAnsi" w:hAnsiTheme="majorHAnsi"/>
      <w:sz w:val="16"/>
    </w:rPr>
  </w:style>
  <w:style w:type="character" w:customStyle="1" w:styleId="ProductList-OfferingGroupHeadingChar">
    <w:name w:val="Product List - Offering Group Heading Char"/>
    <w:basedOn w:val="ProductList-BodyChar"/>
    <w:link w:val="ProductList-OfferingGroupHeading"/>
    <w:rsid w:val="00FC1BA7"/>
    <w:rPr>
      <w:rFonts w:asciiTheme="majorHAnsi" w:hAnsiTheme="majorHAnsi"/>
      <w:b/>
      <w:color w:val="00188F"/>
      <w:sz w:val="28"/>
    </w:rPr>
  </w:style>
  <w:style w:type="paragraph" w:customStyle="1" w:styleId="ProductList-OfferingBody">
    <w:name w:val="Product List - Offering Body"/>
    <w:basedOn w:val="ProductList-Body"/>
    <w:next w:val="ProductList-Body"/>
    <w:link w:val="ProductList-OfferingBodyChar"/>
    <w:qFormat/>
    <w:rsid w:val="00287117"/>
    <w:pPr>
      <w:tabs>
        <w:tab w:val="clear" w:pos="158"/>
      </w:tabs>
      <w:spacing w:before="20" w:after="20"/>
      <w:ind w:left="-14" w:right="-101"/>
    </w:pPr>
    <w:rPr>
      <w:sz w:val="16"/>
    </w:rPr>
  </w:style>
  <w:style w:type="character" w:customStyle="1" w:styleId="ProductList-Offering1Char">
    <w:name w:val="Product List - Offering 1 Char"/>
    <w:basedOn w:val="ProductList-BodyChar"/>
    <w:link w:val="ProductList-Offering1"/>
    <w:rsid w:val="004F3C6D"/>
    <w:rPr>
      <w:rFonts w:asciiTheme="majorHAnsi" w:hAnsiTheme="majorHAnsi"/>
      <w:sz w:val="16"/>
    </w:rPr>
  </w:style>
  <w:style w:type="paragraph" w:customStyle="1" w:styleId="ProductList-Offering1Heading">
    <w:name w:val="Product List - Offering 1 Heading"/>
    <w:basedOn w:val="ProductList-Body"/>
    <w:next w:val="ProductList-Body"/>
    <w:link w:val="ProductList-Offering1HeadingChar"/>
    <w:qFormat/>
    <w:rsid w:val="00FC1BA7"/>
    <w:pPr>
      <w:pBdr>
        <w:bottom w:val="single" w:sz="4" w:space="1" w:color="BFBFBF" w:themeColor="background1" w:themeShade="BF"/>
      </w:pBdr>
      <w:tabs>
        <w:tab w:val="left" w:pos="187"/>
      </w:tabs>
      <w:spacing w:before="60" w:after="60"/>
    </w:pPr>
    <w:rPr>
      <w:rFonts w:asciiTheme="majorHAnsi" w:hAnsiTheme="majorHAnsi"/>
      <w:b/>
      <w:color w:val="00188F"/>
      <w:sz w:val="28"/>
    </w:rPr>
  </w:style>
  <w:style w:type="character" w:customStyle="1" w:styleId="ProductList-OfferingBodyChar">
    <w:name w:val="Product List - Offering Body Char"/>
    <w:basedOn w:val="ProductList-BodyChar"/>
    <w:link w:val="ProductList-OfferingBody"/>
    <w:rsid w:val="00287117"/>
    <w:rPr>
      <w:sz w:val="16"/>
    </w:rPr>
  </w:style>
  <w:style w:type="paragraph" w:customStyle="1" w:styleId="ProductList-SubSection1Heading">
    <w:name w:val="Product List - SubSection 1 Heading"/>
    <w:basedOn w:val="ProductList-Body"/>
    <w:link w:val="ProductList-SubSection1HeadingChar"/>
    <w:qFormat/>
    <w:rsid w:val="00EE40B5"/>
    <w:pPr>
      <w:pBdr>
        <w:bottom w:val="single" w:sz="4" w:space="1" w:color="BFBFBF" w:themeColor="background1" w:themeShade="BF"/>
      </w:pBdr>
      <w:tabs>
        <w:tab w:val="left" w:pos="187"/>
      </w:tabs>
      <w:spacing w:before="240" w:after="120"/>
    </w:pPr>
    <w:rPr>
      <w:rFonts w:asciiTheme="majorHAnsi" w:hAnsiTheme="majorHAnsi"/>
      <w:b/>
      <w:sz w:val="28"/>
    </w:rPr>
  </w:style>
  <w:style w:type="character" w:customStyle="1" w:styleId="ProductList-Offering1HeadingChar">
    <w:name w:val="Product List - Offering 1 Heading Char"/>
    <w:basedOn w:val="ProductList-BodyChar"/>
    <w:link w:val="ProductList-Offering1Heading"/>
    <w:rsid w:val="00FC1BA7"/>
    <w:rPr>
      <w:rFonts w:asciiTheme="majorHAnsi" w:hAnsiTheme="majorHAnsi"/>
      <w:b/>
      <w:color w:val="00188F"/>
      <w:sz w:val="28"/>
    </w:rPr>
  </w:style>
  <w:style w:type="paragraph" w:styleId="Header">
    <w:name w:val="header"/>
    <w:basedOn w:val="Normal"/>
    <w:link w:val="HeaderChar"/>
    <w:uiPriority w:val="99"/>
    <w:unhideWhenUsed/>
    <w:rsid w:val="009A573F"/>
    <w:pPr>
      <w:tabs>
        <w:tab w:val="center" w:pos="4680"/>
        <w:tab w:val="right" w:pos="9360"/>
      </w:tabs>
      <w:spacing w:after="0" w:line="240" w:lineRule="auto"/>
    </w:pPr>
  </w:style>
  <w:style w:type="character" w:customStyle="1" w:styleId="ProductList-SubSection1HeadingChar">
    <w:name w:val="Product List - SubSection 1 Heading Char"/>
    <w:basedOn w:val="ProductList-BodyChar"/>
    <w:link w:val="ProductList-SubSection1Heading"/>
    <w:rsid w:val="00EE40B5"/>
    <w:rPr>
      <w:rFonts w:asciiTheme="majorHAnsi" w:hAnsiTheme="majorHAnsi"/>
      <w:b/>
      <w:sz w:val="28"/>
    </w:rPr>
  </w:style>
  <w:style w:type="character" w:customStyle="1" w:styleId="HeaderChar">
    <w:name w:val="Header Char"/>
    <w:basedOn w:val="DefaultParagraphFont"/>
    <w:link w:val="Header"/>
    <w:uiPriority w:val="99"/>
    <w:rsid w:val="009A573F"/>
  </w:style>
  <w:style w:type="paragraph" w:styleId="Footer">
    <w:name w:val="footer"/>
    <w:basedOn w:val="Normal"/>
    <w:link w:val="FooterChar"/>
    <w:uiPriority w:val="99"/>
    <w:unhideWhenUsed/>
    <w:rsid w:val="009A573F"/>
    <w:pPr>
      <w:tabs>
        <w:tab w:val="center" w:pos="4680"/>
        <w:tab w:val="right" w:pos="9360"/>
      </w:tabs>
      <w:spacing w:after="0" w:line="240" w:lineRule="auto"/>
    </w:pPr>
  </w:style>
  <w:style w:type="character" w:customStyle="1" w:styleId="FooterChar">
    <w:name w:val="Footer Char"/>
    <w:basedOn w:val="DefaultParagraphFont"/>
    <w:link w:val="Footer"/>
    <w:uiPriority w:val="99"/>
    <w:rsid w:val="009A573F"/>
  </w:style>
  <w:style w:type="table" w:styleId="TableGrid">
    <w:name w:val="Table Grid"/>
    <w:basedOn w:val="TableNormal"/>
    <w:uiPriority w:val="39"/>
    <w:rsid w:val="00C76DF3"/>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character" w:styleId="Hyperlink">
    <w:name w:val="Hyperlink"/>
    <w:basedOn w:val="DefaultParagraphFont"/>
    <w:uiPriority w:val="99"/>
    <w:unhideWhenUsed/>
    <w:rsid w:val="00CB3D69"/>
    <w:rPr>
      <w:color w:val="0563C1" w:themeColor="hyperlink"/>
      <w:u w:val="single"/>
    </w:rPr>
  </w:style>
  <w:style w:type="paragraph" w:styleId="BalloonText">
    <w:name w:val="Balloon Text"/>
    <w:basedOn w:val="Normal"/>
    <w:link w:val="BalloonTextChar"/>
    <w:uiPriority w:val="99"/>
    <w:semiHidden/>
    <w:unhideWhenUsed/>
    <w:rsid w:val="00E3770D"/>
    <w:pPr>
      <w:spacing w:after="0" w:line="240" w:lineRule="auto"/>
    </w:pPr>
    <w:rPr>
      <w:rFonts w:ascii="Segoe UI" w:hAnsi="Segoe UI" w:cs="Segoe UI"/>
      <w:sz w:val="18"/>
      <w:szCs w:val="18"/>
    </w:rPr>
  </w:style>
  <w:style w:type="character" w:customStyle="1" w:styleId="BalloonTextChar">
    <w:name w:val="Balloon Text Char"/>
    <w:basedOn w:val="DefaultParagraphFont"/>
    <w:link w:val="BalloonText"/>
    <w:uiPriority w:val="99"/>
    <w:semiHidden/>
    <w:rsid w:val="00E3770D"/>
    <w:rPr>
      <w:rFonts w:ascii="Segoe UI" w:hAnsi="Segoe UI" w:cs="Segoe UI"/>
      <w:sz w:val="18"/>
      <w:szCs w:val="18"/>
    </w:rPr>
  </w:style>
  <w:style w:type="paragraph" w:customStyle="1" w:styleId="ProductList-Offering2Heading">
    <w:name w:val="Product List - Offering 2 Heading"/>
    <w:basedOn w:val="ProductList-Offering1Heading"/>
    <w:next w:val="ProductList-Body"/>
    <w:link w:val="ProductList-Offering2HeadingChar"/>
    <w:qFormat/>
    <w:rsid w:val="00FC1BA7"/>
    <w:pPr>
      <w:tabs>
        <w:tab w:val="clear" w:pos="187"/>
      </w:tabs>
    </w:pPr>
    <w:rPr>
      <w:color w:val="0072C6"/>
    </w:rPr>
  </w:style>
  <w:style w:type="character" w:customStyle="1" w:styleId="Heading1Char">
    <w:name w:val="Heading 1 Char"/>
    <w:basedOn w:val="DefaultParagraphFont"/>
    <w:link w:val="Heading1"/>
    <w:uiPriority w:val="9"/>
    <w:rsid w:val="00930D5E"/>
    <w:rPr>
      <w:rFonts w:asciiTheme="majorHAnsi" w:eastAsiaTheme="majorEastAsia" w:hAnsiTheme="majorHAnsi" w:cstheme="majorBidi"/>
      <w:color w:val="2E74B5" w:themeColor="accent1" w:themeShade="BF"/>
      <w:sz w:val="32"/>
      <w:szCs w:val="32"/>
    </w:rPr>
  </w:style>
  <w:style w:type="character" w:customStyle="1" w:styleId="ProductList-Offering2HeadingChar">
    <w:name w:val="Product List - Offering 2 Heading Char"/>
    <w:basedOn w:val="ProductList-Offering1HeadingChar"/>
    <w:link w:val="ProductList-Offering2Heading"/>
    <w:rsid w:val="00FC1BA7"/>
    <w:rPr>
      <w:rFonts w:asciiTheme="majorHAnsi" w:hAnsiTheme="majorHAnsi"/>
      <w:b/>
      <w:color w:val="0072C6"/>
      <w:sz w:val="28"/>
    </w:rPr>
  </w:style>
  <w:style w:type="character" w:customStyle="1" w:styleId="Heading2Char">
    <w:name w:val="Heading 2 Char"/>
    <w:basedOn w:val="DefaultParagraphFont"/>
    <w:link w:val="Heading2"/>
    <w:uiPriority w:val="9"/>
    <w:semiHidden/>
    <w:rsid w:val="00930D5E"/>
    <w:rPr>
      <w:rFonts w:asciiTheme="majorHAnsi" w:eastAsiaTheme="majorEastAsia" w:hAnsiTheme="majorHAnsi" w:cstheme="majorBidi"/>
      <w:color w:val="2E74B5" w:themeColor="accent1" w:themeShade="BF"/>
      <w:sz w:val="26"/>
      <w:szCs w:val="26"/>
    </w:rPr>
  </w:style>
  <w:style w:type="character" w:customStyle="1" w:styleId="Heading3Char">
    <w:name w:val="Heading 3 Char"/>
    <w:basedOn w:val="DefaultParagraphFont"/>
    <w:link w:val="Heading3"/>
    <w:uiPriority w:val="9"/>
    <w:semiHidden/>
    <w:rsid w:val="00930D5E"/>
    <w:rPr>
      <w:rFonts w:asciiTheme="majorHAnsi" w:eastAsiaTheme="majorEastAsia" w:hAnsiTheme="majorHAnsi" w:cstheme="majorBidi"/>
      <w:color w:val="1F4D78" w:themeColor="accent1" w:themeShade="7F"/>
      <w:sz w:val="24"/>
      <w:szCs w:val="24"/>
    </w:rPr>
  </w:style>
  <w:style w:type="paragraph" w:customStyle="1" w:styleId="ProductList-Offering2">
    <w:name w:val="Product List - Offering 2"/>
    <w:basedOn w:val="ProductList-Offering1"/>
    <w:link w:val="ProductList-Offering2Char"/>
    <w:qFormat/>
    <w:rsid w:val="003F6BD4"/>
  </w:style>
  <w:style w:type="paragraph" w:customStyle="1" w:styleId="ProductList-SubSubSectionHeading">
    <w:name w:val="Product List - SubSubSection Heading"/>
    <w:basedOn w:val="ProductList-Body"/>
    <w:link w:val="ProductList-SubSubSectionHeadingChar"/>
    <w:qFormat/>
    <w:rsid w:val="00103924"/>
    <w:rPr>
      <w:b/>
      <w:color w:val="00188F"/>
    </w:rPr>
  </w:style>
  <w:style w:type="character" w:customStyle="1" w:styleId="ProductList-Offering2Char">
    <w:name w:val="Product List - Offering 2 Char"/>
    <w:basedOn w:val="ProductList-BodyChar"/>
    <w:link w:val="ProductList-Offering2"/>
    <w:rsid w:val="003F6BD4"/>
    <w:rPr>
      <w:rFonts w:asciiTheme="majorHAnsi" w:hAnsiTheme="majorHAnsi"/>
      <w:sz w:val="16"/>
    </w:rPr>
  </w:style>
  <w:style w:type="paragraph" w:customStyle="1" w:styleId="ProductList-SubSection2Heading">
    <w:name w:val="Product List - SubSection 2 Heading"/>
    <w:basedOn w:val="ProductList-SubSection1Heading"/>
    <w:link w:val="ProductList-SubSection2HeadingChar"/>
    <w:qFormat/>
    <w:rsid w:val="00B0782A"/>
    <w:pPr>
      <w:tabs>
        <w:tab w:val="clear" w:pos="187"/>
      </w:tabs>
      <w:outlineLvl w:val="2"/>
    </w:pPr>
  </w:style>
  <w:style w:type="character" w:customStyle="1" w:styleId="ProductList-SubSubSectionHeadingChar">
    <w:name w:val="Product List - SubSubSection Heading Char"/>
    <w:basedOn w:val="ProductList-BodyChar"/>
    <w:link w:val="ProductList-SubSubSectionHeading"/>
    <w:rsid w:val="00103924"/>
    <w:rPr>
      <w:b/>
      <w:color w:val="00188F"/>
      <w:sz w:val="18"/>
    </w:rPr>
  </w:style>
  <w:style w:type="paragraph" w:styleId="TOC1">
    <w:name w:val="toc 1"/>
    <w:basedOn w:val="Normal"/>
    <w:next w:val="Normal"/>
    <w:autoRedefine/>
    <w:uiPriority w:val="39"/>
    <w:unhideWhenUsed/>
    <w:qFormat/>
    <w:rsid w:val="00E50D90"/>
    <w:pPr>
      <w:tabs>
        <w:tab w:val="right" w:leader="dot" w:pos="5030"/>
      </w:tabs>
      <w:spacing w:before="120" w:after="120" w:line="252" w:lineRule="auto"/>
    </w:pPr>
    <w:rPr>
      <w:b/>
      <w:caps/>
      <w:sz w:val="18"/>
    </w:rPr>
  </w:style>
  <w:style w:type="paragraph" w:styleId="TOC2">
    <w:name w:val="toc 2"/>
    <w:basedOn w:val="Normal"/>
    <w:next w:val="Normal"/>
    <w:autoRedefine/>
    <w:uiPriority w:val="39"/>
    <w:unhideWhenUsed/>
    <w:rsid w:val="003C75FF"/>
    <w:pPr>
      <w:spacing w:after="0" w:line="252" w:lineRule="auto"/>
      <w:ind w:left="158"/>
    </w:pPr>
    <w:rPr>
      <w:b/>
      <w:smallCaps/>
      <w:sz w:val="18"/>
    </w:rPr>
  </w:style>
  <w:style w:type="paragraph" w:styleId="TOC3">
    <w:name w:val="toc 3"/>
    <w:basedOn w:val="Normal"/>
    <w:next w:val="Normal"/>
    <w:autoRedefine/>
    <w:uiPriority w:val="39"/>
    <w:unhideWhenUsed/>
    <w:rsid w:val="00086EDC"/>
    <w:pPr>
      <w:tabs>
        <w:tab w:val="right" w:leader="dot" w:pos="5030"/>
      </w:tabs>
      <w:spacing w:after="0" w:line="252" w:lineRule="auto"/>
      <w:ind w:left="158"/>
    </w:pPr>
    <w:rPr>
      <w:b/>
      <w:smallCaps/>
      <w:noProof/>
      <w:sz w:val="18"/>
    </w:rPr>
  </w:style>
  <w:style w:type="paragraph" w:styleId="TOC4">
    <w:name w:val="toc 4"/>
    <w:basedOn w:val="Normal"/>
    <w:next w:val="Normal"/>
    <w:autoRedefine/>
    <w:uiPriority w:val="39"/>
    <w:unhideWhenUsed/>
    <w:rsid w:val="00A430D3"/>
    <w:pPr>
      <w:tabs>
        <w:tab w:val="right" w:leader="dot" w:pos="5030"/>
      </w:tabs>
      <w:spacing w:after="0" w:line="252" w:lineRule="auto"/>
      <w:ind w:left="180"/>
    </w:pPr>
    <w:rPr>
      <w:smallCaps/>
      <w:sz w:val="18"/>
    </w:rPr>
  </w:style>
  <w:style w:type="paragraph" w:styleId="TOC5">
    <w:name w:val="toc 5"/>
    <w:basedOn w:val="Normal"/>
    <w:next w:val="Normal"/>
    <w:autoRedefine/>
    <w:uiPriority w:val="39"/>
    <w:unhideWhenUsed/>
    <w:rsid w:val="00462C59"/>
    <w:pPr>
      <w:spacing w:after="0" w:line="252" w:lineRule="auto"/>
      <w:ind w:left="317"/>
    </w:pPr>
    <w:rPr>
      <w:sz w:val="16"/>
    </w:rPr>
  </w:style>
  <w:style w:type="paragraph" w:styleId="TOC6">
    <w:name w:val="toc 6"/>
    <w:basedOn w:val="Normal"/>
    <w:next w:val="Normal"/>
    <w:autoRedefine/>
    <w:uiPriority w:val="39"/>
    <w:unhideWhenUsed/>
    <w:rsid w:val="00462C59"/>
    <w:pPr>
      <w:spacing w:after="0" w:line="252" w:lineRule="auto"/>
      <w:ind w:left="475"/>
    </w:pPr>
    <w:rPr>
      <w:sz w:val="16"/>
    </w:rPr>
  </w:style>
  <w:style w:type="character" w:customStyle="1" w:styleId="ProductList-SubSection2HeadingChar">
    <w:name w:val="Product List - SubSection 2 Heading Char"/>
    <w:basedOn w:val="ProductList-SubSection1HeadingChar"/>
    <w:link w:val="ProductList-SubSection2Heading"/>
    <w:rsid w:val="00B0782A"/>
    <w:rPr>
      <w:rFonts w:asciiTheme="majorHAnsi" w:hAnsiTheme="majorHAnsi"/>
      <w:b/>
      <w:sz w:val="28"/>
    </w:rPr>
  </w:style>
  <w:style w:type="character" w:styleId="FollowedHyperlink">
    <w:name w:val="FollowedHyperlink"/>
    <w:basedOn w:val="DefaultParagraphFont"/>
    <w:uiPriority w:val="99"/>
    <w:semiHidden/>
    <w:unhideWhenUsed/>
    <w:rsid w:val="001602AC"/>
    <w:rPr>
      <w:color w:val="954F72" w:themeColor="followedHyperlink"/>
      <w:u w:val="single"/>
    </w:rPr>
  </w:style>
  <w:style w:type="paragraph" w:styleId="CommentText">
    <w:name w:val="annotation text"/>
    <w:basedOn w:val="Normal"/>
    <w:link w:val="CommentTextChar"/>
    <w:unhideWhenUsed/>
    <w:rsid w:val="00ED3A2C"/>
    <w:pPr>
      <w:spacing w:line="240" w:lineRule="auto"/>
    </w:pPr>
    <w:rPr>
      <w:sz w:val="20"/>
      <w:szCs w:val="20"/>
    </w:rPr>
  </w:style>
  <w:style w:type="character" w:customStyle="1" w:styleId="CommentTextChar">
    <w:name w:val="Comment Text Char"/>
    <w:basedOn w:val="DefaultParagraphFont"/>
    <w:link w:val="CommentText"/>
    <w:rsid w:val="00ED3A2C"/>
    <w:rPr>
      <w:sz w:val="20"/>
      <w:szCs w:val="20"/>
    </w:rPr>
  </w:style>
  <w:style w:type="character" w:styleId="CommentReference">
    <w:name w:val="annotation reference"/>
    <w:uiPriority w:val="99"/>
    <w:rsid w:val="00A41808"/>
    <w:rPr>
      <w:rFonts w:cs="Times New Roman"/>
      <w:sz w:val="16"/>
      <w:szCs w:val="16"/>
    </w:rPr>
  </w:style>
  <w:style w:type="paragraph" w:styleId="CommentSubject">
    <w:name w:val="annotation subject"/>
    <w:basedOn w:val="CommentText"/>
    <w:next w:val="CommentText"/>
    <w:link w:val="CommentSubjectChar"/>
    <w:uiPriority w:val="99"/>
    <w:semiHidden/>
    <w:unhideWhenUsed/>
    <w:rsid w:val="00ED3A2C"/>
    <w:rPr>
      <w:b/>
      <w:bCs/>
    </w:rPr>
  </w:style>
  <w:style w:type="character" w:customStyle="1" w:styleId="CommentSubjectChar">
    <w:name w:val="Comment Subject Char"/>
    <w:basedOn w:val="CommentTextChar"/>
    <w:link w:val="CommentSubject"/>
    <w:uiPriority w:val="99"/>
    <w:semiHidden/>
    <w:rsid w:val="00ED3A2C"/>
    <w:rPr>
      <w:b/>
      <w:bCs/>
      <w:sz w:val="20"/>
      <w:szCs w:val="20"/>
    </w:rPr>
  </w:style>
  <w:style w:type="paragraph" w:styleId="TOC7">
    <w:name w:val="toc 7"/>
    <w:basedOn w:val="Normal"/>
    <w:next w:val="Normal"/>
    <w:autoRedefine/>
    <w:uiPriority w:val="39"/>
    <w:unhideWhenUsed/>
    <w:rsid w:val="00CE0C80"/>
    <w:pPr>
      <w:spacing w:after="100"/>
      <w:ind w:left="1320"/>
    </w:pPr>
    <w:rPr>
      <w:rFonts w:eastAsiaTheme="minorEastAsia"/>
    </w:rPr>
  </w:style>
  <w:style w:type="paragraph" w:styleId="TOC8">
    <w:name w:val="toc 8"/>
    <w:basedOn w:val="Normal"/>
    <w:next w:val="Normal"/>
    <w:autoRedefine/>
    <w:uiPriority w:val="39"/>
    <w:unhideWhenUsed/>
    <w:rsid w:val="00CE0C80"/>
    <w:pPr>
      <w:spacing w:after="100"/>
      <w:ind w:left="1540"/>
    </w:pPr>
    <w:rPr>
      <w:rFonts w:eastAsiaTheme="minorEastAsia"/>
    </w:rPr>
  </w:style>
  <w:style w:type="paragraph" w:styleId="TOC9">
    <w:name w:val="toc 9"/>
    <w:basedOn w:val="Normal"/>
    <w:next w:val="Normal"/>
    <w:autoRedefine/>
    <w:uiPriority w:val="39"/>
    <w:unhideWhenUsed/>
    <w:rsid w:val="00CE0C80"/>
    <w:pPr>
      <w:spacing w:after="100"/>
      <w:ind w:left="1760"/>
    </w:pPr>
    <w:rPr>
      <w:rFonts w:eastAsiaTheme="minorEastAsia"/>
    </w:rPr>
  </w:style>
  <w:style w:type="paragraph" w:styleId="Revision">
    <w:name w:val="Revision"/>
    <w:hidden/>
    <w:uiPriority w:val="99"/>
    <w:semiHidden/>
    <w:rsid w:val="00780D45"/>
    <w:pPr>
      <w:spacing w:after="0" w:line="240" w:lineRule="auto"/>
    </w:pPr>
  </w:style>
  <w:style w:type="paragraph" w:styleId="Index1">
    <w:name w:val="index 1"/>
    <w:basedOn w:val="Normal"/>
    <w:next w:val="Normal"/>
    <w:autoRedefine/>
    <w:uiPriority w:val="99"/>
    <w:semiHidden/>
    <w:unhideWhenUsed/>
    <w:rsid w:val="00F72194"/>
    <w:pPr>
      <w:spacing w:after="0" w:line="240" w:lineRule="auto"/>
      <w:ind w:left="220" w:hanging="220"/>
    </w:pPr>
    <w:rPr>
      <w:sz w:val="16"/>
    </w:rPr>
  </w:style>
  <w:style w:type="paragraph" w:styleId="ListParagraph">
    <w:name w:val="List Paragraph"/>
    <w:basedOn w:val="Normal"/>
    <w:link w:val="ListParagraphChar"/>
    <w:uiPriority w:val="34"/>
    <w:qFormat/>
    <w:rsid w:val="00677274"/>
    <w:pPr>
      <w:ind w:left="720"/>
      <w:contextualSpacing/>
    </w:pPr>
  </w:style>
  <w:style w:type="table" w:customStyle="1" w:styleId="TableGrid1">
    <w:name w:val="Table Grid1"/>
    <w:basedOn w:val="TableNormal"/>
    <w:next w:val="TableGrid"/>
    <w:uiPriority w:val="39"/>
    <w:rsid w:val="00B942D8"/>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Body-Indented">
    <w:name w:val="PUR Body - Indented"/>
    <w:basedOn w:val="Normal"/>
    <w:link w:val="PURBody-IndentedChar"/>
    <w:uiPriority w:val="3"/>
    <w:qFormat/>
    <w:rsid w:val="00536EE4"/>
    <w:pPr>
      <w:spacing w:after="120" w:line="240" w:lineRule="auto"/>
      <w:ind w:left="270"/>
    </w:pPr>
    <w:rPr>
      <w:rFonts w:ascii="Arial" w:hAnsi="Arial"/>
      <w:sz w:val="18"/>
      <w:szCs w:val="20"/>
    </w:rPr>
  </w:style>
  <w:style w:type="character" w:customStyle="1" w:styleId="PURBody-IndentedChar">
    <w:name w:val="PUR Body - Indented Char"/>
    <w:basedOn w:val="DefaultParagraphFont"/>
    <w:link w:val="PURBody-Indented"/>
    <w:uiPriority w:val="3"/>
    <w:rsid w:val="00536EE4"/>
    <w:rPr>
      <w:rFonts w:ascii="Arial" w:hAnsi="Arial"/>
      <w:sz w:val="18"/>
      <w:szCs w:val="20"/>
    </w:rPr>
  </w:style>
  <w:style w:type="paragraph" w:customStyle="1" w:styleId="productlist-body0">
    <w:name w:val="productlist-body"/>
    <w:basedOn w:val="Normal"/>
    <w:rsid w:val="00360AB3"/>
    <w:pPr>
      <w:spacing w:after="0" w:line="240" w:lineRule="auto"/>
    </w:pPr>
    <w:rPr>
      <w:rFonts w:ascii="Times New Roman" w:eastAsia="Times New Roman" w:hAnsi="Times New Roman" w:cs="Times New Roman"/>
      <w:sz w:val="18"/>
      <w:szCs w:val="18"/>
    </w:rPr>
  </w:style>
  <w:style w:type="paragraph" w:customStyle="1" w:styleId="ProductList-ClauseHeading">
    <w:name w:val="Product List - Clause Heading"/>
    <w:basedOn w:val="ProductList-Body"/>
    <w:next w:val="ProductList-Body"/>
    <w:qFormat/>
    <w:rsid w:val="00207C9A"/>
    <w:pPr>
      <w:keepNext/>
      <w:tabs>
        <w:tab w:val="clear" w:pos="158"/>
        <w:tab w:val="left" w:pos="360"/>
        <w:tab w:val="left" w:pos="720"/>
        <w:tab w:val="left" w:pos="1080"/>
      </w:tabs>
    </w:pPr>
    <w:rPr>
      <w:b/>
      <w:color w:val="00188F"/>
      <w:szCs w:val="20"/>
    </w:rPr>
  </w:style>
  <w:style w:type="character" w:customStyle="1" w:styleId="EVL-Amend-Preamble-FirstParaChar">
    <w:name w:val="E.  VL-Amend-Preamble-FirstPara Char"/>
    <w:basedOn w:val="DefaultParagraphFont"/>
    <w:link w:val="EVL-Amend-Preamble-FirstPara"/>
    <w:locked/>
    <w:rsid w:val="000B523A"/>
    <w:rPr>
      <w:rFonts w:ascii="Arial" w:hAnsi="Arial" w:cs="Arial"/>
      <w:color w:val="000000"/>
    </w:rPr>
  </w:style>
  <w:style w:type="paragraph" w:customStyle="1" w:styleId="EVL-Amend-Preamble-FirstPara">
    <w:name w:val="E.  VL-Amend-Preamble-FirstPara"/>
    <w:basedOn w:val="Normal"/>
    <w:link w:val="EVL-Amend-Preamble-FirstParaChar"/>
    <w:qFormat/>
    <w:rsid w:val="000B523A"/>
    <w:pPr>
      <w:spacing w:before="240" w:after="0" w:line="240" w:lineRule="auto"/>
      <w:jc w:val="both"/>
    </w:pPr>
    <w:rPr>
      <w:rFonts w:ascii="Arial" w:hAnsi="Arial" w:cs="Arial"/>
      <w:color w:val="000000"/>
    </w:rPr>
  </w:style>
  <w:style w:type="character" w:customStyle="1" w:styleId="UnresolvedMention1">
    <w:name w:val="Unresolved Mention1"/>
    <w:basedOn w:val="DefaultParagraphFont"/>
    <w:uiPriority w:val="99"/>
    <w:semiHidden/>
    <w:unhideWhenUsed/>
    <w:rsid w:val="006C79DE"/>
    <w:rPr>
      <w:color w:val="808080"/>
      <w:shd w:val="clear" w:color="auto" w:fill="E6E6E6"/>
    </w:rPr>
  </w:style>
  <w:style w:type="character" w:customStyle="1" w:styleId="Mention1">
    <w:name w:val="Mention1"/>
    <w:basedOn w:val="DefaultParagraphFont"/>
    <w:uiPriority w:val="99"/>
    <w:semiHidden/>
    <w:unhideWhenUsed/>
    <w:rsid w:val="00775292"/>
    <w:rPr>
      <w:color w:val="2B579A"/>
      <w:shd w:val="clear" w:color="auto" w:fill="E6E6E6"/>
    </w:rPr>
  </w:style>
  <w:style w:type="character" w:customStyle="1" w:styleId="UnresolvedMention2">
    <w:name w:val="Unresolved Mention2"/>
    <w:basedOn w:val="DefaultParagraphFont"/>
    <w:uiPriority w:val="99"/>
    <w:semiHidden/>
    <w:unhideWhenUsed/>
    <w:rsid w:val="00775292"/>
    <w:rPr>
      <w:color w:val="808080"/>
      <w:shd w:val="clear" w:color="auto" w:fill="E6E6E6"/>
    </w:rPr>
  </w:style>
  <w:style w:type="character" w:styleId="UnresolvedMention">
    <w:name w:val="Unresolved Mention"/>
    <w:basedOn w:val="DefaultParagraphFont"/>
    <w:uiPriority w:val="99"/>
    <w:semiHidden/>
    <w:unhideWhenUsed/>
    <w:rsid w:val="00455696"/>
    <w:rPr>
      <w:color w:val="808080"/>
      <w:shd w:val="clear" w:color="auto" w:fill="E6E6E6"/>
    </w:rPr>
  </w:style>
  <w:style w:type="paragraph" w:customStyle="1" w:styleId="ProductList-Bullet">
    <w:name w:val="Product List - Bullet"/>
    <w:link w:val="ProductList-BulletChar"/>
    <w:uiPriority w:val="3"/>
    <w:qFormat/>
    <w:rsid w:val="00731455"/>
    <w:pPr>
      <w:tabs>
        <w:tab w:val="left" w:pos="360"/>
        <w:tab w:val="left" w:pos="720"/>
        <w:tab w:val="left" w:pos="1080"/>
      </w:tabs>
      <w:spacing w:after="0" w:line="240" w:lineRule="auto"/>
      <w:ind w:left="720" w:hanging="360"/>
      <w:contextualSpacing/>
    </w:pPr>
    <w:rPr>
      <w:sz w:val="18"/>
      <w:szCs w:val="20"/>
    </w:rPr>
  </w:style>
  <w:style w:type="character" w:customStyle="1" w:styleId="ProductList-BulletChar">
    <w:name w:val="Product List - Bullet Char"/>
    <w:basedOn w:val="ProductList-BodyChar"/>
    <w:link w:val="ProductList-Bullet"/>
    <w:uiPriority w:val="3"/>
    <w:rsid w:val="00731455"/>
    <w:rPr>
      <w:sz w:val="18"/>
      <w:szCs w:val="20"/>
    </w:rPr>
  </w:style>
  <w:style w:type="character" w:styleId="Mention">
    <w:name w:val="Mention"/>
    <w:basedOn w:val="DefaultParagraphFont"/>
    <w:uiPriority w:val="99"/>
    <w:unhideWhenUsed/>
    <w:rsid w:val="00237427"/>
    <w:rPr>
      <w:color w:val="2B579A"/>
      <w:shd w:val="clear" w:color="auto" w:fill="E6E6E6"/>
    </w:rPr>
  </w:style>
  <w:style w:type="character" w:customStyle="1" w:styleId="ListParagraphChar">
    <w:name w:val="List Paragraph Char"/>
    <w:basedOn w:val="DefaultParagraphFont"/>
    <w:link w:val="ListParagraph"/>
    <w:uiPriority w:val="34"/>
    <w:rsid w:val="00237427"/>
  </w:style>
  <w:style w:type="character" w:customStyle="1" w:styleId="normaltextrun">
    <w:name w:val="normaltextrun"/>
    <w:basedOn w:val="DefaultParagraphFont"/>
    <w:rsid w:val="0006257C"/>
  </w:style>
  <w:style w:type="character" w:customStyle="1" w:styleId="eop">
    <w:name w:val="eop"/>
    <w:basedOn w:val="DefaultParagraphFont"/>
    <w:rsid w:val="0006257C"/>
  </w:style>
  <w:style w:type="paragraph" w:customStyle="1" w:styleId="paragraph">
    <w:name w:val="paragraph"/>
    <w:basedOn w:val="Normal"/>
    <w:rsid w:val="00181979"/>
    <w:pPr>
      <w:spacing w:before="100" w:beforeAutospacing="1" w:after="100" w:afterAutospacing="1" w:line="240" w:lineRule="auto"/>
    </w:pPr>
    <w:rPr>
      <w:rFonts w:ascii="Times New Roman" w:eastAsia="Times New Roman" w:hAnsi="Times New Roman" w:cs="Times New Roman"/>
      <w:sz w:val="24"/>
      <w:szCs w:val="24"/>
    </w:rPr>
  </w:style>
  <w:style w:type="paragraph" w:styleId="NormalWeb">
    <w:name w:val="Normal (Web)"/>
    <w:basedOn w:val="Normal"/>
    <w:uiPriority w:val="99"/>
    <w:semiHidden/>
    <w:unhideWhenUsed/>
    <w:rsid w:val="001D451C"/>
    <w:pPr>
      <w:spacing w:before="100" w:beforeAutospacing="1" w:after="100" w:afterAutospacing="1" w:line="240" w:lineRule="auto"/>
    </w:pPr>
    <w:rPr>
      <w:rFonts w:ascii="Times New Roman" w:eastAsia="Times New Roman" w:hAnsi="Times New Roman" w:cs="Times New Roman"/>
      <w:sz w:val="24"/>
      <w:szCs w:val="24"/>
    </w:rPr>
  </w:style>
  <w:style w:type="character" w:customStyle="1" w:styleId="LogoportMarkup">
    <w:name w:val="LogoportMarkup"/>
    <w:basedOn w:val="DefaultParagraphFont"/>
    <w:rsid w:val="00FC77AC"/>
    <w:rPr>
      <w:rFonts w:ascii="Courier New" w:hAnsi="Courier New" w:cs="Courier New"/>
      <w:b w:val="0"/>
      <w:color w:val="FF0000"/>
      <w:sz w:val="18"/>
    </w:rPr>
  </w:style>
  <w:style w:type="character" w:customStyle="1" w:styleId="LogoportDoNotTranslate">
    <w:name w:val="LogoportDoNotTranslate"/>
    <w:basedOn w:val="DefaultParagraphFont"/>
    <w:rsid w:val="00FC77AC"/>
    <w:rPr>
      <w:rFonts w:ascii="Courier New" w:hAnsi="Courier New" w:cs="Courier New"/>
      <w:b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ivs>
    <w:div w:id="122820164">
      <w:bodyDiv w:val="1"/>
      <w:marLeft w:val="0"/>
      <w:marRight w:val="0"/>
      <w:marTop w:val="0"/>
      <w:marBottom w:val="0"/>
      <w:divBdr>
        <w:top w:val="none" w:sz="0" w:space="0" w:color="auto"/>
        <w:left w:val="none" w:sz="0" w:space="0" w:color="auto"/>
        <w:bottom w:val="none" w:sz="0" w:space="0" w:color="auto"/>
        <w:right w:val="none" w:sz="0" w:space="0" w:color="auto"/>
      </w:divBdr>
    </w:div>
    <w:div w:id="207767338">
      <w:bodyDiv w:val="1"/>
      <w:marLeft w:val="0"/>
      <w:marRight w:val="0"/>
      <w:marTop w:val="0"/>
      <w:marBottom w:val="0"/>
      <w:divBdr>
        <w:top w:val="none" w:sz="0" w:space="0" w:color="auto"/>
        <w:left w:val="none" w:sz="0" w:space="0" w:color="auto"/>
        <w:bottom w:val="none" w:sz="0" w:space="0" w:color="auto"/>
        <w:right w:val="none" w:sz="0" w:space="0" w:color="auto"/>
      </w:divBdr>
    </w:div>
    <w:div w:id="408384073">
      <w:bodyDiv w:val="1"/>
      <w:marLeft w:val="0"/>
      <w:marRight w:val="0"/>
      <w:marTop w:val="0"/>
      <w:marBottom w:val="0"/>
      <w:divBdr>
        <w:top w:val="none" w:sz="0" w:space="0" w:color="auto"/>
        <w:left w:val="none" w:sz="0" w:space="0" w:color="auto"/>
        <w:bottom w:val="none" w:sz="0" w:space="0" w:color="auto"/>
        <w:right w:val="none" w:sz="0" w:space="0" w:color="auto"/>
      </w:divBdr>
    </w:div>
    <w:div w:id="561872688">
      <w:bodyDiv w:val="1"/>
      <w:marLeft w:val="0"/>
      <w:marRight w:val="0"/>
      <w:marTop w:val="0"/>
      <w:marBottom w:val="0"/>
      <w:divBdr>
        <w:top w:val="none" w:sz="0" w:space="0" w:color="auto"/>
        <w:left w:val="none" w:sz="0" w:space="0" w:color="auto"/>
        <w:bottom w:val="none" w:sz="0" w:space="0" w:color="auto"/>
        <w:right w:val="none" w:sz="0" w:space="0" w:color="auto"/>
      </w:divBdr>
    </w:div>
    <w:div w:id="996147271">
      <w:bodyDiv w:val="1"/>
      <w:marLeft w:val="0"/>
      <w:marRight w:val="0"/>
      <w:marTop w:val="0"/>
      <w:marBottom w:val="0"/>
      <w:divBdr>
        <w:top w:val="none" w:sz="0" w:space="0" w:color="auto"/>
        <w:left w:val="none" w:sz="0" w:space="0" w:color="auto"/>
        <w:bottom w:val="none" w:sz="0" w:space="0" w:color="auto"/>
        <w:right w:val="none" w:sz="0" w:space="0" w:color="auto"/>
      </w:divBdr>
    </w:div>
    <w:div w:id="1034886360">
      <w:bodyDiv w:val="1"/>
      <w:marLeft w:val="0"/>
      <w:marRight w:val="0"/>
      <w:marTop w:val="0"/>
      <w:marBottom w:val="0"/>
      <w:divBdr>
        <w:top w:val="none" w:sz="0" w:space="0" w:color="auto"/>
        <w:left w:val="none" w:sz="0" w:space="0" w:color="auto"/>
        <w:bottom w:val="none" w:sz="0" w:space="0" w:color="auto"/>
        <w:right w:val="none" w:sz="0" w:space="0" w:color="auto"/>
      </w:divBdr>
      <w:divsChild>
        <w:div w:id="558630353">
          <w:marLeft w:val="0"/>
          <w:marRight w:val="0"/>
          <w:marTop w:val="0"/>
          <w:marBottom w:val="0"/>
          <w:divBdr>
            <w:top w:val="none" w:sz="0" w:space="0" w:color="auto"/>
            <w:left w:val="none" w:sz="0" w:space="0" w:color="auto"/>
            <w:bottom w:val="none" w:sz="0" w:space="0" w:color="auto"/>
            <w:right w:val="none" w:sz="0" w:space="0" w:color="auto"/>
          </w:divBdr>
        </w:div>
        <w:div w:id="845897666">
          <w:marLeft w:val="0"/>
          <w:marRight w:val="0"/>
          <w:marTop w:val="0"/>
          <w:marBottom w:val="0"/>
          <w:divBdr>
            <w:top w:val="none" w:sz="0" w:space="0" w:color="auto"/>
            <w:left w:val="none" w:sz="0" w:space="0" w:color="auto"/>
            <w:bottom w:val="none" w:sz="0" w:space="0" w:color="auto"/>
            <w:right w:val="none" w:sz="0" w:space="0" w:color="auto"/>
          </w:divBdr>
        </w:div>
        <w:div w:id="1752236410">
          <w:marLeft w:val="0"/>
          <w:marRight w:val="0"/>
          <w:marTop w:val="0"/>
          <w:marBottom w:val="0"/>
          <w:divBdr>
            <w:top w:val="none" w:sz="0" w:space="0" w:color="auto"/>
            <w:left w:val="none" w:sz="0" w:space="0" w:color="auto"/>
            <w:bottom w:val="none" w:sz="0" w:space="0" w:color="auto"/>
            <w:right w:val="none" w:sz="0" w:space="0" w:color="auto"/>
          </w:divBdr>
        </w:div>
        <w:div w:id="1867599149">
          <w:marLeft w:val="0"/>
          <w:marRight w:val="0"/>
          <w:marTop w:val="0"/>
          <w:marBottom w:val="0"/>
          <w:divBdr>
            <w:top w:val="none" w:sz="0" w:space="0" w:color="auto"/>
            <w:left w:val="none" w:sz="0" w:space="0" w:color="auto"/>
            <w:bottom w:val="none" w:sz="0" w:space="0" w:color="auto"/>
            <w:right w:val="none" w:sz="0" w:space="0" w:color="auto"/>
          </w:divBdr>
        </w:div>
      </w:divsChild>
    </w:div>
    <w:div w:id="1181896703">
      <w:bodyDiv w:val="1"/>
      <w:marLeft w:val="0"/>
      <w:marRight w:val="0"/>
      <w:marTop w:val="0"/>
      <w:marBottom w:val="0"/>
      <w:divBdr>
        <w:top w:val="none" w:sz="0" w:space="0" w:color="auto"/>
        <w:left w:val="none" w:sz="0" w:space="0" w:color="auto"/>
        <w:bottom w:val="none" w:sz="0" w:space="0" w:color="auto"/>
        <w:right w:val="none" w:sz="0" w:space="0" w:color="auto"/>
      </w:divBdr>
      <w:divsChild>
        <w:div w:id="2130660296">
          <w:marLeft w:val="0"/>
          <w:marRight w:val="0"/>
          <w:marTop w:val="0"/>
          <w:marBottom w:val="0"/>
          <w:divBdr>
            <w:top w:val="none" w:sz="0" w:space="0" w:color="auto"/>
            <w:left w:val="none" w:sz="0" w:space="0" w:color="auto"/>
            <w:bottom w:val="none" w:sz="0" w:space="0" w:color="auto"/>
            <w:right w:val="none" w:sz="0" w:space="0" w:color="auto"/>
          </w:divBdr>
        </w:div>
      </w:divsChild>
    </w:div>
    <w:div w:id="1231311172">
      <w:bodyDiv w:val="1"/>
      <w:marLeft w:val="0"/>
      <w:marRight w:val="0"/>
      <w:marTop w:val="0"/>
      <w:marBottom w:val="0"/>
      <w:divBdr>
        <w:top w:val="none" w:sz="0" w:space="0" w:color="auto"/>
        <w:left w:val="none" w:sz="0" w:space="0" w:color="auto"/>
        <w:bottom w:val="none" w:sz="0" w:space="0" w:color="auto"/>
        <w:right w:val="none" w:sz="0" w:space="0" w:color="auto"/>
      </w:divBdr>
    </w:div>
    <w:div w:id="1284069934">
      <w:bodyDiv w:val="1"/>
      <w:marLeft w:val="0"/>
      <w:marRight w:val="0"/>
      <w:marTop w:val="0"/>
      <w:marBottom w:val="0"/>
      <w:divBdr>
        <w:top w:val="none" w:sz="0" w:space="0" w:color="auto"/>
        <w:left w:val="none" w:sz="0" w:space="0" w:color="auto"/>
        <w:bottom w:val="none" w:sz="0" w:space="0" w:color="auto"/>
        <w:right w:val="none" w:sz="0" w:space="0" w:color="auto"/>
      </w:divBdr>
      <w:divsChild>
        <w:div w:id="1145702663">
          <w:marLeft w:val="0"/>
          <w:marRight w:val="0"/>
          <w:marTop w:val="0"/>
          <w:marBottom w:val="0"/>
          <w:divBdr>
            <w:top w:val="none" w:sz="0" w:space="0" w:color="auto"/>
            <w:left w:val="none" w:sz="0" w:space="0" w:color="auto"/>
            <w:bottom w:val="none" w:sz="0" w:space="0" w:color="auto"/>
            <w:right w:val="none" w:sz="0" w:space="0" w:color="auto"/>
          </w:divBdr>
          <w:divsChild>
            <w:div w:id="914587525">
              <w:marLeft w:val="0"/>
              <w:marRight w:val="0"/>
              <w:marTop w:val="0"/>
              <w:marBottom w:val="0"/>
              <w:divBdr>
                <w:top w:val="none" w:sz="0" w:space="0" w:color="auto"/>
                <w:left w:val="none" w:sz="0" w:space="0" w:color="auto"/>
                <w:bottom w:val="none" w:sz="0" w:space="0" w:color="auto"/>
                <w:right w:val="none" w:sz="0" w:space="0" w:color="auto"/>
              </w:divBdr>
              <w:divsChild>
                <w:div w:id="918103604">
                  <w:marLeft w:val="0"/>
                  <w:marRight w:val="0"/>
                  <w:marTop w:val="0"/>
                  <w:marBottom w:val="0"/>
                  <w:divBdr>
                    <w:top w:val="none" w:sz="0" w:space="0" w:color="auto"/>
                    <w:left w:val="none" w:sz="0" w:space="0" w:color="auto"/>
                    <w:bottom w:val="none" w:sz="0" w:space="0" w:color="auto"/>
                    <w:right w:val="none" w:sz="0" w:space="0" w:color="auto"/>
                  </w:divBdr>
                  <w:divsChild>
                    <w:div w:id="312102949">
                      <w:marLeft w:val="0"/>
                      <w:marRight w:val="0"/>
                      <w:marTop w:val="0"/>
                      <w:marBottom w:val="0"/>
                      <w:divBdr>
                        <w:top w:val="none" w:sz="0" w:space="0" w:color="auto"/>
                        <w:left w:val="none" w:sz="0" w:space="0" w:color="auto"/>
                        <w:bottom w:val="none" w:sz="0" w:space="0" w:color="auto"/>
                        <w:right w:val="none" w:sz="0" w:space="0" w:color="auto"/>
                      </w:divBdr>
                      <w:divsChild>
                        <w:div w:id="161438323">
                          <w:marLeft w:val="0"/>
                          <w:marRight w:val="0"/>
                          <w:marTop w:val="0"/>
                          <w:marBottom w:val="270"/>
                          <w:divBdr>
                            <w:top w:val="none" w:sz="0" w:space="0" w:color="auto"/>
                            <w:left w:val="none" w:sz="0" w:space="0" w:color="auto"/>
                            <w:bottom w:val="none" w:sz="0" w:space="0" w:color="auto"/>
                            <w:right w:val="none" w:sz="0" w:space="0" w:color="auto"/>
                          </w:divBdr>
                          <w:divsChild>
                            <w:div w:id="337851209">
                              <w:marLeft w:val="0"/>
                              <w:marRight w:val="0"/>
                              <w:marTop w:val="150"/>
                              <w:marBottom w:val="0"/>
                              <w:divBdr>
                                <w:top w:val="none" w:sz="0" w:space="0" w:color="auto"/>
                                <w:left w:val="none" w:sz="0" w:space="0" w:color="auto"/>
                                <w:bottom w:val="none" w:sz="0" w:space="0" w:color="auto"/>
                                <w:right w:val="none" w:sz="0" w:space="0" w:color="auto"/>
                              </w:divBdr>
                              <w:divsChild>
                                <w:div w:id="926891426">
                                  <w:marLeft w:val="0"/>
                                  <w:marRight w:val="0"/>
                                  <w:marTop w:val="0"/>
                                  <w:marBottom w:val="0"/>
                                  <w:divBdr>
                                    <w:top w:val="none" w:sz="0" w:space="0" w:color="auto"/>
                                    <w:left w:val="none" w:sz="0" w:space="0" w:color="auto"/>
                                    <w:bottom w:val="none" w:sz="0" w:space="0" w:color="auto"/>
                                    <w:right w:val="none" w:sz="0" w:space="0" w:color="auto"/>
                                  </w:divBdr>
                                  <w:divsChild>
                                    <w:div w:id="44330156">
                                      <w:marLeft w:val="0"/>
                                      <w:marRight w:val="0"/>
                                      <w:marTop w:val="0"/>
                                      <w:marBottom w:val="0"/>
                                      <w:divBdr>
                                        <w:top w:val="none" w:sz="0" w:space="0" w:color="auto"/>
                                        <w:left w:val="none" w:sz="0" w:space="0" w:color="auto"/>
                                        <w:bottom w:val="none" w:sz="0" w:space="0" w:color="auto"/>
                                        <w:right w:val="none" w:sz="0" w:space="0" w:color="auto"/>
                                      </w:divBdr>
                                      <w:divsChild>
                                        <w:div w:id="520705270">
                                          <w:marLeft w:val="0"/>
                                          <w:marRight w:val="0"/>
                                          <w:marTop w:val="0"/>
                                          <w:marBottom w:val="0"/>
                                          <w:divBdr>
                                            <w:top w:val="none" w:sz="0" w:space="0" w:color="auto"/>
                                            <w:left w:val="none" w:sz="0" w:space="0" w:color="auto"/>
                                            <w:bottom w:val="none" w:sz="0" w:space="0" w:color="auto"/>
                                            <w:right w:val="none" w:sz="0" w:space="0" w:color="auto"/>
                                          </w:divBdr>
                                          <w:divsChild>
                                            <w:div w:id="1514220908">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sChild>
                            </w:div>
                          </w:divsChild>
                        </w:div>
                      </w:divsChild>
                    </w:div>
                  </w:divsChild>
                </w:div>
              </w:divsChild>
            </w:div>
          </w:divsChild>
        </w:div>
      </w:divsChild>
    </w:div>
    <w:div w:id="1574311011">
      <w:bodyDiv w:val="1"/>
      <w:marLeft w:val="0"/>
      <w:marRight w:val="0"/>
      <w:marTop w:val="0"/>
      <w:marBottom w:val="0"/>
      <w:divBdr>
        <w:top w:val="none" w:sz="0" w:space="0" w:color="auto"/>
        <w:left w:val="none" w:sz="0" w:space="0" w:color="auto"/>
        <w:bottom w:val="none" w:sz="0" w:space="0" w:color="auto"/>
        <w:right w:val="none" w:sz="0" w:space="0" w:color="auto"/>
      </w:divBdr>
    </w:div>
    <w:div w:id="1587808318">
      <w:bodyDiv w:val="1"/>
      <w:marLeft w:val="0"/>
      <w:marRight w:val="0"/>
      <w:marTop w:val="0"/>
      <w:marBottom w:val="0"/>
      <w:divBdr>
        <w:top w:val="none" w:sz="0" w:space="0" w:color="auto"/>
        <w:left w:val="none" w:sz="0" w:space="0" w:color="auto"/>
        <w:bottom w:val="none" w:sz="0" w:space="0" w:color="auto"/>
        <w:right w:val="none" w:sz="0" w:space="0" w:color="auto"/>
      </w:divBdr>
      <w:divsChild>
        <w:div w:id="277955564">
          <w:marLeft w:val="0"/>
          <w:marRight w:val="0"/>
          <w:marTop w:val="0"/>
          <w:marBottom w:val="0"/>
          <w:divBdr>
            <w:top w:val="none" w:sz="0" w:space="0" w:color="auto"/>
            <w:left w:val="none" w:sz="0" w:space="0" w:color="auto"/>
            <w:bottom w:val="none" w:sz="0" w:space="0" w:color="auto"/>
            <w:right w:val="none" w:sz="0" w:space="0" w:color="auto"/>
          </w:divBdr>
        </w:div>
        <w:div w:id="425346013">
          <w:marLeft w:val="0"/>
          <w:marRight w:val="0"/>
          <w:marTop w:val="0"/>
          <w:marBottom w:val="0"/>
          <w:divBdr>
            <w:top w:val="none" w:sz="0" w:space="0" w:color="auto"/>
            <w:left w:val="none" w:sz="0" w:space="0" w:color="auto"/>
            <w:bottom w:val="none" w:sz="0" w:space="0" w:color="auto"/>
            <w:right w:val="none" w:sz="0" w:space="0" w:color="auto"/>
          </w:divBdr>
        </w:div>
        <w:div w:id="1448348755">
          <w:marLeft w:val="0"/>
          <w:marRight w:val="0"/>
          <w:marTop w:val="0"/>
          <w:marBottom w:val="0"/>
          <w:divBdr>
            <w:top w:val="none" w:sz="0" w:space="0" w:color="auto"/>
            <w:left w:val="none" w:sz="0" w:space="0" w:color="auto"/>
            <w:bottom w:val="none" w:sz="0" w:space="0" w:color="auto"/>
            <w:right w:val="none" w:sz="0" w:space="0" w:color="auto"/>
          </w:divBdr>
        </w:div>
        <w:div w:id="1994138410">
          <w:marLeft w:val="0"/>
          <w:marRight w:val="0"/>
          <w:marTop w:val="0"/>
          <w:marBottom w:val="0"/>
          <w:divBdr>
            <w:top w:val="none" w:sz="0" w:space="0" w:color="auto"/>
            <w:left w:val="none" w:sz="0" w:space="0" w:color="auto"/>
            <w:bottom w:val="none" w:sz="0" w:space="0" w:color="auto"/>
            <w:right w:val="none" w:sz="0" w:space="0" w:color="auto"/>
          </w:divBdr>
        </w:div>
      </w:divsChild>
    </w:div>
    <w:div w:id="1703939401">
      <w:bodyDiv w:val="1"/>
      <w:marLeft w:val="0"/>
      <w:marRight w:val="0"/>
      <w:marTop w:val="0"/>
      <w:marBottom w:val="0"/>
      <w:divBdr>
        <w:top w:val="none" w:sz="0" w:space="0" w:color="auto"/>
        <w:left w:val="none" w:sz="0" w:space="0" w:color="auto"/>
        <w:bottom w:val="none" w:sz="0" w:space="0" w:color="auto"/>
        <w:right w:val="none" w:sz="0" w:space="0" w:color="auto"/>
      </w:divBdr>
    </w:div>
    <w:div w:id="1764061890">
      <w:bodyDiv w:val="1"/>
      <w:marLeft w:val="0"/>
      <w:marRight w:val="0"/>
      <w:marTop w:val="0"/>
      <w:marBottom w:val="0"/>
      <w:divBdr>
        <w:top w:val="none" w:sz="0" w:space="0" w:color="auto"/>
        <w:left w:val="none" w:sz="0" w:space="0" w:color="auto"/>
        <w:bottom w:val="none" w:sz="0" w:space="0" w:color="auto"/>
        <w:right w:val="none" w:sz="0" w:space="0" w:color="auto"/>
      </w:divBdr>
    </w:div>
    <w:div w:id="1817410006">
      <w:bodyDiv w:val="1"/>
      <w:marLeft w:val="0"/>
      <w:marRight w:val="0"/>
      <w:marTop w:val="0"/>
      <w:marBottom w:val="0"/>
      <w:divBdr>
        <w:top w:val="none" w:sz="0" w:space="0" w:color="auto"/>
        <w:left w:val="none" w:sz="0" w:space="0" w:color="auto"/>
        <w:bottom w:val="none" w:sz="0" w:space="0" w:color="auto"/>
        <w:right w:val="none" w:sz="0" w:space="0" w:color="auto"/>
      </w:divBdr>
    </w:div>
    <w:div w:id="1943416852">
      <w:bodyDiv w:val="1"/>
      <w:marLeft w:val="0"/>
      <w:marRight w:val="0"/>
      <w:marTop w:val="0"/>
      <w:marBottom w:val="0"/>
      <w:divBdr>
        <w:top w:val="none" w:sz="0" w:space="0" w:color="auto"/>
        <w:left w:val="none" w:sz="0" w:space="0" w:color="auto"/>
        <w:bottom w:val="none" w:sz="0" w:space="0" w:color="auto"/>
        <w:right w:val="none" w:sz="0" w:space="0" w:color="auto"/>
      </w:divBdr>
    </w:div>
    <w:div w:id="2028172221">
      <w:bodyDiv w:val="1"/>
      <w:marLeft w:val="0"/>
      <w:marRight w:val="0"/>
      <w:marTop w:val="0"/>
      <w:marBottom w:val="0"/>
      <w:divBdr>
        <w:top w:val="none" w:sz="0" w:space="0" w:color="auto"/>
        <w:left w:val="none" w:sz="0" w:space="0" w:color="auto"/>
        <w:bottom w:val="none" w:sz="0" w:space="0" w:color="auto"/>
        <w:right w:val="none" w:sz="0" w:space="0" w:color="auto"/>
      </w:divBdr>
    </w:div>
    <w:div w:id="2130273837">
      <w:bodyDiv w:val="1"/>
      <w:marLeft w:val="0"/>
      <w:marRight w:val="0"/>
      <w:marTop w:val="0"/>
      <w:marBottom w:val="0"/>
      <w:divBdr>
        <w:top w:val="none" w:sz="0" w:space="0" w:color="auto"/>
        <w:left w:val="none" w:sz="0" w:space="0" w:color="auto"/>
        <w:bottom w:val="none" w:sz="0" w:space="0" w:color="auto"/>
        <w:right w:val="none" w:sz="0" w:space="0" w:color="auto"/>
      </w:divBdr>
    </w:div>
  </w:divs>
  <w:encoding w:val="windows-1250"/>
  <w:optimizeForBrowser/>
  <w:relyOnVML/>
  <w:allowPNG/>
</w:webSettings>
</file>

<file path=word/_rels/document.xml.rels><?xml version="1.0" encoding="UTF-8" standalone="yes"?>
<Relationships xmlns="http://schemas.openxmlformats.org/package/2006/relationships"><Relationship Id="rId13" Type="http://schemas.openxmlformats.org/officeDocument/2006/relationships/footer" Target="footer2.xml"/><Relationship Id="rId18" Type="http://schemas.openxmlformats.org/officeDocument/2006/relationships/footer" Target="footer5.xml"/><Relationship Id="rId26" Type="http://schemas.openxmlformats.org/officeDocument/2006/relationships/hyperlink" Target="http://go.microsoft.com/?linkid=9846224" TargetMode="External"/><Relationship Id="rId3" Type="http://schemas.openxmlformats.org/officeDocument/2006/relationships/customXml" Target="../customXml/item3.xml"/><Relationship Id="rId21" Type="http://schemas.openxmlformats.org/officeDocument/2006/relationships/footer" Target="footer8.xml"/><Relationship Id="rId34" Type="http://schemas.openxmlformats.org/officeDocument/2006/relationships/theme" Target="theme/theme1.xml"/><Relationship Id="rId7" Type="http://schemas.openxmlformats.org/officeDocument/2006/relationships/settings" Target="settings.xml"/><Relationship Id="rId12" Type="http://schemas.openxmlformats.org/officeDocument/2006/relationships/header" Target="header1.xml"/><Relationship Id="rId17" Type="http://schemas.openxmlformats.org/officeDocument/2006/relationships/footer" Target="footer4.xml"/><Relationship Id="rId25" Type="http://schemas.openxmlformats.org/officeDocument/2006/relationships/hyperlink" Target="http://aka.ms/BAA" TargetMode="External"/><Relationship Id="rId33" Type="http://schemas.openxmlformats.org/officeDocument/2006/relationships/fontTable" Target="fontTable.xml"/><Relationship Id="rId2" Type="http://schemas.openxmlformats.org/officeDocument/2006/relationships/customXml" Target="../customXml/item2.xml"/><Relationship Id="rId16" Type="http://schemas.openxmlformats.org/officeDocument/2006/relationships/header" Target="header3.xml"/><Relationship Id="rId20" Type="http://schemas.openxmlformats.org/officeDocument/2006/relationships/footer" Target="footer7.xml"/><Relationship Id="rId29" Type="http://schemas.openxmlformats.org/officeDocument/2006/relationships/footer" Target="footer13.xml"/><Relationship Id="rId1" Type="http://schemas.openxmlformats.org/officeDocument/2006/relationships/customXml" Target="../customXml/item1.xml"/><Relationship Id="rId6" Type="http://schemas.openxmlformats.org/officeDocument/2006/relationships/styles" Target="styles.xml"/><Relationship Id="rId11" Type="http://schemas.openxmlformats.org/officeDocument/2006/relationships/footer" Target="footer1.xml"/><Relationship Id="rId24" Type="http://schemas.openxmlformats.org/officeDocument/2006/relationships/hyperlink" Target="https://servicetrust.microsoft.com/" TargetMode="External"/><Relationship Id="rId32" Type="http://schemas.openxmlformats.org/officeDocument/2006/relationships/footer" Target="footer16.xml"/><Relationship Id="rId5" Type="http://schemas.openxmlformats.org/officeDocument/2006/relationships/numbering" Target="numbering.xml"/><Relationship Id="rId15" Type="http://schemas.openxmlformats.org/officeDocument/2006/relationships/footer" Target="footer3.xml"/><Relationship Id="rId23" Type="http://schemas.openxmlformats.org/officeDocument/2006/relationships/footer" Target="footer10.xml"/><Relationship Id="rId28" Type="http://schemas.openxmlformats.org/officeDocument/2006/relationships/footer" Target="footer12.xml"/><Relationship Id="rId10" Type="http://schemas.openxmlformats.org/officeDocument/2006/relationships/endnotes" Target="endnotes.xml"/><Relationship Id="rId19" Type="http://schemas.openxmlformats.org/officeDocument/2006/relationships/footer" Target="footer6.xml"/><Relationship Id="rId31" Type="http://schemas.openxmlformats.org/officeDocument/2006/relationships/footer" Target="footer15.xml"/><Relationship Id="rId4" Type="http://schemas.openxmlformats.org/officeDocument/2006/relationships/customXml" Target="../customXml/item4.xml"/><Relationship Id="rId9" Type="http://schemas.openxmlformats.org/officeDocument/2006/relationships/footnotes" Target="footnotes.xml"/><Relationship Id="rId14" Type="http://schemas.openxmlformats.org/officeDocument/2006/relationships/header" Target="header2.xml"/><Relationship Id="rId22" Type="http://schemas.openxmlformats.org/officeDocument/2006/relationships/footer" Target="footer9.xml"/><Relationship Id="rId27" Type="http://schemas.openxmlformats.org/officeDocument/2006/relationships/footer" Target="footer11.xml"/><Relationship Id="rId30" Type="http://schemas.openxmlformats.org/officeDocument/2006/relationships/footer" Target="footer14.xml"/><Relationship Id="rId8" Type="http://schemas.openxmlformats.org/officeDocument/2006/relationships/webSettings" Target="webSettings.xml"/></Relationships>
</file>

<file path=word/_rels/footer1.xml.rels><?xml version="1.0" encoding="UTF-8" standalone="yes"?>
<Relationships xmlns="http://schemas.openxmlformats.org/package/2006/relationships"><Relationship Id="rId1" Type="http://schemas.openxmlformats.org/officeDocument/2006/relationships/image" Target="media/image1.png"/></Relationships>
</file>

<file path=word/_rels/footer2.xml.rels><?xml version="1.0" encoding="UTF-8" standalone="yes"?>
<Relationships xmlns="http://schemas.openxmlformats.org/package/2006/relationships"><Relationship Id="rId1" Type="http://schemas.openxmlformats.org/officeDocument/2006/relationships/image" Target="media/image1.png"/></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b:Sources xmlns:b="http://schemas.openxmlformats.org/officeDocument/2006/bibliography" xmlns="http://schemas.openxmlformats.org/officeDocument/2006/bibliography" SelectedStyle="\apasixtheditionofficeonline.xsl" StyleName="APA" Version="6"/>
</file>

<file path=customXml/item2.xml><?xml version="1.0" encoding="utf-8"?>
<ct:contentTypeSchema xmlns:ct="http://schemas.microsoft.com/office/2006/metadata/contentType" xmlns:ma="http://schemas.microsoft.com/office/2006/metadata/properties/metaAttributes" ct:_="" ma:_="" ma:contentTypeName="Document" ma:contentTypeID="0x01010054F5BC03CBE0C34D9CB54ED5A08DA3F5" ma:contentTypeVersion="18" ma:contentTypeDescription="Create a new document." ma:contentTypeScope="" ma:versionID="4a42bbb9de87a114221e26fd94b52657">
  <xsd:schema xmlns:xsd="http://www.w3.org/2001/XMLSchema" xmlns:xs="http://www.w3.org/2001/XMLSchema" xmlns:p="http://schemas.microsoft.com/office/2006/metadata/properties" xmlns:ns1="http://schemas.microsoft.com/sharepoint/v3" xmlns:ns2="eebf34e1-3ce1-444e-acc4-010185dd52a4" xmlns:ns3="46c117c8-efaa-4cbc-ab65-8fb13803fb07" xmlns:ns4="230e9df3-be65-4c73-a93b-d1236ebd677e" targetNamespace="http://schemas.microsoft.com/office/2006/metadata/properties" ma:root="true" ma:fieldsID="6cd8f1b0db48be908a4701301e925c08" ns1:_="" ns2:_="" ns3:_="" ns4:_="">
    <xsd:import namespace="http://schemas.microsoft.com/sharepoint/v3"/>
    <xsd:import namespace="eebf34e1-3ce1-444e-acc4-010185dd52a4"/>
    <xsd:import namespace="46c117c8-efaa-4cbc-ab65-8fb13803fb07"/>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CR"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4:TaxCatchAll" minOccurs="0"/>
                <xsd:element ref="ns1:_ip_UnifiedCompliancePolicyProperties" minOccurs="0"/>
                <xsd:element ref="ns1:_ip_UnifiedCompliancePolicyUIAction" minOccurs="0"/>
                <xsd:element ref="ns2:MediaServiceSearchProperties" minOccurs="0"/>
                <xsd:element ref="ns2:MediaServiceObjectDetectorVersions"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ebf34e1-3ce1-444e-acc4-010185dd52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Notes" ma:index="23" nillable="true" ma:displayName="Notes" ma:format="Dropdown" ma:internalName="Note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6c117c8-efaa-4cbc-ab65-8fb13803fb0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510acf9-039c-4a5b-9384-02d0726b896a}" ma:internalName="TaxCatchAll" ma:showField="CatchAllData" ma:web="46c117c8-efaa-4cbc-ab65-8fb13803fb0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eebf34e1-3ce1-444e-acc4-010185dd52a4">
      <Terms xmlns="http://schemas.microsoft.com/office/infopath/2007/PartnerControls"/>
    </lcf76f155ced4ddcb4097134ff3c332f>
    <_ip_UnifiedCompliancePolicyProperties xmlns="http://schemas.microsoft.com/sharepoint/v3" xsi:nil="true"/>
    <TaxCatchAll xmlns="230e9df3-be65-4c73-a93b-d1236ebd677e" xsi:nil="true"/>
    <Notes xmlns="eebf34e1-3ce1-444e-acc4-010185dd52a4" xsi:nil="true"/>
    <MediaServiceKeyPoints xmlns="eebf34e1-3ce1-444e-acc4-010185dd52a4" xsi:nil="true"/>
  </documentManagement>
</p:properties>
</file>

<file path=customXml/itemProps1.xml><?xml version="1.0" encoding="utf-8"?>
<ds:datastoreItem xmlns:ds="http://schemas.openxmlformats.org/officeDocument/2006/customXml" ds:itemID="{A20F2603-371D-4AFF-911B-28A2AA4447F8}">
  <ds:schemaRefs>
    <ds:schemaRef ds:uri="http://schemas.openxmlformats.org/officeDocument/2006/bibliography"/>
  </ds:schemaRefs>
</ds:datastoreItem>
</file>

<file path=customXml/itemProps2.xml><?xml version="1.0" encoding="utf-8"?>
<ds:datastoreItem xmlns:ds="http://schemas.openxmlformats.org/officeDocument/2006/customXml" ds:itemID="{403188C0-22C0-476A-817A-87F4170438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ebf34e1-3ce1-444e-acc4-010185dd52a4"/>
    <ds:schemaRef ds:uri="46c117c8-efaa-4cbc-ab65-8fb13803fb07"/>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8031BD9-4C16-427B-A332-2A23EF0077F7}">
  <ds:schemaRefs>
    <ds:schemaRef ds:uri="http://schemas.microsoft.com/sharepoint/v3/contenttype/forms"/>
  </ds:schemaRefs>
</ds:datastoreItem>
</file>

<file path=customXml/itemProps4.xml><?xml version="1.0" encoding="utf-8"?>
<ds:datastoreItem xmlns:ds="http://schemas.openxmlformats.org/officeDocument/2006/customXml" ds:itemID="{0CEB897C-FDD0-47B2-B8CE-2E37D72CAA21}">
  <ds:schemaRefs>
    <ds:schemaRef ds:uri="230e9df3-be65-4c73-a93b-d1236ebd677e"/>
    <ds:schemaRef ds:uri="http://schemas.microsoft.com/office/2006/metadata/properties"/>
    <ds:schemaRef ds:uri="http://schemas.microsoft.com/office/2006/documentManagement/types"/>
    <ds:schemaRef ds:uri="http://purl.org/dc/dcmitype/"/>
    <ds:schemaRef ds:uri="http://purl.org/dc/elements/1.1/"/>
    <ds:schemaRef ds:uri="http://schemas.microsoft.com/office/infopath/2007/PartnerControls"/>
    <ds:schemaRef ds:uri="http://schemas.openxmlformats.org/package/2006/metadata/core-properties"/>
    <ds:schemaRef ds:uri="46c117c8-efaa-4cbc-ab65-8fb13803fb07"/>
    <ds:schemaRef ds:uri="eebf34e1-3ce1-444e-acc4-010185dd52a4"/>
    <ds:schemaRef ds:uri="http://schemas.microsoft.com/sharepoint/v3"/>
    <ds:schemaRef ds:uri="http://www.w3.org/XML/1998/namespace"/>
    <ds:schemaRef ds:uri="http://purl.org/dc/terms/"/>
  </ds:schemaRefs>
</ds:datastoreItem>
</file>

<file path=docMetadata/LabelInfo.xml><?xml version="1.0" encoding="utf-8"?>
<clbl:labelList xmlns:clbl="http://schemas.microsoft.com/office/2020/mipLabelMetadata">
  <clbl:label id="{1a19d03a-48bc-4359-8038-5b5f6d5847c3}"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Normal</Template>
  <TotalTime>0</TotalTime>
  <Pages>22</Pages>
  <Words>14211</Words>
  <Characters>81007</Characters>
  <Application>Microsoft Office Word</Application>
  <DocSecurity>8</DocSecurity>
  <Lines>675</Lines>
  <Paragraphs>190</Paragraphs>
  <ScaleCrop>false</ScaleCrop>
  <Company/>
  <LinksUpToDate>false</LinksUpToDate>
  <CharactersWithSpaces>95028</CharactersWithSpaces>
  <SharedDoc>false</SharedDoc>
  <HLinks>
    <vt:vector size="756" baseType="variant">
      <vt:variant>
        <vt:i4>1310751</vt:i4>
      </vt:variant>
      <vt:variant>
        <vt:i4>249</vt:i4>
      </vt:variant>
      <vt:variant>
        <vt:i4>0</vt:i4>
      </vt:variant>
      <vt:variant>
        <vt:i4>5</vt:i4>
      </vt:variant>
      <vt:variant>
        <vt:lpwstr/>
      </vt:variant>
      <vt:variant>
        <vt:lpwstr>GeneralTerms</vt:lpwstr>
      </vt:variant>
      <vt:variant>
        <vt:i4>8257632</vt:i4>
      </vt:variant>
      <vt:variant>
        <vt:i4>246</vt:i4>
      </vt:variant>
      <vt:variant>
        <vt:i4>0</vt:i4>
      </vt:variant>
      <vt:variant>
        <vt:i4>5</vt:i4>
      </vt:variant>
      <vt:variant>
        <vt:lpwstr/>
      </vt:variant>
      <vt:variant>
        <vt:lpwstr>TableofContents</vt:lpwstr>
      </vt:variant>
      <vt:variant>
        <vt:i4>1310751</vt:i4>
      </vt:variant>
      <vt:variant>
        <vt:i4>243</vt:i4>
      </vt:variant>
      <vt:variant>
        <vt:i4>0</vt:i4>
      </vt:variant>
      <vt:variant>
        <vt:i4>5</vt:i4>
      </vt:variant>
      <vt:variant>
        <vt:lpwstr/>
      </vt:variant>
      <vt:variant>
        <vt:lpwstr>GeneralTerms</vt:lpwstr>
      </vt:variant>
      <vt:variant>
        <vt:i4>8257632</vt:i4>
      </vt:variant>
      <vt:variant>
        <vt:i4>240</vt:i4>
      </vt:variant>
      <vt:variant>
        <vt:i4>0</vt:i4>
      </vt:variant>
      <vt:variant>
        <vt:i4>5</vt:i4>
      </vt:variant>
      <vt:variant>
        <vt:lpwstr/>
      </vt:variant>
      <vt:variant>
        <vt:lpwstr>TableofContents</vt:lpwstr>
      </vt:variant>
      <vt:variant>
        <vt:i4>1310751</vt:i4>
      </vt:variant>
      <vt:variant>
        <vt:i4>237</vt:i4>
      </vt:variant>
      <vt:variant>
        <vt:i4>0</vt:i4>
      </vt:variant>
      <vt:variant>
        <vt:i4>5</vt:i4>
      </vt:variant>
      <vt:variant>
        <vt:lpwstr/>
      </vt:variant>
      <vt:variant>
        <vt:lpwstr>GeneralTerms</vt:lpwstr>
      </vt:variant>
      <vt:variant>
        <vt:i4>8257632</vt:i4>
      </vt:variant>
      <vt:variant>
        <vt:i4>234</vt:i4>
      </vt:variant>
      <vt:variant>
        <vt:i4>0</vt:i4>
      </vt:variant>
      <vt:variant>
        <vt:i4>5</vt:i4>
      </vt:variant>
      <vt:variant>
        <vt:lpwstr/>
      </vt:variant>
      <vt:variant>
        <vt:lpwstr>TableofContents</vt:lpwstr>
      </vt:variant>
      <vt:variant>
        <vt:i4>1310751</vt:i4>
      </vt:variant>
      <vt:variant>
        <vt:i4>231</vt:i4>
      </vt:variant>
      <vt:variant>
        <vt:i4>0</vt:i4>
      </vt:variant>
      <vt:variant>
        <vt:i4>5</vt:i4>
      </vt:variant>
      <vt:variant>
        <vt:lpwstr/>
      </vt:variant>
      <vt:variant>
        <vt:lpwstr>GeneralTerms</vt:lpwstr>
      </vt:variant>
      <vt:variant>
        <vt:i4>8257632</vt:i4>
      </vt:variant>
      <vt:variant>
        <vt:i4>228</vt:i4>
      </vt:variant>
      <vt:variant>
        <vt:i4>0</vt:i4>
      </vt:variant>
      <vt:variant>
        <vt:i4>5</vt:i4>
      </vt:variant>
      <vt:variant>
        <vt:lpwstr/>
      </vt:variant>
      <vt:variant>
        <vt:lpwstr>TableofContents</vt:lpwstr>
      </vt:variant>
      <vt:variant>
        <vt:i4>6815860</vt:i4>
      </vt:variant>
      <vt:variant>
        <vt:i4>225</vt:i4>
      </vt:variant>
      <vt:variant>
        <vt:i4>0</vt:i4>
      </vt:variant>
      <vt:variant>
        <vt:i4>5</vt:i4>
      </vt:variant>
      <vt:variant>
        <vt:lpwstr>http://go.microsoft.com/?linkid=9846224</vt:lpwstr>
      </vt:variant>
      <vt:variant>
        <vt:lpwstr/>
      </vt:variant>
      <vt:variant>
        <vt:i4>524381</vt:i4>
      </vt:variant>
      <vt:variant>
        <vt:i4>222</vt:i4>
      </vt:variant>
      <vt:variant>
        <vt:i4>0</vt:i4>
      </vt:variant>
      <vt:variant>
        <vt:i4>5</vt:i4>
      </vt:variant>
      <vt:variant>
        <vt:lpwstr>http://aka.ms/BAA</vt:lpwstr>
      </vt:variant>
      <vt:variant>
        <vt:lpwstr/>
      </vt:variant>
      <vt:variant>
        <vt:i4>7274556</vt:i4>
      </vt:variant>
      <vt:variant>
        <vt:i4>219</vt:i4>
      </vt:variant>
      <vt:variant>
        <vt:i4>0</vt:i4>
      </vt:variant>
      <vt:variant>
        <vt:i4>5</vt:i4>
      </vt:variant>
      <vt:variant>
        <vt:lpwstr>http://aka.ms/CJISCustomerAgreement</vt:lpwstr>
      </vt:variant>
      <vt:variant>
        <vt:lpwstr/>
      </vt:variant>
      <vt:variant>
        <vt:i4>6291501</vt:i4>
      </vt:variant>
      <vt:variant>
        <vt:i4>216</vt:i4>
      </vt:variant>
      <vt:variant>
        <vt:i4>0</vt:i4>
      </vt:variant>
      <vt:variant>
        <vt:i4>5</vt:i4>
      </vt:variant>
      <vt:variant>
        <vt:lpwstr>https://servicetrust.microsoft.com/</vt:lpwstr>
      </vt:variant>
      <vt:variant>
        <vt:lpwstr/>
      </vt:variant>
      <vt:variant>
        <vt:i4>7078005</vt:i4>
      </vt:variant>
      <vt:variant>
        <vt:i4>213</vt:i4>
      </vt:variant>
      <vt:variant>
        <vt:i4>0</vt:i4>
      </vt:variant>
      <vt:variant>
        <vt:i4>5</vt:i4>
      </vt:variant>
      <vt:variant>
        <vt:lpwstr/>
      </vt:variant>
      <vt:variant>
        <vt:lpwstr>Attachment3</vt:lpwstr>
      </vt:variant>
      <vt:variant>
        <vt:i4>1310751</vt:i4>
      </vt:variant>
      <vt:variant>
        <vt:i4>210</vt:i4>
      </vt:variant>
      <vt:variant>
        <vt:i4>0</vt:i4>
      </vt:variant>
      <vt:variant>
        <vt:i4>5</vt:i4>
      </vt:variant>
      <vt:variant>
        <vt:lpwstr/>
      </vt:variant>
      <vt:variant>
        <vt:lpwstr>GeneralTerms</vt:lpwstr>
      </vt:variant>
      <vt:variant>
        <vt:i4>8257632</vt:i4>
      </vt:variant>
      <vt:variant>
        <vt:i4>207</vt:i4>
      </vt:variant>
      <vt:variant>
        <vt:i4>0</vt:i4>
      </vt:variant>
      <vt:variant>
        <vt:i4>5</vt:i4>
      </vt:variant>
      <vt:variant>
        <vt:lpwstr/>
      </vt:variant>
      <vt:variant>
        <vt:lpwstr>TableofContents</vt:lpwstr>
      </vt:variant>
      <vt:variant>
        <vt:i4>7078005</vt:i4>
      </vt:variant>
      <vt:variant>
        <vt:i4>204</vt:i4>
      </vt:variant>
      <vt:variant>
        <vt:i4>0</vt:i4>
      </vt:variant>
      <vt:variant>
        <vt:i4>5</vt:i4>
      </vt:variant>
      <vt:variant>
        <vt:lpwstr/>
      </vt:variant>
      <vt:variant>
        <vt:lpwstr>Attachment2</vt:lpwstr>
      </vt:variant>
      <vt:variant>
        <vt:i4>7078005</vt:i4>
      </vt:variant>
      <vt:variant>
        <vt:i4>201</vt:i4>
      </vt:variant>
      <vt:variant>
        <vt:i4>0</vt:i4>
      </vt:variant>
      <vt:variant>
        <vt:i4>5</vt:i4>
      </vt:variant>
      <vt:variant>
        <vt:lpwstr/>
      </vt:variant>
      <vt:variant>
        <vt:lpwstr>Attachment3</vt:lpwstr>
      </vt:variant>
      <vt:variant>
        <vt:i4>1310751</vt:i4>
      </vt:variant>
      <vt:variant>
        <vt:i4>198</vt:i4>
      </vt:variant>
      <vt:variant>
        <vt:i4>0</vt:i4>
      </vt:variant>
      <vt:variant>
        <vt:i4>5</vt:i4>
      </vt:variant>
      <vt:variant>
        <vt:lpwstr/>
      </vt:variant>
      <vt:variant>
        <vt:lpwstr>GeneralTerms</vt:lpwstr>
      </vt:variant>
      <vt:variant>
        <vt:i4>8257632</vt:i4>
      </vt:variant>
      <vt:variant>
        <vt:i4>195</vt:i4>
      </vt:variant>
      <vt:variant>
        <vt:i4>0</vt:i4>
      </vt:variant>
      <vt:variant>
        <vt:i4>5</vt:i4>
      </vt:variant>
      <vt:variant>
        <vt:lpwstr/>
      </vt:variant>
      <vt:variant>
        <vt:lpwstr>TableofContents</vt:lpwstr>
      </vt:variant>
      <vt:variant>
        <vt:i4>5505044</vt:i4>
      </vt:variant>
      <vt:variant>
        <vt:i4>192</vt:i4>
      </vt:variant>
      <vt:variant>
        <vt:i4>0</vt:i4>
      </vt:variant>
      <vt:variant>
        <vt:i4>5</vt:i4>
      </vt:variant>
      <vt:variant>
        <vt:lpwstr>https://aka.ms/licensingdocs</vt:lpwstr>
      </vt:variant>
      <vt:variant>
        <vt:lpwstr/>
      </vt:variant>
      <vt:variant>
        <vt:i4>7078005</vt:i4>
      </vt:variant>
      <vt:variant>
        <vt:i4>189</vt:i4>
      </vt:variant>
      <vt:variant>
        <vt:i4>0</vt:i4>
      </vt:variant>
      <vt:variant>
        <vt:i4>5</vt:i4>
      </vt:variant>
      <vt:variant>
        <vt:lpwstr/>
      </vt:variant>
      <vt:variant>
        <vt:lpwstr>Attachment2</vt:lpwstr>
      </vt:variant>
      <vt:variant>
        <vt:i4>1048633</vt:i4>
      </vt:variant>
      <vt:variant>
        <vt:i4>182</vt:i4>
      </vt:variant>
      <vt:variant>
        <vt:i4>0</vt:i4>
      </vt:variant>
      <vt:variant>
        <vt:i4>5</vt:i4>
      </vt:variant>
      <vt:variant>
        <vt:lpwstr/>
      </vt:variant>
      <vt:variant>
        <vt:lpwstr>_Toc58401996</vt:lpwstr>
      </vt:variant>
      <vt:variant>
        <vt:i4>1245241</vt:i4>
      </vt:variant>
      <vt:variant>
        <vt:i4>176</vt:i4>
      </vt:variant>
      <vt:variant>
        <vt:i4>0</vt:i4>
      </vt:variant>
      <vt:variant>
        <vt:i4>5</vt:i4>
      </vt:variant>
      <vt:variant>
        <vt:lpwstr/>
      </vt:variant>
      <vt:variant>
        <vt:lpwstr>_Toc58401995</vt:lpwstr>
      </vt:variant>
      <vt:variant>
        <vt:i4>1179705</vt:i4>
      </vt:variant>
      <vt:variant>
        <vt:i4>170</vt:i4>
      </vt:variant>
      <vt:variant>
        <vt:i4>0</vt:i4>
      </vt:variant>
      <vt:variant>
        <vt:i4>5</vt:i4>
      </vt:variant>
      <vt:variant>
        <vt:lpwstr/>
      </vt:variant>
      <vt:variant>
        <vt:lpwstr>_Toc58401994</vt:lpwstr>
      </vt:variant>
      <vt:variant>
        <vt:i4>1376313</vt:i4>
      </vt:variant>
      <vt:variant>
        <vt:i4>164</vt:i4>
      </vt:variant>
      <vt:variant>
        <vt:i4>0</vt:i4>
      </vt:variant>
      <vt:variant>
        <vt:i4>5</vt:i4>
      </vt:variant>
      <vt:variant>
        <vt:lpwstr/>
      </vt:variant>
      <vt:variant>
        <vt:lpwstr>_Toc58401993</vt:lpwstr>
      </vt:variant>
      <vt:variant>
        <vt:i4>1310777</vt:i4>
      </vt:variant>
      <vt:variant>
        <vt:i4>158</vt:i4>
      </vt:variant>
      <vt:variant>
        <vt:i4>0</vt:i4>
      </vt:variant>
      <vt:variant>
        <vt:i4>5</vt:i4>
      </vt:variant>
      <vt:variant>
        <vt:lpwstr/>
      </vt:variant>
      <vt:variant>
        <vt:lpwstr>_Toc58401992</vt:lpwstr>
      </vt:variant>
      <vt:variant>
        <vt:i4>1507385</vt:i4>
      </vt:variant>
      <vt:variant>
        <vt:i4>152</vt:i4>
      </vt:variant>
      <vt:variant>
        <vt:i4>0</vt:i4>
      </vt:variant>
      <vt:variant>
        <vt:i4>5</vt:i4>
      </vt:variant>
      <vt:variant>
        <vt:lpwstr/>
      </vt:variant>
      <vt:variant>
        <vt:lpwstr>_Toc58401991</vt:lpwstr>
      </vt:variant>
      <vt:variant>
        <vt:i4>1441849</vt:i4>
      </vt:variant>
      <vt:variant>
        <vt:i4>146</vt:i4>
      </vt:variant>
      <vt:variant>
        <vt:i4>0</vt:i4>
      </vt:variant>
      <vt:variant>
        <vt:i4>5</vt:i4>
      </vt:variant>
      <vt:variant>
        <vt:lpwstr/>
      </vt:variant>
      <vt:variant>
        <vt:lpwstr>_Toc58401990</vt:lpwstr>
      </vt:variant>
      <vt:variant>
        <vt:i4>2031672</vt:i4>
      </vt:variant>
      <vt:variant>
        <vt:i4>140</vt:i4>
      </vt:variant>
      <vt:variant>
        <vt:i4>0</vt:i4>
      </vt:variant>
      <vt:variant>
        <vt:i4>5</vt:i4>
      </vt:variant>
      <vt:variant>
        <vt:lpwstr/>
      </vt:variant>
      <vt:variant>
        <vt:lpwstr>_Toc58401989</vt:lpwstr>
      </vt:variant>
      <vt:variant>
        <vt:i4>1966136</vt:i4>
      </vt:variant>
      <vt:variant>
        <vt:i4>134</vt:i4>
      </vt:variant>
      <vt:variant>
        <vt:i4>0</vt:i4>
      </vt:variant>
      <vt:variant>
        <vt:i4>5</vt:i4>
      </vt:variant>
      <vt:variant>
        <vt:lpwstr/>
      </vt:variant>
      <vt:variant>
        <vt:lpwstr>_Toc58401988</vt:lpwstr>
      </vt:variant>
      <vt:variant>
        <vt:i4>1114168</vt:i4>
      </vt:variant>
      <vt:variant>
        <vt:i4>128</vt:i4>
      </vt:variant>
      <vt:variant>
        <vt:i4>0</vt:i4>
      </vt:variant>
      <vt:variant>
        <vt:i4>5</vt:i4>
      </vt:variant>
      <vt:variant>
        <vt:lpwstr/>
      </vt:variant>
      <vt:variant>
        <vt:lpwstr>_Toc58401987</vt:lpwstr>
      </vt:variant>
      <vt:variant>
        <vt:i4>1048632</vt:i4>
      </vt:variant>
      <vt:variant>
        <vt:i4>122</vt:i4>
      </vt:variant>
      <vt:variant>
        <vt:i4>0</vt:i4>
      </vt:variant>
      <vt:variant>
        <vt:i4>5</vt:i4>
      </vt:variant>
      <vt:variant>
        <vt:lpwstr/>
      </vt:variant>
      <vt:variant>
        <vt:lpwstr>_Toc58401986</vt:lpwstr>
      </vt:variant>
      <vt:variant>
        <vt:i4>1245240</vt:i4>
      </vt:variant>
      <vt:variant>
        <vt:i4>116</vt:i4>
      </vt:variant>
      <vt:variant>
        <vt:i4>0</vt:i4>
      </vt:variant>
      <vt:variant>
        <vt:i4>5</vt:i4>
      </vt:variant>
      <vt:variant>
        <vt:lpwstr/>
      </vt:variant>
      <vt:variant>
        <vt:lpwstr>_Toc58401985</vt:lpwstr>
      </vt:variant>
      <vt:variant>
        <vt:i4>1179704</vt:i4>
      </vt:variant>
      <vt:variant>
        <vt:i4>110</vt:i4>
      </vt:variant>
      <vt:variant>
        <vt:i4>0</vt:i4>
      </vt:variant>
      <vt:variant>
        <vt:i4>5</vt:i4>
      </vt:variant>
      <vt:variant>
        <vt:lpwstr/>
      </vt:variant>
      <vt:variant>
        <vt:lpwstr>_Toc58401984</vt:lpwstr>
      </vt:variant>
      <vt:variant>
        <vt:i4>1376312</vt:i4>
      </vt:variant>
      <vt:variant>
        <vt:i4>104</vt:i4>
      </vt:variant>
      <vt:variant>
        <vt:i4>0</vt:i4>
      </vt:variant>
      <vt:variant>
        <vt:i4>5</vt:i4>
      </vt:variant>
      <vt:variant>
        <vt:lpwstr/>
      </vt:variant>
      <vt:variant>
        <vt:lpwstr>_Toc58401983</vt:lpwstr>
      </vt:variant>
      <vt:variant>
        <vt:i4>1310776</vt:i4>
      </vt:variant>
      <vt:variant>
        <vt:i4>98</vt:i4>
      </vt:variant>
      <vt:variant>
        <vt:i4>0</vt:i4>
      </vt:variant>
      <vt:variant>
        <vt:i4>5</vt:i4>
      </vt:variant>
      <vt:variant>
        <vt:lpwstr/>
      </vt:variant>
      <vt:variant>
        <vt:lpwstr>_Toc58401982</vt:lpwstr>
      </vt:variant>
      <vt:variant>
        <vt:i4>1507384</vt:i4>
      </vt:variant>
      <vt:variant>
        <vt:i4>92</vt:i4>
      </vt:variant>
      <vt:variant>
        <vt:i4>0</vt:i4>
      </vt:variant>
      <vt:variant>
        <vt:i4>5</vt:i4>
      </vt:variant>
      <vt:variant>
        <vt:lpwstr/>
      </vt:variant>
      <vt:variant>
        <vt:lpwstr>_Toc58401981</vt:lpwstr>
      </vt:variant>
      <vt:variant>
        <vt:i4>1441848</vt:i4>
      </vt:variant>
      <vt:variant>
        <vt:i4>86</vt:i4>
      </vt:variant>
      <vt:variant>
        <vt:i4>0</vt:i4>
      </vt:variant>
      <vt:variant>
        <vt:i4>5</vt:i4>
      </vt:variant>
      <vt:variant>
        <vt:lpwstr/>
      </vt:variant>
      <vt:variant>
        <vt:lpwstr>_Toc58401980</vt:lpwstr>
      </vt:variant>
      <vt:variant>
        <vt:i4>2031671</vt:i4>
      </vt:variant>
      <vt:variant>
        <vt:i4>80</vt:i4>
      </vt:variant>
      <vt:variant>
        <vt:i4>0</vt:i4>
      </vt:variant>
      <vt:variant>
        <vt:i4>5</vt:i4>
      </vt:variant>
      <vt:variant>
        <vt:lpwstr/>
      </vt:variant>
      <vt:variant>
        <vt:lpwstr>_Toc58401979</vt:lpwstr>
      </vt:variant>
      <vt:variant>
        <vt:i4>1966135</vt:i4>
      </vt:variant>
      <vt:variant>
        <vt:i4>74</vt:i4>
      </vt:variant>
      <vt:variant>
        <vt:i4>0</vt:i4>
      </vt:variant>
      <vt:variant>
        <vt:i4>5</vt:i4>
      </vt:variant>
      <vt:variant>
        <vt:lpwstr/>
      </vt:variant>
      <vt:variant>
        <vt:lpwstr>_Toc58401978</vt:lpwstr>
      </vt:variant>
      <vt:variant>
        <vt:i4>1114167</vt:i4>
      </vt:variant>
      <vt:variant>
        <vt:i4>68</vt:i4>
      </vt:variant>
      <vt:variant>
        <vt:i4>0</vt:i4>
      </vt:variant>
      <vt:variant>
        <vt:i4>5</vt:i4>
      </vt:variant>
      <vt:variant>
        <vt:lpwstr/>
      </vt:variant>
      <vt:variant>
        <vt:lpwstr>_Toc58401977</vt:lpwstr>
      </vt:variant>
      <vt:variant>
        <vt:i4>1048631</vt:i4>
      </vt:variant>
      <vt:variant>
        <vt:i4>62</vt:i4>
      </vt:variant>
      <vt:variant>
        <vt:i4>0</vt:i4>
      </vt:variant>
      <vt:variant>
        <vt:i4>5</vt:i4>
      </vt:variant>
      <vt:variant>
        <vt:lpwstr/>
      </vt:variant>
      <vt:variant>
        <vt:lpwstr>_Toc58401976</vt:lpwstr>
      </vt:variant>
      <vt:variant>
        <vt:i4>1245239</vt:i4>
      </vt:variant>
      <vt:variant>
        <vt:i4>56</vt:i4>
      </vt:variant>
      <vt:variant>
        <vt:i4>0</vt:i4>
      </vt:variant>
      <vt:variant>
        <vt:i4>5</vt:i4>
      </vt:variant>
      <vt:variant>
        <vt:lpwstr/>
      </vt:variant>
      <vt:variant>
        <vt:lpwstr>_Toc58401975</vt:lpwstr>
      </vt:variant>
      <vt:variant>
        <vt:i4>1179703</vt:i4>
      </vt:variant>
      <vt:variant>
        <vt:i4>50</vt:i4>
      </vt:variant>
      <vt:variant>
        <vt:i4>0</vt:i4>
      </vt:variant>
      <vt:variant>
        <vt:i4>5</vt:i4>
      </vt:variant>
      <vt:variant>
        <vt:lpwstr/>
      </vt:variant>
      <vt:variant>
        <vt:lpwstr>_Toc58401974</vt:lpwstr>
      </vt:variant>
      <vt:variant>
        <vt:i4>1376311</vt:i4>
      </vt:variant>
      <vt:variant>
        <vt:i4>44</vt:i4>
      </vt:variant>
      <vt:variant>
        <vt:i4>0</vt:i4>
      </vt:variant>
      <vt:variant>
        <vt:i4>5</vt:i4>
      </vt:variant>
      <vt:variant>
        <vt:lpwstr/>
      </vt:variant>
      <vt:variant>
        <vt:lpwstr>_Toc58401973</vt:lpwstr>
      </vt:variant>
      <vt:variant>
        <vt:i4>1310775</vt:i4>
      </vt:variant>
      <vt:variant>
        <vt:i4>38</vt:i4>
      </vt:variant>
      <vt:variant>
        <vt:i4>0</vt:i4>
      </vt:variant>
      <vt:variant>
        <vt:i4>5</vt:i4>
      </vt:variant>
      <vt:variant>
        <vt:lpwstr/>
      </vt:variant>
      <vt:variant>
        <vt:lpwstr>_Toc58401972</vt:lpwstr>
      </vt:variant>
      <vt:variant>
        <vt:i4>1507383</vt:i4>
      </vt:variant>
      <vt:variant>
        <vt:i4>32</vt:i4>
      </vt:variant>
      <vt:variant>
        <vt:i4>0</vt:i4>
      </vt:variant>
      <vt:variant>
        <vt:i4>5</vt:i4>
      </vt:variant>
      <vt:variant>
        <vt:lpwstr/>
      </vt:variant>
      <vt:variant>
        <vt:lpwstr>_Toc58401971</vt:lpwstr>
      </vt:variant>
      <vt:variant>
        <vt:i4>1441847</vt:i4>
      </vt:variant>
      <vt:variant>
        <vt:i4>26</vt:i4>
      </vt:variant>
      <vt:variant>
        <vt:i4>0</vt:i4>
      </vt:variant>
      <vt:variant>
        <vt:i4>5</vt:i4>
      </vt:variant>
      <vt:variant>
        <vt:lpwstr/>
      </vt:variant>
      <vt:variant>
        <vt:lpwstr>_Toc58401970</vt:lpwstr>
      </vt:variant>
      <vt:variant>
        <vt:i4>2031670</vt:i4>
      </vt:variant>
      <vt:variant>
        <vt:i4>20</vt:i4>
      </vt:variant>
      <vt:variant>
        <vt:i4>0</vt:i4>
      </vt:variant>
      <vt:variant>
        <vt:i4>5</vt:i4>
      </vt:variant>
      <vt:variant>
        <vt:lpwstr/>
      </vt:variant>
      <vt:variant>
        <vt:lpwstr>_Toc58401969</vt:lpwstr>
      </vt:variant>
      <vt:variant>
        <vt:i4>1966134</vt:i4>
      </vt:variant>
      <vt:variant>
        <vt:i4>14</vt:i4>
      </vt:variant>
      <vt:variant>
        <vt:i4>0</vt:i4>
      </vt:variant>
      <vt:variant>
        <vt:i4>5</vt:i4>
      </vt:variant>
      <vt:variant>
        <vt:lpwstr/>
      </vt:variant>
      <vt:variant>
        <vt:lpwstr>_Toc58401968</vt:lpwstr>
      </vt:variant>
      <vt:variant>
        <vt:i4>1114166</vt:i4>
      </vt:variant>
      <vt:variant>
        <vt:i4>8</vt:i4>
      </vt:variant>
      <vt:variant>
        <vt:i4>0</vt:i4>
      </vt:variant>
      <vt:variant>
        <vt:i4>5</vt:i4>
      </vt:variant>
      <vt:variant>
        <vt:lpwstr/>
      </vt:variant>
      <vt:variant>
        <vt:lpwstr>_Toc58401967</vt:lpwstr>
      </vt:variant>
      <vt:variant>
        <vt:i4>1048630</vt:i4>
      </vt:variant>
      <vt:variant>
        <vt:i4>2</vt:i4>
      </vt:variant>
      <vt:variant>
        <vt:i4>0</vt:i4>
      </vt:variant>
      <vt:variant>
        <vt:i4>5</vt:i4>
      </vt:variant>
      <vt:variant>
        <vt:lpwstr/>
      </vt:variant>
      <vt:variant>
        <vt:lpwstr>_Toc58401966</vt:lpwstr>
      </vt:variant>
      <vt:variant>
        <vt:i4>7078005</vt:i4>
      </vt:variant>
      <vt:variant>
        <vt:i4>177</vt:i4>
      </vt:variant>
      <vt:variant>
        <vt:i4>0</vt:i4>
      </vt:variant>
      <vt:variant>
        <vt:i4>5</vt:i4>
      </vt:variant>
      <vt:variant>
        <vt:lpwstr/>
      </vt:variant>
      <vt:variant>
        <vt:lpwstr>Attachment1</vt:lpwstr>
      </vt:variant>
      <vt:variant>
        <vt:i4>7667834</vt:i4>
      </vt:variant>
      <vt:variant>
        <vt:i4>174</vt:i4>
      </vt:variant>
      <vt:variant>
        <vt:i4>0</vt:i4>
      </vt:variant>
      <vt:variant>
        <vt:i4>5</vt:i4>
      </vt:variant>
      <vt:variant>
        <vt:lpwstr/>
      </vt:variant>
      <vt:variant>
        <vt:lpwstr>DatProtectionTerms</vt:lpwstr>
      </vt:variant>
      <vt:variant>
        <vt:i4>1310751</vt:i4>
      </vt:variant>
      <vt:variant>
        <vt:i4>171</vt:i4>
      </vt:variant>
      <vt:variant>
        <vt:i4>0</vt:i4>
      </vt:variant>
      <vt:variant>
        <vt:i4>5</vt:i4>
      </vt:variant>
      <vt:variant>
        <vt:lpwstr/>
      </vt:variant>
      <vt:variant>
        <vt:lpwstr>GeneralTerms</vt:lpwstr>
      </vt:variant>
      <vt:variant>
        <vt:i4>1835036</vt:i4>
      </vt:variant>
      <vt:variant>
        <vt:i4>168</vt:i4>
      </vt:variant>
      <vt:variant>
        <vt:i4>0</vt:i4>
      </vt:variant>
      <vt:variant>
        <vt:i4>5</vt:i4>
      </vt:variant>
      <vt:variant>
        <vt:lpwstr/>
      </vt:variant>
      <vt:variant>
        <vt:lpwstr>Introduction</vt:lpwstr>
      </vt:variant>
      <vt:variant>
        <vt:i4>8257632</vt:i4>
      </vt:variant>
      <vt:variant>
        <vt:i4>165</vt:i4>
      </vt:variant>
      <vt:variant>
        <vt:i4>0</vt:i4>
      </vt:variant>
      <vt:variant>
        <vt:i4>5</vt:i4>
      </vt:variant>
      <vt:variant>
        <vt:lpwstr/>
      </vt:variant>
      <vt:variant>
        <vt:lpwstr>TableofContents</vt:lpwstr>
      </vt:variant>
      <vt:variant>
        <vt:i4>7078005</vt:i4>
      </vt:variant>
      <vt:variant>
        <vt:i4>162</vt:i4>
      </vt:variant>
      <vt:variant>
        <vt:i4>0</vt:i4>
      </vt:variant>
      <vt:variant>
        <vt:i4>5</vt:i4>
      </vt:variant>
      <vt:variant>
        <vt:lpwstr/>
      </vt:variant>
      <vt:variant>
        <vt:lpwstr>Attachment1</vt:lpwstr>
      </vt:variant>
      <vt:variant>
        <vt:i4>7667834</vt:i4>
      </vt:variant>
      <vt:variant>
        <vt:i4>159</vt:i4>
      </vt:variant>
      <vt:variant>
        <vt:i4>0</vt:i4>
      </vt:variant>
      <vt:variant>
        <vt:i4>5</vt:i4>
      </vt:variant>
      <vt:variant>
        <vt:lpwstr/>
      </vt:variant>
      <vt:variant>
        <vt:lpwstr>DatProtectionTerms</vt:lpwstr>
      </vt:variant>
      <vt:variant>
        <vt:i4>1310751</vt:i4>
      </vt:variant>
      <vt:variant>
        <vt:i4>156</vt:i4>
      </vt:variant>
      <vt:variant>
        <vt:i4>0</vt:i4>
      </vt:variant>
      <vt:variant>
        <vt:i4>5</vt:i4>
      </vt:variant>
      <vt:variant>
        <vt:lpwstr/>
      </vt:variant>
      <vt:variant>
        <vt:lpwstr>GeneralTerms</vt:lpwstr>
      </vt:variant>
      <vt:variant>
        <vt:i4>1835036</vt:i4>
      </vt:variant>
      <vt:variant>
        <vt:i4>153</vt:i4>
      </vt:variant>
      <vt:variant>
        <vt:i4>0</vt:i4>
      </vt:variant>
      <vt:variant>
        <vt:i4>5</vt:i4>
      </vt:variant>
      <vt:variant>
        <vt:lpwstr/>
      </vt:variant>
      <vt:variant>
        <vt:lpwstr>Introduction</vt:lpwstr>
      </vt:variant>
      <vt:variant>
        <vt:i4>8257632</vt:i4>
      </vt:variant>
      <vt:variant>
        <vt:i4>150</vt:i4>
      </vt:variant>
      <vt:variant>
        <vt:i4>0</vt:i4>
      </vt:variant>
      <vt:variant>
        <vt:i4>5</vt:i4>
      </vt:variant>
      <vt:variant>
        <vt:lpwstr/>
      </vt:variant>
      <vt:variant>
        <vt:lpwstr>TableofContents</vt:lpwstr>
      </vt:variant>
      <vt:variant>
        <vt:i4>7078005</vt:i4>
      </vt:variant>
      <vt:variant>
        <vt:i4>147</vt:i4>
      </vt:variant>
      <vt:variant>
        <vt:i4>0</vt:i4>
      </vt:variant>
      <vt:variant>
        <vt:i4>5</vt:i4>
      </vt:variant>
      <vt:variant>
        <vt:lpwstr/>
      </vt:variant>
      <vt:variant>
        <vt:lpwstr>Attachment1</vt:lpwstr>
      </vt:variant>
      <vt:variant>
        <vt:i4>7405694</vt:i4>
      </vt:variant>
      <vt:variant>
        <vt:i4>144</vt:i4>
      </vt:variant>
      <vt:variant>
        <vt:i4>0</vt:i4>
      </vt:variant>
      <vt:variant>
        <vt:i4>5</vt:i4>
      </vt:variant>
      <vt:variant>
        <vt:lpwstr/>
      </vt:variant>
      <vt:variant>
        <vt:lpwstr>OnlineServiceSpecificTerms</vt:lpwstr>
      </vt:variant>
      <vt:variant>
        <vt:i4>6946943</vt:i4>
      </vt:variant>
      <vt:variant>
        <vt:i4>141</vt:i4>
      </vt:variant>
      <vt:variant>
        <vt:i4>0</vt:i4>
      </vt:variant>
      <vt:variant>
        <vt:i4>5</vt:i4>
      </vt:variant>
      <vt:variant>
        <vt:lpwstr/>
      </vt:variant>
      <vt:variant>
        <vt:lpwstr>PrivacyandSecurityTerms</vt:lpwstr>
      </vt:variant>
      <vt:variant>
        <vt:i4>1310751</vt:i4>
      </vt:variant>
      <vt:variant>
        <vt:i4>138</vt:i4>
      </vt:variant>
      <vt:variant>
        <vt:i4>0</vt:i4>
      </vt:variant>
      <vt:variant>
        <vt:i4>5</vt:i4>
      </vt:variant>
      <vt:variant>
        <vt:lpwstr/>
      </vt:variant>
      <vt:variant>
        <vt:lpwstr>GeneralTerms</vt:lpwstr>
      </vt:variant>
      <vt:variant>
        <vt:i4>1835036</vt:i4>
      </vt:variant>
      <vt:variant>
        <vt:i4>135</vt:i4>
      </vt:variant>
      <vt:variant>
        <vt:i4>0</vt:i4>
      </vt:variant>
      <vt:variant>
        <vt:i4>5</vt:i4>
      </vt:variant>
      <vt:variant>
        <vt:lpwstr/>
      </vt:variant>
      <vt:variant>
        <vt:lpwstr>Introduction</vt:lpwstr>
      </vt:variant>
      <vt:variant>
        <vt:i4>8257632</vt:i4>
      </vt:variant>
      <vt:variant>
        <vt:i4>132</vt:i4>
      </vt:variant>
      <vt:variant>
        <vt:i4>0</vt:i4>
      </vt:variant>
      <vt:variant>
        <vt:i4>5</vt:i4>
      </vt:variant>
      <vt:variant>
        <vt:lpwstr/>
      </vt:variant>
      <vt:variant>
        <vt:lpwstr>TableofContents</vt:lpwstr>
      </vt:variant>
      <vt:variant>
        <vt:i4>7078005</vt:i4>
      </vt:variant>
      <vt:variant>
        <vt:i4>129</vt:i4>
      </vt:variant>
      <vt:variant>
        <vt:i4>0</vt:i4>
      </vt:variant>
      <vt:variant>
        <vt:i4>5</vt:i4>
      </vt:variant>
      <vt:variant>
        <vt:lpwstr/>
      </vt:variant>
      <vt:variant>
        <vt:lpwstr>Attachment1</vt:lpwstr>
      </vt:variant>
      <vt:variant>
        <vt:i4>7405694</vt:i4>
      </vt:variant>
      <vt:variant>
        <vt:i4>126</vt:i4>
      </vt:variant>
      <vt:variant>
        <vt:i4>0</vt:i4>
      </vt:variant>
      <vt:variant>
        <vt:i4>5</vt:i4>
      </vt:variant>
      <vt:variant>
        <vt:lpwstr/>
      </vt:variant>
      <vt:variant>
        <vt:lpwstr>OnlineServiceSpecificTerms</vt:lpwstr>
      </vt:variant>
      <vt:variant>
        <vt:i4>6946943</vt:i4>
      </vt:variant>
      <vt:variant>
        <vt:i4>123</vt:i4>
      </vt:variant>
      <vt:variant>
        <vt:i4>0</vt:i4>
      </vt:variant>
      <vt:variant>
        <vt:i4>5</vt:i4>
      </vt:variant>
      <vt:variant>
        <vt:lpwstr/>
      </vt:variant>
      <vt:variant>
        <vt:lpwstr>PrivacyandSecurityTerms</vt:lpwstr>
      </vt:variant>
      <vt:variant>
        <vt:i4>1310751</vt:i4>
      </vt:variant>
      <vt:variant>
        <vt:i4>120</vt:i4>
      </vt:variant>
      <vt:variant>
        <vt:i4>0</vt:i4>
      </vt:variant>
      <vt:variant>
        <vt:i4>5</vt:i4>
      </vt:variant>
      <vt:variant>
        <vt:lpwstr/>
      </vt:variant>
      <vt:variant>
        <vt:lpwstr>GeneralTerms</vt:lpwstr>
      </vt:variant>
      <vt:variant>
        <vt:i4>1835036</vt:i4>
      </vt:variant>
      <vt:variant>
        <vt:i4>117</vt:i4>
      </vt:variant>
      <vt:variant>
        <vt:i4>0</vt:i4>
      </vt:variant>
      <vt:variant>
        <vt:i4>5</vt:i4>
      </vt:variant>
      <vt:variant>
        <vt:lpwstr/>
      </vt:variant>
      <vt:variant>
        <vt:lpwstr>Introduction</vt:lpwstr>
      </vt:variant>
      <vt:variant>
        <vt:i4>8257632</vt:i4>
      </vt:variant>
      <vt:variant>
        <vt:i4>114</vt:i4>
      </vt:variant>
      <vt:variant>
        <vt:i4>0</vt:i4>
      </vt:variant>
      <vt:variant>
        <vt:i4>5</vt:i4>
      </vt:variant>
      <vt:variant>
        <vt:lpwstr/>
      </vt:variant>
      <vt:variant>
        <vt:lpwstr>TableofContents</vt:lpwstr>
      </vt:variant>
      <vt:variant>
        <vt:i4>7078005</vt:i4>
      </vt:variant>
      <vt:variant>
        <vt:i4>111</vt:i4>
      </vt:variant>
      <vt:variant>
        <vt:i4>0</vt:i4>
      </vt:variant>
      <vt:variant>
        <vt:i4>5</vt:i4>
      </vt:variant>
      <vt:variant>
        <vt:lpwstr/>
      </vt:variant>
      <vt:variant>
        <vt:lpwstr>Attachment1</vt:lpwstr>
      </vt:variant>
      <vt:variant>
        <vt:i4>7667834</vt:i4>
      </vt:variant>
      <vt:variant>
        <vt:i4>108</vt:i4>
      </vt:variant>
      <vt:variant>
        <vt:i4>0</vt:i4>
      </vt:variant>
      <vt:variant>
        <vt:i4>5</vt:i4>
      </vt:variant>
      <vt:variant>
        <vt:lpwstr/>
      </vt:variant>
      <vt:variant>
        <vt:lpwstr>DatProtectionTerms</vt:lpwstr>
      </vt:variant>
      <vt:variant>
        <vt:i4>1310751</vt:i4>
      </vt:variant>
      <vt:variant>
        <vt:i4>105</vt:i4>
      </vt:variant>
      <vt:variant>
        <vt:i4>0</vt:i4>
      </vt:variant>
      <vt:variant>
        <vt:i4>5</vt:i4>
      </vt:variant>
      <vt:variant>
        <vt:lpwstr/>
      </vt:variant>
      <vt:variant>
        <vt:lpwstr>GeneralTerms</vt:lpwstr>
      </vt:variant>
      <vt:variant>
        <vt:i4>1835036</vt:i4>
      </vt:variant>
      <vt:variant>
        <vt:i4>102</vt:i4>
      </vt:variant>
      <vt:variant>
        <vt:i4>0</vt:i4>
      </vt:variant>
      <vt:variant>
        <vt:i4>5</vt:i4>
      </vt:variant>
      <vt:variant>
        <vt:lpwstr/>
      </vt:variant>
      <vt:variant>
        <vt:lpwstr>Introduction</vt:lpwstr>
      </vt:variant>
      <vt:variant>
        <vt:i4>8257632</vt:i4>
      </vt:variant>
      <vt:variant>
        <vt:i4>99</vt:i4>
      </vt:variant>
      <vt:variant>
        <vt:i4>0</vt:i4>
      </vt:variant>
      <vt:variant>
        <vt:i4>5</vt:i4>
      </vt:variant>
      <vt:variant>
        <vt:lpwstr/>
      </vt:variant>
      <vt:variant>
        <vt:lpwstr>TableofContents</vt:lpwstr>
      </vt:variant>
      <vt:variant>
        <vt:i4>7078005</vt:i4>
      </vt:variant>
      <vt:variant>
        <vt:i4>96</vt:i4>
      </vt:variant>
      <vt:variant>
        <vt:i4>0</vt:i4>
      </vt:variant>
      <vt:variant>
        <vt:i4>5</vt:i4>
      </vt:variant>
      <vt:variant>
        <vt:lpwstr/>
      </vt:variant>
      <vt:variant>
        <vt:lpwstr>Attachment1</vt:lpwstr>
      </vt:variant>
      <vt:variant>
        <vt:i4>7667834</vt:i4>
      </vt:variant>
      <vt:variant>
        <vt:i4>93</vt:i4>
      </vt:variant>
      <vt:variant>
        <vt:i4>0</vt:i4>
      </vt:variant>
      <vt:variant>
        <vt:i4>5</vt:i4>
      </vt:variant>
      <vt:variant>
        <vt:lpwstr/>
      </vt:variant>
      <vt:variant>
        <vt:lpwstr>DatProtectionTerms</vt:lpwstr>
      </vt:variant>
      <vt:variant>
        <vt:i4>1310751</vt:i4>
      </vt:variant>
      <vt:variant>
        <vt:i4>90</vt:i4>
      </vt:variant>
      <vt:variant>
        <vt:i4>0</vt:i4>
      </vt:variant>
      <vt:variant>
        <vt:i4>5</vt:i4>
      </vt:variant>
      <vt:variant>
        <vt:lpwstr/>
      </vt:variant>
      <vt:variant>
        <vt:lpwstr>GeneralTerms</vt:lpwstr>
      </vt:variant>
      <vt:variant>
        <vt:i4>1835036</vt:i4>
      </vt:variant>
      <vt:variant>
        <vt:i4>87</vt:i4>
      </vt:variant>
      <vt:variant>
        <vt:i4>0</vt:i4>
      </vt:variant>
      <vt:variant>
        <vt:i4>5</vt:i4>
      </vt:variant>
      <vt:variant>
        <vt:lpwstr/>
      </vt:variant>
      <vt:variant>
        <vt:lpwstr>Introduction</vt:lpwstr>
      </vt:variant>
      <vt:variant>
        <vt:i4>8257632</vt:i4>
      </vt:variant>
      <vt:variant>
        <vt:i4>84</vt:i4>
      </vt:variant>
      <vt:variant>
        <vt:i4>0</vt:i4>
      </vt:variant>
      <vt:variant>
        <vt:i4>5</vt:i4>
      </vt:variant>
      <vt:variant>
        <vt:lpwstr/>
      </vt:variant>
      <vt:variant>
        <vt:lpwstr>TableofContents</vt:lpwstr>
      </vt:variant>
      <vt:variant>
        <vt:i4>7078005</vt:i4>
      </vt:variant>
      <vt:variant>
        <vt:i4>81</vt:i4>
      </vt:variant>
      <vt:variant>
        <vt:i4>0</vt:i4>
      </vt:variant>
      <vt:variant>
        <vt:i4>5</vt:i4>
      </vt:variant>
      <vt:variant>
        <vt:lpwstr/>
      </vt:variant>
      <vt:variant>
        <vt:lpwstr>Attachment1</vt:lpwstr>
      </vt:variant>
      <vt:variant>
        <vt:i4>7667834</vt:i4>
      </vt:variant>
      <vt:variant>
        <vt:i4>78</vt:i4>
      </vt:variant>
      <vt:variant>
        <vt:i4>0</vt:i4>
      </vt:variant>
      <vt:variant>
        <vt:i4>5</vt:i4>
      </vt:variant>
      <vt:variant>
        <vt:lpwstr/>
      </vt:variant>
      <vt:variant>
        <vt:lpwstr>DatProtectionTerms</vt:lpwstr>
      </vt:variant>
      <vt:variant>
        <vt:i4>1310751</vt:i4>
      </vt:variant>
      <vt:variant>
        <vt:i4>75</vt:i4>
      </vt:variant>
      <vt:variant>
        <vt:i4>0</vt:i4>
      </vt:variant>
      <vt:variant>
        <vt:i4>5</vt:i4>
      </vt:variant>
      <vt:variant>
        <vt:lpwstr/>
      </vt:variant>
      <vt:variant>
        <vt:lpwstr>GeneralTerms</vt:lpwstr>
      </vt:variant>
      <vt:variant>
        <vt:i4>1835036</vt:i4>
      </vt:variant>
      <vt:variant>
        <vt:i4>72</vt:i4>
      </vt:variant>
      <vt:variant>
        <vt:i4>0</vt:i4>
      </vt:variant>
      <vt:variant>
        <vt:i4>5</vt:i4>
      </vt:variant>
      <vt:variant>
        <vt:lpwstr/>
      </vt:variant>
      <vt:variant>
        <vt:lpwstr>Introduction</vt:lpwstr>
      </vt:variant>
      <vt:variant>
        <vt:i4>8257632</vt:i4>
      </vt:variant>
      <vt:variant>
        <vt:i4>69</vt:i4>
      </vt:variant>
      <vt:variant>
        <vt:i4>0</vt:i4>
      </vt:variant>
      <vt:variant>
        <vt:i4>5</vt:i4>
      </vt:variant>
      <vt:variant>
        <vt:lpwstr/>
      </vt:variant>
      <vt:variant>
        <vt:lpwstr>TableofContents</vt:lpwstr>
      </vt:variant>
      <vt:variant>
        <vt:i4>7078005</vt:i4>
      </vt:variant>
      <vt:variant>
        <vt:i4>66</vt:i4>
      </vt:variant>
      <vt:variant>
        <vt:i4>0</vt:i4>
      </vt:variant>
      <vt:variant>
        <vt:i4>5</vt:i4>
      </vt:variant>
      <vt:variant>
        <vt:lpwstr/>
      </vt:variant>
      <vt:variant>
        <vt:lpwstr>Attachment1</vt:lpwstr>
      </vt:variant>
      <vt:variant>
        <vt:i4>7667834</vt:i4>
      </vt:variant>
      <vt:variant>
        <vt:i4>63</vt:i4>
      </vt:variant>
      <vt:variant>
        <vt:i4>0</vt:i4>
      </vt:variant>
      <vt:variant>
        <vt:i4>5</vt:i4>
      </vt:variant>
      <vt:variant>
        <vt:lpwstr/>
      </vt:variant>
      <vt:variant>
        <vt:lpwstr>DatProtectionTerms</vt:lpwstr>
      </vt:variant>
      <vt:variant>
        <vt:i4>1310751</vt:i4>
      </vt:variant>
      <vt:variant>
        <vt:i4>60</vt:i4>
      </vt:variant>
      <vt:variant>
        <vt:i4>0</vt:i4>
      </vt:variant>
      <vt:variant>
        <vt:i4>5</vt:i4>
      </vt:variant>
      <vt:variant>
        <vt:lpwstr/>
      </vt:variant>
      <vt:variant>
        <vt:lpwstr>GeneralTerms</vt:lpwstr>
      </vt:variant>
      <vt:variant>
        <vt:i4>1835036</vt:i4>
      </vt:variant>
      <vt:variant>
        <vt:i4>57</vt:i4>
      </vt:variant>
      <vt:variant>
        <vt:i4>0</vt:i4>
      </vt:variant>
      <vt:variant>
        <vt:i4>5</vt:i4>
      </vt:variant>
      <vt:variant>
        <vt:lpwstr/>
      </vt:variant>
      <vt:variant>
        <vt:lpwstr>Introduction</vt:lpwstr>
      </vt:variant>
      <vt:variant>
        <vt:i4>8257632</vt:i4>
      </vt:variant>
      <vt:variant>
        <vt:i4>54</vt:i4>
      </vt:variant>
      <vt:variant>
        <vt:i4>0</vt:i4>
      </vt:variant>
      <vt:variant>
        <vt:i4>5</vt:i4>
      </vt:variant>
      <vt:variant>
        <vt:lpwstr/>
      </vt:variant>
      <vt:variant>
        <vt:lpwstr>TableofContents</vt:lpwstr>
      </vt:variant>
      <vt:variant>
        <vt:i4>7078005</vt:i4>
      </vt:variant>
      <vt:variant>
        <vt:i4>51</vt:i4>
      </vt:variant>
      <vt:variant>
        <vt:i4>0</vt:i4>
      </vt:variant>
      <vt:variant>
        <vt:i4>5</vt:i4>
      </vt:variant>
      <vt:variant>
        <vt:lpwstr/>
      </vt:variant>
      <vt:variant>
        <vt:lpwstr>Attachment1</vt:lpwstr>
      </vt:variant>
      <vt:variant>
        <vt:i4>7667834</vt:i4>
      </vt:variant>
      <vt:variant>
        <vt:i4>48</vt:i4>
      </vt:variant>
      <vt:variant>
        <vt:i4>0</vt:i4>
      </vt:variant>
      <vt:variant>
        <vt:i4>5</vt:i4>
      </vt:variant>
      <vt:variant>
        <vt:lpwstr/>
      </vt:variant>
      <vt:variant>
        <vt:lpwstr>DatProtectionTerms</vt:lpwstr>
      </vt:variant>
      <vt:variant>
        <vt:i4>1310751</vt:i4>
      </vt:variant>
      <vt:variant>
        <vt:i4>45</vt:i4>
      </vt:variant>
      <vt:variant>
        <vt:i4>0</vt:i4>
      </vt:variant>
      <vt:variant>
        <vt:i4>5</vt:i4>
      </vt:variant>
      <vt:variant>
        <vt:lpwstr/>
      </vt:variant>
      <vt:variant>
        <vt:lpwstr>GeneralTerms</vt:lpwstr>
      </vt:variant>
      <vt:variant>
        <vt:i4>1835036</vt:i4>
      </vt:variant>
      <vt:variant>
        <vt:i4>42</vt:i4>
      </vt:variant>
      <vt:variant>
        <vt:i4>0</vt:i4>
      </vt:variant>
      <vt:variant>
        <vt:i4>5</vt:i4>
      </vt:variant>
      <vt:variant>
        <vt:lpwstr/>
      </vt:variant>
      <vt:variant>
        <vt:lpwstr>Introduction</vt:lpwstr>
      </vt:variant>
      <vt:variant>
        <vt:i4>8257632</vt:i4>
      </vt:variant>
      <vt:variant>
        <vt:i4>39</vt:i4>
      </vt:variant>
      <vt:variant>
        <vt:i4>0</vt:i4>
      </vt:variant>
      <vt:variant>
        <vt:i4>5</vt:i4>
      </vt:variant>
      <vt:variant>
        <vt:lpwstr/>
      </vt:variant>
      <vt:variant>
        <vt:lpwstr>TableofContents</vt:lpwstr>
      </vt:variant>
      <vt:variant>
        <vt:i4>7078005</vt:i4>
      </vt:variant>
      <vt:variant>
        <vt:i4>36</vt:i4>
      </vt:variant>
      <vt:variant>
        <vt:i4>0</vt:i4>
      </vt:variant>
      <vt:variant>
        <vt:i4>5</vt:i4>
      </vt:variant>
      <vt:variant>
        <vt:lpwstr/>
      </vt:variant>
      <vt:variant>
        <vt:lpwstr>Attachment1</vt:lpwstr>
      </vt:variant>
      <vt:variant>
        <vt:i4>7405694</vt:i4>
      </vt:variant>
      <vt:variant>
        <vt:i4>33</vt:i4>
      </vt:variant>
      <vt:variant>
        <vt:i4>0</vt:i4>
      </vt:variant>
      <vt:variant>
        <vt:i4>5</vt:i4>
      </vt:variant>
      <vt:variant>
        <vt:lpwstr/>
      </vt:variant>
      <vt:variant>
        <vt:lpwstr>OnlineServiceSpecificTerms</vt:lpwstr>
      </vt:variant>
      <vt:variant>
        <vt:i4>6946943</vt:i4>
      </vt:variant>
      <vt:variant>
        <vt:i4>30</vt:i4>
      </vt:variant>
      <vt:variant>
        <vt:i4>0</vt:i4>
      </vt:variant>
      <vt:variant>
        <vt:i4>5</vt:i4>
      </vt:variant>
      <vt:variant>
        <vt:lpwstr/>
      </vt:variant>
      <vt:variant>
        <vt:lpwstr>PrivacyandSecurityTerms</vt:lpwstr>
      </vt:variant>
      <vt:variant>
        <vt:i4>1310751</vt:i4>
      </vt:variant>
      <vt:variant>
        <vt:i4>27</vt:i4>
      </vt:variant>
      <vt:variant>
        <vt:i4>0</vt:i4>
      </vt:variant>
      <vt:variant>
        <vt:i4>5</vt:i4>
      </vt:variant>
      <vt:variant>
        <vt:lpwstr/>
      </vt:variant>
      <vt:variant>
        <vt:lpwstr>GeneralTerms</vt:lpwstr>
      </vt:variant>
      <vt:variant>
        <vt:i4>1835036</vt:i4>
      </vt:variant>
      <vt:variant>
        <vt:i4>24</vt:i4>
      </vt:variant>
      <vt:variant>
        <vt:i4>0</vt:i4>
      </vt:variant>
      <vt:variant>
        <vt:i4>5</vt:i4>
      </vt:variant>
      <vt:variant>
        <vt:lpwstr/>
      </vt:variant>
      <vt:variant>
        <vt:lpwstr>Introduction</vt:lpwstr>
      </vt:variant>
      <vt:variant>
        <vt:i4>8257632</vt:i4>
      </vt:variant>
      <vt:variant>
        <vt:i4>21</vt:i4>
      </vt:variant>
      <vt:variant>
        <vt:i4>0</vt:i4>
      </vt:variant>
      <vt:variant>
        <vt:i4>5</vt:i4>
      </vt:variant>
      <vt:variant>
        <vt:lpwstr/>
      </vt:variant>
      <vt:variant>
        <vt:lpwstr>TableofContents</vt:lpwstr>
      </vt:variant>
      <vt:variant>
        <vt:i4>7078005</vt:i4>
      </vt:variant>
      <vt:variant>
        <vt:i4>15</vt:i4>
      </vt:variant>
      <vt:variant>
        <vt:i4>0</vt:i4>
      </vt:variant>
      <vt:variant>
        <vt:i4>5</vt:i4>
      </vt:variant>
      <vt:variant>
        <vt:lpwstr/>
      </vt:variant>
      <vt:variant>
        <vt:lpwstr>Attachment1</vt:lpwstr>
      </vt:variant>
      <vt:variant>
        <vt:i4>7667834</vt:i4>
      </vt:variant>
      <vt:variant>
        <vt:i4>12</vt:i4>
      </vt:variant>
      <vt:variant>
        <vt:i4>0</vt:i4>
      </vt:variant>
      <vt:variant>
        <vt:i4>5</vt:i4>
      </vt:variant>
      <vt:variant>
        <vt:lpwstr/>
      </vt:variant>
      <vt:variant>
        <vt:lpwstr>DatProtectionTerms</vt:lpwstr>
      </vt:variant>
      <vt:variant>
        <vt:i4>1310751</vt:i4>
      </vt:variant>
      <vt:variant>
        <vt:i4>9</vt:i4>
      </vt:variant>
      <vt:variant>
        <vt:i4>0</vt:i4>
      </vt:variant>
      <vt:variant>
        <vt:i4>5</vt:i4>
      </vt:variant>
      <vt:variant>
        <vt:lpwstr/>
      </vt:variant>
      <vt:variant>
        <vt:lpwstr>GeneralTerms</vt:lpwstr>
      </vt:variant>
      <vt:variant>
        <vt:i4>1835036</vt:i4>
      </vt:variant>
      <vt:variant>
        <vt:i4>6</vt:i4>
      </vt:variant>
      <vt:variant>
        <vt:i4>0</vt:i4>
      </vt:variant>
      <vt:variant>
        <vt:i4>5</vt:i4>
      </vt:variant>
      <vt:variant>
        <vt:lpwstr/>
      </vt:variant>
      <vt:variant>
        <vt:lpwstr>Introduction</vt:lpwstr>
      </vt:variant>
      <vt:variant>
        <vt:i4>8257632</vt:i4>
      </vt:variant>
      <vt:variant>
        <vt:i4>3</vt:i4>
      </vt:variant>
      <vt:variant>
        <vt:i4>0</vt:i4>
      </vt:variant>
      <vt:variant>
        <vt:i4>5</vt:i4>
      </vt:variant>
      <vt:variant>
        <vt:lpwstr/>
      </vt:variant>
      <vt:variant>
        <vt:lpwstr>TableofContents</vt:lpwstr>
      </vt:variant>
      <vt:variant>
        <vt:i4>5111841</vt:i4>
      </vt:variant>
      <vt:variant>
        <vt:i4>45</vt:i4>
      </vt:variant>
      <vt:variant>
        <vt:i4>0</vt:i4>
      </vt:variant>
      <vt:variant>
        <vt:i4>5</vt:i4>
      </vt:variant>
      <vt:variant>
        <vt:lpwstr>mailto:Norman.Barbosa@microsoft.com</vt:lpwstr>
      </vt:variant>
      <vt:variant>
        <vt:lpwstr/>
      </vt:variant>
      <vt:variant>
        <vt:i4>1179685</vt:i4>
      </vt:variant>
      <vt:variant>
        <vt:i4>42</vt:i4>
      </vt:variant>
      <vt:variant>
        <vt:i4>0</vt:i4>
      </vt:variant>
      <vt:variant>
        <vt:i4>5</vt:i4>
      </vt:variant>
      <vt:variant>
        <vt:lpwstr>mailto:gebrown@microsoft.com</vt:lpwstr>
      </vt:variant>
      <vt:variant>
        <vt:lpwstr/>
      </vt:variant>
      <vt:variant>
        <vt:i4>7602283</vt:i4>
      </vt:variant>
      <vt:variant>
        <vt:i4>39</vt:i4>
      </vt:variant>
      <vt:variant>
        <vt:i4>0</vt:i4>
      </vt:variant>
      <vt:variant>
        <vt:i4>5</vt:i4>
      </vt:variant>
      <vt:variant>
        <vt:lpwstr>https://d1.awsstatic.com/Supplementary_Addendum_to_the_AWS_GDPR_DPA.pdf</vt:lpwstr>
      </vt:variant>
      <vt:variant>
        <vt:lpwstr/>
      </vt:variant>
      <vt:variant>
        <vt:i4>2752598</vt:i4>
      </vt:variant>
      <vt:variant>
        <vt:i4>36</vt:i4>
      </vt:variant>
      <vt:variant>
        <vt:i4>0</vt:i4>
      </vt:variant>
      <vt:variant>
        <vt:i4>5</vt:i4>
      </vt:variant>
      <vt:variant>
        <vt:lpwstr>mailto:Cathal.McDermott@microsoft.com</vt:lpwstr>
      </vt:variant>
      <vt:variant>
        <vt:lpwstr/>
      </vt:variant>
      <vt:variant>
        <vt:i4>5111841</vt:i4>
      </vt:variant>
      <vt:variant>
        <vt:i4>33</vt:i4>
      </vt:variant>
      <vt:variant>
        <vt:i4>0</vt:i4>
      </vt:variant>
      <vt:variant>
        <vt:i4>5</vt:i4>
      </vt:variant>
      <vt:variant>
        <vt:lpwstr>mailto:Norman.Barbosa@microsoft.com</vt:lpwstr>
      </vt:variant>
      <vt:variant>
        <vt:lpwstr/>
      </vt:variant>
      <vt:variant>
        <vt:i4>1179685</vt:i4>
      </vt:variant>
      <vt:variant>
        <vt:i4>30</vt:i4>
      </vt:variant>
      <vt:variant>
        <vt:i4>0</vt:i4>
      </vt:variant>
      <vt:variant>
        <vt:i4>5</vt:i4>
      </vt:variant>
      <vt:variant>
        <vt:lpwstr>mailto:gebrown@microsoft.com</vt:lpwstr>
      </vt:variant>
      <vt:variant>
        <vt:lpwstr/>
      </vt:variant>
      <vt:variant>
        <vt:i4>8060993</vt:i4>
      </vt:variant>
      <vt:variant>
        <vt:i4>27</vt:i4>
      </vt:variant>
      <vt:variant>
        <vt:i4>0</vt:i4>
      </vt:variant>
      <vt:variant>
        <vt:i4>5</vt:i4>
      </vt:variant>
      <vt:variant>
        <vt:lpwstr>mailto:cabel@microsoft.com</vt:lpwstr>
      </vt:variant>
      <vt:variant>
        <vt:lpwstr/>
      </vt:variant>
      <vt:variant>
        <vt:i4>6553676</vt:i4>
      </vt:variant>
      <vt:variant>
        <vt:i4>24</vt:i4>
      </vt:variant>
      <vt:variant>
        <vt:i4>0</vt:i4>
      </vt:variant>
      <vt:variant>
        <vt:i4>5</vt:i4>
      </vt:variant>
      <vt:variant>
        <vt:lpwstr>mailto:mattrobe@microsoft.com</vt:lpwstr>
      </vt:variant>
      <vt:variant>
        <vt:lpwstr/>
      </vt:variant>
      <vt:variant>
        <vt:i4>6553676</vt:i4>
      </vt:variant>
      <vt:variant>
        <vt:i4>21</vt:i4>
      </vt:variant>
      <vt:variant>
        <vt:i4>0</vt:i4>
      </vt:variant>
      <vt:variant>
        <vt:i4>5</vt:i4>
      </vt:variant>
      <vt:variant>
        <vt:lpwstr>mailto:mattrobe@microsoft.com</vt:lpwstr>
      </vt:variant>
      <vt:variant>
        <vt:lpwstr/>
      </vt:variant>
      <vt:variant>
        <vt:i4>2752598</vt:i4>
      </vt:variant>
      <vt:variant>
        <vt:i4>18</vt:i4>
      </vt:variant>
      <vt:variant>
        <vt:i4>0</vt:i4>
      </vt:variant>
      <vt:variant>
        <vt:i4>5</vt:i4>
      </vt:variant>
      <vt:variant>
        <vt:lpwstr>mailto:Cathal.McDermott@microsoft.com</vt:lpwstr>
      </vt:variant>
      <vt:variant>
        <vt:lpwstr/>
      </vt:variant>
      <vt:variant>
        <vt:i4>6357065</vt:i4>
      </vt:variant>
      <vt:variant>
        <vt:i4>15</vt:i4>
      </vt:variant>
      <vt:variant>
        <vt:i4>0</vt:i4>
      </vt:variant>
      <vt:variant>
        <vt:i4>5</vt:i4>
      </vt:variant>
      <vt:variant>
        <vt:lpwstr>mailto:aphoward@microsoft.com</vt:lpwstr>
      </vt:variant>
      <vt:variant>
        <vt:lpwstr/>
      </vt:variant>
      <vt:variant>
        <vt:i4>1179685</vt:i4>
      </vt:variant>
      <vt:variant>
        <vt:i4>12</vt:i4>
      </vt:variant>
      <vt:variant>
        <vt:i4>0</vt:i4>
      </vt:variant>
      <vt:variant>
        <vt:i4>5</vt:i4>
      </vt:variant>
      <vt:variant>
        <vt:lpwstr>mailto:gebrown@microsoft.com</vt:lpwstr>
      </vt:variant>
      <vt:variant>
        <vt:lpwstr/>
      </vt:variant>
      <vt:variant>
        <vt:i4>5111841</vt:i4>
      </vt:variant>
      <vt:variant>
        <vt:i4>9</vt:i4>
      </vt:variant>
      <vt:variant>
        <vt:i4>0</vt:i4>
      </vt:variant>
      <vt:variant>
        <vt:i4>5</vt:i4>
      </vt:variant>
      <vt:variant>
        <vt:lpwstr>mailto:Norman.Barbosa@microsoft.com</vt:lpwstr>
      </vt:variant>
      <vt:variant>
        <vt:lpwstr/>
      </vt:variant>
      <vt:variant>
        <vt:i4>6553676</vt:i4>
      </vt:variant>
      <vt:variant>
        <vt:i4>6</vt:i4>
      </vt:variant>
      <vt:variant>
        <vt:i4>0</vt:i4>
      </vt:variant>
      <vt:variant>
        <vt:i4>5</vt:i4>
      </vt:variant>
      <vt:variant>
        <vt:lpwstr>mailto:mattrobe@microsoft.com</vt:lpwstr>
      </vt:variant>
      <vt:variant>
        <vt:lpwstr/>
      </vt:variant>
      <vt:variant>
        <vt:i4>6553676</vt:i4>
      </vt:variant>
      <vt:variant>
        <vt:i4>3</vt:i4>
      </vt:variant>
      <vt:variant>
        <vt:i4>0</vt:i4>
      </vt:variant>
      <vt:variant>
        <vt:i4>5</vt:i4>
      </vt:variant>
      <vt:variant>
        <vt:lpwstr>mailto:mattrobe@microsoft.com</vt:lpwstr>
      </vt:variant>
      <vt:variant>
        <vt:lpwstr/>
      </vt:variant>
      <vt:variant>
        <vt:i4>6553676</vt:i4>
      </vt:variant>
      <vt:variant>
        <vt:i4>0</vt:i4>
      </vt:variant>
      <vt:variant>
        <vt:i4>0</vt:i4>
      </vt:variant>
      <vt:variant>
        <vt:i4>5</vt:i4>
      </vt:variant>
      <vt:variant>
        <vt:lpwstr>mailto:mattrobe@microsoft.com</vt:lpwstr>
      </vt:variant>
      <vt:variant>
        <vt:lpwstr/>
      </vt:variant>
    </vt:vector>
  </HLinks>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2024-01-05T22:01:00Z</dcterms:created>
  <dcterms:modified xsi:type="dcterms:W3CDTF">2024-01-05T22:01:00Z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0x01010054F5BC03CBE0C34D9CB54ED5A08DA3F5</vt:lpwstr>
  </property>
  <property fmtid="{D5CDD505-2E9C-101B-9397-08002B2CF9AE}" pid="4" name="MediaServiceImageTags">
    <vt:lpwstr/>
  </property>
</Properties>
</file>